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2.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93" r:id="rId4"/>
    <p:sldMasterId id="2147483894" r:id="rId5"/>
    <p:sldMasterId id="2147483895" r:id="rId6"/>
  </p:sldMasterIdLst>
  <p:notesMasterIdLst>
    <p:notesMasterId r:id="rId42"/>
  </p:notesMasterIdLst>
  <p:sldIdLst>
    <p:sldId id="256" r:id="rId7"/>
    <p:sldId id="257"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x="9144000" cy="5143500" type="screen16x9"/>
  <p:notesSz cx="6858000" cy="9144000"/>
  <p:embeddedFontLst>
    <p:embeddedFont>
      <p:font typeface="Fira Sans Extra Condensed Medium" panose="020B0604020202020204" charset="0"/>
      <p:regular r:id="rId43"/>
      <p:bold r:id="rId44"/>
      <p:italic r:id="rId45"/>
      <p:boldItalic r:id="rId46"/>
    </p:embeddedFont>
    <p:embeddedFont>
      <p:font typeface="Open Sans" panose="020B0606030504020204" pitchFamily="34" charset="0"/>
      <p:regular r:id="rId47"/>
      <p:bold r:id="rId48"/>
      <p:italic r:id="rId49"/>
      <p:boldItalic r:id="rId50"/>
    </p:embeddedFont>
    <p:embeddedFont>
      <p:font typeface="Open Sans ExtraBold" panose="020B0906030804020204" pitchFamily="34" charset="0"/>
      <p:bold r:id="rId51"/>
      <p:boldItalic r:id="rId52"/>
    </p:embeddedFont>
    <p:embeddedFont>
      <p:font typeface="Open Sans Light" panose="020B030603050402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9A90ADD-0C22-41FA-8FE2-11B56D581A5D}">
  <a:tblStyle styleId="{E9A90ADD-0C22-41FA-8FE2-11B56D581A5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2.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3"/>
        <p:cNvGrpSpPr/>
        <p:nvPr/>
      </p:nvGrpSpPr>
      <p:grpSpPr>
        <a:xfrm>
          <a:off x="0" y="0"/>
          <a:ext cx="0" cy="0"/>
          <a:chOff x="0" y="0"/>
          <a:chExt cx="0" cy="0"/>
        </a:xfrm>
      </p:grpSpPr>
      <p:sp>
        <p:nvSpPr>
          <p:cNvPr id="5224" name="Google Shape;5224;g2efb8736d1c_0_99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5" name="Google Shape;5225;g2efb8736d1c_0_99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6"/>
        <p:cNvGrpSpPr/>
        <p:nvPr/>
      </p:nvGrpSpPr>
      <p:grpSpPr>
        <a:xfrm>
          <a:off x="0" y="0"/>
          <a:ext cx="0" cy="0"/>
          <a:chOff x="0" y="0"/>
          <a:chExt cx="0" cy="0"/>
        </a:xfrm>
      </p:grpSpPr>
      <p:sp>
        <p:nvSpPr>
          <p:cNvPr id="5387" name="Google Shape;5387;g301bc72c0a0_0_7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8" name="Google Shape;5388;g301bc72c0a0_0_7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5"/>
        <p:cNvGrpSpPr/>
        <p:nvPr/>
      </p:nvGrpSpPr>
      <p:grpSpPr>
        <a:xfrm>
          <a:off x="0" y="0"/>
          <a:ext cx="0" cy="0"/>
          <a:chOff x="0" y="0"/>
          <a:chExt cx="0" cy="0"/>
        </a:xfrm>
      </p:grpSpPr>
      <p:sp>
        <p:nvSpPr>
          <p:cNvPr id="5426" name="Google Shape;5426;g2efb8736d1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27" name="Google Shape;5427;g2efb8736d1c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3"/>
        <p:cNvGrpSpPr/>
        <p:nvPr/>
      </p:nvGrpSpPr>
      <p:grpSpPr>
        <a:xfrm>
          <a:off x="0" y="0"/>
          <a:ext cx="0" cy="0"/>
          <a:chOff x="0" y="0"/>
          <a:chExt cx="0" cy="0"/>
        </a:xfrm>
      </p:grpSpPr>
      <p:sp>
        <p:nvSpPr>
          <p:cNvPr id="5444" name="Google Shape;5444;g301bc72c0a0_1_16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5" name="Google Shape;5445;g301bc72c0a0_1_1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8"/>
        <p:cNvGrpSpPr/>
        <p:nvPr/>
      </p:nvGrpSpPr>
      <p:grpSpPr>
        <a:xfrm>
          <a:off x="0" y="0"/>
          <a:ext cx="0" cy="0"/>
          <a:chOff x="0" y="0"/>
          <a:chExt cx="0" cy="0"/>
        </a:xfrm>
      </p:grpSpPr>
      <p:sp>
        <p:nvSpPr>
          <p:cNvPr id="5479" name="Google Shape;5479;g2efb8736d1c_0_148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0" name="Google Shape;5480;g2efb8736d1c_0_148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6"/>
        <p:cNvGrpSpPr/>
        <p:nvPr/>
      </p:nvGrpSpPr>
      <p:grpSpPr>
        <a:xfrm>
          <a:off x="0" y="0"/>
          <a:ext cx="0" cy="0"/>
          <a:chOff x="0" y="0"/>
          <a:chExt cx="0" cy="0"/>
        </a:xfrm>
      </p:grpSpPr>
      <p:sp>
        <p:nvSpPr>
          <p:cNvPr id="5487" name="Google Shape;5487;g301bc72c0a0_0_5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8" name="Google Shape;5488;g301bc72c0a0_0_5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0"/>
        <p:cNvGrpSpPr/>
        <p:nvPr/>
      </p:nvGrpSpPr>
      <p:grpSpPr>
        <a:xfrm>
          <a:off x="0" y="0"/>
          <a:ext cx="0" cy="0"/>
          <a:chOff x="0" y="0"/>
          <a:chExt cx="0" cy="0"/>
        </a:xfrm>
      </p:grpSpPr>
      <p:sp>
        <p:nvSpPr>
          <p:cNvPr id="5551" name="Google Shape;5551;g301ef789d9b_0_17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2" name="Google Shape;5552;g301ef789d9b_0_1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0"/>
        <p:cNvGrpSpPr/>
        <p:nvPr/>
      </p:nvGrpSpPr>
      <p:grpSpPr>
        <a:xfrm>
          <a:off x="0" y="0"/>
          <a:ext cx="0" cy="0"/>
          <a:chOff x="0" y="0"/>
          <a:chExt cx="0" cy="0"/>
        </a:xfrm>
      </p:grpSpPr>
      <p:sp>
        <p:nvSpPr>
          <p:cNvPr id="5561" name="Google Shape;5561;g301ef789d9b_0_1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2" name="Google Shape;5562;g301ef789d9b_0_1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9"/>
        <p:cNvGrpSpPr/>
        <p:nvPr/>
      </p:nvGrpSpPr>
      <p:grpSpPr>
        <a:xfrm>
          <a:off x="0" y="0"/>
          <a:ext cx="0" cy="0"/>
          <a:chOff x="0" y="0"/>
          <a:chExt cx="0" cy="0"/>
        </a:xfrm>
      </p:grpSpPr>
      <p:sp>
        <p:nvSpPr>
          <p:cNvPr id="5570" name="Google Shape;5570;g301ef789d9b_0_1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1" name="Google Shape;5571;g301ef789d9b_0_1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9"/>
        <p:cNvGrpSpPr/>
        <p:nvPr/>
      </p:nvGrpSpPr>
      <p:grpSpPr>
        <a:xfrm>
          <a:off x="0" y="0"/>
          <a:ext cx="0" cy="0"/>
          <a:chOff x="0" y="0"/>
          <a:chExt cx="0" cy="0"/>
        </a:xfrm>
      </p:grpSpPr>
      <p:sp>
        <p:nvSpPr>
          <p:cNvPr id="5580" name="Google Shape;5580;g2b5c1ad18c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1" name="Google Shape;5581;g2b5c1ad18c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1"/>
        <p:cNvGrpSpPr/>
        <p:nvPr/>
      </p:nvGrpSpPr>
      <p:grpSpPr>
        <a:xfrm>
          <a:off x="0" y="0"/>
          <a:ext cx="0" cy="0"/>
          <a:chOff x="0" y="0"/>
          <a:chExt cx="0" cy="0"/>
        </a:xfrm>
      </p:grpSpPr>
      <p:sp>
        <p:nvSpPr>
          <p:cNvPr id="5592" name="Google Shape;5592;g2f15f5a516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3" name="Google Shape;5593;g2f15f5a51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2"/>
        <p:cNvGrpSpPr/>
        <p:nvPr/>
      </p:nvGrpSpPr>
      <p:grpSpPr>
        <a:xfrm>
          <a:off x="0" y="0"/>
          <a:ext cx="0" cy="0"/>
          <a:chOff x="0" y="0"/>
          <a:chExt cx="0" cy="0"/>
        </a:xfrm>
      </p:grpSpPr>
      <p:sp>
        <p:nvSpPr>
          <p:cNvPr id="5233" name="Google Shape;5233;g13a3811a2d4_1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34" name="Google Shape;5234;g13a3811a2d4_15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2"/>
        <p:cNvGrpSpPr/>
        <p:nvPr/>
      </p:nvGrpSpPr>
      <p:grpSpPr>
        <a:xfrm>
          <a:off x="0" y="0"/>
          <a:ext cx="0" cy="0"/>
          <a:chOff x="0" y="0"/>
          <a:chExt cx="0" cy="0"/>
        </a:xfrm>
      </p:grpSpPr>
      <p:sp>
        <p:nvSpPr>
          <p:cNvPr id="5603" name="Google Shape;5603;g2b5c1ad18c3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4" name="Google Shape;5604;g2b5c1ad18c3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2"/>
        <p:cNvGrpSpPr/>
        <p:nvPr/>
      </p:nvGrpSpPr>
      <p:grpSpPr>
        <a:xfrm>
          <a:off x="0" y="0"/>
          <a:ext cx="0" cy="0"/>
          <a:chOff x="0" y="0"/>
          <a:chExt cx="0" cy="0"/>
        </a:xfrm>
      </p:grpSpPr>
      <p:sp>
        <p:nvSpPr>
          <p:cNvPr id="5613" name="Google Shape;5613;g2fd947c17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14" name="Google Shape;5614;g2fd947c173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8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latin typeface="Open Sans"/>
              <a:ea typeface="Open Sans"/>
              <a:cs typeface="Open Sans"/>
              <a:sym typeface="Open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3"/>
        <p:cNvGrpSpPr/>
        <p:nvPr/>
      </p:nvGrpSpPr>
      <p:grpSpPr>
        <a:xfrm>
          <a:off x="0" y="0"/>
          <a:ext cx="0" cy="0"/>
          <a:chOff x="0" y="0"/>
          <a:chExt cx="0" cy="0"/>
        </a:xfrm>
      </p:grpSpPr>
      <p:sp>
        <p:nvSpPr>
          <p:cNvPr id="5634" name="Google Shape;5634;g2fd947c173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5" name="Google Shape;5635;g2fd947c173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2"/>
        <p:cNvGrpSpPr/>
        <p:nvPr/>
      </p:nvGrpSpPr>
      <p:grpSpPr>
        <a:xfrm>
          <a:off x="0" y="0"/>
          <a:ext cx="0" cy="0"/>
          <a:chOff x="0" y="0"/>
          <a:chExt cx="0" cy="0"/>
        </a:xfrm>
      </p:grpSpPr>
      <p:sp>
        <p:nvSpPr>
          <p:cNvPr id="5643" name="Google Shape;5643;g301047af8f0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4" name="Google Shape;5644;g301047af8f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4"/>
        <p:cNvGrpSpPr/>
        <p:nvPr/>
      </p:nvGrpSpPr>
      <p:grpSpPr>
        <a:xfrm>
          <a:off x="0" y="0"/>
          <a:ext cx="0" cy="0"/>
          <a:chOff x="0" y="0"/>
          <a:chExt cx="0" cy="0"/>
        </a:xfrm>
      </p:grpSpPr>
      <p:sp>
        <p:nvSpPr>
          <p:cNvPr id="5655" name="Google Shape;5655;g301047af8f0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6" name="Google Shape;5656;g301047af8f0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8"/>
        <p:cNvGrpSpPr/>
        <p:nvPr/>
      </p:nvGrpSpPr>
      <p:grpSpPr>
        <a:xfrm>
          <a:off x="0" y="0"/>
          <a:ext cx="0" cy="0"/>
          <a:chOff x="0" y="0"/>
          <a:chExt cx="0" cy="0"/>
        </a:xfrm>
      </p:grpSpPr>
      <p:sp>
        <p:nvSpPr>
          <p:cNvPr id="5669" name="Google Shape;5669;g301047af8f0_2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0" name="Google Shape;5670;g301047af8f0_2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4"/>
        <p:cNvGrpSpPr/>
        <p:nvPr/>
      </p:nvGrpSpPr>
      <p:grpSpPr>
        <a:xfrm>
          <a:off x="0" y="0"/>
          <a:ext cx="0" cy="0"/>
          <a:chOff x="0" y="0"/>
          <a:chExt cx="0" cy="0"/>
        </a:xfrm>
      </p:grpSpPr>
      <p:sp>
        <p:nvSpPr>
          <p:cNvPr id="5685" name="Google Shape;5685;g2fd947c173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6" name="Google Shape;5686;g2fd947c173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9"/>
        <p:cNvGrpSpPr/>
        <p:nvPr/>
      </p:nvGrpSpPr>
      <p:grpSpPr>
        <a:xfrm>
          <a:off x="0" y="0"/>
          <a:ext cx="0" cy="0"/>
          <a:chOff x="0" y="0"/>
          <a:chExt cx="0" cy="0"/>
        </a:xfrm>
      </p:grpSpPr>
      <p:sp>
        <p:nvSpPr>
          <p:cNvPr id="5700" name="Google Shape;5700;g301047af8f0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1" name="Google Shape;5701;g301047af8f0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0"/>
        <p:cNvGrpSpPr/>
        <p:nvPr/>
      </p:nvGrpSpPr>
      <p:grpSpPr>
        <a:xfrm>
          <a:off x="0" y="0"/>
          <a:ext cx="0" cy="0"/>
          <a:chOff x="0" y="0"/>
          <a:chExt cx="0" cy="0"/>
        </a:xfrm>
      </p:grpSpPr>
      <p:sp>
        <p:nvSpPr>
          <p:cNvPr id="5711" name="Google Shape;5711;g2fd947c173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2" name="Google Shape;5712;g2fd947c173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9"/>
        <p:cNvGrpSpPr/>
        <p:nvPr/>
      </p:nvGrpSpPr>
      <p:grpSpPr>
        <a:xfrm>
          <a:off x="0" y="0"/>
          <a:ext cx="0" cy="0"/>
          <a:chOff x="0" y="0"/>
          <a:chExt cx="0" cy="0"/>
        </a:xfrm>
      </p:grpSpPr>
      <p:sp>
        <p:nvSpPr>
          <p:cNvPr id="5720" name="Google Shape;5720;g2b5c79a2d1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1" name="Google Shape;5721;g2b5c79a2d1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4"/>
        <p:cNvGrpSpPr/>
        <p:nvPr/>
      </p:nvGrpSpPr>
      <p:grpSpPr>
        <a:xfrm>
          <a:off x="0" y="0"/>
          <a:ext cx="0" cy="0"/>
          <a:chOff x="0" y="0"/>
          <a:chExt cx="0" cy="0"/>
        </a:xfrm>
      </p:grpSpPr>
      <p:sp>
        <p:nvSpPr>
          <p:cNvPr id="5275" name="Google Shape;5275;g301bc72c0a0_0_17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6" name="Google Shape;5276;g301bc72c0a0_0_17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7"/>
        <p:cNvGrpSpPr/>
        <p:nvPr/>
      </p:nvGrpSpPr>
      <p:grpSpPr>
        <a:xfrm>
          <a:off x="0" y="0"/>
          <a:ext cx="0" cy="0"/>
          <a:chOff x="0" y="0"/>
          <a:chExt cx="0" cy="0"/>
        </a:xfrm>
      </p:grpSpPr>
      <p:sp>
        <p:nvSpPr>
          <p:cNvPr id="5728" name="Google Shape;5728;g2f60edf4c2a_0_1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9" name="Google Shape;5729;g2f60edf4c2a_0_1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1"/>
        <p:cNvGrpSpPr/>
        <p:nvPr/>
      </p:nvGrpSpPr>
      <p:grpSpPr>
        <a:xfrm>
          <a:off x="0" y="0"/>
          <a:ext cx="0" cy="0"/>
          <a:chOff x="0" y="0"/>
          <a:chExt cx="0" cy="0"/>
        </a:xfrm>
      </p:grpSpPr>
      <p:sp>
        <p:nvSpPr>
          <p:cNvPr id="5752" name="Google Shape;5752;g2f60edf4c2a_0_1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3" name="Google Shape;5753;g2f60edf4c2a_0_1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9"/>
        <p:cNvGrpSpPr/>
        <p:nvPr/>
      </p:nvGrpSpPr>
      <p:grpSpPr>
        <a:xfrm>
          <a:off x="0" y="0"/>
          <a:ext cx="0" cy="0"/>
          <a:chOff x="0" y="0"/>
          <a:chExt cx="0" cy="0"/>
        </a:xfrm>
      </p:grpSpPr>
      <p:sp>
        <p:nvSpPr>
          <p:cNvPr id="5760" name="Google Shape;5760;g2f60edf4c2a_0_3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1" name="Google Shape;5761;g2f60edf4c2a_0_3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2"/>
        <p:cNvGrpSpPr/>
        <p:nvPr/>
      </p:nvGrpSpPr>
      <p:grpSpPr>
        <a:xfrm>
          <a:off x="0" y="0"/>
          <a:ext cx="0" cy="0"/>
          <a:chOff x="0" y="0"/>
          <a:chExt cx="0" cy="0"/>
        </a:xfrm>
      </p:grpSpPr>
      <p:sp>
        <p:nvSpPr>
          <p:cNvPr id="5783" name="Google Shape;5783;g2f60edf4c2a_0_3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4" name="Google Shape;5784;g2f60edf4c2a_0_3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0"/>
        <p:cNvGrpSpPr/>
        <p:nvPr/>
      </p:nvGrpSpPr>
      <p:grpSpPr>
        <a:xfrm>
          <a:off x="0" y="0"/>
          <a:ext cx="0" cy="0"/>
          <a:chOff x="0" y="0"/>
          <a:chExt cx="0" cy="0"/>
        </a:xfrm>
      </p:grpSpPr>
      <p:sp>
        <p:nvSpPr>
          <p:cNvPr id="5791" name="Google Shape;5791;g2f60edf4c2a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2" name="Google Shape;5792;g2f60edf4c2a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3"/>
        <p:cNvGrpSpPr/>
        <p:nvPr/>
      </p:nvGrpSpPr>
      <p:grpSpPr>
        <a:xfrm>
          <a:off x="0" y="0"/>
          <a:ext cx="0" cy="0"/>
          <a:chOff x="0" y="0"/>
          <a:chExt cx="0" cy="0"/>
        </a:xfrm>
      </p:grpSpPr>
      <p:sp>
        <p:nvSpPr>
          <p:cNvPr id="5814" name="Google Shape;5814;g2f60edf4c2a_0_3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5" name="Google Shape;5815;g2f60edf4c2a_0_3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5"/>
        <p:cNvGrpSpPr/>
        <p:nvPr/>
      </p:nvGrpSpPr>
      <p:grpSpPr>
        <a:xfrm>
          <a:off x="0" y="0"/>
          <a:ext cx="0" cy="0"/>
          <a:chOff x="0" y="0"/>
          <a:chExt cx="0" cy="0"/>
        </a:xfrm>
      </p:grpSpPr>
      <p:sp>
        <p:nvSpPr>
          <p:cNvPr id="5306" name="Google Shape;5306;g2ac113ae8ac_0_1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07" name="Google Shape;5307;g2ac113ae8ac_0_18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8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1"/>
        <p:cNvGrpSpPr/>
        <p:nvPr/>
      </p:nvGrpSpPr>
      <p:grpSpPr>
        <a:xfrm>
          <a:off x="0" y="0"/>
          <a:ext cx="0" cy="0"/>
          <a:chOff x="0" y="0"/>
          <a:chExt cx="0" cy="0"/>
        </a:xfrm>
      </p:grpSpPr>
      <p:sp>
        <p:nvSpPr>
          <p:cNvPr id="5322" name="Google Shape;5322;g12238af931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3" name="Google Shape;5323;g12238af931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b="1"/>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4"/>
        <p:cNvGrpSpPr/>
        <p:nvPr/>
      </p:nvGrpSpPr>
      <p:grpSpPr>
        <a:xfrm>
          <a:off x="0" y="0"/>
          <a:ext cx="0" cy="0"/>
          <a:chOff x="0" y="0"/>
          <a:chExt cx="0" cy="0"/>
        </a:xfrm>
      </p:grpSpPr>
      <p:sp>
        <p:nvSpPr>
          <p:cNvPr id="5335" name="Google Shape;5335;g12238af931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6" name="Google Shape;5336;g12238af931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7"/>
        <p:cNvGrpSpPr/>
        <p:nvPr/>
      </p:nvGrpSpPr>
      <p:grpSpPr>
        <a:xfrm>
          <a:off x="0" y="0"/>
          <a:ext cx="0" cy="0"/>
          <a:chOff x="0" y="0"/>
          <a:chExt cx="0" cy="0"/>
        </a:xfrm>
      </p:grpSpPr>
      <p:sp>
        <p:nvSpPr>
          <p:cNvPr id="5348" name="Google Shape;5348;g1258ad9ba8d_0_10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9" name="Google Shape;5349;g1258ad9ba8d_0_10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0"/>
        <p:cNvGrpSpPr/>
        <p:nvPr/>
      </p:nvGrpSpPr>
      <p:grpSpPr>
        <a:xfrm>
          <a:off x="0" y="0"/>
          <a:ext cx="0" cy="0"/>
          <a:chOff x="0" y="0"/>
          <a:chExt cx="0" cy="0"/>
        </a:xfrm>
      </p:grpSpPr>
      <p:sp>
        <p:nvSpPr>
          <p:cNvPr id="5361" name="Google Shape;5361;g2efb8736d1c_0_6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2" name="Google Shape;5362;g2efb8736d1c_0_6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8"/>
        <p:cNvGrpSpPr/>
        <p:nvPr/>
      </p:nvGrpSpPr>
      <p:grpSpPr>
        <a:xfrm>
          <a:off x="0" y="0"/>
          <a:ext cx="0" cy="0"/>
          <a:chOff x="0" y="0"/>
          <a:chExt cx="0" cy="0"/>
        </a:xfrm>
      </p:grpSpPr>
      <p:sp>
        <p:nvSpPr>
          <p:cNvPr id="5369" name="Google Shape;5369;g301bc72c0a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0" name="Google Shape;5370;g301bc72c0a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0 - Title A - Full">
  <p:cSld name="TITLE_2_1_3">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p:nvPr/>
        </p:nvSpPr>
        <p:spPr>
          <a:xfrm>
            <a:off x="0" y="0"/>
            <a:ext cx="9144000" cy="5143500"/>
          </a:xfrm>
          <a:prstGeom prst="rect">
            <a:avLst/>
          </a:prstGeom>
          <a:solidFill>
            <a:srgbClr val="003054">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676477" y="649237"/>
            <a:ext cx="1303521" cy="293084"/>
            <a:chOff x="3976687" y="3573303"/>
            <a:chExt cx="4236338" cy="952499"/>
          </a:xfrm>
        </p:grpSpPr>
        <p:sp>
          <p:nvSpPr>
            <p:cNvPr id="11" name="Google Shape;11;p2"/>
            <p:cNvSpPr/>
            <p:nvPr/>
          </p:nvSpPr>
          <p:spPr>
            <a:xfrm>
              <a:off x="4862702" y="3680079"/>
              <a:ext cx="595979" cy="723900"/>
            </a:xfrm>
            <a:custGeom>
              <a:avLst/>
              <a:gdLst/>
              <a:ahLst/>
              <a:cxnLst/>
              <a:rect l="l" t="t" r="r" b="b"/>
              <a:pathLst>
                <a:path w="595979" h="723900" extrusionOk="0">
                  <a:moveTo>
                    <a:pt x="217646" y="723138"/>
                  </a:moveTo>
                  <a:lnTo>
                    <a:pt x="217646" y="132588"/>
                  </a:lnTo>
                  <a:lnTo>
                    <a:pt x="0" y="132588"/>
                  </a:lnTo>
                  <a:lnTo>
                    <a:pt x="0" y="0"/>
                  </a:lnTo>
                  <a:lnTo>
                    <a:pt x="595979" y="0"/>
                  </a:lnTo>
                  <a:lnTo>
                    <a:pt x="595979" y="133350"/>
                  </a:lnTo>
                  <a:lnTo>
                    <a:pt x="376904" y="133350"/>
                  </a:lnTo>
                  <a:lnTo>
                    <a:pt x="376904" y="723900"/>
                  </a:lnTo>
                  <a:lnTo>
                    <a:pt x="217646" y="72313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 name="Google Shape;12;p2"/>
            <p:cNvSpPr/>
            <p:nvPr/>
          </p:nvSpPr>
          <p:spPr>
            <a:xfrm>
              <a:off x="5328474" y="3871626"/>
              <a:ext cx="339090" cy="532066"/>
            </a:xfrm>
            <a:custGeom>
              <a:avLst/>
              <a:gdLst/>
              <a:ahLst/>
              <a:cxnLst/>
              <a:rect l="l" t="t" r="r" b="b"/>
              <a:pathLst>
                <a:path w="339090" h="532066" extrusionOk="0">
                  <a:moveTo>
                    <a:pt x="0" y="531590"/>
                  </a:moveTo>
                  <a:lnTo>
                    <a:pt x="0" y="13525"/>
                  </a:lnTo>
                  <a:lnTo>
                    <a:pt x="157353" y="13525"/>
                  </a:lnTo>
                  <a:lnTo>
                    <a:pt x="157353" y="97726"/>
                  </a:lnTo>
                  <a:lnTo>
                    <a:pt x="158305" y="97726"/>
                  </a:lnTo>
                  <a:cubicBezTo>
                    <a:pt x="186880" y="53721"/>
                    <a:pt x="236506" y="0"/>
                    <a:pt x="334232" y="0"/>
                  </a:cubicBezTo>
                  <a:lnTo>
                    <a:pt x="339090" y="0"/>
                  </a:lnTo>
                  <a:lnTo>
                    <a:pt x="339090" y="139827"/>
                  </a:lnTo>
                  <a:cubicBezTo>
                    <a:pt x="333280" y="138779"/>
                    <a:pt x="305848" y="136874"/>
                    <a:pt x="296132" y="136874"/>
                  </a:cubicBezTo>
                  <a:cubicBezTo>
                    <a:pt x="241173" y="137446"/>
                    <a:pt x="189738" y="163830"/>
                    <a:pt x="157353" y="208217"/>
                  </a:cubicBezTo>
                  <a:lnTo>
                    <a:pt x="157353" y="532067"/>
                  </a:lnTo>
                  <a:lnTo>
                    <a:pt x="0" y="53159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 name="Google Shape;13;p2"/>
            <p:cNvSpPr/>
            <p:nvPr/>
          </p:nvSpPr>
          <p:spPr>
            <a:xfrm>
              <a:off x="5717285" y="3684936"/>
              <a:ext cx="158305" cy="718661"/>
            </a:xfrm>
            <a:custGeom>
              <a:avLst/>
              <a:gdLst/>
              <a:ahLst/>
              <a:cxnLst/>
              <a:rect l="l" t="t" r="r" b="b"/>
              <a:pathLst>
                <a:path w="158305" h="718661" extrusionOk="0">
                  <a:moveTo>
                    <a:pt x="0" y="126492"/>
                  </a:moveTo>
                  <a:lnTo>
                    <a:pt x="0" y="0"/>
                  </a:lnTo>
                  <a:lnTo>
                    <a:pt x="158305" y="0"/>
                  </a:lnTo>
                  <a:lnTo>
                    <a:pt x="158305" y="126492"/>
                  </a:lnTo>
                  <a:lnTo>
                    <a:pt x="0" y="126492"/>
                  </a:lnTo>
                  <a:close/>
                  <a:moveTo>
                    <a:pt x="1048" y="718661"/>
                  </a:moveTo>
                  <a:lnTo>
                    <a:pt x="1048" y="197358"/>
                  </a:lnTo>
                  <a:lnTo>
                    <a:pt x="157353" y="197358"/>
                  </a:lnTo>
                  <a:lnTo>
                    <a:pt x="157353" y="718280"/>
                  </a:lnTo>
                  <a:lnTo>
                    <a:pt x="1048" y="71866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 name="Google Shape;14;p2"/>
            <p:cNvSpPr/>
            <p:nvPr/>
          </p:nvSpPr>
          <p:spPr>
            <a:xfrm>
              <a:off x="5936170" y="3871626"/>
              <a:ext cx="795432" cy="531590"/>
            </a:xfrm>
            <a:custGeom>
              <a:avLst/>
              <a:gdLst/>
              <a:ahLst/>
              <a:cxnLst/>
              <a:rect l="l" t="t" r="r" b="b"/>
              <a:pathLst>
                <a:path w="795432" h="531590" extrusionOk="0">
                  <a:moveTo>
                    <a:pt x="0" y="531590"/>
                  </a:moveTo>
                  <a:lnTo>
                    <a:pt x="0" y="10668"/>
                  </a:lnTo>
                  <a:lnTo>
                    <a:pt x="157258" y="10668"/>
                  </a:lnTo>
                  <a:lnTo>
                    <a:pt x="157258" y="92774"/>
                  </a:lnTo>
                  <a:cubicBezTo>
                    <a:pt x="188595" y="51721"/>
                    <a:pt x="246221" y="0"/>
                    <a:pt x="328708" y="0"/>
                  </a:cubicBezTo>
                  <a:cubicBezTo>
                    <a:pt x="415671" y="0"/>
                    <a:pt x="456724" y="36100"/>
                    <a:pt x="471583" y="92774"/>
                  </a:cubicBezTo>
                  <a:cubicBezTo>
                    <a:pt x="502825" y="52768"/>
                    <a:pt x="561499" y="0"/>
                    <a:pt x="643033" y="0"/>
                  </a:cubicBezTo>
                  <a:cubicBezTo>
                    <a:pt x="748570" y="0"/>
                    <a:pt x="795433" y="66675"/>
                    <a:pt x="795433" y="159258"/>
                  </a:cubicBezTo>
                  <a:lnTo>
                    <a:pt x="795433" y="531590"/>
                  </a:lnTo>
                  <a:lnTo>
                    <a:pt x="638080" y="531590"/>
                  </a:lnTo>
                  <a:lnTo>
                    <a:pt x="638080" y="201263"/>
                  </a:lnTo>
                  <a:cubicBezTo>
                    <a:pt x="638080" y="154400"/>
                    <a:pt x="627316" y="129921"/>
                    <a:pt x="581406" y="129921"/>
                  </a:cubicBezTo>
                  <a:cubicBezTo>
                    <a:pt x="542354" y="129921"/>
                    <a:pt x="511016" y="151447"/>
                    <a:pt x="476631" y="181737"/>
                  </a:cubicBezTo>
                  <a:lnTo>
                    <a:pt x="476631" y="531590"/>
                  </a:lnTo>
                  <a:lnTo>
                    <a:pt x="319564" y="531590"/>
                  </a:lnTo>
                  <a:lnTo>
                    <a:pt x="319564" y="201263"/>
                  </a:lnTo>
                  <a:cubicBezTo>
                    <a:pt x="319564" y="154400"/>
                    <a:pt x="308800" y="129921"/>
                    <a:pt x="262414" y="129921"/>
                  </a:cubicBezTo>
                  <a:cubicBezTo>
                    <a:pt x="223361" y="129921"/>
                    <a:pt x="192119" y="151447"/>
                    <a:pt x="156877" y="181737"/>
                  </a:cubicBezTo>
                  <a:lnTo>
                    <a:pt x="156877" y="531590"/>
                  </a:lnTo>
                  <a:lnTo>
                    <a:pt x="0" y="53159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 name="Google Shape;15;p2"/>
            <p:cNvSpPr/>
            <p:nvPr/>
          </p:nvSpPr>
          <p:spPr>
            <a:xfrm>
              <a:off x="6791038" y="3680079"/>
              <a:ext cx="517874" cy="731424"/>
            </a:xfrm>
            <a:custGeom>
              <a:avLst/>
              <a:gdLst/>
              <a:ahLst/>
              <a:cxnLst/>
              <a:rect l="l" t="t" r="r" b="b"/>
              <a:pathLst>
                <a:path w="517874" h="731424" extrusionOk="0">
                  <a:moveTo>
                    <a:pt x="157639" y="661511"/>
                  </a:moveTo>
                  <a:lnTo>
                    <a:pt x="157639" y="723138"/>
                  </a:lnTo>
                  <a:lnTo>
                    <a:pt x="0" y="723138"/>
                  </a:lnTo>
                  <a:lnTo>
                    <a:pt x="0" y="0"/>
                  </a:lnTo>
                  <a:lnTo>
                    <a:pt x="157639" y="0"/>
                  </a:lnTo>
                  <a:lnTo>
                    <a:pt x="157639" y="282416"/>
                  </a:lnTo>
                  <a:cubicBezTo>
                    <a:pt x="191833" y="234791"/>
                    <a:pt x="240697" y="191548"/>
                    <a:pt x="317849" y="191548"/>
                  </a:cubicBezTo>
                  <a:cubicBezTo>
                    <a:pt x="436150" y="191548"/>
                    <a:pt x="517874" y="282416"/>
                    <a:pt x="517874" y="462153"/>
                  </a:cubicBezTo>
                  <a:cubicBezTo>
                    <a:pt x="517874" y="641890"/>
                    <a:pt x="434912" y="731425"/>
                    <a:pt x="315658" y="731425"/>
                  </a:cubicBezTo>
                  <a:cubicBezTo>
                    <a:pt x="245269" y="731425"/>
                    <a:pt x="196405" y="705517"/>
                    <a:pt x="157639" y="661511"/>
                  </a:cubicBezTo>
                  <a:close/>
                  <a:moveTo>
                    <a:pt x="360902" y="463201"/>
                  </a:moveTo>
                  <a:cubicBezTo>
                    <a:pt x="360902" y="376238"/>
                    <a:pt x="330613" y="321469"/>
                    <a:pt x="260223" y="321469"/>
                  </a:cubicBezTo>
                  <a:cubicBezTo>
                    <a:pt x="220123" y="321469"/>
                    <a:pt x="184023" y="345948"/>
                    <a:pt x="157639" y="372332"/>
                  </a:cubicBezTo>
                  <a:lnTo>
                    <a:pt x="157639" y="564833"/>
                  </a:lnTo>
                  <a:cubicBezTo>
                    <a:pt x="191833" y="597027"/>
                    <a:pt x="220123" y="612458"/>
                    <a:pt x="262414" y="612458"/>
                  </a:cubicBezTo>
                  <a:cubicBezTo>
                    <a:pt x="327374" y="612648"/>
                    <a:pt x="360616" y="557975"/>
                    <a:pt x="360616" y="463201"/>
                  </a:cubicBezTo>
                  <a:lnTo>
                    <a:pt x="360902" y="46320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6" name="Google Shape;16;p2"/>
            <p:cNvSpPr/>
            <p:nvPr/>
          </p:nvSpPr>
          <p:spPr>
            <a:xfrm>
              <a:off x="7357680" y="3680079"/>
              <a:ext cx="156305" cy="723137"/>
            </a:xfrm>
            <a:custGeom>
              <a:avLst/>
              <a:gdLst/>
              <a:ahLst/>
              <a:cxnLst/>
              <a:rect l="l" t="t" r="r" b="b"/>
              <a:pathLst>
                <a:path w="156305" h="723137" extrusionOk="0">
                  <a:moveTo>
                    <a:pt x="0" y="723138"/>
                  </a:moveTo>
                  <a:lnTo>
                    <a:pt x="0" y="0"/>
                  </a:lnTo>
                  <a:lnTo>
                    <a:pt x="156305" y="0"/>
                  </a:lnTo>
                  <a:lnTo>
                    <a:pt x="156305" y="723138"/>
                  </a:lnTo>
                  <a:lnTo>
                    <a:pt x="0" y="72313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7" name="Google Shape;17;p2"/>
            <p:cNvSpPr/>
            <p:nvPr/>
          </p:nvSpPr>
          <p:spPr>
            <a:xfrm>
              <a:off x="7562754" y="3871626"/>
              <a:ext cx="501300" cy="542353"/>
            </a:xfrm>
            <a:custGeom>
              <a:avLst/>
              <a:gdLst/>
              <a:ahLst/>
              <a:cxnLst/>
              <a:rect l="l" t="t" r="r" b="b"/>
              <a:pathLst>
                <a:path w="501300" h="542353" extrusionOk="0">
                  <a:moveTo>
                    <a:pt x="0" y="271653"/>
                  </a:moveTo>
                  <a:cubicBezTo>
                    <a:pt x="0" y="69342"/>
                    <a:pt x="154400" y="0"/>
                    <a:pt x="261842" y="0"/>
                  </a:cubicBezTo>
                  <a:cubicBezTo>
                    <a:pt x="369284" y="0"/>
                    <a:pt x="501301" y="54102"/>
                    <a:pt x="501301" y="290227"/>
                  </a:cubicBezTo>
                  <a:lnTo>
                    <a:pt x="501301" y="313658"/>
                  </a:lnTo>
                  <a:lnTo>
                    <a:pt x="156305" y="313658"/>
                  </a:lnTo>
                  <a:cubicBezTo>
                    <a:pt x="164211" y="399383"/>
                    <a:pt x="212027" y="432816"/>
                    <a:pt x="277559" y="432816"/>
                  </a:cubicBezTo>
                  <a:cubicBezTo>
                    <a:pt x="334804" y="431101"/>
                    <a:pt x="389573" y="408908"/>
                    <a:pt x="431959" y="370332"/>
                  </a:cubicBezTo>
                  <a:lnTo>
                    <a:pt x="492538" y="464153"/>
                  </a:lnTo>
                  <a:cubicBezTo>
                    <a:pt x="431959" y="515969"/>
                    <a:pt x="356711" y="542354"/>
                    <a:pt x="265843" y="542354"/>
                  </a:cubicBezTo>
                  <a:cubicBezTo>
                    <a:pt x="129921" y="542354"/>
                    <a:pt x="0" y="473202"/>
                    <a:pt x="0" y="271653"/>
                  </a:cubicBezTo>
                  <a:close/>
                  <a:moveTo>
                    <a:pt x="360617" y="220789"/>
                  </a:moveTo>
                  <a:cubicBezTo>
                    <a:pt x="352806" y="147542"/>
                    <a:pt x="319564" y="112300"/>
                    <a:pt x="260890" y="112300"/>
                  </a:cubicBezTo>
                  <a:cubicBezTo>
                    <a:pt x="212027" y="112300"/>
                    <a:pt x="170021" y="144589"/>
                    <a:pt x="158305" y="220789"/>
                  </a:cubicBezTo>
                  <a:lnTo>
                    <a:pt x="360617" y="22078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 name="Google Shape;18;p2"/>
            <p:cNvSpPr/>
            <p:nvPr/>
          </p:nvSpPr>
          <p:spPr>
            <a:xfrm>
              <a:off x="8093768" y="4285202"/>
              <a:ext cx="119257" cy="119253"/>
            </a:xfrm>
            <a:custGeom>
              <a:avLst/>
              <a:gdLst/>
              <a:ahLst/>
              <a:cxnLst/>
              <a:rect l="l" t="t" r="r" b="b"/>
              <a:pathLst>
                <a:path w="119257" h="119253" extrusionOk="0">
                  <a:moveTo>
                    <a:pt x="4" y="59626"/>
                  </a:moveTo>
                  <a:cubicBezTo>
                    <a:pt x="-377" y="27051"/>
                    <a:pt x="25722" y="381"/>
                    <a:pt x="58297" y="0"/>
                  </a:cubicBezTo>
                  <a:cubicBezTo>
                    <a:pt x="58773" y="0"/>
                    <a:pt x="59155" y="0"/>
                    <a:pt x="59631" y="0"/>
                  </a:cubicBezTo>
                  <a:cubicBezTo>
                    <a:pt x="92587" y="0"/>
                    <a:pt x="119257" y="26670"/>
                    <a:pt x="119257" y="59626"/>
                  </a:cubicBezTo>
                  <a:cubicBezTo>
                    <a:pt x="119257" y="92583"/>
                    <a:pt x="92587" y="119253"/>
                    <a:pt x="59631" y="119253"/>
                  </a:cubicBezTo>
                  <a:cubicBezTo>
                    <a:pt x="26674" y="119253"/>
                    <a:pt x="4" y="92583"/>
                    <a:pt x="4" y="59626"/>
                  </a:cubicBezTo>
                  <a:close/>
                  <a:moveTo>
                    <a:pt x="108399" y="59626"/>
                  </a:moveTo>
                  <a:cubicBezTo>
                    <a:pt x="107923" y="32575"/>
                    <a:pt x="85634" y="11049"/>
                    <a:pt x="58583" y="11525"/>
                  </a:cubicBezTo>
                  <a:cubicBezTo>
                    <a:pt x="31532" y="12001"/>
                    <a:pt x="10006" y="34290"/>
                    <a:pt x="10482" y="61341"/>
                  </a:cubicBezTo>
                  <a:cubicBezTo>
                    <a:pt x="10958" y="88106"/>
                    <a:pt x="32865" y="109538"/>
                    <a:pt x="59631" y="109442"/>
                  </a:cubicBezTo>
                  <a:cubicBezTo>
                    <a:pt x="86586" y="109442"/>
                    <a:pt x="108399" y="87630"/>
                    <a:pt x="108399" y="60674"/>
                  </a:cubicBezTo>
                  <a:cubicBezTo>
                    <a:pt x="108399" y="60293"/>
                    <a:pt x="108399" y="60008"/>
                    <a:pt x="108399" y="59626"/>
                  </a:cubicBezTo>
                  <a:close/>
                  <a:moveTo>
                    <a:pt x="36485" y="25717"/>
                  </a:moveTo>
                  <a:lnTo>
                    <a:pt x="60869" y="25717"/>
                  </a:lnTo>
                  <a:cubicBezTo>
                    <a:pt x="76299" y="25717"/>
                    <a:pt x="85253" y="32385"/>
                    <a:pt x="85253" y="45720"/>
                  </a:cubicBezTo>
                  <a:cubicBezTo>
                    <a:pt x="86015" y="54197"/>
                    <a:pt x="80681" y="61913"/>
                    <a:pt x="72490" y="64199"/>
                  </a:cubicBezTo>
                  <a:lnTo>
                    <a:pt x="86586" y="90964"/>
                  </a:lnTo>
                  <a:lnTo>
                    <a:pt x="72966" y="90964"/>
                  </a:lnTo>
                  <a:lnTo>
                    <a:pt x="59821" y="66008"/>
                  </a:lnTo>
                  <a:lnTo>
                    <a:pt x="49534" y="66008"/>
                  </a:lnTo>
                  <a:lnTo>
                    <a:pt x="49534" y="90964"/>
                  </a:lnTo>
                  <a:lnTo>
                    <a:pt x="36485" y="90964"/>
                  </a:lnTo>
                  <a:lnTo>
                    <a:pt x="36485" y="25717"/>
                  </a:lnTo>
                  <a:close/>
                  <a:moveTo>
                    <a:pt x="60107" y="56007"/>
                  </a:moveTo>
                  <a:cubicBezTo>
                    <a:pt x="68108" y="56007"/>
                    <a:pt x="72490" y="53435"/>
                    <a:pt x="72490" y="46482"/>
                  </a:cubicBezTo>
                  <a:cubicBezTo>
                    <a:pt x="72490" y="39529"/>
                    <a:pt x="68108" y="36957"/>
                    <a:pt x="59821" y="36957"/>
                  </a:cubicBezTo>
                  <a:lnTo>
                    <a:pt x="49534" y="36957"/>
                  </a:lnTo>
                  <a:lnTo>
                    <a:pt x="49534" y="56007"/>
                  </a:lnTo>
                  <a:lnTo>
                    <a:pt x="60107" y="56007"/>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 name="Google Shape;19;p2"/>
            <p:cNvSpPr/>
            <p:nvPr/>
          </p:nvSpPr>
          <p:spPr>
            <a:xfrm>
              <a:off x="4035837" y="4301108"/>
              <a:ext cx="195452" cy="224694"/>
            </a:xfrm>
            <a:custGeom>
              <a:avLst/>
              <a:gdLst/>
              <a:ahLst/>
              <a:cxnLst/>
              <a:rect l="l" t="t" r="r" b="b"/>
              <a:pathLst>
                <a:path w="195452" h="224694" extrusionOk="0">
                  <a:moveTo>
                    <a:pt x="0" y="0"/>
                  </a:moveTo>
                  <a:lnTo>
                    <a:pt x="0" y="224695"/>
                  </a:lnTo>
                  <a:lnTo>
                    <a:pt x="195453" y="111919"/>
                  </a:lnTo>
                  <a:cubicBezTo>
                    <a:pt x="120301" y="95726"/>
                    <a:pt x="52007" y="56579"/>
                    <a:pt x="0"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 name="Google Shape;20;p2"/>
            <p:cNvSpPr/>
            <p:nvPr/>
          </p:nvSpPr>
          <p:spPr>
            <a:xfrm>
              <a:off x="4035837" y="3573303"/>
              <a:ext cx="194024" cy="223361"/>
            </a:xfrm>
            <a:custGeom>
              <a:avLst/>
              <a:gdLst/>
              <a:ahLst/>
              <a:cxnLst/>
              <a:rect l="l" t="t" r="r" b="b"/>
              <a:pathLst>
                <a:path w="194024" h="223361" extrusionOk="0">
                  <a:moveTo>
                    <a:pt x="194024" y="111824"/>
                  </a:moveTo>
                  <a:lnTo>
                    <a:pt x="0" y="0"/>
                  </a:lnTo>
                  <a:lnTo>
                    <a:pt x="0" y="223361"/>
                  </a:lnTo>
                  <a:cubicBezTo>
                    <a:pt x="51816" y="167259"/>
                    <a:pt x="119539" y="128397"/>
                    <a:pt x="194024" y="111824"/>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 name="Google Shape;21;p2"/>
            <p:cNvSpPr/>
            <p:nvPr/>
          </p:nvSpPr>
          <p:spPr>
            <a:xfrm>
              <a:off x="4664868" y="3936777"/>
              <a:ext cx="195929" cy="225933"/>
            </a:xfrm>
            <a:custGeom>
              <a:avLst/>
              <a:gdLst/>
              <a:ahLst/>
              <a:cxnLst/>
              <a:rect l="l" t="t" r="r" b="b"/>
              <a:pathLst>
                <a:path w="195929" h="225933" extrusionOk="0">
                  <a:moveTo>
                    <a:pt x="195929" y="112776"/>
                  </a:moveTo>
                  <a:lnTo>
                    <a:pt x="571" y="0"/>
                  </a:lnTo>
                  <a:cubicBezTo>
                    <a:pt x="23717" y="73533"/>
                    <a:pt x="23431" y="152495"/>
                    <a:pt x="0" y="225933"/>
                  </a:cubicBezTo>
                  <a:lnTo>
                    <a:pt x="195929" y="112776"/>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 name="Google Shape;22;p2"/>
            <p:cNvSpPr/>
            <p:nvPr/>
          </p:nvSpPr>
          <p:spPr>
            <a:xfrm>
              <a:off x="4164519" y="3714067"/>
              <a:ext cx="215741" cy="38401"/>
            </a:xfrm>
            <a:custGeom>
              <a:avLst/>
              <a:gdLst/>
              <a:ahLst/>
              <a:cxnLst/>
              <a:rect l="l" t="t" r="r" b="b"/>
              <a:pathLst>
                <a:path w="215741" h="38401" extrusionOk="0">
                  <a:moveTo>
                    <a:pt x="0" y="29925"/>
                  </a:moveTo>
                  <a:cubicBezTo>
                    <a:pt x="28004" y="23733"/>
                    <a:pt x="86201" y="29925"/>
                    <a:pt x="116967" y="38402"/>
                  </a:cubicBezTo>
                  <a:cubicBezTo>
                    <a:pt x="145923" y="17828"/>
                    <a:pt x="180308" y="6398"/>
                    <a:pt x="215741" y="5540"/>
                  </a:cubicBezTo>
                  <a:cubicBezTo>
                    <a:pt x="142970" y="-6842"/>
                    <a:pt x="68199" y="1635"/>
                    <a:pt x="0" y="29925"/>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 name="Google Shape;23;p2"/>
            <p:cNvSpPr/>
            <p:nvPr/>
          </p:nvSpPr>
          <p:spPr>
            <a:xfrm>
              <a:off x="4192332" y="3990594"/>
              <a:ext cx="344519" cy="207317"/>
            </a:xfrm>
            <a:custGeom>
              <a:avLst/>
              <a:gdLst/>
              <a:ahLst/>
              <a:cxnLst/>
              <a:rect l="l" t="t" r="r" b="b"/>
              <a:pathLst>
                <a:path w="344519" h="207317" extrusionOk="0">
                  <a:moveTo>
                    <a:pt x="344519" y="162211"/>
                  </a:moveTo>
                  <a:cubicBezTo>
                    <a:pt x="339662" y="119348"/>
                    <a:pt x="329470" y="77343"/>
                    <a:pt x="313944" y="37147"/>
                  </a:cubicBezTo>
                  <a:cubicBezTo>
                    <a:pt x="247269" y="67437"/>
                    <a:pt x="164211" y="47911"/>
                    <a:pt x="108871" y="0"/>
                  </a:cubicBezTo>
                  <a:cubicBezTo>
                    <a:pt x="68199" y="42481"/>
                    <a:pt x="31718" y="88773"/>
                    <a:pt x="0" y="138208"/>
                  </a:cubicBezTo>
                  <a:cubicBezTo>
                    <a:pt x="93821" y="214693"/>
                    <a:pt x="248126" y="234791"/>
                    <a:pt x="344519" y="162211"/>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 name="Google Shape;24;p2"/>
            <p:cNvSpPr/>
            <p:nvPr/>
          </p:nvSpPr>
          <p:spPr>
            <a:xfrm>
              <a:off x="3976687" y="3832859"/>
              <a:ext cx="164305" cy="452151"/>
            </a:xfrm>
            <a:custGeom>
              <a:avLst/>
              <a:gdLst/>
              <a:ahLst/>
              <a:cxnLst/>
              <a:rect l="l" t="t" r="r" b="b"/>
              <a:pathLst>
                <a:path w="164305" h="452151" extrusionOk="0">
                  <a:moveTo>
                    <a:pt x="164305" y="303276"/>
                  </a:moveTo>
                  <a:cubicBezTo>
                    <a:pt x="81628" y="218504"/>
                    <a:pt x="52768" y="94964"/>
                    <a:pt x="79247" y="0"/>
                  </a:cubicBezTo>
                  <a:cubicBezTo>
                    <a:pt x="-33338" y="132588"/>
                    <a:pt x="-25052" y="329470"/>
                    <a:pt x="98297" y="452152"/>
                  </a:cubicBezTo>
                  <a:cubicBezTo>
                    <a:pt x="113442" y="399764"/>
                    <a:pt x="135635" y="349663"/>
                    <a:pt x="164305" y="303276"/>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 name="Google Shape;25;p2"/>
            <p:cNvSpPr/>
            <p:nvPr/>
          </p:nvSpPr>
          <p:spPr>
            <a:xfrm>
              <a:off x="4329302" y="3889152"/>
              <a:ext cx="161925" cy="113925"/>
            </a:xfrm>
            <a:custGeom>
              <a:avLst/>
              <a:gdLst/>
              <a:ahLst/>
              <a:cxnLst/>
              <a:rect l="l" t="t" r="r" b="b"/>
              <a:pathLst>
                <a:path w="161925" h="113925" extrusionOk="0">
                  <a:moveTo>
                    <a:pt x="161925" y="102679"/>
                  </a:moveTo>
                  <a:cubicBezTo>
                    <a:pt x="144494" y="65532"/>
                    <a:pt x="122015" y="31052"/>
                    <a:pt x="95250" y="0"/>
                  </a:cubicBezTo>
                  <a:cubicBezTo>
                    <a:pt x="61627" y="22098"/>
                    <a:pt x="29718" y="46863"/>
                    <a:pt x="0" y="74009"/>
                  </a:cubicBezTo>
                  <a:cubicBezTo>
                    <a:pt x="50101" y="115633"/>
                    <a:pt x="115633" y="123825"/>
                    <a:pt x="161925" y="102679"/>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 name="Google Shape;26;p2"/>
            <p:cNvSpPr/>
            <p:nvPr/>
          </p:nvSpPr>
          <p:spPr>
            <a:xfrm>
              <a:off x="4326445" y="3752941"/>
              <a:ext cx="175164" cy="84395"/>
            </a:xfrm>
            <a:custGeom>
              <a:avLst/>
              <a:gdLst/>
              <a:ahLst/>
              <a:cxnLst/>
              <a:rect l="l" t="t" r="r" b="b"/>
              <a:pathLst>
                <a:path w="175164" h="84395" extrusionOk="0">
                  <a:moveTo>
                    <a:pt x="102584" y="84395"/>
                  </a:moveTo>
                  <a:cubicBezTo>
                    <a:pt x="125063" y="68107"/>
                    <a:pt x="149447" y="54582"/>
                    <a:pt x="175165" y="44104"/>
                  </a:cubicBezTo>
                  <a:cubicBezTo>
                    <a:pt x="122206" y="-9426"/>
                    <a:pt x="37052" y="-7997"/>
                    <a:pt x="0" y="15529"/>
                  </a:cubicBezTo>
                  <a:cubicBezTo>
                    <a:pt x="38005" y="32293"/>
                    <a:pt x="72676" y="55630"/>
                    <a:pt x="102584" y="84395"/>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 name="Google Shape;27;p2"/>
            <p:cNvSpPr/>
            <p:nvPr/>
          </p:nvSpPr>
          <p:spPr>
            <a:xfrm>
              <a:off x="4109465" y="4163853"/>
              <a:ext cx="430386" cy="218059"/>
            </a:xfrm>
            <a:custGeom>
              <a:avLst/>
              <a:gdLst/>
              <a:ahLst/>
              <a:cxnLst/>
              <a:rect l="l" t="t" r="r" b="b"/>
              <a:pathLst>
                <a:path w="430386" h="218059" extrusionOk="0">
                  <a:moveTo>
                    <a:pt x="61722" y="0"/>
                  </a:moveTo>
                  <a:cubicBezTo>
                    <a:pt x="20574" y="71152"/>
                    <a:pt x="5525" y="123825"/>
                    <a:pt x="0" y="151162"/>
                  </a:cubicBezTo>
                  <a:cubicBezTo>
                    <a:pt x="122682" y="243364"/>
                    <a:pt x="292418" y="239935"/>
                    <a:pt x="411290" y="142875"/>
                  </a:cubicBezTo>
                  <a:cubicBezTo>
                    <a:pt x="424529" y="108490"/>
                    <a:pt x="431006" y="71819"/>
                    <a:pt x="430340" y="34957"/>
                  </a:cubicBezTo>
                  <a:cubicBezTo>
                    <a:pt x="316421" y="102775"/>
                    <a:pt x="159449" y="76867"/>
                    <a:pt x="61722"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 name="Google Shape;28;p2"/>
            <p:cNvSpPr/>
            <p:nvPr/>
          </p:nvSpPr>
          <p:spPr>
            <a:xfrm>
              <a:off x="4457127" y="3827335"/>
              <a:ext cx="91323" cy="140779"/>
            </a:xfrm>
            <a:custGeom>
              <a:avLst/>
              <a:gdLst/>
              <a:ahLst/>
              <a:cxnLst/>
              <a:rect l="l" t="t" r="r" b="b"/>
              <a:pathLst>
                <a:path w="91323" h="140779" extrusionOk="0">
                  <a:moveTo>
                    <a:pt x="66484" y="140779"/>
                  </a:moveTo>
                  <a:cubicBezTo>
                    <a:pt x="102965" y="102679"/>
                    <a:pt x="95631" y="37528"/>
                    <a:pt x="67913" y="0"/>
                  </a:cubicBezTo>
                  <a:cubicBezTo>
                    <a:pt x="43529" y="10001"/>
                    <a:pt x="20669" y="23431"/>
                    <a:pt x="0" y="39814"/>
                  </a:cubicBezTo>
                  <a:cubicBezTo>
                    <a:pt x="26099" y="70675"/>
                    <a:pt x="48482" y="104584"/>
                    <a:pt x="66484" y="140779"/>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 name="Google Shape;29;p2"/>
            <p:cNvSpPr/>
            <p:nvPr/>
          </p:nvSpPr>
          <p:spPr>
            <a:xfrm>
              <a:off x="4540376" y="3886200"/>
              <a:ext cx="70634" cy="231933"/>
            </a:xfrm>
            <a:custGeom>
              <a:avLst/>
              <a:gdLst/>
              <a:ahLst/>
              <a:cxnLst/>
              <a:rect l="l" t="t" r="r" b="b"/>
              <a:pathLst>
                <a:path w="70634" h="231933" extrusionOk="0">
                  <a:moveTo>
                    <a:pt x="46101" y="0"/>
                  </a:moveTo>
                  <a:cubicBezTo>
                    <a:pt x="52102" y="45244"/>
                    <a:pt x="34766" y="90392"/>
                    <a:pt x="0" y="119920"/>
                  </a:cubicBezTo>
                  <a:cubicBezTo>
                    <a:pt x="14573" y="156020"/>
                    <a:pt x="25146" y="193548"/>
                    <a:pt x="31718" y="231934"/>
                  </a:cubicBezTo>
                  <a:cubicBezTo>
                    <a:pt x="81725" y="166973"/>
                    <a:pt x="80200" y="74200"/>
                    <a:pt x="46101"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 name="Google Shape;30;p2"/>
            <p:cNvSpPr/>
            <p:nvPr/>
          </p:nvSpPr>
          <p:spPr>
            <a:xfrm>
              <a:off x="4273836" y="3797331"/>
              <a:ext cx="122140" cy="136969"/>
            </a:xfrm>
            <a:custGeom>
              <a:avLst/>
              <a:gdLst/>
              <a:ahLst/>
              <a:cxnLst/>
              <a:rect l="l" t="t" r="r" b="b"/>
              <a:pathLst>
                <a:path w="122140" h="136969" extrusionOk="0">
                  <a:moveTo>
                    <a:pt x="28415" y="136970"/>
                  </a:moveTo>
                  <a:cubicBezTo>
                    <a:pt x="57752" y="109919"/>
                    <a:pt x="89089" y="85154"/>
                    <a:pt x="122141" y="62770"/>
                  </a:cubicBezTo>
                  <a:cubicBezTo>
                    <a:pt x="92137" y="35433"/>
                    <a:pt x="57180" y="14097"/>
                    <a:pt x="19080" y="0"/>
                  </a:cubicBezTo>
                  <a:cubicBezTo>
                    <a:pt x="-11971" y="41624"/>
                    <a:pt x="-2446" y="95345"/>
                    <a:pt x="28415" y="13697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 name="Google Shape;31;p2"/>
            <p:cNvSpPr/>
            <p:nvPr/>
          </p:nvSpPr>
          <p:spPr>
            <a:xfrm>
              <a:off x="4573999" y="4021645"/>
              <a:ext cx="70694" cy="233362"/>
            </a:xfrm>
            <a:custGeom>
              <a:avLst/>
              <a:gdLst/>
              <a:ahLst/>
              <a:cxnLst/>
              <a:rect l="l" t="t" r="r" b="b"/>
              <a:pathLst>
                <a:path w="70694" h="233362" extrusionOk="0">
                  <a:moveTo>
                    <a:pt x="4096" y="148780"/>
                  </a:moveTo>
                  <a:cubicBezTo>
                    <a:pt x="5239" y="177070"/>
                    <a:pt x="3905" y="205359"/>
                    <a:pt x="0" y="233363"/>
                  </a:cubicBezTo>
                  <a:cubicBezTo>
                    <a:pt x="51530" y="166973"/>
                    <a:pt x="76295" y="83725"/>
                    <a:pt x="69628" y="0"/>
                  </a:cubicBezTo>
                  <a:cubicBezTo>
                    <a:pt x="64579" y="55435"/>
                    <a:pt x="41529" y="107633"/>
                    <a:pt x="4096" y="14878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 name="Google Shape;32;p2"/>
            <p:cNvSpPr/>
            <p:nvPr/>
          </p:nvSpPr>
          <p:spPr>
            <a:xfrm>
              <a:off x="4085721" y="3777728"/>
              <a:ext cx="188145" cy="322974"/>
            </a:xfrm>
            <a:custGeom>
              <a:avLst/>
              <a:gdLst/>
              <a:ahLst/>
              <a:cxnLst/>
              <a:rect l="l" t="t" r="r" b="b"/>
              <a:pathLst>
                <a:path w="188145" h="322974" extrusionOk="0">
                  <a:moveTo>
                    <a:pt x="168334" y="7792"/>
                  </a:moveTo>
                  <a:cubicBezTo>
                    <a:pt x="124804" y="-2876"/>
                    <a:pt x="79275" y="-2590"/>
                    <a:pt x="35936" y="8650"/>
                  </a:cubicBezTo>
                  <a:cubicBezTo>
                    <a:pt x="-29691" y="101709"/>
                    <a:pt x="789" y="238012"/>
                    <a:pt x="77179" y="322975"/>
                  </a:cubicBezTo>
                  <a:cubicBezTo>
                    <a:pt x="109755" y="273349"/>
                    <a:pt x="146902" y="226867"/>
                    <a:pt x="188146" y="184100"/>
                  </a:cubicBezTo>
                  <a:cubicBezTo>
                    <a:pt x="149284" y="135808"/>
                    <a:pt x="133853" y="61227"/>
                    <a:pt x="168334" y="7792"/>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3" name="Google Shape;33;p2"/>
          <p:cNvSpPr txBox="1">
            <a:spLocks noGrp="1"/>
          </p:cNvSpPr>
          <p:nvPr>
            <p:ph type="title"/>
          </p:nvPr>
        </p:nvSpPr>
        <p:spPr>
          <a:xfrm>
            <a:off x="676475" y="1289300"/>
            <a:ext cx="4544700" cy="16014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34" name="Google Shape;34;p2"/>
          <p:cNvSpPr txBox="1">
            <a:spLocks noGrp="1"/>
          </p:cNvSpPr>
          <p:nvPr>
            <p:ph type="subTitle" idx="1"/>
          </p:nvPr>
        </p:nvSpPr>
        <p:spPr>
          <a:xfrm>
            <a:off x="676475" y="2890700"/>
            <a:ext cx="4544700" cy="639000"/>
          </a:xfrm>
          <a:prstGeom prst="rect">
            <a:avLst/>
          </a:prstGeom>
        </p:spPr>
        <p:txBody>
          <a:bodyPr spcFirstLastPara="1" wrap="square" lIns="0" tIns="182875" rIns="0" bIns="0"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35" name="Google Shape;35;p2"/>
          <p:cNvSpPr txBox="1">
            <a:spLocks noGrp="1"/>
          </p:cNvSpPr>
          <p:nvPr>
            <p:ph type="subTitle" idx="2"/>
          </p:nvPr>
        </p:nvSpPr>
        <p:spPr>
          <a:xfrm>
            <a:off x="676475" y="3529700"/>
            <a:ext cx="4544700" cy="319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36" name="Google Shape;36;p2"/>
          <p:cNvSpPr txBox="1"/>
          <p:nvPr/>
        </p:nvSpPr>
        <p:spPr>
          <a:xfrm>
            <a:off x="676475" y="4697100"/>
            <a:ext cx="3895200" cy="1035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700">
                <a:solidFill>
                  <a:srgbClr val="B7B9C3"/>
                </a:solidFill>
                <a:latin typeface="Open Sans"/>
                <a:ea typeface="Open Sans"/>
                <a:cs typeface="Open Sans"/>
                <a:sym typeface="Open Sans"/>
              </a:rPr>
              <a:t>© 2023 Trimble, Inc - All Rights Reserved</a:t>
            </a:r>
            <a:endParaRPr sz="700">
              <a:solidFill>
                <a:srgbClr val="B7B9C3"/>
              </a:solidFill>
              <a:latin typeface="Open Sans"/>
              <a:ea typeface="Open Sans"/>
              <a:cs typeface="Open Sans"/>
              <a:sym typeface="Open Sans"/>
            </a:endParaRPr>
          </a:p>
        </p:txBody>
      </p:sp>
      <p:sp>
        <p:nvSpPr>
          <p:cNvPr id="37" name="Google Shape;37;p2"/>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3 - Quote - Grey B">
  <p:cSld name="CUSTOM_8_2_1_1">
    <p:bg>
      <p:bgPr>
        <a:blipFill>
          <a:blip r:embed="rId2">
            <a:alphaModFix/>
          </a:blip>
          <a:stretch>
            <a:fillRect/>
          </a:stretch>
        </a:blipFill>
        <a:effectLst/>
      </p:bgPr>
    </p:bg>
    <p:spTree>
      <p:nvGrpSpPr>
        <p:cNvPr id="1" name="Shape 226"/>
        <p:cNvGrpSpPr/>
        <p:nvPr/>
      </p:nvGrpSpPr>
      <p:grpSpPr>
        <a:xfrm>
          <a:off x="0" y="0"/>
          <a:ext cx="0" cy="0"/>
          <a:chOff x="0" y="0"/>
          <a:chExt cx="0" cy="0"/>
        </a:xfrm>
      </p:grpSpPr>
      <p:sp>
        <p:nvSpPr>
          <p:cNvPr id="227" name="Google Shape;227;p12"/>
          <p:cNvSpPr txBox="1">
            <a:spLocks noGrp="1"/>
          </p:cNvSpPr>
          <p:nvPr>
            <p:ph type="subTitle" idx="1"/>
          </p:nvPr>
        </p:nvSpPr>
        <p:spPr>
          <a:xfrm>
            <a:off x="676600" y="971550"/>
            <a:ext cx="4544700" cy="32004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SzPts val="3000"/>
              <a:buNone/>
              <a:defRPr sz="3000"/>
            </a:lvl1pPr>
            <a:lvl2pPr lvl="1" rtl="0">
              <a:spcBef>
                <a:spcPts val="1600"/>
              </a:spcBef>
              <a:spcAft>
                <a:spcPts val="0"/>
              </a:spcAft>
              <a:buSzPts val="2400"/>
              <a:buNone/>
              <a:defRPr sz="2400"/>
            </a:lvl2pPr>
            <a:lvl3pPr lvl="2" rtl="0">
              <a:spcBef>
                <a:spcPts val="1600"/>
              </a:spcBef>
              <a:spcAft>
                <a:spcPts val="0"/>
              </a:spcAft>
              <a:buSzPts val="2400"/>
              <a:buNone/>
              <a:defRPr sz="2400"/>
            </a:lvl3pPr>
            <a:lvl4pPr lvl="3" rtl="0">
              <a:spcBef>
                <a:spcPts val="1600"/>
              </a:spcBef>
              <a:spcAft>
                <a:spcPts val="0"/>
              </a:spcAft>
              <a:buSzPts val="2400"/>
              <a:buNone/>
              <a:defRPr sz="2400"/>
            </a:lvl4pPr>
            <a:lvl5pPr lvl="4" rtl="0">
              <a:spcBef>
                <a:spcPts val="1600"/>
              </a:spcBef>
              <a:spcAft>
                <a:spcPts val="0"/>
              </a:spcAft>
              <a:buSzPts val="2400"/>
              <a:buNone/>
              <a:defRPr sz="2400"/>
            </a:lvl5pPr>
            <a:lvl6pPr lvl="5" rtl="0">
              <a:spcBef>
                <a:spcPts val="1600"/>
              </a:spcBef>
              <a:spcAft>
                <a:spcPts val="0"/>
              </a:spcAft>
              <a:buSzPts val="2400"/>
              <a:buNone/>
              <a:defRPr sz="2400"/>
            </a:lvl6pPr>
            <a:lvl7pPr lvl="6" rtl="0">
              <a:spcBef>
                <a:spcPts val="1600"/>
              </a:spcBef>
              <a:spcAft>
                <a:spcPts val="0"/>
              </a:spcAft>
              <a:buSzPts val="2400"/>
              <a:buNone/>
              <a:defRPr sz="2400"/>
            </a:lvl7pPr>
            <a:lvl8pPr lvl="7" rtl="0">
              <a:spcBef>
                <a:spcPts val="1600"/>
              </a:spcBef>
              <a:spcAft>
                <a:spcPts val="0"/>
              </a:spcAft>
              <a:buSzPts val="2400"/>
              <a:buNone/>
              <a:defRPr sz="2400"/>
            </a:lvl8pPr>
            <a:lvl9pPr lvl="8" rtl="0">
              <a:spcBef>
                <a:spcPts val="1600"/>
              </a:spcBef>
              <a:spcAft>
                <a:spcPts val="1600"/>
              </a:spcAft>
              <a:buSzPts val="2400"/>
              <a:buNone/>
              <a:defRPr sz="2400"/>
            </a:lvl9pPr>
          </a:lstStyle>
          <a:p>
            <a:endParaRPr/>
          </a:p>
        </p:txBody>
      </p:sp>
      <p:sp>
        <p:nvSpPr>
          <p:cNvPr id="228" name="Google Shape;228;p12"/>
          <p:cNvSpPr>
            <a:spLocks noGrp="1"/>
          </p:cNvSpPr>
          <p:nvPr>
            <p:ph type="pic" idx="2"/>
          </p:nvPr>
        </p:nvSpPr>
        <p:spPr>
          <a:xfrm>
            <a:off x="5870450" y="1611600"/>
            <a:ext cx="1947600" cy="1920300"/>
          </a:xfrm>
          <a:prstGeom prst="rect">
            <a:avLst/>
          </a:prstGeom>
          <a:noFill/>
          <a:ln>
            <a:noFill/>
          </a:ln>
        </p:spPr>
      </p:sp>
      <p:grpSp>
        <p:nvGrpSpPr>
          <p:cNvPr id="229" name="Google Shape;229;p12"/>
          <p:cNvGrpSpPr/>
          <p:nvPr/>
        </p:nvGrpSpPr>
        <p:grpSpPr>
          <a:xfrm>
            <a:off x="8648263" y="4659742"/>
            <a:ext cx="313719" cy="338062"/>
            <a:chOff x="3976677" y="2333625"/>
            <a:chExt cx="876309" cy="944307"/>
          </a:xfrm>
        </p:grpSpPr>
        <p:sp>
          <p:nvSpPr>
            <p:cNvPr id="230" name="Google Shape;230;p12"/>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1" name="Google Shape;231;p12"/>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2" name="Google Shape;232;p12"/>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3" name="Google Shape;233;p12"/>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4" name="Google Shape;234;p12"/>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5" name="Google Shape;235;p12"/>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6" name="Google Shape;236;p12"/>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7" name="Google Shape;237;p12"/>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8" name="Google Shape;238;p12"/>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9" name="Google Shape;239;p12"/>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0" name="Google Shape;240;p12"/>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1" name="Google Shape;241;p12"/>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2" name="Google Shape;242;p12"/>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3" name="Google Shape;243;p12"/>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44" name="Google Shape;244;p12"/>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002 - Section Title - Grey A">
  <p:cSld name="CUSTOM_7_2_1">
    <p:bg>
      <p:bgPr>
        <a:solidFill>
          <a:schemeClr val="lt2"/>
        </a:solidFill>
        <a:effectLst/>
      </p:bgPr>
    </p:bg>
    <p:spTree>
      <p:nvGrpSpPr>
        <p:cNvPr id="1" name="Shape 1950"/>
        <p:cNvGrpSpPr/>
        <p:nvPr/>
      </p:nvGrpSpPr>
      <p:grpSpPr>
        <a:xfrm>
          <a:off x="0" y="0"/>
          <a:ext cx="0" cy="0"/>
          <a:chOff x="0" y="0"/>
          <a:chExt cx="0" cy="0"/>
        </a:xfrm>
      </p:grpSpPr>
      <p:pic>
        <p:nvPicPr>
          <p:cNvPr id="1951" name="Google Shape;1951;p108"/>
          <p:cNvPicPr preferRelativeResize="0"/>
          <p:nvPr/>
        </p:nvPicPr>
        <p:blipFill rotWithShape="1">
          <a:blip r:embed="rId2">
            <a:alphaModFix/>
          </a:blip>
          <a:srcRect l="-14163" t="-10138" r="-17588" b="-6930"/>
          <a:stretch/>
        </p:blipFill>
        <p:spPr>
          <a:xfrm>
            <a:off x="8600225" y="4620825"/>
            <a:ext cx="421700" cy="403876"/>
          </a:xfrm>
          <a:prstGeom prst="rect">
            <a:avLst/>
          </a:prstGeom>
          <a:noFill/>
          <a:ln>
            <a:noFill/>
          </a:ln>
        </p:spPr>
      </p:pic>
      <p:sp>
        <p:nvSpPr>
          <p:cNvPr id="1952" name="Google Shape;1952;p108"/>
          <p:cNvSpPr txBox="1">
            <a:spLocks noGrp="1"/>
          </p:cNvSpPr>
          <p:nvPr>
            <p:ph type="title"/>
          </p:nvPr>
        </p:nvSpPr>
        <p:spPr>
          <a:xfrm>
            <a:off x="676475" y="1929375"/>
            <a:ext cx="4544700" cy="1601400"/>
          </a:xfrm>
          <a:prstGeom prst="rect">
            <a:avLst/>
          </a:prstGeom>
        </p:spPr>
        <p:txBody>
          <a:bodyPr spcFirstLastPara="1" wrap="square" lIns="0" tIns="0" rIns="0" bIns="228600" anchor="b" anchorCtr="0">
            <a:noAutofit/>
          </a:bodyPr>
          <a:lstStyle>
            <a:lvl1pPr lvl="0" rtl="0">
              <a:spcBef>
                <a:spcPts val="0"/>
              </a:spcBef>
              <a:spcAft>
                <a:spcPts val="0"/>
              </a:spcAft>
              <a:buSzPts val="3200"/>
              <a:buNone/>
              <a:defRPr sz="3200"/>
            </a:lvl1pPr>
            <a:lvl2pPr lvl="1"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2pPr>
            <a:lvl3pPr lvl="2"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3pPr>
            <a:lvl4pPr lvl="3"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4pPr>
            <a:lvl5pPr lvl="4"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5pPr>
            <a:lvl6pPr lvl="5"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6pPr>
            <a:lvl7pPr lvl="6"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7pPr>
            <a:lvl8pPr lvl="7"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8pPr>
            <a:lvl9pPr lvl="8"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9pPr>
          </a:lstStyle>
          <a:p>
            <a:endParaRPr/>
          </a:p>
        </p:txBody>
      </p:sp>
      <p:grpSp>
        <p:nvGrpSpPr>
          <p:cNvPr id="1953" name="Google Shape;1953;p108"/>
          <p:cNvGrpSpPr/>
          <p:nvPr/>
        </p:nvGrpSpPr>
        <p:grpSpPr>
          <a:xfrm>
            <a:off x="8648263" y="4659742"/>
            <a:ext cx="313719" cy="338062"/>
            <a:chOff x="3976677" y="2333625"/>
            <a:chExt cx="876309" cy="944307"/>
          </a:xfrm>
        </p:grpSpPr>
        <p:sp>
          <p:nvSpPr>
            <p:cNvPr id="1954" name="Google Shape;1954;p108"/>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55" name="Google Shape;1955;p108"/>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56" name="Google Shape;1956;p108"/>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57" name="Google Shape;1957;p108"/>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58" name="Google Shape;1958;p108"/>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59" name="Google Shape;1959;p108"/>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60" name="Google Shape;1960;p108"/>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61" name="Google Shape;1961;p108"/>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62" name="Google Shape;1962;p108"/>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63" name="Google Shape;1963;p108"/>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64" name="Google Shape;1964;p108"/>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65" name="Google Shape;1965;p108"/>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66" name="Google Shape;1966;p108"/>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67" name="Google Shape;1967;p108"/>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968" name="Google Shape;1968;p108"/>
          <p:cNvSpPr txBox="1">
            <a:spLocks noGrp="1"/>
          </p:cNvSpPr>
          <p:nvPr>
            <p:ph type="subTitle" idx="1"/>
          </p:nvPr>
        </p:nvSpPr>
        <p:spPr>
          <a:xfrm>
            <a:off x="676475" y="3530775"/>
            <a:ext cx="4544700" cy="639000"/>
          </a:xfrm>
          <a:prstGeom prst="rect">
            <a:avLst/>
          </a:prstGeom>
        </p:spPr>
        <p:txBody>
          <a:bodyPr spcFirstLastPara="1" wrap="square" lIns="0" tIns="182875" rIns="0" bIns="0"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69" name="Google Shape;1969;p108"/>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002 - Section Title - Blue B">
  <p:cSld name="CUSTOM_13_2">
    <p:bg>
      <p:bgPr>
        <a:solidFill>
          <a:schemeClr val="dk1"/>
        </a:solidFill>
        <a:effectLst/>
      </p:bgPr>
    </p:bg>
    <p:spTree>
      <p:nvGrpSpPr>
        <p:cNvPr id="1" name="Shape 1970"/>
        <p:cNvGrpSpPr/>
        <p:nvPr/>
      </p:nvGrpSpPr>
      <p:grpSpPr>
        <a:xfrm>
          <a:off x="0" y="0"/>
          <a:ext cx="0" cy="0"/>
          <a:chOff x="0" y="0"/>
          <a:chExt cx="0" cy="0"/>
        </a:xfrm>
      </p:grpSpPr>
      <p:sp>
        <p:nvSpPr>
          <p:cNvPr id="1971" name="Google Shape;1971;p109"/>
          <p:cNvSpPr>
            <a:spLocks noGrp="1"/>
          </p:cNvSpPr>
          <p:nvPr>
            <p:ph type="pic" idx="2"/>
          </p:nvPr>
        </p:nvSpPr>
        <p:spPr>
          <a:xfrm>
            <a:off x="4896625" y="0"/>
            <a:ext cx="4247400" cy="5143500"/>
          </a:xfrm>
          <a:prstGeom prst="rect">
            <a:avLst/>
          </a:prstGeom>
          <a:noFill/>
          <a:ln>
            <a:noFill/>
          </a:ln>
        </p:spPr>
      </p:sp>
      <p:grpSp>
        <p:nvGrpSpPr>
          <p:cNvPr id="1972" name="Google Shape;1972;p109"/>
          <p:cNvGrpSpPr/>
          <p:nvPr/>
        </p:nvGrpSpPr>
        <p:grpSpPr>
          <a:xfrm>
            <a:off x="8648263" y="4659742"/>
            <a:ext cx="313719" cy="338062"/>
            <a:chOff x="3976677" y="2333625"/>
            <a:chExt cx="876309" cy="944307"/>
          </a:xfrm>
        </p:grpSpPr>
        <p:sp>
          <p:nvSpPr>
            <p:cNvPr id="1973" name="Google Shape;1973;p109"/>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74" name="Google Shape;1974;p109"/>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75" name="Google Shape;1975;p109"/>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76" name="Google Shape;1976;p109"/>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77" name="Google Shape;1977;p109"/>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78" name="Google Shape;1978;p109"/>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79" name="Google Shape;1979;p109"/>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80" name="Google Shape;1980;p109"/>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81" name="Google Shape;1981;p109"/>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82" name="Google Shape;1982;p109"/>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83" name="Google Shape;1983;p109"/>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84" name="Google Shape;1984;p109"/>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85" name="Google Shape;1985;p109"/>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86" name="Google Shape;1986;p109"/>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987" name="Google Shape;1987;p109"/>
          <p:cNvSpPr txBox="1">
            <a:spLocks noGrp="1"/>
          </p:cNvSpPr>
          <p:nvPr>
            <p:ph type="subTitle" idx="1"/>
          </p:nvPr>
        </p:nvSpPr>
        <p:spPr>
          <a:xfrm>
            <a:off x="676475" y="3530775"/>
            <a:ext cx="4220100" cy="639000"/>
          </a:xfrm>
          <a:prstGeom prst="rect">
            <a:avLst/>
          </a:prstGeom>
        </p:spPr>
        <p:txBody>
          <a:bodyPr spcFirstLastPara="1" wrap="square" lIns="0" tIns="182875" rIns="91425" bIns="0"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1988" name="Google Shape;1988;p109"/>
          <p:cNvSpPr txBox="1">
            <a:spLocks noGrp="1"/>
          </p:cNvSpPr>
          <p:nvPr>
            <p:ph type="title"/>
          </p:nvPr>
        </p:nvSpPr>
        <p:spPr>
          <a:xfrm>
            <a:off x="676475" y="1929375"/>
            <a:ext cx="4220100" cy="1601400"/>
          </a:xfrm>
          <a:prstGeom prst="rect">
            <a:avLst/>
          </a:prstGeom>
        </p:spPr>
        <p:txBody>
          <a:bodyPr spcFirstLastPara="1" wrap="square" lIns="0" tIns="0" rIns="91425" bIns="22860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989" name="Google Shape;1989;p109"/>
          <p:cNvSpPr txBox="1">
            <a:spLocks noGrp="1"/>
          </p:cNvSpPr>
          <p:nvPr>
            <p:ph type="title" idx="3" hasCustomPrompt="1"/>
          </p:nvPr>
        </p:nvSpPr>
        <p:spPr>
          <a:xfrm>
            <a:off x="676700" y="649225"/>
            <a:ext cx="2596800" cy="12768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7200"/>
              <a:buNone/>
              <a:defRPr sz="7200">
                <a:solidFill>
                  <a:schemeClr val="lt1"/>
                </a:solidFill>
              </a:defRPr>
            </a:lvl1pPr>
            <a:lvl2pPr lvl="1"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990" name="Google Shape;1990;p109"/>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002 - Section Title - Grey B">
  <p:cSld name="CUSTOM_12_1">
    <p:bg>
      <p:bgPr>
        <a:solidFill>
          <a:schemeClr val="lt2"/>
        </a:solidFill>
        <a:effectLst/>
      </p:bgPr>
    </p:bg>
    <p:spTree>
      <p:nvGrpSpPr>
        <p:cNvPr id="1" name="Shape 1991"/>
        <p:cNvGrpSpPr/>
        <p:nvPr/>
      </p:nvGrpSpPr>
      <p:grpSpPr>
        <a:xfrm>
          <a:off x="0" y="0"/>
          <a:ext cx="0" cy="0"/>
          <a:chOff x="0" y="0"/>
          <a:chExt cx="0" cy="0"/>
        </a:xfrm>
      </p:grpSpPr>
      <p:sp>
        <p:nvSpPr>
          <p:cNvPr id="1992" name="Google Shape;1992;p110"/>
          <p:cNvSpPr>
            <a:spLocks noGrp="1"/>
          </p:cNvSpPr>
          <p:nvPr>
            <p:ph type="pic" idx="2"/>
          </p:nvPr>
        </p:nvSpPr>
        <p:spPr>
          <a:xfrm>
            <a:off x="4896625" y="0"/>
            <a:ext cx="4247400" cy="5143500"/>
          </a:xfrm>
          <a:prstGeom prst="rect">
            <a:avLst/>
          </a:prstGeom>
          <a:noFill/>
          <a:ln>
            <a:noFill/>
          </a:ln>
        </p:spPr>
      </p:sp>
      <p:sp>
        <p:nvSpPr>
          <p:cNvPr id="1993" name="Google Shape;1993;p110"/>
          <p:cNvSpPr txBox="1">
            <a:spLocks noGrp="1"/>
          </p:cNvSpPr>
          <p:nvPr>
            <p:ph type="title"/>
          </p:nvPr>
        </p:nvSpPr>
        <p:spPr>
          <a:xfrm>
            <a:off x="676475" y="1929375"/>
            <a:ext cx="4220100" cy="1601400"/>
          </a:xfrm>
          <a:prstGeom prst="rect">
            <a:avLst/>
          </a:prstGeom>
        </p:spPr>
        <p:txBody>
          <a:bodyPr spcFirstLastPara="1" wrap="square" lIns="0" tIns="0" rIns="91425" bIns="22860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994" name="Google Shape;1994;p110"/>
          <p:cNvSpPr txBox="1">
            <a:spLocks noGrp="1"/>
          </p:cNvSpPr>
          <p:nvPr>
            <p:ph type="title" idx="3" hasCustomPrompt="1"/>
          </p:nvPr>
        </p:nvSpPr>
        <p:spPr>
          <a:xfrm>
            <a:off x="676700" y="649225"/>
            <a:ext cx="2596800" cy="1276800"/>
          </a:xfrm>
          <a:prstGeom prst="rect">
            <a:avLst/>
          </a:prstGeom>
        </p:spPr>
        <p:txBody>
          <a:bodyPr spcFirstLastPara="1" wrap="square" lIns="0" tIns="0" rIns="0" bIns="0" anchor="b" anchorCtr="0">
            <a:noAutofit/>
          </a:bodyPr>
          <a:lstStyle>
            <a:lvl1pPr lvl="0" rtl="0">
              <a:spcBef>
                <a:spcPts val="0"/>
              </a:spcBef>
              <a:spcAft>
                <a:spcPts val="0"/>
              </a:spcAft>
              <a:buSzPts val="7200"/>
              <a:buNone/>
              <a:defRPr sz="7200"/>
            </a:lvl1pPr>
            <a:lvl2pPr lvl="1"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9pPr>
          </a:lstStyle>
          <a:p>
            <a:r>
              <a:t>xx%</a:t>
            </a:r>
          </a:p>
        </p:txBody>
      </p:sp>
      <p:sp>
        <p:nvSpPr>
          <p:cNvPr id="1995" name="Google Shape;1995;p110"/>
          <p:cNvSpPr txBox="1">
            <a:spLocks noGrp="1"/>
          </p:cNvSpPr>
          <p:nvPr>
            <p:ph type="subTitle" idx="1"/>
          </p:nvPr>
        </p:nvSpPr>
        <p:spPr>
          <a:xfrm>
            <a:off x="676475" y="3530775"/>
            <a:ext cx="4220100" cy="639000"/>
          </a:xfrm>
          <a:prstGeom prst="rect">
            <a:avLst/>
          </a:prstGeom>
        </p:spPr>
        <p:txBody>
          <a:bodyPr spcFirstLastPara="1" wrap="square" lIns="0" tIns="182875" rIns="91425" bIns="0"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996" name="Google Shape;1996;p110"/>
          <p:cNvGrpSpPr/>
          <p:nvPr/>
        </p:nvGrpSpPr>
        <p:grpSpPr>
          <a:xfrm>
            <a:off x="8648263" y="4659742"/>
            <a:ext cx="313719" cy="338062"/>
            <a:chOff x="3976677" y="2333625"/>
            <a:chExt cx="876309" cy="944307"/>
          </a:xfrm>
        </p:grpSpPr>
        <p:sp>
          <p:nvSpPr>
            <p:cNvPr id="1997" name="Google Shape;1997;p110"/>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98" name="Google Shape;1998;p110"/>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99" name="Google Shape;1999;p110"/>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00" name="Google Shape;2000;p110"/>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01" name="Google Shape;2001;p110"/>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02" name="Google Shape;2002;p110"/>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03" name="Google Shape;2003;p110"/>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04" name="Google Shape;2004;p110"/>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05" name="Google Shape;2005;p110"/>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06" name="Google Shape;2006;p110"/>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07" name="Google Shape;2007;p110"/>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08" name="Google Shape;2008;p110"/>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09" name="Google Shape;2009;p110"/>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10" name="Google Shape;2010;p110"/>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011" name="Google Shape;2011;p110"/>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003 - Quote - Blue A">
  <p:cSld name="CUSTOM_8">
    <p:bg>
      <p:bgPr>
        <a:solidFill>
          <a:schemeClr val="dk1"/>
        </a:solidFill>
        <a:effectLst/>
      </p:bgPr>
    </p:bg>
    <p:spTree>
      <p:nvGrpSpPr>
        <p:cNvPr id="1" name="Shape 2012"/>
        <p:cNvGrpSpPr/>
        <p:nvPr/>
      </p:nvGrpSpPr>
      <p:grpSpPr>
        <a:xfrm>
          <a:off x="0" y="0"/>
          <a:ext cx="0" cy="0"/>
          <a:chOff x="0" y="0"/>
          <a:chExt cx="0" cy="0"/>
        </a:xfrm>
      </p:grpSpPr>
      <p:sp>
        <p:nvSpPr>
          <p:cNvPr id="2013" name="Google Shape;2013;p111"/>
          <p:cNvSpPr txBox="1">
            <a:spLocks noGrp="1"/>
          </p:cNvSpPr>
          <p:nvPr>
            <p:ph type="subTitle" idx="1"/>
          </p:nvPr>
        </p:nvSpPr>
        <p:spPr>
          <a:xfrm>
            <a:off x="3273463" y="649225"/>
            <a:ext cx="5193900" cy="3200400"/>
          </a:xfrm>
          <a:prstGeom prst="rect">
            <a:avLst/>
          </a:prstGeom>
        </p:spPr>
        <p:txBody>
          <a:bodyPr spcFirstLastPara="1" wrap="square" lIns="320025" tIns="91425" rIns="320025" bIns="91425" anchor="t" anchorCtr="0">
            <a:noAutofit/>
          </a:bodyPr>
          <a:lstStyle>
            <a:lvl1pPr lvl="0" rtl="0">
              <a:lnSpc>
                <a:spcPct val="100000"/>
              </a:lnSpc>
              <a:spcBef>
                <a:spcPts val="0"/>
              </a:spcBef>
              <a:spcAft>
                <a:spcPts val="0"/>
              </a:spcAft>
              <a:buClr>
                <a:schemeClr val="lt1"/>
              </a:buClr>
              <a:buSzPts val="3600"/>
              <a:buNone/>
              <a:defRPr sz="3600">
                <a:solidFill>
                  <a:schemeClr val="lt1"/>
                </a:solidFill>
              </a:defRPr>
            </a:lvl1pPr>
            <a:lvl2pPr lvl="1" rtl="0">
              <a:spcBef>
                <a:spcPts val="1600"/>
              </a:spcBef>
              <a:spcAft>
                <a:spcPts val="0"/>
              </a:spcAft>
              <a:buClr>
                <a:schemeClr val="lt1"/>
              </a:buClr>
              <a:buSzPts val="1800"/>
              <a:buNone/>
              <a:defRPr sz="1800">
                <a:solidFill>
                  <a:schemeClr val="lt1"/>
                </a:solidFill>
              </a:defRPr>
            </a:lvl2pPr>
            <a:lvl3pPr lvl="2" rtl="0">
              <a:spcBef>
                <a:spcPts val="1600"/>
              </a:spcBef>
              <a:spcAft>
                <a:spcPts val="0"/>
              </a:spcAft>
              <a:buClr>
                <a:schemeClr val="lt1"/>
              </a:buClr>
              <a:buSzPts val="1800"/>
              <a:buNone/>
              <a:defRPr sz="1800">
                <a:solidFill>
                  <a:schemeClr val="lt1"/>
                </a:solidFill>
              </a:defRPr>
            </a:lvl3pPr>
            <a:lvl4pPr lvl="3" rtl="0">
              <a:spcBef>
                <a:spcPts val="1600"/>
              </a:spcBef>
              <a:spcAft>
                <a:spcPts val="0"/>
              </a:spcAft>
              <a:buClr>
                <a:schemeClr val="lt1"/>
              </a:buClr>
              <a:buSzPts val="1800"/>
              <a:buNone/>
              <a:defRPr sz="1800">
                <a:solidFill>
                  <a:schemeClr val="lt1"/>
                </a:solidFill>
              </a:defRPr>
            </a:lvl4pPr>
            <a:lvl5pPr lvl="4" rtl="0">
              <a:spcBef>
                <a:spcPts val="1600"/>
              </a:spcBef>
              <a:spcAft>
                <a:spcPts val="0"/>
              </a:spcAft>
              <a:buClr>
                <a:schemeClr val="lt1"/>
              </a:buClr>
              <a:buSzPts val="1800"/>
              <a:buNone/>
              <a:defRPr sz="1800">
                <a:solidFill>
                  <a:schemeClr val="lt1"/>
                </a:solidFill>
              </a:defRPr>
            </a:lvl5pPr>
            <a:lvl6pPr lvl="5" rtl="0">
              <a:spcBef>
                <a:spcPts val="1600"/>
              </a:spcBef>
              <a:spcAft>
                <a:spcPts val="0"/>
              </a:spcAft>
              <a:buClr>
                <a:schemeClr val="lt1"/>
              </a:buClr>
              <a:buSzPts val="1800"/>
              <a:buNone/>
              <a:defRPr sz="1800">
                <a:solidFill>
                  <a:schemeClr val="lt1"/>
                </a:solidFill>
              </a:defRPr>
            </a:lvl6pPr>
            <a:lvl7pPr lvl="6" rtl="0">
              <a:spcBef>
                <a:spcPts val="1600"/>
              </a:spcBef>
              <a:spcAft>
                <a:spcPts val="0"/>
              </a:spcAft>
              <a:buClr>
                <a:schemeClr val="lt1"/>
              </a:buClr>
              <a:buSzPts val="1800"/>
              <a:buNone/>
              <a:defRPr sz="1800">
                <a:solidFill>
                  <a:schemeClr val="lt1"/>
                </a:solidFill>
              </a:defRPr>
            </a:lvl7pPr>
            <a:lvl8pPr lvl="7" rtl="0">
              <a:spcBef>
                <a:spcPts val="1600"/>
              </a:spcBef>
              <a:spcAft>
                <a:spcPts val="0"/>
              </a:spcAft>
              <a:buClr>
                <a:schemeClr val="lt1"/>
              </a:buClr>
              <a:buSzPts val="1800"/>
              <a:buNone/>
              <a:defRPr sz="1800">
                <a:solidFill>
                  <a:schemeClr val="lt1"/>
                </a:solidFill>
              </a:defRPr>
            </a:lvl8pPr>
            <a:lvl9pPr lvl="8" rtl="0">
              <a:spcBef>
                <a:spcPts val="1600"/>
              </a:spcBef>
              <a:spcAft>
                <a:spcPts val="1600"/>
              </a:spcAft>
              <a:buClr>
                <a:schemeClr val="lt1"/>
              </a:buClr>
              <a:buSzPts val="1800"/>
              <a:buNone/>
              <a:defRPr sz="1800">
                <a:solidFill>
                  <a:schemeClr val="lt1"/>
                </a:solidFill>
              </a:defRPr>
            </a:lvl9pPr>
          </a:lstStyle>
          <a:p>
            <a:endParaRPr/>
          </a:p>
        </p:txBody>
      </p:sp>
      <p:sp>
        <p:nvSpPr>
          <p:cNvPr id="2014" name="Google Shape;2014;p111"/>
          <p:cNvSpPr txBox="1">
            <a:spLocks noGrp="1"/>
          </p:cNvSpPr>
          <p:nvPr>
            <p:ph type="subTitle" idx="2"/>
          </p:nvPr>
        </p:nvSpPr>
        <p:spPr>
          <a:xfrm>
            <a:off x="3273538" y="3849625"/>
            <a:ext cx="5193900" cy="640200"/>
          </a:xfrm>
          <a:prstGeom prst="rect">
            <a:avLst/>
          </a:prstGeom>
          <a:noFill/>
        </p:spPr>
        <p:txBody>
          <a:bodyPr spcFirstLastPara="1" wrap="square" lIns="320025" tIns="137150" rIns="320025" bIns="91425" anchor="b" anchorCtr="0">
            <a:noAutofit/>
          </a:bodyPr>
          <a:lstStyle>
            <a:lvl1pPr lvl="0" rtl="0">
              <a:lnSpc>
                <a:spcPct val="100000"/>
              </a:lnSpc>
              <a:spcBef>
                <a:spcPts val="0"/>
              </a:spcBef>
              <a:spcAft>
                <a:spcPts val="0"/>
              </a:spcAft>
              <a:buClr>
                <a:schemeClr val="lt1"/>
              </a:buClr>
              <a:buSzPts val="1400"/>
              <a:buNone/>
              <a:defRPr sz="1400" i="1">
                <a:solidFill>
                  <a:schemeClr val="lt1"/>
                </a:solidFill>
              </a:defRPr>
            </a:lvl1pPr>
            <a:lvl2pPr lvl="1" rtl="0">
              <a:spcBef>
                <a:spcPts val="0"/>
              </a:spcBef>
              <a:spcAft>
                <a:spcPts val="0"/>
              </a:spcAft>
              <a:buClr>
                <a:schemeClr val="lt1"/>
              </a:buClr>
              <a:buSzPts val="1400"/>
              <a:buNone/>
              <a:defRPr i="1">
                <a:solidFill>
                  <a:schemeClr val="lt1"/>
                </a:solidFill>
              </a:defRPr>
            </a:lvl2pPr>
            <a:lvl3pPr lvl="2" rtl="0">
              <a:spcBef>
                <a:spcPts val="1600"/>
              </a:spcBef>
              <a:spcAft>
                <a:spcPts val="0"/>
              </a:spcAft>
              <a:buClr>
                <a:schemeClr val="lt1"/>
              </a:buClr>
              <a:buSzPts val="1400"/>
              <a:buNone/>
              <a:defRPr i="1">
                <a:solidFill>
                  <a:schemeClr val="lt1"/>
                </a:solidFill>
              </a:defRPr>
            </a:lvl3pPr>
            <a:lvl4pPr lvl="3" rtl="0">
              <a:spcBef>
                <a:spcPts val="1600"/>
              </a:spcBef>
              <a:spcAft>
                <a:spcPts val="0"/>
              </a:spcAft>
              <a:buClr>
                <a:schemeClr val="lt1"/>
              </a:buClr>
              <a:buSzPts val="1400"/>
              <a:buNone/>
              <a:defRPr i="1">
                <a:solidFill>
                  <a:schemeClr val="lt1"/>
                </a:solidFill>
              </a:defRPr>
            </a:lvl4pPr>
            <a:lvl5pPr lvl="4" rtl="0">
              <a:spcBef>
                <a:spcPts val="1600"/>
              </a:spcBef>
              <a:spcAft>
                <a:spcPts val="0"/>
              </a:spcAft>
              <a:buClr>
                <a:schemeClr val="lt1"/>
              </a:buClr>
              <a:buSzPts val="1400"/>
              <a:buNone/>
              <a:defRPr i="1">
                <a:solidFill>
                  <a:schemeClr val="lt1"/>
                </a:solidFill>
              </a:defRPr>
            </a:lvl5pPr>
            <a:lvl6pPr lvl="5" rtl="0">
              <a:spcBef>
                <a:spcPts val="1600"/>
              </a:spcBef>
              <a:spcAft>
                <a:spcPts val="0"/>
              </a:spcAft>
              <a:buClr>
                <a:schemeClr val="lt1"/>
              </a:buClr>
              <a:buSzPts val="1400"/>
              <a:buNone/>
              <a:defRPr i="1">
                <a:solidFill>
                  <a:schemeClr val="lt1"/>
                </a:solidFill>
              </a:defRPr>
            </a:lvl6pPr>
            <a:lvl7pPr lvl="6" rtl="0">
              <a:spcBef>
                <a:spcPts val="1600"/>
              </a:spcBef>
              <a:spcAft>
                <a:spcPts val="0"/>
              </a:spcAft>
              <a:buClr>
                <a:schemeClr val="lt1"/>
              </a:buClr>
              <a:buSzPts val="1400"/>
              <a:buNone/>
              <a:defRPr i="1">
                <a:solidFill>
                  <a:schemeClr val="lt1"/>
                </a:solidFill>
              </a:defRPr>
            </a:lvl7pPr>
            <a:lvl8pPr lvl="7" rtl="0">
              <a:spcBef>
                <a:spcPts val="1600"/>
              </a:spcBef>
              <a:spcAft>
                <a:spcPts val="0"/>
              </a:spcAft>
              <a:buClr>
                <a:schemeClr val="lt1"/>
              </a:buClr>
              <a:buSzPts val="1400"/>
              <a:buNone/>
              <a:defRPr i="1">
                <a:solidFill>
                  <a:schemeClr val="lt1"/>
                </a:solidFill>
              </a:defRPr>
            </a:lvl8pPr>
            <a:lvl9pPr lvl="8" rtl="0">
              <a:spcBef>
                <a:spcPts val="1600"/>
              </a:spcBef>
              <a:spcAft>
                <a:spcPts val="1600"/>
              </a:spcAft>
              <a:buClr>
                <a:schemeClr val="lt1"/>
              </a:buClr>
              <a:buSzPts val="1400"/>
              <a:buNone/>
              <a:defRPr i="1">
                <a:solidFill>
                  <a:schemeClr val="lt1"/>
                </a:solidFill>
              </a:defRPr>
            </a:lvl9pPr>
          </a:lstStyle>
          <a:p>
            <a:endParaRPr/>
          </a:p>
        </p:txBody>
      </p:sp>
      <p:grpSp>
        <p:nvGrpSpPr>
          <p:cNvPr id="2015" name="Google Shape;2015;p111"/>
          <p:cNvGrpSpPr/>
          <p:nvPr/>
        </p:nvGrpSpPr>
        <p:grpSpPr>
          <a:xfrm>
            <a:off x="8648263" y="4659742"/>
            <a:ext cx="313719" cy="338062"/>
            <a:chOff x="3976677" y="2333625"/>
            <a:chExt cx="876309" cy="944307"/>
          </a:xfrm>
        </p:grpSpPr>
        <p:sp>
          <p:nvSpPr>
            <p:cNvPr id="2016" name="Google Shape;2016;p111"/>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17" name="Google Shape;2017;p111"/>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18" name="Google Shape;2018;p111"/>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19" name="Google Shape;2019;p111"/>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20" name="Google Shape;2020;p111"/>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21" name="Google Shape;2021;p111"/>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22" name="Google Shape;2022;p111"/>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23" name="Google Shape;2023;p111"/>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24" name="Google Shape;2024;p111"/>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25" name="Google Shape;2025;p111"/>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26" name="Google Shape;2026;p111"/>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27" name="Google Shape;2027;p111"/>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28" name="Google Shape;2028;p111"/>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29" name="Google Shape;2029;p111"/>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030" name="Google Shape;2030;p111"/>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grpSp>
        <p:nvGrpSpPr>
          <p:cNvPr id="2031" name="Google Shape;2031;p111"/>
          <p:cNvGrpSpPr/>
          <p:nvPr/>
        </p:nvGrpSpPr>
        <p:grpSpPr>
          <a:xfrm>
            <a:off x="676693" y="649263"/>
            <a:ext cx="1623074" cy="1382767"/>
            <a:chOff x="940156" y="649226"/>
            <a:chExt cx="1348180" cy="1148573"/>
          </a:xfrm>
        </p:grpSpPr>
        <p:sp>
          <p:nvSpPr>
            <p:cNvPr id="2032" name="Google Shape;2032;p111"/>
            <p:cNvSpPr/>
            <p:nvPr/>
          </p:nvSpPr>
          <p:spPr>
            <a:xfrm>
              <a:off x="940156" y="649226"/>
              <a:ext cx="626480" cy="1148573"/>
            </a:xfrm>
            <a:custGeom>
              <a:avLst/>
              <a:gdLst/>
              <a:ahLst/>
              <a:cxnLst/>
              <a:rect l="l" t="t" r="r" b="b"/>
              <a:pathLst>
                <a:path w="1528000" h="2801397" extrusionOk="0">
                  <a:moveTo>
                    <a:pt x="0" y="2801398"/>
                  </a:moveTo>
                  <a:lnTo>
                    <a:pt x="0" y="1423797"/>
                  </a:lnTo>
                  <a:lnTo>
                    <a:pt x="740855" y="0"/>
                  </a:lnTo>
                  <a:lnTo>
                    <a:pt x="1400556" y="0"/>
                  </a:lnTo>
                  <a:lnTo>
                    <a:pt x="995458" y="1296543"/>
                  </a:lnTo>
                  <a:lnTo>
                    <a:pt x="1528001" y="1296543"/>
                  </a:lnTo>
                  <a:lnTo>
                    <a:pt x="1528001" y="28013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3" name="Google Shape;2033;p111"/>
            <p:cNvSpPr/>
            <p:nvPr/>
          </p:nvSpPr>
          <p:spPr>
            <a:xfrm>
              <a:off x="1661856" y="649226"/>
              <a:ext cx="626480" cy="1148573"/>
            </a:xfrm>
            <a:custGeom>
              <a:avLst/>
              <a:gdLst/>
              <a:ahLst/>
              <a:cxnLst/>
              <a:rect l="l" t="t" r="r" b="b"/>
              <a:pathLst>
                <a:path w="1528000" h="2801397" extrusionOk="0">
                  <a:moveTo>
                    <a:pt x="0" y="2801398"/>
                  </a:moveTo>
                  <a:lnTo>
                    <a:pt x="0" y="1423797"/>
                  </a:lnTo>
                  <a:lnTo>
                    <a:pt x="740855" y="0"/>
                  </a:lnTo>
                  <a:lnTo>
                    <a:pt x="1400556" y="0"/>
                  </a:lnTo>
                  <a:lnTo>
                    <a:pt x="995458" y="1296543"/>
                  </a:lnTo>
                  <a:lnTo>
                    <a:pt x="1528001" y="1296543"/>
                  </a:lnTo>
                  <a:lnTo>
                    <a:pt x="1528001" y="28013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003 - Quote - Grey A">
  <p:cSld name="CUSTOM_8_1">
    <p:bg>
      <p:bgPr>
        <a:solidFill>
          <a:schemeClr val="lt2"/>
        </a:solidFill>
        <a:effectLst/>
      </p:bgPr>
    </p:bg>
    <p:spTree>
      <p:nvGrpSpPr>
        <p:cNvPr id="1" name="Shape 2034"/>
        <p:cNvGrpSpPr/>
        <p:nvPr/>
      </p:nvGrpSpPr>
      <p:grpSpPr>
        <a:xfrm>
          <a:off x="0" y="0"/>
          <a:ext cx="0" cy="0"/>
          <a:chOff x="0" y="0"/>
          <a:chExt cx="0" cy="0"/>
        </a:xfrm>
      </p:grpSpPr>
      <p:sp>
        <p:nvSpPr>
          <p:cNvPr id="2035" name="Google Shape;2035;p112"/>
          <p:cNvSpPr txBox="1">
            <a:spLocks noGrp="1"/>
          </p:cNvSpPr>
          <p:nvPr>
            <p:ph type="subTitle" idx="1"/>
          </p:nvPr>
        </p:nvSpPr>
        <p:spPr>
          <a:xfrm>
            <a:off x="3273463" y="649225"/>
            <a:ext cx="5193900" cy="3200400"/>
          </a:xfrm>
          <a:prstGeom prst="rect">
            <a:avLst/>
          </a:prstGeom>
        </p:spPr>
        <p:txBody>
          <a:bodyPr spcFirstLastPara="1" wrap="square" lIns="320025" tIns="91425" rIns="320025" bIns="91425" anchor="t" anchorCtr="0">
            <a:noAutofit/>
          </a:bodyPr>
          <a:lstStyle>
            <a:lvl1pPr lvl="0" rtl="0">
              <a:lnSpc>
                <a:spcPct val="100000"/>
              </a:lnSpc>
              <a:spcBef>
                <a:spcPts val="0"/>
              </a:spcBef>
              <a:spcAft>
                <a:spcPts val="0"/>
              </a:spcAft>
              <a:buSzPts val="3600"/>
              <a:buNone/>
              <a:defRPr sz="3600"/>
            </a:lvl1pPr>
            <a:lvl2pPr lvl="1" rtl="0">
              <a:spcBef>
                <a:spcPts val="1600"/>
              </a:spcBef>
              <a:spcAft>
                <a:spcPts val="0"/>
              </a:spcAft>
              <a:buSzPts val="1800"/>
              <a:buNone/>
              <a:defRPr sz="1800"/>
            </a:lvl2pPr>
            <a:lvl3pPr lvl="2" rtl="0">
              <a:spcBef>
                <a:spcPts val="1600"/>
              </a:spcBef>
              <a:spcAft>
                <a:spcPts val="0"/>
              </a:spcAft>
              <a:buSzPts val="1800"/>
              <a:buNone/>
              <a:defRPr sz="1800"/>
            </a:lvl3pPr>
            <a:lvl4pPr lvl="3" rtl="0">
              <a:spcBef>
                <a:spcPts val="1600"/>
              </a:spcBef>
              <a:spcAft>
                <a:spcPts val="0"/>
              </a:spcAft>
              <a:buSzPts val="1800"/>
              <a:buNone/>
              <a:defRPr sz="1800"/>
            </a:lvl4pPr>
            <a:lvl5pPr lvl="4" rtl="0">
              <a:spcBef>
                <a:spcPts val="1600"/>
              </a:spcBef>
              <a:spcAft>
                <a:spcPts val="0"/>
              </a:spcAft>
              <a:buSzPts val="1800"/>
              <a:buNone/>
              <a:defRPr sz="1800"/>
            </a:lvl5pPr>
            <a:lvl6pPr lvl="5" rtl="0">
              <a:spcBef>
                <a:spcPts val="1600"/>
              </a:spcBef>
              <a:spcAft>
                <a:spcPts val="0"/>
              </a:spcAft>
              <a:buSzPts val="1800"/>
              <a:buNone/>
              <a:defRPr sz="1800"/>
            </a:lvl6pPr>
            <a:lvl7pPr lvl="6" rtl="0">
              <a:spcBef>
                <a:spcPts val="1600"/>
              </a:spcBef>
              <a:spcAft>
                <a:spcPts val="0"/>
              </a:spcAft>
              <a:buSzPts val="1800"/>
              <a:buNone/>
              <a:defRPr sz="1800"/>
            </a:lvl7pPr>
            <a:lvl8pPr lvl="7" rtl="0">
              <a:spcBef>
                <a:spcPts val="1600"/>
              </a:spcBef>
              <a:spcAft>
                <a:spcPts val="0"/>
              </a:spcAft>
              <a:buSzPts val="1800"/>
              <a:buNone/>
              <a:defRPr sz="1800"/>
            </a:lvl8pPr>
            <a:lvl9pPr lvl="8" rtl="0">
              <a:spcBef>
                <a:spcPts val="1600"/>
              </a:spcBef>
              <a:spcAft>
                <a:spcPts val="1600"/>
              </a:spcAft>
              <a:buSzPts val="1800"/>
              <a:buNone/>
              <a:defRPr sz="1800"/>
            </a:lvl9pPr>
          </a:lstStyle>
          <a:p>
            <a:endParaRPr/>
          </a:p>
        </p:txBody>
      </p:sp>
      <p:sp>
        <p:nvSpPr>
          <p:cNvPr id="2036" name="Google Shape;2036;p112"/>
          <p:cNvSpPr txBox="1">
            <a:spLocks noGrp="1"/>
          </p:cNvSpPr>
          <p:nvPr>
            <p:ph type="subTitle" idx="2"/>
          </p:nvPr>
        </p:nvSpPr>
        <p:spPr>
          <a:xfrm>
            <a:off x="3273538" y="3849625"/>
            <a:ext cx="5193900" cy="640200"/>
          </a:xfrm>
          <a:prstGeom prst="rect">
            <a:avLst/>
          </a:prstGeom>
          <a:noFill/>
        </p:spPr>
        <p:txBody>
          <a:bodyPr spcFirstLastPara="1" wrap="square" lIns="320025" tIns="137150" rIns="320025" bIns="91425" anchor="b" anchorCtr="0">
            <a:noAutofit/>
          </a:bodyPr>
          <a:lstStyle>
            <a:lvl1pPr lvl="0" rtl="0">
              <a:lnSpc>
                <a:spcPct val="100000"/>
              </a:lnSpc>
              <a:spcBef>
                <a:spcPts val="0"/>
              </a:spcBef>
              <a:spcAft>
                <a:spcPts val="0"/>
              </a:spcAft>
              <a:buSzPts val="1400"/>
              <a:buNone/>
              <a:defRPr sz="1400" i="1"/>
            </a:lvl1pPr>
            <a:lvl2pPr lvl="1" rtl="0">
              <a:spcBef>
                <a:spcPts val="0"/>
              </a:spcBef>
              <a:spcAft>
                <a:spcPts val="0"/>
              </a:spcAft>
              <a:buSzPts val="1400"/>
              <a:buNone/>
              <a:defRPr i="1"/>
            </a:lvl2pPr>
            <a:lvl3pPr lvl="2" rtl="0">
              <a:spcBef>
                <a:spcPts val="1600"/>
              </a:spcBef>
              <a:spcAft>
                <a:spcPts val="0"/>
              </a:spcAft>
              <a:buSzPts val="1400"/>
              <a:buNone/>
              <a:defRPr i="1"/>
            </a:lvl3pPr>
            <a:lvl4pPr lvl="3" rtl="0">
              <a:spcBef>
                <a:spcPts val="1600"/>
              </a:spcBef>
              <a:spcAft>
                <a:spcPts val="0"/>
              </a:spcAft>
              <a:buSzPts val="1400"/>
              <a:buNone/>
              <a:defRPr i="1"/>
            </a:lvl4pPr>
            <a:lvl5pPr lvl="4" rtl="0">
              <a:spcBef>
                <a:spcPts val="1600"/>
              </a:spcBef>
              <a:spcAft>
                <a:spcPts val="0"/>
              </a:spcAft>
              <a:buSzPts val="1400"/>
              <a:buNone/>
              <a:defRPr i="1"/>
            </a:lvl5pPr>
            <a:lvl6pPr lvl="5" rtl="0">
              <a:spcBef>
                <a:spcPts val="1600"/>
              </a:spcBef>
              <a:spcAft>
                <a:spcPts val="0"/>
              </a:spcAft>
              <a:buSzPts val="1400"/>
              <a:buNone/>
              <a:defRPr i="1"/>
            </a:lvl6pPr>
            <a:lvl7pPr lvl="6" rtl="0">
              <a:spcBef>
                <a:spcPts val="1600"/>
              </a:spcBef>
              <a:spcAft>
                <a:spcPts val="0"/>
              </a:spcAft>
              <a:buSzPts val="1400"/>
              <a:buNone/>
              <a:defRPr i="1"/>
            </a:lvl7pPr>
            <a:lvl8pPr lvl="7" rtl="0">
              <a:spcBef>
                <a:spcPts val="1600"/>
              </a:spcBef>
              <a:spcAft>
                <a:spcPts val="0"/>
              </a:spcAft>
              <a:buSzPts val="1400"/>
              <a:buNone/>
              <a:defRPr i="1"/>
            </a:lvl8pPr>
            <a:lvl9pPr lvl="8" rtl="0">
              <a:spcBef>
                <a:spcPts val="1600"/>
              </a:spcBef>
              <a:spcAft>
                <a:spcPts val="1600"/>
              </a:spcAft>
              <a:buSzPts val="1400"/>
              <a:buNone/>
              <a:defRPr i="1"/>
            </a:lvl9pPr>
          </a:lstStyle>
          <a:p>
            <a:endParaRPr/>
          </a:p>
        </p:txBody>
      </p:sp>
      <p:grpSp>
        <p:nvGrpSpPr>
          <p:cNvPr id="2037" name="Google Shape;2037;p112"/>
          <p:cNvGrpSpPr/>
          <p:nvPr/>
        </p:nvGrpSpPr>
        <p:grpSpPr>
          <a:xfrm>
            <a:off x="676693" y="649263"/>
            <a:ext cx="1623074" cy="1382767"/>
            <a:chOff x="940156" y="649226"/>
            <a:chExt cx="1348180" cy="1148573"/>
          </a:xfrm>
        </p:grpSpPr>
        <p:sp>
          <p:nvSpPr>
            <p:cNvPr id="2038" name="Google Shape;2038;p112"/>
            <p:cNvSpPr/>
            <p:nvPr/>
          </p:nvSpPr>
          <p:spPr>
            <a:xfrm>
              <a:off x="940156" y="649226"/>
              <a:ext cx="626480" cy="1148573"/>
            </a:xfrm>
            <a:custGeom>
              <a:avLst/>
              <a:gdLst/>
              <a:ahLst/>
              <a:cxnLst/>
              <a:rect l="l" t="t" r="r" b="b"/>
              <a:pathLst>
                <a:path w="1528000" h="2801397" extrusionOk="0">
                  <a:moveTo>
                    <a:pt x="0" y="2801398"/>
                  </a:moveTo>
                  <a:lnTo>
                    <a:pt x="0" y="1423797"/>
                  </a:lnTo>
                  <a:lnTo>
                    <a:pt x="740855" y="0"/>
                  </a:lnTo>
                  <a:lnTo>
                    <a:pt x="1400556" y="0"/>
                  </a:lnTo>
                  <a:lnTo>
                    <a:pt x="995458" y="1296543"/>
                  </a:lnTo>
                  <a:lnTo>
                    <a:pt x="1528001" y="1296543"/>
                  </a:lnTo>
                  <a:lnTo>
                    <a:pt x="1528001" y="280139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2"/>
                </a:solidFill>
                <a:latin typeface="Calibri"/>
                <a:ea typeface="Calibri"/>
                <a:cs typeface="Calibri"/>
                <a:sym typeface="Calibri"/>
              </a:endParaRPr>
            </a:p>
          </p:txBody>
        </p:sp>
        <p:sp>
          <p:nvSpPr>
            <p:cNvPr id="2039" name="Google Shape;2039;p112"/>
            <p:cNvSpPr/>
            <p:nvPr/>
          </p:nvSpPr>
          <p:spPr>
            <a:xfrm>
              <a:off x="1661856" y="649226"/>
              <a:ext cx="626480" cy="1148573"/>
            </a:xfrm>
            <a:custGeom>
              <a:avLst/>
              <a:gdLst/>
              <a:ahLst/>
              <a:cxnLst/>
              <a:rect l="l" t="t" r="r" b="b"/>
              <a:pathLst>
                <a:path w="1528000" h="2801397" extrusionOk="0">
                  <a:moveTo>
                    <a:pt x="0" y="2801398"/>
                  </a:moveTo>
                  <a:lnTo>
                    <a:pt x="0" y="1423797"/>
                  </a:lnTo>
                  <a:lnTo>
                    <a:pt x="740855" y="0"/>
                  </a:lnTo>
                  <a:lnTo>
                    <a:pt x="1400556" y="0"/>
                  </a:lnTo>
                  <a:lnTo>
                    <a:pt x="995458" y="1296543"/>
                  </a:lnTo>
                  <a:lnTo>
                    <a:pt x="1528001" y="1296543"/>
                  </a:lnTo>
                  <a:lnTo>
                    <a:pt x="1528001" y="280139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2"/>
                </a:solidFill>
                <a:latin typeface="Calibri"/>
                <a:ea typeface="Calibri"/>
                <a:cs typeface="Calibri"/>
                <a:sym typeface="Calibri"/>
              </a:endParaRPr>
            </a:p>
          </p:txBody>
        </p:sp>
      </p:grpSp>
      <p:grpSp>
        <p:nvGrpSpPr>
          <p:cNvPr id="2040" name="Google Shape;2040;p112"/>
          <p:cNvGrpSpPr/>
          <p:nvPr/>
        </p:nvGrpSpPr>
        <p:grpSpPr>
          <a:xfrm>
            <a:off x="8648263" y="4659742"/>
            <a:ext cx="313719" cy="338062"/>
            <a:chOff x="3976677" y="2333625"/>
            <a:chExt cx="876309" cy="944307"/>
          </a:xfrm>
        </p:grpSpPr>
        <p:sp>
          <p:nvSpPr>
            <p:cNvPr id="2041" name="Google Shape;2041;p112"/>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42" name="Google Shape;2042;p112"/>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43" name="Google Shape;2043;p112"/>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44" name="Google Shape;2044;p112"/>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45" name="Google Shape;2045;p112"/>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46" name="Google Shape;2046;p112"/>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47" name="Google Shape;2047;p112"/>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48" name="Google Shape;2048;p112"/>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49" name="Google Shape;2049;p112"/>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50" name="Google Shape;2050;p112"/>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51" name="Google Shape;2051;p112"/>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52" name="Google Shape;2052;p112"/>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53" name="Google Shape;2053;p112"/>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54" name="Google Shape;2054;p112"/>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055" name="Google Shape;2055;p112"/>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003 - Quote - Blue B">
  <p:cSld name="CUSTOM_8_2_1">
    <p:bg>
      <p:bgPr>
        <a:solidFill>
          <a:schemeClr val="dk1"/>
        </a:solidFill>
        <a:effectLst/>
      </p:bgPr>
    </p:bg>
    <p:spTree>
      <p:nvGrpSpPr>
        <p:cNvPr id="1" name="Shape 2056"/>
        <p:cNvGrpSpPr/>
        <p:nvPr/>
      </p:nvGrpSpPr>
      <p:grpSpPr>
        <a:xfrm>
          <a:off x="0" y="0"/>
          <a:ext cx="0" cy="0"/>
          <a:chOff x="0" y="0"/>
          <a:chExt cx="0" cy="0"/>
        </a:xfrm>
      </p:grpSpPr>
      <p:sp>
        <p:nvSpPr>
          <p:cNvPr id="2057" name="Google Shape;2057;p113"/>
          <p:cNvSpPr txBox="1">
            <a:spLocks noGrp="1"/>
          </p:cNvSpPr>
          <p:nvPr>
            <p:ph type="subTitle" idx="1"/>
          </p:nvPr>
        </p:nvSpPr>
        <p:spPr>
          <a:xfrm>
            <a:off x="676600" y="971550"/>
            <a:ext cx="4544700" cy="32004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lt1"/>
              </a:buClr>
              <a:buSzPts val="3000"/>
              <a:buNone/>
              <a:defRPr sz="3000">
                <a:solidFill>
                  <a:schemeClr val="lt1"/>
                </a:solidFill>
              </a:defRPr>
            </a:lvl1pPr>
            <a:lvl2pPr lvl="1" rtl="0">
              <a:spcBef>
                <a:spcPts val="1600"/>
              </a:spcBef>
              <a:spcAft>
                <a:spcPts val="0"/>
              </a:spcAft>
              <a:buClr>
                <a:schemeClr val="lt1"/>
              </a:buClr>
              <a:buSzPts val="2400"/>
              <a:buNone/>
              <a:defRPr sz="2400">
                <a:solidFill>
                  <a:schemeClr val="lt1"/>
                </a:solidFill>
              </a:defRPr>
            </a:lvl2pPr>
            <a:lvl3pPr lvl="2" rtl="0">
              <a:spcBef>
                <a:spcPts val="1600"/>
              </a:spcBef>
              <a:spcAft>
                <a:spcPts val="0"/>
              </a:spcAft>
              <a:buClr>
                <a:schemeClr val="lt1"/>
              </a:buClr>
              <a:buSzPts val="2400"/>
              <a:buNone/>
              <a:defRPr sz="2400">
                <a:solidFill>
                  <a:schemeClr val="lt1"/>
                </a:solidFill>
              </a:defRPr>
            </a:lvl3pPr>
            <a:lvl4pPr lvl="3" rtl="0">
              <a:spcBef>
                <a:spcPts val="1600"/>
              </a:spcBef>
              <a:spcAft>
                <a:spcPts val="0"/>
              </a:spcAft>
              <a:buClr>
                <a:schemeClr val="lt1"/>
              </a:buClr>
              <a:buSzPts val="2400"/>
              <a:buNone/>
              <a:defRPr sz="2400">
                <a:solidFill>
                  <a:schemeClr val="lt1"/>
                </a:solidFill>
              </a:defRPr>
            </a:lvl4pPr>
            <a:lvl5pPr lvl="4" rtl="0">
              <a:spcBef>
                <a:spcPts val="1600"/>
              </a:spcBef>
              <a:spcAft>
                <a:spcPts val="0"/>
              </a:spcAft>
              <a:buClr>
                <a:schemeClr val="lt1"/>
              </a:buClr>
              <a:buSzPts val="2400"/>
              <a:buNone/>
              <a:defRPr sz="2400">
                <a:solidFill>
                  <a:schemeClr val="lt1"/>
                </a:solidFill>
              </a:defRPr>
            </a:lvl5pPr>
            <a:lvl6pPr lvl="5" rtl="0">
              <a:spcBef>
                <a:spcPts val="1600"/>
              </a:spcBef>
              <a:spcAft>
                <a:spcPts val="0"/>
              </a:spcAft>
              <a:buClr>
                <a:schemeClr val="lt1"/>
              </a:buClr>
              <a:buSzPts val="2400"/>
              <a:buNone/>
              <a:defRPr sz="2400">
                <a:solidFill>
                  <a:schemeClr val="lt1"/>
                </a:solidFill>
              </a:defRPr>
            </a:lvl6pPr>
            <a:lvl7pPr lvl="6" rtl="0">
              <a:spcBef>
                <a:spcPts val="1600"/>
              </a:spcBef>
              <a:spcAft>
                <a:spcPts val="0"/>
              </a:spcAft>
              <a:buClr>
                <a:schemeClr val="lt1"/>
              </a:buClr>
              <a:buSzPts val="2400"/>
              <a:buNone/>
              <a:defRPr sz="2400">
                <a:solidFill>
                  <a:schemeClr val="lt1"/>
                </a:solidFill>
              </a:defRPr>
            </a:lvl7pPr>
            <a:lvl8pPr lvl="7" rtl="0">
              <a:spcBef>
                <a:spcPts val="1600"/>
              </a:spcBef>
              <a:spcAft>
                <a:spcPts val="0"/>
              </a:spcAft>
              <a:buClr>
                <a:schemeClr val="lt1"/>
              </a:buClr>
              <a:buSzPts val="2400"/>
              <a:buNone/>
              <a:defRPr sz="2400">
                <a:solidFill>
                  <a:schemeClr val="lt1"/>
                </a:solidFill>
              </a:defRPr>
            </a:lvl8pPr>
            <a:lvl9pPr lvl="8" rtl="0">
              <a:spcBef>
                <a:spcPts val="1600"/>
              </a:spcBef>
              <a:spcAft>
                <a:spcPts val="1600"/>
              </a:spcAft>
              <a:buClr>
                <a:schemeClr val="lt1"/>
              </a:buClr>
              <a:buSzPts val="2400"/>
              <a:buNone/>
              <a:defRPr sz="2400">
                <a:solidFill>
                  <a:schemeClr val="lt1"/>
                </a:solidFill>
              </a:defRPr>
            </a:lvl9pPr>
          </a:lstStyle>
          <a:p>
            <a:endParaRPr/>
          </a:p>
        </p:txBody>
      </p:sp>
      <p:grpSp>
        <p:nvGrpSpPr>
          <p:cNvPr id="2058" name="Google Shape;2058;p113"/>
          <p:cNvGrpSpPr/>
          <p:nvPr/>
        </p:nvGrpSpPr>
        <p:grpSpPr>
          <a:xfrm>
            <a:off x="8648263" y="4659742"/>
            <a:ext cx="313719" cy="338062"/>
            <a:chOff x="3976677" y="2333625"/>
            <a:chExt cx="876309" cy="944307"/>
          </a:xfrm>
        </p:grpSpPr>
        <p:sp>
          <p:nvSpPr>
            <p:cNvPr id="2059" name="Google Shape;2059;p113"/>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60" name="Google Shape;2060;p113"/>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61" name="Google Shape;2061;p113"/>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62" name="Google Shape;2062;p113"/>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63" name="Google Shape;2063;p113"/>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64" name="Google Shape;2064;p113"/>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65" name="Google Shape;2065;p113"/>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66" name="Google Shape;2066;p113"/>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67" name="Google Shape;2067;p113"/>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68" name="Google Shape;2068;p113"/>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69" name="Google Shape;2069;p113"/>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70" name="Google Shape;2070;p113"/>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71" name="Google Shape;2071;p113"/>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72" name="Google Shape;2072;p113"/>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073" name="Google Shape;2073;p113"/>
          <p:cNvSpPr>
            <a:spLocks noGrp="1"/>
          </p:cNvSpPr>
          <p:nvPr>
            <p:ph type="pic" idx="2"/>
          </p:nvPr>
        </p:nvSpPr>
        <p:spPr>
          <a:xfrm>
            <a:off x="5870450" y="1611600"/>
            <a:ext cx="1947600" cy="1920300"/>
          </a:xfrm>
          <a:prstGeom prst="rect">
            <a:avLst/>
          </a:prstGeom>
          <a:noFill/>
          <a:ln>
            <a:noFill/>
          </a:ln>
        </p:spPr>
      </p:sp>
      <p:sp>
        <p:nvSpPr>
          <p:cNvPr id="2074" name="Google Shape;2074;p113"/>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003 - Quote - Grey B">
  <p:cSld name="CUSTOM_8_2_1_1">
    <p:bg>
      <p:bgPr>
        <a:blipFill>
          <a:blip r:embed="rId2">
            <a:alphaModFix/>
          </a:blip>
          <a:stretch>
            <a:fillRect/>
          </a:stretch>
        </a:blipFill>
        <a:effectLst/>
      </p:bgPr>
    </p:bg>
    <p:spTree>
      <p:nvGrpSpPr>
        <p:cNvPr id="1" name="Shape 2075"/>
        <p:cNvGrpSpPr/>
        <p:nvPr/>
      </p:nvGrpSpPr>
      <p:grpSpPr>
        <a:xfrm>
          <a:off x="0" y="0"/>
          <a:ext cx="0" cy="0"/>
          <a:chOff x="0" y="0"/>
          <a:chExt cx="0" cy="0"/>
        </a:xfrm>
      </p:grpSpPr>
      <p:sp>
        <p:nvSpPr>
          <p:cNvPr id="2076" name="Google Shape;2076;p114"/>
          <p:cNvSpPr txBox="1">
            <a:spLocks noGrp="1"/>
          </p:cNvSpPr>
          <p:nvPr>
            <p:ph type="subTitle" idx="1"/>
          </p:nvPr>
        </p:nvSpPr>
        <p:spPr>
          <a:xfrm>
            <a:off x="676600" y="971550"/>
            <a:ext cx="4544700" cy="32004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SzPts val="3000"/>
              <a:buNone/>
              <a:defRPr sz="3000"/>
            </a:lvl1pPr>
            <a:lvl2pPr lvl="1" rtl="0">
              <a:spcBef>
                <a:spcPts val="1600"/>
              </a:spcBef>
              <a:spcAft>
                <a:spcPts val="0"/>
              </a:spcAft>
              <a:buSzPts val="2400"/>
              <a:buNone/>
              <a:defRPr sz="2400"/>
            </a:lvl2pPr>
            <a:lvl3pPr lvl="2" rtl="0">
              <a:spcBef>
                <a:spcPts val="1600"/>
              </a:spcBef>
              <a:spcAft>
                <a:spcPts val="0"/>
              </a:spcAft>
              <a:buSzPts val="2400"/>
              <a:buNone/>
              <a:defRPr sz="2400"/>
            </a:lvl3pPr>
            <a:lvl4pPr lvl="3" rtl="0">
              <a:spcBef>
                <a:spcPts val="1600"/>
              </a:spcBef>
              <a:spcAft>
                <a:spcPts val="0"/>
              </a:spcAft>
              <a:buSzPts val="2400"/>
              <a:buNone/>
              <a:defRPr sz="2400"/>
            </a:lvl4pPr>
            <a:lvl5pPr lvl="4" rtl="0">
              <a:spcBef>
                <a:spcPts val="1600"/>
              </a:spcBef>
              <a:spcAft>
                <a:spcPts val="0"/>
              </a:spcAft>
              <a:buSzPts val="2400"/>
              <a:buNone/>
              <a:defRPr sz="2400"/>
            </a:lvl5pPr>
            <a:lvl6pPr lvl="5" rtl="0">
              <a:spcBef>
                <a:spcPts val="1600"/>
              </a:spcBef>
              <a:spcAft>
                <a:spcPts val="0"/>
              </a:spcAft>
              <a:buSzPts val="2400"/>
              <a:buNone/>
              <a:defRPr sz="2400"/>
            </a:lvl6pPr>
            <a:lvl7pPr lvl="6" rtl="0">
              <a:spcBef>
                <a:spcPts val="1600"/>
              </a:spcBef>
              <a:spcAft>
                <a:spcPts val="0"/>
              </a:spcAft>
              <a:buSzPts val="2400"/>
              <a:buNone/>
              <a:defRPr sz="2400"/>
            </a:lvl7pPr>
            <a:lvl8pPr lvl="7" rtl="0">
              <a:spcBef>
                <a:spcPts val="1600"/>
              </a:spcBef>
              <a:spcAft>
                <a:spcPts val="0"/>
              </a:spcAft>
              <a:buSzPts val="2400"/>
              <a:buNone/>
              <a:defRPr sz="2400"/>
            </a:lvl8pPr>
            <a:lvl9pPr lvl="8" rtl="0">
              <a:spcBef>
                <a:spcPts val="1600"/>
              </a:spcBef>
              <a:spcAft>
                <a:spcPts val="1600"/>
              </a:spcAft>
              <a:buSzPts val="2400"/>
              <a:buNone/>
              <a:defRPr sz="2400"/>
            </a:lvl9pPr>
          </a:lstStyle>
          <a:p>
            <a:endParaRPr/>
          </a:p>
        </p:txBody>
      </p:sp>
      <p:sp>
        <p:nvSpPr>
          <p:cNvPr id="2077" name="Google Shape;2077;p114"/>
          <p:cNvSpPr>
            <a:spLocks noGrp="1"/>
          </p:cNvSpPr>
          <p:nvPr>
            <p:ph type="pic" idx="2"/>
          </p:nvPr>
        </p:nvSpPr>
        <p:spPr>
          <a:xfrm>
            <a:off x="5870450" y="1611600"/>
            <a:ext cx="1947600" cy="1920300"/>
          </a:xfrm>
          <a:prstGeom prst="rect">
            <a:avLst/>
          </a:prstGeom>
          <a:noFill/>
          <a:ln>
            <a:noFill/>
          </a:ln>
        </p:spPr>
      </p:sp>
      <p:grpSp>
        <p:nvGrpSpPr>
          <p:cNvPr id="2078" name="Google Shape;2078;p114"/>
          <p:cNvGrpSpPr/>
          <p:nvPr/>
        </p:nvGrpSpPr>
        <p:grpSpPr>
          <a:xfrm>
            <a:off x="8648263" y="4659742"/>
            <a:ext cx="313719" cy="338062"/>
            <a:chOff x="3976677" y="2333625"/>
            <a:chExt cx="876309" cy="944307"/>
          </a:xfrm>
        </p:grpSpPr>
        <p:sp>
          <p:nvSpPr>
            <p:cNvPr id="2079" name="Google Shape;2079;p114"/>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80" name="Google Shape;2080;p114"/>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81" name="Google Shape;2081;p114"/>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82" name="Google Shape;2082;p114"/>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83" name="Google Shape;2083;p114"/>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84" name="Google Shape;2084;p114"/>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85" name="Google Shape;2085;p114"/>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86" name="Google Shape;2086;p114"/>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87" name="Google Shape;2087;p114"/>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88" name="Google Shape;2088;p114"/>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89" name="Google Shape;2089;p114"/>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90" name="Google Shape;2090;p114"/>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91" name="Google Shape;2091;p114"/>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92" name="Google Shape;2092;p114"/>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093" name="Google Shape;2093;p114"/>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004 - Caption">
  <p:cSld name="CUSTOM_8_2_1_2_1">
    <p:spTree>
      <p:nvGrpSpPr>
        <p:cNvPr id="1" name="Shape 2094"/>
        <p:cNvGrpSpPr/>
        <p:nvPr/>
      </p:nvGrpSpPr>
      <p:grpSpPr>
        <a:xfrm>
          <a:off x="0" y="0"/>
          <a:ext cx="0" cy="0"/>
          <a:chOff x="0" y="0"/>
          <a:chExt cx="0" cy="0"/>
        </a:xfrm>
      </p:grpSpPr>
      <p:sp>
        <p:nvSpPr>
          <p:cNvPr id="2095" name="Google Shape;2095;p115"/>
          <p:cNvSpPr txBox="1"/>
          <p:nvPr/>
        </p:nvSpPr>
        <p:spPr>
          <a:xfrm>
            <a:off x="0" y="3849625"/>
            <a:ext cx="4572000" cy="1303500"/>
          </a:xfrm>
          <a:prstGeom prst="rect">
            <a:avLst/>
          </a:prstGeom>
          <a:solidFill>
            <a:schemeClr val="dk1"/>
          </a:solidFill>
          <a:ln>
            <a:noFill/>
          </a:ln>
        </p:spPr>
        <p:txBody>
          <a:bodyPr spcFirstLastPara="1" wrap="square" lIns="667500" tIns="91425" rIns="91425" bIns="91425" anchor="ctr" anchorCtr="0">
            <a:noAutofit/>
          </a:bodyPr>
          <a:lstStyle/>
          <a:p>
            <a:pPr marL="0" lvl="0" indent="0" algn="l" rtl="0">
              <a:spcBef>
                <a:spcPts val="0"/>
              </a:spcBef>
              <a:spcAft>
                <a:spcPts val="0"/>
              </a:spcAft>
              <a:buNone/>
            </a:pPr>
            <a:endParaRPr sz="1100">
              <a:solidFill>
                <a:srgbClr val="FFFFFF"/>
              </a:solidFill>
              <a:latin typeface="Open Sans"/>
              <a:ea typeface="Open Sans"/>
              <a:cs typeface="Open Sans"/>
              <a:sym typeface="Open Sans"/>
            </a:endParaRPr>
          </a:p>
        </p:txBody>
      </p:sp>
      <p:grpSp>
        <p:nvGrpSpPr>
          <p:cNvPr id="2096" name="Google Shape;2096;p115"/>
          <p:cNvGrpSpPr/>
          <p:nvPr/>
        </p:nvGrpSpPr>
        <p:grpSpPr>
          <a:xfrm>
            <a:off x="8648263" y="4659742"/>
            <a:ext cx="313719" cy="338062"/>
            <a:chOff x="3976677" y="2333625"/>
            <a:chExt cx="876309" cy="944307"/>
          </a:xfrm>
        </p:grpSpPr>
        <p:sp>
          <p:nvSpPr>
            <p:cNvPr id="2097" name="Google Shape;2097;p115"/>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98" name="Google Shape;2098;p115"/>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99" name="Google Shape;2099;p115"/>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00" name="Google Shape;2100;p115"/>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01" name="Google Shape;2101;p115"/>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02" name="Google Shape;2102;p115"/>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03" name="Google Shape;2103;p115"/>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04" name="Google Shape;2104;p115"/>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05" name="Google Shape;2105;p115"/>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06" name="Google Shape;2106;p115"/>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07" name="Google Shape;2107;p115"/>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08" name="Google Shape;2108;p115"/>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09" name="Google Shape;2109;p115"/>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10" name="Google Shape;2110;p115"/>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111" name="Google Shape;2111;p115"/>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2112" name="Google Shape;2112;p115"/>
          <p:cNvSpPr txBox="1">
            <a:spLocks noGrp="1"/>
          </p:cNvSpPr>
          <p:nvPr>
            <p:ph type="subTitle" idx="1"/>
          </p:nvPr>
        </p:nvSpPr>
        <p:spPr>
          <a:xfrm>
            <a:off x="676600" y="3849625"/>
            <a:ext cx="3895500" cy="1303500"/>
          </a:xfrm>
          <a:prstGeom prst="rect">
            <a:avLst/>
          </a:prstGeom>
        </p:spPr>
        <p:txBody>
          <a:bodyPr spcFirstLastPara="1" wrap="square" lIns="0" tIns="274300" rIns="0" bIns="91425" anchor="t" anchorCtr="0">
            <a:noAutofit/>
          </a:bodyPr>
          <a:lstStyle>
            <a:lvl1pPr lvl="0" rtl="0">
              <a:lnSpc>
                <a:spcPct val="115000"/>
              </a:lnSpc>
              <a:spcBef>
                <a:spcPts val="0"/>
              </a:spcBef>
              <a:spcAft>
                <a:spcPts val="0"/>
              </a:spcAft>
              <a:buClr>
                <a:schemeClr val="lt1"/>
              </a:buClr>
              <a:buSzPts val="1400"/>
              <a:buNone/>
              <a:defRPr sz="1400"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1600"/>
              </a:spcBef>
              <a:spcAft>
                <a:spcPts val="0"/>
              </a:spcAft>
              <a:buClr>
                <a:schemeClr val="lt1"/>
              </a:buClr>
              <a:buSzPts val="1400"/>
              <a:buNone/>
              <a:defRPr b="1">
                <a:solidFill>
                  <a:schemeClr val="lt1"/>
                </a:solidFill>
              </a:defRPr>
            </a:lvl3pPr>
            <a:lvl4pPr lvl="3" rtl="0">
              <a:spcBef>
                <a:spcPts val="1600"/>
              </a:spcBef>
              <a:spcAft>
                <a:spcPts val="0"/>
              </a:spcAft>
              <a:buClr>
                <a:schemeClr val="lt1"/>
              </a:buClr>
              <a:buSzPts val="1400"/>
              <a:buNone/>
              <a:defRPr b="1">
                <a:solidFill>
                  <a:schemeClr val="lt1"/>
                </a:solidFill>
              </a:defRPr>
            </a:lvl4pPr>
            <a:lvl5pPr lvl="4" rtl="0">
              <a:spcBef>
                <a:spcPts val="1600"/>
              </a:spcBef>
              <a:spcAft>
                <a:spcPts val="0"/>
              </a:spcAft>
              <a:buClr>
                <a:schemeClr val="lt1"/>
              </a:buClr>
              <a:buSzPts val="1400"/>
              <a:buNone/>
              <a:defRPr b="1">
                <a:solidFill>
                  <a:schemeClr val="lt1"/>
                </a:solidFill>
              </a:defRPr>
            </a:lvl5pPr>
            <a:lvl6pPr lvl="5" rtl="0">
              <a:spcBef>
                <a:spcPts val="1600"/>
              </a:spcBef>
              <a:spcAft>
                <a:spcPts val="0"/>
              </a:spcAft>
              <a:buClr>
                <a:schemeClr val="lt1"/>
              </a:buClr>
              <a:buSzPts val="1400"/>
              <a:buNone/>
              <a:defRPr b="1">
                <a:solidFill>
                  <a:schemeClr val="lt1"/>
                </a:solidFill>
              </a:defRPr>
            </a:lvl6pPr>
            <a:lvl7pPr lvl="6" rtl="0">
              <a:spcBef>
                <a:spcPts val="1600"/>
              </a:spcBef>
              <a:spcAft>
                <a:spcPts val="0"/>
              </a:spcAft>
              <a:buClr>
                <a:schemeClr val="lt1"/>
              </a:buClr>
              <a:buSzPts val="1400"/>
              <a:buNone/>
              <a:defRPr b="1">
                <a:solidFill>
                  <a:schemeClr val="lt1"/>
                </a:solidFill>
              </a:defRPr>
            </a:lvl7pPr>
            <a:lvl8pPr lvl="7" rtl="0">
              <a:spcBef>
                <a:spcPts val="1600"/>
              </a:spcBef>
              <a:spcAft>
                <a:spcPts val="0"/>
              </a:spcAft>
              <a:buClr>
                <a:schemeClr val="lt1"/>
              </a:buClr>
              <a:buSzPts val="1400"/>
              <a:buNone/>
              <a:defRPr b="1">
                <a:solidFill>
                  <a:schemeClr val="lt1"/>
                </a:solidFill>
              </a:defRPr>
            </a:lvl8pPr>
            <a:lvl9pPr lvl="8" rtl="0">
              <a:spcBef>
                <a:spcPts val="1600"/>
              </a:spcBef>
              <a:spcAft>
                <a:spcPts val="1600"/>
              </a:spcAft>
              <a:buClr>
                <a:schemeClr val="lt1"/>
              </a:buClr>
              <a:buSzPts val="1400"/>
              <a:buNone/>
              <a:defRPr b="1">
                <a:solidFill>
                  <a:schemeClr val="lt1"/>
                </a:solidFill>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005 - Content - 1 Column - Blue">
  <p:cSld name="CUSTOM_4_2_6">
    <p:bg>
      <p:bgPr>
        <a:solidFill>
          <a:schemeClr val="dk1"/>
        </a:solidFill>
        <a:effectLst/>
      </p:bgPr>
    </p:bg>
    <p:spTree>
      <p:nvGrpSpPr>
        <p:cNvPr id="1" name="Shape 2113"/>
        <p:cNvGrpSpPr/>
        <p:nvPr/>
      </p:nvGrpSpPr>
      <p:grpSpPr>
        <a:xfrm>
          <a:off x="0" y="0"/>
          <a:ext cx="0" cy="0"/>
          <a:chOff x="0" y="0"/>
          <a:chExt cx="0" cy="0"/>
        </a:xfrm>
      </p:grpSpPr>
      <p:sp>
        <p:nvSpPr>
          <p:cNvPr id="2114" name="Google Shape;2114;p116"/>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2115" name="Google Shape;2115;p116"/>
          <p:cNvSpPr txBox="1">
            <a:spLocks noGrp="1"/>
          </p:cNvSpPr>
          <p:nvPr>
            <p:ph type="subTitle" idx="1"/>
          </p:nvPr>
        </p:nvSpPr>
        <p:spPr>
          <a:xfrm>
            <a:off x="676650" y="1449300"/>
            <a:ext cx="77907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2116" name="Google Shape;2116;p116"/>
          <p:cNvSpPr txBox="1">
            <a:spLocks noGrp="1"/>
          </p:cNvSpPr>
          <p:nvPr>
            <p:ph type="body" idx="2"/>
          </p:nvPr>
        </p:nvSpPr>
        <p:spPr>
          <a:xfrm>
            <a:off x="676500" y="1769375"/>
            <a:ext cx="7790700" cy="2720100"/>
          </a:xfrm>
          <a:prstGeom prst="rect">
            <a:avLst/>
          </a:prstGeom>
        </p:spPr>
        <p:txBody>
          <a:bodyPr spcFirstLastPara="1" wrap="square" lIns="0" tIns="91425" rIns="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grpSp>
        <p:nvGrpSpPr>
          <p:cNvPr id="2117" name="Google Shape;2117;p116"/>
          <p:cNvGrpSpPr/>
          <p:nvPr/>
        </p:nvGrpSpPr>
        <p:grpSpPr>
          <a:xfrm>
            <a:off x="8648263" y="4659742"/>
            <a:ext cx="313719" cy="338062"/>
            <a:chOff x="3976677" y="2333625"/>
            <a:chExt cx="876309" cy="944307"/>
          </a:xfrm>
        </p:grpSpPr>
        <p:sp>
          <p:nvSpPr>
            <p:cNvPr id="2118" name="Google Shape;2118;p116"/>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19" name="Google Shape;2119;p116"/>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20" name="Google Shape;2120;p116"/>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21" name="Google Shape;2121;p116"/>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22" name="Google Shape;2122;p116"/>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23" name="Google Shape;2123;p116"/>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24" name="Google Shape;2124;p116"/>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25" name="Google Shape;2125;p116"/>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26" name="Google Shape;2126;p116"/>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27" name="Google Shape;2127;p116"/>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28" name="Google Shape;2128;p116"/>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29" name="Google Shape;2129;p116"/>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30" name="Google Shape;2130;p116"/>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31" name="Google Shape;2131;p116"/>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132" name="Google Shape;2132;p116"/>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005 - Content - 1 Column - Grey">
  <p:cSld name="CUSTOM_4_2_7">
    <p:bg>
      <p:bgPr>
        <a:solidFill>
          <a:schemeClr val="lt2"/>
        </a:solidFill>
        <a:effectLst/>
      </p:bgPr>
    </p:bg>
    <p:spTree>
      <p:nvGrpSpPr>
        <p:cNvPr id="1" name="Shape 2133"/>
        <p:cNvGrpSpPr/>
        <p:nvPr/>
      </p:nvGrpSpPr>
      <p:grpSpPr>
        <a:xfrm>
          <a:off x="0" y="0"/>
          <a:ext cx="0" cy="0"/>
          <a:chOff x="0" y="0"/>
          <a:chExt cx="0" cy="0"/>
        </a:xfrm>
      </p:grpSpPr>
      <p:sp>
        <p:nvSpPr>
          <p:cNvPr id="2134" name="Google Shape;2134;p117"/>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2135" name="Google Shape;2135;p117"/>
          <p:cNvSpPr txBox="1">
            <a:spLocks noGrp="1"/>
          </p:cNvSpPr>
          <p:nvPr>
            <p:ph type="body" idx="1"/>
          </p:nvPr>
        </p:nvSpPr>
        <p:spPr>
          <a:xfrm>
            <a:off x="676500" y="1769375"/>
            <a:ext cx="7790700" cy="2720100"/>
          </a:xfrm>
          <a:prstGeom prst="rect">
            <a:avLst/>
          </a:prstGeom>
        </p:spPr>
        <p:txBody>
          <a:bodyPr spcFirstLastPara="1" wrap="square" lIns="0" tIns="91425" rIns="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2136" name="Google Shape;2136;p117"/>
          <p:cNvSpPr txBox="1">
            <a:spLocks noGrp="1"/>
          </p:cNvSpPr>
          <p:nvPr>
            <p:ph type="subTitle" idx="2"/>
          </p:nvPr>
        </p:nvSpPr>
        <p:spPr>
          <a:xfrm>
            <a:off x="676650" y="1449300"/>
            <a:ext cx="7790700" cy="320100"/>
          </a:xfrm>
          <a:prstGeom prst="rect">
            <a:avLst/>
          </a:prstGeom>
          <a:noFill/>
        </p:spPr>
        <p:txBody>
          <a:bodyPr spcFirstLastPara="1" wrap="square" lIns="0" tIns="0" rIns="0" bIns="0" anchor="t"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137" name="Google Shape;2137;p117"/>
          <p:cNvGrpSpPr/>
          <p:nvPr/>
        </p:nvGrpSpPr>
        <p:grpSpPr>
          <a:xfrm>
            <a:off x="8648263" y="4659742"/>
            <a:ext cx="313719" cy="338062"/>
            <a:chOff x="3976677" y="2333625"/>
            <a:chExt cx="876309" cy="944307"/>
          </a:xfrm>
        </p:grpSpPr>
        <p:sp>
          <p:nvSpPr>
            <p:cNvPr id="2138" name="Google Shape;2138;p117"/>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39" name="Google Shape;2139;p117"/>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40" name="Google Shape;2140;p117"/>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41" name="Google Shape;2141;p117"/>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42" name="Google Shape;2142;p117"/>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43" name="Google Shape;2143;p117"/>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44" name="Google Shape;2144;p117"/>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45" name="Google Shape;2145;p117"/>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46" name="Google Shape;2146;p117"/>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47" name="Google Shape;2147;p117"/>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48" name="Google Shape;2148;p117"/>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49" name="Google Shape;2149;p117"/>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50" name="Google Shape;2150;p117"/>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51" name="Google Shape;2151;p117"/>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152" name="Google Shape;2152;p117"/>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4 - Caption">
  <p:cSld name="CUSTOM_8_2_1_2_1">
    <p:spTree>
      <p:nvGrpSpPr>
        <p:cNvPr id="1" name="Shape 245"/>
        <p:cNvGrpSpPr/>
        <p:nvPr/>
      </p:nvGrpSpPr>
      <p:grpSpPr>
        <a:xfrm>
          <a:off x="0" y="0"/>
          <a:ext cx="0" cy="0"/>
          <a:chOff x="0" y="0"/>
          <a:chExt cx="0" cy="0"/>
        </a:xfrm>
      </p:grpSpPr>
      <p:sp>
        <p:nvSpPr>
          <p:cNvPr id="246" name="Google Shape;246;p13"/>
          <p:cNvSpPr txBox="1"/>
          <p:nvPr/>
        </p:nvSpPr>
        <p:spPr>
          <a:xfrm>
            <a:off x="0" y="3849625"/>
            <a:ext cx="4572000" cy="1303500"/>
          </a:xfrm>
          <a:prstGeom prst="rect">
            <a:avLst/>
          </a:prstGeom>
          <a:solidFill>
            <a:schemeClr val="dk1"/>
          </a:solidFill>
          <a:ln>
            <a:noFill/>
          </a:ln>
        </p:spPr>
        <p:txBody>
          <a:bodyPr spcFirstLastPara="1" wrap="square" lIns="667500" tIns="91425" rIns="91425" bIns="91425" anchor="ctr" anchorCtr="0">
            <a:noAutofit/>
          </a:bodyPr>
          <a:lstStyle/>
          <a:p>
            <a:pPr marL="0" lvl="0" indent="0" algn="l" rtl="0">
              <a:spcBef>
                <a:spcPts val="0"/>
              </a:spcBef>
              <a:spcAft>
                <a:spcPts val="0"/>
              </a:spcAft>
              <a:buNone/>
            </a:pPr>
            <a:endParaRPr sz="1100">
              <a:solidFill>
                <a:srgbClr val="FFFFFF"/>
              </a:solidFill>
              <a:latin typeface="Open Sans"/>
              <a:ea typeface="Open Sans"/>
              <a:cs typeface="Open Sans"/>
              <a:sym typeface="Open Sans"/>
            </a:endParaRPr>
          </a:p>
        </p:txBody>
      </p:sp>
      <p:grpSp>
        <p:nvGrpSpPr>
          <p:cNvPr id="247" name="Google Shape;247;p13"/>
          <p:cNvGrpSpPr/>
          <p:nvPr/>
        </p:nvGrpSpPr>
        <p:grpSpPr>
          <a:xfrm>
            <a:off x="8648263" y="4659742"/>
            <a:ext cx="313719" cy="338062"/>
            <a:chOff x="3976677" y="2333625"/>
            <a:chExt cx="876309" cy="944307"/>
          </a:xfrm>
        </p:grpSpPr>
        <p:sp>
          <p:nvSpPr>
            <p:cNvPr id="248" name="Google Shape;248;p13"/>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9" name="Google Shape;249;p13"/>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0" name="Google Shape;250;p13"/>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1" name="Google Shape;251;p13"/>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2" name="Google Shape;252;p13"/>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3" name="Google Shape;253;p13"/>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4" name="Google Shape;254;p13"/>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5" name="Google Shape;255;p13"/>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6" name="Google Shape;256;p13"/>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7" name="Google Shape;257;p13"/>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8" name="Google Shape;258;p13"/>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9" name="Google Shape;259;p13"/>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0" name="Google Shape;260;p13"/>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1" name="Google Shape;261;p13"/>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62" name="Google Shape;262;p13"/>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263" name="Google Shape;263;p13"/>
          <p:cNvSpPr txBox="1">
            <a:spLocks noGrp="1"/>
          </p:cNvSpPr>
          <p:nvPr>
            <p:ph type="subTitle" idx="1"/>
          </p:nvPr>
        </p:nvSpPr>
        <p:spPr>
          <a:xfrm>
            <a:off x="676600" y="3849625"/>
            <a:ext cx="3895500" cy="1303500"/>
          </a:xfrm>
          <a:prstGeom prst="rect">
            <a:avLst/>
          </a:prstGeom>
        </p:spPr>
        <p:txBody>
          <a:bodyPr spcFirstLastPara="1" wrap="square" lIns="0" tIns="274300" rIns="0" bIns="91425" anchor="t" anchorCtr="0">
            <a:noAutofit/>
          </a:bodyPr>
          <a:lstStyle>
            <a:lvl1pPr lvl="0" rtl="0">
              <a:lnSpc>
                <a:spcPct val="115000"/>
              </a:lnSpc>
              <a:spcBef>
                <a:spcPts val="0"/>
              </a:spcBef>
              <a:spcAft>
                <a:spcPts val="0"/>
              </a:spcAft>
              <a:buClr>
                <a:schemeClr val="lt1"/>
              </a:buClr>
              <a:buSzPts val="1400"/>
              <a:buNone/>
              <a:defRPr sz="1400"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1600"/>
              </a:spcBef>
              <a:spcAft>
                <a:spcPts val="0"/>
              </a:spcAft>
              <a:buClr>
                <a:schemeClr val="lt1"/>
              </a:buClr>
              <a:buSzPts val="1400"/>
              <a:buNone/>
              <a:defRPr b="1">
                <a:solidFill>
                  <a:schemeClr val="lt1"/>
                </a:solidFill>
              </a:defRPr>
            </a:lvl3pPr>
            <a:lvl4pPr lvl="3" rtl="0">
              <a:spcBef>
                <a:spcPts val="1600"/>
              </a:spcBef>
              <a:spcAft>
                <a:spcPts val="0"/>
              </a:spcAft>
              <a:buClr>
                <a:schemeClr val="lt1"/>
              </a:buClr>
              <a:buSzPts val="1400"/>
              <a:buNone/>
              <a:defRPr b="1">
                <a:solidFill>
                  <a:schemeClr val="lt1"/>
                </a:solidFill>
              </a:defRPr>
            </a:lvl4pPr>
            <a:lvl5pPr lvl="4" rtl="0">
              <a:spcBef>
                <a:spcPts val="1600"/>
              </a:spcBef>
              <a:spcAft>
                <a:spcPts val="0"/>
              </a:spcAft>
              <a:buClr>
                <a:schemeClr val="lt1"/>
              </a:buClr>
              <a:buSzPts val="1400"/>
              <a:buNone/>
              <a:defRPr b="1">
                <a:solidFill>
                  <a:schemeClr val="lt1"/>
                </a:solidFill>
              </a:defRPr>
            </a:lvl5pPr>
            <a:lvl6pPr lvl="5" rtl="0">
              <a:spcBef>
                <a:spcPts val="1600"/>
              </a:spcBef>
              <a:spcAft>
                <a:spcPts val="0"/>
              </a:spcAft>
              <a:buClr>
                <a:schemeClr val="lt1"/>
              </a:buClr>
              <a:buSzPts val="1400"/>
              <a:buNone/>
              <a:defRPr b="1">
                <a:solidFill>
                  <a:schemeClr val="lt1"/>
                </a:solidFill>
              </a:defRPr>
            </a:lvl6pPr>
            <a:lvl7pPr lvl="6" rtl="0">
              <a:spcBef>
                <a:spcPts val="1600"/>
              </a:spcBef>
              <a:spcAft>
                <a:spcPts val="0"/>
              </a:spcAft>
              <a:buClr>
                <a:schemeClr val="lt1"/>
              </a:buClr>
              <a:buSzPts val="1400"/>
              <a:buNone/>
              <a:defRPr b="1">
                <a:solidFill>
                  <a:schemeClr val="lt1"/>
                </a:solidFill>
              </a:defRPr>
            </a:lvl7pPr>
            <a:lvl8pPr lvl="7" rtl="0">
              <a:spcBef>
                <a:spcPts val="1600"/>
              </a:spcBef>
              <a:spcAft>
                <a:spcPts val="0"/>
              </a:spcAft>
              <a:buClr>
                <a:schemeClr val="lt1"/>
              </a:buClr>
              <a:buSzPts val="1400"/>
              <a:buNone/>
              <a:defRPr b="1">
                <a:solidFill>
                  <a:schemeClr val="lt1"/>
                </a:solidFill>
              </a:defRPr>
            </a:lvl8pPr>
            <a:lvl9pPr lvl="8" rtl="0">
              <a:spcBef>
                <a:spcPts val="1600"/>
              </a:spcBef>
              <a:spcAft>
                <a:spcPts val="1600"/>
              </a:spcAft>
              <a:buClr>
                <a:schemeClr val="lt1"/>
              </a:buClr>
              <a:buSzPts val="1400"/>
              <a:buNone/>
              <a:defRPr b="1">
                <a:solidFill>
                  <a:schemeClr val="lt1"/>
                </a:solidFill>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005 - Content - 1 Column,  no subtitle - Blue">
  <p:cSld name="CUSTOM_4_2_6_1">
    <p:bg>
      <p:bgPr>
        <a:solidFill>
          <a:schemeClr val="dk1"/>
        </a:solidFill>
        <a:effectLst/>
      </p:bgPr>
    </p:bg>
    <p:spTree>
      <p:nvGrpSpPr>
        <p:cNvPr id="1" name="Shape 2153"/>
        <p:cNvGrpSpPr/>
        <p:nvPr/>
      </p:nvGrpSpPr>
      <p:grpSpPr>
        <a:xfrm>
          <a:off x="0" y="0"/>
          <a:ext cx="0" cy="0"/>
          <a:chOff x="0" y="0"/>
          <a:chExt cx="0" cy="0"/>
        </a:xfrm>
      </p:grpSpPr>
      <p:sp>
        <p:nvSpPr>
          <p:cNvPr id="2154" name="Google Shape;2154;p118"/>
          <p:cNvSpPr txBox="1">
            <a:spLocks noGrp="1"/>
          </p:cNvSpPr>
          <p:nvPr>
            <p:ph type="body" idx="1"/>
          </p:nvPr>
        </p:nvSpPr>
        <p:spPr>
          <a:xfrm>
            <a:off x="676500" y="1449300"/>
            <a:ext cx="7790700" cy="3040200"/>
          </a:xfrm>
          <a:prstGeom prst="rect">
            <a:avLst/>
          </a:prstGeom>
        </p:spPr>
        <p:txBody>
          <a:bodyPr spcFirstLastPara="1" wrap="square" lIns="0" tIns="91425" rIns="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grpSp>
        <p:nvGrpSpPr>
          <p:cNvPr id="2155" name="Google Shape;2155;p118"/>
          <p:cNvGrpSpPr/>
          <p:nvPr/>
        </p:nvGrpSpPr>
        <p:grpSpPr>
          <a:xfrm>
            <a:off x="8648263" y="4659742"/>
            <a:ext cx="313719" cy="338062"/>
            <a:chOff x="3976677" y="2333625"/>
            <a:chExt cx="876309" cy="944307"/>
          </a:xfrm>
        </p:grpSpPr>
        <p:sp>
          <p:nvSpPr>
            <p:cNvPr id="2156" name="Google Shape;2156;p118"/>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57" name="Google Shape;2157;p118"/>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58" name="Google Shape;2158;p118"/>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59" name="Google Shape;2159;p118"/>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60" name="Google Shape;2160;p118"/>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61" name="Google Shape;2161;p118"/>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62" name="Google Shape;2162;p118"/>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63" name="Google Shape;2163;p118"/>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64" name="Google Shape;2164;p118"/>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65" name="Google Shape;2165;p118"/>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66" name="Google Shape;2166;p118"/>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67" name="Google Shape;2167;p118"/>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68" name="Google Shape;2168;p118"/>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69" name="Google Shape;2169;p118"/>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170" name="Google Shape;2170;p118"/>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2171" name="Google Shape;2171;p118"/>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005 - Content - 1 Column,  no subtitle - Grey">
  <p:cSld name="CUSTOM_4_2_7_2">
    <p:bg>
      <p:bgPr>
        <a:solidFill>
          <a:schemeClr val="lt2"/>
        </a:solidFill>
        <a:effectLst/>
      </p:bgPr>
    </p:bg>
    <p:spTree>
      <p:nvGrpSpPr>
        <p:cNvPr id="1" name="Shape 2172"/>
        <p:cNvGrpSpPr/>
        <p:nvPr/>
      </p:nvGrpSpPr>
      <p:grpSpPr>
        <a:xfrm>
          <a:off x="0" y="0"/>
          <a:ext cx="0" cy="0"/>
          <a:chOff x="0" y="0"/>
          <a:chExt cx="0" cy="0"/>
        </a:xfrm>
      </p:grpSpPr>
      <p:sp>
        <p:nvSpPr>
          <p:cNvPr id="2173" name="Google Shape;2173;p119"/>
          <p:cNvSpPr txBox="1">
            <a:spLocks noGrp="1"/>
          </p:cNvSpPr>
          <p:nvPr>
            <p:ph type="body" idx="1"/>
          </p:nvPr>
        </p:nvSpPr>
        <p:spPr>
          <a:xfrm>
            <a:off x="676500" y="1449300"/>
            <a:ext cx="7790700" cy="3040200"/>
          </a:xfrm>
          <a:prstGeom prst="rect">
            <a:avLst/>
          </a:prstGeom>
        </p:spPr>
        <p:txBody>
          <a:bodyPr spcFirstLastPara="1" wrap="square" lIns="0" tIns="91425" rIns="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2174" name="Google Shape;2174;p119"/>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grpSp>
        <p:nvGrpSpPr>
          <p:cNvPr id="2175" name="Google Shape;2175;p119"/>
          <p:cNvGrpSpPr/>
          <p:nvPr/>
        </p:nvGrpSpPr>
        <p:grpSpPr>
          <a:xfrm>
            <a:off x="8648263" y="4659742"/>
            <a:ext cx="313719" cy="338062"/>
            <a:chOff x="3976677" y="2333625"/>
            <a:chExt cx="876309" cy="944307"/>
          </a:xfrm>
        </p:grpSpPr>
        <p:sp>
          <p:nvSpPr>
            <p:cNvPr id="2176" name="Google Shape;2176;p119"/>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77" name="Google Shape;2177;p119"/>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78" name="Google Shape;2178;p119"/>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79" name="Google Shape;2179;p119"/>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80" name="Google Shape;2180;p119"/>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81" name="Google Shape;2181;p119"/>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82" name="Google Shape;2182;p119"/>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83" name="Google Shape;2183;p119"/>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84" name="Google Shape;2184;p119"/>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85" name="Google Shape;2185;p119"/>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86" name="Google Shape;2186;p119"/>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87" name="Google Shape;2187;p119"/>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88" name="Google Shape;2188;p119"/>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89" name="Google Shape;2189;p119"/>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190" name="Google Shape;2190;p119"/>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005 - Content - 2 Column A - Blue">
  <p:cSld name="CUSTOM_4_2_7_1">
    <p:bg>
      <p:bgPr>
        <a:solidFill>
          <a:schemeClr val="dk1"/>
        </a:solidFill>
        <a:effectLst/>
      </p:bgPr>
    </p:bg>
    <p:spTree>
      <p:nvGrpSpPr>
        <p:cNvPr id="1" name="Shape 2191"/>
        <p:cNvGrpSpPr/>
        <p:nvPr/>
      </p:nvGrpSpPr>
      <p:grpSpPr>
        <a:xfrm>
          <a:off x="0" y="0"/>
          <a:ext cx="0" cy="0"/>
          <a:chOff x="0" y="0"/>
          <a:chExt cx="0" cy="0"/>
        </a:xfrm>
      </p:grpSpPr>
      <p:sp>
        <p:nvSpPr>
          <p:cNvPr id="2192" name="Google Shape;2192;p120"/>
          <p:cNvSpPr txBox="1">
            <a:spLocks noGrp="1"/>
          </p:cNvSpPr>
          <p:nvPr>
            <p:ph type="body" idx="1"/>
          </p:nvPr>
        </p:nvSpPr>
        <p:spPr>
          <a:xfrm>
            <a:off x="676500" y="1769375"/>
            <a:ext cx="38955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2193" name="Google Shape;2193;p120"/>
          <p:cNvSpPr txBox="1">
            <a:spLocks noGrp="1"/>
          </p:cNvSpPr>
          <p:nvPr>
            <p:ph type="body" idx="2"/>
          </p:nvPr>
        </p:nvSpPr>
        <p:spPr>
          <a:xfrm>
            <a:off x="4571925" y="1769375"/>
            <a:ext cx="38955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grpSp>
        <p:nvGrpSpPr>
          <p:cNvPr id="2194" name="Google Shape;2194;p120"/>
          <p:cNvGrpSpPr/>
          <p:nvPr/>
        </p:nvGrpSpPr>
        <p:grpSpPr>
          <a:xfrm>
            <a:off x="8648263" y="4659742"/>
            <a:ext cx="313719" cy="338062"/>
            <a:chOff x="3976677" y="2333625"/>
            <a:chExt cx="876309" cy="944307"/>
          </a:xfrm>
        </p:grpSpPr>
        <p:sp>
          <p:nvSpPr>
            <p:cNvPr id="2195" name="Google Shape;2195;p120"/>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96" name="Google Shape;2196;p120"/>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97" name="Google Shape;2197;p120"/>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98" name="Google Shape;2198;p120"/>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99" name="Google Shape;2199;p120"/>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00" name="Google Shape;2200;p120"/>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01" name="Google Shape;2201;p120"/>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02" name="Google Shape;2202;p120"/>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03" name="Google Shape;2203;p120"/>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04" name="Google Shape;2204;p120"/>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05" name="Google Shape;2205;p120"/>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06" name="Google Shape;2206;p120"/>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07" name="Google Shape;2207;p120"/>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08" name="Google Shape;2208;p120"/>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209" name="Google Shape;2209;p120"/>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2210" name="Google Shape;2210;p120"/>
          <p:cNvSpPr txBox="1">
            <a:spLocks noGrp="1"/>
          </p:cNvSpPr>
          <p:nvPr>
            <p:ph type="subTitle" idx="3"/>
          </p:nvPr>
        </p:nvSpPr>
        <p:spPr>
          <a:xfrm>
            <a:off x="676650" y="1449300"/>
            <a:ext cx="77907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2211" name="Google Shape;2211;p120"/>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005 - Content - 2 Column A - Grey">
  <p:cSld name="CUSTOM_4_2_7_1_2">
    <p:bg>
      <p:bgPr>
        <a:solidFill>
          <a:schemeClr val="lt2"/>
        </a:solidFill>
        <a:effectLst/>
      </p:bgPr>
    </p:bg>
    <p:spTree>
      <p:nvGrpSpPr>
        <p:cNvPr id="1" name="Shape 2212"/>
        <p:cNvGrpSpPr/>
        <p:nvPr/>
      </p:nvGrpSpPr>
      <p:grpSpPr>
        <a:xfrm>
          <a:off x="0" y="0"/>
          <a:ext cx="0" cy="0"/>
          <a:chOff x="0" y="0"/>
          <a:chExt cx="0" cy="0"/>
        </a:xfrm>
      </p:grpSpPr>
      <p:sp>
        <p:nvSpPr>
          <p:cNvPr id="2213" name="Google Shape;2213;p121"/>
          <p:cNvSpPr txBox="1">
            <a:spLocks noGrp="1"/>
          </p:cNvSpPr>
          <p:nvPr>
            <p:ph type="subTitle" idx="1"/>
          </p:nvPr>
        </p:nvSpPr>
        <p:spPr>
          <a:xfrm>
            <a:off x="676650" y="1449300"/>
            <a:ext cx="7790700" cy="320100"/>
          </a:xfrm>
          <a:prstGeom prst="rect">
            <a:avLst/>
          </a:prstGeom>
          <a:noFill/>
        </p:spPr>
        <p:txBody>
          <a:bodyPr spcFirstLastPara="1" wrap="square" lIns="0" tIns="0" rIns="0" bIns="0" anchor="t"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14" name="Google Shape;2214;p121"/>
          <p:cNvSpPr txBox="1">
            <a:spLocks noGrp="1"/>
          </p:cNvSpPr>
          <p:nvPr>
            <p:ph type="body" idx="2"/>
          </p:nvPr>
        </p:nvSpPr>
        <p:spPr>
          <a:xfrm>
            <a:off x="676500" y="1769375"/>
            <a:ext cx="38955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2215" name="Google Shape;2215;p121"/>
          <p:cNvSpPr txBox="1">
            <a:spLocks noGrp="1"/>
          </p:cNvSpPr>
          <p:nvPr>
            <p:ph type="body" idx="3"/>
          </p:nvPr>
        </p:nvSpPr>
        <p:spPr>
          <a:xfrm>
            <a:off x="4571925" y="1769375"/>
            <a:ext cx="38955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2216" name="Google Shape;2216;p121"/>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grpSp>
        <p:nvGrpSpPr>
          <p:cNvPr id="2217" name="Google Shape;2217;p121"/>
          <p:cNvGrpSpPr/>
          <p:nvPr/>
        </p:nvGrpSpPr>
        <p:grpSpPr>
          <a:xfrm>
            <a:off x="8648263" y="4659742"/>
            <a:ext cx="313719" cy="338062"/>
            <a:chOff x="3976677" y="2333625"/>
            <a:chExt cx="876309" cy="944307"/>
          </a:xfrm>
        </p:grpSpPr>
        <p:sp>
          <p:nvSpPr>
            <p:cNvPr id="2218" name="Google Shape;2218;p121"/>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19" name="Google Shape;2219;p121"/>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20" name="Google Shape;2220;p121"/>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21" name="Google Shape;2221;p121"/>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22" name="Google Shape;2222;p121"/>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23" name="Google Shape;2223;p121"/>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24" name="Google Shape;2224;p121"/>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25" name="Google Shape;2225;p121"/>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26" name="Google Shape;2226;p121"/>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27" name="Google Shape;2227;p121"/>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28" name="Google Shape;2228;p121"/>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29" name="Google Shape;2229;p121"/>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30" name="Google Shape;2230;p121"/>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31" name="Google Shape;2231;p121"/>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232" name="Google Shape;2232;p121"/>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005 - Content - 2 Column A, no subtitle - Blue">
  <p:cSld name="CUSTOM_4_2_7_1_3">
    <p:bg>
      <p:bgPr>
        <a:solidFill>
          <a:schemeClr val="dk1"/>
        </a:solidFill>
        <a:effectLst/>
      </p:bgPr>
    </p:bg>
    <p:spTree>
      <p:nvGrpSpPr>
        <p:cNvPr id="1" name="Shape 2233"/>
        <p:cNvGrpSpPr/>
        <p:nvPr/>
      </p:nvGrpSpPr>
      <p:grpSpPr>
        <a:xfrm>
          <a:off x="0" y="0"/>
          <a:ext cx="0" cy="0"/>
          <a:chOff x="0" y="0"/>
          <a:chExt cx="0" cy="0"/>
        </a:xfrm>
      </p:grpSpPr>
      <p:sp>
        <p:nvSpPr>
          <p:cNvPr id="2234" name="Google Shape;2234;p122"/>
          <p:cNvSpPr txBox="1">
            <a:spLocks noGrp="1"/>
          </p:cNvSpPr>
          <p:nvPr>
            <p:ph type="body" idx="1"/>
          </p:nvPr>
        </p:nvSpPr>
        <p:spPr>
          <a:xfrm>
            <a:off x="676500" y="1449300"/>
            <a:ext cx="3895500" cy="30402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2235" name="Google Shape;2235;p122"/>
          <p:cNvSpPr txBox="1">
            <a:spLocks noGrp="1"/>
          </p:cNvSpPr>
          <p:nvPr>
            <p:ph type="body" idx="2"/>
          </p:nvPr>
        </p:nvSpPr>
        <p:spPr>
          <a:xfrm>
            <a:off x="4571925" y="1449300"/>
            <a:ext cx="3895500" cy="30402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grpSp>
        <p:nvGrpSpPr>
          <p:cNvPr id="2236" name="Google Shape;2236;p122"/>
          <p:cNvGrpSpPr/>
          <p:nvPr/>
        </p:nvGrpSpPr>
        <p:grpSpPr>
          <a:xfrm>
            <a:off x="8648263" y="4659742"/>
            <a:ext cx="313719" cy="338062"/>
            <a:chOff x="3976677" y="2333625"/>
            <a:chExt cx="876309" cy="944307"/>
          </a:xfrm>
        </p:grpSpPr>
        <p:sp>
          <p:nvSpPr>
            <p:cNvPr id="2237" name="Google Shape;2237;p122"/>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38" name="Google Shape;2238;p122"/>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39" name="Google Shape;2239;p122"/>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40" name="Google Shape;2240;p122"/>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41" name="Google Shape;2241;p122"/>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42" name="Google Shape;2242;p122"/>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43" name="Google Shape;2243;p122"/>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44" name="Google Shape;2244;p122"/>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45" name="Google Shape;2245;p122"/>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46" name="Google Shape;2246;p122"/>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47" name="Google Shape;2247;p122"/>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48" name="Google Shape;2248;p122"/>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49" name="Google Shape;2249;p122"/>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50" name="Google Shape;2250;p122"/>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251" name="Google Shape;2251;p122"/>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2252" name="Google Shape;2252;p122"/>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005 - Content - 2 Column A, no subtitle - Grey">
  <p:cSld name="CUSTOM_4_2_7_1_2_2">
    <p:bg>
      <p:bgPr>
        <a:solidFill>
          <a:schemeClr val="lt2"/>
        </a:solidFill>
        <a:effectLst/>
      </p:bgPr>
    </p:bg>
    <p:spTree>
      <p:nvGrpSpPr>
        <p:cNvPr id="1" name="Shape 2253"/>
        <p:cNvGrpSpPr/>
        <p:nvPr/>
      </p:nvGrpSpPr>
      <p:grpSpPr>
        <a:xfrm>
          <a:off x="0" y="0"/>
          <a:ext cx="0" cy="0"/>
          <a:chOff x="0" y="0"/>
          <a:chExt cx="0" cy="0"/>
        </a:xfrm>
      </p:grpSpPr>
      <p:sp>
        <p:nvSpPr>
          <p:cNvPr id="2254" name="Google Shape;2254;p123"/>
          <p:cNvSpPr txBox="1">
            <a:spLocks noGrp="1"/>
          </p:cNvSpPr>
          <p:nvPr>
            <p:ph type="body" idx="1"/>
          </p:nvPr>
        </p:nvSpPr>
        <p:spPr>
          <a:xfrm>
            <a:off x="676500" y="1449300"/>
            <a:ext cx="3895500" cy="30402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2255" name="Google Shape;2255;p123"/>
          <p:cNvSpPr txBox="1">
            <a:spLocks noGrp="1"/>
          </p:cNvSpPr>
          <p:nvPr>
            <p:ph type="body" idx="2"/>
          </p:nvPr>
        </p:nvSpPr>
        <p:spPr>
          <a:xfrm>
            <a:off x="4571925" y="1449300"/>
            <a:ext cx="3895500" cy="30402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2256" name="Google Shape;2256;p123"/>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grpSp>
        <p:nvGrpSpPr>
          <p:cNvPr id="2257" name="Google Shape;2257;p123"/>
          <p:cNvGrpSpPr/>
          <p:nvPr/>
        </p:nvGrpSpPr>
        <p:grpSpPr>
          <a:xfrm>
            <a:off x="8648263" y="4659742"/>
            <a:ext cx="313719" cy="338062"/>
            <a:chOff x="3976677" y="2333625"/>
            <a:chExt cx="876309" cy="944307"/>
          </a:xfrm>
        </p:grpSpPr>
        <p:sp>
          <p:nvSpPr>
            <p:cNvPr id="2258" name="Google Shape;2258;p123"/>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59" name="Google Shape;2259;p123"/>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60" name="Google Shape;2260;p123"/>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61" name="Google Shape;2261;p123"/>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62" name="Google Shape;2262;p123"/>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63" name="Google Shape;2263;p123"/>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64" name="Google Shape;2264;p123"/>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65" name="Google Shape;2265;p123"/>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66" name="Google Shape;2266;p123"/>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67" name="Google Shape;2267;p123"/>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68" name="Google Shape;2268;p123"/>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69" name="Google Shape;2269;p123"/>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70" name="Google Shape;2270;p123"/>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71" name="Google Shape;2271;p123"/>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272" name="Google Shape;2272;p123"/>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005 - Content - 2 Column B with Icon - Blue">
  <p:cSld name="CUSTOM_4_1_1_1">
    <p:bg>
      <p:bgPr>
        <a:solidFill>
          <a:schemeClr val="dk1"/>
        </a:solidFill>
        <a:effectLst/>
      </p:bgPr>
    </p:bg>
    <p:spTree>
      <p:nvGrpSpPr>
        <p:cNvPr id="1" name="Shape 2273"/>
        <p:cNvGrpSpPr/>
        <p:nvPr/>
      </p:nvGrpSpPr>
      <p:grpSpPr>
        <a:xfrm>
          <a:off x="0" y="0"/>
          <a:ext cx="0" cy="0"/>
          <a:chOff x="0" y="0"/>
          <a:chExt cx="0" cy="0"/>
        </a:xfrm>
      </p:grpSpPr>
      <p:sp>
        <p:nvSpPr>
          <p:cNvPr id="2274" name="Google Shape;2274;p124"/>
          <p:cNvSpPr txBox="1">
            <a:spLocks noGrp="1"/>
          </p:cNvSpPr>
          <p:nvPr>
            <p:ph type="body" idx="1"/>
          </p:nvPr>
        </p:nvSpPr>
        <p:spPr>
          <a:xfrm>
            <a:off x="676675" y="2876550"/>
            <a:ext cx="3895200" cy="1613100"/>
          </a:xfrm>
          <a:prstGeom prst="rect">
            <a:avLst/>
          </a:prstGeom>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Clr>
                <a:schemeClr val="lt1"/>
              </a:buClr>
              <a:buSzPts val="12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2275" name="Google Shape;2275;p124"/>
          <p:cNvSpPr txBox="1">
            <a:spLocks noGrp="1"/>
          </p:cNvSpPr>
          <p:nvPr>
            <p:ph type="body" idx="2"/>
          </p:nvPr>
        </p:nvSpPr>
        <p:spPr>
          <a:xfrm>
            <a:off x="4572075" y="2876550"/>
            <a:ext cx="3895200" cy="1613100"/>
          </a:xfrm>
          <a:prstGeom prst="rect">
            <a:avLst/>
          </a:prstGeom>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Clr>
                <a:schemeClr val="lt1"/>
              </a:buClr>
              <a:buSzPts val="12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2276" name="Google Shape;2276;p124"/>
          <p:cNvSpPr txBox="1">
            <a:spLocks noGrp="1"/>
          </p:cNvSpPr>
          <p:nvPr>
            <p:ph type="subTitle" idx="3"/>
          </p:nvPr>
        </p:nvSpPr>
        <p:spPr>
          <a:xfrm>
            <a:off x="676575" y="1929375"/>
            <a:ext cx="3895500" cy="947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100"/>
              <a:buNone/>
              <a:defRPr sz="1100" b="1">
                <a:solidFill>
                  <a:schemeClr val="lt1"/>
                </a:solidFill>
              </a:defRPr>
            </a:lvl1pPr>
            <a:lvl2pPr lvl="1" algn="ctr" rtl="0">
              <a:spcBef>
                <a:spcPts val="0"/>
              </a:spcBef>
              <a:spcAft>
                <a:spcPts val="0"/>
              </a:spcAft>
              <a:buClr>
                <a:schemeClr val="lt1"/>
              </a:buClr>
              <a:buSzPts val="1400"/>
              <a:buNone/>
              <a:defRPr b="1">
                <a:solidFill>
                  <a:schemeClr val="lt1"/>
                </a:solidFill>
              </a:defRPr>
            </a:lvl2pPr>
            <a:lvl3pPr lvl="2" algn="ctr" rtl="0">
              <a:spcBef>
                <a:spcPts val="0"/>
              </a:spcBef>
              <a:spcAft>
                <a:spcPts val="0"/>
              </a:spcAft>
              <a:buClr>
                <a:schemeClr val="lt1"/>
              </a:buClr>
              <a:buSzPts val="1400"/>
              <a:buNone/>
              <a:defRPr b="1">
                <a:solidFill>
                  <a:schemeClr val="lt1"/>
                </a:solidFill>
              </a:defRPr>
            </a:lvl3pPr>
            <a:lvl4pPr lvl="3" algn="ctr" rtl="0">
              <a:spcBef>
                <a:spcPts val="0"/>
              </a:spcBef>
              <a:spcAft>
                <a:spcPts val="0"/>
              </a:spcAft>
              <a:buClr>
                <a:schemeClr val="lt1"/>
              </a:buClr>
              <a:buSzPts val="1400"/>
              <a:buNone/>
              <a:defRPr b="1">
                <a:solidFill>
                  <a:schemeClr val="lt1"/>
                </a:solidFill>
              </a:defRPr>
            </a:lvl4pPr>
            <a:lvl5pPr lvl="4" algn="ctr" rtl="0">
              <a:spcBef>
                <a:spcPts val="0"/>
              </a:spcBef>
              <a:spcAft>
                <a:spcPts val="0"/>
              </a:spcAft>
              <a:buClr>
                <a:schemeClr val="lt1"/>
              </a:buClr>
              <a:buSzPts val="1400"/>
              <a:buNone/>
              <a:defRPr b="1">
                <a:solidFill>
                  <a:schemeClr val="lt1"/>
                </a:solidFill>
              </a:defRPr>
            </a:lvl5pPr>
            <a:lvl6pPr lvl="5" algn="ctr" rtl="0">
              <a:spcBef>
                <a:spcPts val="0"/>
              </a:spcBef>
              <a:spcAft>
                <a:spcPts val="0"/>
              </a:spcAft>
              <a:buClr>
                <a:schemeClr val="lt1"/>
              </a:buClr>
              <a:buSzPts val="1400"/>
              <a:buNone/>
              <a:defRPr b="1">
                <a:solidFill>
                  <a:schemeClr val="lt1"/>
                </a:solidFill>
              </a:defRPr>
            </a:lvl6pPr>
            <a:lvl7pPr lvl="6" algn="ctr" rtl="0">
              <a:spcBef>
                <a:spcPts val="0"/>
              </a:spcBef>
              <a:spcAft>
                <a:spcPts val="0"/>
              </a:spcAft>
              <a:buClr>
                <a:schemeClr val="lt1"/>
              </a:buClr>
              <a:buSzPts val="1400"/>
              <a:buNone/>
              <a:defRPr b="1">
                <a:solidFill>
                  <a:schemeClr val="lt1"/>
                </a:solidFill>
              </a:defRPr>
            </a:lvl7pPr>
            <a:lvl8pPr lvl="7" algn="ctr" rtl="0">
              <a:spcBef>
                <a:spcPts val="0"/>
              </a:spcBef>
              <a:spcAft>
                <a:spcPts val="0"/>
              </a:spcAft>
              <a:buClr>
                <a:schemeClr val="lt1"/>
              </a:buClr>
              <a:buSzPts val="1400"/>
              <a:buNone/>
              <a:defRPr b="1">
                <a:solidFill>
                  <a:schemeClr val="lt1"/>
                </a:solidFill>
              </a:defRPr>
            </a:lvl8pPr>
            <a:lvl9pPr lvl="8" algn="ctr" rtl="0">
              <a:spcBef>
                <a:spcPts val="0"/>
              </a:spcBef>
              <a:spcAft>
                <a:spcPts val="0"/>
              </a:spcAft>
              <a:buClr>
                <a:schemeClr val="lt1"/>
              </a:buClr>
              <a:buSzPts val="1400"/>
              <a:buNone/>
              <a:defRPr b="1">
                <a:solidFill>
                  <a:schemeClr val="lt1"/>
                </a:solidFill>
              </a:defRPr>
            </a:lvl9pPr>
          </a:lstStyle>
          <a:p>
            <a:endParaRPr/>
          </a:p>
        </p:txBody>
      </p:sp>
      <p:sp>
        <p:nvSpPr>
          <p:cNvPr id="2277" name="Google Shape;2277;p124"/>
          <p:cNvSpPr txBox="1">
            <a:spLocks noGrp="1"/>
          </p:cNvSpPr>
          <p:nvPr>
            <p:ph type="subTitle" idx="4"/>
          </p:nvPr>
        </p:nvSpPr>
        <p:spPr>
          <a:xfrm>
            <a:off x="4562275" y="1929375"/>
            <a:ext cx="3895500" cy="947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100"/>
              <a:buNone/>
              <a:defRPr sz="1100" b="1">
                <a:solidFill>
                  <a:schemeClr val="lt1"/>
                </a:solidFill>
              </a:defRPr>
            </a:lvl1pPr>
            <a:lvl2pPr lvl="1" algn="ctr" rtl="0">
              <a:spcBef>
                <a:spcPts val="0"/>
              </a:spcBef>
              <a:spcAft>
                <a:spcPts val="0"/>
              </a:spcAft>
              <a:buClr>
                <a:schemeClr val="lt1"/>
              </a:buClr>
              <a:buSzPts val="1400"/>
              <a:buNone/>
              <a:defRPr b="1">
                <a:solidFill>
                  <a:schemeClr val="lt1"/>
                </a:solidFill>
              </a:defRPr>
            </a:lvl2pPr>
            <a:lvl3pPr lvl="2" algn="ctr" rtl="0">
              <a:spcBef>
                <a:spcPts val="0"/>
              </a:spcBef>
              <a:spcAft>
                <a:spcPts val="0"/>
              </a:spcAft>
              <a:buClr>
                <a:schemeClr val="lt1"/>
              </a:buClr>
              <a:buSzPts val="1400"/>
              <a:buNone/>
              <a:defRPr b="1">
                <a:solidFill>
                  <a:schemeClr val="lt1"/>
                </a:solidFill>
              </a:defRPr>
            </a:lvl3pPr>
            <a:lvl4pPr lvl="3" algn="ctr" rtl="0">
              <a:spcBef>
                <a:spcPts val="0"/>
              </a:spcBef>
              <a:spcAft>
                <a:spcPts val="0"/>
              </a:spcAft>
              <a:buClr>
                <a:schemeClr val="lt1"/>
              </a:buClr>
              <a:buSzPts val="1400"/>
              <a:buNone/>
              <a:defRPr b="1">
                <a:solidFill>
                  <a:schemeClr val="lt1"/>
                </a:solidFill>
              </a:defRPr>
            </a:lvl4pPr>
            <a:lvl5pPr lvl="4" algn="ctr" rtl="0">
              <a:spcBef>
                <a:spcPts val="0"/>
              </a:spcBef>
              <a:spcAft>
                <a:spcPts val="0"/>
              </a:spcAft>
              <a:buClr>
                <a:schemeClr val="lt1"/>
              </a:buClr>
              <a:buSzPts val="1400"/>
              <a:buNone/>
              <a:defRPr b="1">
                <a:solidFill>
                  <a:schemeClr val="lt1"/>
                </a:solidFill>
              </a:defRPr>
            </a:lvl5pPr>
            <a:lvl6pPr lvl="5" algn="ctr" rtl="0">
              <a:spcBef>
                <a:spcPts val="0"/>
              </a:spcBef>
              <a:spcAft>
                <a:spcPts val="0"/>
              </a:spcAft>
              <a:buClr>
                <a:schemeClr val="lt1"/>
              </a:buClr>
              <a:buSzPts val="1400"/>
              <a:buNone/>
              <a:defRPr b="1">
                <a:solidFill>
                  <a:schemeClr val="lt1"/>
                </a:solidFill>
              </a:defRPr>
            </a:lvl6pPr>
            <a:lvl7pPr lvl="6" algn="ctr" rtl="0">
              <a:spcBef>
                <a:spcPts val="0"/>
              </a:spcBef>
              <a:spcAft>
                <a:spcPts val="0"/>
              </a:spcAft>
              <a:buClr>
                <a:schemeClr val="lt1"/>
              </a:buClr>
              <a:buSzPts val="1400"/>
              <a:buNone/>
              <a:defRPr b="1">
                <a:solidFill>
                  <a:schemeClr val="lt1"/>
                </a:solidFill>
              </a:defRPr>
            </a:lvl7pPr>
            <a:lvl8pPr lvl="7" algn="ctr" rtl="0">
              <a:spcBef>
                <a:spcPts val="0"/>
              </a:spcBef>
              <a:spcAft>
                <a:spcPts val="0"/>
              </a:spcAft>
              <a:buClr>
                <a:schemeClr val="lt1"/>
              </a:buClr>
              <a:buSzPts val="1400"/>
              <a:buNone/>
              <a:defRPr b="1">
                <a:solidFill>
                  <a:schemeClr val="lt1"/>
                </a:solidFill>
              </a:defRPr>
            </a:lvl8pPr>
            <a:lvl9pPr lvl="8" algn="ctr" rtl="0">
              <a:spcBef>
                <a:spcPts val="0"/>
              </a:spcBef>
              <a:spcAft>
                <a:spcPts val="0"/>
              </a:spcAft>
              <a:buClr>
                <a:schemeClr val="lt1"/>
              </a:buClr>
              <a:buSzPts val="1400"/>
              <a:buNone/>
              <a:defRPr b="1">
                <a:solidFill>
                  <a:schemeClr val="lt1"/>
                </a:solidFill>
              </a:defRPr>
            </a:lvl9pPr>
          </a:lstStyle>
          <a:p>
            <a:endParaRPr/>
          </a:p>
        </p:txBody>
      </p:sp>
      <p:sp>
        <p:nvSpPr>
          <p:cNvPr id="2278" name="Google Shape;2278;p124"/>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lgn="ctr"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2279" name="Google Shape;2279;p124"/>
          <p:cNvSpPr txBox="1">
            <a:spLocks noGrp="1"/>
          </p:cNvSpPr>
          <p:nvPr>
            <p:ph type="subTitle" idx="5"/>
          </p:nvPr>
        </p:nvSpPr>
        <p:spPr>
          <a:xfrm>
            <a:off x="676650" y="1449300"/>
            <a:ext cx="7790700" cy="320100"/>
          </a:xfrm>
          <a:prstGeom prst="rect">
            <a:avLst/>
          </a:prstGeom>
          <a:noFill/>
        </p:spPr>
        <p:txBody>
          <a:bodyPr spcFirstLastPara="1" wrap="square" lIns="0" tIns="0"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2280" name="Google Shape;2280;p124"/>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grpSp>
        <p:nvGrpSpPr>
          <p:cNvPr id="2281" name="Google Shape;2281;p124"/>
          <p:cNvGrpSpPr/>
          <p:nvPr/>
        </p:nvGrpSpPr>
        <p:grpSpPr>
          <a:xfrm>
            <a:off x="8648263" y="4659742"/>
            <a:ext cx="313719" cy="338062"/>
            <a:chOff x="3976677" y="2333625"/>
            <a:chExt cx="876309" cy="944307"/>
          </a:xfrm>
        </p:grpSpPr>
        <p:sp>
          <p:nvSpPr>
            <p:cNvPr id="2282" name="Google Shape;2282;p124"/>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83" name="Google Shape;2283;p124"/>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84" name="Google Shape;2284;p124"/>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85" name="Google Shape;2285;p124"/>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86" name="Google Shape;2286;p124"/>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87" name="Google Shape;2287;p124"/>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88" name="Google Shape;2288;p124"/>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89" name="Google Shape;2289;p124"/>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90" name="Google Shape;2290;p124"/>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91" name="Google Shape;2291;p124"/>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92" name="Google Shape;2292;p124"/>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93" name="Google Shape;2293;p124"/>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94" name="Google Shape;2294;p124"/>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95" name="Google Shape;2295;p124"/>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005 - Content - 2 Column B with Icon - Grey">
  <p:cSld name="CUSTOM_4_1_1_1_1">
    <p:bg>
      <p:bgPr>
        <a:solidFill>
          <a:schemeClr val="lt2"/>
        </a:solidFill>
        <a:effectLst/>
      </p:bgPr>
    </p:bg>
    <p:spTree>
      <p:nvGrpSpPr>
        <p:cNvPr id="1" name="Shape 2296"/>
        <p:cNvGrpSpPr/>
        <p:nvPr/>
      </p:nvGrpSpPr>
      <p:grpSpPr>
        <a:xfrm>
          <a:off x="0" y="0"/>
          <a:ext cx="0" cy="0"/>
          <a:chOff x="0" y="0"/>
          <a:chExt cx="0" cy="0"/>
        </a:xfrm>
      </p:grpSpPr>
      <p:sp>
        <p:nvSpPr>
          <p:cNvPr id="2297" name="Google Shape;2297;p125"/>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lgn="ctr" rtl="0">
              <a:spcBef>
                <a:spcPts val="0"/>
              </a:spcBef>
              <a:spcAft>
                <a:spcPts val="0"/>
              </a:spcAft>
              <a:buSzPts val="3200"/>
              <a:buNone/>
              <a:defRPr sz="32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2298" name="Google Shape;2298;p125"/>
          <p:cNvSpPr txBox="1">
            <a:spLocks noGrp="1"/>
          </p:cNvSpPr>
          <p:nvPr>
            <p:ph type="subTitle" idx="1"/>
          </p:nvPr>
        </p:nvSpPr>
        <p:spPr>
          <a:xfrm>
            <a:off x="676650" y="1449300"/>
            <a:ext cx="7790700" cy="320100"/>
          </a:xfrm>
          <a:prstGeom prst="rect">
            <a:avLst/>
          </a:prstGeom>
          <a:noFill/>
        </p:spPr>
        <p:txBody>
          <a:bodyPr spcFirstLastPara="1" wrap="square" lIns="0" tIns="0" rIns="0" bIns="0" anchor="t" anchorCtr="0">
            <a:noAutofit/>
          </a:bodyPr>
          <a:lstStyle>
            <a:lvl1pPr lvl="0" algn="ctr" rtl="0">
              <a:spcBef>
                <a:spcPts val="0"/>
              </a:spcBef>
              <a:spcAft>
                <a:spcPts val="0"/>
              </a:spcAft>
              <a:buSzPts val="18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99" name="Google Shape;2299;p125"/>
          <p:cNvSpPr txBox="1">
            <a:spLocks noGrp="1"/>
          </p:cNvSpPr>
          <p:nvPr>
            <p:ph type="body" idx="2"/>
          </p:nvPr>
        </p:nvSpPr>
        <p:spPr>
          <a:xfrm>
            <a:off x="676675" y="2876550"/>
            <a:ext cx="3895200" cy="1613100"/>
          </a:xfrm>
          <a:prstGeom prst="rect">
            <a:avLst/>
          </a:prstGeom>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SzPts val="1200"/>
              <a:buChar char="●"/>
              <a:defRPr sz="1100"/>
            </a:lvl1pPr>
            <a:lvl2pPr marL="914400" lvl="1" indent="-298450" algn="ctr" rtl="0">
              <a:lnSpc>
                <a:spcPct val="115000"/>
              </a:lnSpc>
              <a:spcBef>
                <a:spcPts val="0"/>
              </a:spcBef>
              <a:spcAft>
                <a:spcPts val="0"/>
              </a:spcAft>
              <a:buSzPts val="1100"/>
              <a:buChar char="●"/>
              <a:defRPr sz="1100"/>
            </a:lvl2pPr>
            <a:lvl3pPr marL="1371600" lvl="2" indent="-298450" algn="ctr" rtl="0">
              <a:lnSpc>
                <a:spcPct val="115000"/>
              </a:lnSpc>
              <a:spcBef>
                <a:spcPts val="0"/>
              </a:spcBef>
              <a:spcAft>
                <a:spcPts val="0"/>
              </a:spcAft>
              <a:buSzPts val="1100"/>
              <a:buChar char="○"/>
              <a:defRPr sz="1100"/>
            </a:lvl3pPr>
            <a:lvl4pPr marL="1828800" lvl="3" indent="-298450" algn="ctr" rtl="0">
              <a:lnSpc>
                <a:spcPct val="115000"/>
              </a:lnSpc>
              <a:spcBef>
                <a:spcPts val="0"/>
              </a:spcBef>
              <a:spcAft>
                <a:spcPts val="0"/>
              </a:spcAft>
              <a:buSzPts val="1100"/>
              <a:buChar char="■"/>
              <a:defRPr sz="1100"/>
            </a:lvl4pPr>
            <a:lvl5pPr marL="2286000" lvl="4" indent="-298450" algn="ctr" rtl="0">
              <a:lnSpc>
                <a:spcPct val="115000"/>
              </a:lnSpc>
              <a:spcBef>
                <a:spcPts val="0"/>
              </a:spcBef>
              <a:spcAft>
                <a:spcPts val="0"/>
              </a:spcAft>
              <a:buSzPts val="1100"/>
              <a:buChar char="○"/>
              <a:defRPr sz="1100"/>
            </a:lvl5pPr>
            <a:lvl6pPr marL="2743200" lvl="5" indent="-298450" algn="ctr" rtl="0">
              <a:lnSpc>
                <a:spcPct val="115000"/>
              </a:lnSpc>
              <a:spcBef>
                <a:spcPts val="0"/>
              </a:spcBef>
              <a:spcAft>
                <a:spcPts val="0"/>
              </a:spcAft>
              <a:buSzPts val="1100"/>
              <a:buChar char="■"/>
              <a:defRPr sz="1100"/>
            </a:lvl6pPr>
            <a:lvl7pPr marL="3200400" lvl="6" indent="-298450" algn="ctr" rtl="0">
              <a:lnSpc>
                <a:spcPct val="115000"/>
              </a:lnSpc>
              <a:spcBef>
                <a:spcPts val="0"/>
              </a:spcBef>
              <a:spcAft>
                <a:spcPts val="0"/>
              </a:spcAft>
              <a:buSzPts val="1100"/>
              <a:buChar char="●"/>
              <a:defRPr sz="1100"/>
            </a:lvl7pPr>
            <a:lvl8pPr marL="3657600" lvl="7" indent="-298450" algn="ctr" rtl="0">
              <a:lnSpc>
                <a:spcPct val="115000"/>
              </a:lnSpc>
              <a:spcBef>
                <a:spcPts val="0"/>
              </a:spcBef>
              <a:spcAft>
                <a:spcPts val="0"/>
              </a:spcAft>
              <a:buSzPts val="1100"/>
              <a:buChar char="○"/>
              <a:defRPr sz="1100"/>
            </a:lvl8pPr>
            <a:lvl9pPr marL="4114800" lvl="8" indent="-298450" algn="ctr" rtl="0">
              <a:lnSpc>
                <a:spcPct val="115000"/>
              </a:lnSpc>
              <a:spcBef>
                <a:spcPts val="0"/>
              </a:spcBef>
              <a:spcAft>
                <a:spcPts val="0"/>
              </a:spcAft>
              <a:buSzPts val="1100"/>
              <a:buChar char="■"/>
              <a:defRPr sz="1100"/>
            </a:lvl9pPr>
          </a:lstStyle>
          <a:p>
            <a:endParaRPr/>
          </a:p>
        </p:txBody>
      </p:sp>
      <p:sp>
        <p:nvSpPr>
          <p:cNvPr id="2300" name="Google Shape;2300;p125"/>
          <p:cNvSpPr txBox="1">
            <a:spLocks noGrp="1"/>
          </p:cNvSpPr>
          <p:nvPr>
            <p:ph type="body" idx="3"/>
          </p:nvPr>
        </p:nvSpPr>
        <p:spPr>
          <a:xfrm>
            <a:off x="4572075" y="2876550"/>
            <a:ext cx="3895200" cy="1613100"/>
          </a:xfrm>
          <a:prstGeom prst="rect">
            <a:avLst/>
          </a:prstGeom>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SzPts val="1200"/>
              <a:buChar char="●"/>
              <a:defRPr sz="1100"/>
            </a:lvl1pPr>
            <a:lvl2pPr marL="914400" lvl="1" indent="-298450" algn="ctr" rtl="0">
              <a:lnSpc>
                <a:spcPct val="115000"/>
              </a:lnSpc>
              <a:spcBef>
                <a:spcPts val="0"/>
              </a:spcBef>
              <a:spcAft>
                <a:spcPts val="0"/>
              </a:spcAft>
              <a:buSzPts val="1100"/>
              <a:buChar char="●"/>
              <a:defRPr sz="1100"/>
            </a:lvl2pPr>
            <a:lvl3pPr marL="1371600" lvl="2" indent="-298450" algn="ctr" rtl="0">
              <a:lnSpc>
                <a:spcPct val="115000"/>
              </a:lnSpc>
              <a:spcBef>
                <a:spcPts val="0"/>
              </a:spcBef>
              <a:spcAft>
                <a:spcPts val="0"/>
              </a:spcAft>
              <a:buSzPts val="1100"/>
              <a:buChar char="○"/>
              <a:defRPr sz="1100"/>
            </a:lvl3pPr>
            <a:lvl4pPr marL="1828800" lvl="3" indent="-298450" algn="ctr" rtl="0">
              <a:lnSpc>
                <a:spcPct val="115000"/>
              </a:lnSpc>
              <a:spcBef>
                <a:spcPts val="0"/>
              </a:spcBef>
              <a:spcAft>
                <a:spcPts val="0"/>
              </a:spcAft>
              <a:buSzPts val="1100"/>
              <a:buChar char="■"/>
              <a:defRPr sz="1100"/>
            </a:lvl4pPr>
            <a:lvl5pPr marL="2286000" lvl="4" indent="-298450" algn="ctr" rtl="0">
              <a:lnSpc>
                <a:spcPct val="115000"/>
              </a:lnSpc>
              <a:spcBef>
                <a:spcPts val="0"/>
              </a:spcBef>
              <a:spcAft>
                <a:spcPts val="0"/>
              </a:spcAft>
              <a:buSzPts val="1100"/>
              <a:buChar char="○"/>
              <a:defRPr sz="1100"/>
            </a:lvl5pPr>
            <a:lvl6pPr marL="2743200" lvl="5" indent="-298450" algn="ctr" rtl="0">
              <a:lnSpc>
                <a:spcPct val="115000"/>
              </a:lnSpc>
              <a:spcBef>
                <a:spcPts val="0"/>
              </a:spcBef>
              <a:spcAft>
                <a:spcPts val="0"/>
              </a:spcAft>
              <a:buSzPts val="1100"/>
              <a:buChar char="■"/>
              <a:defRPr sz="1100"/>
            </a:lvl6pPr>
            <a:lvl7pPr marL="3200400" lvl="6" indent="-298450" algn="ctr" rtl="0">
              <a:lnSpc>
                <a:spcPct val="115000"/>
              </a:lnSpc>
              <a:spcBef>
                <a:spcPts val="0"/>
              </a:spcBef>
              <a:spcAft>
                <a:spcPts val="0"/>
              </a:spcAft>
              <a:buSzPts val="1100"/>
              <a:buChar char="●"/>
              <a:defRPr sz="1100"/>
            </a:lvl7pPr>
            <a:lvl8pPr marL="3657600" lvl="7" indent="-298450" algn="ctr" rtl="0">
              <a:lnSpc>
                <a:spcPct val="115000"/>
              </a:lnSpc>
              <a:spcBef>
                <a:spcPts val="0"/>
              </a:spcBef>
              <a:spcAft>
                <a:spcPts val="0"/>
              </a:spcAft>
              <a:buSzPts val="1100"/>
              <a:buChar char="○"/>
              <a:defRPr sz="1100"/>
            </a:lvl8pPr>
            <a:lvl9pPr marL="4114800" lvl="8" indent="-298450" algn="ctr" rtl="0">
              <a:lnSpc>
                <a:spcPct val="115000"/>
              </a:lnSpc>
              <a:spcBef>
                <a:spcPts val="0"/>
              </a:spcBef>
              <a:spcAft>
                <a:spcPts val="0"/>
              </a:spcAft>
              <a:buSzPts val="1100"/>
              <a:buChar char="■"/>
              <a:defRPr sz="1100"/>
            </a:lvl9pPr>
          </a:lstStyle>
          <a:p>
            <a:endParaRPr/>
          </a:p>
        </p:txBody>
      </p:sp>
      <p:sp>
        <p:nvSpPr>
          <p:cNvPr id="2301" name="Google Shape;2301;p125"/>
          <p:cNvSpPr txBox="1">
            <a:spLocks noGrp="1"/>
          </p:cNvSpPr>
          <p:nvPr>
            <p:ph type="subTitle" idx="4"/>
          </p:nvPr>
        </p:nvSpPr>
        <p:spPr>
          <a:xfrm>
            <a:off x="676575" y="1929375"/>
            <a:ext cx="3895500" cy="94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None/>
              <a:defRPr sz="1100" b="1"/>
            </a:lvl1pPr>
            <a:lvl2pPr lvl="1" algn="ctr" rtl="0">
              <a:spcBef>
                <a:spcPts val="0"/>
              </a:spcBef>
              <a:spcAft>
                <a:spcPts val="0"/>
              </a:spcAft>
              <a:buSzPts val="1400"/>
              <a:buNone/>
              <a:defRPr b="1"/>
            </a:lvl2pPr>
            <a:lvl3pPr lvl="2" algn="ctr" rtl="0">
              <a:spcBef>
                <a:spcPts val="0"/>
              </a:spcBef>
              <a:spcAft>
                <a:spcPts val="0"/>
              </a:spcAft>
              <a:buSzPts val="1400"/>
              <a:buNone/>
              <a:defRPr b="1"/>
            </a:lvl3pPr>
            <a:lvl4pPr lvl="3" algn="ctr" rtl="0">
              <a:spcBef>
                <a:spcPts val="0"/>
              </a:spcBef>
              <a:spcAft>
                <a:spcPts val="0"/>
              </a:spcAft>
              <a:buSzPts val="1400"/>
              <a:buNone/>
              <a:defRPr b="1"/>
            </a:lvl4pPr>
            <a:lvl5pPr lvl="4" algn="ctr" rtl="0">
              <a:spcBef>
                <a:spcPts val="0"/>
              </a:spcBef>
              <a:spcAft>
                <a:spcPts val="0"/>
              </a:spcAft>
              <a:buSzPts val="1400"/>
              <a:buNone/>
              <a:defRPr b="1"/>
            </a:lvl5pPr>
            <a:lvl6pPr lvl="5" algn="ctr" rtl="0">
              <a:spcBef>
                <a:spcPts val="0"/>
              </a:spcBef>
              <a:spcAft>
                <a:spcPts val="0"/>
              </a:spcAft>
              <a:buSzPts val="1400"/>
              <a:buNone/>
              <a:defRPr b="1"/>
            </a:lvl6pPr>
            <a:lvl7pPr lvl="6" algn="ctr" rtl="0">
              <a:spcBef>
                <a:spcPts val="0"/>
              </a:spcBef>
              <a:spcAft>
                <a:spcPts val="0"/>
              </a:spcAft>
              <a:buSzPts val="1400"/>
              <a:buNone/>
              <a:defRPr b="1"/>
            </a:lvl7pPr>
            <a:lvl8pPr lvl="7" algn="ctr" rtl="0">
              <a:spcBef>
                <a:spcPts val="0"/>
              </a:spcBef>
              <a:spcAft>
                <a:spcPts val="0"/>
              </a:spcAft>
              <a:buSzPts val="1400"/>
              <a:buNone/>
              <a:defRPr b="1"/>
            </a:lvl8pPr>
            <a:lvl9pPr lvl="8" algn="ctr" rtl="0">
              <a:spcBef>
                <a:spcPts val="0"/>
              </a:spcBef>
              <a:spcAft>
                <a:spcPts val="0"/>
              </a:spcAft>
              <a:buSzPts val="1400"/>
              <a:buNone/>
              <a:defRPr b="1"/>
            </a:lvl9pPr>
          </a:lstStyle>
          <a:p>
            <a:endParaRPr/>
          </a:p>
        </p:txBody>
      </p:sp>
      <p:sp>
        <p:nvSpPr>
          <p:cNvPr id="2302" name="Google Shape;2302;p125"/>
          <p:cNvSpPr txBox="1">
            <a:spLocks noGrp="1"/>
          </p:cNvSpPr>
          <p:nvPr>
            <p:ph type="subTitle" idx="5"/>
          </p:nvPr>
        </p:nvSpPr>
        <p:spPr>
          <a:xfrm>
            <a:off x="4562275" y="1929375"/>
            <a:ext cx="3895500" cy="94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None/>
              <a:defRPr sz="1100" b="1"/>
            </a:lvl1pPr>
            <a:lvl2pPr lvl="1" algn="ctr" rtl="0">
              <a:spcBef>
                <a:spcPts val="0"/>
              </a:spcBef>
              <a:spcAft>
                <a:spcPts val="0"/>
              </a:spcAft>
              <a:buSzPts val="1400"/>
              <a:buNone/>
              <a:defRPr b="1"/>
            </a:lvl2pPr>
            <a:lvl3pPr lvl="2" algn="ctr" rtl="0">
              <a:spcBef>
                <a:spcPts val="0"/>
              </a:spcBef>
              <a:spcAft>
                <a:spcPts val="0"/>
              </a:spcAft>
              <a:buSzPts val="1400"/>
              <a:buNone/>
              <a:defRPr b="1"/>
            </a:lvl3pPr>
            <a:lvl4pPr lvl="3" algn="ctr" rtl="0">
              <a:spcBef>
                <a:spcPts val="0"/>
              </a:spcBef>
              <a:spcAft>
                <a:spcPts val="0"/>
              </a:spcAft>
              <a:buSzPts val="1400"/>
              <a:buNone/>
              <a:defRPr b="1"/>
            </a:lvl4pPr>
            <a:lvl5pPr lvl="4" algn="ctr" rtl="0">
              <a:spcBef>
                <a:spcPts val="0"/>
              </a:spcBef>
              <a:spcAft>
                <a:spcPts val="0"/>
              </a:spcAft>
              <a:buSzPts val="1400"/>
              <a:buNone/>
              <a:defRPr b="1"/>
            </a:lvl5pPr>
            <a:lvl6pPr lvl="5" algn="ctr" rtl="0">
              <a:spcBef>
                <a:spcPts val="0"/>
              </a:spcBef>
              <a:spcAft>
                <a:spcPts val="0"/>
              </a:spcAft>
              <a:buSzPts val="1400"/>
              <a:buNone/>
              <a:defRPr b="1"/>
            </a:lvl6pPr>
            <a:lvl7pPr lvl="6" algn="ctr" rtl="0">
              <a:spcBef>
                <a:spcPts val="0"/>
              </a:spcBef>
              <a:spcAft>
                <a:spcPts val="0"/>
              </a:spcAft>
              <a:buSzPts val="1400"/>
              <a:buNone/>
              <a:defRPr b="1"/>
            </a:lvl7pPr>
            <a:lvl8pPr lvl="7" algn="ctr" rtl="0">
              <a:spcBef>
                <a:spcPts val="0"/>
              </a:spcBef>
              <a:spcAft>
                <a:spcPts val="0"/>
              </a:spcAft>
              <a:buSzPts val="1400"/>
              <a:buNone/>
              <a:defRPr b="1"/>
            </a:lvl8pPr>
            <a:lvl9pPr lvl="8" algn="ctr" rtl="0">
              <a:spcBef>
                <a:spcPts val="0"/>
              </a:spcBef>
              <a:spcAft>
                <a:spcPts val="0"/>
              </a:spcAft>
              <a:buSzPts val="1400"/>
              <a:buNone/>
              <a:defRPr b="1"/>
            </a:lvl9pPr>
          </a:lstStyle>
          <a:p>
            <a:endParaRPr/>
          </a:p>
        </p:txBody>
      </p:sp>
      <p:grpSp>
        <p:nvGrpSpPr>
          <p:cNvPr id="2303" name="Google Shape;2303;p125"/>
          <p:cNvGrpSpPr/>
          <p:nvPr/>
        </p:nvGrpSpPr>
        <p:grpSpPr>
          <a:xfrm>
            <a:off x="8648263" y="4659742"/>
            <a:ext cx="313719" cy="338062"/>
            <a:chOff x="3976677" y="2333625"/>
            <a:chExt cx="876309" cy="944307"/>
          </a:xfrm>
        </p:grpSpPr>
        <p:sp>
          <p:nvSpPr>
            <p:cNvPr id="2304" name="Google Shape;2304;p125"/>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05" name="Google Shape;2305;p125"/>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06" name="Google Shape;2306;p125"/>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07" name="Google Shape;2307;p125"/>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08" name="Google Shape;2308;p125"/>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09" name="Google Shape;2309;p125"/>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10" name="Google Shape;2310;p125"/>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11" name="Google Shape;2311;p125"/>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12" name="Google Shape;2312;p125"/>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13" name="Google Shape;2313;p125"/>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14" name="Google Shape;2314;p125"/>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15" name="Google Shape;2315;p125"/>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16" name="Google Shape;2316;p125"/>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17" name="Google Shape;2317;p125"/>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318" name="Google Shape;2318;p125"/>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005 - Content - 3 Column - Blue">
  <p:cSld name="CUSTOM_4_2_7_1_2_1">
    <p:bg>
      <p:bgPr>
        <a:solidFill>
          <a:schemeClr val="dk1"/>
        </a:solidFill>
        <a:effectLst/>
      </p:bgPr>
    </p:bg>
    <p:spTree>
      <p:nvGrpSpPr>
        <p:cNvPr id="1" name="Shape 2319"/>
        <p:cNvGrpSpPr/>
        <p:nvPr/>
      </p:nvGrpSpPr>
      <p:grpSpPr>
        <a:xfrm>
          <a:off x="0" y="0"/>
          <a:ext cx="0" cy="0"/>
          <a:chOff x="0" y="0"/>
          <a:chExt cx="0" cy="0"/>
        </a:xfrm>
      </p:grpSpPr>
      <p:sp>
        <p:nvSpPr>
          <p:cNvPr id="2320" name="Google Shape;2320;p126"/>
          <p:cNvSpPr txBox="1">
            <a:spLocks noGrp="1"/>
          </p:cNvSpPr>
          <p:nvPr>
            <p:ph type="body" idx="1"/>
          </p:nvPr>
        </p:nvSpPr>
        <p:spPr>
          <a:xfrm>
            <a:off x="676500" y="1769375"/>
            <a:ext cx="25971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2321" name="Google Shape;2321;p126"/>
          <p:cNvSpPr txBox="1">
            <a:spLocks noGrp="1"/>
          </p:cNvSpPr>
          <p:nvPr>
            <p:ph type="body" idx="2"/>
          </p:nvPr>
        </p:nvSpPr>
        <p:spPr>
          <a:xfrm>
            <a:off x="3273600" y="1769375"/>
            <a:ext cx="25971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2322" name="Google Shape;2322;p126"/>
          <p:cNvSpPr txBox="1">
            <a:spLocks noGrp="1"/>
          </p:cNvSpPr>
          <p:nvPr>
            <p:ph type="body" idx="3"/>
          </p:nvPr>
        </p:nvSpPr>
        <p:spPr>
          <a:xfrm>
            <a:off x="5870350" y="1769375"/>
            <a:ext cx="25971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grpSp>
        <p:nvGrpSpPr>
          <p:cNvPr id="2323" name="Google Shape;2323;p126"/>
          <p:cNvGrpSpPr/>
          <p:nvPr/>
        </p:nvGrpSpPr>
        <p:grpSpPr>
          <a:xfrm>
            <a:off x="8648263" y="4659742"/>
            <a:ext cx="313719" cy="338062"/>
            <a:chOff x="3976677" y="2333625"/>
            <a:chExt cx="876309" cy="944307"/>
          </a:xfrm>
        </p:grpSpPr>
        <p:sp>
          <p:nvSpPr>
            <p:cNvPr id="2324" name="Google Shape;2324;p126"/>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25" name="Google Shape;2325;p126"/>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26" name="Google Shape;2326;p126"/>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27" name="Google Shape;2327;p126"/>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28" name="Google Shape;2328;p126"/>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29" name="Google Shape;2329;p126"/>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30" name="Google Shape;2330;p126"/>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31" name="Google Shape;2331;p126"/>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32" name="Google Shape;2332;p126"/>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33" name="Google Shape;2333;p126"/>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34" name="Google Shape;2334;p126"/>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35" name="Google Shape;2335;p126"/>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36" name="Google Shape;2336;p126"/>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37" name="Google Shape;2337;p126"/>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338" name="Google Shape;2338;p126"/>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2339" name="Google Shape;2339;p126"/>
          <p:cNvSpPr txBox="1">
            <a:spLocks noGrp="1"/>
          </p:cNvSpPr>
          <p:nvPr>
            <p:ph type="subTitle" idx="4"/>
          </p:nvPr>
        </p:nvSpPr>
        <p:spPr>
          <a:xfrm>
            <a:off x="676650" y="1449300"/>
            <a:ext cx="77907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2340" name="Google Shape;2340;p126"/>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005 - Content - 3 Column - Grey">
  <p:cSld name="CUSTOM_4_2_7_1_2_1_1">
    <p:bg>
      <p:bgPr>
        <a:solidFill>
          <a:schemeClr val="lt2"/>
        </a:solidFill>
        <a:effectLst/>
      </p:bgPr>
    </p:bg>
    <p:spTree>
      <p:nvGrpSpPr>
        <p:cNvPr id="1" name="Shape 2341"/>
        <p:cNvGrpSpPr/>
        <p:nvPr/>
      </p:nvGrpSpPr>
      <p:grpSpPr>
        <a:xfrm>
          <a:off x="0" y="0"/>
          <a:ext cx="0" cy="0"/>
          <a:chOff x="0" y="0"/>
          <a:chExt cx="0" cy="0"/>
        </a:xfrm>
      </p:grpSpPr>
      <p:sp>
        <p:nvSpPr>
          <p:cNvPr id="2342" name="Google Shape;2342;p127"/>
          <p:cNvSpPr txBox="1">
            <a:spLocks noGrp="1"/>
          </p:cNvSpPr>
          <p:nvPr>
            <p:ph type="body" idx="1"/>
          </p:nvPr>
        </p:nvSpPr>
        <p:spPr>
          <a:xfrm>
            <a:off x="676500" y="1769375"/>
            <a:ext cx="25971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2343" name="Google Shape;2343;p127"/>
          <p:cNvSpPr txBox="1">
            <a:spLocks noGrp="1"/>
          </p:cNvSpPr>
          <p:nvPr>
            <p:ph type="body" idx="2"/>
          </p:nvPr>
        </p:nvSpPr>
        <p:spPr>
          <a:xfrm>
            <a:off x="3273600" y="1769375"/>
            <a:ext cx="25971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2344" name="Google Shape;2344;p127"/>
          <p:cNvSpPr txBox="1">
            <a:spLocks noGrp="1"/>
          </p:cNvSpPr>
          <p:nvPr>
            <p:ph type="body" idx="3"/>
          </p:nvPr>
        </p:nvSpPr>
        <p:spPr>
          <a:xfrm>
            <a:off x="5870350" y="1769375"/>
            <a:ext cx="25971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2345" name="Google Shape;2345;p127"/>
          <p:cNvSpPr txBox="1">
            <a:spLocks noGrp="1"/>
          </p:cNvSpPr>
          <p:nvPr>
            <p:ph type="subTitle" idx="4"/>
          </p:nvPr>
        </p:nvSpPr>
        <p:spPr>
          <a:xfrm>
            <a:off x="676650" y="1449300"/>
            <a:ext cx="7790700" cy="320100"/>
          </a:xfrm>
          <a:prstGeom prst="rect">
            <a:avLst/>
          </a:prstGeom>
          <a:noFill/>
        </p:spPr>
        <p:txBody>
          <a:bodyPr spcFirstLastPara="1" wrap="square" lIns="0" tIns="0" rIns="0" bIns="0" anchor="t"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6" name="Google Shape;2346;p127"/>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grpSp>
        <p:nvGrpSpPr>
          <p:cNvPr id="2347" name="Google Shape;2347;p127"/>
          <p:cNvGrpSpPr/>
          <p:nvPr/>
        </p:nvGrpSpPr>
        <p:grpSpPr>
          <a:xfrm>
            <a:off x="8648263" y="4659742"/>
            <a:ext cx="313719" cy="338062"/>
            <a:chOff x="3976677" y="2333625"/>
            <a:chExt cx="876309" cy="944307"/>
          </a:xfrm>
        </p:grpSpPr>
        <p:sp>
          <p:nvSpPr>
            <p:cNvPr id="2348" name="Google Shape;2348;p127"/>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49" name="Google Shape;2349;p127"/>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50" name="Google Shape;2350;p127"/>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51" name="Google Shape;2351;p127"/>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52" name="Google Shape;2352;p127"/>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53" name="Google Shape;2353;p127"/>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54" name="Google Shape;2354;p127"/>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55" name="Google Shape;2355;p127"/>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56" name="Google Shape;2356;p127"/>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57" name="Google Shape;2357;p127"/>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58" name="Google Shape;2358;p127"/>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59" name="Google Shape;2359;p127"/>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60" name="Google Shape;2360;p127"/>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61" name="Google Shape;2361;p127"/>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362" name="Google Shape;2362;p127"/>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5 - Content - 1 Column - Blue">
  <p:cSld name="CUSTOM_4_2_6">
    <p:bg>
      <p:bgPr>
        <a:solidFill>
          <a:schemeClr val="dk1"/>
        </a:solidFill>
        <a:effectLst/>
      </p:bgPr>
    </p:bg>
    <p:spTree>
      <p:nvGrpSpPr>
        <p:cNvPr id="1" name="Shape 264"/>
        <p:cNvGrpSpPr/>
        <p:nvPr/>
      </p:nvGrpSpPr>
      <p:grpSpPr>
        <a:xfrm>
          <a:off x="0" y="0"/>
          <a:ext cx="0" cy="0"/>
          <a:chOff x="0" y="0"/>
          <a:chExt cx="0" cy="0"/>
        </a:xfrm>
      </p:grpSpPr>
      <p:sp>
        <p:nvSpPr>
          <p:cNvPr id="265" name="Google Shape;265;p14"/>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266" name="Google Shape;266;p14"/>
          <p:cNvSpPr txBox="1">
            <a:spLocks noGrp="1"/>
          </p:cNvSpPr>
          <p:nvPr>
            <p:ph type="subTitle" idx="1"/>
          </p:nvPr>
        </p:nvSpPr>
        <p:spPr>
          <a:xfrm>
            <a:off x="676650" y="1449300"/>
            <a:ext cx="77907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267" name="Google Shape;267;p14"/>
          <p:cNvSpPr txBox="1">
            <a:spLocks noGrp="1"/>
          </p:cNvSpPr>
          <p:nvPr>
            <p:ph type="body" idx="2"/>
          </p:nvPr>
        </p:nvSpPr>
        <p:spPr>
          <a:xfrm>
            <a:off x="676500" y="1769375"/>
            <a:ext cx="7790700" cy="2720100"/>
          </a:xfrm>
          <a:prstGeom prst="rect">
            <a:avLst/>
          </a:prstGeom>
        </p:spPr>
        <p:txBody>
          <a:bodyPr spcFirstLastPara="1" wrap="square" lIns="0" tIns="91425" rIns="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grpSp>
        <p:nvGrpSpPr>
          <p:cNvPr id="268" name="Google Shape;268;p14"/>
          <p:cNvGrpSpPr/>
          <p:nvPr/>
        </p:nvGrpSpPr>
        <p:grpSpPr>
          <a:xfrm>
            <a:off x="8648263" y="4659742"/>
            <a:ext cx="313719" cy="338062"/>
            <a:chOff x="3976677" y="2333625"/>
            <a:chExt cx="876309" cy="944307"/>
          </a:xfrm>
        </p:grpSpPr>
        <p:sp>
          <p:nvSpPr>
            <p:cNvPr id="269" name="Google Shape;269;p14"/>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0" name="Google Shape;270;p14"/>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1" name="Google Shape;271;p14"/>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2" name="Google Shape;272;p14"/>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3" name="Google Shape;273;p14"/>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4" name="Google Shape;274;p14"/>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5" name="Google Shape;275;p14"/>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6" name="Google Shape;276;p14"/>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7" name="Google Shape;277;p14"/>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8" name="Google Shape;278;p14"/>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9" name="Google Shape;279;p14"/>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0" name="Google Shape;280;p14"/>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1" name="Google Shape;281;p14"/>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2" name="Google Shape;282;p14"/>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83" name="Google Shape;283;p14"/>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005 - Content - 3 Column with Icon - Blue">
  <p:cSld name="CUSTOM_4_2_7_1_2_1_2_1">
    <p:bg>
      <p:bgPr>
        <a:solidFill>
          <a:schemeClr val="dk1"/>
        </a:solidFill>
        <a:effectLst/>
      </p:bgPr>
    </p:bg>
    <p:spTree>
      <p:nvGrpSpPr>
        <p:cNvPr id="1" name="Shape 2363"/>
        <p:cNvGrpSpPr/>
        <p:nvPr/>
      </p:nvGrpSpPr>
      <p:grpSpPr>
        <a:xfrm>
          <a:off x="0" y="0"/>
          <a:ext cx="0" cy="0"/>
          <a:chOff x="0" y="0"/>
          <a:chExt cx="0" cy="0"/>
        </a:xfrm>
      </p:grpSpPr>
      <p:sp>
        <p:nvSpPr>
          <p:cNvPr id="2364" name="Google Shape;2364;p128"/>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lgn="ctr"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2365" name="Google Shape;2365;p128"/>
          <p:cNvSpPr txBox="1">
            <a:spLocks noGrp="1"/>
          </p:cNvSpPr>
          <p:nvPr>
            <p:ph type="body" idx="1"/>
          </p:nvPr>
        </p:nvSpPr>
        <p:spPr>
          <a:xfrm>
            <a:off x="676500" y="2571750"/>
            <a:ext cx="2597100" cy="1917600"/>
          </a:xfrm>
          <a:prstGeom prst="rect">
            <a:avLst/>
          </a:prstGeom>
        </p:spPr>
        <p:txBody>
          <a:bodyPr spcFirstLastPara="1" wrap="square" lIns="45700" tIns="0" rIns="45700" bIns="0" anchor="t" anchorCtr="0">
            <a:noAutofit/>
          </a:bodyPr>
          <a:lstStyle>
            <a:lvl1pPr marL="457200" lvl="0" indent="-317500" algn="ctr" rtl="0">
              <a:lnSpc>
                <a:spcPct val="100000"/>
              </a:lnSpc>
              <a:spcBef>
                <a:spcPts val="0"/>
              </a:spcBef>
              <a:spcAft>
                <a:spcPts val="0"/>
              </a:spcAft>
              <a:buClr>
                <a:schemeClr val="lt1"/>
              </a:buClr>
              <a:buSzPts val="1400"/>
              <a:buChar char="●"/>
              <a:defRPr sz="1400">
                <a:solidFill>
                  <a:schemeClr val="lt1"/>
                </a:solidFill>
              </a:defRPr>
            </a:lvl1pPr>
            <a:lvl2pPr marL="914400" lvl="1" indent="-317500" algn="ctr" rtl="0">
              <a:lnSpc>
                <a:spcPct val="100000"/>
              </a:lnSpc>
              <a:spcBef>
                <a:spcPts val="500"/>
              </a:spcBef>
              <a:spcAft>
                <a:spcPts val="0"/>
              </a:spcAft>
              <a:buClr>
                <a:schemeClr val="lt1"/>
              </a:buClr>
              <a:buSzPts val="1400"/>
              <a:buChar char="●"/>
              <a:defRPr>
                <a:solidFill>
                  <a:schemeClr val="lt1"/>
                </a:solidFill>
              </a:defRPr>
            </a:lvl2pPr>
            <a:lvl3pPr marL="1371600" lvl="2" indent="-317500" algn="ctr" rtl="0">
              <a:lnSpc>
                <a:spcPct val="100000"/>
              </a:lnSpc>
              <a:spcBef>
                <a:spcPts val="500"/>
              </a:spcBef>
              <a:spcAft>
                <a:spcPts val="0"/>
              </a:spcAft>
              <a:buClr>
                <a:schemeClr val="lt1"/>
              </a:buClr>
              <a:buSzPts val="1400"/>
              <a:buChar char="■"/>
              <a:defRPr>
                <a:solidFill>
                  <a:schemeClr val="lt1"/>
                </a:solidFill>
              </a:defRPr>
            </a:lvl3pPr>
            <a:lvl4pPr marL="1828800" lvl="3" indent="-317500" algn="ctr" rtl="0">
              <a:lnSpc>
                <a:spcPct val="100000"/>
              </a:lnSpc>
              <a:spcBef>
                <a:spcPts val="500"/>
              </a:spcBef>
              <a:spcAft>
                <a:spcPts val="0"/>
              </a:spcAft>
              <a:buClr>
                <a:schemeClr val="lt1"/>
              </a:buClr>
              <a:buSzPts val="1400"/>
              <a:buChar char="●"/>
              <a:defRPr>
                <a:solidFill>
                  <a:schemeClr val="lt1"/>
                </a:solidFill>
              </a:defRPr>
            </a:lvl4pPr>
            <a:lvl5pPr marL="2286000" lvl="4" indent="-317500" algn="ctr" rtl="0">
              <a:lnSpc>
                <a:spcPct val="100000"/>
              </a:lnSpc>
              <a:spcBef>
                <a:spcPts val="500"/>
              </a:spcBef>
              <a:spcAft>
                <a:spcPts val="0"/>
              </a:spcAft>
              <a:buClr>
                <a:schemeClr val="lt1"/>
              </a:buClr>
              <a:buSzPts val="1400"/>
              <a:buChar char="○"/>
              <a:defRPr>
                <a:solidFill>
                  <a:schemeClr val="lt1"/>
                </a:solidFill>
              </a:defRPr>
            </a:lvl5pPr>
            <a:lvl6pPr marL="2743200" lvl="5" indent="-317500" algn="ctr" rtl="0">
              <a:lnSpc>
                <a:spcPct val="100000"/>
              </a:lnSpc>
              <a:spcBef>
                <a:spcPts val="500"/>
              </a:spcBef>
              <a:spcAft>
                <a:spcPts val="0"/>
              </a:spcAft>
              <a:buClr>
                <a:schemeClr val="lt1"/>
              </a:buClr>
              <a:buSzPts val="1400"/>
              <a:buChar char="■"/>
              <a:defRPr>
                <a:solidFill>
                  <a:schemeClr val="lt1"/>
                </a:solidFill>
              </a:defRPr>
            </a:lvl6pPr>
            <a:lvl7pPr marL="3200400" lvl="6" indent="-317500" algn="ctr" rtl="0">
              <a:lnSpc>
                <a:spcPct val="100000"/>
              </a:lnSpc>
              <a:spcBef>
                <a:spcPts val="500"/>
              </a:spcBef>
              <a:spcAft>
                <a:spcPts val="0"/>
              </a:spcAft>
              <a:buClr>
                <a:schemeClr val="lt1"/>
              </a:buClr>
              <a:buSzPts val="1400"/>
              <a:buChar char="●"/>
              <a:defRPr>
                <a:solidFill>
                  <a:schemeClr val="lt1"/>
                </a:solidFill>
              </a:defRPr>
            </a:lvl7pPr>
            <a:lvl8pPr marL="3657600" lvl="7" indent="-317500" algn="ctr" rtl="0">
              <a:lnSpc>
                <a:spcPct val="100000"/>
              </a:lnSpc>
              <a:spcBef>
                <a:spcPts val="500"/>
              </a:spcBef>
              <a:spcAft>
                <a:spcPts val="0"/>
              </a:spcAft>
              <a:buClr>
                <a:schemeClr val="lt1"/>
              </a:buClr>
              <a:buSzPts val="1400"/>
              <a:buChar char="○"/>
              <a:defRPr>
                <a:solidFill>
                  <a:schemeClr val="lt1"/>
                </a:solidFill>
              </a:defRPr>
            </a:lvl8pPr>
            <a:lvl9pPr marL="4114800" lvl="8" indent="-317500" algn="ctr"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2366" name="Google Shape;2366;p128"/>
          <p:cNvSpPr txBox="1">
            <a:spLocks noGrp="1"/>
          </p:cNvSpPr>
          <p:nvPr>
            <p:ph type="body" idx="2"/>
          </p:nvPr>
        </p:nvSpPr>
        <p:spPr>
          <a:xfrm>
            <a:off x="3273600" y="2571750"/>
            <a:ext cx="2597100" cy="1917600"/>
          </a:xfrm>
          <a:prstGeom prst="rect">
            <a:avLst/>
          </a:prstGeom>
        </p:spPr>
        <p:txBody>
          <a:bodyPr spcFirstLastPara="1" wrap="square" lIns="45700" tIns="0" rIns="45700" bIns="0" anchor="t" anchorCtr="0">
            <a:noAutofit/>
          </a:bodyPr>
          <a:lstStyle>
            <a:lvl1pPr marL="457200" lvl="0" indent="-317500" algn="ctr" rtl="0">
              <a:lnSpc>
                <a:spcPct val="100000"/>
              </a:lnSpc>
              <a:spcBef>
                <a:spcPts val="0"/>
              </a:spcBef>
              <a:spcAft>
                <a:spcPts val="0"/>
              </a:spcAft>
              <a:buClr>
                <a:schemeClr val="lt1"/>
              </a:buClr>
              <a:buSzPts val="1400"/>
              <a:buChar char="●"/>
              <a:defRPr sz="1400">
                <a:solidFill>
                  <a:schemeClr val="lt1"/>
                </a:solidFill>
              </a:defRPr>
            </a:lvl1pPr>
            <a:lvl2pPr marL="914400" lvl="1" indent="-317500" algn="ctr" rtl="0">
              <a:lnSpc>
                <a:spcPct val="100000"/>
              </a:lnSpc>
              <a:spcBef>
                <a:spcPts val="500"/>
              </a:spcBef>
              <a:spcAft>
                <a:spcPts val="0"/>
              </a:spcAft>
              <a:buClr>
                <a:schemeClr val="lt1"/>
              </a:buClr>
              <a:buSzPts val="1400"/>
              <a:buChar char="●"/>
              <a:defRPr>
                <a:solidFill>
                  <a:schemeClr val="lt1"/>
                </a:solidFill>
              </a:defRPr>
            </a:lvl2pPr>
            <a:lvl3pPr marL="1371600" lvl="2" indent="-317500" algn="ctr" rtl="0">
              <a:lnSpc>
                <a:spcPct val="100000"/>
              </a:lnSpc>
              <a:spcBef>
                <a:spcPts val="500"/>
              </a:spcBef>
              <a:spcAft>
                <a:spcPts val="0"/>
              </a:spcAft>
              <a:buClr>
                <a:schemeClr val="lt1"/>
              </a:buClr>
              <a:buSzPts val="1400"/>
              <a:buChar char="■"/>
              <a:defRPr>
                <a:solidFill>
                  <a:schemeClr val="lt1"/>
                </a:solidFill>
              </a:defRPr>
            </a:lvl3pPr>
            <a:lvl4pPr marL="1828800" lvl="3" indent="-317500" algn="ctr" rtl="0">
              <a:lnSpc>
                <a:spcPct val="100000"/>
              </a:lnSpc>
              <a:spcBef>
                <a:spcPts val="500"/>
              </a:spcBef>
              <a:spcAft>
                <a:spcPts val="0"/>
              </a:spcAft>
              <a:buClr>
                <a:schemeClr val="lt1"/>
              </a:buClr>
              <a:buSzPts val="1400"/>
              <a:buChar char="●"/>
              <a:defRPr>
                <a:solidFill>
                  <a:schemeClr val="lt1"/>
                </a:solidFill>
              </a:defRPr>
            </a:lvl4pPr>
            <a:lvl5pPr marL="2286000" lvl="4" indent="-317500" algn="ctr" rtl="0">
              <a:lnSpc>
                <a:spcPct val="100000"/>
              </a:lnSpc>
              <a:spcBef>
                <a:spcPts val="500"/>
              </a:spcBef>
              <a:spcAft>
                <a:spcPts val="0"/>
              </a:spcAft>
              <a:buClr>
                <a:schemeClr val="lt1"/>
              </a:buClr>
              <a:buSzPts val="1400"/>
              <a:buChar char="○"/>
              <a:defRPr>
                <a:solidFill>
                  <a:schemeClr val="lt1"/>
                </a:solidFill>
              </a:defRPr>
            </a:lvl5pPr>
            <a:lvl6pPr marL="2743200" lvl="5" indent="-317500" algn="ctr" rtl="0">
              <a:lnSpc>
                <a:spcPct val="100000"/>
              </a:lnSpc>
              <a:spcBef>
                <a:spcPts val="500"/>
              </a:spcBef>
              <a:spcAft>
                <a:spcPts val="0"/>
              </a:spcAft>
              <a:buClr>
                <a:schemeClr val="lt1"/>
              </a:buClr>
              <a:buSzPts val="1400"/>
              <a:buChar char="■"/>
              <a:defRPr>
                <a:solidFill>
                  <a:schemeClr val="lt1"/>
                </a:solidFill>
              </a:defRPr>
            </a:lvl6pPr>
            <a:lvl7pPr marL="3200400" lvl="6" indent="-317500" algn="ctr" rtl="0">
              <a:lnSpc>
                <a:spcPct val="100000"/>
              </a:lnSpc>
              <a:spcBef>
                <a:spcPts val="500"/>
              </a:spcBef>
              <a:spcAft>
                <a:spcPts val="0"/>
              </a:spcAft>
              <a:buClr>
                <a:schemeClr val="lt1"/>
              </a:buClr>
              <a:buSzPts val="1400"/>
              <a:buChar char="●"/>
              <a:defRPr>
                <a:solidFill>
                  <a:schemeClr val="lt1"/>
                </a:solidFill>
              </a:defRPr>
            </a:lvl7pPr>
            <a:lvl8pPr marL="3657600" lvl="7" indent="-317500" algn="ctr" rtl="0">
              <a:lnSpc>
                <a:spcPct val="100000"/>
              </a:lnSpc>
              <a:spcBef>
                <a:spcPts val="500"/>
              </a:spcBef>
              <a:spcAft>
                <a:spcPts val="0"/>
              </a:spcAft>
              <a:buClr>
                <a:schemeClr val="lt1"/>
              </a:buClr>
              <a:buSzPts val="1400"/>
              <a:buChar char="○"/>
              <a:defRPr>
                <a:solidFill>
                  <a:schemeClr val="lt1"/>
                </a:solidFill>
              </a:defRPr>
            </a:lvl8pPr>
            <a:lvl9pPr marL="4114800" lvl="8" indent="-317500" algn="ctr"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2367" name="Google Shape;2367;p128"/>
          <p:cNvSpPr txBox="1">
            <a:spLocks noGrp="1"/>
          </p:cNvSpPr>
          <p:nvPr>
            <p:ph type="body" idx="3"/>
          </p:nvPr>
        </p:nvSpPr>
        <p:spPr>
          <a:xfrm>
            <a:off x="5870350" y="2571750"/>
            <a:ext cx="2597100" cy="1917600"/>
          </a:xfrm>
          <a:prstGeom prst="rect">
            <a:avLst/>
          </a:prstGeom>
        </p:spPr>
        <p:txBody>
          <a:bodyPr spcFirstLastPara="1" wrap="square" lIns="45700" tIns="0" rIns="45700" bIns="0" anchor="t" anchorCtr="0">
            <a:noAutofit/>
          </a:bodyPr>
          <a:lstStyle>
            <a:lvl1pPr marL="457200" lvl="0" indent="-317500" algn="ctr" rtl="0">
              <a:lnSpc>
                <a:spcPct val="100000"/>
              </a:lnSpc>
              <a:spcBef>
                <a:spcPts val="0"/>
              </a:spcBef>
              <a:spcAft>
                <a:spcPts val="0"/>
              </a:spcAft>
              <a:buClr>
                <a:schemeClr val="lt1"/>
              </a:buClr>
              <a:buSzPts val="1400"/>
              <a:buChar char="●"/>
              <a:defRPr sz="1400">
                <a:solidFill>
                  <a:schemeClr val="lt1"/>
                </a:solidFill>
              </a:defRPr>
            </a:lvl1pPr>
            <a:lvl2pPr marL="914400" lvl="1" indent="-317500" algn="ctr" rtl="0">
              <a:lnSpc>
                <a:spcPct val="100000"/>
              </a:lnSpc>
              <a:spcBef>
                <a:spcPts val="500"/>
              </a:spcBef>
              <a:spcAft>
                <a:spcPts val="0"/>
              </a:spcAft>
              <a:buClr>
                <a:schemeClr val="lt1"/>
              </a:buClr>
              <a:buSzPts val="1400"/>
              <a:buChar char="●"/>
              <a:defRPr>
                <a:solidFill>
                  <a:schemeClr val="lt1"/>
                </a:solidFill>
              </a:defRPr>
            </a:lvl2pPr>
            <a:lvl3pPr marL="1371600" lvl="2" indent="-317500" algn="ctr" rtl="0">
              <a:lnSpc>
                <a:spcPct val="100000"/>
              </a:lnSpc>
              <a:spcBef>
                <a:spcPts val="500"/>
              </a:spcBef>
              <a:spcAft>
                <a:spcPts val="0"/>
              </a:spcAft>
              <a:buClr>
                <a:schemeClr val="lt1"/>
              </a:buClr>
              <a:buSzPts val="1400"/>
              <a:buChar char="■"/>
              <a:defRPr>
                <a:solidFill>
                  <a:schemeClr val="lt1"/>
                </a:solidFill>
              </a:defRPr>
            </a:lvl3pPr>
            <a:lvl4pPr marL="1828800" lvl="3" indent="-317500" algn="ctr" rtl="0">
              <a:lnSpc>
                <a:spcPct val="100000"/>
              </a:lnSpc>
              <a:spcBef>
                <a:spcPts val="500"/>
              </a:spcBef>
              <a:spcAft>
                <a:spcPts val="0"/>
              </a:spcAft>
              <a:buClr>
                <a:schemeClr val="lt1"/>
              </a:buClr>
              <a:buSzPts val="1400"/>
              <a:buChar char="●"/>
              <a:defRPr>
                <a:solidFill>
                  <a:schemeClr val="lt1"/>
                </a:solidFill>
              </a:defRPr>
            </a:lvl4pPr>
            <a:lvl5pPr marL="2286000" lvl="4" indent="-317500" algn="ctr" rtl="0">
              <a:lnSpc>
                <a:spcPct val="100000"/>
              </a:lnSpc>
              <a:spcBef>
                <a:spcPts val="500"/>
              </a:spcBef>
              <a:spcAft>
                <a:spcPts val="0"/>
              </a:spcAft>
              <a:buClr>
                <a:schemeClr val="lt1"/>
              </a:buClr>
              <a:buSzPts val="1400"/>
              <a:buChar char="○"/>
              <a:defRPr>
                <a:solidFill>
                  <a:schemeClr val="lt1"/>
                </a:solidFill>
              </a:defRPr>
            </a:lvl5pPr>
            <a:lvl6pPr marL="2743200" lvl="5" indent="-317500" algn="ctr" rtl="0">
              <a:lnSpc>
                <a:spcPct val="100000"/>
              </a:lnSpc>
              <a:spcBef>
                <a:spcPts val="500"/>
              </a:spcBef>
              <a:spcAft>
                <a:spcPts val="0"/>
              </a:spcAft>
              <a:buClr>
                <a:schemeClr val="lt1"/>
              </a:buClr>
              <a:buSzPts val="1400"/>
              <a:buChar char="■"/>
              <a:defRPr>
                <a:solidFill>
                  <a:schemeClr val="lt1"/>
                </a:solidFill>
              </a:defRPr>
            </a:lvl6pPr>
            <a:lvl7pPr marL="3200400" lvl="6" indent="-317500" algn="ctr" rtl="0">
              <a:lnSpc>
                <a:spcPct val="100000"/>
              </a:lnSpc>
              <a:spcBef>
                <a:spcPts val="500"/>
              </a:spcBef>
              <a:spcAft>
                <a:spcPts val="0"/>
              </a:spcAft>
              <a:buClr>
                <a:schemeClr val="lt1"/>
              </a:buClr>
              <a:buSzPts val="1400"/>
              <a:buChar char="●"/>
              <a:defRPr>
                <a:solidFill>
                  <a:schemeClr val="lt1"/>
                </a:solidFill>
              </a:defRPr>
            </a:lvl7pPr>
            <a:lvl8pPr marL="3657600" lvl="7" indent="-317500" algn="ctr" rtl="0">
              <a:lnSpc>
                <a:spcPct val="100000"/>
              </a:lnSpc>
              <a:spcBef>
                <a:spcPts val="500"/>
              </a:spcBef>
              <a:spcAft>
                <a:spcPts val="0"/>
              </a:spcAft>
              <a:buClr>
                <a:schemeClr val="lt1"/>
              </a:buClr>
              <a:buSzPts val="1400"/>
              <a:buChar char="○"/>
              <a:defRPr>
                <a:solidFill>
                  <a:schemeClr val="lt1"/>
                </a:solidFill>
              </a:defRPr>
            </a:lvl8pPr>
            <a:lvl9pPr marL="4114800" lvl="8" indent="-317500" algn="ctr" rtl="0">
              <a:lnSpc>
                <a:spcPct val="100000"/>
              </a:lnSpc>
              <a:spcBef>
                <a:spcPts val="500"/>
              </a:spcBef>
              <a:spcAft>
                <a:spcPts val="500"/>
              </a:spcAft>
              <a:buClr>
                <a:schemeClr val="lt1"/>
              </a:buClr>
              <a:buSzPts val="1400"/>
              <a:buChar char="■"/>
              <a:defRPr>
                <a:solidFill>
                  <a:schemeClr val="lt1"/>
                </a:solidFill>
              </a:defRPr>
            </a:lvl9pPr>
          </a:lstStyle>
          <a:p>
            <a:endParaRPr/>
          </a:p>
        </p:txBody>
      </p:sp>
      <p:grpSp>
        <p:nvGrpSpPr>
          <p:cNvPr id="2368" name="Google Shape;2368;p128"/>
          <p:cNvGrpSpPr/>
          <p:nvPr/>
        </p:nvGrpSpPr>
        <p:grpSpPr>
          <a:xfrm>
            <a:off x="8648263" y="4659742"/>
            <a:ext cx="313719" cy="338062"/>
            <a:chOff x="3976677" y="2333625"/>
            <a:chExt cx="876309" cy="944307"/>
          </a:xfrm>
        </p:grpSpPr>
        <p:sp>
          <p:nvSpPr>
            <p:cNvPr id="2369" name="Google Shape;2369;p128"/>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70" name="Google Shape;2370;p128"/>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71" name="Google Shape;2371;p128"/>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72" name="Google Shape;2372;p128"/>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73" name="Google Shape;2373;p128"/>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74" name="Google Shape;2374;p128"/>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75" name="Google Shape;2375;p128"/>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76" name="Google Shape;2376;p128"/>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77" name="Google Shape;2377;p128"/>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78" name="Google Shape;2378;p128"/>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79" name="Google Shape;2379;p128"/>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80" name="Google Shape;2380;p128"/>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81" name="Google Shape;2381;p128"/>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82" name="Google Shape;2382;p128"/>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383" name="Google Shape;2383;p128"/>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005 - Content - 3 Column with Icon - Grey">
  <p:cSld name="CUSTOM_4_2_7_1_2_1_2_1_1">
    <p:bg>
      <p:bgPr>
        <a:solidFill>
          <a:schemeClr val="lt2"/>
        </a:solidFill>
        <a:effectLst/>
      </p:bgPr>
    </p:bg>
    <p:spTree>
      <p:nvGrpSpPr>
        <p:cNvPr id="1" name="Shape 2384"/>
        <p:cNvGrpSpPr/>
        <p:nvPr/>
      </p:nvGrpSpPr>
      <p:grpSpPr>
        <a:xfrm>
          <a:off x="0" y="0"/>
          <a:ext cx="0" cy="0"/>
          <a:chOff x="0" y="0"/>
          <a:chExt cx="0" cy="0"/>
        </a:xfrm>
      </p:grpSpPr>
      <p:sp>
        <p:nvSpPr>
          <p:cNvPr id="2385" name="Google Shape;2385;p129"/>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lgn="ctr" rtl="0">
              <a:spcBef>
                <a:spcPts val="0"/>
              </a:spcBef>
              <a:spcAft>
                <a:spcPts val="0"/>
              </a:spcAft>
              <a:buSzPts val="3200"/>
              <a:buNone/>
              <a:defRPr sz="32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2386" name="Google Shape;2386;p129"/>
          <p:cNvSpPr txBox="1">
            <a:spLocks noGrp="1"/>
          </p:cNvSpPr>
          <p:nvPr>
            <p:ph type="body" idx="1"/>
          </p:nvPr>
        </p:nvSpPr>
        <p:spPr>
          <a:xfrm>
            <a:off x="676500" y="2571750"/>
            <a:ext cx="2597100" cy="1917600"/>
          </a:xfrm>
          <a:prstGeom prst="rect">
            <a:avLst/>
          </a:prstGeom>
        </p:spPr>
        <p:txBody>
          <a:bodyPr spcFirstLastPara="1" wrap="square" lIns="45700" tIns="0" rIns="45700" bIns="0" anchor="t"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500"/>
              </a:spcBef>
              <a:spcAft>
                <a:spcPts val="0"/>
              </a:spcAft>
              <a:buSzPts val="1400"/>
              <a:buChar char="●"/>
              <a:defRPr/>
            </a:lvl2pPr>
            <a:lvl3pPr marL="1371600" lvl="2" indent="-317500" algn="ctr" rtl="0">
              <a:lnSpc>
                <a:spcPct val="100000"/>
              </a:lnSpc>
              <a:spcBef>
                <a:spcPts val="500"/>
              </a:spcBef>
              <a:spcAft>
                <a:spcPts val="0"/>
              </a:spcAft>
              <a:buSzPts val="1400"/>
              <a:buChar char="■"/>
              <a:defRPr/>
            </a:lvl3pPr>
            <a:lvl4pPr marL="1828800" lvl="3" indent="-317500" algn="ctr" rtl="0">
              <a:lnSpc>
                <a:spcPct val="100000"/>
              </a:lnSpc>
              <a:spcBef>
                <a:spcPts val="500"/>
              </a:spcBef>
              <a:spcAft>
                <a:spcPts val="0"/>
              </a:spcAft>
              <a:buSzPts val="1400"/>
              <a:buChar char="●"/>
              <a:defRPr/>
            </a:lvl4pPr>
            <a:lvl5pPr marL="2286000" lvl="4" indent="-317500" algn="ctr" rtl="0">
              <a:lnSpc>
                <a:spcPct val="100000"/>
              </a:lnSpc>
              <a:spcBef>
                <a:spcPts val="500"/>
              </a:spcBef>
              <a:spcAft>
                <a:spcPts val="0"/>
              </a:spcAft>
              <a:buSzPts val="1400"/>
              <a:buChar char="○"/>
              <a:defRPr/>
            </a:lvl5pPr>
            <a:lvl6pPr marL="2743200" lvl="5" indent="-317500" algn="ctr" rtl="0">
              <a:lnSpc>
                <a:spcPct val="100000"/>
              </a:lnSpc>
              <a:spcBef>
                <a:spcPts val="500"/>
              </a:spcBef>
              <a:spcAft>
                <a:spcPts val="0"/>
              </a:spcAft>
              <a:buSzPts val="1400"/>
              <a:buChar char="■"/>
              <a:defRPr/>
            </a:lvl6pPr>
            <a:lvl7pPr marL="3200400" lvl="6" indent="-317500" algn="ctr" rtl="0">
              <a:lnSpc>
                <a:spcPct val="100000"/>
              </a:lnSpc>
              <a:spcBef>
                <a:spcPts val="500"/>
              </a:spcBef>
              <a:spcAft>
                <a:spcPts val="0"/>
              </a:spcAft>
              <a:buSzPts val="1400"/>
              <a:buChar char="●"/>
              <a:defRPr/>
            </a:lvl7pPr>
            <a:lvl8pPr marL="3657600" lvl="7" indent="-317500" algn="ctr" rtl="0">
              <a:lnSpc>
                <a:spcPct val="100000"/>
              </a:lnSpc>
              <a:spcBef>
                <a:spcPts val="500"/>
              </a:spcBef>
              <a:spcAft>
                <a:spcPts val="0"/>
              </a:spcAft>
              <a:buSzPts val="1400"/>
              <a:buChar char="○"/>
              <a:defRPr/>
            </a:lvl8pPr>
            <a:lvl9pPr marL="4114800" lvl="8" indent="-317500" algn="ctr" rtl="0">
              <a:lnSpc>
                <a:spcPct val="100000"/>
              </a:lnSpc>
              <a:spcBef>
                <a:spcPts val="500"/>
              </a:spcBef>
              <a:spcAft>
                <a:spcPts val="500"/>
              </a:spcAft>
              <a:buSzPts val="1400"/>
              <a:buChar char="■"/>
              <a:defRPr/>
            </a:lvl9pPr>
          </a:lstStyle>
          <a:p>
            <a:endParaRPr/>
          </a:p>
        </p:txBody>
      </p:sp>
      <p:sp>
        <p:nvSpPr>
          <p:cNvPr id="2387" name="Google Shape;2387;p129"/>
          <p:cNvSpPr txBox="1">
            <a:spLocks noGrp="1"/>
          </p:cNvSpPr>
          <p:nvPr>
            <p:ph type="body" idx="2"/>
          </p:nvPr>
        </p:nvSpPr>
        <p:spPr>
          <a:xfrm>
            <a:off x="3273600" y="2571750"/>
            <a:ext cx="2597100" cy="1917600"/>
          </a:xfrm>
          <a:prstGeom prst="rect">
            <a:avLst/>
          </a:prstGeom>
        </p:spPr>
        <p:txBody>
          <a:bodyPr spcFirstLastPara="1" wrap="square" lIns="45700" tIns="0" rIns="45700" bIns="0" anchor="t"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500"/>
              </a:spcBef>
              <a:spcAft>
                <a:spcPts val="0"/>
              </a:spcAft>
              <a:buSzPts val="1400"/>
              <a:buChar char="●"/>
              <a:defRPr/>
            </a:lvl2pPr>
            <a:lvl3pPr marL="1371600" lvl="2" indent="-317500" algn="ctr" rtl="0">
              <a:lnSpc>
                <a:spcPct val="100000"/>
              </a:lnSpc>
              <a:spcBef>
                <a:spcPts val="500"/>
              </a:spcBef>
              <a:spcAft>
                <a:spcPts val="0"/>
              </a:spcAft>
              <a:buSzPts val="1400"/>
              <a:buChar char="■"/>
              <a:defRPr/>
            </a:lvl3pPr>
            <a:lvl4pPr marL="1828800" lvl="3" indent="-317500" algn="ctr" rtl="0">
              <a:lnSpc>
                <a:spcPct val="100000"/>
              </a:lnSpc>
              <a:spcBef>
                <a:spcPts val="500"/>
              </a:spcBef>
              <a:spcAft>
                <a:spcPts val="0"/>
              </a:spcAft>
              <a:buSzPts val="1400"/>
              <a:buChar char="●"/>
              <a:defRPr/>
            </a:lvl4pPr>
            <a:lvl5pPr marL="2286000" lvl="4" indent="-317500" algn="ctr" rtl="0">
              <a:lnSpc>
                <a:spcPct val="100000"/>
              </a:lnSpc>
              <a:spcBef>
                <a:spcPts val="500"/>
              </a:spcBef>
              <a:spcAft>
                <a:spcPts val="0"/>
              </a:spcAft>
              <a:buSzPts val="1400"/>
              <a:buChar char="○"/>
              <a:defRPr/>
            </a:lvl5pPr>
            <a:lvl6pPr marL="2743200" lvl="5" indent="-317500" algn="ctr" rtl="0">
              <a:lnSpc>
                <a:spcPct val="100000"/>
              </a:lnSpc>
              <a:spcBef>
                <a:spcPts val="500"/>
              </a:spcBef>
              <a:spcAft>
                <a:spcPts val="0"/>
              </a:spcAft>
              <a:buSzPts val="1400"/>
              <a:buChar char="■"/>
              <a:defRPr/>
            </a:lvl6pPr>
            <a:lvl7pPr marL="3200400" lvl="6" indent="-317500" algn="ctr" rtl="0">
              <a:lnSpc>
                <a:spcPct val="100000"/>
              </a:lnSpc>
              <a:spcBef>
                <a:spcPts val="500"/>
              </a:spcBef>
              <a:spcAft>
                <a:spcPts val="0"/>
              </a:spcAft>
              <a:buSzPts val="1400"/>
              <a:buChar char="●"/>
              <a:defRPr/>
            </a:lvl7pPr>
            <a:lvl8pPr marL="3657600" lvl="7" indent="-317500" algn="ctr" rtl="0">
              <a:lnSpc>
                <a:spcPct val="100000"/>
              </a:lnSpc>
              <a:spcBef>
                <a:spcPts val="500"/>
              </a:spcBef>
              <a:spcAft>
                <a:spcPts val="0"/>
              </a:spcAft>
              <a:buSzPts val="1400"/>
              <a:buChar char="○"/>
              <a:defRPr/>
            </a:lvl8pPr>
            <a:lvl9pPr marL="4114800" lvl="8" indent="-317500" algn="ctr" rtl="0">
              <a:lnSpc>
                <a:spcPct val="100000"/>
              </a:lnSpc>
              <a:spcBef>
                <a:spcPts val="500"/>
              </a:spcBef>
              <a:spcAft>
                <a:spcPts val="500"/>
              </a:spcAft>
              <a:buSzPts val="1400"/>
              <a:buChar char="■"/>
              <a:defRPr/>
            </a:lvl9pPr>
          </a:lstStyle>
          <a:p>
            <a:endParaRPr/>
          </a:p>
        </p:txBody>
      </p:sp>
      <p:sp>
        <p:nvSpPr>
          <p:cNvPr id="2388" name="Google Shape;2388;p129"/>
          <p:cNvSpPr txBox="1">
            <a:spLocks noGrp="1"/>
          </p:cNvSpPr>
          <p:nvPr>
            <p:ph type="body" idx="3"/>
          </p:nvPr>
        </p:nvSpPr>
        <p:spPr>
          <a:xfrm>
            <a:off x="5870350" y="2571750"/>
            <a:ext cx="2597100" cy="1917600"/>
          </a:xfrm>
          <a:prstGeom prst="rect">
            <a:avLst/>
          </a:prstGeom>
        </p:spPr>
        <p:txBody>
          <a:bodyPr spcFirstLastPara="1" wrap="square" lIns="45700" tIns="0" rIns="45700" bIns="0" anchor="t"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500"/>
              </a:spcBef>
              <a:spcAft>
                <a:spcPts val="0"/>
              </a:spcAft>
              <a:buSzPts val="1400"/>
              <a:buChar char="●"/>
              <a:defRPr/>
            </a:lvl2pPr>
            <a:lvl3pPr marL="1371600" lvl="2" indent="-317500" algn="ctr" rtl="0">
              <a:lnSpc>
                <a:spcPct val="100000"/>
              </a:lnSpc>
              <a:spcBef>
                <a:spcPts val="500"/>
              </a:spcBef>
              <a:spcAft>
                <a:spcPts val="0"/>
              </a:spcAft>
              <a:buSzPts val="1400"/>
              <a:buChar char="■"/>
              <a:defRPr/>
            </a:lvl3pPr>
            <a:lvl4pPr marL="1828800" lvl="3" indent="-317500" algn="ctr" rtl="0">
              <a:lnSpc>
                <a:spcPct val="100000"/>
              </a:lnSpc>
              <a:spcBef>
                <a:spcPts val="500"/>
              </a:spcBef>
              <a:spcAft>
                <a:spcPts val="0"/>
              </a:spcAft>
              <a:buSzPts val="1400"/>
              <a:buChar char="●"/>
              <a:defRPr/>
            </a:lvl4pPr>
            <a:lvl5pPr marL="2286000" lvl="4" indent="-317500" algn="ctr" rtl="0">
              <a:lnSpc>
                <a:spcPct val="100000"/>
              </a:lnSpc>
              <a:spcBef>
                <a:spcPts val="500"/>
              </a:spcBef>
              <a:spcAft>
                <a:spcPts val="0"/>
              </a:spcAft>
              <a:buSzPts val="1400"/>
              <a:buChar char="○"/>
              <a:defRPr/>
            </a:lvl5pPr>
            <a:lvl6pPr marL="2743200" lvl="5" indent="-317500" algn="ctr" rtl="0">
              <a:lnSpc>
                <a:spcPct val="100000"/>
              </a:lnSpc>
              <a:spcBef>
                <a:spcPts val="500"/>
              </a:spcBef>
              <a:spcAft>
                <a:spcPts val="0"/>
              </a:spcAft>
              <a:buSzPts val="1400"/>
              <a:buChar char="■"/>
              <a:defRPr/>
            </a:lvl6pPr>
            <a:lvl7pPr marL="3200400" lvl="6" indent="-317500" algn="ctr" rtl="0">
              <a:lnSpc>
                <a:spcPct val="100000"/>
              </a:lnSpc>
              <a:spcBef>
                <a:spcPts val="500"/>
              </a:spcBef>
              <a:spcAft>
                <a:spcPts val="0"/>
              </a:spcAft>
              <a:buSzPts val="1400"/>
              <a:buChar char="●"/>
              <a:defRPr/>
            </a:lvl7pPr>
            <a:lvl8pPr marL="3657600" lvl="7" indent="-317500" algn="ctr" rtl="0">
              <a:lnSpc>
                <a:spcPct val="100000"/>
              </a:lnSpc>
              <a:spcBef>
                <a:spcPts val="500"/>
              </a:spcBef>
              <a:spcAft>
                <a:spcPts val="0"/>
              </a:spcAft>
              <a:buSzPts val="1400"/>
              <a:buChar char="○"/>
              <a:defRPr/>
            </a:lvl8pPr>
            <a:lvl9pPr marL="4114800" lvl="8" indent="-317500" algn="ctr" rtl="0">
              <a:lnSpc>
                <a:spcPct val="100000"/>
              </a:lnSpc>
              <a:spcBef>
                <a:spcPts val="500"/>
              </a:spcBef>
              <a:spcAft>
                <a:spcPts val="500"/>
              </a:spcAft>
              <a:buSzPts val="1400"/>
              <a:buChar char="■"/>
              <a:defRPr/>
            </a:lvl9pPr>
          </a:lstStyle>
          <a:p>
            <a:endParaRPr/>
          </a:p>
        </p:txBody>
      </p:sp>
      <p:grpSp>
        <p:nvGrpSpPr>
          <p:cNvPr id="2389" name="Google Shape;2389;p129"/>
          <p:cNvGrpSpPr/>
          <p:nvPr/>
        </p:nvGrpSpPr>
        <p:grpSpPr>
          <a:xfrm>
            <a:off x="8648263" y="4659742"/>
            <a:ext cx="313719" cy="338062"/>
            <a:chOff x="3976677" y="2333625"/>
            <a:chExt cx="876309" cy="944307"/>
          </a:xfrm>
        </p:grpSpPr>
        <p:sp>
          <p:nvSpPr>
            <p:cNvPr id="2390" name="Google Shape;2390;p129"/>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91" name="Google Shape;2391;p129"/>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92" name="Google Shape;2392;p129"/>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93" name="Google Shape;2393;p129"/>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94" name="Google Shape;2394;p129"/>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95" name="Google Shape;2395;p129"/>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96" name="Google Shape;2396;p129"/>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97" name="Google Shape;2397;p129"/>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98" name="Google Shape;2398;p129"/>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399" name="Google Shape;2399;p129"/>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00" name="Google Shape;2400;p129"/>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01" name="Google Shape;2401;p129"/>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02" name="Google Shape;2402;p129"/>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03" name="Google Shape;2403;p129"/>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404" name="Google Shape;2404;p129"/>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005 - Content - 4 Column - Blue">
  <p:cSld name="CUSTOM_4_2_7_1_2_1_2">
    <p:bg>
      <p:bgPr>
        <a:solidFill>
          <a:schemeClr val="dk1"/>
        </a:solidFill>
        <a:effectLst/>
      </p:bgPr>
    </p:bg>
    <p:spTree>
      <p:nvGrpSpPr>
        <p:cNvPr id="1" name="Shape 2405"/>
        <p:cNvGrpSpPr/>
        <p:nvPr/>
      </p:nvGrpSpPr>
      <p:grpSpPr>
        <a:xfrm>
          <a:off x="0" y="0"/>
          <a:ext cx="0" cy="0"/>
          <a:chOff x="0" y="0"/>
          <a:chExt cx="0" cy="0"/>
        </a:xfrm>
      </p:grpSpPr>
      <p:sp>
        <p:nvSpPr>
          <p:cNvPr id="2406" name="Google Shape;2406;p130"/>
          <p:cNvSpPr txBox="1">
            <a:spLocks noGrp="1"/>
          </p:cNvSpPr>
          <p:nvPr>
            <p:ph type="body" idx="1"/>
          </p:nvPr>
        </p:nvSpPr>
        <p:spPr>
          <a:xfrm>
            <a:off x="676500" y="1769375"/>
            <a:ext cx="19479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2407" name="Google Shape;2407;p130"/>
          <p:cNvSpPr txBox="1">
            <a:spLocks noGrp="1"/>
          </p:cNvSpPr>
          <p:nvPr>
            <p:ph type="body" idx="2"/>
          </p:nvPr>
        </p:nvSpPr>
        <p:spPr>
          <a:xfrm>
            <a:off x="2624225" y="1769375"/>
            <a:ext cx="19479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2408" name="Google Shape;2408;p130"/>
          <p:cNvSpPr txBox="1">
            <a:spLocks noGrp="1"/>
          </p:cNvSpPr>
          <p:nvPr>
            <p:ph type="body" idx="3"/>
          </p:nvPr>
        </p:nvSpPr>
        <p:spPr>
          <a:xfrm>
            <a:off x="4571900" y="1769375"/>
            <a:ext cx="19479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grpSp>
        <p:nvGrpSpPr>
          <p:cNvPr id="2409" name="Google Shape;2409;p130"/>
          <p:cNvGrpSpPr/>
          <p:nvPr/>
        </p:nvGrpSpPr>
        <p:grpSpPr>
          <a:xfrm>
            <a:off x="8648263" y="4659742"/>
            <a:ext cx="313719" cy="338062"/>
            <a:chOff x="3976677" y="2333625"/>
            <a:chExt cx="876309" cy="944307"/>
          </a:xfrm>
        </p:grpSpPr>
        <p:sp>
          <p:nvSpPr>
            <p:cNvPr id="2410" name="Google Shape;2410;p130"/>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11" name="Google Shape;2411;p130"/>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12" name="Google Shape;2412;p130"/>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13" name="Google Shape;2413;p130"/>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14" name="Google Shape;2414;p130"/>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15" name="Google Shape;2415;p130"/>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16" name="Google Shape;2416;p130"/>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17" name="Google Shape;2417;p130"/>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18" name="Google Shape;2418;p130"/>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19" name="Google Shape;2419;p130"/>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20" name="Google Shape;2420;p130"/>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21" name="Google Shape;2421;p130"/>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22" name="Google Shape;2422;p130"/>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23" name="Google Shape;2423;p130"/>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424" name="Google Shape;2424;p130"/>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2425" name="Google Shape;2425;p130"/>
          <p:cNvSpPr txBox="1">
            <a:spLocks noGrp="1"/>
          </p:cNvSpPr>
          <p:nvPr>
            <p:ph type="subTitle" idx="4"/>
          </p:nvPr>
        </p:nvSpPr>
        <p:spPr>
          <a:xfrm>
            <a:off x="676650" y="1449300"/>
            <a:ext cx="77907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2426" name="Google Shape;2426;p130"/>
          <p:cNvSpPr txBox="1">
            <a:spLocks noGrp="1"/>
          </p:cNvSpPr>
          <p:nvPr>
            <p:ph type="body" idx="5"/>
          </p:nvPr>
        </p:nvSpPr>
        <p:spPr>
          <a:xfrm>
            <a:off x="6519675" y="1769375"/>
            <a:ext cx="19479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2427" name="Google Shape;2427;p130"/>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005 - Content - 4 Column - Grey">
  <p:cSld name="CUSTOM_4_2_7_1_2_1_1_1">
    <p:bg>
      <p:bgPr>
        <a:solidFill>
          <a:schemeClr val="lt2"/>
        </a:solidFill>
        <a:effectLst/>
      </p:bgPr>
    </p:bg>
    <p:spTree>
      <p:nvGrpSpPr>
        <p:cNvPr id="1" name="Shape 2428"/>
        <p:cNvGrpSpPr/>
        <p:nvPr/>
      </p:nvGrpSpPr>
      <p:grpSpPr>
        <a:xfrm>
          <a:off x="0" y="0"/>
          <a:ext cx="0" cy="0"/>
          <a:chOff x="0" y="0"/>
          <a:chExt cx="0" cy="0"/>
        </a:xfrm>
      </p:grpSpPr>
      <p:sp>
        <p:nvSpPr>
          <p:cNvPr id="2429" name="Google Shape;2429;p131"/>
          <p:cNvSpPr txBox="1">
            <a:spLocks noGrp="1"/>
          </p:cNvSpPr>
          <p:nvPr>
            <p:ph type="subTitle" idx="1"/>
          </p:nvPr>
        </p:nvSpPr>
        <p:spPr>
          <a:xfrm>
            <a:off x="676650" y="1449300"/>
            <a:ext cx="7790700" cy="320100"/>
          </a:xfrm>
          <a:prstGeom prst="rect">
            <a:avLst/>
          </a:prstGeom>
          <a:noFill/>
        </p:spPr>
        <p:txBody>
          <a:bodyPr spcFirstLastPara="1" wrap="square" lIns="0" tIns="0" rIns="0" bIns="0" anchor="t"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430" name="Google Shape;2430;p131"/>
          <p:cNvGrpSpPr/>
          <p:nvPr/>
        </p:nvGrpSpPr>
        <p:grpSpPr>
          <a:xfrm>
            <a:off x="8648263" y="4659742"/>
            <a:ext cx="313719" cy="338062"/>
            <a:chOff x="3976677" y="2333625"/>
            <a:chExt cx="876309" cy="944307"/>
          </a:xfrm>
        </p:grpSpPr>
        <p:sp>
          <p:nvSpPr>
            <p:cNvPr id="2431" name="Google Shape;2431;p131"/>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32" name="Google Shape;2432;p131"/>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33" name="Google Shape;2433;p131"/>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34" name="Google Shape;2434;p131"/>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35" name="Google Shape;2435;p131"/>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36" name="Google Shape;2436;p131"/>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37" name="Google Shape;2437;p131"/>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38" name="Google Shape;2438;p131"/>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39" name="Google Shape;2439;p131"/>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40" name="Google Shape;2440;p131"/>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41" name="Google Shape;2441;p131"/>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42" name="Google Shape;2442;p131"/>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43" name="Google Shape;2443;p131"/>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44" name="Google Shape;2444;p131"/>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445" name="Google Shape;2445;p131"/>
          <p:cNvSpPr txBox="1">
            <a:spLocks noGrp="1"/>
          </p:cNvSpPr>
          <p:nvPr>
            <p:ph type="body" idx="2"/>
          </p:nvPr>
        </p:nvSpPr>
        <p:spPr>
          <a:xfrm>
            <a:off x="676500" y="1769375"/>
            <a:ext cx="19479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2446" name="Google Shape;2446;p131"/>
          <p:cNvSpPr txBox="1">
            <a:spLocks noGrp="1"/>
          </p:cNvSpPr>
          <p:nvPr>
            <p:ph type="body" idx="3"/>
          </p:nvPr>
        </p:nvSpPr>
        <p:spPr>
          <a:xfrm>
            <a:off x="2624225" y="1769375"/>
            <a:ext cx="19479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2447" name="Google Shape;2447;p131"/>
          <p:cNvSpPr txBox="1">
            <a:spLocks noGrp="1"/>
          </p:cNvSpPr>
          <p:nvPr>
            <p:ph type="body" idx="4"/>
          </p:nvPr>
        </p:nvSpPr>
        <p:spPr>
          <a:xfrm>
            <a:off x="4571900" y="1769375"/>
            <a:ext cx="19479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2448" name="Google Shape;2448;p131"/>
          <p:cNvSpPr txBox="1">
            <a:spLocks noGrp="1"/>
          </p:cNvSpPr>
          <p:nvPr>
            <p:ph type="body" idx="5"/>
          </p:nvPr>
        </p:nvSpPr>
        <p:spPr>
          <a:xfrm>
            <a:off x="6519675" y="1769375"/>
            <a:ext cx="19479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2449" name="Google Shape;2449;p131"/>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2450" name="Google Shape;2450;p131"/>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005 - Content - 6 Column - Blue">
  <p:cSld name="CUSTOM_4_2_7_1_1_2">
    <p:bg>
      <p:bgPr>
        <a:solidFill>
          <a:schemeClr val="dk1"/>
        </a:solidFill>
        <a:effectLst/>
      </p:bgPr>
    </p:bg>
    <p:spTree>
      <p:nvGrpSpPr>
        <p:cNvPr id="1" name="Shape 2451"/>
        <p:cNvGrpSpPr/>
        <p:nvPr/>
      </p:nvGrpSpPr>
      <p:grpSpPr>
        <a:xfrm>
          <a:off x="0" y="0"/>
          <a:ext cx="0" cy="0"/>
          <a:chOff x="0" y="0"/>
          <a:chExt cx="0" cy="0"/>
        </a:xfrm>
      </p:grpSpPr>
      <p:sp>
        <p:nvSpPr>
          <p:cNvPr id="2452" name="Google Shape;2452;p132"/>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2453" name="Google Shape;2453;p132"/>
          <p:cNvSpPr txBox="1">
            <a:spLocks noGrp="1"/>
          </p:cNvSpPr>
          <p:nvPr>
            <p:ph type="body" idx="1"/>
          </p:nvPr>
        </p:nvSpPr>
        <p:spPr>
          <a:xfrm>
            <a:off x="5221293" y="1771000"/>
            <a:ext cx="3246000" cy="642300"/>
          </a:xfrm>
          <a:prstGeom prst="rect">
            <a:avLst/>
          </a:prstGeom>
        </p:spPr>
        <p:txBody>
          <a:bodyPr spcFirstLastPara="1" wrap="square" lIns="0" tIns="91425" rIns="228600" bIns="0" anchor="t" anchorCtr="0">
            <a:noAutofit/>
          </a:bodyPr>
          <a:lstStyle>
            <a:lvl1pPr marL="457200" lvl="0" indent="-298450" rtl="0">
              <a:lnSpc>
                <a:spcPct val="100000"/>
              </a:lnSpc>
              <a:spcBef>
                <a:spcPts val="0"/>
              </a:spcBef>
              <a:spcAft>
                <a:spcPts val="0"/>
              </a:spcAft>
              <a:buClr>
                <a:schemeClr val="lt1"/>
              </a:buClr>
              <a:buSzPts val="1100"/>
              <a:buChar char="●"/>
              <a:defRPr sz="1100">
                <a:solidFill>
                  <a:schemeClr val="lt1"/>
                </a:solidFill>
              </a:defRPr>
            </a:lvl1pPr>
            <a:lvl2pPr marL="914400" lvl="1" indent="-298450" rtl="0">
              <a:lnSpc>
                <a:spcPct val="100000"/>
              </a:lnSpc>
              <a:spcBef>
                <a:spcPts val="500"/>
              </a:spcBef>
              <a:spcAft>
                <a:spcPts val="0"/>
              </a:spcAft>
              <a:buClr>
                <a:schemeClr val="lt1"/>
              </a:buClr>
              <a:buSzPts val="1100"/>
              <a:buChar char="●"/>
              <a:defRPr sz="1100">
                <a:solidFill>
                  <a:schemeClr val="lt1"/>
                </a:solidFill>
              </a:defRPr>
            </a:lvl2pPr>
            <a:lvl3pPr marL="1371600" lvl="2" indent="-298450" rtl="0">
              <a:lnSpc>
                <a:spcPct val="100000"/>
              </a:lnSpc>
              <a:spcBef>
                <a:spcPts val="500"/>
              </a:spcBef>
              <a:spcAft>
                <a:spcPts val="0"/>
              </a:spcAft>
              <a:buClr>
                <a:schemeClr val="lt1"/>
              </a:buClr>
              <a:buSzPts val="1100"/>
              <a:buChar char="○"/>
              <a:defRPr sz="1100">
                <a:solidFill>
                  <a:schemeClr val="lt1"/>
                </a:solidFill>
              </a:defRPr>
            </a:lvl3pPr>
            <a:lvl4pPr marL="1828800" lvl="3" indent="-298450" rtl="0">
              <a:lnSpc>
                <a:spcPct val="100000"/>
              </a:lnSpc>
              <a:spcBef>
                <a:spcPts val="500"/>
              </a:spcBef>
              <a:spcAft>
                <a:spcPts val="0"/>
              </a:spcAft>
              <a:buClr>
                <a:schemeClr val="lt1"/>
              </a:buClr>
              <a:buSzPts val="1100"/>
              <a:buChar char="■"/>
              <a:defRPr sz="1100">
                <a:solidFill>
                  <a:schemeClr val="lt1"/>
                </a:solidFill>
              </a:defRPr>
            </a:lvl4pPr>
            <a:lvl5pPr marL="2286000" lvl="4" indent="-298450" rtl="0">
              <a:lnSpc>
                <a:spcPct val="100000"/>
              </a:lnSpc>
              <a:spcBef>
                <a:spcPts val="500"/>
              </a:spcBef>
              <a:spcAft>
                <a:spcPts val="0"/>
              </a:spcAft>
              <a:buClr>
                <a:schemeClr val="lt1"/>
              </a:buClr>
              <a:buSzPts val="1100"/>
              <a:buChar char="○"/>
              <a:defRPr sz="1100">
                <a:solidFill>
                  <a:schemeClr val="lt1"/>
                </a:solidFill>
              </a:defRPr>
            </a:lvl5pPr>
            <a:lvl6pPr marL="2743200" lvl="5" indent="-298450" rtl="0">
              <a:lnSpc>
                <a:spcPct val="100000"/>
              </a:lnSpc>
              <a:spcBef>
                <a:spcPts val="500"/>
              </a:spcBef>
              <a:spcAft>
                <a:spcPts val="0"/>
              </a:spcAft>
              <a:buClr>
                <a:schemeClr val="lt1"/>
              </a:buClr>
              <a:buSzPts val="1100"/>
              <a:buChar char="■"/>
              <a:defRPr sz="1100">
                <a:solidFill>
                  <a:schemeClr val="lt1"/>
                </a:solidFill>
              </a:defRPr>
            </a:lvl6pPr>
            <a:lvl7pPr marL="3200400" lvl="6" indent="-298450" rtl="0">
              <a:lnSpc>
                <a:spcPct val="100000"/>
              </a:lnSpc>
              <a:spcBef>
                <a:spcPts val="500"/>
              </a:spcBef>
              <a:spcAft>
                <a:spcPts val="0"/>
              </a:spcAft>
              <a:buClr>
                <a:schemeClr val="lt1"/>
              </a:buClr>
              <a:buSzPts val="1100"/>
              <a:buChar char="●"/>
              <a:defRPr sz="1100">
                <a:solidFill>
                  <a:schemeClr val="lt1"/>
                </a:solidFill>
              </a:defRPr>
            </a:lvl7pPr>
            <a:lvl8pPr marL="3657600" lvl="7" indent="-298450" rtl="0">
              <a:lnSpc>
                <a:spcPct val="100000"/>
              </a:lnSpc>
              <a:spcBef>
                <a:spcPts val="500"/>
              </a:spcBef>
              <a:spcAft>
                <a:spcPts val="0"/>
              </a:spcAft>
              <a:buClr>
                <a:schemeClr val="lt1"/>
              </a:buClr>
              <a:buSzPts val="1100"/>
              <a:buChar char="○"/>
              <a:defRPr sz="1100">
                <a:solidFill>
                  <a:schemeClr val="lt1"/>
                </a:solidFill>
              </a:defRPr>
            </a:lvl8pPr>
            <a:lvl9pPr marL="4114800" lvl="8" indent="-298450" rtl="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2454" name="Google Shape;2454;p132"/>
          <p:cNvSpPr txBox="1">
            <a:spLocks noGrp="1"/>
          </p:cNvSpPr>
          <p:nvPr>
            <p:ph type="subTitle" idx="2"/>
          </p:nvPr>
        </p:nvSpPr>
        <p:spPr>
          <a:xfrm>
            <a:off x="5221275" y="1449325"/>
            <a:ext cx="3246000" cy="322200"/>
          </a:xfrm>
          <a:prstGeom prst="rect">
            <a:avLst/>
          </a:prstGeom>
        </p:spPr>
        <p:txBody>
          <a:bodyPr spcFirstLastPara="1" wrap="square" lIns="0" tIns="0" rIns="228600" bIns="0" anchor="b" anchorCtr="0">
            <a:noAutofit/>
          </a:bodyPr>
          <a:lstStyle>
            <a:lvl1pPr lvl="0" rtl="0">
              <a:spcBef>
                <a:spcPts val="0"/>
              </a:spcBef>
              <a:spcAft>
                <a:spcPts val="0"/>
              </a:spcAft>
              <a:buClr>
                <a:schemeClr val="lt1"/>
              </a:buClr>
              <a:buSzPts val="1100"/>
              <a:buNone/>
              <a:defRPr sz="1100"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a:endParaRPr/>
          </a:p>
        </p:txBody>
      </p:sp>
      <p:sp>
        <p:nvSpPr>
          <p:cNvPr id="2455" name="Google Shape;2455;p132"/>
          <p:cNvSpPr txBox="1">
            <a:spLocks noGrp="1"/>
          </p:cNvSpPr>
          <p:nvPr>
            <p:ph type="body" idx="3"/>
          </p:nvPr>
        </p:nvSpPr>
        <p:spPr>
          <a:xfrm>
            <a:off x="5221293" y="2733463"/>
            <a:ext cx="3246000" cy="642300"/>
          </a:xfrm>
          <a:prstGeom prst="rect">
            <a:avLst/>
          </a:prstGeom>
        </p:spPr>
        <p:txBody>
          <a:bodyPr spcFirstLastPara="1" wrap="square" lIns="0" tIns="91425" rIns="228600" bIns="0" anchor="t" anchorCtr="0">
            <a:noAutofit/>
          </a:bodyPr>
          <a:lstStyle>
            <a:lvl1pPr marL="457200" lvl="0" indent="-298450" rtl="0">
              <a:lnSpc>
                <a:spcPct val="100000"/>
              </a:lnSpc>
              <a:spcBef>
                <a:spcPts val="0"/>
              </a:spcBef>
              <a:spcAft>
                <a:spcPts val="0"/>
              </a:spcAft>
              <a:buClr>
                <a:schemeClr val="lt1"/>
              </a:buClr>
              <a:buSzPts val="1100"/>
              <a:buChar char="●"/>
              <a:defRPr sz="1100">
                <a:solidFill>
                  <a:schemeClr val="lt1"/>
                </a:solidFill>
              </a:defRPr>
            </a:lvl1pPr>
            <a:lvl2pPr marL="914400" lvl="1" indent="-298450" rtl="0">
              <a:lnSpc>
                <a:spcPct val="100000"/>
              </a:lnSpc>
              <a:spcBef>
                <a:spcPts val="500"/>
              </a:spcBef>
              <a:spcAft>
                <a:spcPts val="0"/>
              </a:spcAft>
              <a:buClr>
                <a:schemeClr val="lt1"/>
              </a:buClr>
              <a:buSzPts val="1100"/>
              <a:buChar char="●"/>
              <a:defRPr sz="1100">
                <a:solidFill>
                  <a:schemeClr val="lt1"/>
                </a:solidFill>
              </a:defRPr>
            </a:lvl2pPr>
            <a:lvl3pPr marL="1371600" lvl="2" indent="-298450" rtl="0">
              <a:lnSpc>
                <a:spcPct val="100000"/>
              </a:lnSpc>
              <a:spcBef>
                <a:spcPts val="500"/>
              </a:spcBef>
              <a:spcAft>
                <a:spcPts val="0"/>
              </a:spcAft>
              <a:buClr>
                <a:schemeClr val="lt1"/>
              </a:buClr>
              <a:buSzPts val="1100"/>
              <a:buChar char="○"/>
              <a:defRPr sz="1100">
                <a:solidFill>
                  <a:schemeClr val="lt1"/>
                </a:solidFill>
              </a:defRPr>
            </a:lvl3pPr>
            <a:lvl4pPr marL="1828800" lvl="3" indent="-298450" rtl="0">
              <a:lnSpc>
                <a:spcPct val="100000"/>
              </a:lnSpc>
              <a:spcBef>
                <a:spcPts val="500"/>
              </a:spcBef>
              <a:spcAft>
                <a:spcPts val="0"/>
              </a:spcAft>
              <a:buClr>
                <a:schemeClr val="lt1"/>
              </a:buClr>
              <a:buSzPts val="1100"/>
              <a:buChar char="■"/>
              <a:defRPr sz="1100">
                <a:solidFill>
                  <a:schemeClr val="lt1"/>
                </a:solidFill>
              </a:defRPr>
            </a:lvl4pPr>
            <a:lvl5pPr marL="2286000" lvl="4" indent="-298450" rtl="0">
              <a:lnSpc>
                <a:spcPct val="100000"/>
              </a:lnSpc>
              <a:spcBef>
                <a:spcPts val="500"/>
              </a:spcBef>
              <a:spcAft>
                <a:spcPts val="0"/>
              </a:spcAft>
              <a:buClr>
                <a:schemeClr val="lt1"/>
              </a:buClr>
              <a:buSzPts val="1100"/>
              <a:buChar char="○"/>
              <a:defRPr sz="1100">
                <a:solidFill>
                  <a:schemeClr val="lt1"/>
                </a:solidFill>
              </a:defRPr>
            </a:lvl5pPr>
            <a:lvl6pPr marL="2743200" lvl="5" indent="-298450" rtl="0">
              <a:lnSpc>
                <a:spcPct val="100000"/>
              </a:lnSpc>
              <a:spcBef>
                <a:spcPts val="500"/>
              </a:spcBef>
              <a:spcAft>
                <a:spcPts val="0"/>
              </a:spcAft>
              <a:buClr>
                <a:schemeClr val="lt1"/>
              </a:buClr>
              <a:buSzPts val="1100"/>
              <a:buChar char="■"/>
              <a:defRPr sz="1100">
                <a:solidFill>
                  <a:schemeClr val="lt1"/>
                </a:solidFill>
              </a:defRPr>
            </a:lvl6pPr>
            <a:lvl7pPr marL="3200400" lvl="6" indent="-298450" rtl="0">
              <a:lnSpc>
                <a:spcPct val="100000"/>
              </a:lnSpc>
              <a:spcBef>
                <a:spcPts val="500"/>
              </a:spcBef>
              <a:spcAft>
                <a:spcPts val="0"/>
              </a:spcAft>
              <a:buClr>
                <a:schemeClr val="lt1"/>
              </a:buClr>
              <a:buSzPts val="1100"/>
              <a:buChar char="●"/>
              <a:defRPr sz="1100">
                <a:solidFill>
                  <a:schemeClr val="lt1"/>
                </a:solidFill>
              </a:defRPr>
            </a:lvl7pPr>
            <a:lvl8pPr marL="3657600" lvl="7" indent="-298450" rtl="0">
              <a:lnSpc>
                <a:spcPct val="100000"/>
              </a:lnSpc>
              <a:spcBef>
                <a:spcPts val="500"/>
              </a:spcBef>
              <a:spcAft>
                <a:spcPts val="0"/>
              </a:spcAft>
              <a:buClr>
                <a:schemeClr val="lt1"/>
              </a:buClr>
              <a:buSzPts val="1100"/>
              <a:buChar char="○"/>
              <a:defRPr sz="1100">
                <a:solidFill>
                  <a:schemeClr val="lt1"/>
                </a:solidFill>
              </a:defRPr>
            </a:lvl8pPr>
            <a:lvl9pPr marL="4114800" lvl="8" indent="-298450" rtl="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2456" name="Google Shape;2456;p132"/>
          <p:cNvSpPr txBox="1">
            <a:spLocks noGrp="1"/>
          </p:cNvSpPr>
          <p:nvPr>
            <p:ph type="subTitle" idx="4"/>
          </p:nvPr>
        </p:nvSpPr>
        <p:spPr>
          <a:xfrm>
            <a:off x="5221275" y="2410650"/>
            <a:ext cx="3246000" cy="322200"/>
          </a:xfrm>
          <a:prstGeom prst="rect">
            <a:avLst/>
          </a:prstGeom>
        </p:spPr>
        <p:txBody>
          <a:bodyPr spcFirstLastPara="1" wrap="square" lIns="0" tIns="0" rIns="228600" bIns="0" anchor="b" anchorCtr="0">
            <a:noAutofit/>
          </a:bodyPr>
          <a:lstStyle>
            <a:lvl1pPr lvl="0" rtl="0">
              <a:spcBef>
                <a:spcPts val="0"/>
              </a:spcBef>
              <a:spcAft>
                <a:spcPts val="0"/>
              </a:spcAft>
              <a:buClr>
                <a:schemeClr val="lt1"/>
              </a:buClr>
              <a:buSzPts val="1100"/>
              <a:buNone/>
              <a:defRPr sz="1100"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a:endParaRPr/>
          </a:p>
        </p:txBody>
      </p:sp>
      <p:sp>
        <p:nvSpPr>
          <p:cNvPr id="2457" name="Google Shape;2457;p132"/>
          <p:cNvSpPr txBox="1">
            <a:spLocks noGrp="1"/>
          </p:cNvSpPr>
          <p:nvPr>
            <p:ph type="body" idx="5"/>
          </p:nvPr>
        </p:nvSpPr>
        <p:spPr>
          <a:xfrm>
            <a:off x="5221293" y="3687800"/>
            <a:ext cx="3246000" cy="642300"/>
          </a:xfrm>
          <a:prstGeom prst="rect">
            <a:avLst/>
          </a:prstGeom>
        </p:spPr>
        <p:txBody>
          <a:bodyPr spcFirstLastPara="1" wrap="square" lIns="0" tIns="91425" rIns="228600" bIns="0" anchor="t" anchorCtr="0">
            <a:noAutofit/>
          </a:bodyPr>
          <a:lstStyle>
            <a:lvl1pPr marL="457200" lvl="0" indent="-298450" rtl="0">
              <a:lnSpc>
                <a:spcPct val="100000"/>
              </a:lnSpc>
              <a:spcBef>
                <a:spcPts val="0"/>
              </a:spcBef>
              <a:spcAft>
                <a:spcPts val="0"/>
              </a:spcAft>
              <a:buClr>
                <a:schemeClr val="lt1"/>
              </a:buClr>
              <a:buSzPts val="1100"/>
              <a:buChar char="●"/>
              <a:defRPr sz="1100">
                <a:solidFill>
                  <a:schemeClr val="lt1"/>
                </a:solidFill>
              </a:defRPr>
            </a:lvl1pPr>
            <a:lvl2pPr marL="914400" lvl="1" indent="-298450" rtl="0">
              <a:lnSpc>
                <a:spcPct val="100000"/>
              </a:lnSpc>
              <a:spcBef>
                <a:spcPts val="500"/>
              </a:spcBef>
              <a:spcAft>
                <a:spcPts val="0"/>
              </a:spcAft>
              <a:buClr>
                <a:schemeClr val="lt1"/>
              </a:buClr>
              <a:buSzPts val="1100"/>
              <a:buChar char="●"/>
              <a:defRPr sz="1100">
                <a:solidFill>
                  <a:schemeClr val="lt1"/>
                </a:solidFill>
              </a:defRPr>
            </a:lvl2pPr>
            <a:lvl3pPr marL="1371600" lvl="2" indent="-298450" rtl="0">
              <a:lnSpc>
                <a:spcPct val="100000"/>
              </a:lnSpc>
              <a:spcBef>
                <a:spcPts val="500"/>
              </a:spcBef>
              <a:spcAft>
                <a:spcPts val="0"/>
              </a:spcAft>
              <a:buClr>
                <a:schemeClr val="lt1"/>
              </a:buClr>
              <a:buSzPts val="1100"/>
              <a:buChar char="○"/>
              <a:defRPr sz="1100">
                <a:solidFill>
                  <a:schemeClr val="lt1"/>
                </a:solidFill>
              </a:defRPr>
            </a:lvl3pPr>
            <a:lvl4pPr marL="1828800" lvl="3" indent="-298450" rtl="0">
              <a:lnSpc>
                <a:spcPct val="100000"/>
              </a:lnSpc>
              <a:spcBef>
                <a:spcPts val="500"/>
              </a:spcBef>
              <a:spcAft>
                <a:spcPts val="0"/>
              </a:spcAft>
              <a:buClr>
                <a:schemeClr val="lt1"/>
              </a:buClr>
              <a:buSzPts val="1100"/>
              <a:buChar char="■"/>
              <a:defRPr sz="1100">
                <a:solidFill>
                  <a:schemeClr val="lt1"/>
                </a:solidFill>
              </a:defRPr>
            </a:lvl4pPr>
            <a:lvl5pPr marL="2286000" lvl="4" indent="-298450" rtl="0">
              <a:lnSpc>
                <a:spcPct val="100000"/>
              </a:lnSpc>
              <a:spcBef>
                <a:spcPts val="500"/>
              </a:spcBef>
              <a:spcAft>
                <a:spcPts val="0"/>
              </a:spcAft>
              <a:buClr>
                <a:schemeClr val="lt1"/>
              </a:buClr>
              <a:buSzPts val="1100"/>
              <a:buChar char="○"/>
              <a:defRPr sz="1100">
                <a:solidFill>
                  <a:schemeClr val="lt1"/>
                </a:solidFill>
              </a:defRPr>
            </a:lvl5pPr>
            <a:lvl6pPr marL="2743200" lvl="5" indent="-298450" rtl="0">
              <a:lnSpc>
                <a:spcPct val="100000"/>
              </a:lnSpc>
              <a:spcBef>
                <a:spcPts val="500"/>
              </a:spcBef>
              <a:spcAft>
                <a:spcPts val="0"/>
              </a:spcAft>
              <a:buClr>
                <a:schemeClr val="lt1"/>
              </a:buClr>
              <a:buSzPts val="1100"/>
              <a:buChar char="■"/>
              <a:defRPr sz="1100">
                <a:solidFill>
                  <a:schemeClr val="lt1"/>
                </a:solidFill>
              </a:defRPr>
            </a:lvl6pPr>
            <a:lvl7pPr marL="3200400" lvl="6" indent="-298450" rtl="0">
              <a:lnSpc>
                <a:spcPct val="100000"/>
              </a:lnSpc>
              <a:spcBef>
                <a:spcPts val="500"/>
              </a:spcBef>
              <a:spcAft>
                <a:spcPts val="0"/>
              </a:spcAft>
              <a:buClr>
                <a:schemeClr val="lt1"/>
              </a:buClr>
              <a:buSzPts val="1100"/>
              <a:buChar char="●"/>
              <a:defRPr sz="1100">
                <a:solidFill>
                  <a:schemeClr val="lt1"/>
                </a:solidFill>
              </a:defRPr>
            </a:lvl7pPr>
            <a:lvl8pPr marL="3657600" lvl="7" indent="-298450" rtl="0">
              <a:lnSpc>
                <a:spcPct val="100000"/>
              </a:lnSpc>
              <a:spcBef>
                <a:spcPts val="500"/>
              </a:spcBef>
              <a:spcAft>
                <a:spcPts val="0"/>
              </a:spcAft>
              <a:buClr>
                <a:schemeClr val="lt1"/>
              </a:buClr>
              <a:buSzPts val="1100"/>
              <a:buChar char="○"/>
              <a:defRPr sz="1100">
                <a:solidFill>
                  <a:schemeClr val="lt1"/>
                </a:solidFill>
              </a:defRPr>
            </a:lvl8pPr>
            <a:lvl9pPr marL="4114800" lvl="8" indent="-298450" rtl="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2458" name="Google Shape;2458;p132"/>
          <p:cNvSpPr txBox="1">
            <a:spLocks noGrp="1"/>
          </p:cNvSpPr>
          <p:nvPr>
            <p:ph type="subTitle" idx="6"/>
          </p:nvPr>
        </p:nvSpPr>
        <p:spPr>
          <a:xfrm>
            <a:off x="5221275" y="3376400"/>
            <a:ext cx="3246000" cy="311400"/>
          </a:xfrm>
          <a:prstGeom prst="rect">
            <a:avLst/>
          </a:prstGeom>
        </p:spPr>
        <p:txBody>
          <a:bodyPr spcFirstLastPara="1" wrap="square" lIns="0" tIns="0" rIns="228600" bIns="0" anchor="b" anchorCtr="0">
            <a:noAutofit/>
          </a:bodyPr>
          <a:lstStyle>
            <a:lvl1pPr lvl="0" rtl="0">
              <a:spcBef>
                <a:spcPts val="0"/>
              </a:spcBef>
              <a:spcAft>
                <a:spcPts val="0"/>
              </a:spcAft>
              <a:buClr>
                <a:schemeClr val="lt1"/>
              </a:buClr>
              <a:buSzPts val="1100"/>
              <a:buNone/>
              <a:defRPr sz="1100"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a:endParaRPr/>
          </a:p>
        </p:txBody>
      </p:sp>
      <p:sp>
        <p:nvSpPr>
          <p:cNvPr id="2459" name="Google Shape;2459;p132"/>
          <p:cNvSpPr txBox="1">
            <a:spLocks noGrp="1"/>
          </p:cNvSpPr>
          <p:nvPr>
            <p:ph type="body" idx="7"/>
          </p:nvPr>
        </p:nvSpPr>
        <p:spPr>
          <a:xfrm>
            <a:off x="1325893" y="1771000"/>
            <a:ext cx="3246000" cy="642300"/>
          </a:xfrm>
          <a:prstGeom prst="rect">
            <a:avLst/>
          </a:prstGeom>
        </p:spPr>
        <p:txBody>
          <a:bodyPr spcFirstLastPara="1" wrap="square" lIns="0" tIns="91425" rIns="228600" bIns="0" anchor="t" anchorCtr="0">
            <a:noAutofit/>
          </a:bodyPr>
          <a:lstStyle>
            <a:lvl1pPr marL="457200" lvl="0" indent="-298450" rtl="0">
              <a:lnSpc>
                <a:spcPct val="100000"/>
              </a:lnSpc>
              <a:spcBef>
                <a:spcPts val="0"/>
              </a:spcBef>
              <a:spcAft>
                <a:spcPts val="0"/>
              </a:spcAft>
              <a:buClr>
                <a:schemeClr val="lt1"/>
              </a:buClr>
              <a:buSzPts val="1100"/>
              <a:buChar char="●"/>
              <a:defRPr sz="1100">
                <a:solidFill>
                  <a:schemeClr val="lt1"/>
                </a:solidFill>
              </a:defRPr>
            </a:lvl1pPr>
            <a:lvl2pPr marL="914400" lvl="1" indent="-298450" rtl="0">
              <a:lnSpc>
                <a:spcPct val="100000"/>
              </a:lnSpc>
              <a:spcBef>
                <a:spcPts val="500"/>
              </a:spcBef>
              <a:spcAft>
                <a:spcPts val="0"/>
              </a:spcAft>
              <a:buClr>
                <a:schemeClr val="lt1"/>
              </a:buClr>
              <a:buSzPts val="1100"/>
              <a:buChar char="●"/>
              <a:defRPr sz="1100">
                <a:solidFill>
                  <a:schemeClr val="lt1"/>
                </a:solidFill>
              </a:defRPr>
            </a:lvl2pPr>
            <a:lvl3pPr marL="1371600" lvl="2" indent="-298450" rtl="0">
              <a:lnSpc>
                <a:spcPct val="100000"/>
              </a:lnSpc>
              <a:spcBef>
                <a:spcPts val="500"/>
              </a:spcBef>
              <a:spcAft>
                <a:spcPts val="0"/>
              </a:spcAft>
              <a:buClr>
                <a:schemeClr val="lt1"/>
              </a:buClr>
              <a:buSzPts val="1100"/>
              <a:buChar char="○"/>
              <a:defRPr sz="1100">
                <a:solidFill>
                  <a:schemeClr val="lt1"/>
                </a:solidFill>
              </a:defRPr>
            </a:lvl3pPr>
            <a:lvl4pPr marL="1828800" lvl="3" indent="-298450" rtl="0">
              <a:lnSpc>
                <a:spcPct val="100000"/>
              </a:lnSpc>
              <a:spcBef>
                <a:spcPts val="500"/>
              </a:spcBef>
              <a:spcAft>
                <a:spcPts val="0"/>
              </a:spcAft>
              <a:buClr>
                <a:schemeClr val="lt1"/>
              </a:buClr>
              <a:buSzPts val="1100"/>
              <a:buChar char="■"/>
              <a:defRPr sz="1100">
                <a:solidFill>
                  <a:schemeClr val="lt1"/>
                </a:solidFill>
              </a:defRPr>
            </a:lvl4pPr>
            <a:lvl5pPr marL="2286000" lvl="4" indent="-298450" rtl="0">
              <a:lnSpc>
                <a:spcPct val="100000"/>
              </a:lnSpc>
              <a:spcBef>
                <a:spcPts val="500"/>
              </a:spcBef>
              <a:spcAft>
                <a:spcPts val="0"/>
              </a:spcAft>
              <a:buClr>
                <a:schemeClr val="lt1"/>
              </a:buClr>
              <a:buSzPts val="1100"/>
              <a:buChar char="○"/>
              <a:defRPr sz="1100">
                <a:solidFill>
                  <a:schemeClr val="lt1"/>
                </a:solidFill>
              </a:defRPr>
            </a:lvl5pPr>
            <a:lvl6pPr marL="2743200" lvl="5" indent="-298450" rtl="0">
              <a:lnSpc>
                <a:spcPct val="100000"/>
              </a:lnSpc>
              <a:spcBef>
                <a:spcPts val="500"/>
              </a:spcBef>
              <a:spcAft>
                <a:spcPts val="0"/>
              </a:spcAft>
              <a:buClr>
                <a:schemeClr val="lt1"/>
              </a:buClr>
              <a:buSzPts val="1100"/>
              <a:buChar char="■"/>
              <a:defRPr sz="1100">
                <a:solidFill>
                  <a:schemeClr val="lt1"/>
                </a:solidFill>
              </a:defRPr>
            </a:lvl6pPr>
            <a:lvl7pPr marL="3200400" lvl="6" indent="-298450" rtl="0">
              <a:lnSpc>
                <a:spcPct val="100000"/>
              </a:lnSpc>
              <a:spcBef>
                <a:spcPts val="500"/>
              </a:spcBef>
              <a:spcAft>
                <a:spcPts val="0"/>
              </a:spcAft>
              <a:buClr>
                <a:schemeClr val="lt1"/>
              </a:buClr>
              <a:buSzPts val="1100"/>
              <a:buChar char="●"/>
              <a:defRPr sz="1100">
                <a:solidFill>
                  <a:schemeClr val="lt1"/>
                </a:solidFill>
              </a:defRPr>
            </a:lvl7pPr>
            <a:lvl8pPr marL="3657600" lvl="7" indent="-298450" rtl="0">
              <a:lnSpc>
                <a:spcPct val="100000"/>
              </a:lnSpc>
              <a:spcBef>
                <a:spcPts val="500"/>
              </a:spcBef>
              <a:spcAft>
                <a:spcPts val="0"/>
              </a:spcAft>
              <a:buClr>
                <a:schemeClr val="lt1"/>
              </a:buClr>
              <a:buSzPts val="1100"/>
              <a:buChar char="○"/>
              <a:defRPr sz="1100">
                <a:solidFill>
                  <a:schemeClr val="lt1"/>
                </a:solidFill>
              </a:defRPr>
            </a:lvl8pPr>
            <a:lvl9pPr marL="4114800" lvl="8" indent="-298450" rtl="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2460" name="Google Shape;2460;p132"/>
          <p:cNvSpPr txBox="1">
            <a:spLocks noGrp="1"/>
          </p:cNvSpPr>
          <p:nvPr>
            <p:ph type="subTitle" idx="8"/>
          </p:nvPr>
        </p:nvSpPr>
        <p:spPr>
          <a:xfrm>
            <a:off x="1325875" y="1449325"/>
            <a:ext cx="3246000" cy="322200"/>
          </a:xfrm>
          <a:prstGeom prst="rect">
            <a:avLst/>
          </a:prstGeom>
        </p:spPr>
        <p:txBody>
          <a:bodyPr spcFirstLastPara="1" wrap="square" lIns="0" tIns="0" rIns="228600" bIns="0" anchor="b" anchorCtr="0">
            <a:noAutofit/>
          </a:bodyPr>
          <a:lstStyle>
            <a:lvl1pPr lvl="0" rtl="0">
              <a:spcBef>
                <a:spcPts val="0"/>
              </a:spcBef>
              <a:spcAft>
                <a:spcPts val="0"/>
              </a:spcAft>
              <a:buClr>
                <a:schemeClr val="lt1"/>
              </a:buClr>
              <a:buSzPts val="1100"/>
              <a:buNone/>
              <a:defRPr sz="1100"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a:endParaRPr/>
          </a:p>
        </p:txBody>
      </p:sp>
      <p:sp>
        <p:nvSpPr>
          <p:cNvPr id="2461" name="Google Shape;2461;p132"/>
          <p:cNvSpPr txBox="1">
            <a:spLocks noGrp="1"/>
          </p:cNvSpPr>
          <p:nvPr>
            <p:ph type="body" idx="9"/>
          </p:nvPr>
        </p:nvSpPr>
        <p:spPr>
          <a:xfrm>
            <a:off x="1325893" y="2733463"/>
            <a:ext cx="3246000" cy="642300"/>
          </a:xfrm>
          <a:prstGeom prst="rect">
            <a:avLst/>
          </a:prstGeom>
        </p:spPr>
        <p:txBody>
          <a:bodyPr spcFirstLastPara="1" wrap="square" lIns="0" tIns="91425" rIns="228600" bIns="0" anchor="t" anchorCtr="0">
            <a:noAutofit/>
          </a:bodyPr>
          <a:lstStyle>
            <a:lvl1pPr marL="457200" lvl="0" indent="-298450" rtl="0">
              <a:lnSpc>
                <a:spcPct val="100000"/>
              </a:lnSpc>
              <a:spcBef>
                <a:spcPts val="0"/>
              </a:spcBef>
              <a:spcAft>
                <a:spcPts val="0"/>
              </a:spcAft>
              <a:buClr>
                <a:schemeClr val="lt1"/>
              </a:buClr>
              <a:buSzPts val="1100"/>
              <a:buChar char="●"/>
              <a:defRPr sz="1100">
                <a:solidFill>
                  <a:schemeClr val="lt1"/>
                </a:solidFill>
              </a:defRPr>
            </a:lvl1pPr>
            <a:lvl2pPr marL="914400" lvl="1" indent="-298450" rtl="0">
              <a:lnSpc>
                <a:spcPct val="100000"/>
              </a:lnSpc>
              <a:spcBef>
                <a:spcPts val="500"/>
              </a:spcBef>
              <a:spcAft>
                <a:spcPts val="0"/>
              </a:spcAft>
              <a:buClr>
                <a:schemeClr val="lt1"/>
              </a:buClr>
              <a:buSzPts val="1100"/>
              <a:buChar char="●"/>
              <a:defRPr sz="1100">
                <a:solidFill>
                  <a:schemeClr val="lt1"/>
                </a:solidFill>
              </a:defRPr>
            </a:lvl2pPr>
            <a:lvl3pPr marL="1371600" lvl="2" indent="-298450" rtl="0">
              <a:lnSpc>
                <a:spcPct val="100000"/>
              </a:lnSpc>
              <a:spcBef>
                <a:spcPts val="500"/>
              </a:spcBef>
              <a:spcAft>
                <a:spcPts val="0"/>
              </a:spcAft>
              <a:buClr>
                <a:schemeClr val="lt1"/>
              </a:buClr>
              <a:buSzPts val="1100"/>
              <a:buChar char="○"/>
              <a:defRPr sz="1100">
                <a:solidFill>
                  <a:schemeClr val="lt1"/>
                </a:solidFill>
              </a:defRPr>
            </a:lvl3pPr>
            <a:lvl4pPr marL="1828800" lvl="3" indent="-298450" rtl="0">
              <a:lnSpc>
                <a:spcPct val="100000"/>
              </a:lnSpc>
              <a:spcBef>
                <a:spcPts val="500"/>
              </a:spcBef>
              <a:spcAft>
                <a:spcPts val="0"/>
              </a:spcAft>
              <a:buClr>
                <a:schemeClr val="lt1"/>
              </a:buClr>
              <a:buSzPts val="1100"/>
              <a:buChar char="■"/>
              <a:defRPr sz="1100">
                <a:solidFill>
                  <a:schemeClr val="lt1"/>
                </a:solidFill>
              </a:defRPr>
            </a:lvl4pPr>
            <a:lvl5pPr marL="2286000" lvl="4" indent="-298450" rtl="0">
              <a:lnSpc>
                <a:spcPct val="100000"/>
              </a:lnSpc>
              <a:spcBef>
                <a:spcPts val="500"/>
              </a:spcBef>
              <a:spcAft>
                <a:spcPts val="0"/>
              </a:spcAft>
              <a:buClr>
                <a:schemeClr val="lt1"/>
              </a:buClr>
              <a:buSzPts val="1100"/>
              <a:buChar char="○"/>
              <a:defRPr sz="1100">
                <a:solidFill>
                  <a:schemeClr val="lt1"/>
                </a:solidFill>
              </a:defRPr>
            </a:lvl5pPr>
            <a:lvl6pPr marL="2743200" lvl="5" indent="-298450" rtl="0">
              <a:lnSpc>
                <a:spcPct val="100000"/>
              </a:lnSpc>
              <a:spcBef>
                <a:spcPts val="500"/>
              </a:spcBef>
              <a:spcAft>
                <a:spcPts val="0"/>
              </a:spcAft>
              <a:buClr>
                <a:schemeClr val="lt1"/>
              </a:buClr>
              <a:buSzPts val="1100"/>
              <a:buChar char="■"/>
              <a:defRPr sz="1100">
                <a:solidFill>
                  <a:schemeClr val="lt1"/>
                </a:solidFill>
              </a:defRPr>
            </a:lvl6pPr>
            <a:lvl7pPr marL="3200400" lvl="6" indent="-298450" rtl="0">
              <a:lnSpc>
                <a:spcPct val="100000"/>
              </a:lnSpc>
              <a:spcBef>
                <a:spcPts val="500"/>
              </a:spcBef>
              <a:spcAft>
                <a:spcPts val="0"/>
              </a:spcAft>
              <a:buClr>
                <a:schemeClr val="lt1"/>
              </a:buClr>
              <a:buSzPts val="1100"/>
              <a:buChar char="●"/>
              <a:defRPr sz="1100">
                <a:solidFill>
                  <a:schemeClr val="lt1"/>
                </a:solidFill>
              </a:defRPr>
            </a:lvl7pPr>
            <a:lvl8pPr marL="3657600" lvl="7" indent="-298450" rtl="0">
              <a:lnSpc>
                <a:spcPct val="100000"/>
              </a:lnSpc>
              <a:spcBef>
                <a:spcPts val="500"/>
              </a:spcBef>
              <a:spcAft>
                <a:spcPts val="0"/>
              </a:spcAft>
              <a:buClr>
                <a:schemeClr val="lt1"/>
              </a:buClr>
              <a:buSzPts val="1100"/>
              <a:buChar char="○"/>
              <a:defRPr sz="1100">
                <a:solidFill>
                  <a:schemeClr val="lt1"/>
                </a:solidFill>
              </a:defRPr>
            </a:lvl8pPr>
            <a:lvl9pPr marL="4114800" lvl="8" indent="-298450" rtl="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2462" name="Google Shape;2462;p132"/>
          <p:cNvSpPr txBox="1">
            <a:spLocks noGrp="1"/>
          </p:cNvSpPr>
          <p:nvPr>
            <p:ph type="subTitle" idx="13"/>
          </p:nvPr>
        </p:nvSpPr>
        <p:spPr>
          <a:xfrm>
            <a:off x="1325875" y="2410650"/>
            <a:ext cx="3246000" cy="322200"/>
          </a:xfrm>
          <a:prstGeom prst="rect">
            <a:avLst/>
          </a:prstGeom>
        </p:spPr>
        <p:txBody>
          <a:bodyPr spcFirstLastPara="1" wrap="square" lIns="0" tIns="0" rIns="228600" bIns="0" anchor="b" anchorCtr="0">
            <a:noAutofit/>
          </a:bodyPr>
          <a:lstStyle>
            <a:lvl1pPr lvl="0" rtl="0">
              <a:spcBef>
                <a:spcPts val="0"/>
              </a:spcBef>
              <a:spcAft>
                <a:spcPts val="0"/>
              </a:spcAft>
              <a:buClr>
                <a:schemeClr val="lt1"/>
              </a:buClr>
              <a:buSzPts val="1100"/>
              <a:buNone/>
              <a:defRPr sz="1100"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a:endParaRPr/>
          </a:p>
        </p:txBody>
      </p:sp>
      <p:sp>
        <p:nvSpPr>
          <p:cNvPr id="2463" name="Google Shape;2463;p132"/>
          <p:cNvSpPr txBox="1">
            <a:spLocks noGrp="1"/>
          </p:cNvSpPr>
          <p:nvPr>
            <p:ph type="body" idx="14"/>
          </p:nvPr>
        </p:nvSpPr>
        <p:spPr>
          <a:xfrm>
            <a:off x="1325893" y="3687800"/>
            <a:ext cx="3246000" cy="642300"/>
          </a:xfrm>
          <a:prstGeom prst="rect">
            <a:avLst/>
          </a:prstGeom>
        </p:spPr>
        <p:txBody>
          <a:bodyPr spcFirstLastPara="1" wrap="square" lIns="0" tIns="91425" rIns="228600" bIns="0" anchor="t" anchorCtr="0">
            <a:noAutofit/>
          </a:bodyPr>
          <a:lstStyle>
            <a:lvl1pPr marL="457200" lvl="0" indent="-298450" rtl="0">
              <a:lnSpc>
                <a:spcPct val="100000"/>
              </a:lnSpc>
              <a:spcBef>
                <a:spcPts val="0"/>
              </a:spcBef>
              <a:spcAft>
                <a:spcPts val="0"/>
              </a:spcAft>
              <a:buClr>
                <a:schemeClr val="lt1"/>
              </a:buClr>
              <a:buSzPts val="1100"/>
              <a:buChar char="●"/>
              <a:defRPr sz="1100">
                <a:solidFill>
                  <a:schemeClr val="lt1"/>
                </a:solidFill>
              </a:defRPr>
            </a:lvl1pPr>
            <a:lvl2pPr marL="914400" lvl="1" indent="-298450" rtl="0">
              <a:lnSpc>
                <a:spcPct val="100000"/>
              </a:lnSpc>
              <a:spcBef>
                <a:spcPts val="500"/>
              </a:spcBef>
              <a:spcAft>
                <a:spcPts val="0"/>
              </a:spcAft>
              <a:buClr>
                <a:schemeClr val="lt1"/>
              </a:buClr>
              <a:buSzPts val="1100"/>
              <a:buChar char="●"/>
              <a:defRPr sz="1100">
                <a:solidFill>
                  <a:schemeClr val="lt1"/>
                </a:solidFill>
              </a:defRPr>
            </a:lvl2pPr>
            <a:lvl3pPr marL="1371600" lvl="2" indent="-298450" rtl="0">
              <a:lnSpc>
                <a:spcPct val="100000"/>
              </a:lnSpc>
              <a:spcBef>
                <a:spcPts val="500"/>
              </a:spcBef>
              <a:spcAft>
                <a:spcPts val="0"/>
              </a:spcAft>
              <a:buClr>
                <a:schemeClr val="lt1"/>
              </a:buClr>
              <a:buSzPts val="1100"/>
              <a:buChar char="○"/>
              <a:defRPr sz="1100">
                <a:solidFill>
                  <a:schemeClr val="lt1"/>
                </a:solidFill>
              </a:defRPr>
            </a:lvl3pPr>
            <a:lvl4pPr marL="1828800" lvl="3" indent="-298450" rtl="0">
              <a:lnSpc>
                <a:spcPct val="100000"/>
              </a:lnSpc>
              <a:spcBef>
                <a:spcPts val="500"/>
              </a:spcBef>
              <a:spcAft>
                <a:spcPts val="0"/>
              </a:spcAft>
              <a:buClr>
                <a:schemeClr val="lt1"/>
              </a:buClr>
              <a:buSzPts val="1100"/>
              <a:buChar char="■"/>
              <a:defRPr sz="1100">
                <a:solidFill>
                  <a:schemeClr val="lt1"/>
                </a:solidFill>
              </a:defRPr>
            </a:lvl4pPr>
            <a:lvl5pPr marL="2286000" lvl="4" indent="-298450" rtl="0">
              <a:lnSpc>
                <a:spcPct val="100000"/>
              </a:lnSpc>
              <a:spcBef>
                <a:spcPts val="500"/>
              </a:spcBef>
              <a:spcAft>
                <a:spcPts val="0"/>
              </a:spcAft>
              <a:buClr>
                <a:schemeClr val="lt1"/>
              </a:buClr>
              <a:buSzPts val="1100"/>
              <a:buChar char="○"/>
              <a:defRPr sz="1100">
                <a:solidFill>
                  <a:schemeClr val="lt1"/>
                </a:solidFill>
              </a:defRPr>
            </a:lvl5pPr>
            <a:lvl6pPr marL="2743200" lvl="5" indent="-298450" rtl="0">
              <a:lnSpc>
                <a:spcPct val="100000"/>
              </a:lnSpc>
              <a:spcBef>
                <a:spcPts val="500"/>
              </a:spcBef>
              <a:spcAft>
                <a:spcPts val="0"/>
              </a:spcAft>
              <a:buClr>
                <a:schemeClr val="lt1"/>
              </a:buClr>
              <a:buSzPts val="1100"/>
              <a:buChar char="■"/>
              <a:defRPr sz="1100">
                <a:solidFill>
                  <a:schemeClr val="lt1"/>
                </a:solidFill>
              </a:defRPr>
            </a:lvl6pPr>
            <a:lvl7pPr marL="3200400" lvl="6" indent="-298450" rtl="0">
              <a:lnSpc>
                <a:spcPct val="100000"/>
              </a:lnSpc>
              <a:spcBef>
                <a:spcPts val="500"/>
              </a:spcBef>
              <a:spcAft>
                <a:spcPts val="0"/>
              </a:spcAft>
              <a:buClr>
                <a:schemeClr val="lt1"/>
              </a:buClr>
              <a:buSzPts val="1100"/>
              <a:buChar char="●"/>
              <a:defRPr sz="1100">
                <a:solidFill>
                  <a:schemeClr val="lt1"/>
                </a:solidFill>
              </a:defRPr>
            </a:lvl7pPr>
            <a:lvl8pPr marL="3657600" lvl="7" indent="-298450" rtl="0">
              <a:lnSpc>
                <a:spcPct val="100000"/>
              </a:lnSpc>
              <a:spcBef>
                <a:spcPts val="500"/>
              </a:spcBef>
              <a:spcAft>
                <a:spcPts val="0"/>
              </a:spcAft>
              <a:buClr>
                <a:schemeClr val="lt1"/>
              </a:buClr>
              <a:buSzPts val="1100"/>
              <a:buChar char="○"/>
              <a:defRPr sz="1100">
                <a:solidFill>
                  <a:schemeClr val="lt1"/>
                </a:solidFill>
              </a:defRPr>
            </a:lvl8pPr>
            <a:lvl9pPr marL="4114800" lvl="8" indent="-298450" rtl="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2464" name="Google Shape;2464;p132"/>
          <p:cNvSpPr txBox="1">
            <a:spLocks noGrp="1"/>
          </p:cNvSpPr>
          <p:nvPr>
            <p:ph type="subTitle" idx="15"/>
          </p:nvPr>
        </p:nvSpPr>
        <p:spPr>
          <a:xfrm>
            <a:off x="1325875" y="3376400"/>
            <a:ext cx="3246000" cy="311400"/>
          </a:xfrm>
          <a:prstGeom prst="rect">
            <a:avLst/>
          </a:prstGeom>
        </p:spPr>
        <p:txBody>
          <a:bodyPr spcFirstLastPara="1" wrap="square" lIns="0" tIns="0" rIns="228600" bIns="0" anchor="b" anchorCtr="0">
            <a:noAutofit/>
          </a:bodyPr>
          <a:lstStyle>
            <a:lvl1pPr lvl="0" rtl="0">
              <a:spcBef>
                <a:spcPts val="0"/>
              </a:spcBef>
              <a:spcAft>
                <a:spcPts val="0"/>
              </a:spcAft>
              <a:buClr>
                <a:schemeClr val="lt1"/>
              </a:buClr>
              <a:buSzPts val="1100"/>
              <a:buNone/>
              <a:defRPr sz="1100"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a:endParaRPr/>
          </a:p>
        </p:txBody>
      </p:sp>
      <p:grpSp>
        <p:nvGrpSpPr>
          <p:cNvPr id="2465" name="Google Shape;2465;p132"/>
          <p:cNvGrpSpPr/>
          <p:nvPr/>
        </p:nvGrpSpPr>
        <p:grpSpPr>
          <a:xfrm>
            <a:off x="8648263" y="4659742"/>
            <a:ext cx="313719" cy="338062"/>
            <a:chOff x="3976677" y="2333625"/>
            <a:chExt cx="876309" cy="944307"/>
          </a:xfrm>
        </p:grpSpPr>
        <p:sp>
          <p:nvSpPr>
            <p:cNvPr id="2466" name="Google Shape;2466;p132"/>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67" name="Google Shape;2467;p132"/>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68" name="Google Shape;2468;p132"/>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69" name="Google Shape;2469;p132"/>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70" name="Google Shape;2470;p132"/>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71" name="Google Shape;2471;p132"/>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72" name="Google Shape;2472;p132"/>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73" name="Google Shape;2473;p132"/>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74" name="Google Shape;2474;p132"/>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75" name="Google Shape;2475;p132"/>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76" name="Google Shape;2476;p132"/>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77" name="Google Shape;2477;p132"/>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78" name="Google Shape;2478;p132"/>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79" name="Google Shape;2479;p132"/>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480" name="Google Shape;2480;p132"/>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005 - Content - 6 Column - Grey">
  <p:cSld name="CUSTOM_4_2_7_1_1_2_1">
    <p:bg>
      <p:bgPr>
        <a:solidFill>
          <a:schemeClr val="lt2"/>
        </a:solidFill>
        <a:effectLst/>
      </p:bgPr>
    </p:bg>
    <p:spTree>
      <p:nvGrpSpPr>
        <p:cNvPr id="1" name="Shape 2481"/>
        <p:cNvGrpSpPr/>
        <p:nvPr/>
      </p:nvGrpSpPr>
      <p:grpSpPr>
        <a:xfrm>
          <a:off x="0" y="0"/>
          <a:ext cx="0" cy="0"/>
          <a:chOff x="0" y="0"/>
          <a:chExt cx="0" cy="0"/>
        </a:xfrm>
      </p:grpSpPr>
      <p:sp>
        <p:nvSpPr>
          <p:cNvPr id="2482" name="Google Shape;2482;p133"/>
          <p:cNvSpPr txBox="1">
            <a:spLocks noGrp="1"/>
          </p:cNvSpPr>
          <p:nvPr>
            <p:ph type="body" idx="1"/>
          </p:nvPr>
        </p:nvSpPr>
        <p:spPr>
          <a:xfrm>
            <a:off x="5221292" y="1771000"/>
            <a:ext cx="3246000" cy="642300"/>
          </a:xfrm>
          <a:prstGeom prst="rect">
            <a:avLst/>
          </a:prstGeom>
        </p:spPr>
        <p:txBody>
          <a:bodyPr spcFirstLastPara="1" wrap="square" lIns="0" tIns="91425" rIns="228600" bIns="0" anchor="t" anchorCtr="0">
            <a:noAutofit/>
          </a:bodyPr>
          <a:lstStyle>
            <a:lvl1pPr marL="457200" lvl="0" indent="-298450" rtl="0">
              <a:lnSpc>
                <a:spcPct val="100000"/>
              </a:lnSpc>
              <a:spcBef>
                <a:spcPts val="0"/>
              </a:spcBef>
              <a:spcAft>
                <a:spcPts val="0"/>
              </a:spcAft>
              <a:buSzPts val="1100"/>
              <a:buChar char="●"/>
              <a:defRPr sz="1100"/>
            </a:lvl1pPr>
            <a:lvl2pPr marL="914400" lvl="1" indent="-298450" rtl="0">
              <a:lnSpc>
                <a:spcPct val="100000"/>
              </a:lnSpc>
              <a:spcBef>
                <a:spcPts val="500"/>
              </a:spcBef>
              <a:spcAft>
                <a:spcPts val="0"/>
              </a:spcAft>
              <a:buSzPts val="1100"/>
              <a:buChar char="●"/>
              <a:defRPr sz="1100"/>
            </a:lvl2pPr>
            <a:lvl3pPr marL="1371600" lvl="2" indent="-298450" rtl="0">
              <a:lnSpc>
                <a:spcPct val="100000"/>
              </a:lnSpc>
              <a:spcBef>
                <a:spcPts val="500"/>
              </a:spcBef>
              <a:spcAft>
                <a:spcPts val="0"/>
              </a:spcAft>
              <a:buSzPts val="1100"/>
              <a:buChar char="○"/>
              <a:defRPr sz="1100"/>
            </a:lvl3pPr>
            <a:lvl4pPr marL="1828800" lvl="3" indent="-298450" rtl="0">
              <a:lnSpc>
                <a:spcPct val="100000"/>
              </a:lnSpc>
              <a:spcBef>
                <a:spcPts val="500"/>
              </a:spcBef>
              <a:spcAft>
                <a:spcPts val="0"/>
              </a:spcAft>
              <a:buSzPts val="1100"/>
              <a:buChar char="■"/>
              <a:defRPr sz="1100"/>
            </a:lvl4pPr>
            <a:lvl5pPr marL="2286000" lvl="4" indent="-298450" rtl="0">
              <a:lnSpc>
                <a:spcPct val="100000"/>
              </a:lnSpc>
              <a:spcBef>
                <a:spcPts val="500"/>
              </a:spcBef>
              <a:spcAft>
                <a:spcPts val="0"/>
              </a:spcAft>
              <a:buSzPts val="1100"/>
              <a:buChar char="○"/>
              <a:defRPr sz="1100"/>
            </a:lvl5pPr>
            <a:lvl6pPr marL="2743200" lvl="5" indent="-298450" rtl="0">
              <a:lnSpc>
                <a:spcPct val="100000"/>
              </a:lnSpc>
              <a:spcBef>
                <a:spcPts val="500"/>
              </a:spcBef>
              <a:spcAft>
                <a:spcPts val="0"/>
              </a:spcAft>
              <a:buSzPts val="1100"/>
              <a:buChar char="■"/>
              <a:defRPr sz="1100"/>
            </a:lvl6pPr>
            <a:lvl7pPr marL="3200400" lvl="6" indent="-298450" rtl="0">
              <a:lnSpc>
                <a:spcPct val="100000"/>
              </a:lnSpc>
              <a:spcBef>
                <a:spcPts val="500"/>
              </a:spcBef>
              <a:spcAft>
                <a:spcPts val="0"/>
              </a:spcAft>
              <a:buSzPts val="1100"/>
              <a:buChar char="●"/>
              <a:defRPr sz="1100"/>
            </a:lvl7pPr>
            <a:lvl8pPr marL="3657600" lvl="7" indent="-298450" rtl="0">
              <a:lnSpc>
                <a:spcPct val="100000"/>
              </a:lnSpc>
              <a:spcBef>
                <a:spcPts val="500"/>
              </a:spcBef>
              <a:spcAft>
                <a:spcPts val="0"/>
              </a:spcAft>
              <a:buSzPts val="1100"/>
              <a:buChar char="○"/>
              <a:defRPr sz="1100"/>
            </a:lvl8pPr>
            <a:lvl9pPr marL="4114800" lvl="8" indent="-298450" rtl="0">
              <a:lnSpc>
                <a:spcPct val="100000"/>
              </a:lnSpc>
              <a:spcBef>
                <a:spcPts val="500"/>
              </a:spcBef>
              <a:spcAft>
                <a:spcPts val="500"/>
              </a:spcAft>
              <a:buSzPts val="1100"/>
              <a:buChar char="■"/>
              <a:defRPr sz="1100"/>
            </a:lvl9pPr>
          </a:lstStyle>
          <a:p>
            <a:endParaRPr/>
          </a:p>
        </p:txBody>
      </p:sp>
      <p:sp>
        <p:nvSpPr>
          <p:cNvPr id="2483" name="Google Shape;2483;p133"/>
          <p:cNvSpPr txBox="1">
            <a:spLocks noGrp="1"/>
          </p:cNvSpPr>
          <p:nvPr>
            <p:ph type="subTitle" idx="2"/>
          </p:nvPr>
        </p:nvSpPr>
        <p:spPr>
          <a:xfrm>
            <a:off x="5221275" y="1449325"/>
            <a:ext cx="3246000" cy="322200"/>
          </a:xfrm>
          <a:prstGeom prst="rect">
            <a:avLst/>
          </a:prstGeom>
        </p:spPr>
        <p:txBody>
          <a:bodyPr spcFirstLastPara="1" wrap="square" lIns="0" tIns="0" rIns="228600" bIns="0" anchor="b" anchorCtr="0">
            <a:noAutofit/>
          </a:bodyPr>
          <a:lstStyle>
            <a:lvl1pPr lvl="0" rtl="0">
              <a:spcBef>
                <a:spcPts val="0"/>
              </a:spcBef>
              <a:spcAft>
                <a:spcPts val="0"/>
              </a:spcAft>
              <a:buSzPts val="1100"/>
              <a:buNone/>
              <a:defRPr sz="1100"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sp>
        <p:nvSpPr>
          <p:cNvPr id="2484" name="Google Shape;2484;p133"/>
          <p:cNvSpPr txBox="1">
            <a:spLocks noGrp="1"/>
          </p:cNvSpPr>
          <p:nvPr>
            <p:ph type="body" idx="3"/>
          </p:nvPr>
        </p:nvSpPr>
        <p:spPr>
          <a:xfrm>
            <a:off x="5221292" y="2733463"/>
            <a:ext cx="3246000" cy="642300"/>
          </a:xfrm>
          <a:prstGeom prst="rect">
            <a:avLst/>
          </a:prstGeom>
        </p:spPr>
        <p:txBody>
          <a:bodyPr spcFirstLastPara="1" wrap="square" lIns="0" tIns="91425" rIns="228600" bIns="0" anchor="t" anchorCtr="0">
            <a:noAutofit/>
          </a:bodyPr>
          <a:lstStyle>
            <a:lvl1pPr marL="457200" lvl="0" indent="-298450" rtl="0">
              <a:lnSpc>
                <a:spcPct val="100000"/>
              </a:lnSpc>
              <a:spcBef>
                <a:spcPts val="0"/>
              </a:spcBef>
              <a:spcAft>
                <a:spcPts val="0"/>
              </a:spcAft>
              <a:buSzPts val="1100"/>
              <a:buChar char="●"/>
              <a:defRPr sz="1100"/>
            </a:lvl1pPr>
            <a:lvl2pPr marL="914400" lvl="1" indent="-298450" rtl="0">
              <a:lnSpc>
                <a:spcPct val="100000"/>
              </a:lnSpc>
              <a:spcBef>
                <a:spcPts val="500"/>
              </a:spcBef>
              <a:spcAft>
                <a:spcPts val="0"/>
              </a:spcAft>
              <a:buSzPts val="1100"/>
              <a:buChar char="●"/>
              <a:defRPr sz="1100"/>
            </a:lvl2pPr>
            <a:lvl3pPr marL="1371600" lvl="2" indent="-298450" rtl="0">
              <a:lnSpc>
                <a:spcPct val="100000"/>
              </a:lnSpc>
              <a:spcBef>
                <a:spcPts val="500"/>
              </a:spcBef>
              <a:spcAft>
                <a:spcPts val="0"/>
              </a:spcAft>
              <a:buSzPts val="1100"/>
              <a:buChar char="○"/>
              <a:defRPr sz="1100"/>
            </a:lvl3pPr>
            <a:lvl4pPr marL="1828800" lvl="3" indent="-298450" rtl="0">
              <a:lnSpc>
                <a:spcPct val="100000"/>
              </a:lnSpc>
              <a:spcBef>
                <a:spcPts val="500"/>
              </a:spcBef>
              <a:spcAft>
                <a:spcPts val="0"/>
              </a:spcAft>
              <a:buSzPts val="1100"/>
              <a:buChar char="■"/>
              <a:defRPr sz="1100"/>
            </a:lvl4pPr>
            <a:lvl5pPr marL="2286000" lvl="4" indent="-298450" rtl="0">
              <a:lnSpc>
                <a:spcPct val="100000"/>
              </a:lnSpc>
              <a:spcBef>
                <a:spcPts val="500"/>
              </a:spcBef>
              <a:spcAft>
                <a:spcPts val="0"/>
              </a:spcAft>
              <a:buSzPts val="1100"/>
              <a:buChar char="○"/>
              <a:defRPr sz="1100"/>
            </a:lvl5pPr>
            <a:lvl6pPr marL="2743200" lvl="5" indent="-298450" rtl="0">
              <a:lnSpc>
                <a:spcPct val="100000"/>
              </a:lnSpc>
              <a:spcBef>
                <a:spcPts val="500"/>
              </a:spcBef>
              <a:spcAft>
                <a:spcPts val="0"/>
              </a:spcAft>
              <a:buSzPts val="1100"/>
              <a:buChar char="■"/>
              <a:defRPr sz="1100"/>
            </a:lvl6pPr>
            <a:lvl7pPr marL="3200400" lvl="6" indent="-298450" rtl="0">
              <a:lnSpc>
                <a:spcPct val="100000"/>
              </a:lnSpc>
              <a:spcBef>
                <a:spcPts val="500"/>
              </a:spcBef>
              <a:spcAft>
                <a:spcPts val="0"/>
              </a:spcAft>
              <a:buSzPts val="1100"/>
              <a:buChar char="●"/>
              <a:defRPr sz="1100"/>
            </a:lvl7pPr>
            <a:lvl8pPr marL="3657600" lvl="7" indent="-298450" rtl="0">
              <a:lnSpc>
                <a:spcPct val="100000"/>
              </a:lnSpc>
              <a:spcBef>
                <a:spcPts val="500"/>
              </a:spcBef>
              <a:spcAft>
                <a:spcPts val="0"/>
              </a:spcAft>
              <a:buSzPts val="1100"/>
              <a:buChar char="○"/>
              <a:defRPr sz="1100"/>
            </a:lvl8pPr>
            <a:lvl9pPr marL="4114800" lvl="8" indent="-298450" rtl="0">
              <a:lnSpc>
                <a:spcPct val="100000"/>
              </a:lnSpc>
              <a:spcBef>
                <a:spcPts val="500"/>
              </a:spcBef>
              <a:spcAft>
                <a:spcPts val="500"/>
              </a:spcAft>
              <a:buSzPts val="1100"/>
              <a:buChar char="■"/>
              <a:defRPr sz="1100"/>
            </a:lvl9pPr>
          </a:lstStyle>
          <a:p>
            <a:endParaRPr/>
          </a:p>
        </p:txBody>
      </p:sp>
      <p:sp>
        <p:nvSpPr>
          <p:cNvPr id="2485" name="Google Shape;2485;p133"/>
          <p:cNvSpPr txBox="1">
            <a:spLocks noGrp="1"/>
          </p:cNvSpPr>
          <p:nvPr>
            <p:ph type="subTitle" idx="4"/>
          </p:nvPr>
        </p:nvSpPr>
        <p:spPr>
          <a:xfrm>
            <a:off x="5221275" y="2410650"/>
            <a:ext cx="3246000" cy="322200"/>
          </a:xfrm>
          <a:prstGeom prst="rect">
            <a:avLst/>
          </a:prstGeom>
        </p:spPr>
        <p:txBody>
          <a:bodyPr spcFirstLastPara="1" wrap="square" lIns="0" tIns="0" rIns="228600" bIns="0" anchor="b" anchorCtr="0">
            <a:noAutofit/>
          </a:bodyPr>
          <a:lstStyle>
            <a:lvl1pPr lvl="0" rtl="0">
              <a:spcBef>
                <a:spcPts val="0"/>
              </a:spcBef>
              <a:spcAft>
                <a:spcPts val="0"/>
              </a:spcAft>
              <a:buSzPts val="1100"/>
              <a:buNone/>
              <a:defRPr sz="1100"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sp>
        <p:nvSpPr>
          <p:cNvPr id="2486" name="Google Shape;2486;p133"/>
          <p:cNvSpPr txBox="1">
            <a:spLocks noGrp="1"/>
          </p:cNvSpPr>
          <p:nvPr>
            <p:ph type="body" idx="5"/>
          </p:nvPr>
        </p:nvSpPr>
        <p:spPr>
          <a:xfrm>
            <a:off x="5221292" y="3687800"/>
            <a:ext cx="3246000" cy="642300"/>
          </a:xfrm>
          <a:prstGeom prst="rect">
            <a:avLst/>
          </a:prstGeom>
        </p:spPr>
        <p:txBody>
          <a:bodyPr spcFirstLastPara="1" wrap="square" lIns="0" tIns="91425" rIns="228600" bIns="0" anchor="t" anchorCtr="0">
            <a:noAutofit/>
          </a:bodyPr>
          <a:lstStyle>
            <a:lvl1pPr marL="457200" lvl="0" indent="-298450" rtl="0">
              <a:lnSpc>
                <a:spcPct val="100000"/>
              </a:lnSpc>
              <a:spcBef>
                <a:spcPts val="0"/>
              </a:spcBef>
              <a:spcAft>
                <a:spcPts val="0"/>
              </a:spcAft>
              <a:buSzPts val="1100"/>
              <a:buChar char="●"/>
              <a:defRPr sz="1100"/>
            </a:lvl1pPr>
            <a:lvl2pPr marL="914400" lvl="1" indent="-298450" rtl="0">
              <a:lnSpc>
                <a:spcPct val="100000"/>
              </a:lnSpc>
              <a:spcBef>
                <a:spcPts val="500"/>
              </a:spcBef>
              <a:spcAft>
                <a:spcPts val="0"/>
              </a:spcAft>
              <a:buSzPts val="1100"/>
              <a:buChar char="●"/>
              <a:defRPr sz="1100"/>
            </a:lvl2pPr>
            <a:lvl3pPr marL="1371600" lvl="2" indent="-298450" rtl="0">
              <a:lnSpc>
                <a:spcPct val="100000"/>
              </a:lnSpc>
              <a:spcBef>
                <a:spcPts val="500"/>
              </a:spcBef>
              <a:spcAft>
                <a:spcPts val="0"/>
              </a:spcAft>
              <a:buSzPts val="1100"/>
              <a:buChar char="○"/>
              <a:defRPr sz="1100"/>
            </a:lvl3pPr>
            <a:lvl4pPr marL="1828800" lvl="3" indent="-298450" rtl="0">
              <a:lnSpc>
                <a:spcPct val="100000"/>
              </a:lnSpc>
              <a:spcBef>
                <a:spcPts val="500"/>
              </a:spcBef>
              <a:spcAft>
                <a:spcPts val="0"/>
              </a:spcAft>
              <a:buSzPts val="1100"/>
              <a:buChar char="■"/>
              <a:defRPr sz="1100"/>
            </a:lvl4pPr>
            <a:lvl5pPr marL="2286000" lvl="4" indent="-298450" rtl="0">
              <a:lnSpc>
                <a:spcPct val="100000"/>
              </a:lnSpc>
              <a:spcBef>
                <a:spcPts val="500"/>
              </a:spcBef>
              <a:spcAft>
                <a:spcPts val="0"/>
              </a:spcAft>
              <a:buSzPts val="1100"/>
              <a:buChar char="○"/>
              <a:defRPr sz="1100"/>
            </a:lvl5pPr>
            <a:lvl6pPr marL="2743200" lvl="5" indent="-298450" rtl="0">
              <a:lnSpc>
                <a:spcPct val="100000"/>
              </a:lnSpc>
              <a:spcBef>
                <a:spcPts val="500"/>
              </a:spcBef>
              <a:spcAft>
                <a:spcPts val="0"/>
              </a:spcAft>
              <a:buSzPts val="1100"/>
              <a:buChar char="■"/>
              <a:defRPr sz="1100"/>
            </a:lvl6pPr>
            <a:lvl7pPr marL="3200400" lvl="6" indent="-298450" rtl="0">
              <a:lnSpc>
                <a:spcPct val="100000"/>
              </a:lnSpc>
              <a:spcBef>
                <a:spcPts val="500"/>
              </a:spcBef>
              <a:spcAft>
                <a:spcPts val="0"/>
              </a:spcAft>
              <a:buSzPts val="1100"/>
              <a:buChar char="●"/>
              <a:defRPr sz="1100"/>
            </a:lvl7pPr>
            <a:lvl8pPr marL="3657600" lvl="7" indent="-298450" rtl="0">
              <a:lnSpc>
                <a:spcPct val="100000"/>
              </a:lnSpc>
              <a:spcBef>
                <a:spcPts val="500"/>
              </a:spcBef>
              <a:spcAft>
                <a:spcPts val="0"/>
              </a:spcAft>
              <a:buSzPts val="1100"/>
              <a:buChar char="○"/>
              <a:defRPr sz="1100"/>
            </a:lvl8pPr>
            <a:lvl9pPr marL="4114800" lvl="8" indent="-298450" rtl="0">
              <a:lnSpc>
                <a:spcPct val="100000"/>
              </a:lnSpc>
              <a:spcBef>
                <a:spcPts val="500"/>
              </a:spcBef>
              <a:spcAft>
                <a:spcPts val="500"/>
              </a:spcAft>
              <a:buSzPts val="1100"/>
              <a:buChar char="■"/>
              <a:defRPr sz="1100"/>
            </a:lvl9pPr>
          </a:lstStyle>
          <a:p>
            <a:endParaRPr/>
          </a:p>
        </p:txBody>
      </p:sp>
      <p:sp>
        <p:nvSpPr>
          <p:cNvPr id="2487" name="Google Shape;2487;p133"/>
          <p:cNvSpPr txBox="1">
            <a:spLocks noGrp="1"/>
          </p:cNvSpPr>
          <p:nvPr>
            <p:ph type="subTitle" idx="6"/>
          </p:nvPr>
        </p:nvSpPr>
        <p:spPr>
          <a:xfrm>
            <a:off x="5221275" y="3376400"/>
            <a:ext cx="3246000" cy="311400"/>
          </a:xfrm>
          <a:prstGeom prst="rect">
            <a:avLst/>
          </a:prstGeom>
        </p:spPr>
        <p:txBody>
          <a:bodyPr spcFirstLastPara="1" wrap="square" lIns="0" tIns="0" rIns="228600" bIns="0" anchor="b" anchorCtr="0">
            <a:noAutofit/>
          </a:bodyPr>
          <a:lstStyle>
            <a:lvl1pPr lvl="0" rtl="0">
              <a:spcBef>
                <a:spcPts val="0"/>
              </a:spcBef>
              <a:spcAft>
                <a:spcPts val="0"/>
              </a:spcAft>
              <a:buSzPts val="1100"/>
              <a:buNone/>
              <a:defRPr sz="1100"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sp>
        <p:nvSpPr>
          <p:cNvPr id="2488" name="Google Shape;2488;p133"/>
          <p:cNvSpPr txBox="1">
            <a:spLocks noGrp="1"/>
          </p:cNvSpPr>
          <p:nvPr>
            <p:ph type="body" idx="7"/>
          </p:nvPr>
        </p:nvSpPr>
        <p:spPr>
          <a:xfrm>
            <a:off x="1325893" y="1771000"/>
            <a:ext cx="3246000" cy="642300"/>
          </a:xfrm>
          <a:prstGeom prst="rect">
            <a:avLst/>
          </a:prstGeom>
        </p:spPr>
        <p:txBody>
          <a:bodyPr spcFirstLastPara="1" wrap="square" lIns="0" tIns="91425" rIns="228600" bIns="0" anchor="t" anchorCtr="0">
            <a:noAutofit/>
          </a:bodyPr>
          <a:lstStyle>
            <a:lvl1pPr marL="457200" lvl="0" indent="-298450" rtl="0">
              <a:lnSpc>
                <a:spcPct val="100000"/>
              </a:lnSpc>
              <a:spcBef>
                <a:spcPts val="0"/>
              </a:spcBef>
              <a:spcAft>
                <a:spcPts val="0"/>
              </a:spcAft>
              <a:buSzPts val="1100"/>
              <a:buChar char="●"/>
              <a:defRPr sz="1100"/>
            </a:lvl1pPr>
            <a:lvl2pPr marL="914400" lvl="1" indent="-298450" rtl="0">
              <a:lnSpc>
                <a:spcPct val="100000"/>
              </a:lnSpc>
              <a:spcBef>
                <a:spcPts val="500"/>
              </a:spcBef>
              <a:spcAft>
                <a:spcPts val="0"/>
              </a:spcAft>
              <a:buSzPts val="1100"/>
              <a:buChar char="●"/>
              <a:defRPr sz="1100"/>
            </a:lvl2pPr>
            <a:lvl3pPr marL="1371600" lvl="2" indent="-298450" rtl="0">
              <a:lnSpc>
                <a:spcPct val="100000"/>
              </a:lnSpc>
              <a:spcBef>
                <a:spcPts val="500"/>
              </a:spcBef>
              <a:spcAft>
                <a:spcPts val="0"/>
              </a:spcAft>
              <a:buSzPts val="1100"/>
              <a:buChar char="○"/>
              <a:defRPr sz="1100"/>
            </a:lvl3pPr>
            <a:lvl4pPr marL="1828800" lvl="3" indent="-298450" rtl="0">
              <a:lnSpc>
                <a:spcPct val="100000"/>
              </a:lnSpc>
              <a:spcBef>
                <a:spcPts val="500"/>
              </a:spcBef>
              <a:spcAft>
                <a:spcPts val="0"/>
              </a:spcAft>
              <a:buSzPts val="1100"/>
              <a:buChar char="■"/>
              <a:defRPr sz="1100"/>
            </a:lvl4pPr>
            <a:lvl5pPr marL="2286000" lvl="4" indent="-298450" rtl="0">
              <a:lnSpc>
                <a:spcPct val="100000"/>
              </a:lnSpc>
              <a:spcBef>
                <a:spcPts val="500"/>
              </a:spcBef>
              <a:spcAft>
                <a:spcPts val="0"/>
              </a:spcAft>
              <a:buSzPts val="1100"/>
              <a:buChar char="○"/>
              <a:defRPr sz="1100"/>
            </a:lvl5pPr>
            <a:lvl6pPr marL="2743200" lvl="5" indent="-298450" rtl="0">
              <a:lnSpc>
                <a:spcPct val="100000"/>
              </a:lnSpc>
              <a:spcBef>
                <a:spcPts val="500"/>
              </a:spcBef>
              <a:spcAft>
                <a:spcPts val="0"/>
              </a:spcAft>
              <a:buSzPts val="1100"/>
              <a:buChar char="■"/>
              <a:defRPr sz="1100"/>
            </a:lvl6pPr>
            <a:lvl7pPr marL="3200400" lvl="6" indent="-298450" rtl="0">
              <a:lnSpc>
                <a:spcPct val="100000"/>
              </a:lnSpc>
              <a:spcBef>
                <a:spcPts val="500"/>
              </a:spcBef>
              <a:spcAft>
                <a:spcPts val="0"/>
              </a:spcAft>
              <a:buSzPts val="1100"/>
              <a:buChar char="●"/>
              <a:defRPr sz="1100"/>
            </a:lvl7pPr>
            <a:lvl8pPr marL="3657600" lvl="7" indent="-298450" rtl="0">
              <a:lnSpc>
                <a:spcPct val="100000"/>
              </a:lnSpc>
              <a:spcBef>
                <a:spcPts val="500"/>
              </a:spcBef>
              <a:spcAft>
                <a:spcPts val="0"/>
              </a:spcAft>
              <a:buSzPts val="1100"/>
              <a:buChar char="○"/>
              <a:defRPr sz="1100"/>
            </a:lvl8pPr>
            <a:lvl9pPr marL="4114800" lvl="8" indent="-298450" rtl="0">
              <a:lnSpc>
                <a:spcPct val="100000"/>
              </a:lnSpc>
              <a:spcBef>
                <a:spcPts val="500"/>
              </a:spcBef>
              <a:spcAft>
                <a:spcPts val="500"/>
              </a:spcAft>
              <a:buSzPts val="1100"/>
              <a:buChar char="■"/>
              <a:defRPr sz="1100"/>
            </a:lvl9pPr>
          </a:lstStyle>
          <a:p>
            <a:endParaRPr/>
          </a:p>
        </p:txBody>
      </p:sp>
      <p:sp>
        <p:nvSpPr>
          <p:cNvPr id="2489" name="Google Shape;2489;p133"/>
          <p:cNvSpPr txBox="1">
            <a:spLocks noGrp="1"/>
          </p:cNvSpPr>
          <p:nvPr>
            <p:ph type="subTitle" idx="8"/>
          </p:nvPr>
        </p:nvSpPr>
        <p:spPr>
          <a:xfrm>
            <a:off x="1325875" y="1449325"/>
            <a:ext cx="3246000" cy="322200"/>
          </a:xfrm>
          <a:prstGeom prst="rect">
            <a:avLst/>
          </a:prstGeom>
        </p:spPr>
        <p:txBody>
          <a:bodyPr spcFirstLastPara="1" wrap="square" lIns="0" tIns="0" rIns="228600" bIns="0" anchor="b" anchorCtr="0">
            <a:noAutofit/>
          </a:bodyPr>
          <a:lstStyle>
            <a:lvl1pPr lvl="0" rtl="0">
              <a:spcBef>
                <a:spcPts val="0"/>
              </a:spcBef>
              <a:spcAft>
                <a:spcPts val="0"/>
              </a:spcAft>
              <a:buSzPts val="1100"/>
              <a:buNone/>
              <a:defRPr sz="1100"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sp>
        <p:nvSpPr>
          <p:cNvPr id="2490" name="Google Shape;2490;p133"/>
          <p:cNvSpPr txBox="1">
            <a:spLocks noGrp="1"/>
          </p:cNvSpPr>
          <p:nvPr>
            <p:ph type="body" idx="9"/>
          </p:nvPr>
        </p:nvSpPr>
        <p:spPr>
          <a:xfrm>
            <a:off x="1325893" y="2733463"/>
            <a:ext cx="3246000" cy="642300"/>
          </a:xfrm>
          <a:prstGeom prst="rect">
            <a:avLst/>
          </a:prstGeom>
        </p:spPr>
        <p:txBody>
          <a:bodyPr spcFirstLastPara="1" wrap="square" lIns="0" tIns="91425" rIns="228600" bIns="0" anchor="t" anchorCtr="0">
            <a:noAutofit/>
          </a:bodyPr>
          <a:lstStyle>
            <a:lvl1pPr marL="457200" lvl="0" indent="-298450" rtl="0">
              <a:lnSpc>
                <a:spcPct val="100000"/>
              </a:lnSpc>
              <a:spcBef>
                <a:spcPts val="0"/>
              </a:spcBef>
              <a:spcAft>
                <a:spcPts val="0"/>
              </a:spcAft>
              <a:buSzPts val="1100"/>
              <a:buChar char="●"/>
              <a:defRPr sz="1100"/>
            </a:lvl1pPr>
            <a:lvl2pPr marL="914400" lvl="1" indent="-298450" rtl="0">
              <a:lnSpc>
                <a:spcPct val="100000"/>
              </a:lnSpc>
              <a:spcBef>
                <a:spcPts val="500"/>
              </a:spcBef>
              <a:spcAft>
                <a:spcPts val="0"/>
              </a:spcAft>
              <a:buSzPts val="1100"/>
              <a:buChar char="●"/>
              <a:defRPr sz="1100"/>
            </a:lvl2pPr>
            <a:lvl3pPr marL="1371600" lvl="2" indent="-298450" rtl="0">
              <a:lnSpc>
                <a:spcPct val="100000"/>
              </a:lnSpc>
              <a:spcBef>
                <a:spcPts val="500"/>
              </a:spcBef>
              <a:spcAft>
                <a:spcPts val="0"/>
              </a:spcAft>
              <a:buSzPts val="1100"/>
              <a:buChar char="○"/>
              <a:defRPr sz="1100"/>
            </a:lvl3pPr>
            <a:lvl4pPr marL="1828800" lvl="3" indent="-298450" rtl="0">
              <a:lnSpc>
                <a:spcPct val="100000"/>
              </a:lnSpc>
              <a:spcBef>
                <a:spcPts val="500"/>
              </a:spcBef>
              <a:spcAft>
                <a:spcPts val="0"/>
              </a:spcAft>
              <a:buSzPts val="1100"/>
              <a:buChar char="■"/>
              <a:defRPr sz="1100"/>
            </a:lvl4pPr>
            <a:lvl5pPr marL="2286000" lvl="4" indent="-298450" rtl="0">
              <a:lnSpc>
                <a:spcPct val="100000"/>
              </a:lnSpc>
              <a:spcBef>
                <a:spcPts val="500"/>
              </a:spcBef>
              <a:spcAft>
                <a:spcPts val="0"/>
              </a:spcAft>
              <a:buSzPts val="1100"/>
              <a:buChar char="○"/>
              <a:defRPr sz="1100"/>
            </a:lvl5pPr>
            <a:lvl6pPr marL="2743200" lvl="5" indent="-298450" rtl="0">
              <a:lnSpc>
                <a:spcPct val="100000"/>
              </a:lnSpc>
              <a:spcBef>
                <a:spcPts val="500"/>
              </a:spcBef>
              <a:spcAft>
                <a:spcPts val="0"/>
              </a:spcAft>
              <a:buSzPts val="1100"/>
              <a:buChar char="■"/>
              <a:defRPr sz="1100"/>
            </a:lvl6pPr>
            <a:lvl7pPr marL="3200400" lvl="6" indent="-298450" rtl="0">
              <a:lnSpc>
                <a:spcPct val="100000"/>
              </a:lnSpc>
              <a:spcBef>
                <a:spcPts val="500"/>
              </a:spcBef>
              <a:spcAft>
                <a:spcPts val="0"/>
              </a:spcAft>
              <a:buSzPts val="1100"/>
              <a:buChar char="●"/>
              <a:defRPr sz="1100"/>
            </a:lvl7pPr>
            <a:lvl8pPr marL="3657600" lvl="7" indent="-298450" rtl="0">
              <a:lnSpc>
                <a:spcPct val="100000"/>
              </a:lnSpc>
              <a:spcBef>
                <a:spcPts val="500"/>
              </a:spcBef>
              <a:spcAft>
                <a:spcPts val="0"/>
              </a:spcAft>
              <a:buSzPts val="1100"/>
              <a:buChar char="○"/>
              <a:defRPr sz="1100"/>
            </a:lvl8pPr>
            <a:lvl9pPr marL="4114800" lvl="8" indent="-298450" rtl="0">
              <a:lnSpc>
                <a:spcPct val="100000"/>
              </a:lnSpc>
              <a:spcBef>
                <a:spcPts val="500"/>
              </a:spcBef>
              <a:spcAft>
                <a:spcPts val="500"/>
              </a:spcAft>
              <a:buSzPts val="1100"/>
              <a:buChar char="■"/>
              <a:defRPr sz="1100"/>
            </a:lvl9pPr>
          </a:lstStyle>
          <a:p>
            <a:endParaRPr/>
          </a:p>
        </p:txBody>
      </p:sp>
      <p:sp>
        <p:nvSpPr>
          <p:cNvPr id="2491" name="Google Shape;2491;p133"/>
          <p:cNvSpPr txBox="1">
            <a:spLocks noGrp="1"/>
          </p:cNvSpPr>
          <p:nvPr>
            <p:ph type="subTitle" idx="13"/>
          </p:nvPr>
        </p:nvSpPr>
        <p:spPr>
          <a:xfrm>
            <a:off x="1325875" y="2410650"/>
            <a:ext cx="3246000" cy="322200"/>
          </a:xfrm>
          <a:prstGeom prst="rect">
            <a:avLst/>
          </a:prstGeom>
        </p:spPr>
        <p:txBody>
          <a:bodyPr spcFirstLastPara="1" wrap="square" lIns="0" tIns="0" rIns="228600" bIns="0" anchor="b" anchorCtr="0">
            <a:noAutofit/>
          </a:bodyPr>
          <a:lstStyle>
            <a:lvl1pPr lvl="0" rtl="0">
              <a:spcBef>
                <a:spcPts val="0"/>
              </a:spcBef>
              <a:spcAft>
                <a:spcPts val="0"/>
              </a:spcAft>
              <a:buSzPts val="1100"/>
              <a:buNone/>
              <a:defRPr sz="1100"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sp>
        <p:nvSpPr>
          <p:cNvPr id="2492" name="Google Shape;2492;p133"/>
          <p:cNvSpPr txBox="1">
            <a:spLocks noGrp="1"/>
          </p:cNvSpPr>
          <p:nvPr>
            <p:ph type="body" idx="14"/>
          </p:nvPr>
        </p:nvSpPr>
        <p:spPr>
          <a:xfrm>
            <a:off x="1325893" y="3687800"/>
            <a:ext cx="3246000" cy="642300"/>
          </a:xfrm>
          <a:prstGeom prst="rect">
            <a:avLst/>
          </a:prstGeom>
        </p:spPr>
        <p:txBody>
          <a:bodyPr spcFirstLastPara="1" wrap="square" lIns="0" tIns="91425" rIns="228600" bIns="0" anchor="t" anchorCtr="0">
            <a:noAutofit/>
          </a:bodyPr>
          <a:lstStyle>
            <a:lvl1pPr marL="457200" lvl="0" indent="-298450" rtl="0">
              <a:lnSpc>
                <a:spcPct val="100000"/>
              </a:lnSpc>
              <a:spcBef>
                <a:spcPts val="0"/>
              </a:spcBef>
              <a:spcAft>
                <a:spcPts val="0"/>
              </a:spcAft>
              <a:buSzPts val="1100"/>
              <a:buChar char="●"/>
              <a:defRPr sz="1100"/>
            </a:lvl1pPr>
            <a:lvl2pPr marL="914400" lvl="1" indent="-298450" rtl="0">
              <a:lnSpc>
                <a:spcPct val="100000"/>
              </a:lnSpc>
              <a:spcBef>
                <a:spcPts val="500"/>
              </a:spcBef>
              <a:spcAft>
                <a:spcPts val="0"/>
              </a:spcAft>
              <a:buSzPts val="1100"/>
              <a:buChar char="●"/>
              <a:defRPr sz="1100"/>
            </a:lvl2pPr>
            <a:lvl3pPr marL="1371600" lvl="2" indent="-298450" rtl="0">
              <a:lnSpc>
                <a:spcPct val="100000"/>
              </a:lnSpc>
              <a:spcBef>
                <a:spcPts val="500"/>
              </a:spcBef>
              <a:spcAft>
                <a:spcPts val="0"/>
              </a:spcAft>
              <a:buSzPts val="1100"/>
              <a:buChar char="○"/>
              <a:defRPr sz="1100"/>
            </a:lvl3pPr>
            <a:lvl4pPr marL="1828800" lvl="3" indent="-298450" rtl="0">
              <a:lnSpc>
                <a:spcPct val="100000"/>
              </a:lnSpc>
              <a:spcBef>
                <a:spcPts val="500"/>
              </a:spcBef>
              <a:spcAft>
                <a:spcPts val="0"/>
              </a:spcAft>
              <a:buSzPts val="1100"/>
              <a:buChar char="■"/>
              <a:defRPr sz="1100"/>
            </a:lvl4pPr>
            <a:lvl5pPr marL="2286000" lvl="4" indent="-298450" rtl="0">
              <a:lnSpc>
                <a:spcPct val="100000"/>
              </a:lnSpc>
              <a:spcBef>
                <a:spcPts val="500"/>
              </a:spcBef>
              <a:spcAft>
                <a:spcPts val="0"/>
              </a:spcAft>
              <a:buSzPts val="1100"/>
              <a:buChar char="○"/>
              <a:defRPr sz="1100"/>
            </a:lvl5pPr>
            <a:lvl6pPr marL="2743200" lvl="5" indent="-298450" rtl="0">
              <a:lnSpc>
                <a:spcPct val="100000"/>
              </a:lnSpc>
              <a:spcBef>
                <a:spcPts val="500"/>
              </a:spcBef>
              <a:spcAft>
                <a:spcPts val="0"/>
              </a:spcAft>
              <a:buSzPts val="1100"/>
              <a:buChar char="■"/>
              <a:defRPr sz="1100"/>
            </a:lvl6pPr>
            <a:lvl7pPr marL="3200400" lvl="6" indent="-298450" rtl="0">
              <a:lnSpc>
                <a:spcPct val="100000"/>
              </a:lnSpc>
              <a:spcBef>
                <a:spcPts val="500"/>
              </a:spcBef>
              <a:spcAft>
                <a:spcPts val="0"/>
              </a:spcAft>
              <a:buSzPts val="1100"/>
              <a:buChar char="●"/>
              <a:defRPr sz="1100"/>
            </a:lvl7pPr>
            <a:lvl8pPr marL="3657600" lvl="7" indent="-298450" rtl="0">
              <a:lnSpc>
                <a:spcPct val="100000"/>
              </a:lnSpc>
              <a:spcBef>
                <a:spcPts val="500"/>
              </a:spcBef>
              <a:spcAft>
                <a:spcPts val="0"/>
              </a:spcAft>
              <a:buSzPts val="1100"/>
              <a:buChar char="○"/>
              <a:defRPr sz="1100"/>
            </a:lvl8pPr>
            <a:lvl9pPr marL="4114800" lvl="8" indent="-298450" rtl="0">
              <a:lnSpc>
                <a:spcPct val="100000"/>
              </a:lnSpc>
              <a:spcBef>
                <a:spcPts val="500"/>
              </a:spcBef>
              <a:spcAft>
                <a:spcPts val="500"/>
              </a:spcAft>
              <a:buSzPts val="1100"/>
              <a:buChar char="■"/>
              <a:defRPr sz="1100"/>
            </a:lvl9pPr>
          </a:lstStyle>
          <a:p>
            <a:endParaRPr/>
          </a:p>
        </p:txBody>
      </p:sp>
      <p:sp>
        <p:nvSpPr>
          <p:cNvPr id="2493" name="Google Shape;2493;p133"/>
          <p:cNvSpPr txBox="1">
            <a:spLocks noGrp="1"/>
          </p:cNvSpPr>
          <p:nvPr>
            <p:ph type="subTitle" idx="15"/>
          </p:nvPr>
        </p:nvSpPr>
        <p:spPr>
          <a:xfrm>
            <a:off x="1325875" y="3376400"/>
            <a:ext cx="3246000" cy="311400"/>
          </a:xfrm>
          <a:prstGeom prst="rect">
            <a:avLst/>
          </a:prstGeom>
        </p:spPr>
        <p:txBody>
          <a:bodyPr spcFirstLastPara="1" wrap="square" lIns="0" tIns="0" rIns="228600" bIns="0" anchor="b" anchorCtr="0">
            <a:noAutofit/>
          </a:bodyPr>
          <a:lstStyle>
            <a:lvl1pPr lvl="0" rtl="0">
              <a:spcBef>
                <a:spcPts val="0"/>
              </a:spcBef>
              <a:spcAft>
                <a:spcPts val="0"/>
              </a:spcAft>
              <a:buSzPts val="1100"/>
              <a:buNone/>
              <a:defRPr sz="1100"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sp>
        <p:nvSpPr>
          <p:cNvPr id="2494" name="Google Shape;2494;p133"/>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grpSp>
        <p:nvGrpSpPr>
          <p:cNvPr id="2495" name="Google Shape;2495;p133"/>
          <p:cNvGrpSpPr/>
          <p:nvPr/>
        </p:nvGrpSpPr>
        <p:grpSpPr>
          <a:xfrm>
            <a:off x="8648263" y="4659742"/>
            <a:ext cx="313719" cy="338062"/>
            <a:chOff x="3976677" y="2333625"/>
            <a:chExt cx="876309" cy="944307"/>
          </a:xfrm>
        </p:grpSpPr>
        <p:sp>
          <p:nvSpPr>
            <p:cNvPr id="2496" name="Google Shape;2496;p133"/>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97" name="Google Shape;2497;p133"/>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98" name="Google Shape;2498;p133"/>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499" name="Google Shape;2499;p133"/>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00" name="Google Shape;2500;p133"/>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01" name="Google Shape;2501;p133"/>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02" name="Google Shape;2502;p133"/>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03" name="Google Shape;2503;p133"/>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04" name="Google Shape;2504;p133"/>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05" name="Google Shape;2505;p133"/>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06" name="Google Shape;2506;p133"/>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07" name="Google Shape;2507;p133"/>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08" name="Google Shape;2508;p133"/>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09" name="Google Shape;2509;p133"/>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510" name="Google Shape;2510;p133"/>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005 - Content - Big Numbers - Blue">
  <p:cSld name="CUSTOM_1_1_1_1_1">
    <p:bg>
      <p:bgPr>
        <a:solidFill>
          <a:schemeClr val="dk1"/>
        </a:solidFill>
        <a:effectLst/>
      </p:bgPr>
    </p:bg>
    <p:spTree>
      <p:nvGrpSpPr>
        <p:cNvPr id="1" name="Shape 2511"/>
        <p:cNvGrpSpPr/>
        <p:nvPr/>
      </p:nvGrpSpPr>
      <p:grpSpPr>
        <a:xfrm>
          <a:off x="0" y="0"/>
          <a:ext cx="0" cy="0"/>
          <a:chOff x="0" y="0"/>
          <a:chExt cx="0" cy="0"/>
        </a:xfrm>
      </p:grpSpPr>
      <p:sp>
        <p:nvSpPr>
          <p:cNvPr id="2512" name="Google Shape;2512;p134"/>
          <p:cNvSpPr txBox="1">
            <a:spLocks noGrp="1"/>
          </p:cNvSpPr>
          <p:nvPr>
            <p:ph type="subTitle" idx="1"/>
          </p:nvPr>
        </p:nvSpPr>
        <p:spPr>
          <a:xfrm>
            <a:off x="676650" y="3200250"/>
            <a:ext cx="7790400" cy="649200"/>
          </a:xfrm>
          <a:prstGeom prst="rect">
            <a:avLst/>
          </a:prstGeom>
          <a:noFill/>
        </p:spPr>
        <p:txBody>
          <a:bodyPr spcFirstLastPara="1" wrap="square" lIns="320025" tIns="0" rIns="320025" bIns="0" anchor="ctr" anchorCtr="0">
            <a:noAutofit/>
          </a:bodyPr>
          <a:lstStyle>
            <a:lvl1pPr lvl="0" algn="ctr" rtl="0">
              <a:spcBef>
                <a:spcPts val="0"/>
              </a:spcBef>
              <a:spcAft>
                <a:spcPts val="0"/>
              </a:spcAft>
              <a:buClr>
                <a:schemeClr val="lt1"/>
              </a:buClr>
              <a:buSzPts val="1200"/>
              <a:buNone/>
              <a:defRPr sz="1200">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513" name="Google Shape;2513;p134"/>
          <p:cNvSpPr txBox="1">
            <a:spLocks noGrp="1"/>
          </p:cNvSpPr>
          <p:nvPr>
            <p:ph type="title" hasCustomPrompt="1"/>
          </p:nvPr>
        </p:nvSpPr>
        <p:spPr>
          <a:xfrm>
            <a:off x="676650" y="1287925"/>
            <a:ext cx="7790400" cy="1922700"/>
          </a:xfrm>
          <a:prstGeom prst="rect">
            <a:avLst/>
          </a:prstGeom>
          <a:noFill/>
        </p:spPr>
        <p:txBody>
          <a:bodyPr spcFirstLastPara="1" wrap="square" lIns="0" tIns="649200" rIns="0" bIns="0" anchor="ctr" anchorCtr="0">
            <a:noAutofit/>
          </a:bodyPr>
          <a:lstStyle>
            <a:lvl1pPr lvl="0" algn="ctr" rtl="0">
              <a:spcBef>
                <a:spcPts val="0"/>
              </a:spcBef>
              <a:spcAft>
                <a:spcPts val="0"/>
              </a:spcAft>
              <a:buClr>
                <a:schemeClr val="lt1"/>
              </a:buClr>
              <a:buSzPts val="7200"/>
              <a:buNone/>
              <a:defRPr sz="7200">
                <a:solidFill>
                  <a:schemeClr val="lt1"/>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2514" name="Google Shape;2514;p134"/>
          <p:cNvSpPr txBox="1">
            <a:spLocks noGrp="1"/>
          </p:cNvSpPr>
          <p:nvPr>
            <p:ph type="title" idx="2"/>
          </p:nvPr>
        </p:nvSpPr>
        <p:spPr>
          <a:xfrm>
            <a:off x="676650" y="0"/>
            <a:ext cx="7790700" cy="1289400"/>
          </a:xfrm>
          <a:prstGeom prst="rect">
            <a:avLst/>
          </a:prstGeom>
          <a:noFill/>
        </p:spPr>
        <p:txBody>
          <a:bodyPr spcFirstLastPara="1" wrap="square" lIns="0" tIns="91425" rIns="0" bIns="0" anchor="b" anchorCtr="0">
            <a:noAutofit/>
          </a:bodyPr>
          <a:lstStyle>
            <a:lvl1pPr lvl="0" algn="ctr"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2515" name="Google Shape;2515;p134"/>
          <p:cNvSpPr txBox="1">
            <a:spLocks noGrp="1"/>
          </p:cNvSpPr>
          <p:nvPr>
            <p:ph type="subTitle" idx="3"/>
          </p:nvPr>
        </p:nvSpPr>
        <p:spPr>
          <a:xfrm>
            <a:off x="676650" y="1449300"/>
            <a:ext cx="7790700" cy="320100"/>
          </a:xfrm>
          <a:prstGeom prst="rect">
            <a:avLst/>
          </a:prstGeom>
          <a:noFill/>
        </p:spPr>
        <p:txBody>
          <a:bodyPr spcFirstLastPara="1" wrap="square" lIns="0" tIns="0"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2516" name="Google Shape;2516;p134"/>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grpSp>
        <p:nvGrpSpPr>
          <p:cNvPr id="2517" name="Google Shape;2517;p134"/>
          <p:cNvGrpSpPr/>
          <p:nvPr/>
        </p:nvGrpSpPr>
        <p:grpSpPr>
          <a:xfrm>
            <a:off x="8648263" y="4659742"/>
            <a:ext cx="313719" cy="338062"/>
            <a:chOff x="3976677" y="2333625"/>
            <a:chExt cx="876309" cy="944307"/>
          </a:xfrm>
        </p:grpSpPr>
        <p:sp>
          <p:nvSpPr>
            <p:cNvPr id="2518" name="Google Shape;2518;p134"/>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19" name="Google Shape;2519;p134"/>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20" name="Google Shape;2520;p134"/>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21" name="Google Shape;2521;p134"/>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22" name="Google Shape;2522;p134"/>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23" name="Google Shape;2523;p134"/>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24" name="Google Shape;2524;p134"/>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25" name="Google Shape;2525;p134"/>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26" name="Google Shape;2526;p134"/>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27" name="Google Shape;2527;p134"/>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28" name="Google Shape;2528;p134"/>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29" name="Google Shape;2529;p134"/>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30" name="Google Shape;2530;p134"/>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31" name="Google Shape;2531;p134"/>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005 - Content - Big Numbers - Grey">
  <p:cSld name="CUSTOM_1_1_1_1_1_1">
    <p:bg>
      <p:bgPr>
        <a:solidFill>
          <a:schemeClr val="lt2"/>
        </a:solidFill>
        <a:effectLst/>
      </p:bgPr>
    </p:bg>
    <p:spTree>
      <p:nvGrpSpPr>
        <p:cNvPr id="1" name="Shape 2532"/>
        <p:cNvGrpSpPr/>
        <p:nvPr/>
      </p:nvGrpSpPr>
      <p:grpSpPr>
        <a:xfrm>
          <a:off x="0" y="0"/>
          <a:ext cx="0" cy="0"/>
          <a:chOff x="0" y="0"/>
          <a:chExt cx="0" cy="0"/>
        </a:xfrm>
      </p:grpSpPr>
      <p:sp>
        <p:nvSpPr>
          <p:cNvPr id="2533" name="Google Shape;2533;p135"/>
          <p:cNvSpPr txBox="1">
            <a:spLocks noGrp="1"/>
          </p:cNvSpPr>
          <p:nvPr>
            <p:ph type="subTitle" idx="1"/>
          </p:nvPr>
        </p:nvSpPr>
        <p:spPr>
          <a:xfrm>
            <a:off x="676650" y="3200250"/>
            <a:ext cx="7790400" cy="649200"/>
          </a:xfrm>
          <a:prstGeom prst="rect">
            <a:avLst/>
          </a:prstGeom>
          <a:noFill/>
        </p:spPr>
        <p:txBody>
          <a:bodyPr spcFirstLastPara="1" wrap="square" lIns="320025" tIns="0" rIns="320025" bIns="0" anchor="ctr" anchorCtr="0">
            <a:noAutofit/>
          </a:bodyPr>
          <a:lstStyle>
            <a:lvl1pPr lvl="0" algn="ctr" rtl="0">
              <a:spcBef>
                <a:spcPts val="0"/>
              </a:spcBef>
              <a:spcAft>
                <a:spcPts val="0"/>
              </a:spcAft>
              <a:buSzPts val="1200"/>
              <a:buNone/>
              <a:defRPr sz="12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534" name="Google Shape;2534;p135"/>
          <p:cNvSpPr txBox="1">
            <a:spLocks noGrp="1"/>
          </p:cNvSpPr>
          <p:nvPr>
            <p:ph type="title" hasCustomPrompt="1"/>
          </p:nvPr>
        </p:nvSpPr>
        <p:spPr>
          <a:xfrm>
            <a:off x="676650" y="1287925"/>
            <a:ext cx="7790400" cy="1922700"/>
          </a:xfrm>
          <a:prstGeom prst="rect">
            <a:avLst/>
          </a:prstGeom>
          <a:noFill/>
        </p:spPr>
        <p:txBody>
          <a:bodyPr spcFirstLastPara="1" wrap="square" lIns="0" tIns="649200" rIns="0" bIns="0" anchor="ctr" anchorCtr="0">
            <a:noAutofit/>
          </a:bodyPr>
          <a:lstStyle>
            <a:lvl1pPr lvl="0" algn="ctr" rtl="0">
              <a:spcBef>
                <a:spcPts val="0"/>
              </a:spcBef>
              <a:spcAft>
                <a:spcPts val="0"/>
              </a:spcAft>
              <a:buSzPts val="7200"/>
              <a:buNone/>
              <a:defRPr sz="72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35" name="Google Shape;2535;p135"/>
          <p:cNvSpPr txBox="1">
            <a:spLocks noGrp="1"/>
          </p:cNvSpPr>
          <p:nvPr>
            <p:ph type="title" idx="2"/>
          </p:nvPr>
        </p:nvSpPr>
        <p:spPr>
          <a:xfrm>
            <a:off x="676650" y="0"/>
            <a:ext cx="7790700" cy="1289400"/>
          </a:xfrm>
          <a:prstGeom prst="rect">
            <a:avLst/>
          </a:prstGeom>
          <a:noFill/>
        </p:spPr>
        <p:txBody>
          <a:bodyPr spcFirstLastPara="1" wrap="square" lIns="0" tIns="91425" rIns="0" bIns="0" anchor="b" anchorCtr="0">
            <a:noAutofit/>
          </a:bodyPr>
          <a:lstStyle>
            <a:lvl1pPr lvl="0" algn="ctr" rtl="0">
              <a:spcBef>
                <a:spcPts val="0"/>
              </a:spcBef>
              <a:spcAft>
                <a:spcPts val="0"/>
              </a:spcAft>
              <a:buSzPts val="3200"/>
              <a:buNone/>
              <a:defRPr sz="32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2536" name="Google Shape;2536;p135"/>
          <p:cNvSpPr txBox="1">
            <a:spLocks noGrp="1"/>
          </p:cNvSpPr>
          <p:nvPr>
            <p:ph type="subTitle" idx="3"/>
          </p:nvPr>
        </p:nvSpPr>
        <p:spPr>
          <a:xfrm>
            <a:off x="676650" y="1449300"/>
            <a:ext cx="7790700" cy="320100"/>
          </a:xfrm>
          <a:prstGeom prst="rect">
            <a:avLst/>
          </a:prstGeom>
          <a:noFill/>
        </p:spPr>
        <p:txBody>
          <a:bodyPr spcFirstLastPara="1" wrap="square" lIns="0" tIns="0" rIns="0" bIns="0" anchor="t" anchorCtr="0">
            <a:noAutofit/>
          </a:bodyPr>
          <a:lstStyle>
            <a:lvl1pPr lvl="0" algn="ctr" rtl="0">
              <a:spcBef>
                <a:spcPts val="0"/>
              </a:spcBef>
              <a:spcAft>
                <a:spcPts val="0"/>
              </a:spcAft>
              <a:buSzPts val="18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537" name="Google Shape;2537;p135"/>
          <p:cNvGrpSpPr/>
          <p:nvPr/>
        </p:nvGrpSpPr>
        <p:grpSpPr>
          <a:xfrm>
            <a:off x="8648263" y="4659742"/>
            <a:ext cx="313719" cy="338062"/>
            <a:chOff x="3976677" y="2333625"/>
            <a:chExt cx="876309" cy="944307"/>
          </a:xfrm>
        </p:grpSpPr>
        <p:sp>
          <p:nvSpPr>
            <p:cNvPr id="2538" name="Google Shape;2538;p135"/>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39" name="Google Shape;2539;p135"/>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40" name="Google Shape;2540;p135"/>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41" name="Google Shape;2541;p135"/>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42" name="Google Shape;2542;p135"/>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43" name="Google Shape;2543;p135"/>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44" name="Google Shape;2544;p135"/>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45" name="Google Shape;2545;p135"/>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46" name="Google Shape;2546;p135"/>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47" name="Google Shape;2547;p135"/>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48" name="Google Shape;2548;p135"/>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49" name="Google Shape;2549;p135"/>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50" name="Google Shape;2550;p135"/>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51" name="Google Shape;2551;p135"/>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552" name="Google Shape;2552;p135"/>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005 - Content - Big Numbers 2X - Blue">
  <p:cSld name="CUSTOM_1_1_1_1_1_1_2">
    <p:bg>
      <p:bgPr>
        <a:solidFill>
          <a:schemeClr val="dk1"/>
        </a:solidFill>
        <a:effectLst/>
      </p:bgPr>
    </p:bg>
    <p:spTree>
      <p:nvGrpSpPr>
        <p:cNvPr id="1" name="Shape 2553"/>
        <p:cNvGrpSpPr/>
        <p:nvPr/>
      </p:nvGrpSpPr>
      <p:grpSpPr>
        <a:xfrm>
          <a:off x="0" y="0"/>
          <a:ext cx="0" cy="0"/>
          <a:chOff x="0" y="0"/>
          <a:chExt cx="0" cy="0"/>
        </a:xfrm>
      </p:grpSpPr>
      <p:sp>
        <p:nvSpPr>
          <p:cNvPr id="2554" name="Google Shape;2554;p136"/>
          <p:cNvSpPr txBox="1">
            <a:spLocks noGrp="1"/>
          </p:cNvSpPr>
          <p:nvPr>
            <p:ph type="subTitle" idx="1"/>
          </p:nvPr>
        </p:nvSpPr>
        <p:spPr>
          <a:xfrm>
            <a:off x="676750" y="3210750"/>
            <a:ext cx="3246000" cy="638700"/>
          </a:xfrm>
          <a:prstGeom prst="rect">
            <a:avLst/>
          </a:prstGeom>
          <a:noFill/>
        </p:spPr>
        <p:txBody>
          <a:bodyPr spcFirstLastPara="1" wrap="square" lIns="320025" tIns="0" rIns="320025" bIns="0" anchor="ctr" anchorCtr="0">
            <a:noAutofit/>
          </a:bodyPr>
          <a:lstStyle>
            <a:lvl1pPr lvl="0" algn="ctr" rtl="0">
              <a:spcBef>
                <a:spcPts val="0"/>
              </a:spcBef>
              <a:spcAft>
                <a:spcPts val="0"/>
              </a:spcAft>
              <a:buClr>
                <a:schemeClr val="lt1"/>
              </a:buClr>
              <a:buSzPts val="1200"/>
              <a:buNone/>
              <a:defRPr sz="1200">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555" name="Google Shape;2555;p136"/>
          <p:cNvSpPr txBox="1">
            <a:spLocks noGrp="1"/>
          </p:cNvSpPr>
          <p:nvPr>
            <p:ph type="title" hasCustomPrompt="1"/>
          </p:nvPr>
        </p:nvSpPr>
        <p:spPr>
          <a:xfrm>
            <a:off x="676750" y="1932750"/>
            <a:ext cx="3246000" cy="1278000"/>
          </a:xfrm>
          <a:prstGeom prst="rect">
            <a:avLst/>
          </a:prstGeom>
          <a:noFill/>
        </p:spPr>
        <p:txBody>
          <a:bodyPr spcFirstLastPara="1" wrap="square" lIns="3200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2556" name="Google Shape;2556;p136"/>
          <p:cNvSpPr txBox="1">
            <a:spLocks noGrp="1"/>
          </p:cNvSpPr>
          <p:nvPr>
            <p:ph type="subTitle" idx="2"/>
          </p:nvPr>
        </p:nvSpPr>
        <p:spPr>
          <a:xfrm>
            <a:off x="5221000" y="3210750"/>
            <a:ext cx="3246000" cy="638700"/>
          </a:xfrm>
          <a:prstGeom prst="rect">
            <a:avLst/>
          </a:prstGeom>
          <a:noFill/>
        </p:spPr>
        <p:txBody>
          <a:bodyPr spcFirstLastPara="1" wrap="square" lIns="320025" tIns="0" rIns="320025" bIns="0" anchor="ctr" anchorCtr="0">
            <a:noAutofit/>
          </a:bodyPr>
          <a:lstStyle>
            <a:lvl1pPr lvl="0" algn="ctr" rtl="0">
              <a:spcBef>
                <a:spcPts val="0"/>
              </a:spcBef>
              <a:spcAft>
                <a:spcPts val="0"/>
              </a:spcAft>
              <a:buClr>
                <a:schemeClr val="lt1"/>
              </a:buClr>
              <a:buSzPts val="1200"/>
              <a:buNone/>
              <a:defRPr sz="1200">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557" name="Google Shape;2557;p136"/>
          <p:cNvSpPr txBox="1">
            <a:spLocks noGrp="1"/>
          </p:cNvSpPr>
          <p:nvPr>
            <p:ph type="title" idx="3" hasCustomPrompt="1"/>
          </p:nvPr>
        </p:nvSpPr>
        <p:spPr>
          <a:xfrm>
            <a:off x="5221000" y="1932750"/>
            <a:ext cx="3246000" cy="1278000"/>
          </a:xfrm>
          <a:prstGeom prst="rect">
            <a:avLst/>
          </a:prstGeom>
          <a:noFill/>
        </p:spPr>
        <p:txBody>
          <a:bodyPr spcFirstLastPara="1" wrap="square" lIns="3200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2558" name="Google Shape;2558;p136"/>
          <p:cNvSpPr txBox="1">
            <a:spLocks noGrp="1"/>
          </p:cNvSpPr>
          <p:nvPr>
            <p:ph type="title" idx="4"/>
          </p:nvPr>
        </p:nvSpPr>
        <p:spPr>
          <a:xfrm>
            <a:off x="676650" y="0"/>
            <a:ext cx="7790700" cy="1289400"/>
          </a:xfrm>
          <a:prstGeom prst="rect">
            <a:avLst/>
          </a:prstGeom>
          <a:noFill/>
        </p:spPr>
        <p:txBody>
          <a:bodyPr spcFirstLastPara="1" wrap="square" lIns="0" tIns="91425" rIns="0" bIns="0" anchor="b" anchorCtr="0">
            <a:noAutofit/>
          </a:bodyPr>
          <a:lstStyle>
            <a:lvl1pPr lvl="0" algn="ctr"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2559" name="Google Shape;2559;p136"/>
          <p:cNvSpPr txBox="1">
            <a:spLocks noGrp="1"/>
          </p:cNvSpPr>
          <p:nvPr>
            <p:ph type="subTitle" idx="5"/>
          </p:nvPr>
        </p:nvSpPr>
        <p:spPr>
          <a:xfrm>
            <a:off x="676650" y="1449300"/>
            <a:ext cx="7790700" cy="320100"/>
          </a:xfrm>
          <a:prstGeom prst="rect">
            <a:avLst/>
          </a:prstGeom>
          <a:noFill/>
        </p:spPr>
        <p:txBody>
          <a:bodyPr spcFirstLastPara="1" wrap="square" lIns="0" tIns="0"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2560" name="Google Shape;2560;p136"/>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grpSp>
        <p:nvGrpSpPr>
          <p:cNvPr id="2561" name="Google Shape;2561;p136"/>
          <p:cNvGrpSpPr/>
          <p:nvPr/>
        </p:nvGrpSpPr>
        <p:grpSpPr>
          <a:xfrm>
            <a:off x="8648263" y="4659742"/>
            <a:ext cx="313719" cy="338062"/>
            <a:chOff x="3976677" y="2333625"/>
            <a:chExt cx="876309" cy="944307"/>
          </a:xfrm>
        </p:grpSpPr>
        <p:sp>
          <p:nvSpPr>
            <p:cNvPr id="2562" name="Google Shape;2562;p136"/>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63" name="Google Shape;2563;p136"/>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64" name="Google Shape;2564;p136"/>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65" name="Google Shape;2565;p136"/>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66" name="Google Shape;2566;p136"/>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67" name="Google Shape;2567;p136"/>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68" name="Google Shape;2568;p136"/>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69" name="Google Shape;2569;p136"/>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70" name="Google Shape;2570;p136"/>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71" name="Google Shape;2571;p136"/>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72" name="Google Shape;2572;p136"/>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73" name="Google Shape;2573;p136"/>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74" name="Google Shape;2574;p136"/>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75" name="Google Shape;2575;p136"/>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005 - Content - Big Numbers 2X - Grey">
  <p:cSld name="CUSTOM_1_1_1_1_1_1_2_1">
    <p:bg>
      <p:bgPr>
        <a:solidFill>
          <a:schemeClr val="lt2"/>
        </a:solidFill>
        <a:effectLst/>
      </p:bgPr>
    </p:bg>
    <p:spTree>
      <p:nvGrpSpPr>
        <p:cNvPr id="1" name="Shape 2576"/>
        <p:cNvGrpSpPr/>
        <p:nvPr/>
      </p:nvGrpSpPr>
      <p:grpSpPr>
        <a:xfrm>
          <a:off x="0" y="0"/>
          <a:ext cx="0" cy="0"/>
          <a:chOff x="0" y="0"/>
          <a:chExt cx="0" cy="0"/>
        </a:xfrm>
      </p:grpSpPr>
      <p:sp>
        <p:nvSpPr>
          <p:cNvPr id="2577" name="Google Shape;2577;p137"/>
          <p:cNvSpPr txBox="1">
            <a:spLocks noGrp="1"/>
          </p:cNvSpPr>
          <p:nvPr>
            <p:ph type="subTitle" idx="1"/>
          </p:nvPr>
        </p:nvSpPr>
        <p:spPr>
          <a:xfrm>
            <a:off x="676750" y="3210750"/>
            <a:ext cx="3246000" cy="638700"/>
          </a:xfrm>
          <a:prstGeom prst="rect">
            <a:avLst/>
          </a:prstGeom>
          <a:noFill/>
        </p:spPr>
        <p:txBody>
          <a:bodyPr spcFirstLastPara="1" wrap="square" lIns="320025" tIns="0" rIns="320025" bIns="0" anchor="ctr" anchorCtr="0">
            <a:noAutofit/>
          </a:bodyPr>
          <a:lstStyle>
            <a:lvl1pPr lvl="0" algn="ctr" rtl="0">
              <a:spcBef>
                <a:spcPts val="0"/>
              </a:spcBef>
              <a:spcAft>
                <a:spcPts val="0"/>
              </a:spcAft>
              <a:buSzPts val="1200"/>
              <a:buNone/>
              <a:defRPr sz="12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578" name="Google Shape;2578;p137"/>
          <p:cNvSpPr txBox="1">
            <a:spLocks noGrp="1"/>
          </p:cNvSpPr>
          <p:nvPr>
            <p:ph type="title" hasCustomPrompt="1"/>
          </p:nvPr>
        </p:nvSpPr>
        <p:spPr>
          <a:xfrm>
            <a:off x="676750" y="1932750"/>
            <a:ext cx="3246000" cy="1278000"/>
          </a:xfrm>
          <a:prstGeom prst="rect">
            <a:avLst/>
          </a:prstGeom>
          <a:noFill/>
        </p:spPr>
        <p:txBody>
          <a:bodyPr spcFirstLastPara="1" wrap="square" lIns="3200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
        <p:nvSpPr>
          <p:cNvPr id="2579" name="Google Shape;2579;p137"/>
          <p:cNvSpPr txBox="1">
            <a:spLocks noGrp="1"/>
          </p:cNvSpPr>
          <p:nvPr>
            <p:ph type="subTitle" idx="2"/>
          </p:nvPr>
        </p:nvSpPr>
        <p:spPr>
          <a:xfrm>
            <a:off x="5221000" y="3210750"/>
            <a:ext cx="3246000" cy="638700"/>
          </a:xfrm>
          <a:prstGeom prst="rect">
            <a:avLst/>
          </a:prstGeom>
          <a:noFill/>
        </p:spPr>
        <p:txBody>
          <a:bodyPr spcFirstLastPara="1" wrap="square" lIns="320025" tIns="0" rIns="320025" bIns="0" anchor="ctr" anchorCtr="0">
            <a:noAutofit/>
          </a:bodyPr>
          <a:lstStyle>
            <a:lvl1pPr lvl="0" algn="ctr" rtl="0">
              <a:spcBef>
                <a:spcPts val="0"/>
              </a:spcBef>
              <a:spcAft>
                <a:spcPts val="0"/>
              </a:spcAft>
              <a:buSzPts val="1200"/>
              <a:buNone/>
              <a:defRPr sz="12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580" name="Google Shape;2580;p137"/>
          <p:cNvSpPr txBox="1">
            <a:spLocks noGrp="1"/>
          </p:cNvSpPr>
          <p:nvPr>
            <p:ph type="title" idx="3" hasCustomPrompt="1"/>
          </p:nvPr>
        </p:nvSpPr>
        <p:spPr>
          <a:xfrm>
            <a:off x="5221000" y="1932750"/>
            <a:ext cx="3246000" cy="1278000"/>
          </a:xfrm>
          <a:prstGeom prst="rect">
            <a:avLst/>
          </a:prstGeom>
          <a:noFill/>
        </p:spPr>
        <p:txBody>
          <a:bodyPr spcFirstLastPara="1" wrap="square" lIns="3200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
        <p:nvSpPr>
          <p:cNvPr id="2581" name="Google Shape;2581;p137"/>
          <p:cNvSpPr txBox="1">
            <a:spLocks noGrp="1"/>
          </p:cNvSpPr>
          <p:nvPr>
            <p:ph type="title" idx="4"/>
          </p:nvPr>
        </p:nvSpPr>
        <p:spPr>
          <a:xfrm>
            <a:off x="676650" y="0"/>
            <a:ext cx="7790700" cy="1289400"/>
          </a:xfrm>
          <a:prstGeom prst="rect">
            <a:avLst/>
          </a:prstGeom>
          <a:noFill/>
        </p:spPr>
        <p:txBody>
          <a:bodyPr spcFirstLastPara="1" wrap="square" lIns="0" tIns="91425" rIns="0" bIns="0" anchor="b" anchorCtr="0">
            <a:noAutofit/>
          </a:bodyPr>
          <a:lstStyle>
            <a:lvl1pPr lvl="0" algn="ctr" rtl="0">
              <a:spcBef>
                <a:spcPts val="0"/>
              </a:spcBef>
              <a:spcAft>
                <a:spcPts val="0"/>
              </a:spcAft>
              <a:buSzPts val="3200"/>
              <a:buNone/>
              <a:defRPr sz="32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2582" name="Google Shape;2582;p137"/>
          <p:cNvSpPr txBox="1">
            <a:spLocks noGrp="1"/>
          </p:cNvSpPr>
          <p:nvPr>
            <p:ph type="subTitle" idx="5"/>
          </p:nvPr>
        </p:nvSpPr>
        <p:spPr>
          <a:xfrm>
            <a:off x="676650" y="1449300"/>
            <a:ext cx="7790700" cy="320100"/>
          </a:xfrm>
          <a:prstGeom prst="rect">
            <a:avLst/>
          </a:prstGeom>
          <a:noFill/>
        </p:spPr>
        <p:txBody>
          <a:bodyPr spcFirstLastPara="1" wrap="square" lIns="0" tIns="0" rIns="0" bIns="0" anchor="t" anchorCtr="0">
            <a:noAutofit/>
          </a:bodyPr>
          <a:lstStyle>
            <a:lvl1pPr lvl="0" algn="ctr" rtl="0">
              <a:spcBef>
                <a:spcPts val="0"/>
              </a:spcBef>
              <a:spcAft>
                <a:spcPts val="0"/>
              </a:spcAft>
              <a:buSzPts val="18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583" name="Google Shape;2583;p137"/>
          <p:cNvGrpSpPr/>
          <p:nvPr/>
        </p:nvGrpSpPr>
        <p:grpSpPr>
          <a:xfrm>
            <a:off x="8648263" y="4659742"/>
            <a:ext cx="313719" cy="338062"/>
            <a:chOff x="3976677" y="2333625"/>
            <a:chExt cx="876309" cy="944307"/>
          </a:xfrm>
        </p:grpSpPr>
        <p:sp>
          <p:nvSpPr>
            <p:cNvPr id="2584" name="Google Shape;2584;p137"/>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85" name="Google Shape;2585;p137"/>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86" name="Google Shape;2586;p137"/>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87" name="Google Shape;2587;p137"/>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88" name="Google Shape;2588;p137"/>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89" name="Google Shape;2589;p137"/>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90" name="Google Shape;2590;p137"/>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91" name="Google Shape;2591;p137"/>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92" name="Google Shape;2592;p137"/>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93" name="Google Shape;2593;p137"/>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94" name="Google Shape;2594;p137"/>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95" name="Google Shape;2595;p137"/>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96" name="Google Shape;2596;p137"/>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597" name="Google Shape;2597;p137"/>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598" name="Google Shape;2598;p137"/>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5 - Content - 1 Column - Grey">
  <p:cSld name="CUSTOM_4_2_7">
    <p:bg>
      <p:bgPr>
        <a:solidFill>
          <a:schemeClr val="lt2"/>
        </a:solidFill>
        <a:effectLst/>
      </p:bgPr>
    </p:bg>
    <p:spTree>
      <p:nvGrpSpPr>
        <p:cNvPr id="1" name="Shape 284"/>
        <p:cNvGrpSpPr/>
        <p:nvPr/>
      </p:nvGrpSpPr>
      <p:grpSpPr>
        <a:xfrm>
          <a:off x="0" y="0"/>
          <a:ext cx="0" cy="0"/>
          <a:chOff x="0" y="0"/>
          <a:chExt cx="0" cy="0"/>
        </a:xfrm>
      </p:grpSpPr>
      <p:sp>
        <p:nvSpPr>
          <p:cNvPr id="285" name="Google Shape;285;p15"/>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286" name="Google Shape;286;p15"/>
          <p:cNvSpPr txBox="1">
            <a:spLocks noGrp="1"/>
          </p:cNvSpPr>
          <p:nvPr>
            <p:ph type="body" idx="1"/>
          </p:nvPr>
        </p:nvSpPr>
        <p:spPr>
          <a:xfrm>
            <a:off x="676500" y="1769375"/>
            <a:ext cx="7790700" cy="2720100"/>
          </a:xfrm>
          <a:prstGeom prst="rect">
            <a:avLst/>
          </a:prstGeom>
        </p:spPr>
        <p:txBody>
          <a:bodyPr spcFirstLastPara="1" wrap="square" lIns="0" tIns="91425" rIns="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287" name="Google Shape;287;p15"/>
          <p:cNvSpPr txBox="1">
            <a:spLocks noGrp="1"/>
          </p:cNvSpPr>
          <p:nvPr>
            <p:ph type="subTitle" idx="2"/>
          </p:nvPr>
        </p:nvSpPr>
        <p:spPr>
          <a:xfrm>
            <a:off x="676650" y="1449300"/>
            <a:ext cx="7790700" cy="320100"/>
          </a:xfrm>
          <a:prstGeom prst="rect">
            <a:avLst/>
          </a:prstGeom>
          <a:noFill/>
        </p:spPr>
        <p:txBody>
          <a:bodyPr spcFirstLastPara="1" wrap="square" lIns="0" tIns="0" rIns="0" bIns="0" anchor="t"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88" name="Google Shape;288;p15"/>
          <p:cNvGrpSpPr/>
          <p:nvPr/>
        </p:nvGrpSpPr>
        <p:grpSpPr>
          <a:xfrm>
            <a:off x="8648263" y="4659742"/>
            <a:ext cx="313719" cy="338062"/>
            <a:chOff x="3976677" y="2333625"/>
            <a:chExt cx="876309" cy="944307"/>
          </a:xfrm>
        </p:grpSpPr>
        <p:sp>
          <p:nvSpPr>
            <p:cNvPr id="289" name="Google Shape;289;p15"/>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0" name="Google Shape;290;p15"/>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1" name="Google Shape;291;p15"/>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2" name="Google Shape;292;p15"/>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3" name="Google Shape;293;p15"/>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4" name="Google Shape;294;p15"/>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5" name="Google Shape;295;p15"/>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6" name="Google Shape;296;p15"/>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7" name="Google Shape;297;p15"/>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8" name="Google Shape;298;p15"/>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9" name="Google Shape;299;p15"/>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0" name="Google Shape;300;p15"/>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1" name="Google Shape;301;p15"/>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2" name="Google Shape;302;p15"/>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03" name="Google Shape;303;p15"/>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005 - Content - Big Numbers 3X - Blue">
  <p:cSld name="CUSTOM_1_1_1_1_1_1_1">
    <p:bg>
      <p:bgPr>
        <a:solidFill>
          <a:schemeClr val="dk1"/>
        </a:solidFill>
        <a:effectLst/>
      </p:bgPr>
    </p:bg>
    <p:spTree>
      <p:nvGrpSpPr>
        <p:cNvPr id="1" name="Shape 2599"/>
        <p:cNvGrpSpPr/>
        <p:nvPr/>
      </p:nvGrpSpPr>
      <p:grpSpPr>
        <a:xfrm>
          <a:off x="0" y="0"/>
          <a:ext cx="0" cy="0"/>
          <a:chOff x="0" y="0"/>
          <a:chExt cx="0" cy="0"/>
        </a:xfrm>
      </p:grpSpPr>
      <p:sp>
        <p:nvSpPr>
          <p:cNvPr id="2600" name="Google Shape;2600;p138"/>
          <p:cNvSpPr txBox="1">
            <a:spLocks noGrp="1"/>
          </p:cNvSpPr>
          <p:nvPr>
            <p:ph type="subTitle" idx="1"/>
          </p:nvPr>
        </p:nvSpPr>
        <p:spPr>
          <a:xfrm>
            <a:off x="676650" y="3172665"/>
            <a:ext cx="1947600" cy="676800"/>
          </a:xfrm>
          <a:prstGeom prst="rect">
            <a:avLst/>
          </a:prstGeom>
          <a:noFill/>
        </p:spPr>
        <p:txBody>
          <a:bodyPr spcFirstLastPara="1" wrap="square" lIns="320025" tIns="0" rIns="320025" bIns="0" anchor="ctr" anchorCtr="0">
            <a:noAutofit/>
          </a:bodyPr>
          <a:lstStyle>
            <a:lvl1pPr lvl="0" algn="ctr" rtl="0">
              <a:lnSpc>
                <a:spcPct val="100000"/>
              </a:lnSpc>
              <a:spcBef>
                <a:spcPts val="0"/>
              </a:spcBef>
              <a:spcAft>
                <a:spcPts val="0"/>
              </a:spcAft>
              <a:buClr>
                <a:schemeClr val="lt1"/>
              </a:buClr>
              <a:buSzPts val="1200"/>
              <a:buNone/>
              <a:defRPr sz="1200">
                <a:solidFill>
                  <a:schemeClr val="lt1"/>
                </a:solidFill>
              </a:defRPr>
            </a:lvl1pPr>
            <a:lvl2pPr lvl="1" algn="ctr" rtl="0">
              <a:spcBef>
                <a:spcPts val="1600"/>
              </a:spcBef>
              <a:spcAft>
                <a:spcPts val="0"/>
              </a:spcAft>
              <a:buClr>
                <a:schemeClr val="lt1"/>
              </a:buClr>
              <a:buSzPts val="1400"/>
              <a:buNone/>
              <a:defRPr>
                <a:solidFill>
                  <a:schemeClr val="lt1"/>
                </a:solidFill>
              </a:defRPr>
            </a:lvl2pPr>
            <a:lvl3pPr lvl="2" algn="ctr" rtl="0">
              <a:spcBef>
                <a:spcPts val="1600"/>
              </a:spcBef>
              <a:spcAft>
                <a:spcPts val="0"/>
              </a:spcAft>
              <a:buClr>
                <a:schemeClr val="lt1"/>
              </a:buClr>
              <a:buSzPts val="1400"/>
              <a:buNone/>
              <a:defRPr>
                <a:solidFill>
                  <a:schemeClr val="lt1"/>
                </a:solidFill>
              </a:defRPr>
            </a:lvl3pPr>
            <a:lvl4pPr lvl="3" algn="ctr" rtl="0">
              <a:spcBef>
                <a:spcPts val="1600"/>
              </a:spcBef>
              <a:spcAft>
                <a:spcPts val="0"/>
              </a:spcAft>
              <a:buClr>
                <a:schemeClr val="lt1"/>
              </a:buClr>
              <a:buSzPts val="1400"/>
              <a:buNone/>
              <a:defRPr>
                <a:solidFill>
                  <a:schemeClr val="lt1"/>
                </a:solidFill>
              </a:defRPr>
            </a:lvl4pPr>
            <a:lvl5pPr lvl="4" algn="ctr" rtl="0">
              <a:spcBef>
                <a:spcPts val="1600"/>
              </a:spcBef>
              <a:spcAft>
                <a:spcPts val="0"/>
              </a:spcAft>
              <a:buClr>
                <a:schemeClr val="lt1"/>
              </a:buClr>
              <a:buSzPts val="1400"/>
              <a:buNone/>
              <a:defRPr>
                <a:solidFill>
                  <a:schemeClr val="lt1"/>
                </a:solidFill>
              </a:defRPr>
            </a:lvl5pPr>
            <a:lvl6pPr lvl="5" algn="ctr" rtl="0">
              <a:spcBef>
                <a:spcPts val="1600"/>
              </a:spcBef>
              <a:spcAft>
                <a:spcPts val="0"/>
              </a:spcAft>
              <a:buClr>
                <a:schemeClr val="lt1"/>
              </a:buClr>
              <a:buSzPts val="1400"/>
              <a:buNone/>
              <a:defRPr>
                <a:solidFill>
                  <a:schemeClr val="lt1"/>
                </a:solidFill>
              </a:defRPr>
            </a:lvl6pPr>
            <a:lvl7pPr lvl="6" algn="ctr" rtl="0">
              <a:spcBef>
                <a:spcPts val="1600"/>
              </a:spcBef>
              <a:spcAft>
                <a:spcPts val="0"/>
              </a:spcAft>
              <a:buClr>
                <a:schemeClr val="lt1"/>
              </a:buClr>
              <a:buSzPts val="1400"/>
              <a:buNone/>
              <a:defRPr>
                <a:solidFill>
                  <a:schemeClr val="lt1"/>
                </a:solidFill>
              </a:defRPr>
            </a:lvl7pPr>
            <a:lvl8pPr lvl="7" algn="ctr" rtl="0">
              <a:spcBef>
                <a:spcPts val="1600"/>
              </a:spcBef>
              <a:spcAft>
                <a:spcPts val="0"/>
              </a:spcAft>
              <a:buClr>
                <a:schemeClr val="lt1"/>
              </a:buClr>
              <a:buSzPts val="1400"/>
              <a:buNone/>
              <a:defRPr>
                <a:solidFill>
                  <a:schemeClr val="lt1"/>
                </a:solidFill>
              </a:defRPr>
            </a:lvl8pPr>
            <a:lvl9pPr lvl="8" algn="ctr" rtl="0">
              <a:spcBef>
                <a:spcPts val="1600"/>
              </a:spcBef>
              <a:spcAft>
                <a:spcPts val="1600"/>
              </a:spcAft>
              <a:buClr>
                <a:schemeClr val="lt1"/>
              </a:buClr>
              <a:buSzPts val="1400"/>
              <a:buNone/>
              <a:defRPr>
                <a:solidFill>
                  <a:schemeClr val="lt1"/>
                </a:solidFill>
              </a:defRPr>
            </a:lvl9pPr>
          </a:lstStyle>
          <a:p>
            <a:endParaRPr/>
          </a:p>
        </p:txBody>
      </p:sp>
      <p:sp>
        <p:nvSpPr>
          <p:cNvPr id="2601" name="Google Shape;2601;p138"/>
          <p:cNvSpPr txBox="1">
            <a:spLocks noGrp="1"/>
          </p:cNvSpPr>
          <p:nvPr>
            <p:ph type="title" hasCustomPrompt="1"/>
          </p:nvPr>
        </p:nvSpPr>
        <p:spPr>
          <a:xfrm>
            <a:off x="676650" y="1929412"/>
            <a:ext cx="1947600" cy="1281300"/>
          </a:xfrm>
          <a:prstGeom prst="rect">
            <a:avLst/>
          </a:prstGeom>
          <a:noFill/>
        </p:spPr>
        <p:txBody>
          <a:bodyPr spcFirstLastPara="1" wrap="square" lIns="0" tIns="91425" rIns="0"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2602" name="Google Shape;2602;p138"/>
          <p:cNvSpPr txBox="1">
            <a:spLocks noGrp="1"/>
          </p:cNvSpPr>
          <p:nvPr>
            <p:ph type="subTitle" idx="2"/>
          </p:nvPr>
        </p:nvSpPr>
        <p:spPr>
          <a:xfrm>
            <a:off x="3598175" y="3172665"/>
            <a:ext cx="1947600" cy="676800"/>
          </a:xfrm>
          <a:prstGeom prst="rect">
            <a:avLst/>
          </a:prstGeom>
          <a:noFill/>
        </p:spPr>
        <p:txBody>
          <a:bodyPr spcFirstLastPara="1" wrap="square" lIns="320025" tIns="0" rIns="320025" bIns="0" anchor="ctr" anchorCtr="0">
            <a:noAutofit/>
          </a:bodyPr>
          <a:lstStyle>
            <a:lvl1pPr lvl="0" algn="ctr" rtl="0">
              <a:lnSpc>
                <a:spcPct val="100000"/>
              </a:lnSpc>
              <a:spcBef>
                <a:spcPts val="0"/>
              </a:spcBef>
              <a:spcAft>
                <a:spcPts val="0"/>
              </a:spcAft>
              <a:buClr>
                <a:schemeClr val="lt1"/>
              </a:buClr>
              <a:buSzPts val="1200"/>
              <a:buNone/>
              <a:defRPr sz="1200">
                <a:solidFill>
                  <a:schemeClr val="lt1"/>
                </a:solidFill>
              </a:defRPr>
            </a:lvl1pPr>
            <a:lvl2pPr lvl="1" algn="ctr" rtl="0">
              <a:lnSpc>
                <a:spcPct val="100000"/>
              </a:lnSpc>
              <a:spcBef>
                <a:spcPts val="1600"/>
              </a:spcBef>
              <a:spcAft>
                <a:spcPts val="0"/>
              </a:spcAft>
              <a:buClr>
                <a:schemeClr val="lt1"/>
              </a:buClr>
              <a:buSzPts val="1400"/>
              <a:buNone/>
              <a:defRPr>
                <a:solidFill>
                  <a:schemeClr val="lt1"/>
                </a:solidFill>
              </a:defRPr>
            </a:lvl2pPr>
            <a:lvl3pPr lvl="2" algn="ctr" rtl="0">
              <a:lnSpc>
                <a:spcPct val="100000"/>
              </a:lnSpc>
              <a:spcBef>
                <a:spcPts val="1600"/>
              </a:spcBef>
              <a:spcAft>
                <a:spcPts val="0"/>
              </a:spcAft>
              <a:buClr>
                <a:schemeClr val="lt1"/>
              </a:buClr>
              <a:buSzPts val="1400"/>
              <a:buNone/>
              <a:defRPr>
                <a:solidFill>
                  <a:schemeClr val="lt1"/>
                </a:solidFill>
              </a:defRPr>
            </a:lvl3pPr>
            <a:lvl4pPr lvl="3" algn="ctr" rtl="0">
              <a:lnSpc>
                <a:spcPct val="100000"/>
              </a:lnSpc>
              <a:spcBef>
                <a:spcPts val="1600"/>
              </a:spcBef>
              <a:spcAft>
                <a:spcPts val="0"/>
              </a:spcAft>
              <a:buClr>
                <a:schemeClr val="lt1"/>
              </a:buClr>
              <a:buSzPts val="1400"/>
              <a:buNone/>
              <a:defRPr>
                <a:solidFill>
                  <a:schemeClr val="lt1"/>
                </a:solidFill>
              </a:defRPr>
            </a:lvl4pPr>
            <a:lvl5pPr lvl="4" algn="ctr" rtl="0">
              <a:lnSpc>
                <a:spcPct val="100000"/>
              </a:lnSpc>
              <a:spcBef>
                <a:spcPts val="1600"/>
              </a:spcBef>
              <a:spcAft>
                <a:spcPts val="0"/>
              </a:spcAft>
              <a:buClr>
                <a:schemeClr val="lt1"/>
              </a:buClr>
              <a:buSzPts val="1400"/>
              <a:buNone/>
              <a:defRPr>
                <a:solidFill>
                  <a:schemeClr val="lt1"/>
                </a:solidFill>
              </a:defRPr>
            </a:lvl5pPr>
            <a:lvl6pPr lvl="5" algn="ctr" rtl="0">
              <a:lnSpc>
                <a:spcPct val="100000"/>
              </a:lnSpc>
              <a:spcBef>
                <a:spcPts val="1600"/>
              </a:spcBef>
              <a:spcAft>
                <a:spcPts val="0"/>
              </a:spcAft>
              <a:buClr>
                <a:schemeClr val="lt1"/>
              </a:buClr>
              <a:buSzPts val="1400"/>
              <a:buNone/>
              <a:defRPr>
                <a:solidFill>
                  <a:schemeClr val="lt1"/>
                </a:solidFill>
              </a:defRPr>
            </a:lvl6pPr>
            <a:lvl7pPr lvl="6" algn="ctr" rtl="0">
              <a:lnSpc>
                <a:spcPct val="100000"/>
              </a:lnSpc>
              <a:spcBef>
                <a:spcPts val="1600"/>
              </a:spcBef>
              <a:spcAft>
                <a:spcPts val="0"/>
              </a:spcAft>
              <a:buClr>
                <a:schemeClr val="lt1"/>
              </a:buClr>
              <a:buSzPts val="1400"/>
              <a:buNone/>
              <a:defRPr>
                <a:solidFill>
                  <a:schemeClr val="lt1"/>
                </a:solidFill>
              </a:defRPr>
            </a:lvl7pPr>
            <a:lvl8pPr lvl="7" algn="ctr" rtl="0">
              <a:lnSpc>
                <a:spcPct val="100000"/>
              </a:lnSpc>
              <a:spcBef>
                <a:spcPts val="1600"/>
              </a:spcBef>
              <a:spcAft>
                <a:spcPts val="0"/>
              </a:spcAft>
              <a:buClr>
                <a:schemeClr val="lt1"/>
              </a:buClr>
              <a:buSzPts val="1400"/>
              <a:buNone/>
              <a:defRPr>
                <a:solidFill>
                  <a:schemeClr val="lt1"/>
                </a:solidFill>
              </a:defRPr>
            </a:lvl8pPr>
            <a:lvl9pPr lvl="8" algn="ctr" rtl="0">
              <a:lnSpc>
                <a:spcPct val="100000"/>
              </a:lnSpc>
              <a:spcBef>
                <a:spcPts val="1600"/>
              </a:spcBef>
              <a:spcAft>
                <a:spcPts val="1600"/>
              </a:spcAft>
              <a:buClr>
                <a:schemeClr val="lt1"/>
              </a:buClr>
              <a:buSzPts val="1400"/>
              <a:buNone/>
              <a:defRPr>
                <a:solidFill>
                  <a:schemeClr val="lt1"/>
                </a:solidFill>
              </a:defRPr>
            </a:lvl9pPr>
          </a:lstStyle>
          <a:p>
            <a:endParaRPr/>
          </a:p>
        </p:txBody>
      </p:sp>
      <p:sp>
        <p:nvSpPr>
          <p:cNvPr id="2603" name="Google Shape;2603;p138"/>
          <p:cNvSpPr txBox="1">
            <a:spLocks noGrp="1"/>
          </p:cNvSpPr>
          <p:nvPr>
            <p:ph type="title" idx="3" hasCustomPrompt="1"/>
          </p:nvPr>
        </p:nvSpPr>
        <p:spPr>
          <a:xfrm>
            <a:off x="3598175" y="1929412"/>
            <a:ext cx="1947600" cy="1281300"/>
          </a:xfrm>
          <a:prstGeom prst="rect">
            <a:avLst/>
          </a:prstGeom>
          <a:noFill/>
        </p:spPr>
        <p:txBody>
          <a:bodyPr spcFirstLastPara="1" wrap="square" lIns="0" tIns="91425" rIns="0"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2604" name="Google Shape;2604;p138"/>
          <p:cNvSpPr txBox="1">
            <a:spLocks noGrp="1"/>
          </p:cNvSpPr>
          <p:nvPr>
            <p:ph type="subTitle" idx="4"/>
          </p:nvPr>
        </p:nvSpPr>
        <p:spPr>
          <a:xfrm>
            <a:off x="6519750" y="3172626"/>
            <a:ext cx="1947600" cy="676800"/>
          </a:xfrm>
          <a:prstGeom prst="rect">
            <a:avLst/>
          </a:prstGeom>
          <a:noFill/>
        </p:spPr>
        <p:txBody>
          <a:bodyPr spcFirstLastPara="1" wrap="square" lIns="320025" tIns="0" rIns="320025" bIns="0" anchor="ctr" anchorCtr="0">
            <a:noAutofit/>
          </a:bodyPr>
          <a:lstStyle>
            <a:lvl1pPr lvl="0" algn="ctr" rtl="0">
              <a:lnSpc>
                <a:spcPct val="100000"/>
              </a:lnSpc>
              <a:spcBef>
                <a:spcPts val="0"/>
              </a:spcBef>
              <a:spcAft>
                <a:spcPts val="0"/>
              </a:spcAft>
              <a:buClr>
                <a:schemeClr val="lt1"/>
              </a:buClr>
              <a:buSzPts val="1200"/>
              <a:buNone/>
              <a:defRPr sz="1200">
                <a:solidFill>
                  <a:schemeClr val="lt1"/>
                </a:solidFill>
              </a:defRPr>
            </a:lvl1pPr>
            <a:lvl2pPr lvl="1" algn="ctr" rtl="0">
              <a:lnSpc>
                <a:spcPct val="100000"/>
              </a:lnSpc>
              <a:spcBef>
                <a:spcPts val="1600"/>
              </a:spcBef>
              <a:spcAft>
                <a:spcPts val="0"/>
              </a:spcAft>
              <a:buClr>
                <a:schemeClr val="lt1"/>
              </a:buClr>
              <a:buSzPts val="1400"/>
              <a:buNone/>
              <a:defRPr>
                <a:solidFill>
                  <a:schemeClr val="lt1"/>
                </a:solidFill>
              </a:defRPr>
            </a:lvl2pPr>
            <a:lvl3pPr lvl="2" algn="ctr" rtl="0">
              <a:lnSpc>
                <a:spcPct val="100000"/>
              </a:lnSpc>
              <a:spcBef>
                <a:spcPts val="1600"/>
              </a:spcBef>
              <a:spcAft>
                <a:spcPts val="0"/>
              </a:spcAft>
              <a:buClr>
                <a:schemeClr val="lt1"/>
              </a:buClr>
              <a:buSzPts val="1400"/>
              <a:buNone/>
              <a:defRPr>
                <a:solidFill>
                  <a:schemeClr val="lt1"/>
                </a:solidFill>
              </a:defRPr>
            </a:lvl3pPr>
            <a:lvl4pPr lvl="3" algn="ctr" rtl="0">
              <a:lnSpc>
                <a:spcPct val="100000"/>
              </a:lnSpc>
              <a:spcBef>
                <a:spcPts val="1600"/>
              </a:spcBef>
              <a:spcAft>
                <a:spcPts val="0"/>
              </a:spcAft>
              <a:buClr>
                <a:schemeClr val="lt1"/>
              </a:buClr>
              <a:buSzPts val="1400"/>
              <a:buNone/>
              <a:defRPr>
                <a:solidFill>
                  <a:schemeClr val="lt1"/>
                </a:solidFill>
              </a:defRPr>
            </a:lvl4pPr>
            <a:lvl5pPr lvl="4" algn="ctr" rtl="0">
              <a:lnSpc>
                <a:spcPct val="100000"/>
              </a:lnSpc>
              <a:spcBef>
                <a:spcPts val="1600"/>
              </a:spcBef>
              <a:spcAft>
                <a:spcPts val="0"/>
              </a:spcAft>
              <a:buClr>
                <a:schemeClr val="lt1"/>
              </a:buClr>
              <a:buSzPts val="1400"/>
              <a:buNone/>
              <a:defRPr>
                <a:solidFill>
                  <a:schemeClr val="lt1"/>
                </a:solidFill>
              </a:defRPr>
            </a:lvl5pPr>
            <a:lvl6pPr lvl="5" algn="ctr" rtl="0">
              <a:lnSpc>
                <a:spcPct val="100000"/>
              </a:lnSpc>
              <a:spcBef>
                <a:spcPts val="1600"/>
              </a:spcBef>
              <a:spcAft>
                <a:spcPts val="0"/>
              </a:spcAft>
              <a:buClr>
                <a:schemeClr val="lt1"/>
              </a:buClr>
              <a:buSzPts val="1400"/>
              <a:buNone/>
              <a:defRPr>
                <a:solidFill>
                  <a:schemeClr val="lt1"/>
                </a:solidFill>
              </a:defRPr>
            </a:lvl6pPr>
            <a:lvl7pPr lvl="6" algn="ctr" rtl="0">
              <a:lnSpc>
                <a:spcPct val="100000"/>
              </a:lnSpc>
              <a:spcBef>
                <a:spcPts val="1600"/>
              </a:spcBef>
              <a:spcAft>
                <a:spcPts val="0"/>
              </a:spcAft>
              <a:buClr>
                <a:schemeClr val="lt1"/>
              </a:buClr>
              <a:buSzPts val="1400"/>
              <a:buNone/>
              <a:defRPr>
                <a:solidFill>
                  <a:schemeClr val="lt1"/>
                </a:solidFill>
              </a:defRPr>
            </a:lvl7pPr>
            <a:lvl8pPr lvl="7" algn="ctr" rtl="0">
              <a:lnSpc>
                <a:spcPct val="100000"/>
              </a:lnSpc>
              <a:spcBef>
                <a:spcPts val="1600"/>
              </a:spcBef>
              <a:spcAft>
                <a:spcPts val="0"/>
              </a:spcAft>
              <a:buClr>
                <a:schemeClr val="lt1"/>
              </a:buClr>
              <a:buSzPts val="1400"/>
              <a:buNone/>
              <a:defRPr>
                <a:solidFill>
                  <a:schemeClr val="lt1"/>
                </a:solidFill>
              </a:defRPr>
            </a:lvl8pPr>
            <a:lvl9pPr lvl="8" algn="ctr" rtl="0">
              <a:lnSpc>
                <a:spcPct val="100000"/>
              </a:lnSpc>
              <a:spcBef>
                <a:spcPts val="1600"/>
              </a:spcBef>
              <a:spcAft>
                <a:spcPts val="1600"/>
              </a:spcAft>
              <a:buClr>
                <a:schemeClr val="lt1"/>
              </a:buClr>
              <a:buSzPts val="1400"/>
              <a:buNone/>
              <a:defRPr>
                <a:solidFill>
                  <a:schemeClr val="lt1"/>
                </a:solidFill>
              </a:defRPr>
            </a:lvl9pPr>
          </a:lstStyle>
          <a:p>
            <a:endParaRPr/>
          </a:p>
        </p:txBody>
      </p:sp>
      <p:sp>
        <p:nvSpPr>
          <p:cNvPr id="2605" name="Google Shape;2605;p138"/>
          <p:cNvSpPr txBox="1">
            <a:spLocks noGrp="1"/>
          </p:cNvSpPr>
          <p:nvPr>
            <p:ph type="title" idx="5" hasCustomPrompt="1"/>
          </p:nvPr>
        </p:nvSpPr>
        <p:spPr>
          <a:xfrm>
            <a:off x="6519750" y="1929374"/>
            <a:ext cx="1947600" cy="1281300"/>
          </a:xfrm>
          <a:prstGeom prst="rect">
            <a:avLst/>
          </a:prstGeom>
          <a:noFill/>
        </p:spPr>
        <p:txBody>
          <a:bodyPr spcFirstLastPara="1" wrap="square" lIns="0" tIns="91425" rIns="0"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2606" name="Google Shape;2606;p138"/>
          <p:cNvSpPr txBox="1">
            <a:spLocks noGrp="1"/>
          </p:cNvSpPr>
          <p:nvPr>
            <p:ph type="title" idx="6"/>
          </p:nvPr>
        </p:nvSpPr>
        <p:spPr>
          <a:xfrm>
            <a:off x="676650" y="0"/>
            <a:ext cx="7790700" cy="1289400"/>
          </a:xfrm>
          <a:prstGeom prst="rect">
            <a:avLst/>
          </a:prstGeom>
          <a:noFill/>
        </p:spPr>
        <p:txBody>
          <a:bodyPr spcFirstLastPara="1" wrap="square" lIns="0" tIns="91425" rIns="0" bIns="0" anchor="b" anchorCtr="0">
            <a:noAutofit/>
          </a:bodyPr>
          <a:lstStyle>
            <a:lvl1pPr lvl="0" algn="ctr"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2607" name="Google Shape;2607;p138"/>
          <p:cNvSpPr txBox="1">
            <a:spLocks noGrp="1"/>
          </p:cNvSpPr>
          <p:nvPr>
            <p:ph type="subTitle" idx="7"/>
          </p:nvPr>
        </p:nvSpPr>
        <p:spPr>
          <a:xfrm>
            <a:off x="676650" y="1449300"/>
            <a:ext cx="7790700" cy="320100"/>
          </a:xfrm>
          <a:prstGeom prst="rect">
            <a:avLst/>
          </a:prstGeom>
          <a:noFill/>
        </p:spPr>
        <p:txBody>
          <a:bodyPr spcFirstLastPara="1" wrap="square" lIns="0" tIns="0"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2608" name="Google Shape;2608;p138"/>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grpSp>
        <p:nvGrpSpPr>
          <p:cNvPr id="2609" name="Google Shape;2609;p138"/>
          <p:cNvGrpSpPr/>
          <p:nvPr/>
        </p:nvGrpSpPr>
        <p:grpSpPr>
          <a:xfrm>
            <a:off x="8648263" y="4659742"/>
            <a:ext cx="313719" cy="338062"/>
            <a:chOff x="3976677" y="2333625"/>
            <a:chExt cx="876309" cy="944307"/>
          </a:xfrm>
        </p:grpSpPr>
        <p:sp>
          <p:nvSpPr>
            <p:cNvPr id="2610" name="Google Shape;2610;p138"/>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11" name="Google Shape;2611;p138"/>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12" name="Google Shape;2612;p138"/>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13" name="Google Shape;2613;p138"/>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14" name="Google Shape;2614;p138"/>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15" name="Google Shape;2615;p138"/>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16" name="Google Shape;2616;p138"/>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17" name="Google Shape;2617;p138"/>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18" name="Google Shape;2618;p138"/>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19" name="Google Shape;2619;p138"/>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20" name="Google Shape;2620;p138"/>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21" name="Google Shape;2621;p138"/>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22" name="Google Shape;2622;p138"/>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23" name="Google Shape;2623;p138"/>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005 - Content - Big Numbers 3X - Grey">
  <p:cSld name="CUSTOM_1_1_1_1_1_1_1_1">
    <p:bg>
      <p:bgPr>
        <a:solidFill>
          <a:schemeClr val="lt2"/>
        </a:solidFill>
        <a:effectLst/>
      </p:bgPr>
    </p:bg>
    <p:spTree>
      <p:nvGrpSpPr>
        <p:cNvPr id="1" name="Shape 2624"/>
        <p:cNvGrpSpPr/>
        <p:nvPr/>
      </p:nvGrpSpPr>
      <p:grpSpPr>
        <a:xfrm>
          <a:off x="0" y="0"/>
          <a:ext cx="0" cy="0"/>
          <a:chOff x="0" y="0"/>
          <a:chExt cx="0" cy="0"/>
        </a:xfrm>
      </p:grpSpPr>
      <p:sp>
        <p:nvSpPr>
          <p:cNvPr id="2625" name="Google Shape;2625;p139"/>
          <p:cNvSpPr txBox="1">
            <a:spLocks noGrp="1"/>
          </p:cNvSpPr>
          <p:nvPr>
            <p:ph type="subTitle" idx="1"/>
          </p:nvPr>
        </p:nvSpPr>
        <p:spPr>
          <a:xfrm>
            <a:off x="676650" y="3172665"/>
            <a:ext cx="1947600" cy="676800"/>
          </a:xfrm>
          <a:prstGeom prst="rect">
            <a:avLst/>
          </a:prstGeom>
          <a:noFill/>
        </p:spPr>
        <p:txBody>
          <a:bodyPr spcFirstLastPara="1" wrap="square" lIns="320025" tIns="0" rIns="320025" bIns="0" anchor="ctr" anchorCtr="0">
            <a:noAutofit/>
          </a:bodyPr>
          <a:lstStyle>
            <a:lvl1pPr lvl="0" algn="ctr" rtl="0">
              <a:lnSpc>
                <a:spcPct val="100000"/>
              </a:lnSpc>
              <a:spcBef>
                <a:spcPts val="0"/>
              </a:spcBef>
              <a:spcAft>
                <a:spcPts val="0"/>
              </a:spcAft>
              <a:buSzPts val="1200"/>
              <a:buNone/>
              <a:defRPr sz="12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626" name="Google Shape;2626;p139"/>
          <p:cNvSpPr txBox="1">
            <a:spLocks noGrp="1"/>
          </p:cNvSpPr>
          <p:nvPr>
            <p:ph type="title" hasCustomPrompt="1"/>
          </p:nvPr>
        </p:nvSpPr>
        <p:spPr>
          <a:xfrm>
            <a:off x="676650" y="1929412"/>
            <a:ext cx="1947600" cy="1281300"/>
          </a:xfrm>
          <a:prstGeom prst="rect">
            <a:avLst/>
          </a:prstGeom>
          <a:noFill/>
        </p:spPr>
        <p:txBody>
          <a:bodyPr spcFirstLastPara="1" wrap="square" lIns="0" tIns="91425" rIns="0"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627" name="Google Shape;2627;p139"/>
          <p:cNvSpPr txBox="1">
            <a:spLocks noGrp="1"/>
          </p:cNvSpPr>
          <p:nvPr>
            <p:ph type="subTitle" idx="2"/>
          </p:nvPr>
        </p:nvSpPr>
        <p:spPr>
          <a:xfrm>
            <a:off x="3598175" y="3172665"/>
            <a:ext cx="1947600" cy="676800"/>
          </a:xfrm>
          <a:prstGeom prst="rect">
            <a:avLst/>
          </a:prstGeom>
          <a:noFill/>
        </p:spPr>
        <p:txBody>
          <a:bodyPr spcFirstLastPara="1" wrap="square" lIns="320025" tIns="0" rIns="320025" bIns="0" anchor="ctr"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28" name="Google Shape;2628;p139"/>
          <p:cNvSpPr txBox="1">
            <a:spLocks noGrp="1"/>
          </p:cNvSpPr>
          <p:nvPr>
            <p:ph type="title" idx="3" hasCustomPrompt="1"/>
          </p:nvPr>
        </p:nvSpPr>
        <p:spPr>
          <a:xfrm>
            <a:off x="3598175" y="1929412"/>
            <a:ext cx="1947600" cy="1281300"/>
          </a:xfrm>
          <a:prstGeom prst="rect">
            <a:avLst/>
          </a:prstGeom>
          <a:noFill/>
        </p:spPr>
        <p:txBody>
          <a:bodyPr spcFirstLastPara="1" wrap="square" lIns="0" tIns="91425" rIns="0"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629" name="Google Shape;2629;p139"/>
          <p:cNvSpPr txBox="1">
            <a:spLocks noGrp="1"/>
          </p:cNvSpPr>
          <p:nvPr>
            <p:ph type="subTitle" idx="4"/>
          </p:nvPr>
        </p:nvSpPr>
        <p:spPr>
          <a:xfrm>
            <a:off x="6519750" y="3172626"/>
            <a:ext cx="1947600" cy="676800"/>
          </a:xfrm>
          <a:prstGeom prst="rect">
            <a:avLst/>
          </a:prstGeom>
          <a:noFill/>
        </p:spPr>
        <p:txBody>
          <a:bodyPr spcFirstLastPara="1" wrap="square" lIns="320025" tIns="0" rIns="320025" bIns="0" anchor="ctr"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30" name="Google Shape;2630;p139"/>
          <p:cNvSpPr txBox="1">
            <a:spLocks noGrp="1"/>
          </p:cNvSpPr>
          <p:nvPr>
            <p:ph type="title" idx="5" hasCustomPrompt="1"/>
          </p:nvPr>
        </p:nvSpPr>
        <p:spPr>
          <a:xfrm>
            <a:off x="6519750" y="1929374"/>
            <a:ext cx="1947600" cy="1281300"/>
          </a:xfrm>
          <a:prstGeom prst="rect">
            <a:avLst/>
          </a:prstGeom>
          <a:noFill/>
        </p:spPr>
        <p:txBody>
          <a:bodyPr spcFirstLastPara="1" wrap="square" lIns="0" tIns="91425" rIns="0"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631" name="Google Shape;2631;p139"/>
          <p:cNvSpPr txBox="1">
            <a:spLocks noGrp="1"/>
          </p:cNvSpPr>
          <p:nvPr>
            <p:ph type="title" idx="6"/>
          </p:nvPr>
        </p:nvSpPr>
        <p:spPr>
          <a:xfrm>
            <a:off x="676650" y="0"/>
            <a:ext cx="7790700" cy="1289400"/>
          </a:xfrm>
          <a:prstGeom prst="rect">
            <a:avLst/>
          </a:prstGeom>
          <a:noFill/>
        </p:spPr>
        <p:txBody>
          <a:bodyPr spcFirstLastPara="1" wrap="square" lIns="0" tIns="91425" rIns="0" bIns="0" anchor="b" anchorCtr="0">
            <a:noAutofit/>
          </a:bodyPr>
          <a:lstStyle>
            <a:lvl1pPr lvl="0" algn="ctr" rtl="0">
              <a:spcBef>
                <a:spcPts val="0"/>
              </a:spcBef>
              <a:spcAft>
                <a:spcPts val="0"/>
              </a:spcAft>
              <a:buSzPts val="3200"/>
              <a:buNone/>
              <a:defRPr sz="32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2632" name="Google Shape;2632;p139"/>
          <p:cNvSpPr txBox="1">
            <a:spLocks noGrp="1"/>
          </p:cNvSpPr>
          <p:nvPr>
            <p:ph type="subTitle" idx="7"/>
          </p:nvPr>
        </p:nvSpPr>
        <p:spPr>
          <a:xfrm>
            <a:off x="676650" y="1449300"/>
            <a:ext cx="7790700" cy="320100"/>
          </a:xfrm>
          <a:prstGeom prst="rect">
            <a:avLst/>
          </a:prstGeom>
          <a:noFill/>
        </p:spPr>
        <p:txBody>
          <a:bodyPr spcFirstLastPara="1" wrap="square" lIns="0" tIns="0" rIns="0" bIns="0" anchor="t" anchorCtr="0">
            <a:noAutofit/>
          </a:bodyPr>
          <a:lstStyle>
            <a:lvl1pPr lvl="0" algn="ctr" rtl="0">
              <a:spcBef>
                <a:spcPts val="0"/>
              </a:spcBef>
              <a:spcAft>
                <a:spcPts val="0"/>
              </a:spcAft>
              <a:buSzPts val="18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633" name="Google Shape;2633;p139"/>
          <p:cNvGrpSpPr/>
          <p:nvPr/>
        </p:nvGrpSpPr>
        <p:grpSpPr>
          <a:xfrm>
            <a:off x="8648263" y="4659742"/>
            <a:ext cx="313719" cy="338062"/>
            <a:chOff x="3976677" y="2333625"/>
            <a:chExt cx="876309" cy="944307"/>
          </a:xfrm>
        </p:grpSpPr>
        <p:sp>
          <p:nvSpPr>
            <p:cNvPr id="2634" name="Google Shape;2634;p139"/>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35" name="Google Shape;2635;p139"/>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36" name="Google Shape;2636;p139"/>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37" name="Google Shape;2637;p139"/>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38" name="Google Shape;2638;p139"/>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39" name="Google Shape;2639;p139"/>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40" name="Google Shape;2640;p139"/>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41" name="Google Shape;2641;p139"/>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42" name="Google Shape;2642;p139"/>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43" name="Google Shape;2643;p139"/>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44" name="Google Shape;2644;p139"/>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45" name="Google Shape;2645;p139"/>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46" name="Google Shape;2646;p139"/>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47" name="Google Shape;2647;p139"/>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648" name="Google Shape;2648;p139"/>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006 - Content and Image - 1 - Blue">
  <p:cSld name="CUSTOM_4_2_7_1_1_1">
    <p:bg>
      <p:bgPr>
        <a:solidFill>
          <a:schemeClr val="dk1"/>
        </a:solidFill>
        <a:effectLst/>
      </p:bgPr>
    </p:bg>
    <p:spTree>
      <p:nvGrpSpPr>
        <p:cNvPr id="1" name="Shape 2649"/>
        <p:cNvGrpSpPr/>
        <p:nvPr/>
      </p:nvGrpSpPr>
      <p:grpSpPr>
        <a:xfrm>
          <a:off x="0" y="0"/>
          <a:ext cx="0" cy="0"/>
          <a:chOff x="0" y="0"/>
          <a:chExt cx="0" cy="0"/>
        </a:xfrm>
      </p:grpSpPr>
      <p:sp>
        <p:nvSpPr>
          <p:cNvPr id="2650" name="Google Shape;2650;p140"/>
          <p:cNvSpPr txBox="1">
            <a:spLocks noGrp="1"/>
          </p:cNvSpPr>
          <p:nvPr>
            <p:ph type="title"/>
          </p:nvPr>
        </p:nvSpPr>
        <p:spPr>
          <a:xfrm>
            <a:off x="676629" y="0"/>
            <a:ext cx="38955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2651" name="Google Shape;2651;p140"/>
          <p:cNvSpPr txBox="1">
            <a:spLocks noGrp="1"/>
          </p:cNvSpPr>
          <p:nvPr>
            <p:ph type="subTitle" idx="1"/>
          </p:nvPr>
        </p:nvSpPr>
        <p:spPr>
          <a:xfrm>
            <a:off x="676650" y="1449300"/>
            <a:ext cx="38955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2652" name="Google Shape;2652;p140"/>
          <p:cNvSpPr txBox="1">
            <a:spLocks noGrp="1"/>
          </p:cNvSpPr>
          <p:nvPr>
            <p:ph type="body" idx="2"/>
          </p:nvPr>
        </p:nvSpPr>
        <p:spPr>
          <a:xfrm>
            <a:off x="676650" y="1769400"/>
            <a:ext cx="3895500" cy="2720100"/>
          </a:xfrm>
          <a:prstGeom prst="rect">
            <a:avLst/>
          </a:prstGeom>
        </p:spPr>
        <p:txBody>
          <a:bodyPr spcFirstLastPara="1" wrap="square" lIns="0" tIns="91425" rIns="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2653" name="Google Shape;2653;p140"/>
          <p:cNvSpPr>
            <a:spLocks noGrp="1"/>
          </p:cNvSpPr>
          <p:nvPr>
            <p:ph type="pic" idx="3"/>
          </p:nvPr>
        </p:nvSpPr>
        <p:spPr>
          <a:xfrm>
            <a:off x="5221225" y="-13175"/>
            <a:ext cx="3246000" cy="4502700"/>
          </a:xfrm>
          <a:prstGeom prst="rect">
            <a:avLst/>
          </a:prstGeom>
          <a:noFill/>
          <a:ln>
            <a:noFill/>
          </a:ln>
        </p:spPr>
      </p:sp>
      <p:grpSp>
        <p:nvGrpSpPr>
          <p:cNvPr id="2654" name="Google Shape;2654;p140"/>
          <p:cNvGrpSpPr/>
          <p:nvPr/>
        </p:nvGrpSpPr>
        <p:grpSpPr>
          <a:xfrm>
            <a:off x="8648263" y="4659742"/>
            <a:ext cx="313719" cy="338062"/>
            <a:chOff x="3976677" y="2333625"/>
            <a:chExt cx="876309" cy="944307"/>
          </a:xfrm>
        </p:grpSpPr>
        <p:sp>
          <p:nvSpPr>
            <p:cNvPr id="2655" name="Google Shape;2655;p140"/>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56" name="Google Shape;2656;p140"/>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57" name="Google Shape;2657;p140"/>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58" name="Google Shape;2658;p140"/>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59" name="Google Shape;2659;p140"/>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60" name="Google Shape;2660;p140"/>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61" name="Google Shape;2661;p140"/>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62" name="Google Shape;2662;p140"/>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63" name="Google Shape;2663;p140"/>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64" name="Google Shape;2664;p140"/>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65" name="Google Shape;2665;p140"/>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66" name="Google Shape;2666;p140"/>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67" name="Google Shape;2667;p140"/>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68" name="Google Shape;2668;p140"/>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669" name="Google Shape;2669;p140"/>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006 - Content and Image - 1 - Grey">
  <p:cSld name="CUSTOM_4_2_7_1_1_1_3">
    <p:bg>
      <p:bgPr>
        <a:solidFill>
          <a:schemeClr val="lt2"/>
        </a:solidFill>
        <a:effectLst/>
      </p:bgPr>
    </p:bg>
    <p:spTree>
      <p:nvGrpSpPr>
        <p:cNvPr id="1" name="Shape 2670"/>
        <p:cNvGrpSpPr/>
        <p:nvPr/>
      </p:nvGrpSpPr>
      <p:grpSpPr>
        <a:xfrm>
          <a:off x="0" y="0"/>
          <a:ext cx="0" cy="0"/>
          <a:chOff x="0" y="0"/>
          <a:chExt cx="0" cy="0"/>
        </a:xfrm>
      </p:grpSpPr>
      <p:sp>
        <p:nvSpPr>
          <p:cNvPr id="2671" name="Google Shape;2671;p141"/>
          <p:cNvSpPr txBox="1">
            <a:spLocks noGrp="1"/>
          </p:cNvSpPr>
          <p:nvPr>
            <p:ph type="title"/>
          </p:nvPr>
        </p:nvSpPr>
        <p:spPr>
          <a:xfrm>
            <a:off x="676629" y="0"/>
            <a:ext cx="38955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2672" name="Google Shape;2672;p141"/>
          <p:cNvSpPr txBox="1">
            <a:spLocks noGrp="1"/>
          </p:cNvSpPr>
          <p:nvPr>
            <p:ph type="body" idx="1"/>
          </p:nvPr>
        </p:nvSpPr>
        <p:spPr>
          <a:xfrm>
            <a:off x="676500" y="1769375"/>
            <a:ext cx="3895500" cy="2720100"/>
          </a:xfrm>
          <a:prstGeom prst="rect">
            <a:avLst/>
          </a:prstGeom>
        </p:spPr>
        <p:txBody>
          <a:bodyPr spcFirstLastPara="1" wrap="square" lIns="0" tIns="91425" rIns="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2673" name="Google Shape;2673;p141"/>
          <p:cNvSpPr>
            <a:spLocks noGrp="1"/>
          </p:cNvSpPr>
          <p:nvPr>
            <p:ph type="pic" idx="2"/>
          </p:nvPr>
        </p:nvSpPr>
        <p:spPr>
          <a:xfrm>
            <a:off x="5221225" y="-13175"/>
            <a:ext cx="3246000" cy="4502700"/>
          </a:xfrm>
          <a:prstGeom prst="rect">
            <a:avLst/>
          </a:prstGeom>
          <a:noFill/>
          <a:ln>
            <a:noFill/>
          </a:ln>
        </p:spPr>
      </p:sp>
      <p:sp>
        <p:nvSpPr>
          <p:cNvPr id="2674" name="Google Shape;2674;p141"/>
          <p:cNvSpPr txBox="1">
            <a:spLocks noGrp="1"/>
          </p:cNvSpPr>
          <p:nvPr>
            <p:ph type="subTitle" idx="3"/>
          </p:nvPr>
        </p:nvSpPr>
        <p:spPr>
          <a:xfrm>
            <a:off x="676650" y="1449300"/>
            <a:ext cx="3895500" cy="320100"/>
          </a:xfrm>
          <a:prstGeom prst="rect">
            <a:avLst/>
          </a:prstGeom>
          <a:noFill/>
        </p:spPr>
        <p:txBody>
          <a:bodyPr spcFirstLastPara="1" wrap="square" lIns="0" tIns="0" rIns="0" bIns="0" anchor="t"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675" name="Google Shape;2675;p141"/>
          <p:cNvGrpSpPr/>
          <p:nvPr/>
        </p:nvGrpSpPr>
        <p:grpSpPr>
          <a:xfrm>
            <a:off x="8648263" y="4659742"/>
            <a:ext cx="313719" cy="338062"/>
            <a:chOff x="3976677" y="2333625"/>
            <a:chExt cx="876309" cy="944307"/>
          </a:xfrm>
        </p:grpSpPr>
        <p:sp>
          <p:nvSpPr>
            <p:cNvPr id="2676" name="Google Shape;2676;p141"/>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77" name="Google Shape;2677;p141"/>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78" name="Google Shape;2678;p141"/>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79" name="Google Shape;2679;p141"/>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80" name="Google Shape;2680;p141"/>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81" name="Google Shape;2681;p141"/>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82" name="Google Shape;2682;p141"/>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83" name="Google Shape;2683;p141"/>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84" name="Google Shape;2684;p141"/>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85" name="Google Shape;2685;p141"/>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86" name="Google Shape;2686;p141"/>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87" name="Google Shape;2687;p141"/>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88" name="Google Shape;2688;p141"/>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89" name="Google Shape;2689;p141"/>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690" name="Google Shape;2690;p141"/>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006 - Content and Image - 2 - Blue">
  <p:cSld name="CUSTOM_4_2_7_1_1_1_2">
    <p:bg>
      <p:bgPr>
        <a:solidFill>
          <a:schemeClr val="dk1"/>
        </a:solidFill>
        <a:effectLst/>
      </p:bgPr>
    </p:bg>
    <p:spTree>
      <p:nvGrpSpPr>
        <p:cNvPr id="1" name="Shape 2691"/>
        <p:cNvGrpSpPr/>
        <p:nvPr/>
      </p:nvGrpSpPr>
      <p:grpSpPr>
        <a:xfrm>
          <a:off x="0" y="0"/>
          <a:ext cx="0" cy="0"/>
          <a:chOff x="0" y="0"/>
          <a:chExt cx="0" cy="0"/>
        </a:xfrm>
      </p:grpSpPr>
      <p:sp>
        <p:nvSpPr>
          <p:cNvPr id="2692" name="Google Shape;2692;p142"/>
          <p:cNvSpPr txBox="1">
            <a:spLocks noGrp="1"/>
          </p:cNvSpPr>
          <p:nvPr>
            <p:ph type="title"/>
          </p:nvPr>
        </p:nvSpPr>
        <p:spPr>
          <a:xfrm>
            <a:off x="676629" y="0"/>
            <a:ext cx="38955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2693" name="Google Shape;2693;p142"/>
          <p:cNvSpPr txBox="1">
            <a:spLocks noGrp="1"/>
          </p:cNvSpPr>
          <p:nvPr>
            <p:ph type="subTitle" idx="1"/>
          </p:nvPr>
        </p:nvSpPr>
        <p:spPr>
          <a:xfrm>
            <a:off x="676650" y="1449300"/>
            <a:ext cx="38955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2694" name="Google Shape;2694;p142"/>
          <p:cNvSpPr txBox="1">
            <a:spLocks noGrp="1"/>
          </p:cNvSpPr>
          <p:nvPr>
            <p:ph type="body" idx="2"/>
          </p:nvPr>
        </p:nvSpPr>
        <p:spPr>
          <a:xfrm>
            <a:off x="676500" y="1769375"/>
            <a:ext cx="3895500" cy="2720100"/>
          </a:xfrm>
          <a:prstGeom prst="rect">
            <a:avLst/>
          </a:prstGeom>
        </p:spPr>
        <p:txBody>
          <a:bodyPr spcFirstLastPara="1" wrap="square" lIns="0" tIns="91425" rIns="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2695" name="Google Shape;2695;p142"/>
          <p:cNvSpPr>
            <a:spLocks noGrp="1"/>
          </p:cNvSpPr>
          <p:nvPr>
            <p:ph type="pic" idx="3"/>
          </p:nvPr>
        </p:nvSpPr>
        <p:spPr>
          <a:xfrm>
            <a:off x="5221225" y="328025"/>
            <a:ext cx="3246000" cy="1922700"/>
          </a:xfrm>
          <a:prstGeom prst="rect">
            <a:avLst/>
          </a:prstGeom>
          <a:noFill/>
          <a:ln>
            <a:noFill/>
          </a:ln>
        </p:spPr>
      </p:sp>
      <p:sp>
        <p:nvSpPr>
          <p:cNvPr id="2696" name="Google Shape;2696;p142"/>
          <p:cNvSpPr>
            <a:spLocks noGrp="1"/>
          </p:cNvSpPr>
          <p:nvPr>
            <p:ph type="pic" idx="4"/>
          </p:nvPr>
        </p:nvSpPr>
        <p:spPr>
          <a:xfrm>
            <a:off x="5221225" y="2571750"/>
            <a:ext cx="3246000" cy="1922700"/>
          </a:xfrm>
          <a:prstGeom prst="rect">
            <a:avLst/>
          </a:prstGeom>
          <a:noFill/>
          <a:ln>
            <a:noFill/>
          </a:ln>
        </p:spPr>
      </p:sp>
      <p:grpSp>
        <p:nvGrpSpPr>
          <p:cNvPr id="2697" name="Google Shape;2697;p142"/>
          <p:cNvGrpSpPr/>
          <p:nvPr/>
        </p:nvGrpSpPr>
        <p:grpSpPr>
          <a:xfrm>
            <a:off x="8648263" y="4659742"/>
            <a:ext cx="313719" cy="338062"/>
            <a:chOff x="3976677" y="2333625"/>
            <a:chExt cx="876309" cy="944307"/>
          </a:xfrm>
        </p:grpSpPr>
        <p:sp>
          <p:nvSpPr>
            <p:cNvPr id="2698" name="Google Shape;2698;p142"/>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699" name="Google Shape;2699;p142"/>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00" name="Google Shape;2700;p142"/>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01" name="Google Shape;2701;p142"/>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02" name="Google Shape;2702;p142"/>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03" name="Google Shape;2703;p142"/>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04" name="Google Shape;2704;p142"/>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05" name="Google Shape;2705;p142"/>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06" name="Google Shape;2706;p142"/>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07" name="Google Shape;2707;p142"/>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08" name="Google Shape;2708;p142"/>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09" name="Google Shape;2709;p142"/>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10" name="Google Shape;2710;p142"/>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11" name="Google Shape;2711;p142"/>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712" name="Google Shape;2712;p142"/>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006 - Content and Image - 2 - Grey">
  <p:cSld name="CUSTOM_4_2_7_1_1_1_2_1">
    <p:bg>
      <p:bgPr>
        <a:solidFill>
          <a:schemeClr val="lt2"/>
        </a:solidFill>
        <a:effectLst/>
      </p:bgPr>
    </p:bg>
    <p:spTree>
      <p:nvGrpSpPr>
        <p:cNvPr id="1" name="Shape 2713"/>
        <p:cNvGrpSpPr/>
        <p:nvPr/>
      </p:nvGrpSpPr>
      <p:grpSpPr>
        <a:xfrm>
          <a:off x="0" y="0"/>
          <a:ext cx="0" cy="0"/>
          <a:chOff x="0" y="0"/>
          <a:chExt cx="0" cy="0"/>
        </a:xfrm>
      </p:grpSpPr>
      <p:sp>
        <p:nvSpPr>
          <p:cNvPr id="2714" name="Google Shape;2714;p143"/>
          <p:cNvSpPr>
            <a:spLocks noGrp="1"/>
          </p:cNvSpPr>
          <p:nvPr>
            <p:ph type="pic" idx="2"/>
          </p:nvPr>
        </p:nvSpPr>
        <p:spPr>
          <a:xfrm>
            <a:off x="5221225" y="328025"/>
            <a:ext cx="3246000" cy="1922700"/>
          </a:xfrm>
          <a:prstGeom prst="rect">
            <a:avLst/>
          </a:prstGeom>
          <a:noFill/>
          <a:ln>
            <a:noFill/>
          </a:ln>
        </p:spPr>
      </p:sp>
      <p:sp>
        <p:nvSpPr>
          <p:cNvPr id="2715" name="Google Shape;2715;p143"/>
          <p:cNvSpPr>
            <a:spLocks noGrp="1"/>
          </p:cNvSpPr>
          <p:nvPr>
            <p:ph type="pic" idx="3"/>
          </p:nvPr>
        </p:nvSpPr>
        <p:spPr>
          <a:xfrm>
            <a:off x="5221225" y="2571750"/>
            <a:ext cx="3246000" cy="1922700"/>
          </a:xfrm>
          <a:prstGeom prst="rect">
            <a:avLst/>
          </a:prstGeom>
          <a:noFill/>
          <a:ln>
            <a:noFill/>
          </a:ln>
        </p:spPr>
      </p:sp>
      <p:sp>
        <p:nvSpPr>
          <p:cNvPr id="2716" name="Google Shape;2716;p143"/>
          <p:cNvSpPr txBox="1">
            <a:spLocks noGrp="1"/>
          </p:cNvSpPr>
          <p:nvPr>
            <p:ph type="title"/>
          </p:nvPr>
        </p:nvSpPr>
        <p:spPr>
          <a:xfrm>
            <a:off x="676629" y="0"/>
            <a:ext cx="38955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2717" name="Google Shape;2717;p143"/>
          <p:cNvSpPr txBox="1">
            <a:spLocks noGrp="1"/>
          </p:cNvSpPr>
          <p:nvPr>
            <p:ph type="subTitle" idx="1"/>
          </p:nvPr>
        </p:nvSpPr>
        <p:spPr>
          <a:xfrm>
            <a:off x="676650" y="1449300"/>
            <a:ext cx="3895500" cy="320100"/>
          </a:xfrm>
          <a:prstGeom prst="rect">
            <a:avLst/>
          </a:prstGeom>
          <a:noFill/>
        </p:spPr>
        <p:txBody>
          <a:bodyPr spcFirstLastPara="1" wrap="square" lIns="0" tIns="0" rIns="0" bIns="0" anchor="t"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18" name="Google Shape;2718;p143"/>
          <p:cNvSpPr txBox="1">
            <a:spLocks noGrp="1"/>
          </p:cNvSpPr>
          <p:nvPr>
            <p:ph type="body" idx="4"/>
          </p:nvPr>
        </p:nvSpPr>
        <p:spPr>
          <a:xfrm>
            <a:off x="676500" y="1769375"/>
            <a:ext cx="3895500" cy="2720100"/>
          </a:xfrm>
          <a:prstGeom prst="rect">
            <a:avLst/>
          </a:prstGeom>
        </p:spPr>
        <p:txBody>
          <a:bodyPr spcFirstLastPara="1" wrap="square" lIns="0" tIns="91425" rIns="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grpSp>
        <p:nvGrpSpPr>
          <p:cNvPr id="2719" name="Google Shape;2719;p143"/>
          <p:cNvGrpSpPr/>
          <p:nvPr/>
        </p:nvGrpSpPr>
        <p:grpSpPr>
          <a:xfrm>
            <a:off x="8648263" y="4659742"/>
            <a:ext cx="313719" cy="338062"/>
            <a:chOff x="3976677" y="2333625"/>
            <a:chExt cx="876309" cy="944307"/>
          </a:xfrm>
        </p:grpSpPr>
        <p:sp>
          <p:nvSpPr>
            <p:cNvPr id="2720" name="Google Shape;2720;p143"/>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21" name="Google Shape;2721;p143"/>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22" name="Google Shape;2722;p143"/>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23" name="Google Shape;2723;p143"/>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24" name="Google Shape;2724;p143"/>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25" name="Google Shape;2725;p143"/>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26" name="Google Shape;2726;p143"/>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27" name="Google Shape;2727;p143"/>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28" name="Google Shape;2728;p143"/>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29" name="Google Shape;2729;p143"/>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30" name="Google Shape;2730;p143"/>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31" name="Google Shape;2731;p143"/>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32" name="Google Shape;2732;p143"/>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33" name="Google Shape;2733;p143"/>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734" name="Google Shape;2734;p143"/>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006 - Content and Image - 3 - Blue">
  <p:cSld name="CUSTOM_4_2_7_1_1_1_2_1_1">
    <p:bg>
      <p:bgPr>
        <a:solidFill>
          <a:schemeClr val="dk1"/>
        </a:solidFill>
        <a:effectLst/>
      </p:bgPr>
    </p:bg>
    <p:spTree>
      <p:nvGrpSpPr>
        <p:cNvPr id="1" name="Shape 2735"/>
        <p:cNvGrpSpPr/>
        <p:nvPr/>
      </p:nvGrpSpPr>
      <p:grpSpPr>
        <a:xfrm>
          <a:off x="0" y="0"/>
          <a:ext cx="0" cy="0"/>
          <a:chOff x="0" y="0"/>
          <a:chExt cx="0" cy="0"/>
        </a:xfrm>
      </p:grpSpPr>
      <p:sp>
        <p:nvSpPr>
          <p:cNvPr id="2736" name="Google Shape;2736;p144"/>
          <p:cNvSpPr txBox="1">
            <a:spLocks noGrp="1"/>
          </p:cNvSpPr>
          <p:nvPr>
            <p:ph type="title"/>
          </p:nvPr>
        </p:nvSpPr>
        <p:spPr>
          <a:xfrm>
            <a:off x="676650" y="0"/>
            <a:ext cx="38952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2737" name="Google Shape;2737;p144"/>
          <p:cNvSpPr txBox="1">
            <a:spLocks noGrp="1"/>
          </p:cNvSpPr>
          <p:nvPr>
            <p:ph type="subTitle" idx="1"/>
          </p:nvPr>
        </p:nvSpPr>
        <p:spPr>
          <a:xfrm>
            <a:off x="676650" y="1449300"/>
            <a:ext cx="38952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2738" name="Google Shape;2738;p144"/>
          <p:cNvSpPr txBox="1">
            <a:spLocks noGrp="1"/>
          </p:cNvSpPr>
          <p:nvPr>
            <p:ph type="body" idx="2"/>
          </p:nvPr>
        </p:nvSpPr>
        <p:spPr>
          <a:xfrm>
            <a:off x="676500" y="1769375"/>
            <a:ext cx="3895200" cy="27201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500"/>
              </a:spcBef>
              <a:spcAft>
                <a:spcPts val="0"/>
              </a:spcAft>
              <a:buClr>
                <a:schemeClr val="lt1"/>
              </a:buClr>
              <a:buSzPts val="1400"/>
              <a:buChar char="●"/>
              <a:defRPr>
                <a:solidFill>
                  <a:schemeClr val="lt1"/>
                </a:solidFill>
              </a:defRPr>
            </a:lvl2pPr>
            <a:lvl3pPr marL="1371600" lvl="2" indent="-317500" rtl="0">
              <a:spcBef>
                <a:spcPts val="500"/>
              </a:spcBef>
              <a:spcAft>
                <a:spcPts val="0"/>
              </a:spcAft>
              <a:buClr>
                <a:schemeClr val="lt1"/>
              </a:buClr>
              <a:buSzPts val="1400"/>
              <a:buChar char="■"/>
              <a:defRPr>
                <a:solidFill>
                  <a:schemeClr val="lt1"/>
                </a:solidFill>
              </a:defRPr>
            </a:lvl3pPr>
            <a:lvl4pPr marL="1828800" lvl="3" indent="-317500" rtl="0">
              <a:spcBef>
                <a:spcPts val="500"/>
              </a:spcBef>
              <a:spcAft>
                <a:spcPts val="0"/>
              </a:spcAft>
              <a:buClr>
                <a:schemeClr val="lt1"/>
              </a:buClr>
              <a:buSzPts val="1400"/>
              <a:buChar char="●"/>
              <a:defRPr>
                <a:solidFill>
                  <a:schemeClr val="lt1"/>
                </a:solidFill>
              </a:defRPr>
            </a:lvl4pPr>
            <a:lvl5pPr marL="2286000" lvl="4" indent="-317500" rtl="0">
              <a:spcBef>
                <a:spcPts val="500"/>
              </a:spcBef>
              <a:spcAft>
                <a:spcPts val="0"/>
              </a:spcAft>
              <a:buClr>
                <a:schemeClr val="lt1"/>
              </a:buClr>
              <a:buSzPts val="1400"/>
              <a:buChar char="○"/>
              <a:defRPr>
                <a:solidFill>
                  <a:schemeClr val="lt1"/>
                </a:solidFill>
              </a:defRPr>
            </a:lvl5pPr>
            <a:lvl6pPr marL="2743200" lvl="5" indent="-317500" rtl="0">
              <a:spcBef>
                <a:spcPts val="500"/>
              </a:spcBef>
              <a:spcAft>
                <a:spcPts val="0"/>
              </a:spcAft>
              <a:buClr>
                <a:schemeClr val="lt1"/>
              </a:buClr>
              <a:buSzPts val="1400"/>
              <a:buChar char="■"/>
              <a:defRPr>
                <a:solidFill>
                  <a:schemeClr val="lt1"/>
                </a:solidFill>
              </a:defRPr>
            </a:lvl6pPr>
            <a:lvl7pPr marL="3200400" lvl="6" indent="-317500" rtl="0">
              <a:spcBef>
                <a:spcPts val="500"/>
              </a:spcBef>
              <a:spcAft>
                <a:spcPts val="0"/>
              </a:spcAft>
              <a:buClr>
                <a:schemeClr val="lt1"/>
              </a:buClr>
              <a:buSzPts val="1400"/>
              <a:buChar char="●"/>
              <a:defRPr>
                <a:solidFill>
                  <a:schemeClr val="lt1"/>
                </a:solidFill>
              </a:defRPr>
            </a:lvl7pPr>
            <a:lvl8pPr marL="3657600" lvl="7" indent="-317500" rtl="0">
              <a:spcBef>
                <a:spcPts val="500"/>
              </a:spcBef>
              <a:spcAft>
                <a:spcPts val="0"/>
              </a:spcAft>
              <a:buClr>
                <a:schemeClr val="lt1"/>
              </a:buClr>
              <a:buSzPts val="1400"/>
              <a:buChar char="○"/>
              <a:defRPr>
                <a:solidFill>
                  <a:schemeClr val="lt1"/>
                </a:solidFill>
              </a:defRPr>
            </a:lvl8pPr>
            <a:lvl9pPr marL="4114800" lvl="8" indent="-317500" rtl="0">
              <a:spcBef>
                <a:spcPts val="500"/>
              </a:spcBef>
              <a:spcAft>
                <a:spcPts val="500"/>
              </a:spcAft>
              <a:buClr>
                <a:schemeClr val="lt1"/>
              </a:buClr>
              <a:buSzPts val="1400"/>
              <a:buChar char="■"/>
              <a:defRPr>
                <a:solidFill>
                  <a:schemeClr val="lt1"/>
                </a:solidFill>
              </a:defRPr>
            </a:lvl9pPr>
          </a:lstStyle>
          <a:p>
            <a:endParaRPr/>
          </a:p>
        </p:txBody>
      </p:sp>
      <p:sp>
        <p:nvSpPr>
          <p:cNvPr id="2739" name="Google Shape;2739;p144"/>
          <p:cNvSpPr>
            <a:spLocks noGrp="1"/>
          </p:cNvSpPr>
          <p:nvPr>
            <p:ph type="pic" idx="3"/>
          </p:nvPr>
        </p:nvSpPr>
        <p:spPr>
          <a:xfrm>
            <a:off x="5221200" y="3357418"/>
            <a:ext cx="1460700" cy="1123500"/>
          </a:xfrm>
          <a:prstGeom prst="rect">
            <a:avLst/>
          </a:prstGeom>
          <a:noFill/>
          <a:ln>
            <a:noFill/>
          </a:ln>
        </p:spPr>
      </p:sp>
      <p:sp>
        <p:nvSpPr>
          <p:cNvPr id="2740" name="Google Shape;2740;p144"/>
          <p:cNvSpPr>
            <a:spLocks noGrp="1"/>
          </p:cNvSpPr>
          <p:nvPr>
            <p:ph type="pic" idx="4"/>
          </p:nvPr>
        </p:nvSpPr>
        <p:spPr>
          <a:xfrm>
            <a:off x="7006600" y="3357418"/>
            <a:ext cx="1460700" cy="1123500"/>
          </a:xfrm>
          <a:prstGeom prst="rect">
            <a:avLst/>
          </a:prstGeom>
          <a:noFill/>
          <a:ln>
            <a:noFill/>
          </a:ln>
        </p:spPr>
      </p:sp>
      <p:sp>
        <p:nvSpPr>
          <p:cNvPr id="2741" name="Google Shape;2741;p144"/>
          <p:cNvSpPr>
            <a:spLocks noGrp="1"/>
          </p:cNvSpPr>
          <p:nvPr>
            <p:ph type="pic" idx="5"/>
          </p:nvPr>
        </p:nvSpPr>
        <p:spPr>
          <a:xfrm>
            <a:off x="5221200" y="477075"/>
            <a:ext cx="3246000" cy="2563800"/>
          </a:xfrm>
          <a:prstGeom prst="rect">
            <a:avLst/>
          </a:prstGeom>
          <a:noFill/>
          <a:ln>
            <a:noFill/>
          </a:ln>
        </p:spPr>
      </p:sp>
      <p:grpSp>
        <p:nvGrpSpPr>
          <p:cNvPr id="2742" name="Google Shape;2742;p144"/>
          <p:cNvGrpSpPr/>
          <p:nvPr/>
        </p:nvGrpSpPr>
        <p:grpSpPr>
          <a:xfrm>
            <a:off x="8648263" y="4659742"/>
            <a:ext cx="313719" cy="338062"/>
            <a:chOff x="3976677" y="2333625"/>
            <a:chExt cx="876309" cy="944307"/>
          </a:xfrm>
        </p:grpSpPr>
        <p:sp>
          <p:nvSpPr>
            <p:cNvPr id="2743" name="Google Shape;2743;p144"/>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44" name="Google Shape;2744;p144"/>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45" name="Google Shape;2745;p144"/>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46" name="Google Shape;2746;p144"/>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47" name="Google Shape;2747;p144"/>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48" name="Google Shape;2748;p144"/>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49" name="Google Shape;2749;p144"/>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50" name="Google Shape;2750;p144"/>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51" name="Google Shape;2751;p144"/>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52" name="Google Shape;2752;p144"/>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53" name="Google Shape;2753;p144"/>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54" name="Google Shape;2754;p144"/>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55" name="Google Shape;2755;p144"/>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56" name="Google Shape;2756;p144"/>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757" name="Google Shape;2757;p144"/>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006 - Content and Image - 3 - Grey">
  <p:cSld name="CUSTOM_4_2_7_1_1_1_2_1_1_1">
    <p:bg>
      <p:bgPr>
        <a:solidFill>
          <a:schemeClr val="lt2"/>
        </a:solidFill>
        <a:effectLst/>
      </p:bgPr>
    </p:bg>
    <p:spTree>
      <p:nvGrpSpPr>
        <p:cNvPr id="1" name="Shape 2758"/>
        <p:cNvGrpSpPr/>
        <p:nvPr/>
      </p:nvGrpSpPr>
      <p:grpSpPr>
        <a:xfrm>
          <a:off x="0" y="0"/>
          <a:ext cx="0" cy="0"/>
          <a:chOff x="0" y="0"/>
          <a:chExt cx="0" cy="0"/>
        </a:xfrm>
      </p:grpSpPr>
      <p:sp>
        <p:nvSpPr>
          <p:cNvPr id="2759" name="Google Shape;2759;p145"/>
          <p:cNvSpPr txBox="1">
            <a:spLocks noGrp="1"/>
          </p:cNvSpPr>
          <p:nvPr>
            <p:ph type="subTitle" idx="1"/>
          </p:nvPr>
        </p:nvSpPr>
        <p:spPr>
          <a:xfrm>
            <a:off x="676650" y="1449300"/>
            <a:ext cx="3895200" cy="320100"/>
          </a:xfrm>
          <a:prstGeom prst="rect">
            <a:avLst/>
          </a:prstGeom>
          <a:noFill/>
        </p:spPr>
        <p:txBody>
          <a:bodyPr spcFirstLastPara="1" wrap="square" lIns="0" tIns="0" rIns="0" bIns="0" anchor="t"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60" name="Google Shape;2760;p145"/>
          <p:cNvSpPr txBox="1">
            <a:spLocks noGrp="1"/>
          </p:cNvSpPr>
          <p:nvPr>
            <p:ph type="body" idx="2"/>
          </p:nvPr>
        </p:nvSpPr>
        <p:spPr>
          <a:xfrm>
            <a:off x="676500" y="1769375"/>
            <a:ext cx="3895200" cy="27201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500"/>
              </a:spcBef>
              <a:spcAft>
                <a:spcPts val="0"/>
              </a:spcAft>
              <a:buSzPts val="1400"/>
              <a:buChar char="●"/>
              <a:defRPr/>
            </a:lvl2pPr>
            <a:lvl3pPr marL="1371600" lvl="2" indent="-317500" rtl="0">
              <a:spcBef>
                <a:spcPts val="500"/>
              </a:spcBef>
              <a:spcAft>
                <a:spcPts val="0"/>
              </a:spcAft>
              <a:buSzPts val="1400"/>
              <a:buChar char="■"/>
              <a:defRPr/>
            </a:lvl3pPr>
            <a:lvl4pPr marL="1828800" lvl="3" indent="-317500" rtl="0">
              <a:spcBef>
                <a:spcPts val="500"/>
              </a:spcBef>
              <a:spcAft>
                <a:spcPts val="0"/>
              </a:spcAft>
              <a:buSzPts val="1400"/>
              <a:buChar char="●"/>
              <a:defRPr/>
            </a:lvl4pPr>
            <a:lvl5pPr marL="2286000" lvl="4" indent="-317500" rtl="0">
              <a:spcBef>
                <a:spcPts val="500"/>
              </a:spcBef>
              <a:spcAft>
                <a:spcPts val="0"/>
              </a:spcAft>
              <a:buSzPts val="1400"/>
              <a:buChar char="○"/>
              <a:defRPr/>
            </a:lvl5pPr>
            <a:lvl6pPr marL="2743200" lvl="5" indent="-317500" rtl="0">
              <a:spcBef>
                <a:spcPts val="500"/>
              </a:spcBef>
              <a:spcAft>
                <a:spcPts val="0"/>
              </a:spcAft>
              <a:buSzPts val="1400"/>
              <a:buChar char="■"/>
              <a:defRPr/>
            </a:lvl6pPr>
            <a:lvl7pPr marL="3200400" lvl="6" indent="-317500" rtl="0">
              <a:spcBef>
                <a:spcPts val="500"/>
              </a:spcBef>
              <a:spcAft>
                <a:spcPts val="0"/>
              </a:spcAft>
              <a:buSzPts val="1400"/>
              <a:buChar char="●"/>
              <a:defRPr/>
            </a:lvl7pPr>
            <a:lvl8pPr marL="3657600" lvl="7" indent="-317500" rtl="0">
              <a:spcBef>
                <a:spcPts val="500"/>
              </a:spcBef>
              <a:spcAft>
                <a:spcPts val="0"/>
              </a:spcAft>
              <a:buSzPts val="1400"/>
              <a:buChar char="○"/>
              <a:defRPr/>
            </a:lvl8pPr>
            <a:lvl9pPr marL="4114800" lvl="8" indent="-317500" rtl="0">
              <a:spcBef>
                <a:spcPts val="500"/>
              </a:spcBef>
              <a:spcAft>
                <a:spcPts val="500"/>
              </a:spcAft>
              <a:buSzPts val="1400"/>
              <a:buChar char="■"/>
              <a:defRPr/>
            </a:lvl9pPr>
          </a:lstStyle>
          <a:p>
            <a:endParaRPr/>
          </a:p>
        </p:txBody>
      </p:sp>
      <p:sp>
        <p:nvSpPr>
          <p:cNvPr id="2761" name="Google Shape;2761;p145"/>
          <p:cNvSpPr txBox="1">
            <a:spLocks noGrp="1"/>
          </p:cNvSpPr>
          <p:nvPr>
            <p:ph type="title"/>
          </p:nvPr>
        </p:nvSpPr>
        <p:spPr>
          <a:xfrm>
            <a:off x="676650" y="0"/>
            <a:ext cx="38952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2762" name="Google Shape;2762;p145"/>
          <p:cNvSpPr>
            <a:spLocks noGrp="1"/>
          </p:cNvSpPr>
          <p:nvPr>
            <p:ph type="pic" idx="3"/>
          </p:nvPr>
        </p:nvSpPr>
        <p:spPr>
          <a:xfrm>
            <a:off x="5221200" y="477068"/>
            <a:ext cx="1460700" cy="1123500"/>
          </a:xfrm>
          <a:prstGeom prst="rect">
            <a:avLst/>
          </a:prstGeom>
          <a:noFill/>
          <a:ln>
            <a:noFill/>
          </a:ln>
        </p:spPr>
      </p:sp>
      <p:sp>
        <p:nvSpPr>
          <p:cNvPr id="2763" name="Google Shape;2763;p145"/>
          <p:cNvSpPr>
            <a:spLocks noGrp="1"/>
          </p:cNvSpPr>
          <p:nvPr>
            <p:ph type="pic" idx="4"/>
          </p:nvPr>
        </p:nvSpPr>
        <p:spPr>
          <a:xfrm>
            <a:off x="7006600" y="477068"/>
            <a:ext cx="1460700" cy="1123500"/>
          </a:xfrm>
          <a:prstGeom prst="rect">
            <a:avLst/>
          </a:prstGeom>
          <a:noFill/>
          <a:ln>
            <a:noFill/>
          </a:ln>
        </p:spPr>
      </p:sp>
      <p:sp>
        <p:nvSpPr>
          <p:cNvPr id="2764" name="Google Shape;2764;p145"/>
          <p:cNvSpPr>
            <a:spLocks noGrp="1"/>
          </p:cNvSpPr>
          <p:nvPr>
            <p:ph type="pic" idx="5"/>
          </p:nvPr>
        </p:nvSpPr>
        <p:spPr>
          <a:xfrm>
            <a:off x="5221200" y="1917250"/>
            <a:ext cx="3246000" cy="2563800"/>
          </a:xfrm>
          <a:prstGeom prst="rect">
            <a:avLst/>
          </a:prstGeom>
          <a:noFill/>
          <a:ln>
            <a:noFill/>
          </a:ln>
        </p:spPr>
      </p:sp>
      <p:grpSp>
        <p:nvGrpSpPr>
          <p:cNvPr id="2765" name="Google Shape;2765;p145"/>
          <p:cNvGrpSpPr/>
          <p:nvPr/>
        </p:nvGrpSpPr>
        <p:grpSpPr>
          <a:xfrm>
            <a:off x="8648263" y="4659742"/>
            <a:ext cx="313719" cy="338062"/>
            <a:chOff x="3976677" y="2333625"/>
            <a:chExt cx="876309" cy="944307"/>
          </a:xfrm>
        </p:grpSpPr>
        <p:sp>
          <p:nvSpPr>
            <p:cNvPr id="2766" name="Google Shape;2766;p145"/>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67" name="Google Shape;2767;p145"/>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68" name="Google Shape;2768;p145"/>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69" name="Google Shape;2769;p145"/>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70" name="Google Shape;2770;p145"/>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71" name="Google Shape;2771;p145"/>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72" name="Google Shape;2772;p145"/>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73" name="Google Shape;2773;p145"/>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74" name="Google Shape;2774;p145"/>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75" name="Google Shape;2775;p145"/>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76" name="Google Shape;2776;p145"/>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77" name="Google Shape;2777;p145"/>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78" name="Google Shape;2778;p145"/>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79" name="Google Shape;2779;p145"/>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780" name="Google Shape;2780;p145"/>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006 - Content and Image - 4 - Blue A">
  <p:cSld name="CUSTOM_4_2_7_1_1_1_1">
    <p:bg>
      <p:bgPr>
        <a:solidFill>
          <a:schemeClr val="dk1"/>
        </a:solidFill>
        <a:effectLst/>
      </p:bgPr>
    </p:bg>
    <p:spTree>
      <p:nvGrpSpPr>
        <p:cNvPr id="1" name="Shape 2781"/>
        <p:cNvGrpSpPr/>
        <p:nvPr/>
      </p:nvGrpSpPr>
      <p:grpSpPr>
        <a:xfrm>
          <a:off x="0" y="0"/>
          <a:ext cx="0" cy="0"/>
          <a:chOff x="0" y="0"/>
          <a:chExt cx="0" cy="0"/>
        </a:xfrm>
      </p:grpSpPr>
      <p:sp>
        <p:nvSpPr>
          <p:cNvPr id="2782" name="Google Shape;2782;p146"/>
          <p:cNvSpPr txBox="1">
            <a:spLocks noGrp="1"/>
          </p:cNvSpPr>
          <p:nvPr>
            <p:ph type="subTitle" idx="1"/>
          </p:nvPr>
        </p:nvSpPr>
        <p:spPr>
          <a:xfrm>
            <a:off x="676650" y="1449300"/>
            <a:ext cx="77907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2783" name="Google Shape;2783;p146"/>
          <p:cNvSpPr txBox="1">
            <a:spLocks noGrp="1"/>
          </p:cNvSpPr>
          <p:nvPr>
            <p:ph type="body" idx="2"/>
          </p:nvPr>
        </p:nvSpPr>
        <p:spPr>
          <a:xfrm>
            <a:off x="676500" y="1769375"/>
            <a:ext cx="3895500" cy="2720100"/>
          </a:xfrm>
          <a:prstGeom prst="rect">
            <a:avLst/>
          </a:prstGeom>
        </p:spPr>
        <p:txBody>
          <a:bodyPr spcFirstLastPara="1" wrap="square" lIns="0" tIns="91425" rIns="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2784" name="Google Shape;2784;p146"/>
          <p:cNvSpPr>
            <a:spLocks noGrp="1"/>
          </p:cNvSpPr>
          <p:nvPr>
            <p:ph type="pic" idx="3"/>
          </p:nvPr>
        </p:nvSpPr>
        <p:spPr>
          <a:xfrm>
            <a:off x="5221200" y="1769375"/>
            <a:ext cx="1460700" cy="1123500"/>
          </a:xfrm>
          <a:prstGeom prst="rect">
            <a:avLst/>
          </a:prstGeom>
          <a:noFill/>
          <a:ln>
            <a:noFill/>
          </a:ln>
        </p:spPr>
      </p:sp>
      <p:sp>
        <p:nvSpPr>
          <p:cNvPr id="2785" name="Google Shape;2785;p146"/>
          <p:cNvSpPr>
            <a:spLocks noGrp="1"/>
          </p:cNvSpPr>
          <p:nvPr>
            <p:ph type="pic" idx="4"/>
          </p:nvPr>
        </p:nvSpPr>
        <p:spPr>
          <a:xfrm>
            <a:off x="7006600" y="1769375"/>
            <a:ext cx="1460700" cy="1123500"/>
          </a:xfrm>
          <a:prstGeom prst="rect">
            <a:avLst/>
          </a:prstGeom>
          <a:noFill/>
          <a:ln>
            <a:noFill/>
          </a:ln>
        </p:spPr>
      </p:sp>
      <p:sp>
        <p:nvSpPr>
          <p:cNvPr id="2786" name="Google Shape;2786;p146"/>
          <p:cNvSpPr>
            <a:spLocks noGrp="1"/>
          </p:cNvSpPr>
          <p:nvPr>
            <p:ph type="pic" idx="5"/>
          </p:nvPr>
        </p:nvSpPr>
        <p:spPr>
          <a:xfrm>
            <a:off x="5221200" y="3209550"/>
            <a:ext cx="1460700" cy="1123500"/>
          </a:xfrm>
          <a:prstGeom prst="rect">
            <a:avLst/>
          </a:prstGeom>
          <a:noFill/>
          <a:ln>
            <a:noFill/>
          </a:ln>
        </p:spPr>
      </p:sp>
      <p:sp>
        <p:nvSpPr>
          <p:cNvPr id="2787" name="Google Shape;2787;p146"/>
          <p:cNvSpPr>
            <a:spLocks noGrp="1"/>
          </p:cNvSpPr>
          <p:nvPr>
            <p:ph type="pic" idx="6"/>
          </p:nvPr>
        </p:nvSpPr>
        <p:spPr>
          <a:xfrm>
            <a:off x="7006600" y="3209550"/>
            <a:ext cx="1460700" cy="1123500"/>
          </a:xfrm>
          <a:prstGeom prst="rect">
            <a:avLst/>
          </a:prstGeom>
          <a:noFill/>
          <a:ln>
            <a:noFill/>
          </a:ln>
        </p:spPr>
      </p:sp>
      <p:grpSp>
        <p:nvGrpSpPr>
          <p:cNvPr id="2788" name="Google Shape;2788;p146"/>
          <p:cNvGrpSpPr/>
          <p:nvPr/>
        </p:nvGrpSpPr>
        <p:grpSpPr>
          <a:xfrm>
            <a:off x="8648263" y="4659742"/>
            <a:ext cx="313719" cy="338062"/>
            <a:chOff x="3976677" y="2333625"/>
            <a:chExt cx="876309" cy="944307"/>
          </a:xfrm>
        </p:grpSpPr>
        <p:sp>
          <p:nvSpPr>
            <p:cNvPr id="2789" name="Google Shape;2789;p146"/>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90" name="Google Shape;2790;p146"/>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91" name="Google Shape;2791;p146"/>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92" name="Google Shape;2792;p146"/>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93" name="Google Shape;2793;p146"/>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94" name="Google Shape;2794;p146"/>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95" name="Google Shape;2795;p146"/>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96" name="Google Shape;2796;p146"/>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97" name="Google Shape;2797;p146"/>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98" name="Google Shape;2798;p146"/>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799" name="Google Shape;2799;p146"/>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00" name="Google Shape;2800;p146"/>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01" name="Google Shape;2801;p146"/>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02" name="Google Shape;2802;p146"/>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803" name="Google Shape;2803;p146"/>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2804" name="Google Shape;2804;p146"/>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006 - Content and Image - 4 - Grey A">
  <p:cSld name="CUSTOM_4_2_7_1_1_1_1_2">
    <p:bg>
      <p:bgPr>
        <a:solidFill>
          <a:schemeClr val="lt2"/>
        </a:solidFill>
        <a:effectLst/>
      </p:bgPr>
    </p:bg>
    <p:spTree>
      <p:nvGrpSpPr>
        <p:cNvPr id="1" name="Shape 2805"/>
        <p:cNvGrpSpPr/>
        <p:nvPr/>
      </p:nvGrpSpPr>
      <p:grpSpPr>
        <a:xfrm>
          <a:off x="0" y="0"/>
          <a:ext cx="0" cy="0"/>
          <a:chOff x="0" y="0"/>
          <a:chExt cx="0" cy="0"/>
        </a:xfrm>
      </p:grpSpPr>
      <p:sp>
        <p:nvSpPr>
          <p:cNvPr id="2806" name="Google Shape;2806;p147"/>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2807" name="Google Shape;2807;p147"/>
          <p:cNvSpPr txBox="1">
            <a:spLocks noGrp="1"/>
          </p:cNvSpPr>
          <p:nvPr>
            <p:ph type="subTitle" idx="1"/>
          </p:nvPr>
        </p:nvSpPr>
        <p:spPr>
          <a:xfrm>
            <a:off x="676650" y="1449300"/>
            <a:ext cx="7790700" cy="320100"/>
          </a:xfrm>
          <a:prstGeom prst="rect">
            <a:avLst/>
          </a:prstGeom>
          <a:noFill/>
        </p:spPr>
        <p:txBody>
          <a:bodyPr spcFirstLastPara="1" wrap="square" lIns="0" tIns="0" rIns="0" bIns="0" anchor="t"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08" name="Google Shape;2808;p147"/>
          <p:cNvSpPr txBox="1">
            <a:spLocks noGrp="1"/>
          </p:cNvSpPr>
          <p:nvPr>
            <p:ph type="body" idx="2"/>
          </p:nvPr>
        </p:nvSpPr>
        <p:spPr>
          <a:xfrm>
            <a:off x="676500" y="1769375"/>
            <a:ext cx="3895500" cy="2720100"/>
          </a:xfrm>
          <a:prstGeom prst="rect">
            <a:avLst/>
          </a:prstGeom>
        </p:spPr>
        <p:txBody>
          <a:bodyPr spcFirstLastPara="1" wrap="square" lIns="0" tIns="91425" rIns="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2809" name="Google Shape;2809;p147"/>
          <p:cNvSpPr>
            <a:spLocks noGrp="1"/>
          </p:cNvSpPr>
          <p:nvPr>
            <p:ph type="pic" idx="3"/>
          </p:nvPr>
        </p:nvSpPr>
        <p:spPr>
          <a:xfrm>
            <a:off x="5221200" y="1769375"/>
            <a:ext cx="1460700" cy="1123500"/>
          </a:xfrm>
          <a:prstGeom prst="rect">
            <a:avLst/>
          </a:prstGeom>
          <a:noFill/>
          <a:ln>
            <a:noFill/>
          </a:ln>
        </p:spPr>
      </p:sp>
      <p:sp>
        <p:nvSpPr>
          <p:cNvPr id="2810" name="Google Shape;2810;p147"/>
          <p:cNvSpPr>
            <a:spLocks noGrp="1"/>
          </p:cNvSpPr>
          <p:nvPr>
            <p:ph type="pic" idx="4"/>
          </p:nvPr>
        </p:nvSpPr>
        <p:spPr>
          <a:xfrm>
            <a:off x="7006600" y="1769375"/>
            <a:ext cx="1460700" cy="1123500"/>
          </a:xfrm>
          <a:prstGeom prst="rect">
            <a:avLst/>
          </a:prstGeom>
          <a:noFill/>
          <a:ln>
            <a:noFill/>
          </a:ln>
        </p:spPr>
      </p:sp>
      <p:sp>
        <p:nvSpPr>
          <p:cNvPr id="2811" name="Google Shape;2811;p147"/>
          <p:cNvSpPr>
            <a:spLocks noGrp="1"/>
          </p:cNvSpPr>
          <p:nvPr>
            <p:ph type="pic" idx="5"/>
          </p:nvPr>
        </p:nvSpPr>
        <p:spPr>
          <a:xfrm>
            <a:off x="5221200" y="3209550"/>
            <a:ext cx="1460700" cy="1123500"/>
          </a:xfrm>
          <a:prstGeom prst="rect">
            <a:avLst/>
          </a:prstGeom>
          <a:noFill/>
          <a:ln>
            <a:noFill/>
          </a:ln>
        </p:spPr>
      </p:sp>
      <p:sp>
        <p:nvSpPr>
          <p:cNvPr id="2812" name="Google Shape;2812;p147"/>
          <p:cNvSpPr>
            <a:spLocks noGrp="1"/>
          </p:cNvSpPr>
          <p:nvPr>
            <p:ph type="pic" idx="6"/>
          </p:nvPr>
        </p:nvSpPr>
        <p:spPr>
          <a:xfrm>
            <a:off x="7006600" y="3209550"/>
            <a:ext cx="1460700" cy="1123500"/>
          </a:xfrm>
          <a:prstGeom prst="rect">
            <a:avLst/>
          </a:prstGeom>
          <a:noFill/>
          <a:ln>
            <a:noFill/>
          </a:ln>
        </p:spPr>
      </p:sp>
      <p:grpSp>
        <p:nvGrpSpPr>
          <p:cNvPr id="2813" name="Google Shape;2813;p147"/>
          <p:cNvGrpSpPr/>
          <p:nvPr/>
        </p:nvGrpSpPr>
        <p:grpSpPr>
          <a:xfrm>
            <a:off x="8648263" y="4659742"/>
            <a:ext cx="313719" cy="338062"/>
            <a:chOff x="3976677" y="2333625"/>
            <a:chExt cx="876309" cy="944307"/>
          </a:xfrm>
        </p:grpSpPr>
        <p:sp>
          <p:nvSpPr>
            <p:cNvPr id="2814" name="Google Shape;2814;p147"/>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15" name="Google Shape;2815;p147"/>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16" name="Google Shape;2816;p147"/>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17" name="Google Shape;2817;p147"/>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18" name="Google Shape;2818;p147"/>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19" name="Google Shape;2819;p147"/>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20" name="Google Shape;2820;p147"/>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21" name="Google Shape;2821;p147"/>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22" name="Google Shape;2822;p147"/>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23" name="Google Shape;2823;p147"/>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24" name="Google Shape;2824;p147"/>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25" name="Google Shape;2825;p147"/>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26" name="Google Shape;2826;p147"/>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27" name="Google Shape;2827;p147"/>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828" name="Google Shape;2828;p147"/>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5 - Content - 1 Column,  no subtitle - Blue">
  <p:cSld name="CUSTOM_4_2_6_1">
    <p:bg>
      <p:bgPr>
        <a:solidFill>
          <a:schemeClr val="dk1"/>
        </a:solidFill>
        <a:effectLst/>
      </p:bgPr>
    </p:bg>
    <p:spTree>
      <p:nvGrpSpPr>
        <p:cNvPr id="1" name="Shape 304"/>
        <p:cNvGrpSpPr/>
        <p:nvPr/>
      </p:nvGrpSpPr>
      <p:grpSpPr>
        <a:xfrm>
          <a:off x="0" y="0"/>
          <a:ext cx="0" cy="0"/>
          <a:chOff x="0" y="0"/>
          <a:chExt cx="0" cy="0"/>
        </a:xfrm>
      </p:grpSpPr>
      <p:sp>
        <p:nvSpPr>
          <p:cNvPr id="305" name="Google Shape;305;p16"/>
          <p:cNvSpPr txBox="1">
            <a:spLocks noGrp="1"/>
          </p:cNvSpPr>
          <p:nvPr>
            <p:ph type="body" idx="1"/>
          </p:nvPr>
        </p:nvSpPr>
        <p:spPr>
          <a:xfrm>
            <a:off x="676500" y="1449300"/>
            <a:ext cx="7790700" cy="3040200"/>
          </a:xfrm>
          <a:prstGeom prst="rect">
            <a:avLst/>
          </a:prstGeom>
        </p:spPr>
        <p:txBody>
          <a:bodyPr spcFirstLastPara="1" wrap="square" lIns="0" tIns="91425" rIns="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grpSp>
        <p:nvGrpSpPr>
          <p:cNvPr id="306" name="Google Shape;306;p16"/>
          <p:cNvGrpSpPr/>
          <p:nvPr/>
        </p:nvGrpSpPr>
        <p:grpSpPr>
          <a:xfrm>
            <a:off x="8648263" y="4659742"/>
            <a:ext cx="313719" cy="338062"/>
            <a:chOff x="3976677" y="2333625"/>
            <a:chExt cx="876309" cy="944307"/>
          </a:xfrm>
        </p:grpSpPr>
        <p:sp>
          <p:nvSpPr>
            <p:cNvPr id="307" name="Google Shape;307;p16"/>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8" name="Google Shape;308;p16"/>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9" name="Google Shape;309;p16"/>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0" name="Google Shape;310;p16"/>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1" name="Google Shape;311;p16"/>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2" name="Google Shape;312;p16"/>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3" name="Google Shape;313;p16"/>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4" name="Google Shape;314;p16"/>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5" name="Google Shape;315;p16"/>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6" name="Google Shape;316;p16"/>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7" name="Google Shape;317;p16"/>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8" name="Google Shape;318;p16"/>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9" name="Google Shape;319;p16"/>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0" name="Google Shape;320;p16"/>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21" name="Google Shape;321;p16"/>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322" name="Google Shape;322;p16"/>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006 - Content and Image - 4 - Blue B">
  <p:cSld name="CUSTOM_4_2_7_1_1_1_1_3_1">
    <p:bg>
      <p:bgPr>
        <a:solidFill>
          <a:schemeClr val="dk1"/>
        </a:solidFill>
        <a:effectLst/>
      </p:bgPr>
    </p:bg>
    <p:spTree>
      <p:nvGrpSpPr>
        <p:cNvPr id="1" name="Shape 2829"/>
        <p:cNvGrpSpPr/>
        <p:nvPr/>
      </p:nvGrpSpPr>
      <p:grpSpPr>
        <a:xfrm>
          <a:off x="0" y="0"/>
          <a:ext cx="0" cy="0"/>
          <a:chOff x="0" y="0"/>
          <a:chExt cx="0" cy="0"/>
        </a:xfrm>
      </p:grpSpPr>
      <p:sp>
        <p:nvSpPr>
          <p:cNvPr id="2830" name="Google Shape;2830;p148"/>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lgn="ctr"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grpSp>
        <p:nvGrpSpPr>
          <p:cNvPr id="2831" name="Google Shape;2831;p148"/>
          <p:cNvGrpSpPr/>
          <p:nvPr/>
        </p:nvGrpSpPr>
        <p:grpSpPr>
          <a:xfrm>
            <a:off x="8648263" y="4659742"/>
            <a:ext cx="313719" cy="338062"/>
            <a:chOff x="3976677" y="2333625"/>
            <a:chExt cx="876309" cy="944307"/>
          </a:xfrm>
        </p:grpSpPr>
        <p:sp>
          <p:nvSpPr>
            <p:cNvPr id="2832" name="Google Shape;2832;p148"/>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33" name="Google Shape;2833;p148"/>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34" name="Google Shape;2834;p148"/>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35" name="Google Shape;2835;p148"/>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36" name="Google Shape;2836;p148"/>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37" name="Google Shape;2837;p148"/>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38" name="Google Shape;2838;p148"/>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39" name="Google Shape;2839;p148"/>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40" name="Google Shape;2840;p148"/>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41" name="Google Shape;2841;p148"/>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42" name="Google Shape;2842;p148"/>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43" name="Google Shape;2843;p148"/>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44" name="Google Shape;2844;p148"/>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45" name="Google Shape;2845;p148"/>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846" name="Google Shape;2846;p148"/>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2847" name="Google Shape;2847;p148"/>
          <p:cNvSpPr>
            <a:spLocks noGrp="1"/>
          </p:cNvSpPr>
          <p:nvPr>
            <p:ph type="pic" idx="2"/>
          </p:nvPr>
        </p:nvSpPr>
        <p:spPr>
          <a:xfrm>
            <a:off x="676725" y="1769375"/>
            <a:ext cx="1635000" cy="1635000"/>
          </a:xfrm>
          <a:prstGeom prst="ellipse">
            <a:avLst/>
          </a:prstGeom>
          <a:noFill/>
          <a:ln>
            <a:noFill/>
          </a:ln>
        </p:spPr>
      </p:sp>
      <p:sp>
        <p:nvSpPr>
          <p:cNvPr id="2848" name="Google Shape;2848;p148"/>
          <p:cNvSpPr>
            <a:spLocks noGrp="1"/>
          </p:cNvSpPr>
          <p:nvPr>
            <p:ph type="pic" idx="3"/>
          </p:nvPr>
        </p:nvSpPr>
        <p:spPr>
          <a:xfrm>
            <a:off x="2732525" y="1769375"/>
            <a:ext cx="1635000" cy="1635000"/>
          </a:xfrm>
          <a:prstGeom prst="ellipse">
            <a:avLst/>
          </a:prstGeom>
          <a:noFill/>
          <a:ln>
            <a:noFill/>
          </a:ln>
        </p:spPr>
      </p:sp>
      <p:sp>
        <p:nvSpPr>
          <p:cNvPr id="2849" name="Google Shape;2849;p148"/>
          <p:cNvSpPr>
            <a:spLocks noGrp="1"/>
          </p:cNvSpPr>
          <p:nvPr>
            <p:ph type="pic" idx="4"/>
          </p:nvPr>
        </p:nvSpPr>
        <p:spPr>
          <a:xfrm>
            <a:off x="4788338" y="1769375"/>
            <a:ext cx="1635000" cy="1635000"/>
          </a:xfrm>
          <a:prstGeom prst="ellipse">
            <a:avLst/>
          </a:prstGeom>
          <a:noFill/>
          <a:ln>
            <a:noFill/>
          </a:ln>
        </p:spPr>
      </p:sp>
      <p:sp>
        <p:nvSpPr>
          <p:cNvPr id="2850" name="Google Shape;2850;p148"/>
          <p:cNvSpPr>
            <a:spLocks noGrp="1"/>
          </p:cNvSpPr>
          <p:nvPr>
            <p:ph type="pic" idx="5"/>
          </p:nvPr>
        </p:nvSpPr>
        <p:spPr>
          <a:xfrm>
            <a:off x="6844163" y="1769375"/>
            <a:ext cx="1635000" cy="1635000"/>
          </a:xfrm>
          <a:prstGeom prst="ellipse">
            <a:avLst/>
          </a:prstGeom>
          <a:noFill/>
          <a:ln>
            <a:noFill/>
          </a:ln>
        </p:spPr>
      </p:sp>
      <p:sp>
        <p:nvSpPr>
          <p:cNvPr id="2851" name="Google Shape;2851;p148"/>
          <p:cNvSpPr txBox="1">
            <a:spLocks noGrp="1"/>
          </p:cNvSpPr>
          <p:nvPr>
            <p:ph type="body" idx="1"/>
          </p:nvPr>
        </p:nvSpPr>
        <p:spPr>
          <a:xfrm>
            <a:off x="676650" y="3726050"/>
            <a:ext cx="1635000" cy="763800"/>
          </a:xfrm>
          <a:prstGeom prst="rect">
            <a:avLst/>
          </a:prstGeom>
        </p:spPr>
        <p:txBody>
          <a:bodyPr spcFirstLastPara="1" wrap="square" lIns="91425" tIns="91425" rIns="91425" bIns="0" anchor="t" anchorCtr="0">
            <a:noAutofit/>
          </a:bodyPr>
          <a:lstStyle>
            <a:lvl1pPr marL="457200" lvl="0" indent="-298450" algn="ctr" rtl="0">
              <a:lnSpc>
                <a:spcPct val="100000"/>
              </a:lnSpc>
              <a:spcBef>
                <a:spcPts val="0"/>
              </a:spcBef>
              <a:spcAft>
                <a:spcPts val="0"/>
              </a:spcAft>
              <a:buClr>
                <a:schemeClr val="lt1"/>
              </a:buClr>
              <a:buSzPts val="1100"/>
              <a:buChar char="●"/>
              <a:defRPr sz="1100">
                <a:solidFill>
                  <a:schemeClr val="lt1"/>
                </a:solidFill>
              </a:defRPr>
            </a:lvl1pPr>
            <a:lvl2pPr marL="914400" lvl="1" indent="-298450" algn="ctr" rtl="0">
              <a:lnSpc>
                <a:spcPct val="100000"/>
              </a:lnSpc>
              <a:spcBef>
                <a:spcPts val="500"/>
              </a:spcBef>
              <a:spcAft>
                <a:spcPts val="0"/>
              </a:spcAft>
              <a:buClr>
                <a:schemeClr val="lt1"/>
              </a:buClr>
              <a:buSzPts val="1100"/>
              <a:buChar char="●"/>
              <a:defRPr sz="1100">
                <a:solidFill>
                  <a:schemeClr val="lt1"/>
                </a:solidFill>
              </a:defRPr>
            </a:lvl2pPr>
            <a:lvl3pPr marL="1371600" lvl="2" indent="-298450" algn="ctr" rtl="0">
              <a:lnSpc>
                <a:spcPct val="100000"/>
              </a:lnSpc>
              <a:spcBef>
                <a:spcPts val="500"/>
              </a:spcBef>
              <a:spcAft>
                <a:spcPts val="0"/>
              </a:spcAft>
              <a:buClr>
                <a:schemeClr val="lt1"/>
              </a:buClr>
              <a:buSzPts val="1100"/>
              <a:buChar char="○"/>
              <a:defRPr sz="1100">
                <a:solidFill>
                  <a:schemeClr val="lt1"/>
                </a:solidFill>
              </a:defRPr>
            </a:lvl3pPr>
            <a:lvl4pPr marL="1828800" lvl="3" indent="-298450" algn="ctr" rtl="0">
              <a:lnSpc>
                <a:spcPct val="100000"/>
              </a:lnSpc>
              <a:spcBef>
                <a:spcPts val="500"/>
              </a:spcBef>
              <a:spcAft>
                <a:spcPts val="0"/>
              </a:spcAft>
              <a:buClr>
                <a:schemeClr val="lt1"/>
              </a:buClr>
              <a:buSzPts val="1100"/>
              <a:buChar char="■"/>
              <a:defRPr sz="1100">
                <a:solidFill>
                  <a:schemeClr val="lt1"/>
                </a:solidFill>
              </a:defRPr>
            </a:lvl4pPr>
            <a:lvl5pPr marL="2286000" lvl="4" indent="-298450" algn="ctr" rtl="0">
              <a:lnSpc>
                <a:spcPct val="100000"/>
              </a:lnSpc>
              <a:spcBef>
                <a:spcPts val="500"/>
              </a:spcBef>
              <a:spcAft>
                <a:spcPts val="0"/>
              </a:spcAft>
              <a:buClr>
                <a:schemeClr val="lt1"/>
              </a:buClr>
              <a:buSzPts val="1100"/>
              <a:buChar char="○"/>
              <a:defRPr sz="1100">
                <a:solidFill>
                  <a:schemeClr val="lt1"/>
                </a:solidFill>
              </a:defRPr>
            </a:lvl5pPr>
            <a:lvl6pPr marL="2743200" lvl="5" indent="-298450" algn="ctr" rtl="0">
              <a:lnSpc>
                <a:spcPct val="100000"/>
              </a:lnSpc>
              <a:spcBef>
                <a:spcPts val="500"/>
              </a:spcBef>
              <a:spcAft>
                <a:spcPts val="0"/>
              </a:spcAft>
              <a:buClr>
                <a:schemeClr val="lt1"/>
              </a:buClr>
              <a:buSzPts val="1100"/>
              <a:buChar char="■"/>
              <a:defRPr sz="1100">
                <a:solidFill>
                  <a:schemeClr val="lt1"/>
                </a:solidFill>
              </a:defRPr>
            </a:lvl6pPr>
            <a:lvl7pPr marL="3200400" lvl="6" indent="-298450" algn="ctr" rtl="0">
              <a:lnSpc>
                <a:spcPct val="100000"/>
              </a:lnSpc>
              <a:spcBef>
                <a:spcPts val="500"/>
              </a:spcBef>
              <a:spcAft>
                <a:spcPts val="0"/>
              </a:spcAft>
              <a:buClr>
                <a:schemeClr val="lt1"/>
              </a:buClr>
              <a:buSzPts val="1100"/>
              <a:buChar char="●"/>
              <a:defRPr sz="1100">
                <a:solidFill>
                  <a:schemeClr val="lt1"/>
                </a:solidFill>
              </a:defRPr>
            </a:lvl7pPr>
            <a:lvl8pPr marL="3657600" lvl="7" indent="-298450" algn="ctr" rtl="0">
              <a:lnSpc>
                <a:spcPct val="100000"/>
              </a:lnSpc>
              <a:spcBef>
                <a:spcPts val="500"/>
              </a:spcBef>
              <a:spcAft>
                <a:spcPts val="0"/>
              </a:spcAft>
              <a:buClr>
                <a:schemeClr val="lt1"/>
              </a:buClr>
              <a:buSzPts val="1100"/>
              <a:buChar char="○"/>
              <a:defRPr sz="1100">
                <a:solidFill>
                  <a:schemeClr val="lt1"/>
                </a:solidFill>
              </a:defRPr>
            </a:lvl8pPr>
            <a:lvl9pPr marL="4114800" lvl="8" indent="-298450" algn="ctr" rtl="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2852" name="Google Shape;2852;p148"/>
          <p:cNvSpPr txBox="1">
            <a:spLocks noGrp="1"/>
          </p:cNvSpPr>
          <p:nvPr>
            <p:ph type="subTitle" idx="6"/>
          </p:nvPr>
        </p:nvSpPr>
        <p:spPr>
          <a:xfrm>
            <a:off x="676650" y="3404375"/>
            <a:ext cx="1635000" cy="322200"/>
          </a:xfrm>
          <a:prstGeom prst="rect">
            <a:avLst/>
          </a:prstGeom>
        </p:spPr>
        <p:txBody>
          <a:bodyPr spcFirstLastPara="1" wrap="square" lIns="91425" tIns="91425" rIns="91425" bIns="0" anchor="t" anchorCtr="0">
            <a:noAutofit/>
          </a:bodyPr>
          <a:lstStyle>
            <a:lvl1pPr lvl="0" algn="ctr" rtl="0">
              <a:lnSpc>
                <a:spcPct val="100000"/>
              </a:lnSpc>
              <a:spcBef>
                <a:spcPts val="0"/>
              </a:spcBef>
              <a:spcAft>
                <a:spcPts val="0"/>
              </a:spcAft>
              <a:buClr>
                <a:schemeClr val="lt1"/>
              </a:buClr>
              <a:buSzPts val="1100"/>
              <a:buNone/>
              <a:defRPr sz="1100" b="1">
                <a:solidFill>
                  <a:schemeClr val="lt1"/>
                </a:solidFill>
              </a:defRPr>
            </a:lvl1pPr>
            <a:lvl2pPr lvl="1" algn="ctr" rtl="0">
              <a:lnSpc>
                <a:spcPct val="100000"/>
              </a:lnSpc>
              <a:spcBef>
                <a:spcPts val="0"/>
              </a:spcBef>
              <a:spcAft>
                <a:spcPts val="0"/>
              </a:spcAft>
              <a:buClr>
                <a:schemeClr val="lt1"/>
              </a:buClr>
              <a:buSzPts val="1400"/>
              <a:buNone/>
              <a:defRPr b="1">
                <a:solidFill>
                  <a:schemeClr val="lt1"/>
                </a:solidFill>
              </a:defRPr>
            </a:lvl2pPr>
            <a:lvl3pPr lvl="2" algn="ctr" rtl="0">
              <a:lnSpc>
                <a:spcPct val="100000"/>
              </a:lnSpc>
              <a:spcBef>
                <a:spcPts val="0"/>
              </a:spcBef>
              <a:spcAft>
                <a:spcPts val="0"/>
              </a:spcAft>
              <a:buClr>
                <a:schemeClr val="lt1"/>
              </a:buClr>
              <a:buSzPts val="1400"/>
              <a:buNone/>
              <a:defRPr b="1">
                <a:solidFill>
                  <a:schemeClr val="lt1"/>
                </a:solidFill>
              </a:defRPr>
            </a:lvl3pPr>
            <a:lvl4pPr lvl="3" algn="ctr" rtl="0">
              <a:lnSpc>
                <a:spcPct val="100000"/>
              </a:lnSpc>
              <a:spcBef>
                <a:spcPts val="0"/>
              </a:spcBef>
              <a:spcAft>
                <a:spcPts val="0"/>
              </a:spcAft>
              <a:buClr>
                <a:schemeClr val="lt1"/>
              </a:buClr>
              <a:buSzPts val="1400"/>
              <a:buNone/>
              <a:defRPr b="1">
                <a:solidFill>
                  <a:schemeClr val="lt1"/>
                </a:solidFill>
              </a:defRPr>
            </a:lvl4pPr>
            <a:lvl5pPr lvl="4" algn="ctr" rtl="0">
              <a:lnSpc>
                <a:spcPct val="100000"/>
              </a:lnSpc>
              <a:spcBef>
                <a:spcPts val="0"/>
              </a:spcBef>
              <a:spcAft>
                <a:spcPts val="0"/>
              </a:spcAft>
              <a:buClr>
                <a:schemeClr val="lt1"/>
              </a:buClr>
              <a:buSzPts val="1400"/>
              <a:buNone/>
              <a:defRPr b="1">
                <a:solidFill>
                  <a:schemeClr val="lt1"/>
                </a:solidFill>
              </a:defRPr>
            </a:lvl5pPr>
            <a:lvl6pPr lvl="5" algn="ctr" rtl="0">
              <a:lnSpc>
                <a:spcPct val="100000"/>
              </a:lnSpc>
              <a:spcBef>
                <a:spcPts val="0"/>
              </a:spcBef>
              <a:spcAft>
                <a:spcPts val="0"/>
              </a:spcAft>
              <a:buClr>
                <a:schemeClr val="lt1"/>
              </a:buClr>
              <a:buSzPts val="1400"/>
              <a:buNone/>
              <a:defRPr b="1">
                <a:solidFill>
                  <a:schemeClr val="lt1"/>
                </a:solidFill>
              </a:defRPr>
            </a:lvl6pPr>
            <a:lvl7pPr lvl="6" algn="ctr" rtl="0">
              <a:lnSpc>
                <a:spcPct val="100000"/>
              </a:lnSpc>
              <a:spcBef>
                <a:spcPts val="0"/>
              </a:spcBef>
              <a:spcAft>
                <a:spcPts val="0"/>
              </a:spcAft>
              <a:buClr>
                <a:schemeClr val="lt1"/>
              </a:buClr>
              <a:buSzPts val="1400"/>
              <a:buNone/>
              <a:defRPr b="1">
                <a:solidFill>
                  <a:schemeClr val="lt1"/>
                </a:solidFill>
              </a:defRPr>
            </a:lvl7pPr>
            <a:lvl8pPr lvl="7" algn="ctr" rtl="0">
              <a:lnSpc>
                <a:spcPct val="100000"/>
              </a:lnSpc>
              <a:spcBef>
                <a:spcPts val="0"/>
              </a:spcBef>
              <a:spcAft>
                <a:spcPts val="0"/>
              </a:spcAft>
              <a:buClr>
                <a:schemeClr val="lt1"/>
              </a:buClr>
              <a:buSzPts val="1400"/>
              <a:buNone/>
              <a:defRPr b="1">
                <a:solidFill>
                  <a:schemeClr val="lt1"/>
                </a:solidFill>
              </a:defRPr>
            </a:lvl8pPr>
            <a:lvl9pPr lvl="8" algn="ctr" rtl="0">
              <a:lnSpc>
                <a:spcPct val="100000"/>
              </a:lnSpc>
              <a:spcBef>
                <a:spcPts val="0"/>
              </a:spcBef>
              <a:spcAft>
                <a:spcPts val="0"/>
              </a:spcAft>
              <a:buClr>
                <a:schemeClr val="lt1"/>
              </a:buClr>
              <a:buSzPts val="1400"/>
              <a:buNone/>
              <a:defRPr b="1">
                <a:solidFill>
                  <a:schemeClr val="lt1"/>
                </a:solidFill>
              </a:defRPr>
            </a:lvl9pPr>
          </a:lstStyle>
          <a:p>
            <a:endParaRPr/>
          </a:p>
        </p:txBody>
      </p:sp>
      <p:sp>
        <p:nvSpPr>
          <p:cNvPr id="2853" name="Google Shape;2853;p148"/>
          <p:cNvSpPr txBox="1">
            <a:spLocks noGrp="1"/>
          </p:cNvSpPr>
          <p:nvPr>
            <p:ph type="body" idx="7"/>
          </p:nvPr>
        </p:nvSpPr>
        <p:spPr>
          <a:xfrm>
            <a:off x="2732500" y="3726050"/>
            <a:ext cx="1635000" cy="763800"/>
          </a:xfrm>
          <a:prstGeom prst="rect">
            <a:avLst/>
          </a:prstGeom>
        </p:spPr>
        <p:txBody>
          <a:bodyPr spcFirstLastPara="1" wrap="square" lIns="91425" tIns="91425" rIns="91425" bIns="0" anchor="t" anchorCtr="0">
            <a:noAutofit/>
          </a:bodyPr>
          <a:lstStyle>
            <a:lvl1pPr marL="457200" lvl="0" indent="-298450" algn="ctr" rtl="0">
              <a:lnSpc>
                <a:spcPct val="100000"/>
              </a:lnSpc>
              <a:spcBef>
                <a:spcPts val="0"/>
              </a:spcBef>
              <a:spcAft>
                <a:spcPts val="0"/>
              </a:spcAft>
              <a:buClr>
                <a:schemeClr val="lt1"/>
              </a:buClr>
              <a:buSzPts val="1100"/>
              <a:buChar char="●"/>
              <a:defRPr sz="1100">
                <a:solidFill>
                  <a:schemeClr val="lt1"/>
                </a:solidFill>
              </a:defRPr>
            </a:lvl1pPr>
            <a:lvl2pPr marL="914400" lvl="1" indent="-298450" algn="ctr" rtl="0">
              <a:lnSpc>
                <a:spcPct val="100000"/>
              </a:lnSpc>
              <a:spcBef>
                <a:spcPts val="500"/>
              </a:spcBef>
              <a:spcAft>
                <a:spcPts val="0"/>
              </a:spcAft>
              <a:buClr>
                <a:schemeClr val="lt1"/>
              </a:buClr>
              <a:buSzPts val="1100"/>
              <a:buChar char="●"/>
              <a:defRPr sz="1100">
                <a:solidFill>
                  <a:schemeClr val="lt1"/>
                </a:solidFill>
              </a:defRPr>
            </a:lvl2pPr>
            <a:lvl3pPr marL="1371600" lvl="2" indent="-298450" algn="ctr" rtl="0">
              <a:lnSpc>
                <a:spcPct val="100000"/>
              </a:lnSpc>
              <a:spcBef>
                <a:spcPts val="500"/>
              </a:spcBef>
              <a:spcAft>
                <a:spcPts val="0"/>
              </a:spcAft>
              <a:buClr>
                <a:schemeClr val="lt1"/>
              </a:buClr>
              <a:buSzPts val="1100"/>
              <a:buChar char="○"/>
              <a:defRPr sz="1100">
                <a:solidFill>
                  <a:schemeClr val="lt1"/>
                </a:solidFill>
              </a:defRPr>
            </a:lvl3pPr>
            <a:lvl4pPr marL="1828800" lvl="3" indent="-298450" algn="ctr" rtl="0">
              <a:lnSpc>
                <a:spcPct val="100000"/>
              </a:lnSpc>
              <a:spcBef>
                <a:spcPts val="500"/>
              </a:spcBef>
              <a:spcAft>
                <a:spcPts val="0"/>
              </a:spcAft>
              <a:buClr>
                <a:schemeClr val="lt1"/>
              </a:buClr>
              <a:buSzPts val="1100"/>
              <a:buChar char="■"/>
              <a:defRPr sz="1100">
                <a:solidFill>
                  <a:schemeClr val="lt1"/>
                </a:solidFill>
              </a:defRPr>
            </a:lvl4pPr>
            <a:lvl5pPr marL="2286000" lvl="4" indent="-298450" algn="ctr" rtl="0">
              <a:lnSpc>
                <a:spcPct val="100000"/>
              </a:lnSpc>
              <a:spcBef>
                <a:spcPts val="500"/>
              </a:spcBef>
              <a:spcAft>
                <a:spcPts val="0"/>
              </a:spcAft>
              <a:buClr>
                <a:schemeClr val="lt1"/>
              </a:buClr>
              <a:buSzPts val="1100"/>
              <a:buChar char="○"/>
              <a:defRPr sz="1100">
                <a:solidFill>
                  <a:schemeClr val="lt1"/>
                </a:solidFill>
              </a:defRPr>
            </a:lvl5pPr>
            <a:lvl6pPr marL="2743200" lvl="5" indent="-298450" algn="ctr" rtl="0">
              <a:lnSpc>
                <a:spcPct val="100000"/>
              </a:lnSpc>
              <a:spcBef>
                <a:spcPts val="500"/>
              </a:spcBef>
              <a:spcAft>
                <a:spcPts val="0"/>
              </a:spcAft>
              <a:buClr>
                <a:schemeClr val="lt1"/>
              </a:buClr>
              <a:buSzPts val="1100"/>
              <a:buChar char="■"/>
              <a:defRPr sz="1100">
                <a:solidFill>
                  <a:schemeClr val="lt1"/>
                </a:solidFill>
              </a:defRPr>
            </a:lvl6pPr>
            <a:lvl7pPr marL="3200400" lvl="6" indent="-298450" algn="ctr" rtl="0">
              <a:lnSpc>
                <a:spcPct val="100000"/>
              </a:lnSpc>
              <a:spcBef>
                <a:spcPts val="500"/>
              </a:spcBef>
              <a:spcAft>
                <a:spcPts val="0"/>
              </a:spcAft>
              <a:buClr>
                <a:schemeClr val="lt1"/>
              </a:buClr>
              <a:buSzPts val="1100"/>
              <a:buChar char="●"/>
              <a:defRPr sz="1100">
                <a:solidFill>
                  <a:schemeClr val="lt1"/>
                </a:solidFill>
              </a:defRPr>
            </a:lvl7pPr>
            <a:lvl8pPr marL="3657600" lvl="7" indent="-298450" algn="ctr" rtl="0">
              <a:lnSpc>
                <a:spcPct val="100000"/>
              </a:lnSpc>
              <a:spcBef>
                <a:spcPts val="500"/>
              </a:spcBef>
              <a:spcAft>
                <a:spcPts val="0"/>
              </a:spcAft>
              <a:buClr>
                <a:schemeClr val="lt1"/>
              </a:buClr>
              <a:buSzPts val="1100"/>
              <a:buChar char="○"/>
              <a:defRPr sz="1100">
                <a:solidFill>
                  <a:schemeClr val="lt1"/>
                </a:solidFill>
              </a:defRPr>
            </a:lvl8pPr>
            <a:lvl9pPr marL="4114800" lvl="8" indent="-298450" algn="ctr" rtl="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2854" name="Google Shape;2854;p148"/>
          <p:cNvSpPr txBox="1">
            <a:spLocks noGrp="1"/>
          </p:cNvSpPr>
          <p:nvPr>
            <p:ph type="subTitle" idx="8"/>
          </p:nvPr>
        </p:nvSpPr>
        <p:spPr>
          <a:xfrm>
            <a:off x="2732500" y="3404375"/>
            <a:ext cx="1635000" cy="322200"/>
          </a:xfrm>
          <a:prstGeom prst="rect">
            <a:avLst/>
          </a:prstGeom>
        </p:spPr>
        <p:txBody>
          <a:bodyPr spcFirstLastPara="1" wrap="square" lIns="91425" tIns="91425" rIns="91425" bIns="0" anchor="t" anchorCtr="0">
            <a:noAutofit/>
          </a:bodyPr>
          <a:lstStyle>
            <a:lvl1pPr lvl="0" algn="ctr" rtl="0">
              <a:lnSpc>
                <a:spcPct val="100000"/>
              </a:lnSpc>
              <a:spcBef>
                <a:spcPts val="0"/>
              </a:spcBef>
              <a:spcAft>
                <a:spcPts val="0"/>
              </a:spcAft>
              <a:buClr>
                <a:schemeClr val="lt1"/>
              </a:buClr>
              <a:buSzPts val="1100"/>
              <a:buNone/>
              <a:defRPr sz="1100" b="1">
                <a:solidFill>
                  <a:schemeClr val="lt1"/>
                </a:solidFill>
              </a:defRPr>
            </a:lvl1pPr>
            <a:lvl2pPr lvl="1" algn="ctr" rtl="0">
              <a:lnSpc>
                <a:spcPct val="100000"/>
              </a:lnSpc>
              <a:spcBef>
                <a:spcPts val="0"/>
              </a:spcBef>
              <a:spcAft>
                <a:spcPts val="0"/>
              </a:spcAft>
              <a:buClr>
                <a:schemeClr val="lt1"/>
              </a:buClr>
              <a:buSzPts val="1400"/>
              <a:buNone/>
              <a:defRPr b="1">
                <a:solidFill>
                  <a:schemeClr val="lt1"/>
                </a:solidFill>
              </a:defRPr>
            </a:lvl2pPr>
            <a:lvl3pPr lvl="2" algn="ctr" rtl="0">
              <a:lnSpc>
                <a:spcPct val="100000"/>
              </a:lnSpc>
              <a:spcBef>
                <a:spcPts val="0"/>
              </a:spcBef>
              <a:spcAft>
                <a:spcPts val="0"/>
              </a:spcAft>
              <a:buClr>
                <a:schemeClr val="lt1"/>
              </a:buClr>
              <a:buSzPts val="1400"/>
              <a:buNone/>
              <a:defRPr b="1">
                <a:solidFill>
                  <a:schemeClr val="lt1"/>
                </a:solidFill>
              </a:defRPr>
            </a:lvl3pPr>
            <a:lvl4pPr lvl="3" algn="ctr" rtl="0">
              <a:lnSpc>
                <a:spcPct val="100000"/>
              </a:lnSpc>
              <a:spcBef>
                <a:spcPts val="0"/>
              </a:spcBef>
              <a:spcAft>
                <a:spcPts val="0"/>
              </a:spcAft>
              <a:buClr>
                <a:schemeClr val="lt1"/>
              </a:buClr>
              <a:buSzPts val="1400"/>
              <a:buNone/>
              <a:defRPr b="1">
                <a:solidFill>
                  <a:schemeClr val="lt1"/>
                </a:solidFill>
              </a:defRPr>
            </a:lvl4pPr>
            <a:lvl5pPr lvl="4" algn="ctr" rtl="0">
              <a:lnSpc>
                <a:spcPct val="100000"/>
              </a:lnSpc>
              <a:spcBef>
                <a:spcPts val="0"/>
              </a:spcBef>
              <a:spcAft>
                <a:spcPts val="0"/>
              </a:spcAft>
              <a:buClr>
                <a:schemeClr val="lt1"/>
              </a:buClr>
              <a:buSzPts val="1400"/>
              <a:buNone/>
              <a:defRPr b="1">
                <a:solidFill>
                  <a:schemeClr val="lt1"/>
                </a:solidFill>
              </a:defRPr>
            </a:lvl5pPr>
            <a:lvl6pPr lvl="5" algn="ctr" rtl="0">
              <a:lnSpc>
                <a:spcPct val="100000"/>
              </a:lnSpc>
              <a:spcBef>
                <a:spcPts val="0"/>
              </a:spcBef>
              <a:spcAft>
                <a:spcPts val="0"/>
              </a:spcAft>
              <a:buClr>
                <a:schemeClr val="lt1"/>
              </a:buClr>
              <a:buSzPts val="1400"/>
              <a:buNone/>
              <a:defRPr b="1">
                <a:solidFill>
                  <a:schemeClr val="lt1"/>
                </a:solidFill>
              </a:defRPr>
            </a:lvl6pPr>
            <a:lvl7pPr lvl="6" algn="ctr" rtl="0">
              <a:lnSpc>
                <a:spcPct val="100000"/>
              </a:lnSpc>
              <a:spcBef>
                <a:spcPts val="0"/>
              </a:spcBef>
              <a:spcAft>
                <a:spcPts val="0"/>
              </a:spcAft>
              <a:buClr>
                <a:schemeClr val="lt1"/>
              </a:buClr>
              <a:buSzPts val="1400"/>
              <a:buNone/>
              <a:defRPr b="1">
                <a:solidFill>
                  <a:schemeClr val="lt1"/>
                </a:solidFill>
              </a:defRPr>
            </a:lvl7pPr>
            <a:lvl8pPr lvl="7" algn="ctr" rtl="0">
              <a:lnSpc>
                <a:spcPct val="100000"/>
              </a:lnSpc>
              <a:spcBef>
                <a:spcPts val="0"/>
              </a:spcBef>
              <a:spcAft>
                <a:spcPts val="0"/>
              </a:spcAft>
              <a:buClr>
                <a:schemeClr val="lt1"/>
              </a:buClr>
              <a:buSzPts val="1400"/>
              <a:buNone/>
              <a:defRPr b="1">
                <a:solidFill>
                  <a:schemeClr val="lt1"/>
                </a:solidFill>
              </a:defRPr>
            </a:lvl8pPr>
            <a:lvl9pPr lvl="8" algn="ctr" rtl="0">
              <a:lnSpc>
                <a:spcPct val="100000"/>
              </a:lnSpc>
              <a:spcBef>
                <a:spcPts val="0"/>
              </a:spcBef>
              <a:spcAft>
                <a:spcPts val="0"/>
              </a:spcAft>
              <a:buClr>
                <a:schemeClr val="lt1"/>
              </a:buClr>
              <a:buSzPts val="1400"/>
              <a:buNone/>
              <a:defRPr b="1">
                <a:solidFill>
                  <a:schemeClr val="lt1"/>
                </a:solidFill>
              </a:defRPr>
            </a:lvl9pPr>
          </a:lstStyle>
          <a:p>
            <a:endParaRPr/>
          </a:p>
        </p:txBody>
      </p:sp>
      <p:sp>
        <p:nvSpPr>
          <p:cNvPr id="2855" name="Google Shape;2855;p148"/>
          <p:cNvSpPr txBox="1">
            <a:spLocks noGrp="1"/>
          </p:cNvSpPr>
          <p:nvPr>
            <p:ph type="body" idx="9"/>
          </p:nvPr>
        </p:nvSpPr>
        <p:spPr>
          <a:xfrm>
            <a:off x="4788350" y="3726050"/>
            <a:ext cx="1635000" cy="763800"/>
          </a:xfrm>
          <a:prstGeom prst="rect">
            <a:avLst/>
          </a:prstGeom>
        </p:spPr>
        <p:txBody>
          <a:bodyPr spcFirstLastPara="1" wrap="square" lIns="91425" tIns="91425" rIns="91425" bIns="0" anchor="t" anchorCtr="0">
            <a:noAutofit/>
          </a:bodyPr>
          <a:lstStyle>
            <a:lvl1pPr marL="457200" lvl="0" indent="-298450" algn="ctr" rtl="0">
              <a:lnSpc>
                <a:spcPct val="100000"/>
              </a:lnSpc>
              <a:spcBef>
                <a:spcPts val="0"/>
              </a:spcBef>
              <a:spcAft>
                <a:spcPts val="0"/>
              </a:spcAft>
              <a:buClr>
                <a:schemeClr val="lt1"/>
              </a:buClr>
              <a:buSzPts val="1100"/>
              <a:buChar char="●"/>
              <a:defRPr sz="1100">
                <a:solidFill>
                  <a:schemeClr val="lt1"/>
                </a:solidFill>
              </a:defRPr>
            </a:lvl1pPr>
            <a:lvl2pPr marL="914400" lvl="1" indent="-298450" algn="ctr" rtl="0">
              <a:lnSpc>
                <a:spcPct val="100000"/>
              </a:lnSpc>
              <a:spcBef>
                <a:spcPts val="500"/>
              </a:spcBef>
              <a:spcAft>
                <a:spcPts val="0"/>
              </a:spcAft>
              <a:buClr>
                <a:schemeClr val="lt1"/>
              </a:buClr>
              <a:buSzPts val="1100"/>
              <a:buChar char="●"/>
              <a:defRPr sz="1100">
                <a:solidFill>
                  <a:schemeClr val="lt1"/>
                </a:solidFill>
              </a:defRPr>
            </a:lvl2pPr>
            <a:lvl3pPr marL="1371600" lvl="2" indent="-298450" algn="ctr" rtl="0">
              <a:lnSpc>
                <a:spcPct val="100000"/>
              </a:lnSpc>
              <a:spcBef>
                <a:spcPts val="500"/>
              </a:spcBef>
              <a:spcAft>
                <a:spcPts val="0"/>
              </a:spcAft>
              <a:buClr>
                <a:schemeClr val="lt1"/>
              </a:buClr>
              <a:buSzPts val="1100"/>
              <a:buChar char="○"/>
              <a:defRPr sz="1100">
                <a:solidFill>
                  <a:schemeClr val="lt1"/>
                </a:solidFill>
              </a:defRPr>
            </a:lvl3pPr>
            <a:lvl4pPr marL="1828800" lvl="3" indent="-298450" algn="ctr" rtl="0">
              <a:lnSpc>
                <a:spcPct val="100000"/>
              </a:lnSpc>
              <a:spcBef>
                <a:spcPts val="500"/>
              </a:spcBef>
              <a:spcAft>
                <a:spcPts val="0"/>
              </a:spcAft>
              <a:buClr>
                <a:schemeClr val="lt1"/>
              </a:buClr>
              <a:buSzPts val="1100"/>
              <a:buChar char="■"/>
              <a:defRPr sz="1100">
                <a:solidFill>
                  <a:schemeClr val="lt1"/>
                </a:solidFill>
              </a:defRPr>
            </a:lvl4pPr>
            <a:lvl5pPr marL="2286000" lvl="4" indent="-298450" algn="ctr" rtl="0">
              <a:lnSpc>
                <a:spcPct val="100000"/>
              </a:lnSpc>
              <a:spcBef>
                <a:spcPts val="500"/>
              </a:spcBef>
              <a:spcAft>
                <a:spcPts val="0"/>
              </a:spcAft>
              <a:buClr>
                <a:schemeClr val="lt1"/>
              </a:buClr>
              <a:buSzPts val="1100"/>
              <a:buChar char="○"/>
              <a:defRPr sz="1100">
                <a:solidFill>
                  <a:schemeClr val="lt1"/>
                </a:solidFill>
              </a:defRPr>
            </a:lvl5pPr>
            <a:lvl6pPr marL="2743200" lvl="5" indent="-298450" algn="ctr" rtl="0">
              <a:lnSpc>
                <a:spcPct val="100000"/>
              </a:lnSpc>
              <a:spcBef>
                <a:spcPts val="500"/>
              </a:spcBef>
              <a:spcAft>
                <a:spcPts val="0"/>
              </a:spcAft>
              <a:buClr>
                <a:schemeClr val="lt1"/>
              </a:buClr>
              <a:buSzPts val="1100"/>
              <a:buChar char="■"/>
              <a:defRPr sz="1100">
                <a:solidFill>
                  <a:schemeClr val="lt1"/>
                </a:solidFill>
              </a:defRPr>
            </a:lvl6pPr>
            <a:lvl7pPr marL="3200400" lvl="6" indent="-298450" algn="ctr" rtl="0">
              <a:lnSpc>
                <a:spcPct val="100000"/>
              </a:lnSpc>
              <a:spcBef>
                <a:spcPts val="500"/>
              </a:spcBef>
              <a:spcAft>
                <a:spcPts val="0"/>
              </a:spcAft>
              <a:buClr>
                <a:schemeClr val="lt1"/>
              </a:buClr>
              <a:buSzPts val="1100"/>
              <a:buChar char="●"/>
              <a:defRPr sz="1100">
                <a:solidFill>
                  <a:schemeClr val="lt1"/>
                </a:solidFill>
              </a:defRPr>
            </a:lvl7pPr>
            <a:lvl8pPr marL="3657600" lvl="7" indent="-298450" algn="ctr" rtl="0">
              <a:lnSpc>
                <a:spcPct val="100000"/>
              </a:lnSpc>
              <a:spcBef>
                <a:spcPts val="500"/>
              </a:spcBef>
              <a:spcAft>
                <a:spcPts val="0"/>
              </a:spcAft>
              <a:buClr>
                <a:schemeClr val="lt1"/>
              </a:buClr>
              <a:buSzPts val="1100"/>
              <a:buChar char="○"/>
              <a:defRPr sz="1100">
                <a:solidFill>
                  <a:schemeClr val="lt1"/>
                </a:solidFill>
              </a:defRPr>
            </a:lvl8pPr>
            <a:lvl9pPr marL="4114800" lvl="8" indent="-298450" algn="ctr" rtl="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2856" name="Google Shape;2856;p148"/>
          <p:cNvSpPr txBox="1">
            <a:spLocks noGrp="1"/>
          </p:cNvSpPr>
          <p:nvPr>
            <p:ph type="subTitle" idx="13"/>
          </p:nvPr>
        </p:nvSpPr>
        <p:spPr>
          <a:xfrm>
            <a:off x="4788350" y="3404375"/>
            <a:ext cx="1635000" cy="322200"/>
          </a:xfrm>
          <a:prstGeom prst="rect">
            <a:avLst/>
          </a:prstGeom>
        </p:spPr>
        <p:txBody>
          <a:bodyPr spcFirstLastPara="1" wrap="square" lIns="91425" tIns="91425" rIns="91425" bIns="0" anchor="t" anchorCtr="0">
            <a:noAutofit/>
          </a:bodyPr>
          <a:lstStyle>
            <a:lvl1pPr lvl="0" algn="ctr" rtl="0">
              <a:lnSpc>
                <a:spcPct val="100000"/>
              </a:lnSpc>
              <a:spcBef>
                <a:spcPts val="0"/>
              </a:spcBef>
              <a:spcAft>
                <a:spcPts val="0"/>
              </a:spcAft>
              <a:buClr>
                <a:schemeClr val="lt1"/>
              </a:buClr>
              <a:buSzPts val="1100"/>
              <a:buNone/>
              <a:defRPr sz="1100" b="1">
                <a:solidFill>
                  <a:schemeClr val="lt1"/>
                </a:solidFill>
              </a:defRPr>
            </a:lvl1pPr>
            <a:lvl2pPr lvl="1" algn="ctr" rtl="0">
              <a:lnSpc>
                <a:spcPct val="100000"/>
              </a:lnSpc>
              <a:spcBef>
                <a:spcPts val="0"/>
              </a:spcBef>
              <a:spcAft>
                <a:spcPts val="0"/>
              </a:spcAft>
              <a:buClr>
                <a:schemeClr val="lt1"/>
              </a:buClr>
              <a:buSzPts val="1400"/>
              <a:buNone/>
              <a:defRPr b="1">
                <a:solidFill>
                  <a:schemeClr val="lt1"/>
                </a:solidFill>
              </a:defRPr>
            </a:lvl2pPr>
            <a:lvl3pPr lvl="2" algn="ctr" rtl="0">
              <a:lnSpc>
                <a:spcPct val="100000"/>
              </a:lnSpc>
              <a:spcBef>
                <a:spcPts val="0"/>
              </a:spcBef>
              <a:spcAft>
                <a:spcPts val="0"/>
              </a:spcAft>
              <a:buClr>
                <a:schemeClr val="lt1"/>
              </a:buClr>
              <a:buSzPts val="1400"/>
              <a:buNone/>
              <a:defRPr b="1">
                <a:solidFill>
                  <a:schemeClr val="lt1"/>
                </a:solidFill>
              </a:defRPr>
            </a:lvl3pPr>
            <a:lvl4pPr lvl="3" algn="ctr" rtl="0">
              <a:lnSpc>
                <a:spcPct val="100000"/>
              </a:lnSpc>
              <a:spcBef>
                <a:spcPts val="0"/>
              </a:spcBef>
              <a:spcAft>
                <a:spcPts val="0"/>
              </a:spcAft>
              <a:buClr>
                <a:schemeClr val="lt1"/>
              </a:buClr>
              <a:buSzPts val="1400"/>
              <a:buNone/>
              <a:defRPr b="1">
                <a:solidFill>
                  <a:schemeClr val="lt1"/>
                </a:solidFill>
              </a:defRPr>
            </a:lvl4pPr>
            <a:lvl5pPr lvl="4" algn="ctr" rtl="0">
              <a:lnSpc>
                <a:spcPct val="100000"/>
              </a:lnSpc>
              <a:spcBef>
                <a:spcPts val="0"/>
              </a:spcBef>
              <a:spcAft>
                <a:spcPts val="0"/>
              </a:spcAft>
              <a:buClr>
                <a:schemeClr val="lt1"/>
              </a:buClr>
              <a:buSzPts val="1400"/>
              <a:buNone/>
              <a:defRPr b="1">
                <a:solidFill>
                  <a:schemeClr val="lt1"/>
                </a:solidFill>
              </a:defRPr>
            </a:lvl5pPr>
            <a:lvl6pPr lvl="5" algn="ctr" rtl="0">
              <a:lnSpc>
                <a:spcPct val="100000"/>
              </a:lnSpc>
              <a:spcBef>
                <a:spcPts val="0"/>
              </a:spcBef>
              <a:spcAft>
                <a:spcPts val="0"/>
              </a:spcAft>
              <a:buClr>
                <a:schemeClr val="lt1"/>
              </a:buClr>
              <a:buSzPts val="1400"/>
              <a:buNone/>
              <a:defRPr b="1">
                <a:solidFill>
                  <a:schemeClr val="lt1"/>
                </a:solidFill>
              </a:defRPr>
            </a:lvl6pPr>
            <a:lvl7pPr lvl="6" algn="ctr" rtl="0">
              <a:lnSpc>
                <a:spcPct val="100000"/>
              </a:lnSpc>
              <a:spcBef>
                <a:spcPts val="0"/>
              </a:spcBef>
              <a:spcAft>
                <a:spcPts val="0"/>
              </a:spcAft>
              <a:buClr>
                <a:schemeClr val="lt1"/>
              </a:buClr>
              <a:buSzPts val="1400"/>
              <a:buNone/>
              <a:defRPr b="1">
                <a:solidFill>
                  <a:schemeClr val="lt1"/>
                </a:solidFill>
              </a:defRPr>
            </a:lvl7pPr>
            <a:lvl8pPr lvl="7" algn="ctr" rtl="0">
              <a:lnSpc>
                <a:spcPct val="100000"/>
              </a:lnSpc>
              <a:spcBef>
                <a:spcPts val="0"/>
              </a:spcBef>
              <a:spcAft>
                <a:spcPts val="0"/>
              </a:spcAft>
              <a:buClr>
                <a:schemeClr val="lt1"/>
              </a:buClr>
              <a:buSzPts val="1400"/>
              <a:buNone/>
              <a:defRPr b="1">
                <a:solidFill>
                  <a:schemeClr val="lt1"/>
                </a:solidFill>
              </a:defRPr>
            </a:lvl8pPr>
            <a:lvl9pPr lvl="8" algn="ctr" rtl="0">
              <a:lnSpc>
                <a:spcPct val="100000"/>
              </a:lnSpc>
              <a:spcBef>
                <a:spcPts val="0"/>
              </a:spcBef>
              <a:spcAft>
                <a:spcPts val="0"/>
              </a:spcAft>
              <a:buClr>
                <a:schemeClr val="lt1"/>
              </a:buClr>
              <a:buSzPts val="1400"/>
              <a:buNone/>
              <a:defRPr b="1">
                <a:solidFill>
                  <a:schemeClr val="lt1"/>
                </a:solidFill>
              </a:defRPr>
            </a:lvl9pPr>
          </a:lstStyle>
          <a:p>
            <a:endParaRPr/>
          </a:p>
        </p:txBody>
      </p:sp>
      <p:sp>
        <p:nvSpPr>
          <p:cNvPr id="2857" name="Google Shape;2857;p148"/>
          <p:cNvSpPr txBox="1">
            <a:spLocks noGrp="1"/>
          </p:cNvSpPr>
          <p:nvPr>
            <p:ph type="body" idx="14"/>
          </p:nvPr>
        </p:nvSpPr>
        <p:spPr>
          <a:xfrm>
            <a:off x="6844175" y="3726050"/>
            <a:ext cx="1635000" cy="763800"/>
          </a:xfrm>
          <a:prstGeom prst="rect">
            <a:avLst/>
          </a:prstGeom>
        </p:spPr>
        <p:txBody>
          <a:bodyPr spcFirstLastPara="1" wrap="square" lIns="91425" tIns="91425" rIns="91425" bIns="0" anchor="t" anchorCtr="0">
            <a:noAutofit/>
          </a:bodyPr>
          <a:lstStyle>
            <a:lvl1pPr marL="457200" lvl="0" indent="-298450" algn="ctr" rtl="0">
              <a:lnSpc>
                <a:spcPct val="100000"/>
              </a:lnSpc>
              <a:spcBef>
                <a:spcPts val="0"/>
              </a:spcBef>
              <a:spcAft>
                <a:spcPts val="0"/>
              </a:spcAft>
              <a:buClr>
                <a:schemeClr val="lt1"/>
              </a:buClr>
              <a:buSzPts val="1100"/>
              <a:buChar char="●"/>
              <a:defRPr sz="1100">
                <a:solidFill>
                  <a:schemeClr val="lt1"/>
                </a:solidFill>
              </a:defRPr>
            </a:lvl1pPr>
            <a:lvl2pPr marL="914400" lvl="1" indent="-298450" algn="ctr" rtl="0">
              <a:lnSpc>
                <a:spcPct val="100000"/>
              </a:lnSpc>
              <a:spcBef>
                <a:spcPts val="500"/>
              </a:spcBef>
              <a:spcAft>
                <a:spcPts val="0"/>
              </a:spcAft>
              <a:buClr>
                <a:schemeClr val="lt1"/>
              </a:buClr>
              <a:buSzPts val="1100"/>
              <a:buChar char="●"/>
              <a:defRPr sz="1100">
                <a:solidFill>
                  <a:schemeClr val="lt1"/>
                </a:solidFill>
              </a:defRPr>
            </a:lvl2pPr>
            <a:lvl3pPr marL="1371600" lvl="2" indent="-298450" algn="ctr" rtl="0">
              <a:lnSpc>
                <a:spcPct val="100000"/>
              </a:lnSpc>
              <a:spcBef>
                <a:spcPts val="500"/>
              </a:spcBef>
              <a:spcAft>
                <a:spcPts val="0"/>
              </a:spcAft>
              <a:buClr>
                <a:schemeClr val="lt1"/>
              </a:buClr>
              <a:buSzPts val="1100"/>
              <a:buChar char="○"/>
              <a:defRPr sz="1100">
                <a:solidFill>
                  <a:schemeClr val="lt1"/>
                </a:solidFill>
              </a:defRPr>
            </a:lvl3pPr>
            <a:lvl4pPr marL="1828800" lvl="3" indent="-298450" algn="ctr" rtl="0">
              <a:lnSpc>
                <a:spcPct val="100000"/>
              </a:lnSpc>
              <a:spcBef>
                <a:spcPts val="500"/>
              </a:spcBef>
              <a:spcAft>
                <a:spcPts val="0"/>
              </a:spcAft>
              <a:buClr>
                <a:schemeClr val="lt1"/>
              </a:buClr>
              <a:buSzPts val="1100"/>
              <a:buChar char="■"/>
              <a:defRPr sz="1100">
                <a:solidFill>
                  <a:schemeClr val="lt1"/>
                </a:solidFill>
              </a:defRPr>
            </a:lvl4pPr>
            <a:lvl5pPr marL="2286000" lvl="4" indent="-298450" algn="ctr" rtl="0">
              <a:lnSpc>
                <a:spcPct val="100000"/>
              </a:lnSpc>
              <a:spcBef>
                <a:spcPts val="500"/>
              </a:spcBef>
              <a:spcAft>
                <a:spcPts val="0"/>
              </a:spcAft>
              <a:buClr>
                <a:schemeClr val="lt1"/>
              </a:buClr>
              <a:buSzPts val="1100"/>
              <a:buChar char="○"/>
              <a:defRPr sz="1100">
                <a:solidFill>
                  <a:schemeClr val="lt1"/>
                </a:solidFill>
              </a:defRPr>
            </a:lvl5pPr>
            <a:lvl6pPr marL="2743200" lvl="5" indent="-298450" algn="ctr" rtl="0">
              <a:lnSpc>
                <a:spcPct val="100000"/>
              </a:lnSpc>
              <a:spcBef>
                <a:spcPts val="500"/>
              </a:spcBef>
              <a:spcAft>
                <a:spcPts val="0"/>
              </a:spcAft>
              <a:buClr>
                <a:schemeClr val="lt1"/>
              </a:buClr>
              <a:buSzPts val="1100"/>
              <a:buChar char="■"/>
              <a:defRPr sz="1100">
                <a:solidFill>
                  <a:schemeClr val="lt1"/>
                </a:solidFill>
              </a:defRPr>
            </a:lvl6pPr>
            <a:lvl7pPr marL="3200400" lvl="6" indent="-298450" algn="ctr" rtl="0">
              <a:lnSpc>
                <a:spcPct val="100000"/>
              </a:lnSpc>
              <a:spcBef>
                <a:spcPts val="500"/>
              </a:spcBef>
              <a:spcAft>
                <a:spcPts val="0"/>
              </a:spcAft>
              <a:buClr>
                <a:schemeClr val="lt1"/>
              </a:buClr>
              <a:buSzPts val="1100"/>
              <a:buChar char="●"/>
              <a:defRPr sz="1100">
                <a:solidFill>
                  <a:schemeClr val="lt1"/>
                </a:solidFill>
              </a:defRPr>
            </a:lvl7pPr>
            <a:lvl8pPr marL="3657600" lvl="7" indent="-298450" algn="ctr" rtl="0">
              <a:lnSpc>
                <a:spcPct val="100000"/>
              </a:lnSpc>
              <a:spcBef>
                <a:spcPts val="500"/>
              </a:spcBef>
              <a:spcAft>
                <a:spcPts val="0"/>
              </a:spcAft>
              <a:buClr>
                <a:schemeClr val="lt1"/>
              </a:buClr>
              <a:buSzPts val="1100"/>
              <a:buChar char="○"/>
              <a:defRPr sz="1100">
                <a:solidFill>
                  <a:schemeClr val="lt1"/>
                </a:solidFill>
              </a:defRPr>
            </a:lvl8pPr>
            <a:lvl9pPr marL="4114800" lvl="8" indent="-298450" algn="ctr" rtl="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2858" name="Google Shape;2858;p148"/>
          <p:cNvSpPr txBox="1">
            <a:spLocks noGrp="1"/>
          </p:cNvSpPr>
          <p:nvPr>
            <p:ph type="subTitle" idx="15"/>
          </p:nvPr>
        </p:nvSpPr>
        <p:spPr>
          <a:xfrm>
            <a:off x="6844175" y="3404375"/>
            <a:ext cx="1635000" cy="322200"/>
          </a:xfrm>
          <a:prstGeom prst="rect">
            <a:avLst/>
          </a:prstGeom>
        </p:spPr>
        <p:txBody>
          <a:bodyPr spcFirstLastPara="1" wrap="square" lIns="91425" tIns="91425" rIns="91425" bIns="0" anchor="t" anchorCtr="0">
            <a:noAutofit/>
          </a:bodyPr>
          <a:lstStyle>
            <a:lvl1pPr lvl="0" algn="ctr" rtl="0">
              <a:lnSpc>
                <a:spcPct val="100000"/>
              </a:lnSpc>
              <a:spcBef>
                <a:spcPts val="0"/>
              </a:spcBef>
              <a:spcAft>
                <a:spcPts val="0"/>
              </a:spcAft>
              <a:buClr>
                <a:schemeClr val="lt1"/>
              </a:buClr>
              <a:buSzPts val="1100"/>
              <a:buNone/>
              <a:defRPr sz="1100" b="1">
                <a:solidFill>
                  <a:schemeClr val="lt1"/>
                </a:solidFill>
              </a:defRPr>
            </a:lvl1pPr>
            <a:lvl2pPr lvl="1" algn="ctr" rtl="0">
              <a:lnSpc>
                <a:spcPct val="100000"/>
              </a:lnSpc>
              <a:spcBef>
                <a:spcPts val="0"/>
              </a:spcBef>
              <a:spcAft>
                <a:spcPts val="0"/>
              </a:spcAft>
              <a:buClr>
                <a:schemeClr val="lt1"/>
              </a:buClr>
              <a:buSzPts val="1400"/>
              <a:buNone/>
              <a:defRPr b="1">
                <a:solidFill>
                  <a:schemeClr val="lt1"/>
                </a:solidFill>
              </a:defRPr>
            </a:lvl2pPr>
            <a:lvl3pPr lvl="2" algn="ctr" rtl="0">
              <a:lnSpc>
                <a:spcPct val="100000"/>
              </a:lnSpc>
              <a:spcBef>
                <a:spcPts val="0"/>
              </a:spcBef>
              <a:spcAft>
                <a:spcPts val="0"/>
              </a:spcAft>
              <a:buClr>
                <a:schemeClr val="lt1"/>
              </a:buClr>
              <a:buSzPts val="1400"/>
              <a:buNone/>
              <a:defRPr b="1">
                <a:solidFill>
                  <a:schemeClr val="lt1"/>
                </a:solidFill>
              </a:defRPr>
            </a:lvl3pPr>
            <a:lvl4pPr lvl="3" algn="ctr" rtl="0">
              <a:lnSpc>
                <a:spcPct val="100000"/>
              </a:lnSpc>
              <a:spcBef>
                <a:spcPts val="0"/>
              </a:spcBef>
              <a:spcAft>
                <a:spcPts val="0"/>
              </a:spcAft>
              <a:buClr>
                <a:schemeClr val="lt1"/>
              </a:buClr>
              <a:buSzPts val="1400"/>
              <a:buNone/>
              <a:defRPr b="1">
                <a:solidFill>
                  <a:schemeClr val="lt1"/>
                </a:solidFill>
              </a:defRPr>
            </a:lvl4pPr>
            <a:lvl5pPr lvl="4" algn="ctr" rtl="0">
              <a:lnSpc>
                <a:spcPct val="100000"/>
              </a:lnSpc>
              <a:spcBef>
                <a:spcPts val="0"/>
              </a:spcBef>
              <a:spcAft>
                <a:spcPts val="0"/>
              </a:spcAft>
              <a:buClr>
                <a:schemeClr val="lt1"/>
              </a:buClr>
              <a:buSzPts val="1400"/>
              <a:buNone/>
              <a:defRPr b="1">
                <a:solidFill>
                  <a:schemeClr val="lt1"/>
                </a:solidFill>
              </a:defRPr>
            </a:lvl5pPr>
            <a:lvl6pPr lvl="5" algn="ctr" rtl="0">
              <a:lnSpc>
                <a:spcPct val="100000"/>
              </a:lnSpc>
              <a:spcBef>
                <a:spcPts val="0"/>
              </a:spcBef>
              <a:spcAft>
                <a:spcPts val="0"/>
              </a:spcAft>
              <a:buClr>
                <a:schemeClr val="lt1"/>
              </a:buClr>
              <a:buSzPts val="1400"/>
              <a:buNone/>
              <a:defRPr b="1">
                <a:solidFill>
                  <a:schemeClr val="lt1"/>
                </a:solidFill>
              </a:defRPr>
            </a:lvl6pPr>
            <a:lvl7pPr lvl="6" algn="ctr" rtl="0">
              <a:lnSpc>
                <a:spcPct val="100000"/>
              </a:lnSpc>
              <a:spcBef>
                <a:spcPts val="0"/>
              </a:spcBef>
              <a:spcAft>
                <a:spcPts val="0"/>
              </a:spcAft>
              <a:buClr>
                <a:schemeClr val="lt1"/>
              </a:buClr>
              <a:buSzPts val="1400"/>
              <a:buNone/>
              <a:defRPr b="1">
                <a:solidFill>
                  <a:schemeClr val="lt1"/>
                </a:solidFill>
              </a:defRPr>
            </a:lvl7pPr>
            <a:lvl8pPr lvl="7" algn="ctr" rtl="0">
              <a:lnSpc>
                <a:spcPct val="100000"/>
              </a:lnSpc>
              <a:spcBef>
                <a:spcPts val="0"/>
              </a:spcBef>
              <a:spcAft>
                <a:spcPts val="0"/>
              </a:spcAft>
              <a:buClr>
                <a:schemeClr val="lt1"/>
              </a:buClr>
              <a:buSzPts val="1400"/>
              <a:buNone/>
              <a:defRPr b="1">
                <a:solidFill>
                  <a:schemeClr val="lt1"/>
                </a:solidFill>
              </a:defRPr>
            </a:lvl8pPr>
            <a:lvl9pPr lvl="8" algn="ctr" rtl="0">
              <a:lnSpc>
                <a:spcPct val="100000"/>
              </a:lnSpc>
              <a:spcBef>
                <a:spcPts val="0"/>
              </a:spcBef>
              <a:spcAft>
                <a:spcPts val="0"/>
              </a:spcAft>
              <a:buClr>
                <a:schemeClr val="lt1"/>
              </a:buClr>
              <a:buSzPts val="1400"/>
              <a:buNone/>
              <a:defRPr b="1">
                <a:solidFill>
                  <a:schemeClr val="lt1"/>
                </a:solidFill>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006 - Content and Image - 4 - Grey B">
  <p:cSld name="CUSTOM_4_2_7_1_1_1_1_3_1_1">
    <p:bg>
      <p:bgPr>
        <a:solidFill>
          <a:schemeClr val="lt2"/>
        </a:solidFill>
        <a:effectLst/>
      </p:bgPr>
    </p:bg>
    <p:spTree>
      <p:nvGrpSpPr>
        <p:cNvPr id="1" name="Shape 2859"/>
        <p:cNvGrpSpPr/>
        <p:nvPr/>
      </p:nvGrpSpPr>
      <p:grpSpPr>
        <a:xfrm>
          <a:off x="0" y="0"/>
          <a:ext cx="0" cy="0"/>
          <a:chOff x="0" y="0"/>
          <a:chExt cx="0" cy="0"/>
        </a:xfrm>
      </p:grpSpPr>
      <p:sp>
        <p:nvSpPr>
          <p:cNvPr id="2860" name="Google Shape;2860;p149"/>
          <p:cNvSpPr txBox="1">
            <a:spLocks noGrp="1"/>
          </p:cNvSpPr>
          <p:nvPr>
            <p:ph type="body" idx="1"/>
          </p:nvPr>
        </p:nvSpPr>
        <p:spPr>
          <a:xfrm>
            <a:off x="6844175" y="3726050"/>
            <a:ext cx="1635000" cy="763800"/>
          </a:xfrm>
          <a:prstGeom prst="rect">
            <a:avLst/>
          </a:prstGeom>
        </p:spPr>
        <p:txBody>
          <a:bodyPr spcFirstLastPara="1" wrap="square" lIns="91425" tIns="91425" rIns="91425" bIns="0" anchor="t" anchorCtr="0">
            <a:noAutofit/>
          </a:bodyPr>
          <a:lstStyle>
            <a:lvl1pPr marL="457200" lvl="0" indent="-298450" algn="ctr" rtl="0">
              <a:lnSpc>
                <a:spcPct val="100000"/>
              </a:lnSpc>
              <a:spcBef>
                <a:spcPts val="0"/>
              </a:spcBef>
              <a:spcAft>
                <a:spcPts val="0"/>
              </a:spcAft>
              <a:buSzPts val="1100"/>
              <a:buChar char="●"/>
              <a:defRPr sz="1100"/>
            </a:lvl1pPr>
            <a:lvl2pPr marL="914400" lvl="1" indent="-298450" algn="ctr" rtl="0">
              <a:lnSpc>
                <a:spcPct val="100000"/>
              </a:lnSpc>
              <a:spcBef>
                <a:spcPts val="500"/>
              </a:spcBef>
              <a:spcAft>
                <a:spcPts val="0"/>
              </a:spcAft>
              <a:buSzPts val="1100"/>
              <a:buChar char="●"/>
              <a:defRPr sz="1100"/>
            </a:lvl2pPr>
            <a:lvl3pPr marL="1371600" lvl="2" indent="-298450" algn="ctr" rtl="0">
              <a:lnSpc>
                <a:spcPct val="100000"/>
              </a:lnSpc>
              <a:spcBef>
                <a:spcPts val="500"/>
              </a:spcBef>
              <a:spcAft>
                <a:spcPts val="0"/>
              </a:spcAft>
              <a:buSzPts val="1100"/>
              <a:buChar char="○"/>
              <a:defRPr sz="1100"/>
            </a:lvl3pPr>
            <a:lvl4pPr marL="1828800" lvl="3" indent="-298450" algn="ctr" rtl="0">
              <a:lnSpc>
                <a:spcPct val="100000"/>
              </a:lnSpc>
              <a:spcBef>
                <a:spcPts val="500"/>
              </a:spcBef>
              <a:spcAft>
                <a:spcPts val="0"/>
              </a:spcAft>
              <a:buSzPts val="1100"/>
              <a:buChar char="■"/>
              <a:defRPr sz="1100"/>
            </a:lvl4pPr>
            <a:lvl5pPr marL="2286000" lvl="4" indent="-298450" algn="ctr" rtl="0">
              <a:lnSpc>
                <a:spcPct val="100000"/>
              </a:lnSpc>
              <a:spcBef>
                <a:spcPts val="500"/>
              </a:spcBef>
              <a:spcAft>
                <a:spcPts val="0"/>
              </a:spcAft>
              <a:buSzPts val="1100"/>
              <a:buChar char="○"/>
              <a:defRPr sz="1100"/>
            </a:lvl5pPr>
            <a:lvl6pPr marL="2743200" lvl="5" indent="-298450" algn="ctr" rtl="0">
              <a:lnSpc>
                <a:spcPct val="100000"/>
              </a:lnSpc>
              <a:spcBef>
                <a:spcPts val="500"/>
              </a:spcBef>
              <a:spcAft>
                <a:spcPts val="0"/>
              </a:spcAft>
              <a:buSzPts val="1100"/>
              <a:buChar char="■"/>
              <a:defRPr sz="1100"/>
            </a:lvl6pPr>
            <a:lvl7pPr marL="3200400" lvl="6" indent="-298450" algn="ctr" rtl="0">
              <a:lnSpc>
                <a:spcPct val="100000"/>
              </a:lnSpc>
              <a:spcBef>
                <a:spcPts val="500"/>
              </a:spcBef>
              <a:spcAft>
                <a:spcPts val="0"/>
              </a:spcAft>
              <a:buSzPts val="1100"/>
              <a:buChar char="●"/>
              <a:defRPr sz="1100"/>
            </a:lvl7pPr>
            <a:lvl8pPr marL="3657600" lvl="7" indent="-298450" algn="ctr" rtl="0">
              <a:lnSpc>
                <a:spcPct val="100000"/>
              </a:lnSpc>
              <a:spcBef>
                <a:spcPts val="500"/>
              </a:spcBef>
              <a:spcAft>
                <a:spcPts val="0"/>
              </a:spcAft>
              <a:buSzPts val="1100"/>
              <a:buChar char="○"/>
              <a:defRPr sz="1100"/>
            </a:lvl8pPr>
            <a:lvl9pPr marL="4114800" lvl="8" indent="-298450" algn="ctr" rtl="0">
              <a:lnSpc>
                <a:spcPct val="100000"/>
              </a:lnSpc>
              <a:spcBef>
                <a:spcPts val="500"/>
              </a:spcBef>
              <a:spcAft>
                <a:spcPts val="500"/>
              </a:spcAft>
              <a:buSzPts val="1100"/>
              <a:buChar char="■"/>
              <a:defRPr sz="1100"/>
            </a:lvl9pPr>
          </a:lstStyle>
          <a:p>
            <a:endParaRPr/>
          </a:p>
        </p:txBody>
      </p:sp>
      <p:sp>
        <p:nvSpPr>
          <p:cNvPr id="2861" name="Google Shape;2861;p149"/>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lgn="ctr" rtl="0">
              <a:spcBef>
                <a:spcPts val="0"/>
              </a:spcBef>
              <a:spcAft>
                <a:spcPts val="0"/>
              </a:spcAft>
              <a:buSzPts val="3200"/>
              <a:buNone/>
              <a:defRPr sz="32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2862" name="Google Shape;2862;p149"/>
          <p:cNvSpPr>
            <a:spLocks noGrp="1"/>
          </p:cNvSpPr>
          <p:nvPr>
            <p:ph type="pic" idx="2"/>
          </p:nvPr>
        </p:nvSpPr>
        <p:spPr>
          <a:xfrm>
            <a:off x="676725" y="1769375"/>
            <a:ext cx="1635000" cy="1635000"/>
          </a:xfrm>
          <a:prstGeom prst="ellipse">
            <a:avLst/>
          </a:prstGeom>
          <a:noFill/>
          <a:ln>
            <a:noFill/>
          </a:ln>
        </p:spPr>
      </p:sp>
      <p:sp>
        <p:nvSpPr>
          <p:cNvPr id="2863" name="Google Shape;2863;p149"/>
          <p:cNvSpPr>
            <a:spLocks noGrp="1"/>
          </p:cNvSpPr>
          <p:nvPr>
            <p:ph type="pic" idx="3"/>
          </p:nvPr>
        </p:nvSpPr>
        <p:spPr>
          <a:xfrm>
            <a:off x="2732525" y="1769375"/>
            <a:ext cx="1635000" cy="1635000"/>
          </a:xfrm>
          <a:prstGeom prst="ellipse">
            <a:avLst/>
          </a:prstGeom>
          <a:noFill/>
          <a:ln>
            <a:noFill/>
          </a:ln>
        </p:spPr>
      </p:sp>
      <p:sp>
        <p:nvSpPr>
          <p:cNvPr id="2864" name="Google Shape;2864;p149"/>
          <p:cNvSpPr>
            <a:spLocks noGrp="1"/>
          </p:cNvSpPr>
          <p:nvPr>
            <p:ph type="pic" idx="4"/>
          </p:nvPr>
        </p:nvSpPr>
        <p:spPr>
          <a:xfrm>
            <a:off x="4788338" y="1769375"/>
            <a:ext cx="1635000" cy="1635000"/>
          </a:xfrm>
          <a:prstGeom prst="ellipse">
            <a:avLst/>
          </a:prstGeom>
          <a:noFill/>
          <a:ln>
            <a:noFill/>
          </a:ln>
        </p:spPr>
      </p:sp>
      <p:sp>
        <p:nvSpPr>
          <p:cNvPr id="2865" name="Google Shape;2865;p149"/>
          <p:cNvSpPr>
            <a:spLocks noGrp="1"/>
          </p:cNvSpPr>
          <p:nvPr>
            <p:ph type="pic" idx="5"/>
          </p:nvPr>
        </p:nvSpPr>
        <p:spPr>
          <a:xfrm>
            <a:off x="6844163" y="1769375"/>
            <a:ext cx="1635000" cy="1635000"/>
          </a:xfrm>
          <a:prstGeom prst="ellipse">
            <a:avLst/>
          </a:prstGeom>
          <a:noFill/>
          <a:ln>
            <a:noFill/>
          </a:ln>
        </p:spPr>
      </p:sp>
      <p:sp>
        <p:nvSpPr>
          <p:cNvPr id="2866" name="Google Shape;2866;p149"/>
          <p:cNvSpPr txBox="1">
            <a:spLocks noGrp="1"/>
          </p:cNvSpPr>
          <p:nvPr>
            <p:ph type="body" idx="6"/>
          </p:nvPr>
        </p:nvSpPr>
        <p:spPr>
          <a:xfrm>
            <a:off x="676650" y="3726050"/>
            <a:ext cx="1635000" cy="763800"/>
          </a:xfrm>
          <a:prstGeom prst="rect">
            <a:avLst/>
          </a:prstGeom>
        </p:spPr>
        <p:txBody>
          <a:bodyPr spcFirstLastPara="1" wrap="square" lIns="91425" tIns="91425" rIns="91425" bIns="0" anchor="t" anchorCtr="0">
            <a:noAutofit/>
          </a:bodyPr>
          <a:lstStyle>
            <a:lvl1pPr marL="457200" lvl="0" indent="-298450" algn="ctr" rtl="0">
              <a:lnSpc>
                <a:spcPct val="100000"/>
              </a:lnSpc>
              <a:spcBef>
                <a:spcPts val="0"/>
              </a:spcBef>
              <a:spcAft>
                <a:spcPts val="0"/>
              </a:spcAft>
              <a:buSzPts val="1100"/>
              <a:buChar char="●"/>
              <a:defRPr sz="1100"/>
            </a:lvl1pPr>
            <a:lvl2pPr marL="914400" lvl="1" indent="-298450" algn="ctr" rtl="0">
              <a:lnSpc>
                <a:spcPct val="100000"/>
              </a:lnSpc>
              <a:spcBef>
                <a:spcPts val="500"/>
              </a:spcBef>
              <a:spcAft>
                <a:spcPts val="0"/>
              </a:spcAft>
              <a:buSzPts val="1100"/>
              <a:buChar char="●"/>
              <a:defRPr sz="1100"/>
            </a:lvl2pPr>
            <a:lvl3pPr marL="1371600" lvl="2" indent="-298450" algn="ctr" rtl="0">
              <a:lnSpc>
                <a:spcPct val="100000"/>
              </a:lnSpc>
              <a:spcBef>
                <a:spcPts val="500"/>
              </a:spcBef>
              <a:spcAft>
                <a:spcPts val="0"/>
              </a:spcAft>
              <a:buSzPts val="1100"/>
              <a:buChar char="○"/>
              <a:defRPr sz="1100"/>
            </a:lvl3pPr>
            <a:lvl4pPr marL="1828800" lvl="3" indent="-298450" algn="ctr" rtl="0">
              <a:lnSpc>
                <a:spcPct val="100000"/>
              </a:lnSpc>
              <a:spcBef>
                <a:spcPts val="500"/>
              </a:spcBef>
              <a:spcAft>
                <a:spcPts val="0"/>
              </a:spcAft>
              <a:buSzPts val="1100"/>
              <a:buChar char="■"/>
              <a:defRPr sz="1100"/>
            </a:lvl4pPr>
            <a:lvl5pPr marL="2286000" lvl="4" indent="-298450" algn="ctr" rtl="0">
              <a:lnSpc>
                <a:spcPct val="100000"/>
              </a:lnSpc>
              <a:spcBef>
                <a:spcPts val="500"/>
              </a:spcBef>
              <a:spcAft>
                <a:spcPts val="0"/>
              </a:spcAft>
              <a:buSzPts val="1100"/>
              <a:buChar char="○"/>
              <a:defRPr sz="1100"/>
            </a:lvl5pPr>
            <a:lvl6pPr marL="2743200" lvl="5" indent="-298450" algn="ctr" rtl="0">
              <a:lnSpc>
                <a:spcPct val="100000"/>
              </a:lnSpc>
              <a:spcBef>
                <a:spcPts val="500"/>
              </a:spcBef>
              <a:spcAft>
                <a:spcPts val="0"/>
              </a:spcAft>
              <a:buSzPts val="1100"/>
              <a:buChar char="■"/>
              <a:defRPr sz="1100"/>
            </a:lvl6pPr>
            <a:lvl7pPr marL="3200400" lvl="6" indent="-298450" algn="ctr" rtl="0">
              <a:lnSpc>
                <a:spcPct val="100000"/>
              </a:lnSpc>
              <a:spcBef>
                <a:spcPts val="500"/>
              </a:spcBef>
              <a:spcAft>
                <a:spcPts val="0"/>
              </a:spcAft>
              <a:buSzPts val="1100"/>
              <a:buChar char="●"/>
              <a:defRPr sz="1100"/>
            </a:lvl7pPr>
            <a:lvl8pPr marL="3657600" lvl="7" indent="-298450" algn="ctr" rtl="0">
              <a:lnSpc>
                <a:spcPct val="100000"/>
              </a:lnSpc>
              <a:spcBef>
                <a:spcPts val="500"/>
              </a:spcBef>
              <a:spcAft>
                <a:spcPts val="0"/>
              </a:spcAft>
              <a:buSzPts val="1100"/>
              <a:buChar char="○"/>
              <a:defRPr sz="1100"/>
            </a:lvl8pPr>
            <a:lvl9pPr marL="4114800" lvl="8" indent="-298450" algn="ctr" rtl="0">
              <a:lnSpc>
                <a:spcPct val="100000"/>
              </a:lnSpc>
              <a:spcBef>
                <a:spcPts val="500"/>
              </a:spcBef>
              <a:spcAft>
                <a:spcPts val="500"/>
              </a:spcAft>
              <a:buSzPts val="1100"/>
              <a:buChar char="■"/>
              <a:defRPr sz="1100"/>
            </a:lvl9pPr>
          </a:lstStyle>
          <a:p>
            <a:endParaRPr/>
          </a:p>
        </p:txBody>
      </p:sp>
      <p:sp>
        <p:nvSpPr>
          <p:cNvPr id="2867" name="Google Shape;2867;p149"/>
          <p:cNvSpPr txBox="1">
            <a:spLocks noGrp="1"/>
          </p:cNvSpPr>
          <p:nvPr>
            <p:ph type="subTitle" idx="7"/>
          </p:nvPr>
        </p:nvSpPr>
        <p:spPr>
          <a:xfrm>
            <a:off x="676650" y="3404375"/>
            <a:ext cx="1635000" cy="322200"/>
          </a:xfrm>
          <a:prstGeom prst="rect">
            <a:avLst/>
          </a:prstGeom>
        </p:spPr>
        <p:txBody>
          <a:bodyPr spcFirstLastPara="1" wrap="square" lIns="91425" tIns="91425" rIns="91425" bIns="0" anchor="t" anchorCtr="0">
            <a:noAutofit/>
          </a:bodyPr>
          <a:lstStyle>
            <a:lvl1pPr lvl="0" algn="ctr" rtl="0">
              <a:lnSpc>
                <a:spcPct val="100000"/>
              </a:lnSpc>
              <a:spcBef>
                <a:spcPts val="0"/>
              </a:spcBef>
              <a:spcAft>
                <a:spcPts val="0"/>
              </a:spcAft>
              <a:buSzPts val="1100"/>
              <a:buNone/>
              <a:defRPr sz="1100" b="1"/>
            </a:lvl1pPr>
            <a:lvl2pPr lvl="1" algn="ctr" rtl="0">
              <a:lnSpc>
                <a:spcPct val="100000"/>
              </a:lnSpc>
              <a:spcBef>
                <a:spcPts val="0"/>
              </a:spcBef>
              <a:spcAft>
                <a:spcPts val="0"/>
              </a:spcAft>
              <a:buSzPts val="1400"/>
              <a:buNone/>
              <a:defRPr b="1"/>
            </a:lvl2pPr>
            <a:lvl3pPr lvl="2" algn="ctr" rtl="0">
              <a:lnSpc>
                <a:spcPct val="100000"/>
              </a:lnSpc>
              <a:spcBef>
                <a:spcPts val="0"/>
              </a:spcBef>
              <a:spcAft>
                <a:spcPts val="0"/>
              </a:spcAft>
              <a:buSzPts val="1400"/>
              <a:buNone/>
              <a:defRPr b="1"/>
            </a:lvl3pPr>
            <a:lvl4pPr lvl="3" algn="ctr" rtl="0">
              <a:lnSpc>
                <a:spcPct val="100000"/>
              </a:lnSpc>
              <a:spcBef>
                <a:spcPts val="0"/>
              </a:spcBef>
              <a:spcAft>
                <a:spcPts val="0"/>
              </a:spcAft>
              <a:buSzPts val="1400"/>
              <a:buNone/>
              <a:defRPr b="1"/>
            </a:lvl4pPr>
            <a:lvl5pPr lvl="4" algn="ctr" rtl="0">
              <a:lnSpc>
                <a:spcPct val="100000"/>
              </a:lnSpc>
              <a:spcBef>
                <a:spcPts val="0"/>
              </a:spcBef>
              <a:spcAft>
                <a:spcPts val="0"/>
              </a:spcAft>
              <a:buSzPts val="1400"/>
              <a:buNone/>
              <a:defRPr b="1"/>
            </a:lvl5pPr>
            <a:lvl6pPr lvl="5" algn="ctr" rtl="0">
              <a:lnSpc>
                <a:spcPct val="100000"/>
              </a:lnSpc>
              <a:spcBef>
                <a:spcPts val="0"/>
              </a:spcBef>
              <a:spcAft>
                <a:spcPts val="0"/>
              </a:spcAft>
              <a:buSzPts val="1400"/>
              <a:buNone/>
              <a:defRPr b="1"/>
            </a:lvl6pPr>
            <a:lvl7pPr lvl="6" algn="ctr" rtl="0">
              <a:lnSpc>
                <a:spcPct val="100000"/>
              </a:lnSpc>
              <a:spcBef>
                <a:spcPts val="0"/>
              </a:spcBef>
              <a:spcAft>
                <a:spcPts val="0"/>
              </a:spcAft>
              <a:buSzPts val="1400"/>
              <a:buNone/>
              <a:defRPr b="1"/>
            </a:lvl7pPr>
            <a:lvl8pPr lvl="7" algn="ctr" rtl="0">
              <a:lnSpc>
                <a:spcPct val="100000"/>
              </a:lnSpc>
              <a:spcBef>
                <a:spcPts val="0"/>
              </a:spcBef>
              <a:spcAft>
                <a:spcPts val="0"/>
              </a:spcAft>
              <a:buSzPts val="1400"/>
              <a:buNone/>
              <a:defRPr b="1"/>
            </a:lvl8pPr>
            <a:lvl9pPr lvl="8" algn="ctr" rtl="0">
              <a:lnSpc>
                <a:spcPct val="100000"/>
              </a:lnSpc>
              <a:spcBef>
                <a:spcPts val="0"/>
              </a:spcBef>
              <a:spcAft>
                <a:spcPts val="0"/>
              </a:spcAft>
              <a:buSzPts val="1400"/>
              <a:buNone/>
              <a:defRPr b="1"/>
            </a:lvl9pPr>
          </a:lstStyle>
          <a:p>
            <a:endParaRPr/>
          </a:p>
        </p:txBody>
      </p:sp>
      <p:sp>
        <p:nvSpPr>
          <p:cNvPr id="2868" name="Google Shape;2868;p149"/>
          <p:cNvSpPr txBox="1">
            <a:spLocks noGrp="1"/>
          </p:cNvSpPr>
          <p:nvPr>
            <p:ph type="body" idx="8"/>
          </p:nvPr>
        </p:nvSpPr>
        <p:spPr>
          <a:xfrm>
            <a:off x="2732500" y="3726050"/>
            <a:ext cx="1635000" cy="763800"/>
          </a:xfrm>
          <a:prstGeom prst="rect">
            <a:avLst/>
          </a:prstGeom>
        </p:spPr>
        <p:txBody>
          <a:bodyPr spcFirstLastPara="1" wrap="square" lIns="91425" tIns="91425" rIns="91425" bIns="0" anchor="t" anchorCtr="0">
            <a:noAutofit/>
          </a:bodyPr>
          <a:lstStyle>
            <a:lvl1pPr marL="457200" lvl="0" indent="-298450" algn="ctr" rtl="0">
              <a:lnSpc>
                <a:spcPct val="100000"/>
              </a:lnSpc>
              <a:spcBef>
                <a:spcPts val="0"/>
              </a:spcBef>
              <a:spcAft>
                <a:spcPts val="0"/>
              </a:spcAft>
              <a:buSzPts val="1100"/>
              <a:buChar char="●"/>
              <a:defRPr sz="1100"/>
            </a:lvl1pPr>
            <a:lvl2pPr marL="914400" lvl="1" indent="-298450" algn="ctr" rtl="0">
              <a:lnSpc>
                <a:spcPct val="100000"/>
              </a:lnSpc>
              <a:spcBef>
                <a:spcPts val="500"/>
              </a:spcBef>
              <a:spcAft>
                <a:spcPts val="0"/>
              </a:spcAft>
              <a:buSzPts val="1100"/>
              <a:buChar char="●"/>
              <a:defRPr sz="1100"/>
            </a:lvl2pPr>
            <a:lvl3pPr marL="1371600" lvl="2" indent="-298450" algn="ctr" rtl="0">
              <a:lnSpc>
                <a:spcPct val="100000"/>
              </a:lnSpc>
              <a:spcBef>
                <a:spcPts val="500"/>
              </a:spcBef>
              <a:spcAft>
                <a:spcPts val="0"/>
              </a:spcAft>
              <a:buSzPts val="1100"/>
              <a:buChar char="○"/>
              <a:defRPr sz="1100"/>
            </a:lvl3pPr>
            <a:lvl4pPr marL="1828800" lvl="3" indent="-298450" algn="ctr" rtl="0">
              <a:lnSpc>
                <a:spcPct val="100000"/>
              </a:lnSpc>
              <a:spcBef>
                <a:spcPts val="500"/>
              </a:spcBef>
              <a:spcAft>
                <a:spcPts val="0"/>
              </a:spcAft>
              <a:buSzPts val="1100"/>
              <a:buChar char="■"/>
              <a:defRPr sz="1100"/>
            </a:lvl4pPr>
            <a:lvl5pPr marL="2286000" lvl="4" indent="-298450" algn="ctr" rtl="0">
              <a:lnSpc>
                <a:spcPct val="100000"/>
              </a:lnSpc>
              <a:spcBef>
                <a:spcPts val="500"/>
              </a:spcBef>
              <a:spcAft>
                <a:spcPts val="0"/>
              </a:spcAft>
              <a:buSzPts val="1100"/>
              <a:buChar char="○"/>
              <a:defRPr sz="1100"/>
            </a:lvl5pPr>
            <a:lvl6pPr marL="2743200" lvl="5" indent="-298450" algn="ctr" rtl="0">
              <a:lnSpc>
                <a:spcPct val="100000"/>
              </a:lnSpc>
              <a:spcBef>
                <a:spcPts val="500"/>
              </a:spcBef>
              <a:spcAft>
                <a:spcPts val="0"/>
              </a:spcAft>
              <a:buSzPts val="1100"/>
              <a:buChar char="■"/>
              <a:defRPr sz="1100"/>
            </a:lvl6pPr>
            <a:lvl7pPr marL="3200400" lvl="6" indent="-298450" algn="ctr" rtl="0">
              <a:lnSpc>
                <a:spcPct val="100000"/>
              </a:lnSpc>
              <a:spcBef>
                <a:spcPts val="500"/>
              </a:spcBef>
              <a:spcAft>
                <a:spcPts val="0"/>
              </a:spcAft>
              <a:buSzPts val="1100"/>
              <a:buChar char="●"/>
              <a:defRPr sz="1100"/>
            </a:lvl7pPr>
            <a:lvl8pPr marL="3657600" lvl="7" indent="-298450" algn="ctr" rtl="0">
              <a:lnSpc>
                <a:spcPct val="100000"/>
              </a:lnSpc>
              <a:spcBef>
                <a:spcPts val="500"/>
              </a:spcBef>
              <a:spcAft>
                <a:spcPts val="0"/>
              </a:spcAft>
              <a:buSzPts val="1100"/>
              <a:buChar char="○"/>
              <a:defRPr sz="1100"/>
            </a:lvl8pPr>
            <a:lvl9pPr marL="4114800" lvl="8" indent="-298450" algn="ctr" rtl="0">
              <a:lnSpc>
                <a:spcPct val="100000"/>
              </a:lnSpc>
              <a:spcBef>
                <a:spcPts val="500"/>
              </a:spcBef>
              <a:spcAft>
                <a:spcPts val="500"/>
              </a:spcAft>
              <a:buSzPts val="1100"/>
              <a:buChar char="■"/>
              <a:defRPr sz="1100"/>
            </a:lvl9pPr>
          </a:lstStyle>
          <a:p>
            <a:endParaRPr/>
          </a:p>
        </p:txBody>
      </p:sp>
      <p:sp>
        <p:nvSpPr>
          <p:cNvPr id="2869" name="Google Shape;2869;p149"/>
          <p:cNvSpPr txBox="1">
            <a:spLocks noGrp="1"/>
          </p:cNvSpPr>
          <p:nvPr>
            <p:ph type="subTitle" idx="9"/>
          </p:nvPr>
        </p:nvSpPr>
        <p:spPr>
          <a:xfrm>
            <a:off x="2732500" y="3404375"/>
            <a:ext cx="1635000" cy="322200"/>
          </a:xfrm>
          <a:prstGeom prst="rect">
            <a:avLst/>
          </a:prstGeom>
        </p:spPr>
        <p:txBody>
          <a:bodyPr spcFirstLastPara="1" wrap="square" lIns="91425" tIns="91425" rIns="91425" bIns="0" anchor="t" anchorCtr="0">
            <a:noAutofit/>
          </a:bodyPr>
          <a:lstStyle>
            <a:lvl1pPr lvl="0" algn="ctr" rtl="0">
              <a:lnSpc>
                <a:spcPct val="100000"/>
              </a:lnSpc>
              <a:spcBef>
                <a:spcPts val="0"/>
              </a:spcBef>
              <a:spcAft>
                <a:spcPts val="0"/>
              </a:spcAft>
              <a:buSzPts val="1100"/>
              <a:buNone/>
              <a:defRPr sz="1100" b="1"/>
            </a:lvl1pPr>
            <a:lvl2pPr lvl="1" algn="ctr" rtl="0">
              <a:lnSpc>
                <a:spcPct val="100000"/>
              </a:lnSpc>
              <a:spcBef>
                <a:spcPts val="0"/>
              </a:spcBef>
              <a:spcAft>
                <a:spcPts val="0"/>
              </a:spcAft>
              <a:buSzPts val="1400"/>
              <a:buNone/>
              <a:defRPr b="1"/>
            </a:lvl2pPr>
            <a:lvl3pPr lvl="2" algn="ctr" rtl="0">
              <a:lnSpc>
                <a:spcPct val="100000"/>
              </a:lnSpc>
              <a:spcBef>
                <a:spcPts val="0"/>
              </a:spcBef>
              <a:spcAft>
                <a:spcPts val="0"/>
              </a:spcAft>
              <a:buSzPts val="1400"/>
              <a:buNone/>
              <a:defRPr b="1"/>
            </a:lvl3pPr>
            <a:lvl4pPr lvl="3" algn="ctr" rtl="0">
              <a:lnSpc>
                <a:spcPct val="100000"/>
              </a:lnSpc>
              <a:spcBef>
                <a:spcPts val="0"/>
              </a:spcBef>
              <a:spcAft>
                <a:spcPts val="0"/>
              </a:spcAft>
              <a:buSzPts val="1400"/>
              <a:buNone/>
              <a:defRPr b="1"/>
            </a:lvl4pPr>
            <a:lvl5pPr lvl="4" algn="ctr" rtl="0">
              <a:lnSpc>
                <a:spcPct val="100000"/>
              </a:lnSpc>
              <a:spcBef>
                <a:spcPts val="0"/>
              </a:spcBef>
              <a:spcAft>
                <a:spcPts val="0"/>
              </a:spcAft>
              <a:buSzPts val="1400"/>
              <a:buNone/>
              <a:defRPr b="1"/>
            </a:lvl5pPr>
            <a:lvl6pPr lvl="5" algn="ctr" rtl="0">
              <a:lnSpc>
                <a:spcPct val="100000"/>
              </a:lnSpc>
              <a:spcBef>
                <a:spcPts val="0"/>
              </a:spcBef>
              <a:spcAft>
                <a:spcPts val="0"/>
              </a:spcAft>
              <a:buSzPts val="1400"/>
              <a:buNone/>
              <a:defRPr b="1"/>
            </a:lvl6pPr>
            <a:lvl7pPr lvl="6" algn="ctr" rtl="0">
              <a:lnSpc>
                <a:spcPct val="100000"/>
              </a:lnSpc>
              <a:spcBef>
                <a:spcPts val="0"/>
              </a:spcBef>
              <a:spcAft>
                <a:spcPts val="0"/>
              </a:spcAft>
              <a:buSzPts val="1400"/>
              <a:buNone/>
              <a:defRPr b="1"/>
            </a:lvl7pPr>
            <a:lvl8pPr lvl="7" algn="ctr" rtl="0">
              <a:lnSpc>
                <a:spcPct val="100000"/>
              </a:lnSpc>
              <a:spcBef>
                <a:spcPts val="0"/>
              </a:spcBef>
              <a:spcAft>
                <a:spcPts val="0"/>
              </a:spcAft>
              <a:buSzPts val="1400"/>
              <a:buNone/>
              <a:defRPr b="1"/>
            </a:lvl8pPr>
            <a:lvl9pPr lvl="8" algn="ctr" rtl="0">
              <a:lnSpc>
                <a:spcPct val="100000"/>
              </a:lnSpc>
              <a:spcBef>
                <a:spcPts val="0"/>
              </a:spcBef>
              <a:spcAft>
                <a:spcPts val="0"/>
              </a:spcAft>
              <a:buSzPts val="1400"/>
              <a:buNone/>
              <a:defRPr b="1"/>
            </a:lvl9pPr>
          </a:lstStyle>
          <a:p>
            <a:endParaRPr/>
          </a:p>
        </p:txBody>
      </p:sp>
      <p:sp>
        <p:nvSpPr>
          <p:cNvPr id="2870" name="Google Shape;2870;p149"/>
          <p:cNvSpPr txBox="1">
            <a:spLocks noGrp="1"/>
          </p:cNvSpPr>
          <p:nvPr>
            <p:ph type="body" idx="13"/>
          </p:nvPr>
        </p:nvSpPr>
        <p:spPr>
          <a:xfrm>
            <a:off x="4788350" y="3726050"/>
            <a:ext cx="1635000" cy="763800"/>
          </a:xfrm>
          <a:prstGeom prst="rect">
            <a:avLst/>
          </a:prstGeom>
        </p:spPr>
        <p:txBody>
          <a:bodyPr spcFirstLastPara="1" wrap="square" lIns="91425" tIns="91425" rIns="91425" bIns="0" anchor="t" anchorCtr="0">
            <a:noAutofit/>
          </a:bodyPr>
          <a:lstStyle>
            <a:lvl1pPr marL="457200" lvl="0" indent="-298450" algn="ctr" rtl="0">
              <a:lnSpc>
                <a:spcPct val="100000"/>
              </a:lnSpc>
              <a:spcBef>
                <a:spcPts val="0"/>
              </a:spcBef>
              <a:spcAft>
                <a:spcPts val="0"/>
              </a:spcAft>
              <a:buSzPts val="1100"/>
              <a:buChar char="●"/>
              <a:defRPr sz="1100"/>
            </a:lvl1pPr>
            <a:lvl2pPr marL="914400" lvl="1" indent="-298450" algn="ctr" rtl="0">
              <a:lnSpc>
                <a:spcPct val="100000"/>
              </a:lnSpc>
              <a:spcBef>
                <a:spcPts val="500"/>
              </a:spcBef>
              <a:spcAft>
                <a:spcPts val="0"/>
              </a:spcAft>
              <a:buSzPts val="1100"/>
              <a:buChar char="●"/>
              <a:defRPr sz="1100"/>
            </a:lvl2pPr>
            <a:lvl3pPr marL="1371600" lvl="2" indent="-298450" algn="ctr" rtl="0">
              <a:lnSpc>
                <a:spcPct val="100000"/>
              </a:lnSpc>
              <a:spcBef>
                <a:spcPts val="500"/>
              </a:spcBef>
              <a:spcAft>
                <a:spcPts val="0"/>
              </a:spcAft>
              <a:buSzPts val="1100"/>
              <a:buChar char="○"/>
              <a:defRPr sz="1100"/>
            </a:lvl3pPr>
            <a:lvl4pPr marL="1828800" lvl="3" indent="-298450" algn="ctr" rtl="0">
              <a:lnSpc>
                <a:spcPct val="100000"/>
              </a:lnSpc>
              <a:spcBef>
                <a:spcPts val="500"/>
              </a:spcBef>
              <a:spcAft>
                <a:spcPts val="0"/>
              </a:spcAft>
              <a:buSzPts val="1100"/>
              <a:buChar char="■"/>
              <a:defRPr sz="1100"/>
            </a:lvl4pPr>
            <a:lvl5pPr marL="2286000" lvl="4" indent="-298450" algn="ctr" rtl="0">
              <a:lnSpc>
                <a:spcPct val="100000"/>
              </a:lnSpc>
              <a:spcBef>
                <a:spcPts val="500"/>
              </a:spcBef>
              <a:spcAft>
                <a:spcPts val="0"/>
              </a:spcAft>
              <a:buSzPts val="1100"/>
              <a:buChar char="○"/>
              <a:defRPr sz="1100"/>
            </a:lvl5pPr>
            <a:lvl6pPr marL="2743200" lvl="5" indent="-298450" algn="ctr" rtl="0">
              <a:lnSpc>
                <a:spcPct val="100000"/>
              </a:lnSpc>
              <a:spcBef>
                <a:spcPts val="500"/>
              </a:spcBef>
              <a:spcAft>
                <a:spcPts val="0"/>
              </a:spcAft>
              <a:buSzPts val="1100"/>
              <a:buChar char="■"/>
              <a:defRPr sz="1100"/>
            </a:lvl6pPr>
            <a:lvl7pPr marL="3200400" lvl="6" indent="-298450" algn="ctr" rtl="0">
              <a:lnSpc>
                <a:spcPct val="100000"/>
              </a:lnSpc>
              <a:spcBef>
                <a:spcPts val="500"/>
              </a:spcBef>
              <a:spcAft>
                <a:spcPts val="0"/>
              </a:spcAft>
              <a:buSzPts val="1100"/>
              <a:buChar char="●"/>
              <a:defRPr sz="1100"/>
            </a:lvl7pPr>
            <a:lvl8pPr marL="3657600" lvl="7" indent="-298450" algn="ctr" rtl="0">
              <a:lnSpc>
                <a:spcPct val="100000"/>
              </a:lnSpc>
              <a:spcBef>
                <a:spcPts val="500"/>
              </a:spcBef>
              <a:spcAft>
                <a:spcPts val="0"/>
              </a:spcAft>
              <a:buSzPts val="1100"/>
              <a:buChar char="○"/>
              <a:defRPr sz="1100"/>
            </a:lvl8pPr>
            <a:lvl9pPr marL="4114800" lvl="8" indent="-298450" algn="ctr" rtl="0">
              <a:lnSpc>
                <a:spcPct val="100000"/>
              </a:lnSpc>
              <a:spcBef>
                <a:spcPts val="500"/>
              </a:spcBef>
              <a:spcAft>
                <a:spcPts val="500"/>
              </a:spcAft>
              <a:buSzPts val="1100"/>
              <a:buChar char="■"/>
              <a:defRPr sz="1100"/>
            </a:lvl9pPr>
          </a:lstStyle>
          <a:p>
            <a:endParaRPr/>
          </a:p>
        </p:txBody>
      </p:sp>
      <p:sp>
        <p:nvSpPr>
          <p:cNvPr id="2871" name="Google Shape;2871;p149"/>
          <p:cNvSpPr txBox="1">
            <a:spLocks noGrp="1"/>
          </p:cNvSpPr>
          <p:nvPr>
            <p:ph type="subTitle" idx="14"/>
          </p:nvPr>
        </p:nvSpPr>
        <p:spPr>
          <a:xfrm>
            <a:off x="4788350" y="3404375"/>
            <a:ext cx="1635000" cy="322200"/>
          </a:xfrm>
          <a:prstGeom prst="rect">
            <a:avLst/>
          </a:prstGeom>
        </p:spPr>
        <p:txBody>
          <a:bodyPr spcFirstLastPara="1" wrap="square" lIns="91425" tIns="91425" rIns="91425" bIns="0" anchor="t" anchorCtr="0">
            <a:noAutofit/>
          </a:bodyPr>
          <a:lstStyle>
            <a:lvl1pPr lvl="0" algn="ctr" rtl="0">
              <a:lnSpc>
                <a:spcPct val="100000"/>
              </a:lnSpc>
              <a:spcBef>
                <a:spcPts val="0"/>
              </a:spcBef>
              <a:spcAft>
                <a:spcPts val="0"/>
              </a:spcAft>
              <a:buSzPts val="1100"/>
              <a:buNone/>
              <a:defRPr sz="1100" b="1"/>
            </a:lvl1pPr>
            <a:lvl2pPr lvl="1" algn="ctr" rtl="0">
              <a:lnSpc>
                <a:spcPct val="100000"/>
              </a:lnSpc>
              <a:spcBef>
                <a:spcPts val="0"/>
              </a:spcBef>
              <a:spcAft>
                <a:spcPts val="0"/>
              </a:spcAft>
              <a:buSzPts val="1400"/>
              <a:buNone/>
              <a:defRPr b="1"/>
            </a:lvl2pPr>
            <a:lvl3pPr lvl="2" algn="ctr" rtl="0">
              <a:lnSpc>
                <a:spcPct val="100000"/>
              </a:lnSpc>
              <a:spcBef>
                <a:spcPts val="0"/>
              </a:spcBef>
              <a:spcAft>
                <a:spcPts val="0"/>
              </a:spcAft>
              <a:buSzPts val="1400"/>
              <a:buNone/>
              <a:defRPr b="1"/>
            </a:lvl3pPr>
            <a:lvl4pPr lvl="3" algn="ctr" rtl="0">
              <a:lnSpc>
                <a:spcPct val="100000"/>
              </a:lnSpc>
              <a:spcBef>
                <a:spcPts val="0"/>
              </a:spcBef>
              <a:spcAft>
                <a:spcPts val="0"/>
              </a:spcAft>
              <a:buSzPts val="1400"/>
              <a:buNone/>
              <a:defRPr b="1"/>
            </a:lvl4pPr>
            <a:lvl5pPr lvl="4" algn="ctr" rtl="0">
              <a:lnSpc>
                <a:spcPct val="100000"/>
              </a:lnSpc>
              <a:spcBef>
                <a:spcPts val="0"/>
              </a:spcBef>
              <a:spcAft>
                <a:spcPts val="0"/>
              </a:spcAft>
              <a:buSzPts val="1400"/>
              <a:buNone/>
              <a:defRPr b="1"/>
            </a:lvl5pPr>
            <a:lvl6pPr lvl="5" algn="ctr" rtl="0">
              <a:lnSpc>
                <a:spcPct val="100000"/>
              </a:lnSpc>
              <a:spcBef>
                <a:spcPts val="0"/>
              </a:spcBef>
              <a:spcAft>
                <a:spcPts val="0"/>
              </a:spcAft>
              <a:buSzPts val="1400"/>
              <a:buNone/>
              <a:defRPr b="1"/>
            </a:lvl6pPr>
            <a:lvl7pPr lvl="6" algn="ctr" rtl="0">
              <a:lnSpc>
                <a:spcPct val="100000"/>
              </a:lnSpc>
              <a:spcBef>
                <a:spcPts val="0"/>
              </a:spcBef>
              <a:spcAft>
                <a:spcPts val="0"/>
              </a:spcAft>
              <a:buSzPts val="1400"/>
              <a:buNone/>
              <a:defRPr b="1"/>
            </a:lvl7pPr>
            <a:lvl8pPr lvl="7" algn="ctr" rtl="0">
              <a:lnSpc>
                <a:spcPct val="100000"/>
              </a:lnSpc>
              <a:spcBef>
                <a:spcPts val="0"/>
              </a:spcBef>
              <a:spcAft>
                <a:spcPts val="0"/>
              </a:spcAft>
              <a:buSzPts val="1400"/>
              <a:buNone/>
              <a:defRPr b="1"/>
            </a:lvl8pPr>
            <a:lvl9pPr lvl="8" algn="ctr" rtl="0">
              <a:lnSpc>
                <a:spcPct val="100000"/>
              </a:lnSpc>
              <a:spcBef>
                <a:spcPts val="0"/>
              </a:spcBef>
              <a:spcAft>
                <a:spcPts val="0"/>
              </a:spcAft>
              <a:buSzPts val="1400"/>
              <a:buNone/>
              <a:defRPr b="1"/>
            </a:lvl9pPr>
          </a:lstStyle>
          <a:p>
            <a:endParaRPr/>
          </a:p>
        </p:txBody>
      </p:sp>
      <p:sp>
        <p:nvSpPr>
          <p:cNvPr id="2872" name="Google Shape;2872;p149"/>
          <p:cNvSpPr txBox="1">
            <a:spLocks noGrp="1"/>
          </p:cNvSpPr>
          <p:nvPr>
            <p:ph type="subTitle" idx="15"/>
          </p:nvPr>
        </p:nvSpPr>
        <p:spPr>
          <a:xfrm>
            <a:off x="6844175" y="3404375"/>
            <a:ext cx="1635000" cy="322200"/>
          </a:xfrm>
          <a:prstGeom prst="rect">
            <a:avLst/>
          </a:prstGeom>
        </p:spPr>
        <p:txBody>
          <a:bodyPr spcFirstLastPara="1" wrap="square" lIns="91425" tIns="91425" rIns="91425" bIns="0" anchor="t" anchorCtr="0">
            <a:noAutofit/>
          </a:bodyPr>
          <a:lstStyle>
            <a:lvl1pPr lvl="0" algn="ctr" rtl="0">
              <a:lnSpc>
                <a:spcPct val="100000"/>
              </a:lnSpc>
              <a:spcBef>
                <a:spcPts val="0"/>
              </a:spcBef>
              <a:spcAft>
                <a:spcPts val="0"/>
              </a:spcAft>
              <a:buSzPts val="1100"/>
              <a:buNone/>
              <a:defRPr sz="1100" b="1"/>
            </a:lvl1pPr>
            <a:lvl2pPr lvl="1" algn="ctr" rtl="0">
              <a:lnSpc>
                <a:spcPct val="100000"/>
              </a:lnSpc>
              <a:spcBef>
                <a:spcPts val="0"/>
              </a:spcBef>
              <a:spcAft>
                <a:spcPts val="0"/>
              </a:spcAft>
              <a:buSzPts val="1400"/>
              <a:buNone/>
              <a:defRPr b="1"/>
            </a:lvl2pPr>
            <a:lvl3pPr lvl="2" algn="ctr" rtl="0">
              <a:lnSpc>
                <a:spcPct val="100000"/>
              </a:lnSpc>
              <a:spcBef>
                <a:spcPts val="0"/>
              </a:spcBef>
              <a:spcAft>
                <a:spcPts val="0"/>
              </a:spcAft>
              <a:buSzPts val="1400"/>
              <a:buNone/>
              <a:defRPr b="1"/>
            </a:lvl3pPr>
            <a:lvl4pPr lvl="3" algn="ctr" rtl="0">
              <a:lnSpc>
                <a:spcPct val="100000"/>
              </a:lnSpc>
              <a:spcBef>
                <a:spcPts val="0"/>
              </a:spcBef>
              <a:spcAft>
                <a:spcPts val="0"/>
              </a:spcAft>
              <a:buSzPts val="1400"/>
              <a:buNone/>
              <a:defRPr b="1"/>
            </a:lvl4pPr>
            <a:lvl5pPr lvl="4" algn="ctr" rtl="0">
              <a:lnSpc>
                <a:spcPct val="100000"/>
              </a:lnSpc>
              <a:spcBef>
                <a:spcPts val="0"/>
              </a:spcBef>
              <a:spcAft>
                <a:spcPts val="0"/>
              </a:spcAft>
              <a:buSzPts val="1400"/>
              <a:buNone/>
              <a:defRPr b="1"/>
            </a:lvl5pPr>
            <a:lvl6pPr lvl="5" algn="ctr" rtl="0">
              <a:lnSpc>
                <a:spcPct val="100000"/>
              </a:lnSpc>
              <a:spcBef>
                <a:spcPts val="0"/>
              </a:spcBef>
              <a:spcAft>
                <a:spcPts val="0"/>
              </a:spcAft>
              <a:buSzPts val="1400"/>
              <a:buNone/>
              <a:defRPr b="1"/>
            </a:lvl6pPr>
            <a:lvl7pPr lvl="6" algn="ctr" rtl="0">
              <a:lnSpc>
                <a:spcPct val="100000"/>
              </a:lnSpc>
              <a:spcBef>
                <a:spcPts val="0"/>
              </a:spcBef>
              <a:spcAft>
                <a:spcPts val="0"/>
              </a:spcAft>
              <a:buSzPts val="1400"/>
              <a:buNone/>
              <a:defRPr b="1"/>
            </a:lvl7pPr>
            <a:lvl8pPr lvl="7" algn="ctr" rtl="0">
              <a:lnSpc>
                <a:spcPct val="100000"/>
              </a:lnSpc>
              <a:spcBef>
                <a:spcPts val="0"/>
              </a:spcBef>
              <a:spcAft>
                <a:spcPts val="0"/>
              </a:spcAft>
              <a:buSzPts val="1400"/>
              <a:buNone/>
              <a:defRPr b="1"/>
            </a:lvl8pPr>
            <a:lvl9pPr lvl="8" algn="ctr" rtl="0">
              <a:lnSpc>
                <a:spcPct val="100000"/>
              </a:lnSpc>
              <a:spcBef>
                <a:spcPts val="0"/>
              </a:spcBef>
              <a:spcAft>
                <a:spcPts val="0"/>
              </a:spcAft>
              <a:buSzPts val="1400"/>
              <a:buNone/>
              <a:defRPr b="1"/>
            </a:lvl9pPr>
          </a:lstStyle>
          <a:p>
            <a:endParaRPr/>
          </a:p>
        </p:txBody>
      </p:sp>
      <p:grpSp>
        <p:nvGrpSpPr>
          <p:cNvPr id="2873" name="Google Shape;2873;p149"/>
          <p:cNvGrpSpPr/>
          <p:nvPr/>
        </p:nvGrpSpPr>
        <p:grpSpPr>
          <a:xfrm>
            <a:off x="8648263" y="4659742"/>
            <a:ext cx="313719" cy="338062"/>
            <a:chOff x="3976677" y="2333625"/>
            <a:chExt cx="876309" cy="944307"/>
          </a:xfrm>
        </p:grpSpPr>
        <p:sp>
          <p:nvSpPr>
            <p:cNvPr id="2874" name="Google Shape;2874;p149"/>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75" name="Google Shape;2875;p149"/>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76" name="Google Shape;2876;p149"/>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77" name="Google Shape;2877;p149"/>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78" name="Google Shape;2878;p149"/>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79" name="Google Shape;2879;p149"/>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80" name="Google Shape;2880;p149"/>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81" name="Google Shape;2881;p149"/>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82" name="Google Shape;2882;p149"/>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83" name="Google Shape;2883;p149"/>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84" name="Google Shape;2884;p149"/>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85" name="Google Shape;2885;p149"/>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86" name="Google Shape;2886;p149"/>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887" name="Google Shape;2887;p149"/>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888" name="Google Shape;2888;p149"/>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006 - Content and Image - 6 - Blue">
  <p:cSld name="CUSTOM_4_2_7_1_1_1_1_1">
    <p:bg>
      <p:bgPr>
        <a:solidFill>
          <a:schemeClr val="dk1"/>
        </a:solidFill>
        <a:effectLst/>
      </p:bgPr>
    </p:bg>
    <p:spTree>
      <p:nvGrpSpPr>
        <p:cNvPr id="1" name="Shape 2889"/>
        <p:cNvGrpSpPr/>
        <p:nvPr/>
      </p:nvGrpSpPr>
      <p:grpSpPr>
        <a:xfrm>
          <a:off x="0" y="0"/>
          <a:ext cx="0" cy="0"/>
          <a:chOff x="0" y="0"/>
          <a:chExt cx="0" cy="0"/>
        </a:xfrm>
      </p:grpSpPr>
      <p:sp>
        <p:nvSpPr>
          <p:cNvPr id="2890" name="Google Shape;2890;p150"/>
          <p:cNvSpPr txBox="1">
            <a:spLocks noGrp="1"/>
          </p:cNvSpPr>
          <p:nvPr>
            <p:ph type="title"/>
          </p:nvPr>
        </p:nvSpPr>
        <p:spPr>
          <a:xfrm>
            <a:off x="676650" y="0"/>
            <a:ext cx="38955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2891" name="Google Shape;2891;p150"/>
          <p:cNvSpPr txBox="1">
            <a:spLocks noGrp="1"/>
          </p:cNvSpPr>
          <p:nvPr>
            <p:ph type="subTitle" idx="1"/>
          </p:nvPr>
        </p:nvSpPr>
        <p:spPr>
          <a:xfrm>
            <a:off x="676650" y="1449300"/>
            <a:ext cx="38955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2892" name="Google Shape;2892;p150"/>
          <p:cNvSpPr txBox="1">
            <a:spLocks noGrp="1"/>
          </p:cNvSpPr>
          <p:nvPr>
            <p:ph type="body" idx="2"/>
          </p:nvPr>
        </p:nvSpPr>
        <p:spPr>
          <a:xfrm>
            <a:off x="676500" y="1769375"/>
            <a:ext cx="3895500" cy="2720100"/>
          </a:xfrm>
          <a:prstGeom prst="rect">
            <a:avLst/>
          </a:prstGeom>
        </p:spPr>
        <p:txBody>
          <a:bodyPr spcFirstLastPara="1" wrap="square" lIns="0" tIns="91425" rIns="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2893" name="Google Shape;2893;p150"/>
          <p:cNvSpPr>
            <a:spLocks noGrp="1"/>
          </p:cNvSpPr>
          <p:nvPr>
            <p:ph type="pic" idx="3"/>
          </p:nvPr>
        </p:nvSpPr>
        <p:spPr>
          <a:xfrm>
            <a:off x="5221200" y="1917243"/>
            <a:ext cx="1460700" cy="1123500"/>
          </a:xfrm>
          <a:prstGeom prst="rect">
            <a:avLst/>
          </a:prstGeom>
          <a:noFill/>
          <a:ln>
            <a:noFill/>
          </a:ln>
        </p:spPr>
      </p:sp>
      <p:sp>
        <p:nvSpPr>
          <p:cNvPr id="2894" name="Google Shape;2894;p150"/>
          <p:cNvSpPr>
            <a:spLocks noGrp="1"/>
          </p:cNvSpPr>
          <p:nvPr>
            <p:ph type="pic" idx="4"/>
          </p:nvPr>
        </p:nvSpPr>
        <p:spPr>
          <a:xfrm>
            <a:off x="7006600" y="1917243"/>
            <a:ext cx="1460700" cy="1123500"/>
          </a:xfrm>
          <a:prstGeom prst="rect">
            <a:avLst/>
          </a:prstGeom>
          <a:noFill/>
          <a:ln>
            <a:noFill/>
          </a:ln>
        </p:spPr>
      </p:sp>
      <p:sp>
        <p:nvSpPr>
          <p:cNvPr id="2895" name="Google Shape;2895;p150"/>
          <p:cNvSpPr>
            <a:spLocks noGrp="1"/>
          </p:cNvSpPr>
          <p:nvPr>
            <p:ph type="pic" idx="5"/>
          </p:nvPr>
        </p:nvSpPr>
        <p:spPr>
          <a:xfrm>
            <a:off x="5221200" y="3357418"/>
            <a:ext cx="1460700" cy="1123500"/>
          </a:xfrm>
          <a:prstGeom prst="rect">
            <a:avLst/>
          </a:prstGeom>
          <a:noFill/>
          <a:ln>
            <a:noFill/>
          </a:ln>
        </p:spPr>
      </p:sp>
      <p:sp>
        <p:nvSpPr>
          <p:cNvPr id="2896" name="Google Shape;2896;p150"/>
          <p:cNvSpPr>
            <a:spLocks noGrp="1"/>
          </p:cNvSpPr>
          <p:nvPr>
            <p:ph type="pic" idx="6"/>
          </p:nvPr>
        </p:nvSpPr>
        <p:spPr>
          <a:xfrm>
            <a:off x="7006600" y="3357418"/>
            <a:ext cx="1460700" cy="1123500"/>
          </a:xfrm>
          <a:prstGeom prst="rect">
            <a:avLst/>
          </a:prstGeom>
          <a:noFill/>
          <a:ln>
            <a:noFill/>
          </a:ln>
        </p:spPr>
      </p:sp>
      <p:sp>
        <p:nvSpPr>
          <p:cNvPr id="2897" name="Google Shape;2897;p150"/>
          <p:cNvSpPr>
            <a:spLocks noGrp="1"/>
          </p:cNvSpPr>
          <p:nvPr>
            <p:ph type="pic" idx="7"/>
          </p:nvPr>
        </p:nvSpPr>
        <p:spPr>
          <a:xfrm>
            <a:off x="5221200" y="477068"/>
            <a:ext cx="1460700" cy="1123500"/>
          </a:xfrm>
          <a:prstGeom prst="rect">
            <a:avLst/>
          </a:prstGeom>
          <a:noFill/>
          <a:ln>
            <a:noFill/>
          </a:ln>
        </p:spPr>
      </p:sp>
      <p:sp>
        <p:nvSpPr>
          <p:cNvPr id="2898" name="Google Shape;2898;p150"/>
          <p:cNvSpPr>
            <a:spLocks noGrp="1"/>
          </p:cNvSpPr>
          <p:nvPr>
            <p:ph type="pic" idx="8"/>
          </p:nvPr>
        </p:nvSpPr>
        <p:spPr>
          <a:xfrm>
            <a:off x="7006600" y="477068"/>
            <a:ext cx="1460700" cy="1123500"/>
          </a:xfrm>
          <a:prstGeom prst="rect">
            <a:avLst/>
          </a:prstGeom>
          <a:noFill/>
          <a:ln>
            <a:noFill/>
          </a:ln>
        </p:spPr>
      </p:sp>
      <p:grpSp>
        <p:nvGrpSpPr>
          <p:cNvPr id="2899" name="Google Shape;2899;p150"/>
          <p:cNvGrpSpPr/>
          <p:nvPr/>
        </p:nvGrpSpPr>
        <p:grpSpPr>
          <a:xfrm>
            <a:off x="8648263" y="4659742"/>
            <a:ext cx="313719" cy="338062"/>
            <a:chOff x="3976677" y="2333625"/>
            <a:chExt cx="876309" cy="944307"/>
          </a:xfrm>
        </p:grpSpPr>
        <p:sp>
          <p:nvSpPr>
            <p:cNvPr id="2900" name="Google Shape;2900;p150"/>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01" name="Google Shape;2901;p150"/>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02" name="Google Shape;2902;p150"/>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03" name="Google Shape;2903;p150"/>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04" name="Google Shape;2904;p150"/>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05" name="Google Shape;2905;p150"/>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06" name="Google Shape;2906;p150"/>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07" name="Google Shape;2907;p150"/>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08" name="Google Shape;2908;p150"/>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09" name="Google Shape;2909;p150"/>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10" name="Google Shape;2910;p150"/>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11" name="Google Shape;2911;p150"/>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12" name="Google Shape;2912;p150"/>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13" name="Google Shape;2913;p150"/>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914" name="Google Shape;2914;p150"/>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006 - Content and Image - 6 - Blue">
  <p:cSld name="CUSTOM_4_2_7_1_1_1_1_1_1">
    <p:bg>
      <p:bgPr>
        <a:solidFill>
          <a:schemeClr val="lt2"/>
        </a:solidFill>
        <a:effectLst/>
      </p:bgPr>
    </p:bg>
    <p:spTree>
      <p:nvGrpSpPr>
        <p:cNvPr id="1" name="Shape 2915"/>
        <p:cNvGrpSpPr/>
        <p:nvPr/>
      </p:nvGrpSpPr>
      <p:grpSpPr>
        <a:xfrm>
          <a:off x="0" y="0"/>
          <a:ext cx="0" cy="0"/>
          <a:chOff x="0" y="0"/>
          <a:chExt cx="0" cy="0"/>
        </a:xfrm>
      </p:grpSpPr>
      <p:sp>
        <p:nvSpPr>
          <p:cNvPr id="2916" name="Google Shape;2916;p151"/>
          <p:cNvSpPr txBox="1">
            <a:spLocks noGrp="1"/>
          </p:cNvSpPr>
          <p:nvPr>
            <p:ph type="title"/>
          </p:nvPr>
        </p:nvSpPr>
        <p:spPr>
          <a:xfrm>
            <a:off x="676650" y="0"/>
            <a:ext cx="38955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2917" name="Google Shape;2917;p151"/>
          <p:cNvSpPr txBox="1">
            <a:spLocks noGrp="1"/>
          </p:cNvSpPr>
          <p:nvPr>
            <p:ph type="subTitle" idx="1"/>
          </p:nvPr>
        </p:nvSpPr>
        <p:spPr>
          <a:xfrm>
            <a:off x="676650" y="1449300"/>
            <a:ext cx="3895500" cy="320100"/>
          </a:xfrm>
          <a:prstGeom prst="rect">
            <a:avLst/>
          </a:prstGeom>
          <a:noFill/>
        </p:spPr>
        <p:txBody>
          <a:bodyPr spcFirstLastPara="1" wrap="square" lIns="0" tIns="0" rIns="0" bIns="0" anchor="t"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18" name="Google Shape;2918;p151"/>
          <p:cNvSpPr txBox="1">
            <a:spLocks noGrp="1"/>
          </p:cNvSpPr>
          <p:nvPr>
            <p:ph type="body" idx="2"/>
          </p:nvPr>
        </p:nvSpPr>
        <p:spPr>
          <a:xfrm>
            <a:off x="676500" y="1769375"/>
            <a:ext cx="3895500" cy="2720100"/>
          </a:xfrm>
          <a:prstGeom prst="rect">
            <a:avLst/>
          </a:prstGeom>
        </p:spPr>
        <p:txBody>
          <a:bodyPr spcFirstLastPara="1" wrap="square" lIns="0" tIns="91425" rIns="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2919" name="Google Shape;2919;p151"/>
          <p:cNvSpPr>
            <a:spLocks noGrp="1"/>
          </p:cNvSpPr>
          <p:nvPr>
            <p:ph type="pic" idx="3"/>
          </p:nvPr>
        </p:nvSpPr>
        <p:spPr>
          <a:xfrm>
            <a:off x="5221200" y="1917243"/>
            <a:ext cx="1460700" cy="1123500"/>
          </a:xfrm>
          <a:prstGeom prst="rect">
            <a:avLst/>
          </a:prstGeom>
          <a:noFill/>
          <a:ln>
            <a:noFill/>
          </a:ln>
        </p:spPr>
      </p:sp>
      <p:sp>
        <p:nvSpPr>
          <p:cNvPr id="2920" name="Google Shape;2920;p151"/>
          <p:cNvSpPr>
            <a:spLocks noGrp="1"/>
          </p:cNvSpPr>
          <p:nvPr>
            <p:ph type="pic" idx="4"/>
          </p:nvPr>
        </p:nvSpPr>
        <p:spPr>
          <a:xfrm>
            <a:off x="7006600" y="1917243"/>
            <a:ext cx="1460700" cy="1123500"/>
          </a:xfrm>
          <a:prstGeom prst="rect">
            <a:avLst/>
          </a:prstGeom>
          <a:noFill/>
          <a:ln>
            <a:noFill/>
          </a:ln>
        </p:spPr>
      </p:sp>
      <p:sp>
        <p:nvSpPr>
          <p:cNvPr id="2921" name="Google Shape;2921;p151"/>
          <p:cNvSpPr>
            <a:spLocks noGrp="1"/>
          </p:cNvSpPr>
          <p:nvPr>
            <p:ph type="pic" idx="5"/>
          </p:nvPr>
        </p:nvSpPr>
        <p:spPr>
          <a:xfrm>
            <a:off x="5221200" y="3357418"/>
            <a:ext cx="1460700" cy="1123500"/>
          </a:xfrm>
          <a:prstGeom prst="rect">
            <a:avLst/>
          </a:prstGeom>
          <a:noFill/>
          <a:ln>
            <a:noFill/>
          </a:ln>
        </p:spPr>
      </p:sp>
      <p:sp>
        <p:nvSpPr>
          <p:cNvPr id="2922" name="Google Shape;2922;p151"/>
          <p:cNvSpPr>
            <a:spLocks noGrp="1"/>
          </p:cNvSpPr>
          <p:nvPr>
            <p:ph type="pic" idx="6"/>
          </p:nvPr>
        </p:nvSpPr>
        <p:spPr>
          <a:xfrm>
            <a:off x="7006600" y="3357418"/>
            <a:ext cx="1460700" cy="1123500"/>
          </a:xfrm>
          <a:prstGeom prst="rect">
            <a:avLst/>
          </a:prstGeom>
          <a:noFill/>
          <a:ln>
            <a:noFill/>
          </a:ln>
        </p:spPr>
      </p:sp>
      <p:sp>
        <p:nvSpPr>
          <p:cNvPr id="2923" name="Google Shape;2923;p151"/>
          <p:cNvSpPr>
            <a:spLocks noGrp="1"/>
          </p:cNvSpPr>
          <p:nvPr>
            <p:ph type="pic" idx="7"/>
          </p:nvPr>
        </p:nvSpPr>
        <p:spPr>
          <a:xfrm>
            <a:off x="5221200" y="477068"/>
            <a:ext cx="1460700" cy="1123500"/>
          </a:xfrm>
          <a:prstGeom prst="rect">
            <a:avLst/>
          </a:prstGeom>
          <a:noFill/>
          <a:ln>
            <a:noFill/>
          </a:ln>
        </p:spPr>
      </p:sp>
      <p:sp>
        <p:nvSpPr>
          <p:cNvPr id="2924" name="Google Shape;2924;p151"/>
          <p:cNvSpPr>
            <a:spLocks noGrp="1"/>
          </p:cNvSpPr>
          <p:nvPr>
            <p:ph type="pic" idx="8"/>
          </p:nvPr>
        </p:nvSpPr>
        <p:spPr>
          <a:xfrm>
            <a:off x="7006600" y="477068"/>
            <a:ext cx="1460700" cy="1123500"/>
          </a:xfrm>
          <a:prstGeom prst="rect">
            <a:avLst/>
          </a:prstGeom>
          <a:noFill/>
          <a:ln>
            <a:noFill/>
          </a:ln>
        </p:spPr>
      </p:sp>
      <p:grpSp>
        <p:nvGrpSpPr>
          <p:cNvPr id="2925" name="Google Shape;2925;p151"/>
          <p:cNvGrpSpPr/>
          <p:nvPr/>
        </p:nvGrpSpPr>
        <p:grpSpPr>
          <a:xfrm>
            <a:off x="8648263" y="4659742"/>
            <a:ext cx="313719" cy="338062"/>
            <a:chOff x="3976677" y="2333625"/>
            <a:chExt cx="876309" cy="944307"/>
          </a:xfrm>
        </p:grpSpPr>
        <p:sp>
          <p:nvSpPr>
            <p:cNvPr id="2926" name="Google Shape;2926;p151"/>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27" name="Google Shape;2927;p151"/>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28" name="Google Shape;2928;p151"/>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29" name="Google Shape;2929;p151"/>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30" name="Google Shape;2930;p151"/>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31" name="Google Shape;2931;p151"/>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32" name="Google Shape;2932;p151"/>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33" name="Google Shape;2933;p151"/>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34" name="Google Shape;2934;p151"/>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35" name="Google Shape;2935;p151"/>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36" name="Google Shape;2936;p151"/>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37" name="Google Shape;2937;p151"/>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38" name="Google Shape;2938;p151"/>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39" name="Google Shape;2939;p151"/>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940" name="Google Shape;2940;p151"/>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007 - Device - A">
  <p:cSld name="CUSTOM_3">
    <p:bg>
      <p:bgPr>
        <a:solidFill>
          <a:schemeClr val="dk1"/>
        </a:solidFill>
        <a:effectLst/>
      </p:bgPr>
    </p:bg>
    <p:spTree>
      <p:nvGrpSpPr>
        <p:cNvPr id="1" name="Shape 2941"/>
        <p:cNvGrpSpPr/>
        <p:nvPr/>
      </p:nvGrpSpPr>
      <p:grpSpPr>
        <a:xfrm>
          <a:off x="0" y="0"/>
          <a:ext cx="0" cy="0"/>
          <a:chOff x="0" y="0"/>
          <a:chExt cx="0" cy="0"/>
        </a:xfrm>
      </p:grpSpPr>
      <p:pic>
        <p:nvPicPr>
          <p:cNvPr id="2942" name="Google Shape;2942;p152"/>
          <p:cNvPicPr preferRelativeResize="0"/>
          <p:nvPr/>
        </p:nvPicPr>
        <p:blipFill rotWithShape="1">
          <a:blip r:embed="rId2">
            <a:alphaModFix/>
          </a:blip>
          <a:srcRect b="6103"/>
          <a:stretch/>
        </p:blipFill>
        <p:spPr>
          <a:xfrm>
            <a:off x="676650" y="367093"/>
            <a:ext cx="7790700" cy="4494275"/>
          </a:xfrm>
          <a:prstGeom prst="rect">
            <a:avLst/>
          </a:prstGeom>
          <a:noFill/>
          <a:ln>
            <a:noFill/>
          </a:ln>
        </p:spPr>
      </p:pic>
      <p:grpSp>
        <p:nvGrpSpPr>
          <p:cNvPr id="2943" name="Google Shape;2943;p152"/>
          <p:cNvGrpSpPr/>
          <p:nvPr/>
        </p:nvGrpSpPr>
        <p:grpSpPr>
          <a:xfrm>
            <a:off x="8648263" y="4659742"/>
            <a:ext cx="313719" cy="338062"/>
            <a:chOff x="3976677" y="2333625"/>
            <a:chExt cx="876309" cy="944307"/>
          </a:xfrm>
        </p:grpSpPr>
        <p:sp>
          <p:nvSpPr>
            <p:cNvPr id="2944" name="Google Shape;2944;p152"/>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45" name="Google Shape;2945;p152"/>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46" name="Google Shape;2946;p152"/>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47" name="Google Shape;2947;p152"/>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48" name="Google Shape;2948;p152"/>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49" name="Google Shape;2949;p152"/>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50" name="Google Shape;2950;p152"/>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51" name="Google Shape;2951;p152"/>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52" name="Google Shape;2952;p152"/>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53" name="Google Shape;2953;p152"/>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54" name="Google Shape;2954;p152"/>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55" name="Google Shape;2955;p152"/>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56" name="Google Shape;2956;p152"/>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57" name="Google Shape;2957;p152"/>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958" name="Google Shape;2958;p152"/>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2959" name="Google Shape;2959;p152"/>
          <p:cNvSpPr/>
          <p:nvPr/>
        </p:nvSpPr>
        <p:spPr>
          <a:xfrm>
            <a:off x="676650" y="2806200"/>
            <a:ext cx="7790700" cy="233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52"/>
          <p:cNvSpPr>
            <a:spLocks noGrp="1"/>
          </p:cNvSpPr>
          <p:nvPr>
            <p:ph type="pic" idx="2"/>
          </p:nvPr>
        </p:nvSpPr>
        <p:spPr>
          <a:xfrm>
            <a:off x="676650" y="649300"/>
            <a:ext cx="7790700" cy="4494300"/>
          </a:xfrm>
          <a:prstGeom prst="rect">
            <a:avLst/>
          </a:prstGeom>
          <a:noFill/>
          <a:ln>
            <a:noFill/>
          </a:ln>
        </p:spPr>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007 - Device - A 1">
  <p:cSld name="CUSTOM_3_1">
    <p:bg>
      <p:bgPr>
        <a:solidFill>
          <a:schemeClr val="dk1"/>
        </a:solidFill>
        <a:effectLst/>
      </p:bgPr>
    </p:bg>
    <p:spTree>
      <p:nvGrpSpPr>
        <p:cNvPr id="1" name="Shape 2961"/>
        <p:cNvGrpSpPr/>
        <p:nvPr/>
      </p:nvGrpSpPr>
      <p:grpSpPr>
        <a:xfrm>
          <a:off x="0" y="0"/>
          <a:ext cx="0" cy="0"/>
          <a:chOff x="0" y="0"/>
          <a:chExt cx="0" cy="0"/>
        </a:xfrm>
      </p:grpSpPr>
      <p:pic>
        <p:nvPicPr>
          <p:cNvPr id="2962" name="Google Shape;2962;p153"/>
          <p:cNvPicPr preferRelativeResize="0"/>
          <p:nvPr/>
        </p:nvPicPr>
        <p:blipFill rotWithShape="1">
          <a:blip r:embed="rId2">
            <a:alphaModFix/>
          </a:blip>
          <a:srcRect b="6103"/>
          <a:stretch/>
        </p:blipFill>
        <p:spPr>
          <a:xfrm>
            <a:off x="676650" y="1609045"/>
            <a:ext cx="7790700" cy="4494275"/>
          </a:xfrm>
          <a:prstGeom prst="rect">
            <a:avLst/>
          </a:prstGeom>
          <a:noFill/>
          <a:ln>
            <a:noFill/>
          </a:ln>
        </p:spPr>
      </p:pic>
      <p:grpSp>
        <p:nvGrpSpPr>
          <p:cNvPr id="2963" name="Google Shape;2963;p153"/>
          <p:cNvGrpSpPr/>
          <p:nvPr/>
        </p:nvGrpSpPr>
        <p:grpSpPr>
          <a:xfrm>
            <a:off x="8648263" y="4659742"/>
            <a:ext cx="313719" cy="338062"/>
            <a:chOff x="3976677" y="2333625"/>
            <a:chExt cx="876309" cy="944307"/>
          </a:xfrm>
        </p:grpSpPr>
        <p:sp>
          <p:nvSpPr>
            <p:cNvPr id="2964" name="Google Shape;2964;p153"/>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65" name="Google Shape;2965;p153"/>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66" name="Google Shape;2966;p153"/>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67" name="Google Shape;2967;p153"/>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68" name="Google Shape;2968;p153"/>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69" name="Google Shape;2969;p153"/>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70" name="Google Shape;2970;p153"/>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71" name="Google Shape;2971;p153"/>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72" name="Google Shape;2972;p153"/>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73" name="Google Shape;2973;p153"/>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74" name="Google Shape;2974;p153"/>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75" name="Google Shape;2975;p153"/>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76" name="Google Shape;2976;p153"/>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77" name="Google Shape;2977;p153"/>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978" name="Google Shape;2978;p153"/>
          <p:cNvSpPr>
            <a:spLocks noGrp="1"/>
          </p:cNvSpPr>
          <p:nvPr>
            <p:ph type="pic" idx="2"/>
          </p:nvPr>
        </p:nvSpPr>
        <p:spPr>
          <a:xfrm>
            <a:off x="676650" y="1901575"/>
            <a:ext cx="7790700" cy="3241800"/>
          </a:xfrm>
          <a:prstGeom prst="rect">
            <a:avLst/>
          </a:prstGeom>
          <a:noFill/>
          <a:ln>
            <a:noFill/>
          </a:ln>
        </p:spPr>
      </p:sp>
      <p:sp>
        <p:nvSpPr>
          <p:cNvPr id="2979" name="Google Shape;2979;p153"/>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2980" name="Google Shape;2980;p153"/>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007 - Device - B">
  <p:cSld name="CUSTOM_9_1">
    <p:bg>
      <p:bgPr>
        <a:solidFill>
          <a:schemeClr val="dk1"/>
        </a:solidFill>
        <a:effectLst/>
      </p:bgPr>
    </p:bg>
    <p:spTree>
      <p:nvGrpSpPr>
        <p:cNvPr id="1" name="Shape 2981"/>
        <p:cNvGrpSpPr/>
        <p:nvPr/>
      </p:nvGrpSpPr>
      <p:grpSpPr>
        <a:xfrm>
          <a:off x="0" y="0"/>
          <a:ext cx="0" cy="0"/>
          <a:chOff x="0" y="0"/>
          <a:chExt cx="0" cy="0"/>
        </a:xfrm>
      </p:grpSpPr>
      <p:grpSp>
        <p:nvGrpSpPr>
          <p:cNvPr id="2982" name="Google Shape;2982;p154"/>
          <p:cNvGrpSpPr/>
          <p:nvPr/>
        </p:nvGrpSpPr>
        <p:grpSpPr>
          <a:xfrm>
            <a:off x="4174953" y="1709040"/>
            <a:ext cx="4694065" cy="2750196"/>
            <a:chOff x="1177450" y="241631"/>
            <a:chExt cx="6173152" cy="3616776"/>
          </a:xfrm>
        </p:grpSpPr>
        <p:sp>
          <p:nvSpPr>
            <p:cNvPr id="2983" name="Google Shape;2983;p15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rgbClr val="DDDDDD"/>
                </a:gs>
                <a:gs pos="100000">
                  <a:srgbClr val="919191"/>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4" name="Google Shape;2984;p15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5" name="Google Shape;2985;p15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6" name="Google Shape;2986;p15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87" name="Google Shape;2987;p154"/>
          <p:cNvSpPr/>
          <p:nvPr/>
        </p:nvSpPr>
        <p:spPr>
          <a:xfrm>
            <a:off x="4705321" y="1859802"/>
            <a:ext cx="3645000" cy="23172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8" name="Google Shape;2988;p154"/>
          <p:cNvGrpSpPr/>
          <p:nvPr/>
        </p:nvGrpSpPr>
        <p:grpSpPr>
          <a:xfrm>
            <a:off x="8648263" y="4659742"/>
            <a:ext cx="313719" cy="338062"/>
            <a:chOff x="3976677" y="2333625"/>
            <a:chExt cx="876309" cy="944307"/>
          </a:xfrm>
        </p:grpSpPr>
        <p:sp>
          <p:nvSpPr>
            <p:cNvPr id="2989" name="Google Shape;2989;p154"/>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90" name="Google Shape;2990;p154"/>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91" name="Google Shape;2991;p154"/>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92" name="Google Shape;2992;p154"/>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93" name="Google Shape;2993;p154"/>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94" name="Google Shape;2994;p154"/>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95" name="Google Shape;2995;p154"/>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96" name="Google Shape;2996;p154"/>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97" name="Google Shape;2997;p154"/>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98" name="Google Shape;2998;p154"/>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999" name="Google Shape;2999;p154"/>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00" name="Google Shape;3000;p154"/>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01" name="Google Shape;3001;p154"/>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02" name="Google Shape;3002;p154"/>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003" name="Google Shape;3003;p154"/>
          <p:cNvSpPr txBox="1">
            <a:spLocks noGrp="1"/>
          </p:cNvSpPr>
          <p:nvPr>
            <p:ph type="title"/>
          </p:nvPr>
        </p:nvSpPr>
        <p:spPr>
          <a:xfrm>
            <a:off x="676650" y="649225"/>
            <a:ext cx="3895200" cy="12801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3004" name="Google Shape;3004;p154"/>
          <p:cNvSpPr txBox="1">
            <a:spLocks noGrp="1"/>
          </p:cNvSpPr>
          <p:nvPr>
            <p:ph type="subTitle" idx="1"/>
          </p:nvPr>
        </p:nvSpPr>
        <p:spPr>
          <a:xfrm>
            <a:off x="676650" y="2098525"/>
            <a:ext cx="38952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3005" name="Google Shape;3005;p154"/>
          <p:cNvSpPr>
            <a:spLocks noGrp="1"/>
          </p:cNvSpPr>
          <p:nvPr>
            <p:ph type="pic" idx="2"/>
          </p:nvPr>
        </p:nvSpPr>
        <p:spPr>
          <a:xfrm>
            <a:off x="4705325" y="1859800"/>
            <a:ext cx="3645000" cy="2317200"/>
          </a:xfrm>
          <a:prstGeom prst="rect">
            <a:avLst/>
          </a:prstGeom>
          <a:noFill/>
          <a:ln>
            <a:noFill/>
          </a:ln>
        </p:spPr>
      </p:sp>
      <p:sp>
        <p:nvSpPr>
          <p:cNvPr id="3006" name="Google Shape;3006;p154"/>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007 - Device - C">
  <p:cSld name="CUSTOM_10_1">
    <p:bg>
      <p:bgPr>
        <a:solidFill>
          <a:schemeClr val="dk1"/>
        </a:solidFill>
        <a:effectLst/>
      </p:bgPr>
    </p:bg>
    <p:spTree>
      <p:nvGrpSpPr>
        <p:cNvPr id="1" name="Shape 3007"/>
        <p:cNvGrpSpPr/>
        <p:nvPr/>
      </p:nvGrpSpPr>
      <p:grpSpPr>
        <a:xfrm>
          <a:off x="0" y="0"/>
          <a:ext cx="0" cy="0"/>
          <a:chOff x="0" y="0"/>
          <a:chExt cx="0" cy="0"/>
        </a:xfrm>
      </p:grpSpPr>
      <p:grpSp>
        <p:nvGrpSpPr>
          <p:cNvPr id="3008" name="Google Shape;3008;p155"/>
          <p:cNvGrpSpPr/>
          <p:nvPr/>
        </p:nvGrpSpPr>
        <p:grpSpPr>
          <a:xfrm>
            <a:off x="5221227" y="465959"/>
            <a:ext cx="2736410" cy="4222433"/>
            <a:chOff x="2112475" y="238125"/>
            <a:chExt cx="3395050" cy="5238750"/>
          </a:xfrm>
        </p:grpSpPr>
        <p:sp>
          <p:nvSpPr>
            <p:cNvPr id="3009" name="Google Shape;3009;p155"/>
            <p:cNvSpPr/>
            <p:nvPr/>
          </p:nvSpPr>
          <p:spPr>
            <a:xfrm>
              <a:off x="2112475" y="238125"/>
              <a:ext cx="3395050" cy="5238750"/>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gradFill>
              <a:gsLst>
                <a:gs pos="0">
                  <a:srgbClr val="DDDDDD"/>
                </a:gs>
                <a:gs pos="100000">
                  <a:srgbClr val="91919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55"/>
            <p:cNvSpPr/>
            <p:nvPr/>
          </p:nvSpPr>
          <p:spPr>
            <a:xfrm>
              <a:off x="3671350" y="5147100"/>
              <a:ext cx="279175" cy="179900"/>
            </a:xfrm>
            <a:custGeom>
              <a:avLst/>
              <a:gdLst/>
              <a:ahLst/>
              <a:cxnLst/>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B7B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55"/>
            <p:cNvSpPr/>
            <p:nvPr/>
          </p:nvSpPr>
          <p:spPr>
            <a:xfrm>
              <a:off x="3650725" y="446100"/>
              <a:ext cx="54375" cy="54350"/>
            </a:xfrm>
            <a:custGeom>
              <a:avLst/>
              <a:gdLst/>
              <a:ahLst/>
              <a:cxnLst/>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B7B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55"/>
            <p:cNvSpPr/>
            <p:nvPr/>
          </p:nvSpPr>
          <p:spPr>
            <a:xfrm>
              <a:off x="3761275" y="423600"/>
              <a:ext cx="99325" cy="99325"/>
            </a:xfrm>
            <a:custGeom>
              <a:avLst/>
              <a:gdLst/>
              <a:ahLst/>
              <a:cxnLst/>
              <a:rect l="l" t="t" r="r" b="b"/>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B7B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3" name="Google Shape;3013;p155"/>
          <p:cNvSpPr/>
          <p:nvPr/>
        </p:nvSpPr>
        <p:spPr>
          <a:xfrm>
            <a:off x="5290750" y="844650"/>
            <a:ext cx="2602500" cy="3461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14" name="Google Shape;3014;p155"/>
          <p:cNvGrpSpPr/>
          <p:nvPr/>
        </p:nvGrpSpPr>
        <p:grpSpPr>
          <a:xfrm>
            <a:off x="8648263" y="4659742"/>
            <a:ext cx="313719" cy="338062"/>
            <a:chOff x="3976677" y="2333625"/>
            <a:chExt cx="876309" cy="944307"/>
          </a:xfrm>
        </p:grpSpPr>
        <p:sp>
          <p:nvSpPr>
            <p:cNvPr id="3015" name="Google Shape;3015;p155"/>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16" name="Google Shape;3016;p155"/>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17" name="Google Shape;3017;p155"/>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18" name="Google Shape;3018;p155"/>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19" name="Google Shape;3019;p155"/>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20" name="Google Shape;3020;p155"/>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21" name="Google Shape;3021;p155"/>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22" name="Google Shape;3022;p155"/>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23" name="Google Shape;3023;p155"/>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24" name="Google Shape;3024;p155"/>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25" name="Google Shape;3025;p155"/>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26" name="Google Shape;3026;p155"/>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27" name="Google Shape;3027;p155"/>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28" name="Google Shape;3028;p155"/>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029" name="Google Shape;3029;p155"/>
          <p:cNvSpPr txBox="1">
            <a:spLocks noGrp="1"/>
          </p:cNvSpPr>
          <p:nvPr>
            <p:ph type="subTitle" idx="1"/>
          </p:nvPr>
        </p:nvSpPr>
        <p:spPr>
          <a:xfrm>
            <a:off x="676650" y="2098525"/>
            <a:ext cx="38952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3030" name="Google Shape;3030;p155"/>
          <p:cNvSpPr txBox="1">
            <a:spLocks noGrp="1"/>
          </p:cNvSpPr>
          <p:nvPr>
            <p:ph type="title"/>
          </p:nvPr>
        </p:nvSpPr>
        <p:spPr>
          <a:xfrm>
            <a:off x="676650" y="649225"/>
            <a:ext cx="3895200" cy="12801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3031" name="Google Shape;3031;p155"/>
          <p:cNvSpPr>
            <a:spLocks noGrp="1"/>
          </p:cNvSpPr>
          <p:nvPr>
            <p:ph type="pic" idx="2"/>
          </p:nvPr>
        </p:nvSpPr>
        <p:spPr>
          <a:xfrm>
            <a:off x="5290750" y="844650"/>
            <a:ext cx="2602500" cy="3461100"/>
          </a:xfrm>
          <a:prstGeom prst="rect">
            <a:avLst/>
          </a:prstGeom>
          <a:noFill/>
          <a:ln>
            <a:noFill/>
          </a:ln>
        </p:spPr>
      </p:sp>
      <p:sp>
        <p:nvSpPr>
          <p:cNvPr id="3032" name="Google Shape;3032;p155"/>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007 - Device - D">
  <p:cSld name="CUSTOM_11_1">
    <p:bg>
      <p:bgPr>
        <a:solidFill>
          <a:schemeClr val="dk1"/>
        </a:solidFill>
        <a:effectLst/>
      </p:bgPr>
    </p:bg>
    <p:spTree>
      <p:nvGrpSpPr>
        <p:cNvPr id="1" name="Shape 3033"/>
        <p:cNvGrpSpPr/>
        <p:nvPr/>
      </p:nvGrpSpPr>
      <p:grpSpPr>
        <a:xfrm>
          <a:off x="0" y="0"/>
          <a:ext cx="0" cy="0"/>
          <a:chOff x="0" y="0"/>
          <a:chExt cx="0" cy="0"/>
        </a:xfrm>
      </p:grpSpPr>
      <p:grpSp>
        <p:nvGrpSpPr>
          <p:cNvPr id="3034" name="Google Shape;3034;p156"/>
          <p:cNvGrpSpPr/>
          <p:nvPr/>
        </p:nvGrpSpPr>
        <p:grpSpPr>
          <a:xfrm>
            <a:off x="5221225" y="373572"/>
            <a:ext cx="2119546" cy="4396359"/>
            <a:chOff x="2547150" y="238125"/>
            <a:chExt cx="2525675" cy="5238750"/>
          </a:xfrm>
        </p:grpSpPr>
        <p:sp>
          <p:nvSpPr>
            <p:cNvPr id="3035" name="Google Shape;3035;p156"/>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gradFill>
              <a:gsLst>
                <a:gs pos="0">
                  <a:srgbClr val="DDDDDD"/>
                </a:gs>
                <a:gs pos="100000">
                  <a:srgbClr val="91919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56"/>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B7B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56"/>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B7B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56"/>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B7B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9" name="Google Shape;3039;p156"/>
          <p:cNvSpPr/>
          <p:nvPr/>
        </p:nvSpPr>
        <p:spPr>
          <a:xfrm>
            <a:off x="5270750" y="769125"/>
            <a:ext cx="2019000" cy="35985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0" name="Google Shape;3040;p156"/>
          <p:cNvGrpSpPr/>
          <p:nvPr/>
        </p:nvGrpSpPr>
        <p:grpSpPr>
          <a:xfrm>
            <a:off x="8648263" y="4659742"/>
            <a:ext cx="313719" cy="338062"/>
            <a:chOff x="3976677" y="2333625"/>
            <a:chExt cx="876309" cy="944307"/>
          </a:xfrm>
        </p:grpSpPr>
        <p:sp>
          <p:nvSpPr>
            <p:cNvPr id="3041" name="Google Shape;3041;p156"/>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42" name="Google Shape;3042;p156"/>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43" name="Google Shape;3043;p156"/>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44" name="Google Shape;3044;p156"/>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45" name="Google Shape;3045;p156"/>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46" name="Google Shape;3046;p156"/>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47" name="Google Shape;3047;p156"/>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48" name="Google Shape;3048;p156"/>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49" name="Google Shape;3049;p156"/>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50" name="Google Shape;3050;p156"/>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51" name="Google Shape;3051;p156"/>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52" name="Google Shape;3052;p156"/>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53" name="Google Shape;3053;p156"/>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54" name="Google Shape;3054;p156"/>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055" name="Google Shape;3055;p156"/>
          <p:cNvSpPr txBox="1">
            <a:spLocks noGrp="1"/>
          </p:cNvSpPr>
          <p:nvPr>
            <p:ph type="subTitle" idx="1"/>
          </p:nvPr>
        </p:nvSpPr>
        <p:spPr>
          <a:xfrm>
            <a:off x="676650" y="2098525"/>
            <a:ext cx="38952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3056" name="Google Shape;3056;p156"/>
          <p:cNvSpPr txBox="1">
            <a:spLocks noGrp="1"/>
          </p:cNvSpPr>
          <p:nvPr>
            <p:ph type="title"/>
          </p:nvPr>
        </p:nvSpPr>
        <p:spPr>
          <a:xfrm>
            <a:off x="676650" y="649225"/>
            <a:ext cx="3895200" cy="12801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3057" name="Google Shape;3057;p156"/>
          <p:cNvSpPr>
            <a:spLocks noGrp="1"/>
          </p:cNvSpPr>
          <p:nvPr>
            <p:ph type="pic" idx="2"/>
          </p:nvPr>
        </p:nvSpPr>
        <p:spPr>
          <a:xfrm>
            <a:off x="5270750" y="769125"/>
            <a:ext cx="2019000" cy="3598500"/>
          </a:xfrm>
          <a:prstGeom prst="rect">
            <a:avLst/>
          </a:prstGeom>
          <a:noFill/>
          <a:ln>
            <a:noFill/>
          </a:ln>
        </p:spPr>
      </p:sp>
      <p:sp>
        <p:nvSpPr>
          <p:cNvPr id="3058" name="Google Shape;3058;p156"/>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008 - Table - Blue A">
  <p:cSld name="CUSTOM_4_2_5_1">
    <p:bg>
      <p:bgPr>
        <a:solidFill>
          <a:schemeClr val="dk1"/>
        </a:solidFill>
        <a:effectLst/>
      </p:bgPr>
    </p:bg>
    <p:spTree>
      <p:nvGrpSpPr>
        <p:cNvPr id="1" name="Shape 3059"/>
        <p:cNvGrpSpPr/>
        <p:nvPr/>
      </p:nvGrpSpPr>
      <p:grpSpPr>
        <a:xfrm>
          <a:off x="0" y="0"/>
          <a:ext cx="0" cy="0"/>
          <a:chOff x="0" y="0"/>
          <a:chExt cx="0" cy="0"/>
        </a:xfrm>
      </p:grpSpPr>
      <p:sp>
        <p:nvSpPr>
          <p:cNvPr id="3060" name="Google Shape;3060;p157"/>
          <p:cNvSpPr txBox="1">
            <a:spLocks noGrp="1"/>
          </p:cNvSpPr>
          <p:nvPr>
            <p:ph type="body" idx="1"/>
          </p:nvPr>
        </p:nvSpPr>
        <p:spPr>
          <a:xfrm>
            <a:off x="6519675" y="1929375"/>
            <a:ext cx="19479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sz="1100" b="1">
                <a:solidFill>
                  <a:schemeClr val="lt1"/>
                </a:solidFill>
              </a:defRPr>
            </a:lvl2pPr>
            <a:lvl3pPr marL="1371600" lvl="2" indent="-298450" rtl="0">
              <a:spcBef>
                <a:spcPts val="0"/>
              </a:spcBef>
              <a:spcAft>
                <a:spcPts val="0"/>
              </a:spcAft>
              <a:buClr>
                <a:schemeClr val="lt1"/>
              </a:buClr>
              <a:buSzPts val="1100"/>
              <a:buChar char="■"/>
              <a:defRPr sz="1100" b="1">
                <a:solidFill>
                  <a:schemeClr val="lt1"/>
                </a:solidFill>
              </a:defRPr>
            </a:lvl3pPr>
            <a:lvl4pPr marL="1828800" lvl="3" indent="-298450" rtl="0">
              <a:spcBef>
                <a:spcPts val="0"/>
              </a:spcBef>
              <a:spcAft>
                <a:spcPts val="0"/>
              </a:spcAft>
              <a:buClr>
                <a:schemeClr val="lt1"/>
              </a:buClr>
              <a:buSzPts val="1100"/>
              <a:buChar char="●"/>
              <a:defRPr sz="1100" b="1">
                <a:solidFill>
                  <a:schemeClr val="lt1"/>
                </a:solidFill>
              </a:defRPr>
            </a:lvl4pPr>
            <a:lvl5pPr marL="2286000" lvl="4" indent="-298450" rtl="0">
              <a:spcBef>
                <a:spcPts val="0"/>
              </a:spcBef>
              <a:spcAft>
                <a:spcPts val="0"/>
              </a:spcAft>
              <a:buClr>
                <a:schemeClr val="lt1"/>
              </a:buClr>
              <a:buSzPts val="1100"/>
              <a:buChar char="○"/>
              <a:defRPr sz="1100" b="1">
                <a:solidFill>
                  <a:schemeClr val="lt1"/>
                </a:solidFill>
              </a:defRPr>
            </a:lvl5pPr>
            <a:lvl6pPr marL="2743200" lvl="5" indent="-298450" rtl="0">
              <a:spcBef>
                <a:spcPts val="0"/>
              </a:spcBef>
              <a:spcAft>
                <a:spcPts val="0"/>
              </a:spcAft>
              <a:buClr>
                <a:schemeClr val="lt1"/>
              </a:buClr>
              <a:buSzPts val="1100"/>
              <a:buChar char="■"/>
              <a:defRPr sz="1100" b="1">
                <a:solidFill>
                  <a:schemeClr val="lt1"/>
                </a:solidFill>
              </a:defRPr>
            </a:lvl6pPr>
            <a:lvl7pPr marL="3200400" lvl="6" indent="-298450" rtl="0">
              <a:spcBef>
                <a:spcPts val="0"/>
              </a:spcBef>
              <a:spcAft>
                <a:spcPts val="0"/>
              </a:spcAft>
              <a:buClr>
                <a:schemeClr val="lt1"/>
              </a:buClr>
              <a:buSzPts val="1100"/>
              <a:buChar char="●"/>
              <a:defRPr sz="1100" b="1">
                <a:solidFill>
                  <a:schemeClr val="lt1"/>
                </a:solidFill>
              </a:defRPr>
            </a:lvl7pPr>
            <a:lvl8pPr marL="3657600" lvl="7" indent="-298450" rtl="0">
              <a:spcBef>
                <a:spcPts val="0"/>
              </a:spcBef>
              <a:spcAft>
                <a:spcPts val="0"/>
              </a:spcAft>
              <a:buClr>
                <a:schemeClr val="lt1"/>
              </a:buClr>
              <a:buSzPts val="1100"/>
              <a:buChar char="○"/>
              <a:defRPr sz="1100" b="1">
                <a:solidFill>
                  <a:schemeClr val="lt1"/>
                </a:solidFill>
              </a:defRPr>
            </a:lvl8pPr>
            <a:lvl9pPr marL="4114800" lvl="8" indent="-298450" rtl="0">
              <a:spcBef>
                <a:spcPts val="0"/>
              </a:spcBef>
              <a:spcAft>
                <a:spcPts val="0"/>
              </a:spcAft>
              <a:buClr>
                <a:schemeClr val="lt1"/>
              </a:buClr>
              <a:buSzPts val="1100"/>
              <a:buChar char="■"/>
              <a:defRPr sz="1100" b="1">
                <a:solidFill>
                  <a:schemeClr val="lt1"/>
                </a:solidFill>
              </a:defRPr>
            </a:lvl9pPr>
          </a:lstStyle>
          <a:p>
            <a:endParaRPr/>
          </a:p>
        </p:txBody>
      </p:sp>
      <p:sp>
        <p:nvSpPr>
          <p:cNvPr id="3061" name="Google Shape;3061;p157"/>
          <p:cNvSpPr txBox="1">
            <a:spLocks noGrp="1"/>
          </p:cNvSpPr>
          <p:nvPr>
            <p:ph type="body" idx="2"/>
          </p:nvPr>
        </p:nvSpPr>
        <p:spPr>
          <a:xfrm>
            <a:off x="6519675" y="2567250"/>
            <a:ext cx="19479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3062" name="Google Shape;3062;p157"/>
          <p:cNvSpPr txBox="1">
            <a:spLocks noGrp="1"/>
          </p:cNvSpPr>
          <p:nvPr>
            <p:ph type="body" idx="3"/>
          </p:nvPr>
        </p:nvSpPr>
        <p:spPr>
          <a:xfrm>
            <a:off x="6519675" y="3209939"/>
            <a:ext cx="19479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3063" name="Google Shape;3063;p157"/>
          <p:cNvSpPr txBox="1">
            <a:spLocks noGrp="1"/>
          </p:cNvSpPr>
          <p:nvPr>
            <p:ph type="body" idx="4"/>
          </p:nvPr>
        </p:nvSpPr>
        <p:spPr>
          <a:xfrm>
            <a:off x="6519675" y="3849625"/>
            <a:ext cx="19479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3064" name="Google Shape;3064;p157"/>
          <p:cNvSpPr txBox="1">
            <a:spLocks noGrp="1"/>
          </p:cNvSpPr>
          <p:nvPr>
            <p:ph type="body" idx="5"/>
          </p:nvPr>
        </p:nvSpPr>
        <p:spPr>
          <a:xfrm>
            <a:off x="676500" y="1929375"/>
            <a:ext cx="19479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sz="1100" b="1">
                <a:solidFill>
                  <a:schemeClr val="lt1"/>
                </a:solidFill>
              </a:defRPr>
            </a:lvl2pPr>
            <a:lvl3pPr marL="1371600" lvl="2" indent="-298450" rtl="0">
              <a:spcBef>
                <a:spcPts val="0"/>
              </a:spcBef>
              <a:spcAft>
                <a:spcPts val="0"/>
              </a:spcAft>
              <a:buClr>
                <a:schemeClr val="lt1"/>
              </a:buClr>
              <a:buSzPts val="1100"/>
              <a:buChar char="■"/>
              <a:defRPr sz="1100" b="1">
                <a:solidFill>
                  <a:schemeClr val="lt1"/>
                </a:solidFill>
              </a:defRPr>
            </a:lvl3pPr>
            <a:lvl4pPr marL="1828800" lvl="3" indent="-298450" rtl="0">
              <a:spcBef>
                <a:spcPts val="0"/>
              </a:spcBef>
              <a:spcAft>
                <a:spcPts val="0"/>
              </a:spcAft>
              <a:buClr>
                <a:schemeClr val="lt1"/>
              </a:buClr>
              <a:buSzPts val="1100"/>
              <a:buChar char="●"/>
              <a:defRPr sz="1100" b="1">
                <a:solidFill>
                  <a:schemeClr val="lt1"/>
                </a:solidFill>
              </a:defRPr>
            </a:lvl4pPr>
            <a:lvl5pPr marL="2286000" lvl="4" indent="-298450" rtl="0">
              <a:spcBef>
                <a:spcPts val="0"/>
              </a:spcBef>
              <a:spcAft>
                <a:spcPts val="0"/>
              </a:spcAft>
              <a:buClr>
                <a:schemeClr val="lt1"/>
              </a:buClr>
              <a:buSzPts val="1100"/>
              <a:buChar char="○"/>
              <a:defRPr sz="1100" b="1">
                <a:solidFill>
                  <a:schemeClr val="lt1"/>
                </a:solidFill>
              </a:defRPr>
            </a:lvl5pPr>
            <a:lvl6pPr marL="2743200" lvl="5" indent="-298450" rtl="0">
              <a:spcBef>
                <a:spcPts val="0"/>
              </a:spcBef>
              <a:spcAft>
                <a:spcPts val="0"/>
              </a:spcAft>
              <a:buClr>
                <a:schemeClr val="lt1"/>
              </a:buClr>
              <a:buSzPts val="1100"/>
              <a:buChar char="■"/>
              <a:defRPr sz="1100" b="1">
                <a:solidFill>
                  <a:schemeClr val="lt1"/>
                </a:solidFill>
              </a:defRPr>
            </a:lvl6pPr>
            <a:lvl7pPr marL="3200400" lvl="6" indent="-298450" rtl="0">
              <a:spcBef>
                <a:spcPts val="0"/>
              </a:spcBef>
              <a:spcAft>
                <a:spcPts val="0"/>
              </a:spcAft>
              <a:buClr>
                <a:schemeClr val="lt1"/>
              </a:buClr>
              <a:buSzPts val="1100"/>
              <a:buChar char="●"/>
              <a:defRPr sz="1100" b="1">
                <a:solidFill>
                  <a:schemeClr val="lt1"/>
                </a:solidFill>
              </a:defRPr>
            </a:lvl7pPr>
            <a:lvl8pPr marL="3657600" lvl="7" indent="-298450" rtl="0">
              <a:spcBef>
                <a:spcPts val="0"/>
              </a:spcBef>
              <a:spcAft>
                <a:spcPts val="0"/>
              </a:spcAft>
              <a:buClr>
                <a:schemeClr val="lt1"/>
              </a:buClr>
              <a:buSzPts val="1100"/>
              <a:buChar char="○"/>
              <a:defRPr sz="1100" b="1">
                <a:solidFill>
                  <a:schemeClr val="lt1"/>
                </a:solidFill>
              </a:defRPr>
            </a:lvl8pPr>
            <a:lvl9pPr marL="4114800" lvl="8" indent="-298450" rtl="0">
              <a:spcBef>
                <a:spcPts val="0"/>
              </a:spcBef>
              <a:spcAft>
                <a:spcPts val="0"/>
              </a:spcAft>
              <a:buClr>
                <a:schemeClr val="lt1"/>
              </a:buClr>
              <a:buSzPts val="1100"/>
              <a:buChar char="■"/>
              <a:defRPr sz="1100" b="1">
                <a:solidFill>
                  <a:schemeClr val="lt1"/>
                </a:solidFill>
              </a:defRPr>
            </a:lvl9pPr>
          </a:lstStyle>
          <a:p>
            <a:endParaRPr/>
          </a:p>
        </p:txBody>
      </p:sp>
      <p:sp>
        <p:nvSpPr>
          <p:cNvPr id="3065" name="Google Shape;3065;p157"/>
          <p:cNvSpPr txBox="1">
            <a:spLocks noGrp="1"/>
          </p:cNvSpPr>
          <p:nvPr>
            <p:ph type="body" idx="6"/>
          </p:nvPr>
        </p:nvSpPr>
        <p:spPr>
          <a:xfrm>
            <a:off x="2624325" y="1929375"/>
            <a:ext cx="19479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sz="1100" b="1">
                <a:solidFill>
                  <a:schemeClr val="lt1"/>
                </a:solidFill>
              </a:defRPr>
            </a:lvl2pPr>
            <a:lvl3pPr marL="1371600" lvl="2" indent="-298450" rtl="0">
              <a:spcBef>
                <a:spcPts val="0"/>
              </a:spcBef>
              <a:spcAft>
                <a:spcPts val="0"/>
              </a:spcAft>
              <a:buClr>
                <a:schemeClr val="lt1"/>
              </a:buClr>
              <a:buSzPts val="1100"/>
              <a:buChar char="■"/>
              <a:defRPr sz="1100" b="1">
                <a:solidFill>
                  <a:schemeClr val="lt1"/>
                </a:solidFill>
              </a:defRPr>
            </a:lvl3pPr>
            <a:lvl4pPr marL="1828800" lvl="3" indent="-298450" rtl="0">
              <a:spcBef>
                <a:spcPts val="0"/>
              </a:spcBef>
              <a:spcAft>
                <a:spcPts val="0"/>
              </a:spcAft>
              <a:buClr>
                <a:schemeClr val="lt1"/>
              </a:buClr>
              <a:buSzPts val="1100"/>
              <a:buChar char="●"/>
              <a:defRPr sz="1100" b="1">
                <a:solidFill>
                  <a:schemeClr val="lt1"/>
                </a:solidFill>
              </a:defRPr>
            </a:lvl4pPr>
            <a:lvl5pPr marL="2286000" lvl="4" indent="-298450" rtl="0">
              <a:spcBef>
                <a:spcPts val="0"/>
              </a:spcBef>
              <a:spcAft>
                <a:spcPts val="0"/>
              </a:spcAft>
              <a:buClr>
                <a:schemeClr val="lt1"/>
              </a:buClr>
              <a:buSzPts val="1100"/>
              <a:buChar char="○"/>
              <a:defRPr sz="1100" b="1">
                <a:solidFill>
                  <a:schemeClr val="lt1"/>
                </a:solidFill>
              </a:defRPr>
            </a:lvl5pPr>
            <a:lvl6pPr marL="2743200" lvl="5" indent="-298450" rtl="0">
              <a:spcBef>
                <a:spcPts val="0"/>
              </a:spcBef>
              <a:spcAft>
                <a:spcPts val="0"/>
              </a:spcAft>
              <a:buClr>
                <a:schemeClr val="lt1"/>
              </a:buClr>
              <a:buSzPts val="1100"/>
              <a:buChar char="■"/>
              <a:defRPr sz="1100" b="1">
                <a:solidFill>
                  <a:schemeClr val="lt1"/>
                </a:solidFill>
              </a:defRPr>
            </a:lvl6pPr>
            <a:lvl7pPr marL="3200400" lvl="6" indent="-298450" rtl="0">
              <a:spcBef>
                <a:spcPts val="0"/>
              </a:spcBef>
              <a:spcAft>
                <a:spcPts val="0"/>
              </a:spcAft>
              <a:buClr>
                <a:schemeClr val="lt1"/>
              </a:buClr>
              <a:buSzPts val="1100"/>
              <a:buChar char="●"/>
              <a:defRPr sz="1100" b="1">
                <a:solidFill>
                  <a:schemeClr val="lt1"/>
                </a:solidFill>
              </a:defRPr>
            </a:lvl7pPr>
            <a:lvl8pPr marL="3657600" lvl="7" indent="-298450" rtl="0">
              <a:spcBef>
                <a:spcPts val="0"/>
              </a:spcBef>
              <a:spcAft>
                <a:spcPts val="0"/>
              </a:spcAft>
              <a:buClr>
                <a:schemeClr val="lt1"/>
              </a:buClr>
              <a:buSzPts val="1100"/>
              <a:buChar char="○"/>
              <a:defRPr sz="1100" b="1">
                <a:solidFill>
                  <a:schemeClr val="lt1"/>
                </a:solidFill>
              </a:defRPr>
            </a:lvl8pPr>
            <a:lvl9pPr marL="4114800" lvl="8" indent="-298450" rtl="0">
              <a:spcBef>
                <a:spcPts val="0"/>
              </a:spcBef>
              <a:spcAft>
                <a:spcPts val="0"/>
              </a:spcAft>
              <a:buClr>
                <a:schemeClr val="lt1"/>
              </a:buClr>
              <a:buSzPts val="1100"/>
              <a:buChar char="■"/>
              <a:defRPr sz="1100" b="1">
                <a:solidFill>
                  <a:schemeClr val="lt1"/>
                </a:solidFill>
              </a:defRPr>
            </a:lvl9pPr>
          </a:lstStyle>
          <a:p>
            <a:endParaRPr/>
          </a:p>
        </p:txBody>
      </p:sp>
      <p:sp>
        <p:nvSpPr>
          <p:cNvPr id="3066" name="Google Shape;3066;p157"/>
          <p:cNvSpPr txBox="1">
            <a:spLocks noGrp="1"/>
          </p:cNvSpPr>
          <p:nvPr>
            <p:ph type="body" idx="7"/>
          </p:nvPr>
        </p:nvSpPr>
        <p:spPr>
          <a:xfrm>
            <a:off x="4572000" y="1929375"/>
            <a:ext cx="19479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sz="1100" b="1">
                <a:solidFill>
                  <a:schemeClr val="lt1"/>
                </a:solidFill>
              </a:defRPr>
            </a:lvl2pPr>
            <a:lvl3pPr marL="1371600" lvl="2" indent="-298450" rtl="0">
              <a:spcBef>
                <a:spcPts val="0"/>
              </a:spcBef>
              <a:spcAft>
                <a:spcPts val="0"/>
              </a:spcAft>
              <a:buClr>
                <a:schemeClr val="lt1"/>
              </a:buClr>
              <a:buSzPts val="1100"/>
              <a:buChar char="■"/>
              <a:defRPr sz="1100" b="1">
                <a:solidFill>
                  <a:schemeClr val="lt1"/>
                </a:solidFill>
              </a:defRPr>
            </a:lvl3pPr>
            <a:lvl4pPr marL="1828800" lvl="3" indent="-298450" rtl="0">
              <a:spcBef>
                <a:spcPts val="0"/>
              </a:spcBef>
              <a:spcAft>
                <a:spcPts val="0"/>
              </a:spcAft>
              <a:buClr>
                <a:schemeClr val="lt1"/>
              </a:buClr>
              <a:buSzPts val="1100"/>
              <a:buChar char="●"/>
              <a:defRPr sz="1100" b="1">
                <a:solidFill>
                  <a:schemeClr val="lt1"/>
                </a:solidFill>
              </a:defRPr>
            </a:lvl4pPr>
            <a:lvl5pPr marL="2286000" lvl="4" indent="-298450" rtl="0">
              <a:spcBef>
                <a:spcPts val="0"/>
              </a:spcBef>
              <a:spcAft>
                <a:spcPts val="0"/>
              </a:spcAft>
              <a:buClr>
                <a:schemeClr val="lt1"/>
              </a:buClr>
              <a:buSzPts val="1100"/>
              <a:buChar char="○"/>
              <a:defRPr sz="1100" b="1">
                <a:solidFill>
                  <a:schemeClr val="lt1"/>
                </a:solidFill>
              </a:defRPr>
            </a:lvl5pPr>
            <a:lvl6pPr marL="2743200" lvl="5" indent="-298450" rtl="0">
              <a:spcBef>
                <a:spcPts val="0"/>
              </a:spcBef>
              <a:spcAft>
                <a:spcPts val="0"/>
              </a:spcAft>
              <a:buClr>
                <a:schemeClr val="lt1"/>
              </a:buClr>
              <a:buSzPts val="1100"/>
              <a:buChar char="■"/>
              <a:defRPr sz="1100" b="1">
                <a:solidFill>
                  <a:schemeClr val="lt1"/>
                </a:solidFill>
              </a:defRPr>
            </a:lvl6pPr>
            <a:lvl7pPr marL="3200400" lvl="6" indent="-298450" rtl="0">
              <a:spcBef>
                <a:spcPts val="0"/>
              </a:spcBef>
              <a:spcAft>
                <a:spcPts val="0"/>
              </a:spcAft>
              <a:buClr>
                <a:schemeClr val="lt1"/>
              </a:buClr>
              <a:buSzPts val="1100"/>
              <a:buChar char="●"/>
              <a:defRPr sz="1100" b="1">
                <a:solidFill>
                  <a:schemeClr val="lt1"/>
                </a:solidFill>
              </a:defRPr>
            </a:lvl7pPr>
            <a:lvl8pPr marL="3657600" lvl="7" indent="-298450" rtl="0">
              <a:spcBef>
                <a:spcPts val="0"/>
              </a:spcBef>
              <a:spcAft>
                <a:spcPts val="0"/>
              </a:spcAft>
              <a:buClr>
                <a:schemeClr val="lt1"/>
              </a:buClr>
              <a:buSzPts val="1100"/>
              <a:buChar char="○"/>
              <a:defRPr sz="1100" b="1">
                <a:solidFill>
                  <a:schemeClr val="lt1"/>
                </a:solidFill>
              </a:defRPr>
            </a:lvl8pPr>
            <a:lvl9pPr marL="4114800" lvl="8" indent="-298450" rtl="0">
              <a:spcBef>
                <a:spcPts val="0"/>
              </a:spcBef>
              <a:spcAft>
                <a:spcPts val="0"/>
              </a:spcAft>
              <a:buClr>
                <a:schemeClr val="lt1"/>
              </a:buClr>
              <a:buSzPts val="1100"/>
              <a:buChar char="■"/>
              <a:defRPr sz="1100" b="1">
                <a:solidFill>
                  <a:schemeClr val="lt1"/>
                </a:solidFill>
              </a:defRPr>
            </a:lvl9pPr>
          </a:lstStyle>
          <a:p>
            <a:endParaRPr/>
          </a:p>
        </p:txBody>
      </p:sp>
      <p:sp>
        <p:nvSpPr>
          <p:cNvPr id="3067" name="Google Shape;3067;p157"/>
          <p:cNvSpPr txBox="1">
            <a:spLocks noGrp="1"/>
          </p:cNvSpPr>
          <p:nvPr>
            <p:ph type="body" idx="8"/>
          </p:nvPr>
        </p:nvSpPr>
        <p:spPr>
          <a:xfrm>
            <a:off x="676500" y="2567250"/>
            <a:ext cx="19479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sz="1100" b="1">
                <a:solidFill>
                  <a:schemeClr val="lt1"/>
                </a:solidFill>
              </a:defRPr>
            </a:lvl2pPr>
            <a:lvl3pPr marL="1371600" lvl="2" indent="-298450" rtl="0">
              <a:spcBef>
                <a:spcPts val="0"/>
              </a:spcBef>
              <a:spcAft>
                <a:spcPts val="0"/>
              </a:spcAft>
              <a:buClr>
                <a:schemeClr val="lt1"/>
              </a:buClr>
              <a:buSzPts val="1100"/>
              <a:buChar char="■"/>
              <a:defRPr sz="1100" b="1">
                <a:solidFill>
                  <a:schemeClr val="lt1"/>
                </a:solidFill>
              </a:defRPr>
            </a:lvl3pPr>
            <a:lvl4pPr marL="1828800" lvl="3" indent="-298450" rtl="0">
              <a:spcBef>
                <a:spcPts val="0"/>
              </a:spcBef>
              <a:spcAft>
                <a:spcPts val="0"/>
              </a:spcAft>
              <a:buClr>
                <a:schemeClr val="lt1"/>
              </a:buClr>
              <a:buSzPts val="1100"/>
              <a:buChar char="●"/>
              <a:defRPr sz="1100" b="1">
                <a:solidFill>
                  <a:schemeClr val="lt1"/>
                </a:solidFill>
              </a:defRPr>
            </a:lvl4pPr>
            <a:lvl5pPr marL="2286000" lvl="4" indent="-298450" rtl="0">
              <a:spcBef>
                <a:spcPts val="0"/>
              </a:spcBef>
              <a:spcAft>
                <a:spcPts val="0"/>
              </a:spcAft>
              <a:buClr>
                <a:schemeClr val="lt1"/>
              </a:buClr>
              <a:buSzPts val="1100"/>
              <a:buChar char="○"/>
              <a:defRPr sz="1100" b="1">
                <a:solidFill>
                  <a:schemeClr val="lt1"/>
                </a:solidFill>
              </a:defRPr>
            </a:lvl5pPr>
            <a:lvl6pPr marL="2743200" lvl="5" indent="-298450" rtl="0">
              <a:spcBef>
                <a:spcPts val="0"/>
              </a:spcBef>
              <a:spcAft>
                <a:spcPts val="0"/>
              </a:spcAft>
              <a:buClr>
                <a:schemeClr val="lt1"/>
              </a:buClr>
              <a:buSzPts val="1100"/>
              <a:buChar char="■"/>
              <a:defRPr sz="1100" b="1">
                <a:solidFill>
                  <a:schemeClr val="lt1"/>
                </a:solidFill>
              </a:defRPr>
            </a:lvl6pPr>
            <a:lvl7pPr marL="3200400" lvl="6" indent="-298450" rtl="0">
              <a:spcBef>
                <a:spcPts val="0"/>
              </a:spcBef>
              <a:spcAft>
                <a:spcPts val="0"/>
              </a:spcAft>
              <a:buClr>
                <a:schemeClr val="lt1"/>
              </a:buClr>
              <a:buSzPts val="1100"/>
              <a:buChar char="●"/>
              <a:defRPr sz="1100" b="1">
                <a:solidFill>
                  <a:schemeClr val="lt1"/>
                </a:solidFill>
              </a:defRPr>
            </a:lvl7pPr>
            <a:lvl8pPr marL="3657600" lvl="7" indent="-298450" rtl="0">
              <a:spcBef>
                <a:spcPts val="0"/>
              </a:spcBef>
              <a:spcAft>
                <a:spcPts val="0"/>
              </a:spcAft>
              <a:buClr>
                <a:schemeClr val="lt1"/>
              </a:buClr>
              <a:buSzPts val="1100"/>
              <a:buChar char="○"/>
              <a:defRPr sz="1100" b="1">
                <a:solidFill>
                  <a:schemeClr val="lt1"/>
                </a:solidFill>
              </a:defRPr>
            </a:lvl8pPr>
            <a:lvl9pPr marL="4114800" lvl="8" indent="-298450" rtl="0">
              <a:spcBef>
                <a:spcPts val="0"/>
              </a:spcBef>
              <a:spcAft>
                <a:spcPts val="0"/>
              </a:spcAft>
              <a:buClr>
                <a:schemeClr val="lt1"/>
              </a:buClr>
              <a:buSzPts val="1100"/>
              <a:buChar char="■"/>
              <a:defRPr sz="1100" b="1">
                <a:solidFill>
                  <a:schemeClr val="lt1"/>
                </a:solidFill>
              </a:defRPr>
            </a:lvl9pPr>
          </a:lstStyle>
          <a:p>
            <a:endParaRPr/>
          </a:p>
        </p:txBody>
      </p:sp>
      <p:sp>
        <p:nvSpPr>
          <p:cNvPr id="3068" name="Google Shape;3068;p157"/>
          <p:cNvSpPr txBox="1">
            <a:spLocks noGrp="1"/>
          </p:cNvSpPr>
          <p:nvPr>
            <p:ph type="body" idx="9"/>
          </p:nvPr>
        </p:nvSpPr>
        <p:spPr>
          <a:xfrm>
            <a:off x="2624325" y="2567250"/>
            <a:ext cx="19479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3069" name="Google Shape;3069;p157"/>
          <p:cNvSpPr txBox="1">
            <a:spLocks noGrp="1"/>
          </p:cNvSpPr>
          <p:nvPr>
            <p:ph type="body" idx="13"/>
          </p:nvPr>
        </p:nvSpPr>
        <p:spPr>
          <a:xfrm>
            <a:off x="4572000" y="2567250"/>
            <a:ext cx="19479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3070" name="Google Shape;3070;p157"/>
          <p:cNvSpPr txBox="1">
            <a:spLocks noGrp="1"/>
          </p:cNvSpPr>
          <p:nvPr>
            <p:ph type="body" idx="14"/>
          </p:nvPr>
        </p:nvSpPr>
        <p:spPr>
          <a:xfrm>
            <a:off x="676500" y="3209939"/>
            <a:ext cx="19479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sz="1100" b="1">
                <a:solidFill>
                  <a:schemeClr val="lt1"/>
                </a:solidFill>
              </a:defRPr>
            </a:lvl2pPr>
            <a:lvl3pPr marL="1371600" lvl="2" indent="-298450" rtl="0">
              <a:spcBef>
                <a:spcPts val="0"/>
              </a:spcBef>
              <a:spcAft>
                <a:spcPts val="0"/>
              </a:spcAft>
              <a:buClr>
                <a:schemeClr val="lt1"/>
              </a:buClr>
              <a:buSzPts val="1100"/>
              <a:buChar char="■"/>
              <a:defRPr sz="1100" b="1">
                <a:solidFill>
                  <a:schemeClr val="lt1"/>
                </a:solidFill>
              </a:defRPr>
            </a:lvl3pPr>
            <a:lvl4pPr marL="1828800" lvl="3" indent="-298450" rtl="0">
              <a:spcBef>
                <a:spcPts val="0"/>
              </a:spcBef>
              <a:spcAft>
                <a:spcPts val="0"/>
              </a:spcAft>
              <a:buClr>
                <a:schemeClr val="lt1"/>
              </a:buClr>
              <a:buSzPts val="1100"/>
              <a:buChar char="●"/>
              <a:defRPr sz="1100" b="1">
                <a:solidFill>
                  <a:schemeClr val="lt1"/>
                </a:solidFill>
              </a:defRPr>
            </a:lvl4pPr>
            <a:lvl5pPr marL="2286000" lvl="4" indent="-298450" rtl="0">
              <a:spcBef>
                <a:spcPts val="0"/>
              </a:spcBef>
              <a:spcAft>
                <a:spcPts val="0"/>
              </a:spcAft>
              <a:buClr>
                <a:schemeClr val="lt1"/>
              </a:buClr>
              <a:buSzPts val="1100"/>
              <a:buChar char="○"/>
              <a:defRPr sz="1100" b="1">
                <a:solidFill>
                  <a:schemeClr val="lt1"/>
                </a:solidFill>
              </a:defRPr>
            </a:lvl5pPr>
            <a:lvl6pPr marL="2743200" lvl="5" indent="-298450" rtl="0">
              <a:spcBef>
                <a:spcPts val="0"/>
              </a:spcBef>
              <a:spcAft>
                <a:spcPts val="0"/>
              </a:spcAft>
              <a:buClr>
                <a:schemeClr val="lt1"/>
              </a:buClr>
              <a:buSzPts val="1100"/>
              <a:buChar char="■"/>
              <a:defRPr sz="1100" b="1">
                <a:solidFill>
                  <a:schemeClr val="lt1"/>
                </a:solidFill>
              </a:defRPr>
            </a:lvl6pPr>
            <a:lvl7pPr marL="3200400" lvl="6" indent="-298450" rtl="0">
              <a:spcBef>
                <a:spcPts val="0"/>
              </a:spcBef>
              <a:spcAft>
                <a:spcPts val="0"/>
              </a:spcAft>
              <a:buClr>
                <a:schemeClr val="lt1"/>
              </a:buClr>
              <a:buSzPts val="1100"/>
              <a:buChar char="●"/>
              <a:defRPr sz="1100" b="1">
                <a:solidFill>
                  <a:schemeClr val="lt1"/>
                </a:solidFill>
              </a:defRPr>
            </a:lvl7pPr>
            <a:lvl8pPr marL="3657600" lvl="7" indent="-298450" rtl="0">
              <a:spcBef>
                <a:spcPts val="0"/>
              </a:spcBef>
              <a:spcAft>
                <a:spcPts val="0"/>
              </a:spcAft>
              <a:buClr>
                <a:schemeClr val="lt1"/>
              </a:buClr>
              <a:buSzPts val="1100"/>
              <a:buChar char="○"/>
              <a:defRPr sz="1100" b="1">
                <a:solidFill>
                  <a:schemeClr val="lt1"/>
                </a:solidFill>
              </a:defRPr>
            </a:lvl8pPr>
            <a:lvl9pPr marL="4114800" lvl="8" indent="-298450" rtl="0">
              <a:spcBef>
                <a:spcPts val="0"/>
              </a:spcBef>
              <a:spcAft>
                <a:spcPts val="0"/>
              </a:spcAft>
              <a:buClr>
                <a:schemeClr val="lt1"/>
              </a:buClr>
              <a:buSzPts val="1100"/>
              <a:buChar char="■"/>
              <a:defRPr sz="1100" b="1">
                <a:solidFill>
                  <a:schemeClr val="lt1"/>
                </a:solidFill>
              </a:defRPr>
            </a:lvl9pPr>
          </a:lstStyle>
          <a:p>
            <a:endParaRPr/>
          </a:p>
        </p:txBody>
      </p:sp>
      <p:sp>
        <p:nvSpPr>
          <p:cNvPr id="3071" name="Google Shape;3071;p157"/>
          <p:cNvSpPr txBox="1">
            <a:spLocks noGrp="1"/>
          </p:cNvSpPr>
          <p:nvPr>
            <p:ph type="body" idx="15"/>
          </p:nvPr>
        </p:nvSpPr>
        <p:spPr>
          <a:xfrm>
            <a:off x="2624325" y="3209939"/>
            <a:ext cx="19479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3072" name="Google Shape;3072;p157"/>
          <p:cNvSpPr txBox="1">
            <a:spLocks noGrp="1"/>
          </p:cNvSpPr>
          <p:nvPr>
            <p:ph type="body" idx="16"/>
          </p:nvPr>
        </p:nvSpPr>
        <p:spPr>
          <a:xfrm>
            <a:off x="4572000" y="3209939"/>
            <a:ext cx="19479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3073" name="Google Shape;3073;p157"/>
          <p:cNvSpPr txBox="1">
            <a:spLocks noGrp="1"/>
          </p:cNvSpPr>
          <p:nvPr>
            <p:ph type="body" idx="17"/>
          </p:nvPr>
        </p:nvSpPr>
        <p:spPr>
          <a:xfrm>
            <a:off x="676500" y="3849625"/>
            <a:ext cx="19479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sz="1100" b="1">
                <a:solidFill>
                  <a:schemeClr val="lt1"/>
                </a:solidFill>
              </a:defRPr>
            </a:lvl2pPr>
            <a:lvl3pPr marL="1371600" lvl="2" indent="-298450" rtl="0">
              <a:spcBef>
                <a:spcPts val="0"/>
              </a:spcBef>
              <a:spcAft>
                <a:spcPts val="0"/>
              </a:spcAft>
              <a:buClr>
                <a:schemeClr val="lt1"/>
              </a:buClr>
              <a:buSzPts val="1100"/>
              <a:buChar char="■"/>
              <a:defRPr sz="1100" b="1">
                <a:solidFill>
                  <a:schemeClr val="lt1"/>
                </a:solidFill>
              </a:defRPr>
            </a:lvl3pPr>
            <a:lvl4pPr marL="1828800" lvl="3" indent="-298450" rtl="0">
              <a:spcBef>
                <a:spcPts val="0"/>
              </a:spcBef>
              <a:spcAft>
                <a:spcPts val="0"/>
              </a:spcAft>
              <a:buClr>
                <a:schemeClr val="lt1"/>
              </a:buClr>
              <a:buSzPts val="1100"/>
              <a:buChar char="●"/>
              <a:defRPr sz="1100" b="1">
                <a:solidFill>
                  <a:schemeClr val="lt1"/>
                </a:solidFill>
              </a:defRPr>
            </a:lvl4pPr>
            <a:lvl5pPr marL="2286000" lvl="4" indent="-298450" rtl="0">
              <a:spcBef>
                <a:spcPts val="0"/>
              </a:spcBef>
              <a:spcAft>
                <a:spcPts val="0"/>
              </a:spcAft>
              <a:buClr>
                <a:schemeClr val="lt1"/>
              </a:buClr>
              <a:buSzPts val="1100"/>
              <a:buChar char="○"/>
              <a:defRPr sz="1100" b="1">
                <a:solidFill>
                  <a:schemeClr val="lt1"/>
                </a:solidFill>
              </a:defRPr>
            </a:lvl5pPr>
            <a:lvl6pPr marL="2743200" lvl="5" indent="-298450" rtl="0">
              <a:spcBef>
                <a:spcPts val="0"/>
              </a:spcBef>
              <a:spcAft>
                <a:spcPts val="0"/>
              </a:spcAft>
              <a:buClr>
                <a:schemeClr val="lt1"/>
              </a:buClr>
              <a:buSzPts val="1100"/>
              <a:buChar char="■"/>
              <a:defRPr sz="1100" b="1">
                <a:solidFill>
                  <a:schemeClr val="lt1"/>
                </a:solidFill>
              </a:defRPr>
            </a:lvl6pPr>
            <a:lvl7pPr marL="3200400" lvl="6" indent="-298450" rtl="0">
              <a:spcBef>
                <a:spcPts val="0"/>
              </a:spcBef>
              <a:spcAft>
                <a:spcPts val="0"/>
              </a:spcAft>
              <a:buClr>
                <a:schemeClr val="lt1"/>
              </a:buClr>
              <a:buSzPts val="1100"/>
              <a:buChar char="●"/>
              <a:defRPr sz="1100" b="1">
                <a:solidFill>
                  <a:schemeClr val="lt1"/>
                </a:solidFill>
              </a:defRPr>
            </a:lvl7pPr>
            <a:lvl8pPr marL="3657600" lvl="7" indent="-298450" rtl="0">
              <a:spcBef>
                <a:spcPts val="0"/>
              </a:spcBef>
              <a:spcAft>
                <a:spcPts val="0"/>
              </a:spcAft>
              <a:buClr>
                <a:schemeClr val="lt1"/>
              </a:buClr>
              <a:buSzPts val="1100"/>
              <a:buChar char="○"/>
              <a:defRPr sz="1100" b="1">
                <a:solidFill>
                  <a:schemeClr val="lt1"/>
                </a:solidFill>
              </a:defRPr>
            </a:lvl8pPr>
            <a:lvl9pPr marL="4114800" lvl="8" indent="-298450" rtl="0">
              <a:spcBef>
                <a:spcPts val="0"/>
              </a:spcBef>
              <a:spcAft>
                <a:spcPts val="0"/>
              </a:spcAft>
              <a:buClr>
                <a:schemeClr val="lt1"/>
              </a:buClr>
              <a:buSzPts val="1100"/>
              <a:buChar char="■"/>
              <a:defRPr sz="1100" b="1">
                <a:solidFill>
                  <a:schemeClr val="lt1"/>
                </a:solidFill>
              </a:defRPr>
            </a:lvl9pPr>
          </a:lstStyle>
          <a:p>
            <a:endParaRPr/>
          </a:p>
        </p:txBody>
      </p:sp>
      <p:sp>
        <p:nvSpPr>
          <p:cNvPr id="3074" name="Google Shape;3074;p157"/>
          <p:cNvSpPr txBox="1">
            <a:spLocks noGrp="1"/>
          </p:cNvSpPr>
          <p:nvPr>
            <p:ph type="body" idx="18"/>
          </p:nvPr>
        </p:nvSpPr>
        <p:spPr>
          <a:xfrm>
            <a:off x="2624325" y="3849625"/>
            <a:ext cx="19479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3075" name="Google Shape;3075;p157"/>
          <p:cNvSpPr txBox="1">
            <a:spLocks noGrp="1"/>
          </p:cNvSpPr>
          <p:nvPr>
            <p:ph type="body" idx="19"/>
          </p:nvPr>
        </p:nvSpPr>
        <p:spPr>
          <a:xfrm>
            <a:off x="4572000" y="3849625"/>
            <a:ext cx="19479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grpSp>
        <p:nvGrpSpPr>
          <p:cNvPr id="3076" name="Google Shape;3076;p157"/>
          <p:cNvGrpSpPr/>
          <p:nvPr/>
        </p:nvGrpSpPr>
        <p:grpSpPr>
          <a:xfrm>
            <a:off x="8648263" y="4659742"/>
            <a:ext cx="313719" cy="338062"/>
            <a:chOff x="3976677" y="2333625"/>
            <a:chExt cx="876309" cy="944307"/>
          </a:xfrm>
        </p:grpSpPr>
        <p:sp>
          <p:nvSpPr>
            <p:cNvPr id="3077" name="Google Shape;3077;p157"/>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78" name="Google Shape;3078;p157"/>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79" name="Google Shape;3079;p157"/>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80" name="Google Shape;3080;p157"/>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81" name="Google Shape;3081;p157"/>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82" name="Google Shape;3082;p157"/>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83" name="Google Shape;3083;p157"/>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84" name="Google Shape;3084;p157"/>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85" name="Google Shape;3085;p157"/>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86" name="Google Shape;3086;p157"/>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87" name="Google Shape;3087;p157"/>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88" name="Google Shape;3088;p157"/>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89" name="Google Shape;3089;p157"/>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090" name="Google Shape;3090;p157"/>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091" name="Google Shape;3091;p157"/>
          <p:cNvSpPr txBox="1">
            <a:spLocks noGrp="1"/>
          </p:cNvSpPr>
          <p:nvPr>
            <p:ph type="subTitle" idx="20"/>
          </p:nvPr>
        </p:nvSpPr>
        <p:spPr>
          <a:xfrm>
            <a:off x="676650" y="1449300"/>
            <a:ext cx="77907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3092" name="Google Shape;3092;p157"/>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3093" name="Google Shape;3093;p157"/>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5 - Content - 1 Column,  no subtitle - Grey">
  <p:cSld name="CUSTOM_4_2_7_2">
    <p:bg>
      <p:bgPr>
        <a:solidFill>
          <a:schemeClr val="lt2"/>
        </a:solidFill>
        <a:effectLst/>
      </p:bgPr>
    </p:bg>
    <p:spTree>
      <p:nvGrpSpPr>
        <p:cNvPr id="1" name="Shape 323"/>
        <p:cNvGrpSpPr/>
        <p:nvPr/>
      </p:nvGrpSpPr>
      <p:grpSpPr>
        <a:xfrm>
          <a:off x="0" y="0"/>
          <a:ext cx="0" cy="0"/>
          <a:chOff x="0" y="0"/>
          <a:chExt cx="0" cy="0"/>
        </a:xfrm>
      </p:grpSpPr>
      <p:sp>
        <p:nvSpPr>
          <p:cNvPr id="324" name="Google Shape;324;p17"/>
          <p:cNvSpPr txBox="1">
            <a:spLocks noGrp="1"/>
          </p:cNvSpPr>
          <p:nvPr>
            <p:ph type="body" idx="1"/>
          </p:nvPr>
        </p:nvSpPr>
        <p:spPr>
          <a:xfrm>
            <a:off x="676500" y="1449300"/>
            <a:ext cx="7790700" cy="3040200"/>
          </a:xfrm>
          <a:prstGeom prst="rect">
            <a:avLst/>
          </a:prstGeom>
        </p:spPr>
        <p:txBody>
          <a:bodyPr spcFirstLastPara="1" wrap="square" lIns="0" tIns="91425" rIns="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325" name="Google Shape;325;p17"/>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grpSp>
        <p:nvGrpSpPr>
          <p:cNvPr id="326" name="Google Shape;326;p17"/>
          <p:cNvGrpSpPr/>
          <p:nvPr/>
        </p:nvGrpSpPr>
        <p:grpSpPr>
          <a:xfrm>
            <a:off x="8648263" y="4659742"/>
            <a:ext cx="313719" cy="338062"/>
            <a:chOff x="3976677" y="2333625"/>
            <a:chExt cx="876309" cy="944307"/>
          </a:xfrm>
        </p:grpSpPr>
        <p:sp>
          <p:nvSpPr>
            <p:cNvPr id="327" name="Google Shape;327;p17"/>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8" name="Google Shape;328;p17"/>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9" name="Google Shape;329;p17"/>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0" name="Google Shape;330;p17"/>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1" name="Google Shape;331;p17"/>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2" name="Google Shape;332;p17"/>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3" name="Google Shape;333;p17"/>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4" name="Google Shape;334;p17"/>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5" name="Google Shape;335;p17"/>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6" name="Google Shape;336;p17"/>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7" name="Google Shape;337;p17"/>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8" name="Google Shape;338;p17"/>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9" name="Google Shape;339;p17"/>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0" name="Google Shape;340;p17"/>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41" name="Google Shape;341;p17"/>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008 - Table - Grey A">
  <p:cSld name="CUSTOM_4_2_5_1_1">
    <p:bg>
      <p:bgPr>
        <a:solidFill>
          <a:schemeClr val="lt2"/>
        </a:solidFill>
        <a:effectLst/>
      </p:bgPr>
    </p:bg>
    <p:spTree>
      <p:nvGrpSpPr>
        <p:cNvPr id="1" name="Shape 3094"/>
        <p:cNvGrpSpPr/>
        <p:nvPr/>
      </p:nvGrpSpPr>
      <p:grpSpPr>
        <a:xfrm>
          <a:off x="0" y="0"/>
          <a:ext cx="0" cy="0"/>
          <a:chOff x="0" y="0"/>
          <a:chExt cx="0" cy="0"/>
        </a:xfrm>
      </p:grpSpPr>
      <p:sp>
        <p:nvSpPr>
          <p:cNvPr id="3095" name="Google Shape;3095;p158"/>
          <p:cNvSpPr txBox="1">
            <a:spLocks noGrp="1"/>
          </p:cNvSpPr>
          <p:nvPr>
            <p:ph type="body" idx="1"/>
          </p:nvPr>
        </p:nvSpPr>
        <p:spPr>
          <a:xfrm>
            <a:off x="6519675" y="1929375"/>
            <a:ext cx="19479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b="1"/>
            </a:lvl1pPr>
            <a:lvl2pPr marL="914400" lvl="1" indent="-298450" rtl="0">
              <a:spcBef>
                <a:spcPts val="0"/>
              </a:spcBef>
              <a:spcAft>
                <a:spcPts val="0"/>
              </a:spcAft>
              <a:buSzPts val="1100"/>
              <a:buChar char="○"/>
              <a:defRPr sz="1100" b="1"/>
            </a:lvl2pPr>
            <a:lvl3pPr marL="1371600" lvl="2" indent="-298450" rtl="0">
              <a:spcBef>
                <a:spcPts val="0"/>
              </a:spcBef>
              <a:spcAft>
                <a:spcPts val="0"/>
              </a:spcAft>
              <a:buSzPts val="1100"/>
              <a:buChar char="■"/>
              <a:defRPr sz="1100" b="1"/>
            </a:lvl3pPr>
            <a:lvl4pPr marL="1828800" lvl="3" indent="-298450" rtl="0">
              <a:spcBef>
                <a:spcPts val="0"/>
              </a:spcBef>
              <a:spcAft>
                <a:spcPts val="0"/>
              </a:spcAft>
              <a:buSzPts val="1100"/>
              <a:buChar char="●"/>
              <a:defRPr sz="1100" b="1"/>
            </a:lvl4pPr>
            <a:lvl5pPr marL="2286000" lvl="4" indent="-298450" rtl="0">
              <a:spcBef>
                <a:spcPts val="0"/>
              </a:spcBef>
              <a:spcAft>
                <a:spcPts val="0"/>
              </a:spcAft>
              <a:buSzPts val="1100"/>
              <a:buChar char="○"/>
              <a:defRPr sz="1100" b="1"/>
            </a:lvl5pPr>
            <a:lvl6pPr marL="2743200" lvl="5" indent="-298450" rtl="0">
              <a:spcBef>
                <a:spcPts val="0"/>
              </a:spcBef>
              <a:spcAft>
                <a:spcPts val="0"/>
              </a:spcAft>
              <a:buSzPts val="1100"/>
              <a:buChar char="■"/>
              <a:defRPr sz="1100" b="1"/>
            </a:lvl6pPr>
            <a:lvl7pPr marL="3200400" lvl="6" indent="-298450" rtl="0">
              <a:spcBef>
                <a:spcPts val="0"/>
              </a:spcBef>
              <a:spcAft>
                <a:spcPts val="0"/>
              </a:spcAft>
              <a:buSzPts val="1100"/>
              <a:buChar char="●"/>
              <a:defRPr sz="1100" b="1"/>
            </a:lvl7pPr>
            <a:lvl8pPr marL="3657600" lvl="7" indent="-298450" rtl="0">
              <a:spcBef>
                <a:spcPts val="0"/>
              </a:spcBef>
              <a:spcAft>
                <a:spcPts val="0"/>
              </a:spcAft>
              <a:buSzPts val="1100"/>
              <a:buChar char="○"/>
              <a:defRPr sz="1100" b="1"/>
            </a:lvl8pPr>
            <a:lvl9pPr marL="4114800" lvl="8" indent="-298450" rtl="0">
              <a:spcBef>
                <a:spcPts val="0"/>
              </a:spcBef>
              <a:spcAft>
                <a:spcPts val="0"/>
              </a:spcAft>
              <a:buSzPts val="1100"/>
              <a:buChar char="■"/>
              <a:defRPr sz="1100" b="1"/>
            </a:lvl9pPr>
          </a:lstStyle>
          <a:p>
            <a:endParaRPr/>
          </a:p>
        </p:txBody>
      </p:sp>
      <p:sp>
        <p:nvSpPr>
          <p:cNvPr id="3096" name="Google Shape;3096;p158"/>
          <p:cNvSpPr txBox="1">
            <a:spLocks noGrp="1"/>
          </p:cNvSpPr>
          <p:nvPr>
            <p:ph type="body" idx="2"/>
          </p:nvPr>
        </p:nvSpPr>
        <p:spPr>
          <a:xfrm>
            <a:off x="6519675" y="2567250"/>
            <a:ext cx="1947900" cy="642300"/>
          </a:xfrm>
          <a:prstGeom prst="rect">
            <a:avLst/>
          </a:prstGeom>
          <a:solidFill>
            <a:schemeClr val="accent6"/>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3097" name="Google Shape;3097;p158"/>
          <p:cNvSpPr txBox="1">
            <a:spLocks noGrp="1"/>
          </p:cNvSpPr>
          <p:nvPr>
            <p:ph type="body" idx="3"/>
          </p:nvPr>
        </p:nvSpPr>
        <p:spPr>
          <a:xfrm>
            <a:off x="6519675" y="3209939"/>
            <a:ext cx="19479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3098" name="Google Shape;3098;p158"/>
          <p:cNvSpPr txBox="1">
            <a:spLocks noGrp="1"/>
          </p:cNvSpPr>
          <p:nvPr>
            <p:ph type="body" idx="4"/>
          </p:nvPr>
        </p:nvSpPr>
        <p:spPr>
          <a:xfrm>
            <a:off x="6519675" y="3849625"/>
            <a:ext cx="1947900" cy="642300"/>
          </a:xfrm>
          <a:prstGeom prst="rect">
            <a:avLst/>
          </a:prstGeom>
          <a:solidFill>
            <a:schemeClr val="accent6"/>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3099" name="Google Shape;3099;p158"/>
          <p:cNvSpPr txBox="1">
            <a:spLocks noGrp="1"/>
          </p:cNvSpPr>
          <p:nvPr>
            <p:ph type="body" idx="5"/>
          </p:nvPr>
        </p:nvSpPr>
        <p:spPr>
          <a:xfrm>
            <a:off x="676500" y="1929375"/>
            <a:ext cx="19479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b="1"/>
            </a:lvl1pPr>
            <a:lvl2pPr marL="914400" lvl="1" indent="-298450" rtl="0">
              <a:spcBef>
                <a:spcPts val="0"/>
              </a:spcBef>
              <a:spcAft>
                <a:spcPts val="0"/>
              </a:spcAft>
              <a:buSzPts val="1100"/>
              <a:buChar char="○"/>
              <a:defRPr sz="1100" b="1"/>
            </a:lvl2pPr>
            <a:lvl3pPr marL="1371600" lvl="2" indent="-298450" rtl="0">
              <a:spcBef>
                <a:spcPts val="0"/>
              </a:spcBef>
              <a:spcAft>
                <a:spcPts val="0"/>
              </a:spcAft>
              <a:buSzPts val="1100"/>
              <a:buChar char="■"/>
              <a:defRPr sz="1100" b="1"/>
            </a:lvl3pPr>
            <a:lvl4pPr marL="1828800" lvl="3" indent="-298450" rtl="0">
              <a:spcBef>
                <a:spcPts val="0"/>
              </a:spcBef>
              <a:spcAft>
                <a:spcPts val="0"/>
              </a:spcAft>
              <a:buSzPts val="1100"/>
              <a:buChar char="●"/>
              <a:defRPr sz="1100" b="1"/>
            </a:lvl4pPr>
            <a:lvl5pPr marL="2286000" lvl="4" indent="-298450" rtl="0">
              <a:spcBef>
                <a:spcPts val="0"/>
              </a:spcBef>
              <a:spcAft>
                <a:spcPts val="0"/>
              </a:spcAft>
              <a:buSzPts val="1100"/>
              <a:buChar char="○"/>
              <a:defRPr sz="1100" b="1"/>
            </a:lvl5pPr>
            <a:lvl6pPr marL="2743200" lvl="5" indent="-298450" rtl="0">
              <a:spcBef>
                <a:spcPts val="0"/>
              </a:spcBef>
              <a:spcAft>
                <a:spcPts val="0"/>
              </a:spcAft>
              <a:buSzPts val="1100"/>
              <a:buChar char="■"/>
              <a:defRPr sz="1100" b="1"/>
            </a:lvl6pPr>
            <a:lvl7pPr marL="3200400" lvl="6" indent="-298450" rtl="0">
              <a:spcBef>
                <a:spcPts val="0"/>
              </a:spcBef>
              <a:spcAft>
                <a:spcPts val="0"/>
              </a:spcAft>
              <a:buSzPts val="1100"/>
              <a:buChar char="●"/>
              <a:defRPr sz="1100" b="1"/>
            </a:lvl7pPr>
            <a:lvl8pPr marL="3657600" lvl="7" indent="-298450" rtl="0">
              <a:spcBef>
                <a:spcPts val="0"/>
              </a:spcBef>
              <a:spcAft>
                <a:spcPts val="0"/>
              </a:spcAft>
              <a:buSzPts val="1100"/>
              <a:buChar char="○"/>
              <a:defRPr sz="1100" b="1"/>
            </a:lvl8pPr>
            <a:lvl9pPr marL="4114800" lvl="8" indent="-298450" rtl="0">
              <a:spcBef>
                <a:spcPts val="0"/>
              </a:spcBef>
              <a:spcAft>
                <a:spcPts val="0"/>
              </a:spcAft>
              <a:buSzPts val="1100"/>
              <a:buChar char="■"/>
              <a:defRPr sz="1100" b="1"/>
            </a:lvl9pPr>
          </a:lstStyle>
          <a:p>
            <a:endParaRPr/>
          </a:p>
        </p:txBody>
      </p:sp>
      <p:sp>
        <p:nvSpPr>
          <p:cNvPr id="3100" name="Google Shape;3100;p158"/>
          <p:cNvSpPr txBox="1">
            <a:spLocks noGrp="1"/>
          </p:cNvSpPr>
          <p:nvPr>
            <p:ph type="body" idx="6"/>
          </p:nvPr>
        </p:nvSpPr>
        <p:spPr>
          <a:xfrm>
            <a:off x="2624325" y="1929375"/>
            <a:ext cx="19479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b="1"/>
            </a:lvl1pPr>
            <a:lvl2pPr marL="914400" lvl="1" indent="-298450" rtl="0">
              <a:spcBef>
                <a:spcPts val="0"/>
              </a:spcBef>
              <a:spcAft>
                <a:spcPts val="0"/>
              </a:spcAft>
              <a:buSzPts val="1100"/>
              <a:buChar char="○"/>
              <a:defRPr sz="1100" b="1"/>
            </a:lvl2pPr>
            <a:lvl3pPr marL="1371600" lvl="2" indent="-298450" rtl="0">
              <a:spcBef>
                <a:spcPts val="0"/>
              </a:spcBef>
              <a:spcAft>
                <a:spcPts val="0"/>
              </a:spcAft>
              <a:buSzPts val="1100"/>
              <a:buChar char="■"/>
              <a:defRPr sz="1100" b="1"/>
            </a:lvl3pPr>
            <a:lvl4pPr marL="1828800" lvl="3" indent="-298450" rtl="0">
              <a:spcBef>
                <a:spcPts val="0"/>
              </a:spcBef>
              <a:spcAft>
                <a:spcPts val="0"/>
              </a:spcAft>
              <a:buSzPts val="1100"/>
              <a:buChar char="●"/>
              <a:defRPr sz="1100" b="1"/>
            </a:lvl4pPr>
            <a:lvl5pPr marL="2286000" lvl="4" indent="-298450" rtl="0">
              <a:spcBef>
                <a:spcPts val="0"/>
              </a:spcBef>
              <a:spcAft>
                <a:spcPts val="0"/>
              </a:spcAft>
              <a:buSzPts val="1100"/>
              <a:buChar char="○"/>
              <a:defRPr sz="1100" b="1"/>
            </a:lvl5pPr>
            <a:lvl6pPr marL="2743200" lvl="5" indent="-298450" rtl="0">
              <a:spcBef>
                <a:spcPts val="0"/>
              </a:spcBef>
              <a:spcAft>
                <a:spcPts val="0"/>
              </a:spcAft>
              <a:buSzPts val="1100"/>
              <a:buChar char="■"/>
              <a:defRPr sz="1100" b="1"/>
            </a:lvl6pPr>
            <a:lvl7pPr marL="3200400" lvl="6" indent="-298450" rtl="0">
              <a:spcBef>
                <a:spcPts val="0"/>
              </a:spcBef>
              <a:spcAft>
                <a:spcPts val="0"/>
              </a:spcAft>
              <a:buSzPts val="1100"/>
              <a:buChar char="●"/>
              <a:defRPr sz="1100" b="1"/>
            </a:lvl7pPr>
            <a:lvl8pPr marL="3657600" lvl="7" indent="-298450" rtl="0">
              <a:spcBef>
                <a:spcPts val="0"/>
              </a:spcBef>
              <a:spcAft>
                <a:spcPts val="0"/>
              </a:spcAft>
              <a:buSzPts val="1100"/>
              <a:buChar char="○"/>
              <a:defRPr sz="1100" b="1"/>
            </a:lvl8pPr>
            <a:lvl9pPr marL="4114800" lvl="8" indent="-298450" rtl="0">
              <a:spcBef>
                <a:spcPts val="0"/>
              </a:spcBef>
              <a:spcAft>
                <a:spcPts val="0"/>
              </a:spcAft>
              <a:buSzPts val="1100"/>
              <a:buChar char="■"/>
              <a:defRPr sz="1100" b="1"/>
            </a:lvl9pPr>
          </a:lstStyle>
          <a:p>
            <a:endParaRPr/>
          </a:p>
        </p:txBody>
      </p:sp>
      <p:sp>
        <p:nvSpPr>
          <p:cNvPr id="3101" name="Google Shape;3101;p158"/>
          <p:cNvSpPr txBox="1">
            <a:spLocks noGrp="1"/>
          </p:cNvSpPr>
          <p:nvPr>
            <p:ph type="body" idx="7"/>
          </p:nvPr>
        </p:nvSpPr>
        <p:spPr>
          <a:xfrm>
            <a:off x="4572000" y="1929375"/>
            <a:ext cx="19479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b="1"/>
            </a:lvl1pPr>
            <a:lvl2pPr marL="914400" lvl="1" indent="-298450" rtl="0">
              <a:spcBef>
                <a:spcPts val="0"/>
              </a:spcBef>
              <a:spcAft>
                <a:spcPts val="0"/>
              </a:spcAft>
              <a:buSzPts val="1100"/>
              <a:buChar char="○"/>
              <a:defRPr sz="1100" b="1"/>
            </a:lvl2pPr>
            <a:lvl3pPr marL="1371600" lvl="2" indent="-298450" rtl="0">
              <a:spcBef>
                <a:spcPts val="0"/>
              </a:spcBef>
              <a:spcAft>
                <a:spcPts val="0"/>
              </a:spcAft>
              <a:buSzPts val="1100"/>
              <a:buChar char="■"/>
              <a:defRPr sz="1100" b="1"/>
            </a:lvl3pPr>
            <a:lvl4pPr marL="1828800" lvl="3" indent="-298450" rtl="0">
              <a:spcBef>
                <a:spcPts val="0"/>
              </a:spcBef>
              <a:spcAft>
                <a:spcPts val="0"/>
              </a:spcAft>
              <a:buSzPts val="1100"/>
              <a:buChar char="●"/>
              <a:defRPr sz="1100" b="1"/>
            </a:lvl4pPr>
            <a:lvl5pPr marL="2286000" lvl="4" indent="-298450" rtl="0">
              <a:spcBef>
                <a:spcPts val="0"/>
              </a:spcBef>
              <a:spcAft>
                <a:spcPts val="0"/>
              </a:spcAft>
              <a:buSzPts val="1100"/>
              <a:buChar char="○"/>
              <a:defRPr sz="1100" b="1"/>
            </a:lvl5pPr>
            <a:lvl6pPr marL="2743200" lvl="5" indent="-298450" rtl="0">
              <a:spcBef>
                <a:spcPts val="0"/>
              </a:spcBef>
              <a:spcAft>
                <a:spcPts val="0"/>
              </a:spcAft>
              <a:buSzPts val="1100"/>
              <a:buChar char="■"/>
              <a:defRPr sz="1100" b="1"/>
            </a:lvl6pPr>
            <a:lvl7pPr marL="3200400" lvl="6" indent="-298450" rtl="0">
              <a:spcBef>
                <a:spcPts val="0"/>
              </a:spcBef>
              <a:spcAft>
                <a:spcPts val="0"/>
              </a:spcAft>
              <a:buSzPts val="1100"/>
              <a:buChar char="●"/>
              <a:defRPr sz="1100" b="1"/>
            </a:lvl7pPr>
            <a:lvl8pPr marL="3657600" lvl="7" indent="-298450" rtl="0">
              <a:spcBef>
                <a:spcPts val="0"/>
              </a:spcBef>
              <a:spcAft>
                <a:spcPts val="0"/>
              </a:spcAft>
              <a:buSzPts val="1100"/>
              <a:buChar char="○"/>
              <a:defRPr sz="1100" b="1"/>
            </a:lvl8pPr>
            <a:lvl9pPr marL="4114800" lvl="8" indent="-298450" rtl="0">
              <a:spcBef>
                <a:spcPts val="0"/>
              </a:spcBef>
              <a:spcAft>
                <a:spcPts val="0"/>
              </a:spcAft>
              <a:buSzPts val="1100"/>
              <a:buChar char="■"/>
              <a:defRPr sz="1100" b="1"/>
            </a:lvl9pPr>
          </a:lstStyle>
          <a:p>
            <a:endParaRPr/>
          </a:p>
        </p:txBody>
      </p:sp>
      <p:sp>
        <p:nvSpPr>
          <p:cNvPr id="3102" name="Google Shape;3102;p158"/>
          <p:cNvSpPr txBox="1">
            <a:spLocks noGrp="1"/>
          </p:cNvSpPr>
          <p:nvPr>
            <p:ph type="body" idx="8"/>
          </p:nvPr>
        </p:nvSpPr>
        <p:spPr>
          <a:xfrm>
            <a:off x="676500" y="2567250"/>
            <a:ext cx="1947900" cy="642300"/>
          </a:xfrm>
          <a:prstGeom prst="rect">
            <a:avLst/>
          </a:prstGeom>
          <a:solidFill>
            <a:schemeClr val="accent6"/>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b="1"/>
            </a:lvl1pPr>
            <a:lvl2pPr marL="914400" lvl="1" indent="-298450" rtl="0">
              <a:spcBef>
                <a:spcPts val="0"/>
              </a:spcBef>
              <a:spcAft>
                <a:spcPts val="0"/>
              </a:spcAft>
              <a:buSzPts val="1100"/>
              <a:buChar char="○"/>
              <a:defRPr sz="1100" b="1"/>
            </a:lvl2pPr>
            <a:lvl3pPr marL="1371600" lvl="2" indent="-298450" rtl="0">
              <a:spcBef>
                <a:spcPts val="0"/>
              </a:spcBef>
              <a:spcAft>
                <a:spcPts val="0"/>
              </a:spcAft>
              <a:buSzPts val="1100"/>
              <a:buChar char="■"/>
              <a:defRPr sz="1100" b="1"/>
            </a:lvl3pPr>
            <a:lvl4pPr marL="1828800" lvl="3" indent="-298450" rtl="0">
              <a:spcBef>
                <a:spcPts val="0"/>
              </a:spcBef>
              <a:spcAft>
                <a:spcPts val="0"/>
              </a:spcAft>
              <a:buSzPts val="1100"/>
              <a:buChar char="●"/>
              <a:defRPr sz="1100" b="1"/>
            </a:lvl4pPr>
            <a:lvl5pPr marL="2286000" lvl="4" indent="-298450" rtl="0">
              <a:spcBef>
                <a:spcPts val="0"/>
              </a:spcBef>
              <a:spcAft>
                <a:spcPts val="0"/>
              </a:spcAft>
              <a:buSzPts val="1100"/>
              <a:buChar char="○"/>
              <a:defRPr sz="1100" b="1"/>
            </a:lvl5pPr>
            <a:lvl6pPr marL="2743200" lvl="5" indent="-298450" rtl="0">
              <a:spcBef>
                <a:spcPts val="0"/>
              </a:spcBef>
              <a:spcAft>
                <a:spcPts val="0"/>
              </a:spcAft>
              <a:buSzPts val="1100"/>
              <a:buChar char="■"/>
              <a:defRPr sz="1100" b="1"/>
            </a:lvl6pPr>
            <a:lvl7pPr marL="3200400" lvl="6" indent="-298450" rtl="0">
              <a:spcBef>
                <a:spcPts val="0"/>
              </a:spcBef>
              <a:spcAft>
                <a:spcPts val="0"/>
              </a:spcAft>
              <a:buSzPts val="1100"/>
              <a:buChar char="●"/>
              <a:defRPr sz="1100" b="1"/>
            </a:lvl7pPr>
            <a:lvl8pPr marL="3657600" lvl="7" indent="-298450" rtl="0">
              <a:spcBef>
                <a:spcPts val="0"/>
              </a:spcBef>
              <a:spcAft>
                <a:spcPts val="0"/>
              </a:spcAft>
              <a:buSzPts val="1100"/>
              <a:buChar char="○"/>
              <a:defRPr sz="1100" b="1"/>
            </a:lvl8pPr>
            <a:lvl9pPr marL="4114800" lvl="8" indent="-298450" rtl="0">
              <a:spcBef>
                <a:spcPts val="0"/>
              </a:spcBef>
              <a:spcAft>
                <a:spcPts val="0"/>
              </a:spcAft>
              <a:buSzPts val="1100"/>
              <a:buChar char="■"/>
              <a:defRPr sz="1100" b="1"/>
            </a:lvl9pPr>
          </a:lstStyle>
          <a:p>
            <a:endParaRPr/>
          </a:p>
        </p:txBody>
      </p:sp>
      <p:sp>
        <p:nvSpPr>
          <p:cNvPr id="3103" name="Google Shape;3103;p158"/>
          <p:cNvSpPr txBox="1">
            <a:spLocks noGrp="1"/>
          </p:cNvSpPr>
          <p:nvPr>
            <p:ph type="body" idx="9"/>
          </p:nvPr>
        </p:nvSpPr>
        <p:spPr>
          <a:xfrm>
            <a:off x="2624325" y="2567250"/>
            <a:ext cx="1947900" cy="642300"/>
          </a:xfrm>
          <a:prstGeom prst="rect">
            <a:avLst/>
          </a:prstGeom>
          <a:solidFill>
            <a:schemeClr val="accent6"/>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3104" name="Google Shape;3104;p158"/>
          <p:cNvSpPr txBox="1">
            <a:spLocks noGrp="1"/>
          </p:cNvSpPr>
          <p:nvPr>
            <p:ph type="body" idx="13"/>
          </p:nvPr>
        </p:nvSpPr>
        <p:spPr>
          <a:xfrm>
            <a:off x="4572000" y="2567250"/>
            <a:ext cx="1947900" cy="642300"/>
          </a:xfrm>
          <a:prstGeom prst="rect">
            <a:avLst/>
          </a:prstGeom>
          <a:solidFill>
            <a:schemeClr val="accent6"/>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3105" name="Google Shape;3105;p158"/>
          <p:cNvSpPr txBox="1">
            <a:spLocks noGrp="1"/>
          </p:cNvSpPr>
          <p:nvPr>
            <p:ph type="body" idx="14"/>
          </p:nvPr>
        </p:nvSpPr>
        <p:spPr>
          <a:xfrm>
            <a:off x="676500" y="3209939"/>
            <a:ext cx="19479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b="1"/>
            </a:lvl1pPr>
            <a:lvl2pPr marL="914400" lvl="1" indent="-298450" rtl="0">
              <a:spcBef>
                <a:spcPts val="0"/>
              </a:spcBef>
              <a:spcAft>
                <a:spcPts val="0"/>
              </a:spcAft>
              <a:buSzPts val="1100"/>
              <a:buChar char="○"/>
              <a:defRPr sz="1100" b="1"/>
            </a:lvl2pPr>
            <a:lvl3pPr marL="1371600" lvl="2" indent="-298450" rtl="0">
              <a:spcBef>
                <a:spcPts val="0"/>
              </a:spcBef>
              <a:spcAft>
                <a:spcPts val="0"/>
              </a:spcAft>
              <a:buSzPts val="1100"/>
              <a:buChar char="■"/>
              <a:defRPr sz="1100" b="1"/>
            </a:lvl3pPr>
            <a:lvl4pPr marL="1828800" lvl="3" indent="-298450" rtl="0">
              <a:spcBef>
                <a:spcPts val="0"/>
              </a:spcBef>
              <a:spcAft>
                <a:spcPts val="0"/>
              </a:spcAft>
              <a:buSzPts val="1100"/>
              <a:buChar char="●"/>
              <a:defRPr sz="1100" b="1"/>
            </a:lvl4pPr>
            <a:lvl5pPr marL="2286000" lvl="4" indent="-298450" rtl="0">
              <a:spcBef>
                <a:spcPts val="0"/>
              </a:spcBef>
              <a:spcAft>
                <a:spcPts val="0"/>
              </a:spcAft>
              <a:buSzPts val="1100"/>
              <a:buChar char="○"/>
              <a:defRPr sz="1100" b="1"/>
            </a:lvl5pPr>
            <a:lvl6pPr marL="2743200" lvl="5" indent="-298450" rtl="0">
              <a:spcBef>
                <a:spcPts val="0"/>
              </a:spcBef>
              <a:spcAft>
                <a:spcPts val="0"/>
              </a:spcAft>
              <a:buSzPts val="1100"/>
              <a:buChar char="■"/>
              <a:defRPr sz="1100" b="1"/>
            </a:lvl6pPr>
            <a:lvl7pPr marL="3200400" lvl="6" indent="-298450" rtl="0">
              <a:spcBef>
                <a:spcPts val="0"/>
              </a:spcBef>
              <a:spcAft>
                <a:spcPts val="0"/>
              </a:spcAft>
              <a:buSzPts val="1100"/>
              <a:buChar char="●"/>
              <a:defRPr sz="1100" b="1"/>
            </a:lvl7pPr>
            <a:lvl8pPr marL="3657600" lvl="7" indent="-298450" rtl="0">
              <a:spcBef>
                <a:spcPts val="0"/>
              </a:spcBef>
              <a:spcAft>
                <a:spcPts val="0"/>
              </a:spcAft>
              <a:buSzPts val="1100"/>
              <a:buChar char="○"/>
              <a:defRPr sz="1100" b="1"/>
            </a:lvl8pPr>
            <a:lvl9pPr marL="4114800" lvl="8" indent="-298450" rtl="0">
              <a:spcBef>
                <a:spcPts val="0"/>
              </a:spcBef>
              <a:spcAft>
                <a:spcPts val="0"/>
              </a:spcAft>
              <a:buSzPts val="1100"/>
              <a:buChar char="■"/>
              <a:defRPr sz="1100" b="1"/>
            </a:lvl9pPr>
          </a:lstStyle>
          <a:p>
            <a:endParaRPr/>
          </a:p>
        </p:txBody>
      </p:sp>
      <p:sp>
        <p:nvSpPr>
          <p:cNvPr id="3106" name="Google Shape;3106;p158"/>
          <p:cNvSpPr txBox="1">
            <a:spLocks noGrp="1"/>
          </p:cNvSpPr>
          <p:nvPr>
            <p:ph type="body" idx="15"/>
          </p:nvPr>
        </p:nvSpPr>
        <p:spPr>
          <a:xfrm>
            <a:off x="2624325" y="3209939"/>
            <a:ext cx="19479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3107" name="Google Shape;3107;p158"/>
          <p:cNvSpPr txBox="1">
            <a:spLocks noGrp="1"/>
          </p:cNvSpPr>
          <p:nvPr>
            <p:ph type="body" idx="16"/>
          </p:nvPr>
        </p:nvSpPr>
        <p:spPr>
          <a:xfrm>
            <a:off x="4572000" y="3209939"/>
            <a:ext cx="19479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3108" name="Google Shape;3108;p158"/>
          <p:cNvSpPr txBox="1">
            <a:spLocks noGrp="1"/>
          </p:cNvSpPr>
          <p:nvPr>
            <p:ph type="body" idx="17"/>
          </p:nvPr>
        </p:nvSpPr>
        <p:spPr>
          <a:xfrm>
            <a:off x="676500" y="3849625"/>
            <a:ext cx="1947900" cy="642300"/>
          </a:xfrm>
          <a:prstGeom prst="rect">
            <a:avLst/>
          </a:prstGeom>
          <a:solidFill>
            <a:schemeClr val="accent6"/>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b="1"/>
            </a:lvl1pPr>
            <a:lvl2pPr marL="914400" lvl="1" indent="-298450" rtl="0">
              <a:spcBef>
                <a:spcPts val="0"/>
              </a:spcBef>
              <a:spcAft>
                <a:spcPts val="0"/>
              </a:spcAft>
              <a:buSzPts val="1100"/>
              <a:buChar char="○"/>
              <a:defRPr sz="1100" b="1"/>
            </a:lvl2pPr>
            <a:lvl3pPr marL="1371600" lvl="2" indent="-298450" rtl="0">
              <a:spcBef>
                <a:spcPts val="0"/>
              </a:spcBef>
              <a:spcAft>
                <a:spcPts val="0"/>
              </a:spcAft>
              <a:buSzPts val="1100"/>
              <a:buChar char="■"/>
              <a:defRPr sz="1100" b="1"/>
            </a:lvl3pPr>
            <a:lvl4pPr marL="1828800" lvl="3" indent="-298450" rtl="0">
              <a:spcBef>
                <a:spcPts val="0"/>
              </a:spcBef>
              <a:spcAft>
                <a:spcPts val="0"/>
              </a:spcAft>
              <a:buSzPts val="1100"/>
              <a:buChar char="●"/>
              <a:defRPr sz="1100" b="1"/>
            </a:lvl4pPr>
            <a:lvl5pPr marL="2286000" lvl="4" indent="-298450" rtl="0">
              <a:spcBef>
                <a:spcPts val="0"/>
              </a:spcBef>
              <a:spcAft>
                <a:spcPts val="0"/>
              </a:spcAft>
              <a:buSzPts val="1100"/>
              <a:buChar char="○"/>
              <a:defRPr sz="1100" b="1"/>
            </a:lvl5pPr>
            <a:lvl6pPr marL="2743200" lvl="5" indent="-298450" rtl="0">
              <a:spcBef>
                <a:spcPts val="0"/>
              </a:spcBef>
              <a:spcAft>
                <a:spcPts val="0"/>
              </a:spcAft>
              <a:buSzPts val="1100"/>
              <a:buChar char="■"/>
              <a:defRPr sz="1100" b="1"/>
            </a:lvl6pPr>
            <a:lvl7pPr marL="3200400" lvl="6" indent="-298450" rtl="0">
              <a:spcBef>
                <a:spcPts val="0"/>
              </a:spcBef>
              <a:spcAft>
                <a:spcPts val="0"/>
              </a:spcAft>
              <a:buSzPts val="1100"/>
              <a:buChar char="●"/>
              <a:defRPr sz="1100" b="1"/>
            </a:lvl7pPr>
            <a:lvl8pPr marL="3657600" lvl="7" indent="-298450" rtl="0">
              <a:spcBef>
                <a:spcPts val="0"/>
              </a:spcBef>
              <a:spcAft>
                <a:spcPts val="0"/>
              </a:spcAft>
              <a:buSzPts val="1100"/>
              <a:buChar char="○"/>
              <a:defRPr sz="1100" b="1"/>
            </a:lvl8pPr>
            <a:lvl9pPr marL="4114800" lvl="8" indent="-298450" rtl="0">
              <a:spcBef>
                <a:spcPts val="0"/>
              </a:spcBef>
              <a:spcAft>
                <a:spcPts val="0"/>
              </a:spcAft>
              <a:buSzPts val="1100"/>
              <a:buChar char="■"/>
              <a:defRPr sz="1100" b="1"/>
            </a:lvl9pPr>
          </a:lstStyle>
          <a:p>
            <a:endParaRPr/>
          </a:p>
        </p:txBody>
      </p:sp>
      <p:sp>
        <p:nvSpPr>
          <p:cNvPr id="3109" name="Google Shape;3109;p158"/>
          <p:cNvSpPr txBox="1">
            <a:spLocks noGrp="1"/>
          </p:cNvSpPr>
          <p:nvPr>
            <p:ph type="body" idx="18"/>
          </p:nvPr>
        </p:nvSpPr>
        <p:spPr>
          <a:xfrm>
            <a:off x="2624325" y="3849625"/>
            <a:ext cx="1947900" cy="642300"/>
          </a:xfrm>
          <a:prstGeom prst="rect">
            <a:avLst/>
          </a:prstGeom>
          <a:solidFill>
            <a:schemeClr val="accent6"/>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3110" name="Google Shape;3110;p158"/>
          <p:cNvSpPr txBox="1">
            <a:spLocks noGrp="1"/>
          </p:cNvSpPr>
          <p:nvPr>
            <p:ph type="body" idx="19"/>
          </p:nvPr>
        </p:nvSpPr>
        <p:spPr>
          <a:xfrm>
            <a:off x="4572000" y="3849625"/>
            <a:ext cx="1947900" cy="642300"/>
          </a:xfrm>
          <a:prstGeom prst="rect">
            <a:avLst/>
          </a:prstGeom>
          <a:solidFill>
            <a:schemeClr val="accent6"/>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3111" name="Google Shape;3111;p158"/>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3112" name="Google Shape;3112;p158"/>
          <p:cNvSpPr txBox="1">
            <a:spLocks noGrp="1"/>
          </p:cNvSpPr>
          <p:nvPr>
            <p:ph type="subTitle" idx="20"/>
          </p:nvPr>
        </p:nvSpPr>
        <p:spPr>
          <a:xfrm>
            <a:off x="676650" y="1449300"/>
            <a:ext cx="7790700" cy="320100"/>
          </a:xfrm>
          <a:prstGeom prst="rect">
            <a:avLst/>
          </a:prstGeom>
          <a:noFill/>
        </p:spPr>
        <p:txBody>
          <a:bodyPr spcFirstLastPara="1" wrap="square" lIns="0" tIns="0" rIns="0" bIns="0" anchor="t"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113" name="Google Shape;3113;p158"/>
          <p:cNvGrpSpPr/>
          <p:nvPr/>
        </p:nvGrpSpPr>
        <p:grpSpPr>
          <a:xfrm>
            <a:off x="8648263" y="4659742"/>
            <a:ext cx="313719" cy="338062"/>
            <a:chOff x="3976677" y="2333625"/>
            <a:chExt cx="876309" cy="944307"/>
          </a:xfrm>
        </p:grpSpPr>
        <p:sp>
          <p:nvSpPr>
            <p:cNvPr id="3114" name="Google Shape;3114;p158"/>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15" name="Google Shape;3115;p158"/>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16" name="Google Shape;3116;p158"/>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17" name="Google Shape;3117;p158"/>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18" name="Google Shape;3118;p158"/>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19" name="Google Shape;3119;p158"/>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20" name="Google Shape;3120;p158"/>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21" name="Google Shape;3121;p158"/>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22" name="Google Shape;3122;p158"/>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23" name="Google Shape;3123;p158"/>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24" name="Google Shape;3124;p158"/>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25" name="Google Shape;3125;p158"/>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26" name="Google Shape;3126;p158"/>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27" name="Google Shape;3127;p158"/>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128" name="Google Shape;3128;p158"/>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008 - Table - Blue B">
  <p:cSld name="CUSTOM_4_2_4_1_1_1_1">
    <p:bg>
      <p:bgPr>
        <a:solidFill>
          <a:schemeClr val="dk1"/>
        </a:solidFill>
        <a:effectLst/>
      </p:bgPr>
    </p:bg>
    <p:spTree>
      <p:nvGrpSpPr>
        <p:cNvPr id="1" name="Shape 3129"/>
        <p:cNvGrpSpPr/>
        <p:nvPr/>
      </p:nvGrpSpPr>
      <p:grpSpPr>
        <a:xfrm>
          <a:off x="0" y="0"/>
          <a:ext cx="0" cy="0"/>
          <a:chOff x="0" y="0"/>
          <a:chExt cx="0" cy="0"/>
        </a:xfrm>
      </p:grpSpPr>
      <p:sp>
        <p:nvSpPr>
          <p:cNvPr id="3130" name="Google Shape;3130;p159"/>
          <p:cNvSpPr txBox="1">
            <a:spLocks noGrp="1"/>
          </p:cNvSpPr>
          <p:nvPr>
            <p:ph type="body" idx="1"/>
          </p:nvPr>
        </p:nvSpPr>
        <p:spPr>
          <a:xfrm>
            <a:off x="7169150" y="1289300"/>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3131" name="Google Shape;3131;p159"/>
          <p:cNvSpPr txBox="1">
            <a:spLocks noGrp="1"/>
          </p:cNvSpPr>
          <p:nvPr>
            <p:ph type="body" idx="2"/>
          </p:nvPr>
        </p:nvSpPr>
        <p:spPr>
          <a:xfrm>
            <a:off x="7169150" y="1929375"/>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3132" name="Google Shape;3132;p159"/>
          <p:cNvSpPr txBox="1">
            <a:spLocks noGrp="1"/>
          </p:cNvSpPr>
          <p:nvPr>
            <p:ph type="body" idx="3"/>
          </p:nvPr>
        </p:nvSpPr>
        <p:spPr>
          <a:xfrm>
            <a:off x="7169150" y="2567250"/>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3133" name="Google Shape;3133;p159"/>
          <p:cNvSpPr txBox="1">
            <a:spLocks noGrp="1"/>
          </p:cNvSpPr>
          <p:nvPr>
            <p:ph type="body" idx="4"/>
          </p:nvPr>
        </p:nvSpPr>
        <p:spPr>
          <a:xfrm>
            <a:off x="7169150" y="3209939"/>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3134" name="Google Shape;3134;p159"/>
          <p:cNvSpPr txBox="1">
            <a:spLocks noGrp="1"/>
          </p:cNvSpPr>
          <p:nvPr>
            <p:ph type="body" idx="5"/>
          </p:nvPr>
        </p:nvSpPr>
        <p:spPr>
          <a:xfrm>
            <a:off x="7169150" y="3845189"/>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3135" name="Google Shape;3135;p159"/>
          <p:cNvSpPr txBox="1">
            <a:spLocks noGrp="1"/>
          </p:cNvSpPr>
          <p:nvPr>
            <p:ph type="body" idx="6"/>
          </p:nvPr>
        </p:nvSpPr>
        <p:spPr>
          <a:xfrm>
            <a:off x="7169150" y="648800"/>
            <a:ext cx="12987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3136" name="Google Shape;3136;p159"/>
          <p:cNvSpPr txBox="1">
            <a:spLocks noGrp="1"/>
          </p:cNvSpPr>
          <p:nvPr>
            <p:ph type="body" idx="7"/>
          </p:nvPr>
        </p:nvSpPr>
        <p:spPr>
          <a:xfrm>
            <a:off x="676500" y="1289300"/>
            <a:ext cx="2596800" cy="642300"/>
          </a:xfrm>
          <a:prstGeom prst="rect">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3137" name="Google Shape;3137;p159"/>
          <p:cNvSpPr txBox="1">
            <a:spLocks noGrp="1"/>
          </p:cNvSpPr>
          <p:nvPr>
            <p:ph type="body" idx="8"/>
          </p:nvPr>
        </p:nvSpPr>
        <p:spPr>
          <a:xfrm>
            <a:off x="3273550" y="1289300"/>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3138" name="Google Shape;3138;p159"/>
          <p:cNvSpPr txBox="1">
            <a:spLocks noGrp="1"/>
          </p:cNvSpPr>
          <p:nvPr>
            <p:ph type="body" idx="9"/>
          </p:nvPr>
        </p:nvSpPr>
        <p:spPr>
          <a:xfrm>
            <a:off x="4571875" y="1289300"/>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3139" name="Google Shape;3139;p159"/>
          <p:cNvSpPr txBox="1">
            <a:spLocks noGrp="1"/>
          </p:cNvSpPr>
          <p:nvPr>
            <p:ph type="body" idx="13"/>
          </p:nvPr>
        </p:nvSpPr>
        <p:spPr>
          <a:xfrm>
            <a:off x="5870325" y="1289300"/>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3140" name="Google Shape;3140;p159"/>
          <p:cNvSpPr txBox="1">
            <a:spLocks noGrp="1"/>
          </p:cNvSpPr>
          <p:nvPr>
            <p:ph type="body" idx="14"/>
          </p:nvPr>
        </p:nvSpPr>
        <p:spPr>
          <a:xfrm>
            <a:off x="676500" y="1929375"/>
            <a:ext cx="2596800" cy="642300"/>
          </a:xfrm>
          <a:prstGeom prst="rect">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3141" name="Google Shape;3141;p159"/>
          <p:cNvSpPr txBox="1">
            <a:spLocks noGrp="1"/>
          </p:cNvSpPr>
          <p:nvPr>
            <p:ph type="body" idx="15"/>
          </p:nvPr>
        </p:nvSpPr>
        <p:spPr>
          <a:xfrm>
            <a:off x="3273550" y="1929375"/>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3142" name="Google Shape;3142;p159"/>
          <p:cNvSpPr txBox="1">
            <a:spLocks noGrp="1"/>
          </p:cNvSpPr>
          <p:nvPr>
            <p:ph type="body" idx="16"/>
          </p:nvPr>
        </p:nvSpPr>
        <p:spPr>
          <a:xfrm>
            <a:off x="4571875" y="1929375"/>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3143" name="Google Shape;3143;p159"/>
          <p:cNvSpPr txBox="1">
            <a:spLocks noGrp="1"/>
          </p:cNvSpPr>
          <p:nvPr>
            <p:ph type="body" idx="17"/>
          </p:nvPr>
        </p:nvSpPr>
        <p:spPr>
          <a:xfrm>
            <a:off x="5870325" y="1929375"/>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3144" name="Google Shape;3144;p159"/>
          <p:cNvSpPr txBox="1">
            <a:spLocks noGrp="1"/>
          </p:cNvSpPr>
          <p:nvPr>
            <p:ph type="body" idx="18"/>
          </p:nvPr>
        </p:nvSpPr>
        <p:spPr>
          <a:xfrm>
            <a:off x="676500" y="2567250"/>
            <a:ext cx="2596800" cy="642300"/>
          </a:xfrm>
          <a:prstGeom prst="rect">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3145" name="Google Shape;3145;p159"/>
          <p:cNvSpPr txBox="1">
            <a:spLocks noGrp="1"/>
          </p:cNvSpPr>
          <p:nvPr>
            <p:ph type="body" idx="19"/>
          </p:nvPr>
        </p:nvSpPr>
        <p:spPr>
          <a:xfrm>
            <a:off x="3273550" y="2567250"/>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3146" name="Google Shape;3146;p159"/>
          <p:cNvSpPr txBox="1">
            <a:spLocks noGrp="1"/>
          </p:cNvSpPr>
          <p:nvPr>
            <p:ph type="body" idx="20"/>
          </p:nvPr>
        </p:nvSpPr>
        <p:spPr>
          <a:xfrm>
            <a:off x="4571875" y="2567250"/>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3147" name="Google Shape;3147;p159"/>
          <p:cNvSpPr txBox="1">
            <a:spLocks noGrp="1"/>
          </p:cNvSpPr>
          <p:nvPr>
            <p:ph type="body" idx="21"/>
          </p:nvPr>
        </p:nvSpPr>
        <p:spPr>
          <a:xfrm>
            <a:off x="5870325" y="2567250"/>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3148" name="Google Shape;3148;p159"/>
          <p:cNvSpPr txBox="1">
            <a:spLocks noGrp="1"/>
          </p:cNvSpPr>
          <p:nvPr>
            <p:ph type="body" idx="22"/>
          </p:nvPr>
        </p:nvSpPr>
        <p:spPr>
          <a:xfrm>
            <a:off x="676500" y="3209939"/>
            <a:ext cx="2596800" cy="642300"/>
          </a:xfrm>
          <a:prstGeom prst="rect">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3149" name="Google Shape;3149;p159"/>
          <p:cNvSpPr txBox="1">
            <a:spLocks noGrp="1"/>
          </p:cNvSpPr>
          <p:nvPr>
            <p:ph type="body" idx="23"/>
          </p:nvPr>
        </p:nvSpPr>
        <p:spPr>
          <a:xfrm>
            <a:off x="3273550" y="3209939"/>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3150" name="Google Shape;3150;p159"/>
          <p:cNvSpPr txBox="1">
            <a:spLocks noGrp="1"/>
          </p:cNvSpPr>
          <p:nvPr>
            <p:ph type="body" idx="24"/>
          </p:nvPr>
        </p:nvSpPr>
        <p:spPr>
          <a:xfrm>
            <a:off x="4571875" y="3209939"/>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3151" name="Google Shape;3151;p159"/>
          <p:cNvSpPr txBox="1">
            <a:spLocks noGrp="1"/>
          </p:cNvSpPr>
          <p:nvPr>
            <p:ph type="body" idx="25"/>
          </p:nvPr>
        </p:nvSpPr>
        <p:spPr>
          <a:xfrm>
            <a:off x="5870325" y="3209939"/>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3152" name="Google Shape;3152;p159"/>
          <p:cNvSpPr txBox="1">
            <a:spLocks noGrp="1"/>
          </p:cNvSpPr>
          <p:nvPr>
            <p:ph type="body" idx="26"/>
          </p:nvPr>
        </p:nvSpPr>
        <p:spPr>
          <a:xfrm>
            <a:off x="676500" y="3845189"/>
            <a:ext cx="2596800" cy="642300"/>
          </a:xfrm>
          <a:prstGeom prst="rect">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3153" name="Google Shape;3153;p159"/>
          <p:cNvSpPr txBox="1">
            <a:spLocks noGrp="1"/>
          </p:cNvSpPr>
          <p:nvPr>
            <p:ph type="body" idx="27"/>
          </p:nvPr>
        </p:nvSpPr>
        <p:spPr>
          <a:xfrm>
            <a:off x="3273550" y="3845189"/>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3154" name="Google Shape;3154;p159"/>
          <p:cNvSpPr txBox="1">
            <a:spLocks noGrp="1"/>
          </p:cNvSpPr>
          <p:nvPr>
            <p:ph type="body" idx="28"/>
          </p:nvPr>
        </p:nvSpPr>
        <p:spPr>
          <a:xfrm>
            <a:off x="4571875" y="3845189"/>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3155" name="Google Shape;3155;p159"/>
          <p:cNvSpPr txBox="1">
            <a:spLocks noGrp="1"/>
          </p:cNvSpPr>
          <p:nvPr>
            <p:ph type="body" idx="29"/>
          </p:nvPr>
        </p:nvSpPr>
        <p:spPr>
          <a:xfrm>
            <a:off x="5870325" y="3845189"/>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3156" name="Google Shape;3156;p159"/>
          <p:cNvSpPr txBox="1">
            <a:spLocks noGrp="1"/>
          </p:cNvSpPr>
          <p:nvPr>
            <p:ph type="body" idx="30"/>
          </p:nvPr>
        </p:nvSpPr>
        <p:spPr>
          <a:xfrm>
            <a:off x="3273550" y="648800"/>
            <a:ext cx="12987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3157" name="Google Shape;3157;p159"/>
          <p:cNvSpPr txBox="1">
            <a:spLocks noGrp="1"/>
          </p:cNvSpPr>
          <p:nvPr>
            <p:ph type="body" idx="31"/>
          </p:nvPr>
        </p:nvSpPr>
        <p:spPr>
          <a:xfrm>
            <a:off x="4571875" y="648800"/>
            <a:ext cx="12987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3158" name="Google Shape;3158;p159"/>
          <p:cNvSpPr txBox="1">
            <a:spLocks noGrp="1"/>
          </p:cNvSpPr>
          <p:nvPr>
            <p:ph type="body" idx="32"/>
          </p:nvPr>
        </p:nvSpPr>
        <p:spPr>
          <a:xfrm>
            <a:off x="5870325" y="648800"/>
            <a:ext cx="12987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3159" name="Google Shape;3159;p159"/>
          <p:cNvSpPr txBox="1">
            <a:spLocks noGrp="1"/>
          </p:cNvSpPr>
          <p:nvPr>
            <p:ph type="title"/>
          </p:nvPr>
        </p:nvSpPr>
        <p:spPr>
          <a:xfrm>
            <a:off x="676650" y="0"/>
            <a:ext cx="2596800" cy="12882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9pPr>
          </a:lstStyle>
          <a:p>
            <a:endParaRPr/>
          </a:p>
        </p:txBody>
      </p:sp>
      <p:grpSp>
        <p:nvGrpSpPr>
          <p:cNvPr id="3160" name="Google Shape;3160;p159"/>
          <p:cNvGrpSpPr/>
          <p:nvPr/>
        </p:nvGrpSpPr>
        <p:grpSpPr>
          <a:xfrm>
            <a:off x="8648263" y="4659742"/>
            <a:ext cx="313719" cy="338062"/>
            <a:chOff x="3976677" y="2333625"/>
            <a:chExt cx="876309" cy="944307"/>
          </a:xfrm>
        </p:grpSpPr>
        <p:sp>
          <p:nvSpPr>
            <p:cNvPr id="3161" name="Google Shape;3161;p159"/>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62" name="Google Shape;3162;p159"/>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63" name="Google Shape;3163;p159"/>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64" name="Google Shape;3164;p159"/>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65" name="Google Shape;3165;p159"/>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66" name="Google Shape;3166;p159"/>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67" name="Google Shape;3167;p159"/>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68" name="Google Shape;3168;p159"/>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69" name="Google Shape;3169;p159"/>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70" name="Google Shape;3170;p159"/>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71" name="Google Shape;3171;p159"/>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72" name="Google Shape;3172;p159"/>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73" name="Google Shape;3173;p159"/>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174" name="Google Shape;3174;p159"/>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175" name="Google Shape;3175;p159"/>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008 - Table - Grey B">
  <p:cSld name="CUSTOM_4_2_4_1_1_1_1_1">
    <p:bg>
      <p:bgPr>
        <a:solidFill>
          <a:schemeClr val="lt2"/>
        </a:solidFill>
        <a:effectLst/>
      </p:bgPr>
    </p:bg>
    <p:spTree>
      <p:nvGrpSpPr>
        <p:cNvPr id="1" name="Shape 3176"/>
        <p:cNvGrpSpPr/>
        <p:nvPr/>
      </p:nvGrpSpPr>
      <p:grpSpPr>
        <a:xfrm>
          <a:off x="0" y="0"/>
          <a:ext cx="0" cy="0"/>
          <a:chOff x="0" y="0"/>
          <a:chExt cx="0" cy="0"/>
        </a:xfrm>
      </p:grpSpPr>
      <p:sp>
        <p:nvSpPr>
          <p:cNvPr id="3177" name="Google Shape;3177;p160"/>
          <p:cNvSpPr txBox="1">
            <a:spLocks noGrp="1"/>
          </p:cNvSpPr>
          <p:nvPr>
            <p:ph type="body" idx="1"/>
          </p:nvPr>
        </p:nvSpPr>
        <p:spPr>
          <a:xfrm>
            <a:off x="7169150" y="1289300"/>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178" name="Google Shape;3178;p160"/>
          <p:cNvSpPr txBox="1">
            <a:spLocks noGrp="1"/>
          </p:cNvSpPr>
          <p:nvPr>
            <p:ph type="body" idx="2"/>
          </p:nvPr>
        </p:nvSpPr>
        <p:spPr>
          <a:xfrm>
            <a:off x="7169150" y="1929375"/>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179" name="Google Shape;3179;p160"/>
          <p:cNvSpPr txBox="1">
            <a:spLocks noGrp="1"/>
          </p:cNvSpPr>
          <p:nvPr>
            <p:ph type="body" idx="3"/>
          </p:nvPr>
        </p:nvSpPr>
        <p:spPr>
          <a:xfrm>
            <a:off x="7169150" y="2567250"/>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180" name="Google Shape;3180;p160"/>
          <p:cNvSpPr txBox="1">
            <a:spLocks noGrp="1"/>
          </p:cNvSpPr>
          <p:nvPr>
            <p:ph type="body" idx="4"/>
          </p:nvPr>
        </p:nvSpPr>
        <p:spPr>
          <a:xfrm>
            <a:off x="7169150" y="3209939"/>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181" name="Google Shape;3181;p160"/>
          <p:cNvSpPr txBox="1">
            <a:spLocks noGrp="1"/>
          </p:cNvSpPr>
          <p:nvPr>
            <p:ph type="body" idx="5"/>
          </p:nvPr>
        </p:nvSpPr>
        <p:spPr>
          <a:xfrm>
            <a:off x="7169150" y="3845189"/>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182" name="Google Shape;3182;p160"/>
          <p:cNvSpPr txBox="1">
            <a:spLocks noGrp="1"/>
          </p:cNvSpPr>
          <p:nvPr>
            <p:ph type="body" idx="6"/>
          </p:nvPr>
        </p:nvSpPr>
        <p:spPr>
          <a:xfrm>
            <a:off x="7169150" y="648800"/>
            <a:ext cx="1298700" cy="642300"/>
          </a:xfrm>
          <a:prstGeom prst="rect">
            <a:avLst/>
          </a:prstGeom>
          <a:solidFill>
            <a:srgbClr val="CBCDD6"/>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b="1"/>
            </a:lvl1pPr>
            <a:lvl2pPr marL="914400" lvl="1" indent="-285750" rtl="0">
              <a:spcBef>
                <a:spcPts val="0"/>
              </a:spcBef>
              <a:spcAft>
                <a:spcPts val="0"/>
              </a:spcAft>
              <a:buSzPts val="900"/>
              <a:buChar char="○"/>
              <a:defRPr sz="900" b="1"/>
            </a:lvl2pPr>
            <a:lvl3pPr marL="1371600" lvl="2" indent="-285750" rtl="0">
              <a:spcBef>
                <a:spcPts val="0"/>
              </a:spcBef>
              <a:spcAft>
                <a:spcPts val="0"/>
              </a:spcAft>
              <a:buSzPts val="900"/>
              <a:buChar char="■"/>
              <a:defRPr sz="900" b="1"/>
            </a:lvl3pPr>
            <a:lvl4pPr marL="1828800" lvl="3" indent="-285750" rtl="0">
              <a:spcBef>
                <a:spcPts val="0"/>
              </a:spcBef>
              <a:spcAft>
                <a:spcPts val="0"/>
              </a:spcAft>
              <a:buSzPts val="900"/>
              <a:buChar char="●"/>
              <a:defRPr sz="900" b="1"/>
            </a:lvl4pPr>
            <a:lvl5pPr marL="2286000" lvl="4" indent="-285750" rtl="0">
              <a:spcBef>
                <a:spcPts val="0"/>
              </a:spcBef>
              <a:spcAft>
                <a:spcPts val="0"/>
              </a:spcAft>
              <a:buSzPts val="900"/>
              <a:buChar char="○"/>
              <a:defRPr sz="900" b="1"/>
            </a:lvl5pPr>
            <a:lvl6pPr marL="2743200" lvl="5" indent="-285750" rtl="0">
              <a:spcBef>
                <a:spcPts val="0"/>
              </a:spcBef>
              <a:spcAft>
                <a:spcPts val="0"/>
              </a:spcAft>
              <a:buSzPts val="900"/>
              <a:buChar char="■"/>
              <a:defRPr sz="900" b="1"/>
            </a:lvl6pPr>
            <a:lvl7pPr marL="3200400" lvl="6" indent="-285750" rtl="0">
              <a:spcBef>
                <a:spcPts val="0"/>
              </a:spcBef>
              <a:spcAft>
                <a:spcPts val="0"/>
              </a:spcAft>
              <a:buSzPts val="900"/>
              <a:buChar char="●"/>
              <a:defRPr sz="900" b="1"/>
            </a:lvl7pPr>
            <a:lvl8pPr marL="3657600" lvl="7" indent="-285750" rtl="0">
              <a:spcBef>
                <a:spcPts val="0"/>
              </a:spcBef>
              <a:spcAft>
                <a:spcPts val="0"/>
              </a:spcAft>
              <a:buSzPts val="900"/>
              <a:buChar char="○"/>
              <a:defRPr sz="900" b="1"/>
            </a:lvl8pPr>
            <a:lvl9pPr marL="4114800" lvl="8" indent="-285750" rtl="0">
              <a:spcBef>
                <a:spcPts val="0"/>
              </a:spcBef>
              <a:spcAft>
                <a:spcPts val="0"/>
              </a:spcAft>
              <a:buSzPts val="900"/>
              <a:buChar char="■"/>
              <a:defRPr sz="900" b="1"/>
            </a:lvl9pPr>
          </a:lstStyle>
          <a:p>
            <a:endParaRPr/>
          </a:p>
        </p:txBody>
      </p:sp>
      <p:sp>
        <p:nvSpPr>
          <p:cNvPr id="3183" name="Google Shape;3183;p160"/>
          <p:cNvSpPr txBox="1">
            <a:spLocks noGrp="1"/>
          </p:cNvSpPr>
          <p:nvPr>
            <p:ph type="body" idx="7"/>
          </p:nvPr>
        </p:nvSpPr>
        <p:spPr>
          <a:xfrm>
            <a:off x="5870325" y="1289300"/>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184" name="Google Shape;3184;p160"/>
          <p:cNvSpPr txBox="1">
            <a:spLocks noGrp="1"/>
          </p:cNvSpPr>
          <p:nvPr>
            <p:ph type="body" idx="8"/>
          </p:nvPr>
        </p:nvSpPr>
        <p:spPr>
          <a:xfrm>
            <a:off x="5870325" y="1929375"/>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185" name="Google Shape;3185;p160"/>
          <p:cNvSpPr txBox="1">
            <a:spLocks noGrp="1"/>
          </p:cNvSpPr>
          <p:nvPr>
            <p:ph type="body" idx="9"/>
          </p:nvPr>
        </p:nvSpPr>
        <p:spPr>
          <a:xfrm>
            <a:off x="5870325" y="2567250"/>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186" name="Google Shape;3186;p160"/>
          <p:cNvSpPr txBox="1">
            <a:spLocks noGrp="1"/>
          </p:cNvSpPr>
          <p:nvPr>
            <p:ph type="body" idx="13"/>
          </p:nvPr>
        </p:nvSpPr>
        <p:spPr>
          <a:xfrm>
            <a:off x="5870325" y="3209939"/>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187" name="Google Shape;3187;p160"/>
          <p:cNvSpPr txBox="1">
            <a:spLocks noGrp="1"/>
          </p:cNvSpPr>
          <p:nvPr>
            <p:ph type="body" idx="14"/>
          </p:nvPr>
        </p:nvSpPr>
        <p:spPr>
          <a:xfrm>
            <a:off x="5870325" y="3845189"/>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188" name="Google Shape;3188;p160"/>
          <p:cNvSpPr txBox="1">
            <a:spLocks noGrp="1"/>
          </p:cNvSpPr>
          <p:nvPr>
            <p:ph type="body" idx="15"/>
          </p:nvPr>
        </p:nvSpPr>
        <p:spPr>
          <a:xfrm>
            <a:off x="5870325" y="648800"/>
            <a:ext cx="1298700" cy="642300"/>
          </a:xfrm>
          <a:prstGeom prst="rect">
            <a:avLst/>
          </a:prstGeom>
          <a:solidFill>
            <a:srgbClr val="CBCDD6"/>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b="1"/>
            </a:lvl1pPr>
            <a:lvl2pPr marL="914400" lvl="1" indent="-285750" rtl="0">
              <a:spcBef>
                <a:spcPts val="0"/>
              </a:spcBef>
              <a:spcAft>
                <a:spcPts val="0"/>
              </a:spcAft>
              <a:buSzPts val="900"/>
              <a:buChar char="○"/>
              <a:defRPr sz="900" b="1"/>
            </a:lvl2pPr>
            <a:lvl3pPr marL="1371600" lvl="2" indent="-285750" rtl="0">
              <a:spcBef>
                <a:spcPts val="0"/>
              </a:spcBef>
              <a:spcAft>
                <a:spcPts val="0"/>
              </a:spcAft>
              <a:buSzPts val="900"/>
              <a:buChar char="■"/>
              <a:defRPr sz="900" b="1"/>
            </a:lvl3pPr>
            <a:lvl4pPr marL="1828800" lvl="3" indent="-285750" rtl="0">
              <a:spcBef>
                <a:spcPts val="0"/>
              </a:spcBef>
              <a:spcAft>
                <a:spcPts val="0"/>
              </a:spcAft>
              <a:buSzPts val="900"/>
              <a:buChar char="●"/>
              <a:defRPr sz="900" b="1"/>
            </a:lvl4pPr>
            <a:lvl5pPr marL="2286000" lvl="4" indent="-285750" rtl="0">
              <a:spcBef>
                <a:spcPts val="0"/>
              </a:spcBef>
              <a:spcAft>
                <a:spcPts val="0"/>
              </a:spcAft>
              <a:buSzPts val="900"/>
              <a:buChar char="○"/>
              <a:defRPr sz="900" b="1"/>
            </a:lvl5pPr>
            <a:lvl6pPr marL="2743200" lvl="5" indent="-285750" rtl="0">
              <a:spcBef>
                <a:spcPts val="0"/>
              </a:spcBef>
              <a:spcAft>
                <a:spcPts val="0"/>
              </a:spcAft>
              <a:buSzPts val="900"/>
              <a:buChar char="■"/>
              <a:defRPr sz="900" b="1"/>
            </a:lvl6pPr>
            <a:lvl7pPr marL="3200400" lvl="6" indent="-285750" rtl="0">
              <a:spcBef>
                <a:spcPts val="0"/>
              </a:spcBef>
              <a:spcAft>
                <a:spcPts val="0"/>
              </a:spcAft>
              <a:buSzPts val="900"/>
              <a:buChar char="●"/>
              <a:defRPr sz="900" b="1"/>
            </a:lvl7pPr>
            <a:lvl8pPr marL="3657600" lvl="7" indent="-285750" rtl="0">
              <a:spcBef>
                <a:spcPts val="0"/>
              </a:spcBef>
              <a:spcAft>
                <a:spcPts val="0"/>
              </a:spcAft>
              <a:buSzPts val="900"/>
              <a:buChar char="○"/>
              <a:defRPr sz="900" b="1"/>
            </a:lvl8pPr>
            <a:lvl9pPr marL="4114800" lvl="8" indent="-285750" rtl="0">
              <a:spcBef>
                <a:spcPts val="0"/>
              </a:spcBef>
              <a:spcAft>
                <a:spcPts val="0"/>
              </a:spcAft>
              <a:buSzPts val="900"/>
              <a:buChar char="■"/>
              <a:defRPr sz="900" b="1"/>
            </a:lvl9pPr>
          </a:lstStyle>
          <a:p>
            <a:endParaRPr/>
          </a:p>
        </p:txBody>
      </p:sp>
      <p:sp>
        <p:nvSpPr>
          <p:cNvPr id="3189" name="Google Shape;3189;p160"/>
          <p:cNvSpPr txBox="1">
            <a:spLocks noGrp="1"/>
          </p:cNvSpPr>
          <p:nvPr>
            <p:ph type="body" idx="16"/>
          </p:nvPr>
        </p:nvSpPr>
        <p:spPr>
          <a:xfrm>
            <a:off x="676500" y="1289300"/>
            <a:ext cx="2596800" cy="642300"/>
          </a:xfrm>
          <a:prstGeom prst="rect">
            <a:avLst/>
          </a:prstGeom>
          <a:solidFill>
            <a:srgbClr val="B7B9C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b="1"/>
            </a:lvl1pPr>
            <a:lvl2pPr marL="914400" lvl="1" indent="-285750" rtl="0">
              <a:spcBef>
                <a:spcPts val="0"/>
              </a:spcBef>
              <a:spcAft>
                <a:spcPts val="0"/>
              </a:spcAft>
              <a:buSzPts val="900"/>
              <a:buChar char="○"/>
              <a:defRPr sz="900" b="1"/>
            </a:lvl2pPr>
            <a:lvl3pPr marL="1371600" lvl="2" indent="-285750" rtl="0">
              <a:spcBef>
                <a:spcPts val="0"/>
              </a:spcBef>
              <a:spcAft>
                <a:spcPts val="0"/>
              </a:spcAft>
              <a:buSzPts val="900"/>
              <a:buChar char="■"/>
              <a:defRPr sz="900" b="1"/>
            </a:lvl3pPr>
            <a:lvl4pPr marL="1828800" lvl="3" indent="-285750" rtl="0">
              <a:spcBef>
                <a:spcPts val="0"/>
              </a:spcBef>
              <a:spcAft>
                <a:spcPts val="0"/>
              </a:spcAft>
              <a:buSzPts val="900"/>
              <a:buChar char="●"/>
              <a:defRPr sz="900" b="1"/>
            </a:lvl4pPr>
            <a:lvl5pPr marL="2286000" lvl="4" indent="-285750" rtl="0">
              <a:spcBef>
                <a:spcPts val="0"/>
              </a:spcBef>
              <a:spcAft>
                <a:spcPts val="0"/>
              </a:spcAft>
              <a:buSzPts val="900"/>
              <a:buChar char="○"/>
              <a:defRPr sz="900" b="1"/>
            </a:lvl5pPr>
            <a:lvl6pPr marL="2743200" lvl="5" indent="-285750" rtl="0">
              <a:spcBef>
                <a:spcPts val="0"/>
              </a:spcBef>
              <a:spcAft>
                <a:spcPts val="0"/>
              </a:spcAft>
              <a:buSzPts val="900"/>
              <a:buChar char="■"/>
              <a:defRPr sz="900" b="1"/>
            </a:lvl6pPr>
            <a:lvl7pPr marL="3200400" lvl="6" indent="-285750" rtl="0">
              <a:spcBef>
                <a:spcPts val="0"/>
              </a:spcBef>
              <a:spcAft>
                <a:spcPts val="0"/>
              </a:spcAft>
              <a:buSzPts val="900"/>
              <a:buChar char="●"/>
              <a:defRPr sz="900" b="1"/>
            </a:lvl7pPr>
            <a:lvl8pPr marL="3657600" lvl="7" indent="-285750" rtl="0">
              <a:spcBef>
                <a:spcPts val="0"/>
              </a:spcBef>
              <a:spcAft>
                <a:spcPts val="0"/>
              </a:spcAft>
              <a:buSzPts val="900"/>
              <a:buChar char="○"/>
              <a:defRPr sz="900" b="1"/>
            </a:lvl8pPr>
            <a:lvl9pPr marL="4114800" lvl="8" indent="-285750" rtl="0">
              <a:spcBef>
                <a:spcPts val="0"/>
              </a:spcBef>
              <a:spcAft>
                <a:spcPts val="0"/>
              </a:spcAft>
              <a:buSzPts val="900"/>
              <a:buChar char="■"/>
              <a:defRPr sz="900" b="1"/>
            </a:lvl9pPr>
          </a:lstStyle>
          <a:p>
            <a:endParaRPr/>
          </a:p>
        </p:txBody>
      </p:sp>
      <p:sp>
        <p:nvSpPr>
          <p:cNvPr id="3190" name="Google Shape;3190;p160"/>
          <p:cNvSpPr txBox="1">
            <a:spLocks noGrp="1"/>
          </p:cNvSpPr>
          <p:nvPr>
            <p:ph type="body" idx="17"/>
          </p:nvPr>
        </p:nvSpPr>
        <p:spPr>
          <a:xfrm>
            <a:off x="3273550" y="1289300"/>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191" name="Google Shape;3191;p160"/>
          <p:cNvSpPr txBox="1">
            <a:spLocks noGrp="1"/>
          </p:cNvSpPr>
          <p:nvPr>
            <p:ph type="body" idx="18"/>
          </p:nvPr>
        </p:nvSpPr>
        <p:spPr>
          <a:xfrm>
            <a:off x="4571875" y="1289300"/>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192" name="Google Shape;3192;p160"/>
          <p:cNvSpPr txBox="1">
            <a:spLocks noGrp="1"/>
          </p:cNvSpPr>
          <p:nvPr>
            <p:ph type="body" idx="19"/>
          </p:nvPr>
        </p:nvSpPr>
        <p:spPr>
          <a:xfrm>
            <a:off x="676500" y="1929375"/>
            <a:ext cx="2596800" cy="642300"/>
          </a:xfrm>
          <a:prstGeom prst="rect">
            <a:avLst/>
          </a:prstGeom>
          <a:solidFill>
            <a:srgbClr val="B7B9C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b="1"/>
            </a:lvl1pPr>
            <a:lvl2pPr marL="914400" lvl="1" indent="-285750" rtl="0">
              <a:spcBef>
                <a:spcPts val="0"/>
              </a:spcBef>
              <a:spcAft>
                <a:spcPts val="0"/>
              </a:spcAft>
              <a:buSzPts val="900"/>
              <a:buChar char="○"/>
              <a:defRPr sz="900" b="1"/>
            </a:lvl2pPr>
            <a:lvl3pPr marL="1371600" lvl="2" indent="-285750" rtl="0">
              <a:spcBef>
                <a:spcPts val="0"/>
              </a:spcBef>
              <a:spcAft>
                <a:spcPts val="0"/>
              </a:spcAft>
              <a:buSzPts val="900"/>
              <a:buChar char="■"/>
              <a:defRPr sz="900" b="1"/>
            </a:lvl3pPr>
            <a:lvl4pPr marL="1828800" lvl="3" indent="-285750" rtl="0">
              <a:spcBef>
                <a:spcPts val="0"/>
              </a:spcBef>
              <a:spcAft>
                <a:spcPts val="0"/>
              </a:spcAft>
              <a:buSzPts val="900"/>
              <a:buChar char="●"/>
              <a:defRPr sz="900" b="1"/>
            </a:lvl4pPr>
            <a:lvl5pPr marL="2286000" lvl="4" indent="-285750" rtl="0">
              <a:spcBef>
                <a:spcPts val="0"/>
              </a:spcBef>
              <a:spcAft>
                <a:spcPts val="0"/>
              </a:spcAft>
              <a:buSzPts val="900"/>
              <a:buChar char="○"/>
              <a:defRPr sz="900" b="1"/>
            </a:lvl5pPr>
            <a:lvl6pPr marL="2743200" lvl="5" indent="-285750" rtl="0">
              <a:spcBef>
                <a:spcPts val="0"/>
              </a:spcBef>
              <a:spcAft>
                <a:spcPts val="0"/>
              </a:spcAft>
              <a:buSzPts val="900"/>
              <a:buChar char="■"/>
              <a:defRPr sz="900" b="1"/>
            </a:lvl6pPr>
            <a:lvl7pPr marL="3200400" lvl="6" indent="-285750" rtl="0">
              <a:spcBef>
                <a:spcPts val="0"/>
              </a:spcBef>
              <a:spcAft>
                <a:spcPts val="0"/>
              </a:spcAft>
              <a:buSzPts val="900"/>
              <a:buChar char="●"/>
              <a:defRPr sz="900" b="1"/>
            </a:lvl7pPr>
            <a:lvl8pPr marL="3657600" lvl="7" indent="-285750" rtl="0">
              <a:spcBef>
                <a:spcPts val="0"/>
              </a:spcBef>
              <a:spcAft>
                <a:spcPts val="0"/>
              </a:spcAft>
              <a:buSzPts val="900"/>
              <a:buChar char="○"/>
              <a:defRPr sz="900" b="1"/>
            </a:lvl8pPr>
            <a:lvl9pPr marL="4114800" lvl="8" indent="-285750" rtl="0">
              <a:spcBef>
                <a:spcPts val="0"/>
              </a:spcBef>
              <a:spcAft>
                <a:spcPts val="0"/>
              </a:spcAft>
              <a:buSzPts val="900"/>
              <a:buChar char="■"/>
              <a:defRPr sz="900" b="1"/>
            </a:lvl9pPr>
          </a:lstStyle>
          <a:p>
            <a:endParaRPr/>
          </a:p>
        </p:txBody>
      </p:sp>
      <p:sp>
        <p:nvSpPr>
          <p:cNvPr id="3193" name="Google Shape;3193;p160"/>
          <p:cNvSpPr txBox="1">
            <a:spLocks noGrp="1"/>
          </p:cNvSpPr>
          <p:nvPr>
            <p:ph type="body" idx="20"/>
          </p:nvPr>
        </p:nvSpPr>
        <p:spPr>
          <a:xfrm>
            <a:off x="3273550" y="1929375"/>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194" name="Google Shape;3194;p160"/>
          <p:cNvSpPr txBox="1">
            <a:spLocks noGrp="1"/>
          </p:cNvSpPr>
          <p:nvPr>
            <p:ph type="body" idx="21"/>
          </p:nvPr>
        </p:nvSpPr>
        <p:spPr>
          <a:xfrm>
            <a:off x="4571875" y="1929375"/>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195" name="Google Shape;3195;p160"/>
          <p:cNvSpPr txBox="1">
            <a:spLocks noGrp="1"/>
          </p:cNvSpPr>
          <p:nvPr>
            <p:ph type="body" idx="22"/>
          </p:nvPr>
        </p:nvSpPr>
        <p:spPr>
          <a:xfrm>
            <a:off x="676500" y="2567250"/>
            <a:ext cx="2596800" cy="642300"/>
          </a:xfrm>
          <a:prstGeom prst="rect">
            <a:avLst/>
          </a:prstGeom>
          <a:solidFill>
            <a:srgbClr val="B7B9C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b="1"/>
            </a:lvl1pPr>
            <a:lvl2pPr marL="914400" lvl="1" indent="-285750" rtl="0">
              <a:spcBef>
                <a:spcPts val="0"/>
              </a:spcBef>
              <a:spcAft>
                <a:spcPts val="0"/>
              </a:spcAft>
              <a:buSzPts val="900"/>
              <a:buChar char="○"/>
              <a:defRPr sz="900" b="1"/>
            </a:lvl2pPr>
            <a:lvl3pPr marL="1371600" lvl="2" indent="-285750" rtl="0">
              <a:spcBef>
                <a:spcPts val="0"/>
              </a:spcBef>
              <a:spcAft>
                <a:spcPts val="0"/>
              </a:spcAft>
              <a:buSzPts val="900"/>
              <a:buChar char="■"/>
              <a:defRPr sz="900" b="1"/>
            </a:lvl3pPr>
            <a:lvl4pPr marL="1828800" lvl="3" indent="-285750" rtl="0">
              <a:spcBef>
                <a:spcPts val="0"/>
              </a:spcBef>
              <a:spcAft>
                <a:spcPts val="0"/>
              </a:spcAft>
              <a:buSzPts val="900"/>
              <a:buChar char="●"/>
              <a:defRPr sz="900" b="1"/>
            </a:lvl4pPr>
            <a:lvl5pPr marL="2286000" lvl="4" indent="-285750" rtl="0">
              <a:spcBef>
                <a:spcPts val="0"/>
              </a:spcBef>
              <a:spcAft>
                <a:spcPts val="0"/>
              </a:spcAft>
              <a:buSzPts val="900"/>
              <a:buChar char="○"/>
              <a:defRPr sz="900" b="1"/>
            </a:lvl5pPr>
            <a:lvl6pPr marL="2743200" lvl="5" indent="-285750" rtl="0">
              <a:spcBef>
                <a:spcPts val="0"/>
              </a:spcBef>
              <a:spcAft>
                <a:spcPts val="0"/>
              </a:spcAft>
              <a:buSzPts val="900"/>
              <a:buChar char="■"/>
              <a:defRPr sz="900" b="1"/>
            </a:lvl6pPr>
            <a:lvl7pPr marL="3200400" lvl="6" indent="-285750" rtl="0">
              <a:spcBef>
                <a:spcPts val="0"/>
              </a:spcBef>
              <a:spcAft>
                <a:spcPts val="0"/>
              </a:spcAft>
              <a:buSzPts val="900"/>
              <a:buChar char="●"/>
              <a:defRPr sz="900" b="1"/>
            </a:lvl7pPr>
            <a:lvl8pPr marL="3657600" lvl="7" indent="-285750" rtl="0">
              <a:spcBef>
                <a:spcPts val="0"/>
              </a:spcBef>
              <a:spcAft>
                <a:spcPts val="0"/>
              </a:spcAft>
              <a:buSzPts val="900"/>
              <a:buChar char="○"/>
              <a:defRPr sz="900" b="1"/>
            </a:lvl8pPr>
            <a:lvl9pPr marL="4114800" lvl="8" indent="-285750" rtl="0">
              <a:spcBef>
                <a:spcPts val="0"/>
              </a:spcBef>
              <a:spcAft>
                <a:spcPts val="0"/>
              </a:spcAft>
              <a:buSzPts val="900"/>
              <a:buChar char="■"/>
              <a:defRPr sz="900" b="1"/>
            </a:lvl9pPr>
          </a:lstStyle>
          <a:p>
            <a:endParaRPr/>
          </a:p>
        </p:txBody>
      </p:sp>
      <p:sp>
        <p:nvSpPr>
          <p:cNvPr id="3196" name="Google Shape;3196;p160"/>
          <p:cNvSpPr txBox="1">
            <a:spLocks noGrp="1"/>
          </p:cNvSpPr>
          <p:nvPr>
            <p:ph type="body" idx="23"/>
          </p:nvPr>
        </p:nvSpPr>
        <p:spPr>
          <a:xfrm>
            <a:off x="3273550" y="2567250"/>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197" name="Google Shape;3197;p160"/>
          <p:cNvSpPr txBox="1">
            <a:spLocks noGrp="1"/>
          </p:cNvSpPr>
          <p:nvPr>
            <p:ph type="body" idx="24"/>
          </p:nvPr>
        </p:nvSpPr>
        <p:spPr>
          <a:xfrm>
            <a:off x="4571875" y="2567250"/>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198" name="Google Shape;3198;p160"/>
          <p:cNvSpPr txBox="1">
            <a:spLocks noGrp="1"/>
          </p:cNvSpPr>
          <p:nvPr>
            <p:ph type="body" idx="25"/>
          </p:nvPr>
        </p:nvSpPr>
        <p:spPr>
          <a:xfrm>
            <a:off x="676500" y="3209939"/>
            <a:ext cx="2596800" cy="642300"/>
          </a:xfrm>
          <a:prstGeom prst="rect">
            <a:avLst/>
          </a:prstGeom>
          <a:solidFill>
            <a:srgbClr val="B7B9C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b="1"/>
            </a:lvl1pPr>
            <a:lvl2pPr marL="914400" lvl="1" indent="-285750" rtl="0">
              <a:spcBef>
                <a:spcPts val="0"/>
              </a:spcBef>
              <a:spcAft>
                <a:spcPts val="0"/>
              </a:spcAft>
              <a:buSzPts val="900"/>
              <a:buChar char="○"/>
              <a:defRPr sz="900" b="1"/>
            </a:lvl2pPr>
            <a:lvl3pPr marL="1371600" lvl="2" indent="-285750" rtl="0">
              <a:spcBef>
                <a:spcPts val="0"/>
              </a:spcBef>
              <a:spcAft>
                <a:spcPts val="0"/>
              </a:spcAft>
              <a:buSzPts val="900"/>
              <a:buChar char="■"/>
              <a:defRPr sz="900" b="1"/>
            </a:lvl3pPr>
            <a:lvl4pPr marL="1828800" lvl="3" indent="-285750" rtl="0">
              <a:spcBef>
                <a:spcPts val="0"/>
              </a:spcBef>
              <a:spcAft>
                <a:spcPts val="0"/>
              </a:spcAft>
              <a:buSzPts val="900"/>
              <a:buChar char="●"/>
              <a:defRPr sz="900" b="1"/>
            </a:lvl4pPr>
            <a:lvl5pPr marL="2286000" lvl="4" indent="-285750" rtl="0">
              <a:spcBef>
                <a:spcPts val="0"/>
              </a:spcBef>
              <a:spcAft>
                <a:spcPts val="0"/>
              </a:spcAft>
              <a:buSzPts val="900"/>
              <a:buChar char="○"/>
              <a:defRPr sz="900" b="1"/>
            </a:lvl5pPr>
            <a:lvl6pPr marL="2743200" lvl="5" indent="-285750" rtl="0">
              <a:spcBef>
                <a:spcPts val="0"/>
              </a:spcBef>
              <a:spcAft>
                <a:spcPts val="0"/>
              </a:spcAft>
              <a:buSzPts val="900"/>
              <a:buChar char="■"/>
              <a:defRPr sz="900" b="1"/>
            </a:lvl6pPr>
            <a:lvl7pPr marL="3200400" lvl="6" indent="-285750" rtl="0">
              <a:spcBef>
                <a:spcPts val="0"/>
              </a:spcBef>
              <a:spcAft>
                <a:spcPts val="0"/>
              </a:spcAft>
              <a:buSzPts val="900"/>
              <a:buChar char="●"/>
              <a:defRPr sz="900" b="1"/>
            </a:lvl7pPr>
            <a:lvl8pPr marL="3657600" lvl="7" indent="-285750" rtl="0">
              <a:spcBef>
                <a:spcPts val="0"/>
              </a:spcBef>
              <a:spcAft>
                <a:spcPts val="0"/>
              </a:spcAft>
              <a:buSzPts val="900"/>
              <a:buChar char="○"/>
              <a:defRPr sz="900" b="1"/>
            </a:lvl8pPr>
            <a:lvl9pPr marL="4114800" lvl="8" indent="-285750" rtl="0">
              <a:spcBef>
                <a:spcPts val="0"/>
              </a:spcBef>
              <a:spcAft>
                <a:spcPts val="0"/>
              </a:spcAft>
              <a:buSzPts val="900"/>
              <a:buChar char="■"/>
              <a:defRPr sz="900" b="1"/>
            </a:lvl9pPr>
          </a:lstStyle>
          <a:p>
            <a:endParaRPr/>
          </a:p>
        </p:txBody>
      </p:sp>
      <p:sp>
        <p:nvSpPr>
          <p:cNvPr id="3199" name="Google Shape;3199;p160"/>
          <p:cNvSpPr txBox="1">
            <a:spLocks noGrp="1"/>
          </p:cNvSpPr>
          <p:nvPr>
            <p:ph type="body" idx="26"/>
          </p:nvPr>
        </p:nvSpPr>
        <p:spPr>
          <a:xfrm>
            <a:off x="3273550" y="3209939"/>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200" name="Google Shape;3200;p160"/>
          <p:cNvSpPr txBox="1">
            <a:spLocks noGrp="1"/>
          </p:cNvSpPr>
          <p:nvPr>
            <p:ph type="body" idx="27"/>
          </p:nvPr>
        </p:nvSpPr>
        <p:spPr>
          <a:xfrm>
            <a:off x="4571875" y="3209939"/>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201" name="Google Shape;3201;p160"/>
          <p:cNvSpPr txBox="1">
            <a:spLocks noGrp="1"/>
          </p:cNvSpPr>
          <p:nvPr>
            <p:ph type="body" idx="28"/>
          </p:nvPr>
        </p:nvSpPr>
        <p:spPr>
          <a:xfrm>
            <a:off x="676500" y="3845189"/>
            <a:ext cx="2596800" cy="642300"/>
          </a:xfrm>
          <a:prstGeom prst="rect">
            <a:avLst/>
          </a:prstGeom>
          <a:solidFill>
            <a:srgbClr val="B7B9C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b="1"/>
            </a:lvl1pPr>
            <a:lvl2pPr marL="914400" lvl="1" indent="-285750" rtl="0">
              <a:spcBef>
                <a:spcPts val="0"/>
              </a:spcBef>
              <a:spcAft>
                <a:spcPts val="0"/>
              </a:spcAft>
              <a:buSzPts val="900"/>
              <a:buChar char="○"/>
              <a:defRPr sz="900" b="1"/>
            </a:lvl2pPr>
            <a:lvl3pPr marL="1371600" lvl="2" indent="-285750" rtl="0">
              <a:spcBef>
                <a:spcPts val="0"/>
              </a:spcBef>
              <a:spcAft>
                <a:spcPts val="0"/>
              </a:spcAft>
              <a:buSzPts val="900"/>
              <a:buChar char="■"/>
              <a:defRPr sz="900" b="1"/>
            </a:lvl3pPr>
            <a:lvl4pPr marL="1828800" lvl="3" indent="-285750" rtl="0">
              <a:spcBef>
                <a:spcPts val="0"/>
              </a:spcBef>
              <a:spcAft>
                <a:spcPts val="0"/>
              </a:spcAft>
              <a:buSzPts val="900"/>
              <a:buChar char="●"/>
              <a:defRPr sz="900" b="1"/>
            </a:lvl4pPr>
            <a:lvl5pPr marL="2286000" lvl="4" indent="-285750" rtl="0">
              <a:spcBef>
                <a:spcPts val="0"/>
              </a:spcBef>
              <a:spcAft>
                <a:spcPts val="0"/>
              </a:spcAft>
              <a:buSzPts val="900"/>
              <a:buChar char="○"/>
              <a:defRPr sz="900" b="1"/>
            </a:lvl5pPr>
            <a:lvl6pPr marL="2743200" lvl="5" indent="-285750" rtl="0">
              <a:spcBef>
                <a:spcPts val="0"/>
              </a:spcBef>
              <a:spcAft>
                <a:spcPts val="0"/>
              </a:spcAft>
              <a:buSzPts val="900"/>
              <a:buChar char="■"/>
              <a:defRPr sz="900" b="1"/>
            </a:lvl6pPr>
            <a:lvl7pPr marL="3200400" lvl="6" indent="-285750" rtl="0">
              <a:spcBef>
                <a:spcPts val="0"/>
              </a:spcBef>
              <a:spcAft>
                <a:spcPts val="0"/>
              </a:spcAft>
              <a:buSzPts val="900"/>
              <a:buChar char="●"/>
              <a:defRPr sz="900" b="1"/>
            </a:lvl7pPr>
            <a:lvl8pPr marL="3657600" lvl="7" indent="-285750" rtl="0">
              <a:spcBef>
                <a:spcPts val="0"/>
              </a:spcBef>
              <a:spcAft>
                <a:spcPts val="0"/>
              </a:spcAft>
              <a:buSzPts val="900"/>
              <a:buChar char="○"/>
              <a:defRPr sz="900" b="1"/>
            </a:lvl8pPr>
            <a:lvl9pPr marL="4114800" lvl="8" indent="-285750" rtl="0">
              <a:spcBef>
                <a:spcPts val="0"/>
              </a:spcBef>
              <a:spcAft>
                <a:spcPts val="0"/>
              </a:spcAft>
              <a:buSzPts val="900"/>
              <a:buChar char="■"/>
              <a:defRPr sz="900" b="1"/>
            </a:lvl9pPr>
          </a:lstStyle>
          <a:p>
            <a:endParaRPr/>
          </a:p>
        </p:txBody>
      </p:sp>
      <p:sp>
        <p:nvSpPr>
          <p:cNvPr id="3202" name="Google Shape;3202;p160"/>
          <p:cNvSpPr txBox="1">
            <a:spLocks noGrp="1"/>
          </p:cNvSpPr>
          <p:nvPr>
            <p:ph type="body" idx="29"/>
          </p:nvPr>
        </p:nvSpPr>
        <p:spPr>
          <a:xfrm>
            <a:off x="3273550" y="3845189"/>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203" name="Google Shape;3203;p160"/>
          <p:cNvSpPr txBox="1">
            <a:spLocks noGrp="1"/>
          </p:cNvSpPr>
          <p:nvPr>
            <p:ph type="body" idx="30"/>
          </p:nvPr>
        </p:nvSpPr>
        <p:spPr>
          <a:xfrm>
            <a:off x="4571875" y="3845189"/>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204" name="Google Shape;3204;p160"/>
          <p:cNvSpPr txBox="1">
            <a:spLocks noGrp="1"/>
          </p:cNvSpPr>
          <p:nvPr>
            <p:ph type="body" idx="31"/>
          </p:nvPr>
        </p:nvSpPr>
        <p:spPr>
          <a:xfrm>
            <a:off x="3273550" y="648800"/>
            <a:ext cx="1298700" cy="642300"/>
          </a:xfrm>
          <a:prstGeom prst="rect">
            <a:avLst/>
          </a:prstGeom>
          <a:solidFill>
            <a:srgbClr val="CBCDD6"/>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b="1"/>
            </a:lvl1pPr>
            <a:lvl2pPr marL="914400" lvl="1" indent="-285750" rtl="0">
              <a:spcBef>
                <a:spcPts val="0"/>
              </a:spcBef>
              <a:spcAft>
                <a:spcPts val="0"/>
              </a:spcAft>
              <a:buSzPts val="900"/>
              <a:buChar char="○"/>
              <a:defRPr sz="900" b="1"/>
            </a:lvl2pPr>
            <a:lvl3pPr marL="1371600" lvl="2" indent="-285750" rtl="0">
              <a:spcBef>
                <a:spcPts val="0"/>
              </a:spcBef>
              <a:spcAft>
                <a:spcPts val="0"/>
              </a:spcAft>
              <a:buSzPts val="900"/>
              <a:buChar char="■"/>
              <a:defRPr sz="900" b="1"/>
            </a:lvl3pPr>
            <a:lvl4pPr marL="1828800" lvl="3" indent="-285750" rtl="0">
              <a:spcBef>
                <a:spcPts val="0"/>
              </a:spcBef>
              <a:spcAft>
                <a:spcPts val="0"/>
              </a:spcAft>
              <a:buSzPts val="900"/>
              <a:buChar char="●"/>
              <a:defRPr sz="900" b="1"/>
            </a:lvl4pPr>
            <a:lvl5pPr marL="2286000" lvl="4" indent="-285750" rtl="0">
              <a:spcBef>
                <a:spcPts val="0"/>
              </a:spcBef>
              <a:spcAft>
                <a:spcPts val="0"/>
              </a:spcAft>
              <a:buSzPts val="900"/>
              <a:buChar char="○"/>
              <a:defRPr sz="900" b="1"/>
            </a:lvl5pPr>
            <a:lvl6pPr marL="2743200" lvl="5" indent="-285750" rtl="0">
              <a:spcBef>
                <a:spcPts val="0"/>
              </a:spcBef>
              <a:spcAft>
                <a:spcPts val="0"/>
              </a:spcAft>
              <a:buSzPts val="900"/>
              <a:buChar char="■"/>
              <a:defRPr sz="900" b="1"/>
            </a:lvl6pPr>
            <a:lvl7pPr marL="3200400" lvl="6" indent="-285750" rtl="0">
              <a:spcBef>
                <a:spcPts val="0"/>
              </a:spcBef>
              <a:spcAft>
                <a:spcPts val="0"/>
              </a:spcAft>
              <a:buSzPts val="900"/>
              <a:buChar char="●"/>
              <a:defRPr sz="900" b="1"/>
            </a:lvl7pPr>
            <a:lvl8pPr marL="3657600" lvl="7" indent="-285750" rtl="0">
              <a:spcBef>
                <a:spcPts val="0"/>
              </a:spcBef>
              <a:spcAft>
                <a:spcPts val="0"/>
              </a:spcAft>
              <a:buSzPts val="900"/>
              <a:buChar char="○"/>
              <a:defRPr sz="900" b="1"/>
            </a:lvl8pPr>
            <a:lvl9pPr marL="4114800" lvl="8" indent="-285750" rtl="0">
              <a:spcBef>
                <a:spcPts val="0"/>
              </a:spcBef>
              <a:spcAft>
                <a:spcPts val="0"/>
              </a:spcAft>
              <a:buSzPts val="900"/>
              <a:buChar char="■"/>
              <a:defRPr sz="900" b="1"/>
            </a:lvl9pPr>
          </a:lstStyle>
          <a:p>
            <a:endParaRPr/>
          </a:p>
        </p:txBody>
      </p:sp>
      <p:sp>
        <p:nvSpPr>
          <p:cNvPr id="3205" name="Google Shape;3205;p160"/>
          <p:cNvSpPr txBox="1">
            <a:spLocks noGrp="1"/>
          </p:cNvSpPr>
          <p:nvPr>
            <p:ph type="body" idx="32"/>
          </p:nvPr>
        </p:nvSpPr>
        <p:spPr>
          <a:xfrm>
            <a:off x="4571875" y="648800"/>
            <a:ext cx="1298700" cy="642300"/>
          </a:xfrm>
          <a:prstGeom prst="rect">
            <a:avLst/>
          </a:prstGeom>
          <a:solidFill>
            <a:srgbClr val="CBCDD6"/>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b="1"/>
            </a:lvl1pPr>
            <a:lvl2pPr marL="914400" lvl="1" indent="-285750" rtl="0">
              <a:spcBef>
                <a:spcPts val="0"/>
              </a:spcBef>
              <a:spcAft>
                <a:spcPts val="0"/>
              </a:spcAft>
              <a:buSzPts val="900"/>
              <a:buChar char="○"/>
              <a:defRPr sz="900" b="1"/>
            </a:lvl2pPr>
            <a:lvl3pPr marL="1371600" lvl="2" indent="-285750" rtl="0">
              <a:spcBef>
                <a:spcPts val="0"/>
              </a:spcBef>
              <a:spcAft>
                <a:spcPts val="0"/>
              </a:spcAft>
              <a:buSzPts val="900"/>
              <a:buChar char="■"/>
              <a:defRPr sz="900" b="1"/>
            </a:lvl3pPr>
            <a:lvl4pPr marL="1828800" lvl="3" indent="-285750" rtl="0">
              <a:spcBef>
                <a:spcPts val="0"/>
              </a:spcBef>
              <a:spcAft>
                <a:spcPts val="0"/>
              </a:spcAft>
              <a:buSzPts val="900"/>
              <a:buChar char="●"/>
              <a:defRPr sz="900" b="1"/>
            </a:lvl4pPr>
            <a:lvl5pPr marL="2286000" lvl="4" indent="-285750" rtl="0">
              <a:spcBef>
                <a:spcPts val="0"/>
              </a:spcBef>
              <a:spcAft>
                <a:spcPts val="0"/>
              </a:spcAft>
              <a:buSzPts val="900"/>
              <a:buChar char="○"/>
              <a:defRPr sz="900" b="1"/>
            </a:lvl5pPr>
            <a:lvl6pPr marL="2743200" lvl="5" indent="-285750" rtl="0">
              <a:spcBef>
                <a:spcPts val="0"/>
              </a:spcBef>
              <a:spcAft>
                <a:spcPts val="0"/>
              </a:spcAft>
              <a:buSzPts val="900"/>
              <a:buChar char="■"/>
              <a:defRPr sz="900" b="1"/>
            </a:lvl6pPr>
            <a:lvl7pPr marL="3200400" lvl="6" indent="-285750" rtl="0">
              <a:spcBef>
                <a:spcPts val="0"/>
              </a:spcBef>
              <a:spcAft>
                <a:spcPts val="0"/>
              </a:spcAft>
              <a:buSzPts val="900"/>
              <a:buChar char="●"/>
              <a:defRPr sz="900" b="1"/>
            </a:lvl7pPr>
            <a:lvl8pPr marL="3657600" lvl="7" indent="-285750" rtl="0">
              <a:spcBef>
                <a:spcPts val="0"/>
              </a:spcBef>
              <a:spcAft>
                <a:spcPts val="0"/>
              </a:spcAft>
              <a:buSzPts val="900"/>
              <a:buChar char="○"/>
              <a:defRPr sz="900" b="1"/>
            </a:lvl8pPr>
            <a:lvl9pPr marL="4114800" lvl="8" indent="-285750" rtl="0">
              <a:spcBef>
                <a:spcPts val="0"/>
              </a:spcBef>
              <a:spcAft>
                <a:spcPts val="0"/>
              </a:spcAft>
              <a:buSzPts val="900"/>
              <a:buChar char="■"/>
              <a:defRPr sz="900" b="1"/>
            </a:lvl9pPr>
          </a:lstStyle>
          <a:p>
            <a:endParaRPr/>
          </a:p>
        </p:txBody>
      </p:sp>
      <p:sp>
        <p:nvSpPr>
          <p:cNvPr id="3206" name="Google Shape;3206;p160"/>
          <p:cNvSpPr txBox="1">
            <a:spLocks noGrp="1"/>
          </p:cNvSpPr>
          <p:nvPr>
            <p:ph type="title"/>
          </p:nvPr>
        </p:nvSpPr>
        <p:spPr>
          <a:xfrm>
            <a:off x="676650" y="0"/>
            <a:ext cx="2596800" cy="1288200"/>
          </a:xfrm>
          <a:prstGeom prst="rect">
            <a:avLst/>
          </a:prstGeom>
        </p:spPr>
        <p:txBody>
          <a:bodyPr spcFirstLastPara="1" wrap="square" lIns="0" tIns="0" rIns="0" bIns="228600" anchor="b" anchorCtr="0">
            <a:noAutofit/>
          </a:bodyPr>
          <a:lstStyle>
            <a:lvl1pPr lvl="0" rtl="0">
              <a:spcBef>
                <a:spcPts val="0"/>
              </a:spcBef>
              <a:spcAft>
                <a:spcPts val="0"/>
              </a:spcAft>
              <a:buSzPts val="2400"/>
              <a:buNone/>
              <a:defRPr sz="2400"/>
            </a:lvl1pPr>
            <a:lvl2pPr lvl="1"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2pPr>
            <a:lvl3pPr lvl="2"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3pPr>
            <a:lvl4pPr lvl="3"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4pPr>
            <a:lvl5pPr lvl="4"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5pPr>
            <a:lvl6pPr lvl="5"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6pPr>
            <a:lvl7pPr lvl="6"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7pPr>
            <a:lvl8pPr lvl="7"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8pPr>
            <a:lvl9pPr lvl="8"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9pPr>
          </a:lstStyle>
          <a:p>
            <a:endParaRPr/>
          </a:p>
        </p:txBody>
      </p:sp>
      <p:grpSp>
        <p:nvGrpSpPr>
          <p:cNvPr id="3207" name="Google Shape;3207;p160"/>
          <p:cNvGrpSpPr/>
          <p:nvPr/>
        </p:nvGrpSpPr>
        <p:grpSpPr>
          <a:xfrm>
            <a:off x="8648263" y="4659742"/>
            <a:ext cx="313719" cy="338062"/>
            <a:chOff x="3976677" y="2333625"/>
            <a:chExt cx="876309" cy="944307"/>
          </a:xfrm>
        </p:grpSpPr>
        <p:sp>
          <p:nvSpPr>
            <p:cNvPr id="3208" name="Google Shape;3208;p160"/>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09" name="Google Shape;3209;p160"/>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10" name="Google Shape;3210;p160"/>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11" name="Google Shape;3211;p160"/>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12" name="Google Shape;3212;p160"/>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13" name="Google Shape;3213;p160"/>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14" name="Google Shape;3214;p160"/>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15" name="Google Shape;3215;p160"/>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16" name="Google Shape;3216;p160"/>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17" name="Google Shape;3217;p160"/>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18" name="Google Shape;3218;p160"/>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19" name="Google Shape;3219;p160"/>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20" name="Google Shape;3220;p160"/>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21" name="Google Shape;3221;p160"/>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222" name="Google Shape;3222;p160"/>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009 - WeGotThis - Blue A">
  <p:cSld name="CUSTOM_14_1">
    <p:bg>
      <p:bgPr>
        <a:solidFill>
          <a:schemeClr val="dk1"/>
        </a:solidFill>
        <a:effectLst/>
      </p:bgPr>
    </p:bg>
    <p:spTree>
      <p:nvGrpSpPr>
        <p:cNvPr id="1" name="Shape 3223"/>
        <p:cNvGrpSpPr/>
        <p:nvPr/>
      </p:nvGrpSpPr>
      <p:grpSpPr>
        <a:xfrm>
          <a:off x="0" y="0"/>
          <a:ext cx="0" cy="0"/>
          <a:chOff x="0" y="0"/>
          <a:chExt cx="0" cy="0"/>
        </a:xfrm>
      </p:grpSpPr>
      <p:grpSp>
        <p:nvGrpSpPr>
          <p:cNvPr id="3224" name="Google Shape;3224;p161"/>
          <p:cNvGrpSpPr/>
          <p:nvPr/>
        </p:nvGrpSpPr>
        <p:grpSpPr>
          <a:xfrm>
            <a:off x="8648263" y="4659742"/>
            <a:ext cx="313719" cy="338062"/>
            <a:chOff x="3976677" y="2333625"/>
            <a:chExt cx="876309" cy="944307"/>
          </a:xfrm>
        </p:grpSpPr>
        <p:sp>
          <p:nvSpPr>
            <p:cNvPr id="3225" name="Google Shape;3225;p161"/>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26" name="Google Shape;3226;p161"/>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27" name="Google Shape;3227;p161"/>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28" name="Google Shape;3228;p161"/>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29" name="Google Shape;3229;p161"/>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30" name="Google Shape;3230;p161"/>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31" name="Google Shape;3231;p161"/>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32" name="Google Shape;3232;p161"/>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33" name="Google Shape;3233;p161"/>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34" name="Google Shape;3234;p161"/>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35" name="Google Shape;3235;p161"/>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36" name="Google Shape;3236;p161"/>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37" name="Google Shape;3237;p161"/>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38" name="Google Shape;3238;p161"/>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239" name="Google Shape;3239;p161"/>
          <p:cNvSpPr txBox="1">
            <a:spLocks noGrp="1"/>
          </p:cNvSpPr>
          <p:nvPr>
            <p:ph type="title"/>
          </p:nvPr>
        </p:nvSpPr>
        <p:spPr>
          <a:xfrm>
            <a:off x="676650" y="1289300"/>
            <a:ext cx="7790700" cy="1920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200"/>
              <a:buNone/>
              <a:defRPr sz="4200">
                <a:solidFill>
                  <a:schemeClr val="lt1"/>
                </a:solidFill>
              </a:defRPr>
            </a:lvl1pPr>
            <a:lvl2pPr lvl="1" algn="ctr" rtl="0">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9pPr>
          </a:lstStyle>
          <a:p>
            <a:endParaRPr/>
          </a:p>
        </p:txBody>
      </p:sp>
      <p:sp>
        <p:nvSpPr>
          <p:cNvPr id="3240" name="Google Shape;3240;p161"/>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009 - WeGotThis - Blue A 1">
  <p:cSld name="CUSTOM_14_1_1">
    <p:bg>
      <p:bgPr>
        <a:blipFill>
          <a:blip r:embed="rId2">
            <a:alphaModFix/>
          </a:blip>
          <a:stretch>
            <a:fillRect/>
          </a:stretch>
        </a:blipFill>
        <a:effectLst/>
      </p:bgPr>
    </p:bg>
    <p:spTree>
      <p:nvGrpSpPr>
        <p:cNvPr id="1" name="Shape 3241"/>
        <p:cNvGrpSpPr/>
        <p:nvPr/>
      </p:nvGrpSpPr>
      <p:grpSpPr>
        <a:xfrm>
          <a:off x="0" y="0"/>
          <a:ext cx="0" cy="0"/>
          <a:chOff x="0" y="0"/>
          <a:chExt cx="0" cy="0"/>
        </a:xfrm>
      </p:grpSpPr>
      <p:grpSp>
        <p:nvGrpSpPr>
          <p:cNvPr id="3242" name="Google Shape;3242;p162"/>
          <p:cNvGrpSpPr/>
          <p:nvPr/>
        </p:nvGrpSpPr>
        <p:grpSpPr>
          <a:xfrm>
            <a:off x="8648263" y="4659742"/>
            <a:ext cx="313719" cy="338062"/>
            <a:chOff x="3976677" y="2333625"/>
            <a:chExt cx="876309" cy="944307"/>
          </a:xfrm>
        </p:grpSpPr>
        <p:sp>
          <p:nvSpPr>
            <p:cNvPr id="3243" name="Google Shape;3243;p162"/>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44" name="Google Shape;3244;p162"/>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45" name="Google Shape;3245;p162"/>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46" name="Google Shape;3246;p162"/>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47" name="Google Shape;3247;p162"/>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48" name="Google Shape;3248;p162"/>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49" name="Google Shape;3249;p162"/>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50" name="Google Shape;3250;p162"/>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51" name="Google Shape;3251;p162"/>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52" name="Google Shape;3252;p162"/>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53" name="Google Shape;3253;p162"/>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54" name="Google Shape;3254;p162"/>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55" name="Google Shape;3255;p162"/>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56" name="Google Shape;3256;p162"/>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257" name="Google Shape;3257;p162"/>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009 - WeGotThis - Grey A 1">
  <p:cSld name="CUSTOM_14_1_1_1">
    <p:bg>
      <p:bgPr>
        <a:solidFill>
          <a:schemeClr val="lt2"/>
        </a:solidFill>
        <a:effectLst/>
      </p:bgPr>
    </p:bg>
    <p:spTree>
      <p:nvGrpSpPr>
        <p:cNvPr id="1" name="Shape 3258"/>
        <p:cNvGrpSpPr/>
        <p:nvPr/>
      </p:nvGrpSpPr>
      <p:grpSpPr>
        <a:xfrm>
          <a:off x="0" y="0"/>
          <a:ext cx="0" cy="0"/>
          <a:chOff x="0" y="0"/>
          <a:chExt cx="0" cy="0"/>
        </a:xfrm>
      </p:grpSpPr>
      <p:sp>
        <p:nvSpPr>
          <p:cNvPr id="3259" name="Google Shape;3259;p163"/>
          <p:cNvSpPr txBox="1">
            <a:spLocks noGrp="1"/>
          </p:cNvSpPr>
          <p:nvPr>
            <p:ph type="title"/>
          </p:nvPr>
        </p:nvSpPr>
        <p:spPr>
          <a:xfrm>
            <a:off x="676650" y="1289300"/>
            <a:ext cx="7790700" cy="1920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Font typeface="Open Sans ExtraBold"/>
              <a:buNone/>
              <a:defRPr sz="4200">
                <a:latin typeface="Open Sans ExtraBold"/>
                <a:ea typeface="Open Sans ExtraBold"/>
                <a:cs typeface="Open Sans ExtraBold"/>
                <a:sym typeface="Open Sans ExtraBold"/>
              </a:defRPr>
            </a:lvl2pPr>
            <a:lvl3pPr lvl="2" algn="ctr" rtl="0">
              <a:spcBef>
                <a:spcPts val="0"/>
              </a:spcBef>
              <a:spcAft>
                <a:spcPts val="0"/>
              </a:spcAft>
              <a:buSzPts val="4200"/>
              <a:buFont typeface="Open Sans ExtraBold"/>
              <a:buNone/>
              <a:defRPr sz="4200">
                <a:latin typeface="Open Sans ExtraBold"/>
                <a:ea typeface="Open Sans ExtraBold"/>
                <a:cs typeface="Open Sans ExtraBold"/>
                <a:sym typeface="Open Sans ExtraBold"/>
              </a:defRPr>
            </a:lvl3pPr>
            <a:lvl4pPr lvl="3" algn="ctr" rtl="0">
              <a:spcBef>
                <a:spcPts val="0"/>
              </a:spcBef>
              <a:spcAft>
                <a:spcPts val="0"/>
              </a:spcAft>
              <a:buSzPts val="4200"/>
              <a:buFont typeface="Open Sans ExtraBold"/>
              <a:buNone/>
              <a:defRPr sz="4200">
                <a:latin typeface="Open Sans ExtraBold"/>
                <a:ea typeface="Open Sans ExtraBold"/>
                <a:cs typeface="Open Sans ExtraBold"/>
                <a:sym typeface="Open Sans ExtraBold"/>
              </a:defRPr>
            </a:lvl4pPr>
            <a:lvl5pPr lvl="4" algn="ctr" rtl="0">
              <a:spcBef>
                <a:spcPts val="0"/>
              </a:spcBef>
              <a:spcAft>
                <a:spcPts val="0"/>
              </a:spcAft>
              <a:buSzPts val="4200"/>
              <a:buFont typeface="Open Sans ExtraBold"/>
              <a:buNone/>
              <a:defRPr sz="4200">
                <a:latin typeface="Open Sans ExtraBold"/>
                <a:ea typeface="Open Sans ExtraBold"/>
                <a:cs typeface="Open Sans ExtraBold"/>
                <a:sym typeface="Open Sans ExtraBold"/>
              </a:defRPr>
            </a:lvl5pPr>
            <a:lvl6pPr lvl="5" algn="ctr" rtl="0">
              <a:spcBef>
                <a:spcPts val="0"/>
              </a:spcBef>
              <a:spcAft>
                <a:spcPts val="0"/>
              </a:spcAft>
              <a:buSzPts val="4200"/>
              <a:buFont typeface="Open Sans ExtraBold"/>
              <a:buNone/>
              <a:defRPr sz="4200">
                <a:latin typeface="Open Sans ExtraBold"/>
                <a:ea typeface="Open Sans ExtraBold"/>
                <a:cs typeface="Open Sans ExtraBold"/>
                <a:sym typeface="Open Sans ExtraBold"/>
              </a:defRPr>
            </a:lvl6pPr>
            <a:lvl7pPr lvl="6" algn="ctr" rtl="0">
              <a:spcBef>
                <a:spcPts val="0"/>
              </a:spcBef>
              <a:spcAft>
                <a:spcPts val="0"/>
              </a:spcAft>
              <a:buSzPts val="4200"/>
              <a:buFont typeface="Open Sans ExtraBold"/>
              <a:buNone/>
              <a:defRPr sz="4200">
                <a:latin typeface="Open Sans ExtraBold"/>
                <a:ea typeface="Open Sans ExtraBold"/>
                <a:cs typeface="Open Sans ExtraBold"/>
                <a:sym typeface="Open Sans ExtraBold"/>
              </a:defRPr>
            </a:lvl7pPr>
            <a:lvl8pPr lvl="7" algn="ctr" rtl="0">
              <a:spcBef>
                <a:spcPts val="0"/>
              </a:spcBef>
              <a:spcAft>
                <a:spcPts val="0"/>
              </a:spcAft>
              <a:buSzPts val="4200"/>
              <a:buFont typeface="Open Sans ExtraBold"/>
              <a:buNone/>
              <a:defRPr sz="4200">
                <a:latin typeface="Open Sans ExtraBold"/>
                <a:ea typeface="Open Sans ExtraBold"/>
                <a:cs typeface="Open Sans ExtraBold"/>
                <a:sym typeface="Open Sans ExtraBold"/>
              </a:defRPr>
            </a:lvl8pPr>
            <a:lvl9pPr lvl="8" algn="ctr" rtl="0">
              <a:spcBef>
                <a:spcPts val="0"/>
              </a:spcBef>
              <a:spcAft>
                <a:spcPts val="0"/>
              </a:spcAft>
              <a:buSzPts val="4200"/>
              <a:buFont typeface="Open Sans ExtraBold"/>
              <a:buNone/>
              <a:defRPr sz="4200">
                <a:latin typeface="Open Sans ExtraBold"/>
                <a:ea typeface="Open Sans ExtraBold"/>
                <a:cs typeface="Open Sans ExtraBold"/>
                <a:sym typeface="Open Sans ExtraBold"/>
              </a:defRPr>
            </a:lvl9pPr>
          </a:lstStyle>
          <a:p>
            <a:endParaRPr/>
          </a:p>
        </p:txBody>
      </p:sp>
      <p:grpSp>
        <p:nvGrpSpPr>
          <p:cNvPr id="3260" name="Google Shape;3260;p163"/>
          <p:cNvGrpSpPr/>
          <p:nvPr/>
        </p:nvGrpSpPr>
        <p:grpSpPr>
          <a:xfrm>
            <a:off x="8648263" y="4659742"/>
            <a:ext cx="313719" cy="338062"/>
            <a:chOff x="3976677" y="2333625"/>
            <a:chExt cx="876309" cy="944307"/>
          </a:xfrm>
        </p:grpSpPr>
        <p:sp>
          <p:nvSpPr>
            <p:cNvPr id="3261" name="Google Shape;3261;p163"/>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62" name="Google Shape;3262;p163"/>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63" name="Google Shape;3263;p163"/>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64" name="Google Shape;3264;p163"/>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65" name="Google Shape;3265;p163"/>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66" name="Google Shape;3266;p163"/>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67" name="Google Shape;3267;p163"/>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68" name="Google Shape;3268;p163"/>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69" name="Google Shape;3269;p163"/>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70" name="Google Shape;3270;p163"/>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71" name="Google Shape;3271;p163"/>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72" name="Google Shape;3272;p163"/>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73" name="Google Shape;3273;p163"/>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74" name="Google Shape;3274;p163"/>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275" name="Google Shape;3275;p163"/>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009 - WeGotThis - Grey A 1 1">
  <p:cSld name="CUSTOM_14_1_1_1_1">
    <p:bg>
      <p:bgPr>
        <a:blipFill>
          <a:blip r:embed="rId2">
            <a:alphaModFix/>
          </a:blip>
          <a:stretch>
            <a:fillRect/>
          </a:stretch>
        </a:blipFill>
        <a:effectLst/>
      </p:bgPr>
    </p:bg>
    <p:spTree>
      <p:nvGrpSpPr>
        <p:cNvPr id="1" name="Shape 3276"/>
        <p:cNvGrpSpPr/>
        <p:nvPr/>
      </p:nvGrpSpPr>
      <p:grpSpPr>
        <a:xfrm>
          <a:off x="0" y="0"/>
          <a:ext cx="0" cy="0"/>
          <a:chOff x="0" y="0"/>
          <a:chExt cx="0" cy="0"/>
        </a:xfrm>
      </p:grpSpPr>
      <p:grpSp>
        <p:nvGrpSpPr>
          <p:cNvPr id="3277" name="Google Shape;3277;p164"/>
          <p:cNvGrpSpPr/>
          <p:nvPr/>
        </p:nvGrpSpPr>
        <p:grpSpPr>
          <a:xfrm>
            <a:off x="8648263" y="4659742"/>
            <a:ext cx="313719" cy="338062"/>
            <a:chOff x="3976677" y="2333625"/>
            <a:chExt cx="876309" cy="944307"/>
          </a:xfrm>
        </p:grpSpPr>
        <p:sp>
          <p:nvSpPr>
            <p:cNvPr id="3278" name="Google Shape;3278;p164"/>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79" name="Google Shape;3279;p164"/>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80" name="Google Shape;3280;p164"/>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81" name="Google Shape;3281;p164"/>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82" name="Google Shape;3282;p164"/>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83" name="Google Shape;3283;p164"/>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84" name="Google Shape;3284;p164"/>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85" name="Google Shape;3285;p164"/>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86" name="Google Shape;3286;p164"/>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87" name="Google Shape;3287;p164"/>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88" name="Google Shape;3288;p164"/>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89" name="Google Shape;3289;p164"/>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90" name="Google Shape;3290;p164"/>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91" name="Google Shape;3291;p164"/>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292" name="Google Shape;3292;p164"/>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009 - Thank You">
  <p:cSld name="CUSTOM_14_1_2_2_2_1">
    <p:bg>
      <p:bgPr>
        <a:solidFill>
          <a:schemeClr val="dk1"/>
        </a:solidFill>
        <a:effectLst/>
      </p:bgPr>
    </p:bg>
    <p:spTree>
      <p:nvGrpSpPr>
        <p:cNvPr id="1" name="Shape 3293"/>
        <p:cNvGrpSpPr/>
        <p:nvPr/>
      </p:nvGrpSpPr>
      <p:grpSpPr>
        <a:xfrm>
          <a:off x="0" y="0"/>
          <a:ext cx="0" cy="0"/>
          <a:chOff x="0" y="0"/>
          <a:chExt cx="0" cy="0"/>
        </a:xfrm>
      </p:grpSpPr>
      <p:sp>
        <p:nvSpPr>
          <p:cNvPr id="3294" name="Google Shape;3294;p165"/>
          <p:cNvSpPr/>
          <p:nvPr/>
        </p:nvSpPr>
        <p:spPr>
          <a:xfrm>
            <a:off x="2624550" y="0"/>
            <a:ext cx="65196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95" name="Google Shape;3295;p165"/>
          <p:cNvPicPr preferRelativeResize="0"/>
          <p:nvPr/>
        </p:nvPicPr>
        <p:blipFill rotWithShape="1">
          <a:blip r:embed="rId2">
            <a:alphaModFix/>
          </a:blip>
          <a:srcRect/>
          <a:stretch/>
        </p:blipFill>
        <p:spPr>
          <a:xfrm>
            <a:off x="71042" y="6875"/>
            <a:ext cx="9073116" cy="5143500"/>
          </a:xfrm>
          <a:prstGeom prst="rect">
            <a:avLst/>
          </a:prstGeom>
          <a:noFill/>
          <a:ln>
            <a:noFill/>
          </a:ln>
        </p:spPr>
      </p:pic>
      <p:sp>
        <p:nvSpPr>
          <p:cNvPr id="3296" name="Google Shape;3296;p165"/>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grpSp>
        <p:nvGrpSpPr>
          <p:cNvPr id="3297" name="Google Shape;3297;p165"/>
          <p:cNvGrpSpPr/>
          <p:nvPr/>
        </p:nvGrpSpPr>
        <p:grpSpPr>
          <a:xfrm>
            <a:off x="676194" y="430156"/>
            <a:ext cx="973934" cy="219075"/>
            <a:chOff x="3976687" y="3573303"/>
            <a:chExt cx="4236338" cy="952499"/>
          </a:xfrm>
        </p:grpSpPr>
        <p:sp>
          <p:nvSpPr>
            <p:cNvPr id="3298" name="Google Shape;3298;p165"/>
            <p:cNvSpPr/>
            <p:nvPr/>
          </p:nvSpPr>
          <p:spPr>
            <a:xfrm>
              <a:off x="4862702" y="3680079"/>
              <a:ext cx="595979" cy="723900"/>
            </a:xfrm>
            <a:custGeom>
              <a:avLst/>
              <a:gdLst/>
              <a:ahLst/>
              <a:cxnLst/>
              <a:rect l="l" t="t" r="r" b="b"/>
              <a:pathLst>
                <a:path w="595979" h="723900" extrusionOk="0">
                  <a:moveTo>
                    <a:pt x="217646" y="723138"/>
                  </a:moveTo>
                  <a:lnTo>
                    <a:pt x="217646" y="132588"/>
                  </a:lnTo>
                  <a:lnTo>
                    <a:pt x="0" y="132588"/>
                  </a:lnTo>
                  <a:lnTo>
                    <a:pt x="0" y="0"/>
                  </a:lnTo>
                  <a:lnTo>
                    <a:pt x="595979" y="0"/>
                  </a:lnTo>
                  <a:lnTo>
                    <a:pt x="595979" y="133350"/>
                  </a:lnTo>
                  <a:lnTo>
                    <a:pt x="376904" y="133350"/>
                  </a:lnTo>
                  <a:lnTo>
                    <a:pt x="376904" y="723900"/>
                  </a:lnTo>
                  <a:lnTo>
                    <a:pt x="217646" y="72313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299" name="Google Shape;3299;p165"/>
            <p:cNvSpPr/>
            <p:nvPr/>
          </p:nvSpPr>
          <p:spPr>
            <a:xfrm>
              <a:off x="5328474" y="3871626"/>
              <a:ext cx="339090" cy="532066"/>
            </a:xfrm>
            <a:custGeom>
              <a:avLst/>
              <a:gdLst/>
              <a:ahLst/>
              <a:cxnLst/>
              <a:rect l="l" t="t" r="r" b="b"/>
              <a:pathLst>
                <a:path w="339090" h="532066" extrusionOk="0">
                  <a:moveTo>
                    <a:pt x="0" y="531590"/>
                  </a:moveTo>
                  <a:lnTo>
                    <a:pt x="0" y="13525"/>
                  </a:lnTo>
                  <a:lnTo>
                    <a:pt x="157353" y="13525"/>
                  </a:lnTo>
                  <a:lnTo>
                    <a:pt x="157353" y="97726"/>
                  </a:lnTo>
                  <a:lnTo>
                    <a:pt x="158305" y="97726"/>
                  </a:lnTo>
                  <a:cubicBezTo>
                    <a:pt x="186880" y="53721"/>
                    <a:pt x="236506" y="0"/>
                    <a:pt x="334232" y="0"/>
                  </a:cubicBezTo>
                  <a:lnTo>
                    <a:pt x="339090" y="0"/>
                  </a:lnTo>
                  <a:lnTo>
                    <a:pt x="339090" y="139827"/>
                  </a:lnTo>
                  <a:cubicBezTo>
                    <a:pt x="333280" y="138779"/>
                    <a:pt x="305848" y="136874"/>
                    <a:pt x="296132" y="136874"/>
                  </a:cubicBezTo>
                  <a:cubicBezTo>
                    <a:pt x="241173" y="137446"/>
                    <a:pt x="189738" y="163830"/>
                    <a:pt x="157353" y="208217"/>
                  </a:cubicBezTo>
                  <a:lnTo>
                    <a:pt x="157353" y="532067"/>
                  </a:lnTo>
                  <a:lnTo>
                    <a:pt x="0" y="53159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00" name="Google Shape;3300;p165"/>
            <p:cNvSpPr/>
            <p:nvPr/>
          </p:nvSpPr>
          <p:spPr>
            <a:xfrm>
              <a:off x="5717285" y="3684936"/>
              <a:ext cx="158305" cy="718661"/>
            </a:xfrm>
            <a:custGeom>
              <a:avLst/>
              <a:gdLst/>
              <a:ahLst/>
              <a:cxnLst/>
              <a:rect l="l" t="t" r="r" b="b"/>
              <a:pathLst>
                <a:path w="158305" h="718661" extrusionOk="0">
                  <a:moveTo>
                    <a:pt x="0" y="126492"/>
                  </a:moveTo>
                  <a:lnTo>
                    <a:pt x="0" y="0"/>
                  </a:lnTo>
                  <a:lnTo>
                    <a:pt x="158305" y="0"/>
                  </a:lnTo>
                  <a:lnTo>
                    <a:pt x="158305" y="126492"/>
                  </a:lnTo>
                  <a:lnTo>
                    <a:pt x="0" y="126492"/>
                  </a:lnTo>
                  <a:close/>
                  <a:moveTo>
                    <a:pt x="1048" y="718661"/>
                  </a:moveTo>
                  <a:lnTo>
                    <a:pt x="1048" y="197358"/>
                  </a:lnTo>
                  <a:lnTo>
                    <a:pt x="157353" y="197358"/>
                  </a:lnTo>
                  <a:lnTo>
                    <a:pt x="157353" y="718280"/>
                  </a:lnTo>
                  <a:lnTo>
                    <a:pt x="1048" y="71866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01" name="Google Shape;3301;p165"/>
            <p:cNvSpPr/>
            <p:nvPr/>
          </p:nvSpPr>
          <p:spPr>
            <a:xfrm>
              <a:off x="5936170" y="3871626"/>
              <a:ext cx="795432" cy="531590"/>
            </a:xfrm>
            <a:custGeom>
              <a:avLst/>
              <a:gdLst/>
              <a:ahLst/>
              <a:cxnLst/>
              <a:rect l="l" t="t" r="r" b="b"/>
              <a:pathLst>
                <a:path w="795432" h="531590" extrusionOk="0">
                  <a:moveTo>
                    <a:pt x="0" y="531590"/>
                  </a:moveTo>
                  <a:lnTo>
                    <a:pt x="0" y="10668"/>
                  </a:lnTo>
                  <a:lnTo>
                    <a:pt x="157258" y="10668"/>
                  </a:lnTo>
                  <a:lnTo>
                    <a:pt x="157258" y="92774"/>
                  </a:lnTo>
                  <a:cubicBezTo>
                    <a:pt x="188595" y="51721"/>
                    <a:pt x="246221" y="0"/>
                    <a:pt x="328708" y="0"/>
                  </a:cubicBezTo>
                  <a:cubicBezTo>
                    <a:pt x="415671" y="0"/>
                    <a:pt x="456724" y="36100"/>
                    <a:pt x="471583" y="92774"/>
                  </a:cubicBezTo>
                  <a:cubicBezTo>
                    <a:pt x="502825" y="52768"/>
                    <a:pt x="561499" y="0"/>
                    <a:pt x="643033" y="0"/>
                  </a:cubicBezTo>
                  <a:cubicBezTo>
                    <a:pt x="748570" y="0"/>
                    <a:pt x="795433" y="66675"/>
                    <a:pt x="795433" y="159258"/>
                  </a:cubicBezTo>
                  <a:lnTo>
                    <a:pt x="795433" y="531590"/>
                  </a:lnTo>
                  <a:lnTo>
                    <a:pt x="638080" y="531590"/>
                  </a:lnTo>
                  <a:lnTo>
                    <a:pt x="638080" y="201263"/>
                  </a:lnTo>
                  <a:cubicBezTo>
                    <a:pt x="638080" y="154400"/>
                    <a:pt x="627316" y="129921"/>
                    <a:pt x="581406" y="129921"/>
                  </a:cubicBezTo>
                  <a:cubicBezTo>
                    <a:pt x="542354" y="129921"/>
                    <a:pt x="511016" y="151447"/>
                    <a:pt x="476631" y="181737"/>
                  </a:cubicBezTo>
                  <a:lnTo>
                    <a:pt x="476631" y="531590"/>
                  </a:lnTo>
                  <a:lnTo>
                    <a:pt x="319564" y="531590"/>
                  </a:lnTo>
                  <a:lnTo>
                    <a:pt x="319564" y="201263"/>
                  </a:lnTo>
                  <a:cubicBezTo>
                    <a:pt x="319564" y="154400"/>
                    <a:pt x="308800" y="129921"/>
                    <a:pt x="262414" y="129921"/>
                  </a:cubicBezTo>
                  <a:cubicBezTo>
                    <a:pt x="223361" y="129921"/>
                    <a:pt x="192119" y="151447"/>
                    <a:pt x="156877" y="181737"/>
                  </a:cubicBezTo>
                  <a:lnTo>
                    <a:pt x="156877" y="531590"/>
                  </a:lnTo>
                  <a:lnTo>
                    <a:pt x="0" y="53159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02" name="Google Shape;3302;p165"/>
            <p:cNvSpPr/>
            <p:nvPr/>
          </p:nvSpPr>
          <p:spPr>
            <a:xfrm>
              <a:off x="6791038" y="3680079"/>
              <a:ext cx="517874" cy="731424"/>
            </a:xfrm>
            <a:custGeom>
              <a:avLst/>
              <a:gdLst/>
              <a:ahLst/>
              <a:cxnLst/>
              <a:rect l="l" t="t" r="r" b="b"/>
              <a:pathLst>
                <a:path w="517874" h="731424" extrusionOk="0">
                  <a:moveTo>
                    <a:pt x="157639" y="661511"/>
                  </a:moveTo>
                  <a:lnTo>
                    <a:pt x="157639" y="723138"/>
                  </a:lnTo>
                  <a:lnTo>
                    <a:pt x="0" y="723138"/>
                  </a:lnTo>
                  <a:lnTo>
                    <a:pt x="0" y="0"/>
                  </a:lnTo>
                  <a:lnTo>
                    <a:pt x="157639" y="0"/>
                  </a:lnTo>
                  <a:lnTo>
                    <a:pt x="157639" y="282416"/>
                  </a:lnTo>
                  <a:cubicBezTo>
                    <a:pt x="191833" y="234791"/>
                    <a:pt x="240697" y="191548"/>
                    <a:pt x="317849" y="191548"/>
                  </a:cubicBezTo>
                  <a:cubicBezTo>
                    <a:pt x="436150" y="191548"/>
                    <a:pt x="517874" y="282416"/>
                    <a:pt x="517874" y="462153"/>
                  </a:cubicBezTo>
                  <a:cubicBezTo>
                    <a:pt x="517874" y="641890"/>
                    <a:pt x="434912" y="731425"/>
                    <a:pt x="315658" y="731425"/>
                  </a:cubicBezTo>
                  <a:cubicBezTo>
                    <a:pt x="245269" y="731425"/>
                    <a:pt x="196405" y="705517"/>
                    <a:pt x="157639" y="661511"/>
                  </a:cubicBezTo>
                  <a:close/>
                  <a:moveTo>
                    <a:pt x="360902" y="463201"/>
                  </a:moveTo>
                  <a:cubicBezTo>
                    <a:pt x="360902" y="376238"/>
                    <a:pt x="330613" y="321469"/>
                    <a:pt x="260223" y="321469"/>
                  </a:cubicBezTo>
                  <a:cubicBezTo>
                    <a:pt x="220123" y="321469"/>
                    <a:pt x="184023" y="345948"/>
                    <a:pt x="157639" y="372332"/>
                  </a:cubicBezTo>
                  <a:lnTo>
                    <a:pt x="157639" y="564833"/>
                  </a:lnTo>
                  <a:cubicBezTo>
                    <a:pt x="191833" y="597027"/>
                    <a:pt x="220123" y="612458"/>
                    <a:pt x="262414" y="612458"/>
                  </a:cubicBezTo>
                  <a:cubicBezTo>
                    <a:pt x="327374" y="612648"/>
                    <a:pt x="360616" y="557975"/>
                    <a:pt x="360616" y="463201"/>
                  </a:cubicBezTo>
                  <a:lnTo>
                    <a:pt x="360902" y="46320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03" name="Google Shape;3303;p165"/>
            <p:cNvSpPr/>
            <p:nvPr/>
          </p:nvSpPr>
          <p:spPr>
            <a:xfrm>
              <a:off x="7357680" y="3680079"/>
              <a:ext cx="156305" cy="723137"/>
            </a:xfrm>
            <a:custGeom>
              <a:avLst/>
              <a:gdLst/>
              <a:ahLst/>
              <a:cxnLst/>
              <a:rect l="l" t="t" r="r" b="b"/>
              <a:pathLst>
                <a:path w="156305" h="723137" extrusionOk="0">
                  <a:moveTo>
                    <a:pt x="0" y="723138"/>
                  </a:moveTo>
                  <a:lnTo>
                    <a:pt x="0" y="0"/>
                  </a:lnTo>
                  <a:lnTo>
                    <a:pt x="156305" y="0"/>
                  </a:lnTo>
                  <a:lnTo>
                    <a:pt x="156305" y="723138"/>
                  </a:lnTo>
                  <a:lnTo>
                    <a:pt x="0" y="72313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04" name="Google Shape;3304;p165"/>
            <p:cNvSpPr/>
            <p:nvPr/>
          </p:nvSpPr>
          <p:spPr>
            <a:xfrm>
              <a:off x="7562754" y="3871626"/>
              <a:ext cx="501300" cy="542353"/>
            </a:xfrm>
            <a:custGeom>
              <a:avLst/>
              <a:gdLst/>
              <a:ahLst/>
              <a:cxnLst/>
              <a:rect l="l" t="t" r="r" b="b"/>
              <a:pathLst>
                <a:path w="501300" h="542353" extrusionOk="0">
                  <a:moveTo>
                    <a:pt x="0" y="271653"/>
                  </a:moveTo>
                  <a:cubicBezTo>
                    <a:pt x="0" y="69342"/>
                    <a:pt x="154400" y="0"/>
                    <a:pt x="261842" y="0"/>
                  </a:cubicBezTo>
                  <a:cubicBezTo>
                    <a:pt x="369284" y="0"/>
                    <a:pt x="501301" y="54102"/>
                    <a:pt x="501301" y="290227"/>
                  </a:cubicBezTo>
                  <a:lnTo>
                    <a:pt x="501301" y="313658"/>
                  </a:lnTo>
                  <a:lnTo>
                    <a:pt x="156305" y="313658"/>
                  </a:lnTo>
                  <a:cubicBezTo>
                    <a:pt x="164211" y="399383"/>
                    <a:pt x="212027" y="432816"/>
                    <a:pt x="277559" y="432816"/>
                  </a:cubicBezTo>
                  <a:cubicBezTo>
                    <a:pt x="334804" y="431101"/>
                    <a:pt x="389573" y="408908"/>
                    <a:pt x="431959" y="370332"/>
                  </a:cubicBezTo>
                  <a:lnTo>
                    <a:pt x="492538" y="464153"/>
                  </a:lnTo>
                  <a:cubicBezTo>
                    <a:pt x="431959" y="515969"/>
                    <a:pt x="356711" y="542354"/>
                    <a:pt x="265843" y="542354"/>
                  </a:cubicBezTo>
                  <a:cubicBezTo>
                    <a:pt x="129921" y="542354"/>
                    <a:pt x="0" y="473202"/>
                    <a:pt x="0" y="271653"/>
                  </a:cubicBezTo>
                  <a:close/>
                  <a:moveTo>
                    <a:pt x="360617" y="220789"/>
                  </a:moveTo>
                  <a:cubicBezTo>
                    <a:pt x="352806" y="147542"/>
                    <a:pt x="319564" y="112300"/>
                    <a:pt x="260890" y="112300"/>
                  </a:cubicBezTo>
                  <a:cubicBezTo>
                    <a:pt x="212027" y="112300"/>
                    <a:pt x="170021" y="144589"/>
                    <a:pt x="158305" y="220789"/>
                  </a:cubicBezTo>
                  <a:lnTo>
                    <a:pt x="360617" y="22078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05" name="Google Shape;3305;p165"/>
            <p:cNvSpPr/>
            <p:nvPr/>
          </p:nvSpPr>
          <p:spPr>
            <a:xfrm>
              <a:off x="8093768" y="4285202"/>
              <a:ext cx="119257" cy="119253"/>
            </a:xfrm>
            <a:custGeom>
              <a:avLst/>
              <a:gdLst/>
              <a:ahLst/>
              <a:cxnLst/>
              <a:rect l="l" t="t" r="r" b="b"/>
              <a:pathLst>
                <a:path w="119257" h="119253" extrusionOk="0">
                  <a:moveTo>
                    <a:pt x="4" y="59626"/>
                  </a:moveTo>
                  <a:cubicBezTo>
                    <a:pt x="-377" y="27051"/>
                    <a:pt x="25722" y="381"/>
                    <a:pt x="58297" y="0"/>
                  </a:cubicBezTo>
                  <a:cubicBezTo>
                    <a:pt x="58773" y="0"/>
                    <a:pt x="59155" y="0"/>
                    <a:pt x="59631" y="0"/>
                  </a:cubicBezTo>
                  <a:cubicBezTo>
                    <a:pt x="92587" y="0"/>
                    <a:pt x="119257" y="26670"/>
                    <a:pt x="119257" y="59626"/>
                  </a:cubicBezTo>
                  <a:cubicBezTo>
                    <a:pt x="119257" y="92583"/>
                    <a:pt x="92587" y="119253"/>
                    <a:pt x="59631" y="119253"/>
                  </a:cubicBezTo>
                  <a:cubicBezTo>
                    <a:pt x="26674" y="119253"/>
                    <a:pt x="4" y="92583"/>
                    <a:pt x="4" y="59626"/>
                  </a:cubicBezTo>
                  <a:close/>
                  <a:moveTo>
                    <a:pt x="108399" y="59626"/>
                  </a:moveTo>
                  <a:cubicBezTo>
                    <a:pt x="107923" y="32575"/>
                    <a:pt x="85634" y="11049"/>
                    <a:pt x="58583" y="11525"/>
                  </a:cubicBezTo>
                  <a:cubicBezTo>
                    <a:pt x="31532" y="12001"/>
                    <a:pt x="10006" y="34290"/>
                    <a:pt x="10482" y="61341"/>
                  </a:cubicBezTo>
                  <a:cubicBezTo>
                    <a:pt x="10958" y="88106"/>
                    <a:pt x="32865" y="109538"/>
                    <a:pt x="59631" y="109442"/>
                  </a:cubicBezTo>
                  <a:cubicBezTo>
                    <a:pt x="86586" y="109442"/>
                    <a:pt x="108399" y="87630"/>
                    <a:pt x="108399" y="60674"/>
                  </a:cubicBezTo>
                  <a:cubicBezTo>
                    <a:pt x="108399" y="60293"/>
                    <a:pt x="108399" y="60008"/>
                    <a:pt x="108399" y="59626"/>
                  </a:cubicBezTo>
                  <a:close/>
                  <a:moveTo>
                    <a:pt x="36485" y="25717"/>
                  </a:moveTo>
                  <a:lnTo>
                    <a:pt x="60869" y="25717"/>
                  </a:lnTo>
                  <a:cubicBezTo>
                    <a:pt x="76299" y="25717"/>
                    <a:pt x="85253" y="32385"/>
                    <a:pt x="85253" y="45720"/>
                  </a:cubicBezTo>
                  <a:cubicBezTo>
                    <a:pt x="86015" y="54197"/>
                    <a:pt x="80681" y="61913"/>
                    <a:pt x="72490" y="64199"/>
                  </a:cubicBezTo>
                  <a:lnTo>
                    <a:pt x="86586" y="90964"/>
                  </a:lnTo>
                  <a:lnTo>
                    <a:pt x="72966" y="90964"/>
                  </a:lnTo>
                  <a:lnTo>
                    <a:pt x="59821" y="66008"/>
                  </a:lnTo>
                  <a:lnTo>
                    <a:pt x="49534" y="66008"/>
                  </a:lnTo>
                  <a:lnTo>
                    <a:pt x="49534" y="90964"/>
                  </a:lnTo>
                  <a:lnTo>
                    <a:pt x="36485" y="90964"/>
                  </a:lnTo>
                  <a:lnTo>
                    <a:pt x="36485" y="25717"/>
                  </a:lnTo>
                  <a:close/>
                  <a:moveTo>
                    <a:pt x="60107" y="56007"/>
                  </a:moveTo>
                  <a:cubicBezTo>
                    <a:pt x="68108" y="56007"/>
                    <a:pt x="72490" y="53435"/>
                    <a:pt x="72490" y="46482"/>
                  </a:cubicBezTo>
                  <a:cubicBezTo>
                    <a:pt x="72490" y="39529"/>
                    <a:pt x="68108" y="36957"/>
                    <a:pt x="59821" y="36957"/>
                  </a:cubicBezTo>
                  <a:lnTo>
                    <a:pt x="49534" y="36957"/>
                  </a:lnTo>
                  <a:lnTo>
                    <a:pt x="49534" y="56007"/>
                  </a:lnTo>
                  <a:lnTo>
                    <a:pt x="60107" y="56007"/>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06" name="Google Shape;3306;p165"/>
            <p:cNvSpPr/>
            <p:nvPr/>
          </p:nvSpPr>
          <p:spPr>
            <a:xfrm>
              <a:off x="4035837" y="4301108"/>
              <a:ext cx="195452" cy="224694"/>
            </a:xfrm>
            <a:custGeom>
              <a:avLst/>
              <a:gdLst/>
              <a:ahLst/>
              <a:cxnLst/>
              <a:rect l="l" t="t" r="r" b="b"/>
              <a:pathLst>
                <a:path w="195452" h="224694" extrusionOk="0">
                  <a:moveTo>
                    <a:pt x="0" y="0"/>
                  </a:moveTo>
                  <a:lnTo>
                    <a:pt x="0" y="224695"/>
                  </a:lnTo>
                  <a:lnTo>
                    <a:pt x="195453" y="111919"/>
                  </a:lnTo>
                  <a:cubicBezTo>
                    <a:pt x="120301" y="95726"/>
                    <a:pt x="52007" y="56579"/>
                    <a:pt x="0"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07" name="Google Shape;3307;p165"/>
            <p:cNvSpPr/>
            <p:nvPr/>
          </p:nvSpPr>
          <p:spPr>
            <a:xfrm>
              <a:off x="4035837" y="3573303"/>
              <a:ext cx="194024" cy="223361"/>
            </a:xfrm>
            <a:custGeom>
              <a:avLst/>
              <a:gdLst/>
              <a:ahLst/>
              <a:cxnLst/>
              <a:rect l="l" t="t" r="r" b="b"/>
              <a:pathLst>
                <a:path w="194024" h="223361" extrusionOk="0">
                  <a:moveTo>
                    <a:pt x="194024" y="111824"/>
                  </a:moveTo>
                  <a:lnTo>
                    <a:pt x="0" y="0"/>
                  </a:lnTo>
                  <a:lnTo>
                    <a:pt x="0" y="223361"/>
                  </a:lnTo>
                  <a:cubicBezTo>
                    <a:pt x="51816" y="167259"/>
                    <a:pt x="119539" y="128397"/>
                    <a:pt x="194024" y="111824"/>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08" name="Google Shape;3308;p165"/>
            <p:cNvSpPr/>
            <p:nvPr/>
          </p:nvSpPr>
          <p:spPr>
            <a:xfrm>
              <a:off x="4664868" y="3936777"/>
              <a:ext cx="195929" cy="225933"/>
            </a:xfrm>
            <a:custGeom>
              <a:avLst/>
              <a:gdLst/>
              <a:ahLst/>
              <a:cxnLst/>
              <a:rect l="l" t="t" r="r" b="b"/>
              <a:pathLst>
                <a:path w="195929" h="225933" extrusionOk="0">
                  <a:moveTo>
                    <a:pt x="195929" y="112776"/>
                  </a:moveTo>
                  <a:lnTo>
                    <a:pt x="571" y="0"/>
                  </a:lnTo>
                  <a:cubicBezTo>
                    <a:pt x="23717" y="73533"/>
                    <a:pt x="23431" y="152495"/>
                    <a:pt x="0" y="225933"/>
                  </a:cubicBezTo>
                  <a:lnTo>
                    <a:pt x="195929" y="112776"/>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09" name="Google Shape;3309;p165"/>
            <p:cNvSpPr/>
            <p:nvPr/>
          </p:nvSpPr>
          <p:spPr>
            <a:xfrm>
              <a:off x="4164519" y="3714067"/>
              <a:ext cx="215741" cy="38401"/>
            </a:xfrm>
            <a:custGeom>
              <a:avLst/>
              <a:gdLst/>
              <a:ahLst/>
              <a:cxnLst/>
              <a:rect l="l" t="t" r="r" b="b"/>
              <a:pathLst>
                <a:path w="215741" h="38401" extrusionOk="0">
                  <a:moveTo>
                    <a:pt x="0" y="29925"/>
                  </a:moveTo>
                  <a:cubicBezTo>
                    <a:pt x="28004" y="23733"/>
                    <a:pt x="86201" y="29925"/>
                    <a:pt x="116967" y="38402"/>
                  </a:cubicBezTo>
                  <a:cubicBezTo>
                    <a:pt x="145923" y="17828"/>
                    <a:pt x="180308" y="6398"/>
                    <a:pt x="215741" y="5540"/>
                  </a:cubicBezTo>
                  <a:cubicBezTo>
                    <a:pt x="142970" y="-6842"/>
                    <a:pt x="68199" y="1635"/>
                    <a:pt x="0" y="29925"/>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10" name="Google Shape;3310;p165"/>
            <p:cNvSpPr/>
            <p:nvPr/>
          </p:nvSpPr>
          <p:spPr>
            <a:xfrm>
              <a:off x="4192332" y="3990594"/>
              <a:ext cx="344519" cy="207317"/>
            </a:xfrm>
            <a:custGeom>
              <a:avLst/>
              <a:gdLst/>
              <a:ahLst/>
              <a:cxnLst/>
              <a:rect l="l" t="t" r="r" b="b"/>
              <a:pathLst>
                <a:path w="344519" h="207317" extrusionOk="0">
                  <a:moveTo>
                    <a:pt x="344519" y="162211"/>
                  </a:moveTo>
                  <a:cubicBezTo>
                    <a:pt x="339662" y="119348"/>
                    <a:pt x="329470" y="77343"/>
                    <a:pt x="313944" y="37147"/>
                  </a:cubicBezTo>
                  <a:cubicBezTo>
                    <a:pt x="247269" y="67437"/>
                    <a:pt x="164211" y="47911"/>
                    <a:pt x="108871" y="0"/>
                  </a:cubicBezTo>
                  <a:cubicBezTo>
                    <a:pt x="68199" y="42481"/>
                    <a:pt x="31718" y="88773"/>
                    <a:pt x="0" y="138208"/>
                  </a:cubicBezTo>
                  <a:cubicBezTo>
                    <a:pt x="93821" y="214693"/>
                    <a:pt x="248126" y="234791"/>
                    <a:pt x="344519" y="162211"/>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11" name="Google Shape;3311;p165"/>
            <p:cNvSpPr/>
            <p:nvPr/>
          </p:nvSpPr>
          <p:spPr>
            <a:xfrm>
              <a:off x="3976687" y="3832859"/>
              <a:ext cx="164305" cy="452151"/>
            </a:xfrm>
            <a:custGeom>
              <a:avLst/>
              <a:gdLst/>
              <a:ahLst/>
              <a:cxnLst/>
              <a:rect l="l" t="t" r="r" b="b"/>
              <a:pathLst>
                <a:path w="164305" h="452151" extrusionOk="0">
                  <a:moveTo>
                    <a:pt x="164305" y="303276"/>
                  </a:moveTo>
                  <a:cubicBezTo>
                    <a:pt x="81628" y="218504"/>
                    <a:pt x="52768" y="94964"/>
                    <a:pt x="79247" y="0"/>
                  </a:cubicBezTo>
                  <a:cubicBezTo>
                    <a:pt x="-33338" y="132588"/>
                    <a:pt x="-25052" y="329470"/>
                    <a:pt x="98297" y="452152"/>
                  </a:cubicBezTo>
                  <a:cubicBezTo>
                    <a:pt x="113442" y="399764"/>
                    <a:pt x="135635" y="349663"/>
                    <a:pt x="164305" y="303276"/>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12" name="Google Shape;3312;p165"/>
            <p:cNvSpPr/>
            <p:nvPr/>
          </p:nvSpPr>
          <p:spPr>
            <a:xfrm>
              <a:off x="4329302" y="3889152"/>
              <a:ext cx="161925" cy="113925"/>
            </a:xfrm>
            <a:custGeom>
              <a:avLst/>
              <a:gdLst/>
              <a:ahLst/>
              <a:cxnLst/>
              <a:rect l="l" t="t" r="r" b="b"/>
              <a:pathLst>
                <a:path w="161925" h="113925" extrusionOk="0">
                  <a:moveTo>
                    <a:pt x="161925" y="102679"/>
                  </a:moveTo>
                  <a:cubicBezTo>
                    <a:pt x="144494" y="65532"/>
                    <a:pt x="122015" y="31052"/>
                    <a:pt x="95250" y="0"/>
                  </a:cubicBezTo>
                  <a:cubicBezTo>
                    <a:pt x="61627" y="22098"/>
                    <a:pt x="29718" y="46863"/>
                    <a:pt x="0" y="74009"/>
                  </a:cubicBezTo>
                  <a:cubicBezTo>
                    <a:pt x="50101" y="115633"/>
                    <a:pt x="115633" y="123825"/>
                    <a:pt x="161925" y="102679"/>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13" name="Google Shape;3313;p165"/>
            <p:cNvSpPr/>
            <p:nvPr/>
          </p:nvSpPr>
          <p:spPr>
            <a:xfrm>
              <a:off x="4326445" y="3752941"/>
              <a:ext cx="175164" cy="84395"/>
            </a:xfrm>
            <a:custGeom>
              <a:avLst/>
              <a:gdLst/>
              <a:ahLst/>
              <a:cxnLst/>
              <a:rect l="l" t="t" r="r" b="b"/>
              <a:pathLst>
                <a:path w="175164" h="84395" extrusionOk="0">
                  <a:moveTo>
                    <a:pt x="102584" y="84395"/>
                  </a:moveTo>
                  <a:cubicBezTo>
                    <a:pt x="125063" y="68107"/>
                    <a:pt x="149447" y="54582"/>
                    <a:pt x="175165" y="44104"/>
                  </a:cubicBezTo>
                  <a:cubicBezTo>
                    <a:pt x="122206" y="-9426"/>
                    <a:pt x="37052" y="-7997"/>
                    <a:pt x="0" y="15529"/>
                  </a:cubicBezTo>
                  <a:cubicBezTo>
                    <a:pt x="38005" y="32293"/>
                    <a:pt x="72676" y="55630"/>
                    <a:pt x="102584" y="84395"/>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14" name="Google Shape;3314;p165"/>
            <p:cNvSpPr/>
            <p:nvPr/>
          </p:nvSpPr>
          <p:spPr>
            <a:xfrm>
              <a:off x="4109465" y="4163853"/>
              <a:ext cx="430386" cy="218059"/>
            </a:xfrm>
            <a:custGeom>
              <a:avLst/>
              <a:gdLst/>
              <a:ahLst/>
              <a:cxnLst/>
              <a:rect l="l" t="t" r="r" b="b"/>
              <a:pathLst>
                <a:path w="430386" h="218059" extrusionOk="0">
                  <a:moveTo>
                    <a:pt x="61722" y="0"/>
                  </a:moveTo>
                  <a:cubicBezTo>
                    <a:pt x="20574" y="71152"/>
                    <a:pt x="5525" y="123825"/>
                    <a:pt x="0" y="151162"/>
                  </a:cubicBezTo>
                  <a:cubicBezTo>
                    <a:pt x="122682" y="243364"/>
                    <a:pt x="292418" y="239935"/>
                    <a:pt x="411290" y="142875"/>
                  </a:cubicBezTo>
                  <a:cubicBezTo>
                    <a:pt x="424529" y="108490"/>
                    <a:pt x="431006" y="71819"/>
                    <a:pt x="430340" y="34957"/>
                  </a:cubicBezTo>
                  <a:cubicBezTo>
                    <a:pt x="316421" y="102775"/>
                    <a:pt x="159449" y="76867"/>
                    <a:pt x="61722"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15" name="Google Shape;3315;p165"/>
            <p:cNvSpPr/>
            <p:nvPr/>
          </p:nvSpPr>
          <p:spPr>
            <a:xfrm>
              <a:off x="4457127" y="3827335"/>
              <a:ext cx="91323" cy="140779"/>
            </a:xfrm>
            <a:custGeom>
              <a:avLst/>
              <a:gdLst/>
              <a:ahLst/>
              <a:cxnLst/>
              <a:rect l="l" t="t" r="r" b="b"/>
              <a:pathLst>
                <a:path w="91323" h="140779" extrusionOk="0">
                  <a:moveTo>
                    <a:pt x="66484" y="140779"/>
                  </a:moveTo>
                  <a:cubicBezTo>
                    <a:pt x="102965" y="102679"/>
                    <a:pt x="95631" y="37528"/>
                    <a:pt x="67913" y="0"/>
                  </a:cubicBezTo>
                  <a:cubicBezTo>
                    <a:pt x="43529" y="10001"/>
                    <a:pt x="20669" y="23431"/>
                    <a:pt x="0" y="39814"/>
                  </a:cubicBezTo>
                  <a:cubicBezTo>
                    <a:pt x="26099" y="70675"/>
                    <a:pt x="48482" y="104584"/>
                    <a:pt x="66484" y="140779"/>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16" name="Google Shape;3316;p165"/>
            <p:cNvSpPr/>
            <p:nvPr/>
          </p:nvSpPr>
          <p:spPr>
            <a:xfrm>
              <a:off x="4540376" y="3886200"/>
              <a:ext cx="70634" cy="231933"/>
            </a:xfrm>
            <a:custGeom>
              <a:avLst/>
              <a:gdLst/>
              <a:ahLst/>
              <a:cxnLst/>
              <a:rect l="l" t="t" r="r" b="b"/>
              <a:pathLst>
                <a:path w="70634" h="231933" extrusionOk="0">
                  <a:moveTo>
                    <a:pt x="46101" y="0"/>
                  </a:moveTo>
                  <a:cubicBezTo>
                    <a:pt x="52102" y="45244"/>
                    <a:pt x="34766" y="90392"/>
                    <a:pt x="0" y="119920"/>
                  </a:cubicBezTo>
                  <a:cubicBezTo>
                    <a:pt x="14573" y="156020"/>
                    <a:pt x="25146" y="193548"/>
                    <a:pt x="31718" y="231934"/>
                  </a:cubicBezTo>
                  <a:cubicBezTo>
                    <a:pt x="81725" y="166973"/>
                    <a:pt x="80200" y="74200"/>
                    <a:pt x="46101"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17" name="Google Shape;3317;p165"/>
            <p:cNvSpPr/>
            <p:nvPr/>
          </p:nvSpPr>
          <p:spPr>
            <a:xfrm>
              <a:off x="4273836" y="3797331"/>
              <a:ext cx="122140" cy="136969"/>
            </a:xfrm>
            <a:custGeom>
              <a:avLst/>
              <a:gdLst/>
              <a:ahLst/>
              <a:cxnLst/>
              <a:rect l="l" t="t" r="r" b="b"/>
              <a:pathLst>
                <a:path w="122140" h="136969" extrusionOk="0">
                  <a:moveTo>
                    <a:pt x="28415" y="136970"/>
                  </a:moveTo>
                  <a:cubicBezTo>
                    <a:pt x="57752" y="109919"/>
                    <a:pt x="89089" y="85154"/>
                    <a:pt x="122141" y="62770"/>
                  </a:cubicBezTo>
                  <a:cubicBezTo>
                    <a:pt x="92137" y="35433"/>
                    <a:pt x="57180" y="14097"/>
                    <a:pt x="19080" y="0"/>
                  </a:cubicBezTo>
                  <a:cubicBezTo>
                    <a:pt x="-11971" y="41624"/>
                    <a:pt x="-2446" y="95345"/>
                    <a:pt x="28415" y="13697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18" name="Google Shape;3318;p165"/>
            <p:cNvSpPr/>
            <p:nvPr/>
          </p:nvSpPr>
          <p:spPr>
            <a:xfrm>
              <a:off x="4573999" y="4021645"/>
              <a:ext cx="70694" cy="233362"/>
            </a:xfrm>
            <a:custGeom>
              <a:avLst/>
              <a:gdLst/>
              <a:ahLst/>
              <a:cxnLst/>
              <a:rect l="l" t="t" r="r" b="b"/>
              <a:pathLst>
                <a:path w="70694" h="233362" extrusionOk="0">
                  <a:moveTo>
                    <a:pt x="4096" y="148780"/>
                  </a:moveTo>
                  <a:cubicBezTo>
                    <a:pt x="5239" y="177070"/>
                    <a:pt x="3905" y="205359"/>
                    <a:pt x="0" y="233363"/>
                  </a:cubicBezTo>
                  <a:cubicBezTo>
                    <a:pt x="51530" y="166973"/>
                    <a:pt x="76295" y="83725"/>
                    <a:pt x="69628" y="0"/>
                  </a:cubicBezTo>
                  <a:cubicBezTo>
                    <a:pt x="64579" y="55435"/>
                    <a:pt x="41529" y="107633"/>
                    <a:pt x="4096" y="14878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19" name="Google Shape;3319;p165"/>
            <p:cNvSpPr/>
            <p:nvPr/>
          </p:nvSpPr>
          <p:spPr>
            <a:xfrm>
              <a:off x="4085721" y="3777728"/>
              <a:ext cx="188145" cy="322974"/>
            </a:xfrm>
            <a:custGeom>
              <a:avLst/>
              <a:gdLst/>
              <a:ahLst/>
              <a:cxnLst/>
              <a:rect l="l" t="t" r="r" b="b"/>
              <a:pathLst>
                <a:path w="188145" h="322974" extrusionOk="0">
                  <a:moveTo>
                    <a:pt x="168334" y="7792"/>
                  </a:moveTo>
                  <a:cubicBezTo>
                    <a:pt x="124804" y="-2876"/>
                    <a:pt x="79275" y="-2590"/>
                    <a:pt x="35936" y="8650"/>
                  </a:cubicBezTo>
                  <a:cubicBezTo>
                    <a:pt x="-29691" y="101709"/>
                    <a:pt x="789" y="238012"/>
                    <a:pt x="77179" y="322975"/>
                  </a:cubicBezTo>
                  <a:cubicBezTo>
                    <a:pt x="109755" y="273349"/>
                    <a:pt x="146902" y="226867"/>
                    <a:pt x="188146" y="184100"/>
                  </a:cubicBezTo>
                  <a:cubicBezTo>
                    <a:pt x="149284" y="135808"/>
                    <a:pt x="133853" y="61227"/>
                    <a:pt x="168334" y="7792"/>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320" name="Google Shape;3320;p165"/>
          <p:cNvSpPr txBox="1">
            <a:spLocks noGrp="1"/>
          </p:cNvSpPr>
          <p:nvPr>
            <p:ph type="subTitle" idx="1"/>
          </p:nvPr>
        </p:nvSpPr>
        <p:spPr>
          <a:xfrm>
            <a:off x="676650" y="2418575"/>
            <a:ext cx="1947900" cy="320100"/>
          </a:xfrm>
          <a:prstGeom prst="rect">
            <a:avLst/>
          </a:prstGeom>
          <a:noFill/>
        </p:spPr>
        <p:txBody>
          <a:bodyPr spcFirstLastPara="1" wrap="square" lIns="0" tIns="0" rIns="4570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3321" name="Google Shape;3321;p165"/>
          <p:cNvSpPr txBox="1">
            <a:spLocks noGrp="1"/>
          </p:cNvSpPr>
          <p:nvPr>
            <p:ph type="title"/>
          </p:nvPr>
        </p:nvSpPr>
        <p:spPr>
          <a:xfrm>
            <a:off x="676650" y="969275"/>
            <a:ext cx="1947900" cy="1280100"/>
          </a:xfrm>
          <a:prstGeom prst="rect">
            <a:avLst/>
          </a:prstGeom>
          <a:noFill/>
        </p:spPr>
        <p:txBody>
          <a:bodyPr spcFirstLastPara="1" wrap="square" lIns="0" tIns="91425" rIns="45700" bIns="182875"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9pPr>
          </a:lstStyle>
          <a:p>
            <a:endParaRPr/>
          </a:p>
        </p:txBody>
      </p:sp>
      <p:sp>
        <p:nvSpPr>
          <p:cNvPr id="3322" name="Google Shape;3322;p165"/>
          <p:cNvSpPr txBox="1">
            <a:spLocks noGrp="1"/>
          </p:cNvSpPr>
          <p:nvPr>
            <p:ph type="body" idx="2"/>
          </p:nvPr>
        </p:nvSpPr>
        <p:spPr>
          <a:xfrm>
            <a:off x="676500" y="2890650"/>
            <a:ext cx="1947900" cy="1599000"/>
          </a:xfrm>
          <a:prstGeom prst="rect">
            <a:avLst/>
          </a:prstGeom>
        </p:spPr>
        <p:txBody>
          <a:bodyPr spcFirstLastPara="1" wrap="square" lIns="0" tIns="91425" rIns="45700" bIns="91425" anchor="t" anchorCtr="0">
            <a:noAutofit/>
          </a:bodyPr>
          <a:lstStyle>
            <a:lvl1pPr marL="457200" lvl="0" indent="-304800" rtl="0">
              <a:lnSpc>
                <a:spcPct val="115000"/>
              </a:lnSpc>
              <a:spcBef>
                <a:spcPts val="0"/>
              </a:spcBef>
              <a:spcAft>
                <a:spcPts val="0"/>
              </a:spcAft>
              <a:buClr>
                <a:schemeClr val="lt1"/>
              </a:buClr>
              <a:buSzPts val="1200"/>
              <a:buChar char="●"/>
              <a:defRPr sz="1200">
                <a:solidFill>
                  <a:schemeClr val="lt1"/>
                </a:solidFill>
              </a:defRPr>
            </a:lvl1pPr>
            <a:lvl2pPr marL="914400" lvl="1" indent="-304800" rtl="0">
              <a:lnSpc>
                <a:spcPct val="115000"/>
              </a:lnSpc>
              <a:spcBef>
                <a:spcPts val="0"/>
              </a:spcBef>
              <a:spcAft>
                <a:spcPts val="0"/>
              </a:spcAft>
              <a:buClr>
                <a:schemeClr val="lt1"/>
              </a:buClr>
              <a:buSzPts val="1200"/>
              <a:buChar char="●"/>
              <a:defRPr sz="1200">
                <a:solidFill>
                  <a:schemeClr val="lt1"/>
                </a:solidFill>
              </a:defRPr>
            </a:lvl2pPr>
            <a:lvl3pPr marL="1371600" lvl="2" indent="-304800" rtl="0">
              <a:lnSpc>
                <a:spcPct val="115000"/>
              </a:lnSpc>
              <a:spcBef>
                <a:spcPts val="0"/>
              </a:spcBef>
              <a:spcAft>
                <a:spcPts val="0"/>
              </a:spcAft>
              <a:buClr>
                <a:schemeClr val="lt1"/>
              </a:buClr>
              <a:buSzPts val="1200"/>
              <a:buChar char="■"/>
              <a:defRPr sz="1200">
                <a:solidFill>
                  <a:schemeClr val="lt1"/>
                </a:solidFill>
              </a:defRPr>
            </a:lvl3pPr>
            <a:lvl4pPr marL="1828800" lvl="3" indent="-304800" rtl="0">
              <a:lnSpc>
                <a:spcPct val="115000"/>
              </a:lnSpc>
              <a:spcBef>
                <a:spcPts val="0"/>
              </a:spcBef>
              <a:spcAft>
                <a:spcPts val="0"/>
              </a:spcAft>
              <a:buClr>
                <a:schemeClr val="lt1"/>
              </a:buClr>
              <a:buSzPts val="1200"/>
              <a:buChar char="●"/>
              <a:defRPr sz="1200">
                <a:solidFill>
                  <a:schemeClr val="lt1"/>
                </a:solidFill>
              </a:defRPr>
            </a:lvl4pPr>
            <a:lvl5pPr marL="2286000" lvl="4" indent="-304800" rtl="0">
              <a:lnSpc>
                <a:spcPct val="115000"/>
              </a:lnSpc>
              <a:spcBef>
                <a:spcPts val="0"/>
              </a:spcBef>
              <a:spcAft>
                <a:spcPts val="0"/>
              </a:spcAft>
              <a:buClr>
                <a:schemeClr val="lt1"/>
              </a:buClr>
              <a:buSzPts val="1200"/>
              <a:buChar char="○"/>
              <a:defRPr sz="1200">
                <a:solidFill>
                  <a:schemeClr val="lt1"/>
                </a:solidFill>
              </a:defRPr>
            </a:lvl5pPr>
            <a:lvl6pPr marL="2743200" lvl="5" indent="-304800" rtl="0">
              <a:lnSpc>
                <a:spcPct val="115000"/>
              </a:lnSpc>
              <a:spcBef>
                <a:spcPts val="0"/>
              </a:spcBef>
              <a:spcAft>
                <a:spcPts val="0"/>
              </a:spcAft>
              <a:buClr>
                <a:schemeClr val="lt1"/>
              </a:buClr>
              <a:buSzPts val="1200"/>
              <a:buChar char="■"/>
              <a:defRPr sz="1200">
                <a:solidFill>
                  <a:schemeClr val="lt1"/>
                </a:solidFill>
              </a:defRPr>
            </a:lvl6pPr>
            <a:lvl7pPr marL="3200400" lvl="6" indent="-304800" rtl="0">
              <a:lnSpc>
                <a:spcPct val="115000"/>
              </a:lnSpc>
              <a:spcBef>
                <a:spcPts val="0"/>
              </a:spcBef>
              <a:spcAft>
                <a:spcPts val="0"/>
              </a:spcAft>
              <a:buClr>
                <a:schemeClr val="lt1"/>
              </a:buClr>
              <a:buSzPts val="1200"/>
              <a:buChar char="●"/>
              <a:defRPr sz="1200">
                <a:solidFill>
                  <a:schemeClr val="lt1"/>
                </a:solidFill>
              </a:defRPr>
            </a:lvl7pPr>
            <a:lvl8pPr marL="3657600" lvl="7" indent="-304800" rtl="0">
              <a:lnSpc>
                <a:spcPct val="115000"/>
              </a:lnSpc>
              <a:spcBef>
                <a:spcPts val="0"/>
              </a:spcBef>
              <a:spcAft>
                <a:spcPts val="0"/>
              </a:spcAft>
              <a:buClr>
                <a:schemeClr val="lt1"/>
              </a:buClr>
              <a:buSzPts val="1200"/>
              <a:buChar char="○"/>
              <a:defRPr sz="1200">
                <a:solidFill>
                  <a:schemeClr val="lt1"/>
                </a:solidFill>
              </a:defRPr>
            </a:lvl8pPr>
            <a:lvl9pPr marL="4114800" lvl="8" indent="-304800" rtl="0">
              <a:lnSpc>
                <a:spcPct val="115000"/>
              </a:lnSpc>
              <a:spcBef>
                <a:spcPts val="0"/>
              </a:spcBef>
              <a:spcAft>
                <a:spcPts val="0"/>
              </a:spcAft>
              <a:buClr>
                <a:schemeClr val="lt1"/>
              </a:buClr>
              <a:buSzPts val="1200"/>
              <a:buChar char="■"/>
              <a:defRPr sz="1200">
                <a:solidFill>
                  <a:schemeClr val="lt1"/>
                </a:solidFill>
              </a:defRPr>
            </a:lvl9pPr>
          </a:lstStyle>
          <a:p>
            <a:endParaRPr/>
          </a:p>
        </p:txBody>
      </p:sp>
      <p:grpSp>
        <p:nvGrpSpPr>
          <p:cNvPr id="3323" name="Google Shape;3323;p165"/>
          <p:cNvGrpSpPr/>
          <p:nvPr/>
        </p:nvGrpSpPr>
        <p:grpSpPr>
          <a:xfrm>
            <a:off x="8648263" y="4659742"/>
            <a:ext cx="313719" cy="338062"/>
            <a:chOff x="3976677" y="2333625"/>
            <a:chExt cx="876309" cy="944307"/>
          </a:xfrm>
        </p:grpSpPr>
        <p:sp>
          <p:nvSpPr>
            <p:cNvPr id="3324" name="Google Shape;3324;p165"/>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25" name="Google Shape;3325;p165"/>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26" name="Google Shape;3326;p165"/>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27" name="Google Shape;3327;p165"/>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28" name="Google Shape;3328;p165"/>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29" name="Google Shape;3329;p165"/>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30" name="Google Shape;3330;p165"/>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31" name="Google Shape;3331;p165"/>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32" name="Google Shape;3332;p165"/>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33" name="Google Shape;3333;p165"/>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34" name="Google Shape;3334;p165"/>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35" name="Google Shape;3335;p165"/>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36" name="Google Shape;3336;p165"/>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37" name="Google Shape;3337;p165"/>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338" name="Google Shape;3338;p165"/>
          <p:cNvSpPr txBox="1"/>
          <p:nvPr/>
        </p:nvSpPr>
        <p:spPr>
          <a:xfrm>
            <a:off x="676475" y="4697100"/>
            <a:ext cx="1947900" cy="1035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700">
                <a:solidFill>
                  <a:srgbClr val="B7B9C3"/>
                </a:solidFill>
                <a:latin typeface="Open Sans"/>
                <a:ea typeface="Open Sans"/>
                <a:cs typeface="Open Sans"/>
                <a:sym typeface="Open Sans"/>
              </a:rPr>
              <a:t>© 2024 Trimble, Inc - All Rights Reserved</a:t>
            </a:r>
            <a:endParaRPr sz="700">
              <a:solidFill>
                <a:srgbClr val="B7B9C3"/>
              </a:solidFill>
              <a:latin typeface="Open Sans"/>
              <a:ea typeface="Open Sans"/>
              <a:cs typeface="Open Sans"/>
              <a:sym typeface="Open Sans"/>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010 - Empty Slide with Title - Blue">
  <p:cSld name="CUSTOM_4_3_1_1_1">
    <p:bg>
      <p:bgPr>
        <a:solidFill>
          <a:schemeClr val="dk1"/>
        </a:solidFill>
        <a:effectLst/>
      </p:bgPr>
    </p:bg>
    <p:spTree>
      <p:nvGrpSpPr>
        <p:cNvPr id="1" name="Shape 3339"/>
        <p:cNvGrpSpPr/>
        <p:nvPr/>
      </p:nvGrpSpPr>
      <p:grpSpPr>
        <a:xfrm>
          <a:off x="0" y="0"/>
          <a:ext cx="0" cy="0"/>
          <a:chOff x="0" y="0"/>
          <a:chExt cx="0" cy="0"/>
        </a:xfrm>
      </p:grpSpPr>
      <p:grpSp>
        <p:nvGrpSpPr>
          <p:cNvPr id="3340" name="Google Shape;3340;p166"/>
          <p:cNvGrpSpPr/>
          <p:nvPr/>
        </p:nvGrpSpPr>
        <p:grpSpPr>
          <a:xfrm>
            <a:off x="8648263" y="4659742"/>
            <a:ext cx="313719" cy="338062"/>
            <a:chOff x="3976677" y="2333625"/>
            <a:chExt cx="876309" cy="944307"/>
          </a:xfrm>
        </p:grpSpPr>
        <p:sp>
          <p:nvSpPr>
            <p:cNvPr id="3341" name="Google Shape;3341;p166"/>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42" name="Google Shape;3342;p166"/>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43" name="Google Shape;3343;p166"/>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44" name="Google Shape;3344;p166"/>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45" name="Google Shape;3345;p166"/>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46" name="Google Shape;3346;p166"/>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47" name="Google Shape;3347;p166"/>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48" name="Google Shape;3348;p166"/>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49" name="Google Shape;3349;p166"/>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50" name="Google Shape;3350;p166"/>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51" name="Google Shape;3351;p166"/>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52" name="Google Shape;3352;p166"/>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53" name="Google Shape;3353;p166"/>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54" name="Google Shape;3354;p166"/>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355" name="Google Shape;3355;p166"/>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3356" name="Google Shape;3356;p166"/>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010 - Empty Slide - Blue">
  <p:cSld name="CUSTOM_7_1">
    <p:bg>
      <p:bgPr>
        <a:solidFill>
          <a:schemeClr val="dk1"/>
        </a:solidFill>
        <a:effectLst/>
      </p:bgPr>
    </p:bg>
    <p:spTree>
      <p:nvGrpSpPr>
        <p:cNvPr id="1" name="Shape 3357"/>
        <p:cNvGrpSpPr/>
        <p:nvPr/>
      </p:nvGrpSpPr>
      <p:grpSpPr>
        <a:xfrm>
          <a:off x="0" y="0"/>
          <a:ext cx="0" cy="0"/>
          <a:chOff x="0" y="0"/>
          <a:chExt cx="0" cy="0"/>
        </a:xfrm>
      </p:grpSpPr>
      <p:grpSp>
        <p:nvGrpSpPr>
          <p:cNvPr id="3358" name="Google Shape;3358;p167"/>
          <p:cNvGrpSpPr/>
          <p:nvPr/>
        </p:nvGrpSpPr>
        <p:grpSpPr>
          <a:xfrm>
            <a:off x="8648263" y="4659742"/>
            <a:ext cx="313719" cy="338062"/>
            <a:chOff x="3976677" y="2333625"/>
            <a:chExt cx="876309" cy="944307"/>
          </a:xfrm>
        </p:grpSpPr>
        <p:sp>
          <p:nvSpPr>
            <p:cNvPr id="3359" name="Google Shape;3359;p167"/>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60" name="Google Shape;3360;p167"/>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61" name="Google Shape;3361;p167"/>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62" name="Google Shape;3362;p167"/>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63" name="Google Shape;3363;p167"/>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64" name="Google Shape;3364;p167"/>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65" name="Google Shape;3365;p167"/>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66" name="Google Shape;3366;p167"/>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67" name="Google Shape;3367;p167"/>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68" name="Google Shape;3368;p167"/>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69" name="Google Shape;3369;p167"/>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70" name="Google Shape;3370;p167"/>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71" name="Google Shape;3371;p167"/>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72" name="Google Shape;3372;p167"/>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373" name="Google Shape;3373;p167"/>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05 - Content - 2 Column A - Blue">
  <p:cSld name="CUSTOM_4_2_7_1">
    <p:bg>
      <p:bgPr>
        <a:solidFill>
          <a:schemeClr val="dk1"/>
        </a:solidFill>
        <a:effectLst/>
      </p:bgPr>
    </p:bg>
    <p:spTree>
      <p:nvGrpSpPr>
        <p:cNvPr id="1" name="Shape 342"/>
        <p:cNvGrpSpPr/>
        <p:nvPr/>
      </p:nvGrpSpPr>
      <p:grpSpPr>
        <a:xfrm>
          <a:off x="0" y="0"/>
          <a:ext cx="0" cy="0"/>
          <a:chOff x="0" y="0"/>
          <a:chExt cx="0" cy="0"/>
        </a:xfrm>
      </p:grpSpPr>
      <p:sp>
        <p:nvSpPr>
          <p:cNvPr id="343" name="Google Shape;343;p18"/>
          <p:cNvSpPr txBox="1">
            <a:spLocks noGrp="1"/>
          </p:cNvSpPr>
          <p:nvPr>
            <p:ph type="body" idx="1"/>
          </p:nvPr>
        </p:nvSpPr>
        <p:spPr>
          <a:xfrm>
            <a:off x="676500" y="1769375"/>
            <a:ext cx="38955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344" name="Google Shape;344;p18"/>
          <p:cNvSpPr txBox="1">
            <a:spLocks noGrp="1"/>
          </p:cNvSpPr>
          <p:nvPr>
            <p:ph type="body" idx="2"/>
          </p:nvPr>
        </p:nvSpPr>
        <p:spPr>
          <a:xfrm>
            <a:off x="4571925" y="1769375"/>
            <a:ext cx="38955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grpSp>
        <p:nvGrpSpPr>
          <p:cNvPr id="345" name="Google Shape;345;p18"/>
          <p:cNvGrpSpPr/>
          <p:nvPr/>
        </p:nvGrpSpPr>
        <p:grpSpPr>
          <a:xfrm>
            <a:off x="8648263" y="4659742"/>
            <a:ext cx="313719" cy="338062"/>
            <a:chOff x="3976677" y="2333625"/>
            <a:chExt cx="876309" cy="944307"/>
          </a:xfrm>
        </p:grpSpPr>
        <p:sp>
          <p:nvSpPr>
            <p:cNvPr id="346" name="Google Shape;346;p18"/>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7" name="Google Shape;347;p18"/>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8" name="Google Shape;348;p18"/>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9" name="Google Shape;349;p18"/>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0" name="Google Shape;350;p18"/>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1" name="Google Shape;351;p18"/>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2" name="Google Shape;352;p18"/>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3" name="Google Shape;353;p18"/>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4" name="Google Shape;354;p18"/>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5" name="Google Shape;355;p18"/>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6" name="Google Shape;356;p18"/>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7" name="Google Shape;357;p18"/>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8" name="Google Shape;358;p18"/>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9" name="Google Shape;359;p18"/>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60" name="Google Shape;360;p18"/>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361" name="Google Shape;361;p18"/>
          <p:cNvSpPr txBox="1">
            <a:spLocks noGrp="1"/>
          </p:cNvSpPr>
          <p:nvPr>
            <p:ph type="subTitle" idx="3"/>
          </p:nvPr>
        </p:nvSpPr>
        <p:spPr>
          <a:xfrm>
            <a:off x="676650" y="1449300"/>
            <a:ext cx="77907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362" name="Google Shape;362;p18"/>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010 - Empty Slide with Title - Grey">
  <p:cSld name="BLANK_2_2">
    <p:bg>
      <p:bgPr>
        <a:solidFill>
          <a:schemeClr val="lt2"/>
        </a:solidFill>
        <a:effectLst/>
      </p:bgPr>
    </p:bg>
    <p:spTree>
      <p:nvGrpSpPr>
        <p:cNvPr id="1" name="Shape 3374"/>
        <p:cNvGrpSpPr/>
        <p:nvPr/>
      </p:nvGrpSpPr>
      <p:grpSpPr>
        <a:xfrm>
          <a:off x="0" y="0"/>
          <a:ext cx="0" cy="0"/>
          <a:chOff x="0" y="0"/>
          <a:chExt cx="0" cy="0"/>
        </a:xfrm>
      </p:grpSpPr>
      <p:sp>
        <p:nvSpPr>
          <p:cNvPr id="3375" name="Google Shape;3375;p168"/>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grpSp>
        <p:nvGrpSpPr>
          <p:cNvPr id="3376" name="Google Shape;3376;p168"/>
          <p:cNvGrpSpPr/>
          <p:nvPr/>
        </p:nvGrpSpPr>
        <p:grpSpPr>
          <a:xfrm>
            <a:off x="8648263" y="4659742"/>
            <a:ext cx="313719" cy="338062"/>
            <a:chOff x="3976677" y="2333625"/>
            <a:chExt cx="876309" cy="944307"/>
          </a:xfrm>
        </p:grpSpPr>
        <p:sp>
          <p:nvSpPr>
            <p:cNvPr id="3377" name="Google Shape;3377;p168"/>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78" name="Google Shape;3378;p168"/>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79" name="Google Shape;3379;p168"/>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80" name="Google Shape;3380;p168"/>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81" name="Google Shape;3381;p168"/>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82" name="Google Shape;3382;p168"/>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83" name="Google Shape;3383;p168"/>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84" name="Google Shape;3384;p168"/>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85" name="Google Shape;3385;p168"/>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86" name="Google Shape;3386;p168"/>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87" name="Google Shape;3387;p168"/>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88" name="Google Shape;3388;p168"/>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89" name="Google Shape;3389;p168"/>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90" name="Google Shape;3390;p168"/>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391" name="Google Shape;3391;p168"/>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010 - Empty Slide - Grey">
  <p:cSld name="BLANK_2">
    <p:bg>
      <p:bgPr>
        <a:solidFill>
          <a:schemeClr val="lt2"/>
        </a:solidFill>
        <a:effectLst/>
      </p:bgPr>
    </p:bg>
    <p:spTree>
      <p:nvGrpSpPr>
        <p:cNvPr id="1" name="Shape 3392"/>
        <p:cNvGrpSpPr/>
        <p:nvPr/>
      </p:nvGrpSpPr>
      <p:grpSpPr>
        <a:xfrm>
          <a:off x="0" y="0"/>
          <a:ext cx="0" cy="0"/>
          <a:chOff x="0" y="0"/>
          <a:chExt cx="0" cy="0"/>
        </a:xfrm>
      </p:grpSpPr>
      <p:grpSp>
        <p:nvGrpSpPr>
          <p:cNvPr id="3393" name="Google Shape;3393;p169"/>
          <p:cNvGrpSpPr/>
          <p:nvPr/>
        </p:nvGrpSpPr>
        <p:grpSpPr>
          <a:xfrm>
            <a:off x="8648263" y="4659742"/>
            <a:ext cx="313719" cy="338062"/>
            <a:chOff x="3976677" y="2333625"/>
            <a:chExt cx="876309" cy="944307"/>
          </a:xfrm>
        </p:grpSpPr>
        <p:sp>
          <p:nvSpPr>
            <p:cNvPr id="3394" name="Google Shape;3394;p169"/>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95" name="Google Shape;3395;p169"/>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96" name="Google Shape;3396;p169"/>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97" name="Google Shape;3397;p169"/>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98" name="Google Shape;3398;p169"/>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399" name="Google Shape;3399;p169"/>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00" name="Google Shape;3400;p169"/>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01" name="Google Shape;3401;p169"/>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02" name="Google Shape;3402;p169"/>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03" name="Google Shape;3403;p169"/>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04" name="Google Shape;3404;p169"/>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05" name="Google Shape;3405;p169"/>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06" name="Google Shape;3406;p169"/>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07" name="Google Shape;3407;p169"/>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408" name="Google Shape;3408;p169"/>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010 - Empty Slide - White">
  <p:cSld name="BLANK_2_3">
    <p:bg>
      <p:bgPr>
        <a:solidFill>
          <a:schemeClr val="lt1"/>
        </a:solidFill>
        <a:effectLst/>
      </p:bgPr>
    </p:bg>
    <p:spTree>
      <p:nvGrpSpPr>
        <p:cNvPr id="1" name="Shape 3409"/>
        <p:cNvGrpSpPr/>
        <p:nvPr/>
      </p:nvGrpSpPr>
      <p:grpSpPr>
        <a:xfrm>
          <a:off x="0" y="0"/>
          <a:ext cx="0" cy="0"/>
          <a:chOff x="0" y="0"/>
          <a:chExt cx="0" cy="0"/>
        </a:xfrm>
      </p:grpSpPr>
      <p:grpSp>
        <p:nvGrpSpPr>
          <p:cNvPr id="3410" name="Google Shape;3410;p170"/>
          <p:cNvGrpSpPr/>
          <p:nvPr/>
        </p:nvGrpSpPr>
        <p:grpSpPr>
          <a:xfrm>
            <a:off x="8648263" y="4659742"/>
            <a:ext cx="313719" cy="338062"/>
            <a:chOff x="3976677" y="2333625"/>
            <a:chExt cx="876309" cy="944307"/>
          </a:xfrm>
        </p:grpSpPr>
        <p:sp>
          <p:nvSpPr>
            <p:cNvPr id="3411" name="Google Shape;3411;p170"/>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12" name="Google Shape;3412;p170"/>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13" name="Google Shape;3413;p170"/>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14" name="Google Shape;3414;p170"/>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15" name="Google Shape;3415;p170"/>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16" name="Google Shape;3416;p170"/>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17" name="Google Shape;3417;p170"/>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18" name="Google Shape;3418;p170"/>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19" name="Google Shape;3419;p170"/>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20" name="Google Shape;3420;p170"/>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21" name="Google Shape;3421;p170"/>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22" name="Google Shape;3422;p170"/>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23" name="Google Shape;3423;p170"/>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24" name="Google Shape;3424;p170"/>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425" name="Google Shape;3425;p170"/>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011 - Logos on White">
  <p:cSld name="BLANK_2_3_1">
    <p:bg>
      <p:bgPr>
        <a:solidFill>
          <a:schemeClr val="lt1"/>
        </a:solidFill>
        <a:effectLst/>
      </p:bgPr>
    </p:bg>
    <p:spTree>
      <p:nvGrpSpPr>
        <p:cNvPr id="1" name="Shape 3426"/>
        <p:cNvGrpSpPr/>
        <p:nvPr/>
      </p:nvGrpSpPr>
      <p:grpSpPr>
        <a:xfrm>
          <a:off x="0" y="0"/>
          <a:ext cx="0" cy="0"/>
          <a:chOff x="0" y="0"/>
          <a:chExt cx="0" cy="0"/>
        </a:xfrm>
      </p:grpSpPr>
      <p:sp>
        <p:nvSpPr>
          <p:cNvPr id="3427" name="Google Shape;3427;p171"/>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3428" name="Google Shape;3428;p171"/>
          <p:cNvSpPr>
            <a:spLocks noGrp="1"/>
          </p:cNvSpPr>
          <p:nvPr>
            <p:ph type="pic" idx="2"/>
          </p:nvPr>
        </p:nvSpPr>
        <p:spPr>
          <a:xfrm>
            <a:off x="676650" y="1609350"/>
            <a:ext cx="1298400" cy="480600"/>
          </a:xfrm>
          <a:prstGeom prst="rect">
            <a:avLst/>
          </a:prstGeom>
          <a:noFill/>
          <a:ln>
            <a:noFill/>
          </a:ln>
        </p:spPr>
      </p:sp>
      <p:sp>
        <p:nvSpPr>
          <p:cNvPr id="3429" name="Google Shape;3429;p171"/>
          <p:cNvSpPr>
            <a:spLocks noGrp="1"/>
          </p:cNvSpPr>
          <p:nvPr>
            <p:ph type="pic" idx="3"/>
          </p:nvPr>
        </p:nvSpPr>
        <p:spPr>
          <a:xfrm>
            <a:off x="2299725" y="1609350"/>
            <a:ext cx="1298400" cy="480600"/>
          </a:xfrm>
          <a:prstGeom prst="rect">
            <a:avLst/>
          </a:prstGeom>
          <a:noFill/>
          <a:ln>
            <a:noFill/>
          </a:ln>
        </p:spPr>
      </p:sp>
      <p:sp>
        <p:nvSpPr>
          <p:cNvPr id="3430" name="Google Shape;3430;p171"/>
          <p:cNvSpPr>
            <a:spLocks noGrp="1"/>
          </p:cNvSpPr>
          <p:nvPr>
            <p:ph type="pic" idx="4"/>
          </p:nvPr>
        </p:nvSpPr>
        <p:spPr>
          <a:xfrm>
            <a:off x="3922800" y="1609350"/>
            <a:ext cx="1298400" cy="480600"/>
          </a:xfrm>
          <a:prstGeom prst="rect">
            <a:avLst/>
          </a:prstGeom>
          <a:noFill/>
          <a:ln>
            <a:noFill/>
          </a:ln>
        </p:spPr>
      </p:sp>
      <p:sp>
        <p:nvSpPr>
          <p:cNvPr id="3431" name="Google Shape;3431;p171"/>
          <p:cNvSpPr>
            <a:spLocks noGrp="1"/>
          </p:cNvSpPr>
          <p:nvPr>
            <p:ph type="pic" idx="5"/>
          </p:nvPr>
        </p:nvSpPr>
        <p:spPr>
          <a:xfrm>
            <a:off x="5545875" y="1609350"/>
            <a:ext cx="1298400" cy="480600"/>
          </a:xfrm>
          <a:prstGeom prst="rect">
            <a:avLst/>
          </a:prstGeom>
          <a:noFill/>
          <a:ln>
            <a:noFill/>
          </a:ln>
        </p:spPr>
      </p:sp>
      <p:sp>
        <p:nvSpPr>
          <p:cNvPr id="3432" name="Google Shape;3432;p171"/>
          <p:cNvSpPr>
            <a:spLocks noGrp="1"/>
          </p:cNvSpPr>
          <p:nvPr>
            <p:ph type="pic" idx="6"/>
          </p:nvPr>
        </p:nvSpPr>
        <p:spPr>
          <a:xfrm>
            <a:off x="7168950" y="1609350"/>
            <a:ext cx="1298400" cy="480600"/>
          </a:xfrm>
          <a:prstGeom prst="rect">
            <a:avLst/>
          </a:prstGeom>
          <a:noFill/>
          <a:ln>
            <a:noFill/>
          </a:ln>
        </p:spPr>
      </p:sp>
      <p:sp>
        <p:nvSpPr>
          <p:cNvPr id="3433" name="Google Shape;3433;p171"/>
          <p:cNvSpPr>
            <a:spLocks noGrp="1"/>
          </p:cNvSpPr>
          <p:nvPr>
            <p:ph type="pic" idx="7"/>
          </p:nvPr>
        </p:nvSpPr>
        <p:spPr>
          <a:xfrm>
            <a:off x="676650" y="2402975"/>
            <a:ext cx="1298400" cy="480600"/>
          </a:xfrm>
          <a:prstGeom prst="rect">
            <a:avLst/>
          </a:prstGeom>
          <a:noFill/>
          <a:ln>
            <a:noFill/>
          </a:ln>
        </p:spPr>
      </p:sp>
      <p:sp>
        <p:nvSpPr>
          <p:cNvPr id="3434" name="Google Shape;3434;p171"/>
          <p:cNvSpPr>
            <a:spLocks noGrp="1"/>
          </p:cNvSpPr>
          <p:nvPr>
            <p:ph type="pic" idx="8"/>
          </p:nvPr>
        </p:nvSpPr>
        <p:spPr>
          <a:xfrm>
            <a:off x="2299725" y="2402975"/>
            <a:ext cx="1298400" cy="480600"/>
          </a:xfrm>
          <a:prstGeom prst="rect">
            <a:avLst/>
          </a:prstGeom>
          <a:noFill/>
          <a:ln>
            <a:noFill/>
          </a:ln>
        </p:spPr>
      </p:sp>
      <p:sp>
        <p:nvSpPr>
          <p:cNvPr id="3435" name="Google Shape;3435;p171"/>
          <p:cNvSpPr>
            <a:spLocks noGrp="1"/>
          </p:cNvSpPr>
          <p:nvPr>
            <p:ph type="pic" idx="9"/>
          </p:nvPr>
        </p:nvSpPr>
        <p:spPr>
          <a:xfrm>
            <a:off x="3922800" y="2402975"/>
            <a:ext cx="1298400" cy="480600"/>
          </a:xfrm>
          <a:prstGeom prst="rect">
            <a:avLst/>
          </a:prstGeom>
          <a:noFill/>
          <a:ln>
            <a:noFill/>
          </a:ln>
        </p:spPr>
      </p:sp>
      <p:sp>
        <p:nvSpPr>
          <p:cNvPr id="3436" name="Google Shape;3436;p171"/>
          <p:cNvSpPr>
            <a:spLocks noGrp="1"/>
          </p:cNvSpPr>
          <p:nvPr>
            <p:ph type="pic" idx="13"/>
          </p:nvPr>
        </p:nvSpPr>
        <p:spPr>
          <a:xfrm>
            <a:off x="5545875" y="2402975"/>
            <a:ext cx="1298400" cy="480600"/>
          </a:xfrm>
          <a:prstGeom prst="rect">
            <a:avLst/>
          </a:prstGeom>
          <a:noFill/>
          <a:ln>
            <a:noFill/>
          </a:ln>
        </p:spPr>
      </p:sp>
      <p:sp>
        <p:nvSpPr>
          <p:cNvPr id="3437" name="Google Shape;3437;p171"/>
          <p:cNvSpPr>
            <a:spLocks noGrp="1"/>
          </p:cNvSpPr>
          <p:nvPr>
            <p:ph type="pic" idx="14"/>
          </p:nvPr>
        </p:nvSpPr>
        <p:spPr>
          <a:xfrm>
            <a:off x="7168950" y="2402975"/>
            <a:ext cx="1298400" cy="480600"/>
          </a:xfrm>
          <a:prstGeom prst="rect">
            <a:avLst/>
          </a:prstGeom>
          <a:noFill/>
          <a:ln>
            <a:noFill/>
          </a:ln>
        </p:spPr>
      </p:sp>
      <p:sp>
        <p:nvSpPr>
          <p:cNvPr id="3438" name="Google Shape;3438;p171"/>
          <p:cNvSpPr>
            <a:spLocks noGrp="1"/>
          </p:cNvSpPr>
          <p:nvPr>
            <p:ph type="pic" idx="15"/>
          </p:nvPr>
        </p:nvSpPr>
        <p:spPr>
          <a:xfrm>
            <a:off x="676650" y="3206038"/>
            <a:ext cx="1298400" cy="480600"/>
          </a:xfrm>
          <a:prstGeom prst="rect">
            <a:avLst/>
          </a:prstGeom>
          <a:noFill/>
          <a:ln>
            <a:noFill/>
          </a:ln>
        </p:spPr>
      </p:sp>
      <p:sp>
        <p:nvSpPr>
          <p:cNvPr id="3439" name="Google Shape;3439;p171"/>
          <p:cNvSpPr>
            <a:spLocks noGrp="1"/>
          </p:cNvSpPr>
          <p:nvPr>
            <p:ph type="pic" idx="16"/>
          </p:nvPr>
        </p:nvSpPr>
        <p:spPr>
          <a:xfrm>
            <a:off x="2299725" y="3206038"/>
            <a:ext cx="1298400" cy="480600"/>
          </a:xfrm>
          <a:prstGeom prst="rect">
            <a:avLst/>
          </a:prstGeom>
          <a:noFill/>
          <a:ln>
            <a:noFill/>
          </a:ln>
        </p:spPr>
      </p:sp>
      <p:sp>
        <p:nvSpPr>
          <p:cNvPr id="3440" name="Google Shape;3440;p171"/>
          <p:cNvSpPr>
            <a:spLocks noGrp="1"/>
          </p:cNvSpPr>
          <p:nvPr>
            <p:ph type="pic" idx="17"/>
          </p:nvPr>
        </p:nvSpPr>
        <p:spPr>
          <a:xfrm>
            <a:off x="3922800" y="3206038"/>
            <a:ext cx="1298400" cy="480600"/>
          </a:xfrm>
          <a:prstGeom prst="rect">
            <a:avLst/>
          </a:prstGeom>
          <a:noFill/>
          <a:ln>
            <a:noFill/>
          </a:ln>
        </p:spPr>
      </p:sp>
      <p:sp>
        <p:nvSpPr>
          <p:cNvPr id="3441" name="Google Shape;3441;p171"/>
          <p:cNvSpPr>
            <a:spLocks noGrp="1"/>
          </p:cNvSpPr>
          <p:nvPr>
            <p:ph type="pic" idx="18"/>
          </p:nvPr>
        </p:nvSpPr>
        <p:spPr>
          <a:xfrm>
            <a:off x="5545875" y="3206038"/>
            <a:ext cx="1298400" cy="480600"/>
          </a:xfrm>
          <a:prstGeom prst="rect">
            <a:avLst/>
          </a:prstGeom>
          <a:noFill/>
          <a:ln>
            <a:noFill/>
          </a:ln>
        </p:spPr>
      </p:sp>
      <p:sp>
        <p:nvSpPr>
          <p:cNvPr id="3442" name="Google Shape;3442;p171"/>
          <p:cNvSpPr>
            <a:spLocks noGrp="1"/>
          </p:cNvSpPr>
          <p:nvPr>
            <p:ph type="pic" idx="19"/>
          </p:nvPr>
        </p:nvSpPr>
        <p:spPr>
          <a:xfrm>
            <a:off x="7168950" y="3206038"/>
            <a:ext cx="1298400" cy="480600"/>
          </a:xfrm>
          <a:prstGeom prst="rect">
            <a:avLst/>
          </a:prstGeom>
          <a:noFill/>
          <a:ln>
            <a:noFill/>
          </a:ln>
        </p:spPr>
      </p:sp>
      <p:sp>
        <p:nvSpPr>
          <p:cNvPr id="3443" name="Google Shape;3443;p171"/>
          <p:cNvSpPr>
            <a:spLocks noGrp="1"/>
          </p:cNvSpPr>
          <p:nvPr>
            <p:ph type="pic" idx="20"/>
          </p:nvPr>
        </p:nvSpPr>
        <p:spPr>
          <a:xfrm>
            <a:off x="676650" y="4009100"/>
            <a:ext cx="1298400" cy="480600"/>
          </a:xfrm>
          <a:prstGeom prst="rect">
            <a:avLst/>
          </a:prstGeom>
          <a:noFill/>
          <a:ln>
            <a:noFill/>
          </a:ln>
        </p:spPr>
      </p:sp>
      <p:sp>
        <p:nvSpPr>
          <p:cNvPr id="3444" name="Google Shape;3444;p171"/>
          <p:cNvSpPr>
            <a:spLocks noGrp="1"/>
          </p:cNvSpPr>
          <p:nvPr>
            <p:ph type="pic" idx="21"/>
          </p:nvPr>
        </p:nvSpPr>
        <p:spPr>
          <a:xfrm>
            <a:off x="2299725" y="4009100"/>
            <a:ext cx="1298400" cy="480600"/>
          </a:xfrm>
          <a:prstGeom prst="rect">
            <a:avLst/>
          </a:prstGeom>
          <a:noFill/>
          <a:ln>
            <a:noFill/>
          </a:ln>
        </p:spPr>
      </p:sp>
      <p:sp>
        <p:nvSpPr>
          <p:cNvPr id="3445" name="Google Shape;3445;p171"/>
          <p:cNvSpPr>
            <a:spLocks noGrp="1"/>
          </p:cNvSpPr>
          <p:nvPr>
            <p:ph type="pic" idx="22"/>
          </p:nvPr>
        </p:nvSpPr>
        <p:spPr>
          <a:xfrm>
            <a:off x="3922800" y="4009100"/>
            <a:ext cx="1298400" cy="480600"/>
          </a:xfrm>
          <a:prstGeom prst="rect">
            <a:avLst/>
          </a:prstGeom>
          <a:noFill/>
          <a:ln>
            <a:noFill/>
          </a:ln>
        </p:spPr>
      </p:sp>
      <p:sp>
        <p:nvSpPr>
          <p:cNvPr id="3446" name="Google Shape;3446;p171"/>
          <p:cNvSpPr>
            <a:spLocks noGrp="1"/>
          </p:cNvSpPr>
          <p:nvPr>
            <p:ph type="pic" idx="23"/>
          </p:nvPr>
        </p:nvSpPr>
        <p:spPr>
          <a:xfrm>
            <a:off x="5545875" y="4009100"/>
            <a:ext cx="1298400" cy="480600"/>
          </a:xfrm>
          <a:prstGeom prst="rect">
            <a:avLst/>
          </a:prstGeom>
          <a:noFill/>
          <a:ln>
            <a:noFill/>
          </a:ln>
        </p:spPr>
      </p:sp>
      <p:sp>
        <p:nvSpPr>
          <p:cNvPr id="3447" name="Google Shape;3447;p171"/>
          <p:cNvSpPr>
            <a:spLocks noGrp="1"/>
          </p:cNvSpPr>
          <p:nvPr>
            <p:ph type="pic" idx="24"/>
          </p:nvPr>
        </p:nvSpPr>
        <p:spPr>
          <a:xfrm>
            <a:off x="7168950" y="4009100"/>
            <a:ext cx="1298400" cy="480600"/>
          </a:xfrm>
          <a:prstGeom prst="rect">
            <a:avLst/>
          </a:prstGeom>
          <a:noFill/>
          <a:ln>
            <a:noFill/>
          </a:ln>
        </p:spPr>
      </p:sp>
      <p:grpSp>
        <p:nvGrpSpPr>
          <p:cNvPr id="3448" name="Google Shape;3448;p171"/>
          <p:cNvGrpSpPr/>
          <p:nvPr/>
        </p:nvGrpSpPr>
        <p:grpSpPr>
          <a:xfrm>
            <a:off x="8648263" y="4659742"/>
            <a:ext cx="313719" cy="338062"/>
            <a:chOff x="3976677" y="2333625"/>
            <a:chExt cx="876309" cy="944307"/>
          </a:xfrm>
        </p:grpSpPr>
        <p:sp>
          <p:nvSpPr>
            <p:cNvPr id="3449" name="Google Shape;3449;p171"/>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50" name="Google Shape;3450;p171"/>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51" name="Google Shape;3451;p171"/>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52" name="Google Shape;3452;p171"/>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53" name="Google Shape;3453;p171"/>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54" name="Google Shape;3454;p171"/>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55" name="Google Shape;3455;p171"/>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56" name="Google Shape;3456;p171"/>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57" name="Google Shape;3457;p171"/>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58" name="Google Shape;3458;p171"/>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59" name="Google Shape;3459;p171"/>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60" name="Google Shape;3460;p171"/>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61" name="Google Shape;3461;p171"/>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462" name="Google Shape;3462;p171"/>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463" name="Google Shape;3463;p171"/>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and Three Sections Table">
  <p:cSld name="CUSTOM_4_2_3">
    <p:bg>
      <p:bgPr>
        <a:solidFill>
          <a:schemeClr val="dk1"/>
        </a:solidFill>
        <a:effectLst/>
      </p:bgPr>
    </p:bg>
    <p:spTree>
      <p:nvGrpSpPr>
        <p:cNvPr id="1" name="Shape 3464"/>
        <p:cNvGrpSpPr/>
        <p:nvPr/>
      </p:nvGrpSpPr>
      <p:grpSpPr>
        <a:xfrm>
          <a:off x="0" y="0"/>
          <a:ext cx="0" cy="0"/>
          <a:chOff x="0" y="0"/>
          <a:chExt cx="0" cy="0"/>
        </a:xfrm>
      </p:grpSpPr>
      <p:sp>
        <p:nvSpPr>
          <p:cNvPr id="3465" name="Google Shape;3465;p172"/>
          <p:cNvSpPr txBox="1">
            <a:spLocks noGrp="1"/>
          </p:cNvSpPr>
          <p:nvPr>
            <p:ph type="title"/>
          </p:nvPr>
        </p:nvSpPr>
        <p:spPr>
          <a:xfrm>
            <a:off x="676650" y="0"/>
            <a:ext cx="7790400" cy="12882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3466" name="Google Shape;3466;p172"/>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3467" name="Google Shape;3467;p172"/>
          <p:cNvPicPr preferRelativeResize="0"/>
          <p:nvPr/>
        </p:nvPicPr>
        <p:blipFill rotWithShape="1">
          <a:blip r:embed="rId2">
            <a:alphaModFix/>
          </a:blip>
          <a:srcRect l="-14163" t="-10138" r="-17588" b="-6930"/>
          <a:stretch/>
        </p:blipFill>
        <p:spPr>
          <a:xfrm>
            <a:off x="8600225" y="4620825"/>
            <a:ext cx="421700" cy="403876"/>
          </a:xfrm>
          <a:prstGeom prst="rect">
            <a:avLst/>
          </a:prstGeom>
          <a:noFill/>
          <a:ln>
            <a:noFill/>
          </a:ln>
        </p:spPr>
      </p:pic>
      <p:sp>
        <p:nvSpPr>
          <p:cNvPr id="3468" name="Google Shape;3468;p172"/>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469" name="Google Shape;3469;p172"/>
          <p:cNvSpPr txBox="1">
            <a:spLocks noGrp="1"/>
          </p:cNvSpPr>
          <p:nvPr>
            <p:ph type="body" idx="2"/>
          </p:nvPr>
        </p:nvSpPr>
        <p:spPr>
          <a:xfrm>
            <a:off x="676500" y="1929375"/>
            <a:ext cx="1947900" cy="6423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sz="1100" b="1">
                <a:solidFill>
                  <a:schemeClr val="lt1"/>
                </a:solidFill>
              </a:defRPr>
            </a:lvl2pPr>
            <a:lvl3pPr marL="1371600" lvl="2" indent="-298450" rtl="0">
              <a:spcBef>
                <a:spcPts val="0"/>
              </a:spcBef>
              <a:spcAft>
                <a:spcPts val="0"/>
              </a:spcAft>
              <a:buClr>
                <a:schemeClr val="lt1"/>
              </a:buClr>
              <a:buSzPts val="1100"/>
              <a:buChar char="■"/>
              <a:defRPr sz="1100" b="1">
                <a:solidFill>
                  <a:schemeClr val="lt1"/>
                </a:solidFill>
              </a:defRPr>
            </a:lvl3pPr>
            <a:lvl4pPr marL="1828800" lvl="3" indent="-298450" rtl="0">
              <a:spcBef>
                <a:spcPts val="0"/>
              </a:spcBef>
              <a:spcAft>
                <a:spcPts val="0"/>
              </a:spcAft>
              <a:buClr>
                <a:schemeClr val="lt1"/>
              </a:buClr>
              <a:buSzPts val="1100"/>
              <a:buChar char="●"/>
              <a:defRPr sz="1100" b="1">
                <a:solidFill>
                  <a:schemeClr val="lt1"/>
                </a:solidFill>
              </a:defRPr>
            </a:lvl4pPr>
            <a:lvl5pPr marL="2286000" lvl="4" indent="-298450" rtl="0">
              <a:spcBef>
                <a:spcPts val="0"/>
              </a:spcBef>
              <a:spcAft>
                <a:spcPts val="0"/>
              </a:spcAft>
              <a:buClr>
                <a:schemeClr val="lt1"/>
              </a:buClr>
              <a:buSzPts val="1100"/>
              <a:buChar char="○"/>
              <a:defRPr sz="1100" b="1">
                <a:solidFill>
                  <a:schemeClr val="lt1"/>
                </a:solidFill>
              </a:defRPr>
            </a:lvl5pPr>
            <a:lvl6pPr marL="2743200" lvl="5" indent="-298450" rtl="0">
              <a:spcBef>
                <a:spcPts val="0"/>
              </a:spcBef>
              <a:spcAft>
                <a:spcPts val="0"/>
              </a:spcAft>
              <a:buClr>
                <a:schemeClr val="lt1"/>
              </a:buClr>
              <a:buSzPts val="1100"/>
              <a:buChar char="■"/>
              <a:defRPr sz="1100" b="1">
                <a:solidFill>
                  <a:schemeClr val="lt1"/>
                </a:solidFill>
              </a:defRPr>
            </a:lvl6pPr>
            <a:lvl7pPr marL="3200400" lvl="6" indent="-298450" rtl="0">
              <a:spcBef>
                <a:spcPts val="0"/>
              </a:spcBef>
              <a:spcAft>
                <a:spcPts val="0"/>
              </a:spcAft>
              <a:buClr>
                <a:schemeClr val="lt1"/>
              </a:buClr>
              <a:buSzPts val="1100"/>
              <a:buChar char="●"/>
              <a:defRPr sz="1100" b="1">
                <a:solidFill>
                  <a:schemeClr val="lt1"/>
                </a:solidFill>
              </a:defRPr>
            </a:lvl7pPr>
            <a:lvl8pPr marL="3657600" lvl="7" indent="-298450" rtl="0">
              <a:spcBef>
                <a:spcPts val="0"/>
              </a:spcBef>
              <a:spcAft>
                <a:spcPts val="0"/>
              </a:spcAft>
              <a:buClr>
                <a:schemeClr val="lt1"/>
              </a:buClr>
              <a:buSzPts val="1100"/>
              <a:buChar char="○"/>
              <a:defRPr sz="1100" b="1">
                <a:solidFill>
                  <a:schemeClr val="lt1"/>
                </a:solidFill>
              </a:defRPr>
            </a:lvl8pPr>
            <a:lvl9pPr marL="4114800" lvl="8" indent="-298450" rtl="0">
              <a:spcBef>
                <a:spcPts val="0"/>
              </a:spcBef>
              <a:spcAft>
                <a:spcPts val="0"/>
              </a:spcAft>
              <a:buClr>
                <a:schemeClr val="lt1"/>
              </a:buClr>
              <a:buSzPts val="1100"/>
              <a:buChar char="■"/>
              <a:defRPr sz="1100" b="1">
                <a:solidFill>
                  <a:schemeClr val="lt1"/>
                </a:solidFill>
              </a:defRPr>
            </a:lvl9pPr>
          </a:lstStyle>
          <a:p>
            <a:endParaRPr/>
          </a:p>
        </p:txBody>
      </p:sp>
      <p:sp>
        <p:nvSpPr>
          <p:cNvPr id="3470" name="Google Shape;3470;p172"/>
          <p:cNvSpPr txBox="1">
            <a:spLocks noGrp="1"/>
          </p:cNvSpPr>
          <p:nvPr>
            <p:ph type="body" idx="3"/>
          </p:nvPr>
        </p:nvSpPr>
        <p:spPr>
          <a:xfrm>
            <a:off x="2624325" y="1929375"/>
            <a:ext cx="1947900" cy="6423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sz="1100" b="1">
                <a:solidFill>
                  <a:schemeClr val="lt1"/>
                </a:solidFill>
              </a:defRPr>
            </a:lvl2pPr>
            <a:lvl3pPr marL="1371600" lvl="2" indent="-298450" rtl="0">
              <a:spcBef>
                <a:spcPts val="0"/>
              </a:spcBef>
              <a:spcAft>
                <a:spcPts val="0"/>
              </a:spcAft>
              <a:buClr>
                <a:schemeClr val="lt1"/>
              </a:buClr>
              <a:buSzPts val="1100"/>
              <a:buChar char="■"/>
              <a:defRPr sz="1100" b="1">
                <a:solidFill>
                  <a:schemeClr val="lt1"/>
                </a:solidFill>
              </a:defRPr>
            </a:lvl3pPr>
            <a:lvl4pPr marL="1828800" lvl="3" indent="-298450" rtl="0">
              <a:spcBef>
                <a:spcPts val="0"/>
              </a:spcBef>
              <a:spcAft>
                <a:spcPts val="0"/>
              </a:spcAft>
              <a:buClr>
                <a:schemeClr val="lt1"/>
              </a:buClr>
              <a:buSzPts val="1100"/>
              <a:buChar char="●"/>
              <a:defRPr sz="1100" b="1">
                <a:solidFill>
                  <a:schemeClr val="lt1"/>
                </a:solidFill>
              </a:defRPr>
            </a:lvl4pPr>
            <a:lvl5pPr marL="2286000" lvl="4" indent="-298450" rtl="0">
              <a:spcBef>
                <a:spcPts val="0"/>
              </a:spcBef>
              <a:spcAft>
                <a:spcPts val="0"/>
              </a:spcAft>
              <a:buClr>
                <a:schemeClr val="lt1"/>
              </a:buClr>
              <a:buSzPts val="1100"/>
              <a:buChar char="○"/>
              <a:defRPr sz="1100" b="1">
                <a:solidFill>
                  <a:schemeClr val="lt1"/>
                </a:solidFill>
              </a:defRPr>
            </a:lvl5pPr>
            <a:lvl6pPr marL="2743200" lvl="5" indent="-298450" rtl="0">
              <a:spcBef>
                <a:spcPts val="0"/>
              </a:spcBef>
              <a:spcAft>
                <a:spcPts val="0"/>
              </a:spcAft>
              <a:buClr>
                <a:schemeClr val="lt1"/>
              </a:buClr>
              <a:buSzPts val="1100"/>
              <a:buChar char="■"/>
              <a:defRPr sz="1100" b="1">
                <a:solidFill>
                  <a:schemeClr val="lt1"/>
                </a:solidFill>
              </a:defRPr>
            </a:lvl6pPr>
            <a:lvl7pPr marL="3200400" lvl="6" indent="-298450" rtl="0">
              <a:spcBef>
                <a:spcPts val="0"/>
              </a:spcBef>
              <a:spcAft>
                <a:spcPts val="0"/>
              </a:spcAft>
              <a:buClr>
                <a:schemeClr val="lt1"/>
              </a:buClr>
              <a:buSzPts val="1100"/>
              <a:buChar char="●"/>
              <a:defRPr sz="1100" b="1">
                <a:solidFill>
                  <a:schemeClr val="lt1"/>
                </a:solidFill>
              </a:defRPr>
            </a:lvl7pPr>
            <a:lvl8pPr marL="3657600" lvl="7" indent="-298450" rtl="0">
              <a:spcBef>
                <a:spcPts val="0"/>
              </a:spcBef>
              <a:spcAft>
                <a:spcPts val="0"/>
              </a:spcAft>
              <a:buClr>
                <a:schemeClr val="lt1"/>
              </a:buClr>
              <a:buSzPts val="1100"/>
              <a:buChar char="○"/>
              <a:defRPr sz="1100" b="1">
                <a:solidFill>
                  <a:schemeClr val="lt1"/>
                </a:solidFill>
              </a:defRPr>
            </a:lvl8pPr>
            <a:lvl9pPr marL="4114800" lvl="8" indent="-298450" rtl="0">
              <a:spcBef>
                <a:spcPts val="0"/>
              </a:spcBef>
              <a:spcAft>
                <a:spcPts val="0"/>
              </a:spcAft>
              <a:buClr>
                <a:schemeClr val="lt1"/>
              </a:buClr>
              <a:buSzPts val="1100"/>
              <a:buChar char="■"/>
              <a:defRPr sz="1100" b="1">
                <a:solidFill>
                  <a:schemeClr val="lt1"/>
                </a:solidFill>
              </a:defRPr>
            </a:lvl9pPr>
          </a:lstStyle>
          <a:p>
            <a:endParaRPr/>
          </a:p>
        </p:txBody>
      </p:sp>
      <p:sp>
        <p:nvSpPr>
          <p:cNvPr id="3471" name="Google Shape;3471;p172"/>
          <p:cNvSpPr txBox="1">
            <a:spLocks noGrp="1"/>
          </p:cNvSpPr>
          <p:nvPr>
            <p:ph type="body" idx="4"/>
          </p:nvPr>
        </p:nvSpPr>
        <p:spPr>
          <a:xfrm>
            <a:off x="4572000" y="1929375"/>
            <a:ext cx="1947900" cy="6423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sz="1100" b="1">
                <a:solidFill>
                  <a:schemeClr val="lt1"/>
                </a:solidFill>
              </a:defRPr>
            </a:lvl2pPr>
            <a:lvl3pPr marL="1371600" lvl="2" indent="-298450" rtl="0">
              <a:spcBef>
                <a:spcPts val="0"/>
              </a:spcBef>
              <a:spcAft>
                <a:spcPts val="0"/>
              </a:spcAft>
              <a:buClr>
                <a:schemeClr val="lt1"/>
              </a:buClr>
              <a:buSzPts val="1100"/>
              <a:buChar char="■"/>
              <a:defRPr sz="1100" b="1">
                <a:solidFill>
                  <a:schemeClr val="lt1"/>
                </a:solidFill>
              </a:defRPr>
            </a:lvl3pPr>
            <a:lvl4pPr marL="1828800" lvl="3" indent="-298450" rtl="0">
              <a:spcBef>
                <a:spcPts val="0"/>
              </a:spcBef>
              <a:spcAft>
                <a:spcPts val="0"/>
              </a:spcAft>
              <a:buClr>
                <a:schemeClr val="lt1"/>
              </a:buClr>
              <a:buSzPts val="1100"/>
              <a:buChar char="●"/>
              <a:defRPr sz="1100" b="1">
                <a:solidFill>
                  <a:schemeClr val="lt1"/>
                </a:solidFill>
              </a:defRPr>
            </a:lvl4pPr>
            <a:lvl5pPr marL="2286000" lvl="4" indent="-298450" rtl="0">
              <a:spcBef>
                <a:spcPts val="0"/>
              </a:spcBef>
              <a:spcAft>
                <a:spcPts val="0"/>
              </a:spcAft>
              <a:buClr>
                <a:schemeClr val="lt1"/>
              </a:buClr>
              <a:buSzPts val="1100"/>
              <a:buChar char="○"/>
              <a:defRPr sz="1100" b="1">
                <a:solidFill>
                  <a:schemeClr val="lt1"/>
                </a:solidFill>
              </a:defRPr>
            </a:lvl5pPr>
            <a:lvl6pPr marL="2743200" lvl="5" indent="-298450" rtl="0">
              <a:spcBef>
                <a:spcPts val="0"/>
              </a:spcBef>
              <a:spcAft>
                <a:spcPts val="0"/>
              </a:spcAft>
              <a:buClr>
                <a:schemeClr val="lt1"/>
              </a:buClr>
              <a:buSzPts val="1100"/>
              <a:buChar char="■"/>
              <a:defRPr sz="1100" b="1">
                <a:solidFill>
                  <a:schemeClr val="lt1"/>
                </a:solidFill>
              </a:defRPr>
            </a:lvl6pPr>
            <a:lvl7pPr marL="3200400" lvl="6" indent="-298450" rtl="0">
              <a:spcBef>
                <a:spcPts val="0"/>
              </a:spcBef>
              <a:spcAft>
                <a:spcPts val="0"/>
              </a:spcAft>
              <a:buClr>
                <a:schemeClr val="lt1"/>
              </a:buClr>
              <a:buSzPts val="1100"/>
              <a:buChar char="●"/>
              <a:defRPr sz="1100" b="1">
                <a:solidFill>
                  <a:schemeClr val="lt1"/>
                </a:solidFill>
              </a:defRPr>
            </a:lvl7pPr>
            <a:lvl8pPr marL="3657600" lvl="7" indent="-298450" rtl="0">
              <a:spcBef>
                <a:spcPts val="0"/>
              </a:spcBef>
              <a:spcAft>
                <a:spcPts val="0"/>
              </a:spcAft>
              <a:buClr>
                <a:schemeClr val="lt1"/>
              </a:buClr>
              <a:buSzPts val="1100"/>
              <a:buChar char="○"/>
              <a:defRPr sz="1100" b="1">
                <a:solidFill>
                  <a:schemeClr val="lt1"/>
                </a:solidFill>
              </a:defRPr>
            </a:lvl8pPr>
            <a:lvl9pPr marL="4114800" lvl="8" indent="-298450" rtl="0">
              <a:spcBef>
                <a:spcPts val="0"/>
              </a:spcBef>
              <a:spcAft>
                <a:spcPts val="0"/>
              </a:spcAft>
              <a:buClr>
                <a:schemeClr val="lt1"/>
              </a:buClr>
              <a:buSzPts val="1100"/>
              <a:buChar char="■"/>
              <a:defRPr sz="1100" b="1">
                <a:solidFill>
                  <a:schemeClr val="lt1"/>
                </a:solidFill>
              </a:defRPr>
            </a:lvl9pPr>
          </a:lstStyle>
          <a:p>
            <a:endParaRPr/>
          </a:p>
        </p:txBody>
      </p:sp>
      <p:sp>
        <p:nvSpPr>
          <p:cNvPr id="3472" name="Google Shape;3472;p172"/>
          <p:cNvSpPr txBox="1">
            <a:spLocks noGrp="1"/>
          </p:cNvSpPr>
          <p:nvPr>
            <p:ph type="body" idx="5"/>
          </p:nvPr>
        </p:nvSpPr>
        <p:spPr>
          <a:xfrm>
            <a:off x="6519675" y="1929375"/>
            <a:ext cx="1947900" cy="6423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sz="1100" b="1">
                <a:solidFill>
                  <a:schemeClr val="lt1"/>
                </a:solidFill>
              </a:defRPr>
            </a:lvl2pPr>
            <a:lvl3pPr marL="1371600" lvl="2" indent="-298450" rtl="0">
              <a:spcBef>
                <a:spcPts val="0"/>
              </a:spcBef>
              <a:spcAft>
                <a:spcPts val="0"/>
              </a:spcAft>
              <a:buClr>
                <a:schemeClr val="lt1"/>
              </a:buClr>
              <a:buSzPts val="1100"/>
              <a:buChar char="■"/>
              <a:defRPr sz="1100" b="1">
                <a:solidFill>
                  <a:schemeClr val="lt1"/>
                </a:solidFill>
              </a:defRPr>
            </a:lvl3pPr>
            <a:lvl4pPr marL="1828800" lvl="3" indent="-298450" rtl="0">
              <a:spcBef>
                <a:spcPts val="0"/>
              </a:spcBef>
              <a:spcAft>
                <a:spcPts val="0"/>
              </a:spcAft>
              <a:buClr>
                <a:schemeClr val="lt1"/>
              </a:buClr>
              <a:buSzPts val="1100"/>
              <a:buChar char="●"/>
              <a:defRPr sz="1100" b="1">
                <a:solidFill>
                  <a:schemeClr val="lt1"/>
                </a:solidFill>
              </a:defRPr>
            </a:lvl4pPr>
            <a:lvl5pPr marL="2286000" lvl="4" indent="-298450" rtl="0">
              <a:spcBef>
                <a:spcPts val="0"/>
              </a:spcBef>
              <a:spcAft>
                <a:spcPts val="0"/>
              </a:spcAft>
              <a:buClr>
                <a:schemeClr val="lt1"/>
              </a:buClr>
              <a:buSzPts val="1100"/>
              <a:buChar char="○"/>
              <a:defRPr sz="1100" b="1">
                <a:solidFill>
                  <a:schemeClr val="lt1"/>
                </a:solidFill>
              </a:defRPr>
            </a:lvl5pPr>
            <a:lvl6pPr marL="2743200" lvl="5" indent="-298450" rtl="0">
              <a:spcBef>
                <a:spcPts val="0"/>
              </a:spcBef>
              <a:spcAft>
                <a:spcPts val="0"/>
              </a:spcAft>
              <a:buClr>
                <a:schemeClr val="lt1"/>
              </a:buClr>
              <a:buSzPts val="1100"/>
              <a:buChar char="■"/>
              <a:defRPr sz="1100" b="1">
                <a:solidFill>
                  <a:schemeClr val="lt1"/>
                </a:solidFill>
              </a:defRPr>
            </a:lvl6pPr>
            <a:lvl7pPr marL="3200400" lvl="6" indent="-298450" rtl="0">
              <a:spcBef>
                <a:spcPts val="0"/>
              </a:spcBef>
              <a:spcAft>
                <a:spcPts val="0"/>
              </a:spcAft>
              <a:buClr>
                <a:schemeClr val="lt1"/>
              </a:buClr>
              <a:buSzPts val="1100"/>
              <a:buChar char="●"/>
              <a:defRPr sz="1100" b="1">
                <a:solidFill>
                  <a:schemeClr val="lt1"/>
                </a:solidFill>
              </a:defRPr>
            </a:lvl7pPr>
            <a:lvl8pPr marL="3657600" lvl="7" indent="-298450" rtl="0">
              <a:spcBef>
                <a:spcPts val="0"/>
              </a:spcBef>
              <a:spcAft>
                <a:spcPts val="0"/>
              </a:spcAft>
              <a:buClr>
                <a:schemeClr val="lt1"/>
              </a:buClr>
              <a:buSzPts val="1100"/>
              <a:buChar char="○"/>
              <a:defRPr sz="1100" b="1">
                <a:solidFill>
                  <a:schemeClr val="lt1"/>
                </a:solidFill>
              </a:defRPr>
            </a:lvl8pPr>
            <a:lvl9pPr marL="4114800" lvl="8" indent="-298450" rtl="0">
              <a:spcBef>
                <a:spcPts val="0"/>
              </a:spcBef>
              <a:spcAft>
                <a:spcPts val="0"/>
              </a:spcAft>
              <a:buClr>
                <a:schemeClr val="lt1"/>
              </a:buClr>
              <a:buSzPts val="1100"/>
              <a:buChar char="■"/>
              <a:defRPr sz="1100" b="1">
                <a:solidFill>
                  <a:schemeClr val="lt1"/>
                </a:solidFill>
              </a:defRPr>
            </a:lvl9pPr>
          </a:lstStyle>
          <a:p>
            <a:endParaRPr/>
          </a:p>
        </p:txBody>
      </p:sp>
      <p:sp>
        <p:nvSpPr>
          <p:cNvPr id="3473" name="Google Shape;3473;p172"/>
          <p:cNvSpPr txBox="1">
            <a:spLocks noGrp="1"/>
          </p:cNvSpPr>
          <p:nvPr>
            <p:ph type="body" idx="6"/>
          </p:nvPr>
        </p:nvSpPr>
        <p:spPr>
          <a:xfrm>
            <a:off x="676500" y="2567250"/>
            <a:ext cx="1947900" cy="642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sz="1100" b="1">
                <a:solidFill>
                  <a:schemeClr val="lt1"/>
                </a:solidFill>
              </a:defRPr>
            </a:lvl2pPr>
            <a:lvl3pPr marL="1371600" lvl="2" indent="-298450" rtl="0">
              <a:spcBef>
                <a:spcPts val="0"/>
              </a:spcBef>
              <a:spcAft>
                <a:spcPts val="0"/>
              </a:spcAft>
              <a:buClr>
                <a:schemeClr val="lt1"/>
              </a:buClr>
              <a:buSzPts val="1100"/>
              <a:buChar char="■"/>
              <a:defRPr sz="1100" b="1">
                <a:solidFill>
                  <a:schemeClr val="lt1"/>
                </a:solidFill>
              </a:defRPr>
            </a:lvl3pPr>
            <a:lvl4pPr marL="1828800" lvl="3" indent="-298450" rtl="0">
              <a:spcBef>
                <a:spcPts val="0"/>
              </a:spcBef>
              <a:spcAft>
                <a:spcPts val="0"/>
              </a:spcAft>
              <a:buClr>
                <a:schemeClr val="lt1"/>
              </a:buClr>
              <a:buSzPts val="1100"/>
              <a:buChar char="●"/>
              <a:defRPr sz="1100" b="1">
                <a:solidFill>
                  <a:schemeClr val="lt1"/>
                </a:solidFill>
              </a:defRPr>
            </a:lvl4pPr>
            <a:lvl5pPr marL="2286000" lvl="4" indent="-298450" rtl="0">
              <a:spcBef>
                <a:spcPts val="0"/>
              </a:spcBef>
              <a:spcAft>
                <a:spcPts val="0"/>
              </a:spcAft>
              <a:buClr>
                <a:schemeClr val="lt1"/>
              </a:buClr>
              <a:buSzPts val="1100"/>
              <a:buChar char="○"/>
              <a:defRPr sz="1100" b="1">
                <a:solidFill>
                  <a:schemeClr val="lt1"/>
                </a:solidFill>
              </a:defRPr>
            </a:lvl5pPr>
            <a:lvl6pPr marL="2743200" lvl="5" indent="-298450" rtl="0">
              <a:spcBef>
                <a:spcPts val="0"/>
              </a:spcBef>
              <a:spcAft>
                <a:spcPts val="0"/>
              </a:spcAft>
              <a:buClr>
                <a:schemeClr val="lt1"/>
              </a:buClr>
              <a:buSzPts val="1100"/>
              <a:buChar char="■"/>
              <a:defRPr sz="1100" b="1">
                <a:solidFill>
                  <a:schemeClr val="lt1"/>
                </a:solidFill>
              </a:defRPr>
            </a:lvl6pPr>
            <a:lvl7pPr marL="3200400" lvl="6" indent="-298450" rtl="0">
              <a:spcBef>
                <a:spcPts val="0"/>
              </a:spcBef>
              <a:spcAft>
                <a:spcPts val="0"/>
              </a:spcAft>
              <a:buClr>
                <a:schemeClr val="lt1"/>
              </a:buClr>
              <a:buSzPts val="1100"/>
              <a:buChar char="●"/>
              <a:defRPr sz="1100" b="1">
                <a:solidFill>
                  <a:schemeClr val="lt1"/>
                </a:solidFill>
              </a:defRPr>
            </a:lvl7pPr>
            <a:lvl8pPr marL="3657600" lvl="7" indent="-298450" rtl="0">
              <a:spcBef>
                <a:spcPts val="0"/>
              </a:spcBef>
              <a:spcAft>
                <a:spcPts val="0"/>
              </a:spcAft>
              <a:buClr>
                <a:schemeClr val="lt1"/>
              </a:buClr>
              <a:buSzPts val="1100"/>
              <a:buChar char="○"/>
              <a:defRPr sz="1100" b="1">
                <a:solidFill>
                  <a:schemeClr val="lt1"/>
                </a:solidFill>
              </a:defRPr>
            </a:lvl8pPr>
            <a:lvl9pPr marL="4114800" lvl="8" indent="-298450" rtl="0">
              <a:spcBef>
                <a:spcPts val="0"/>
              </a:spcBef>
              <a:spcAft>
                <a:spcPts val="0"/>
              </a:spcAft>
              <a:buClr>
                <a:schemeClr val="lt1"/>
              </a:buClr>
              <a:buSzPts val="1100"/>
              <a:buChar char="■"/>
              <a:defRPr sz="1100" b="1">
                <a:solidFill>
                  <a:schemeClr val="lt1"/>
                </a:solidFill>
              </a:defRPr>
            </a:lvl9pPr>
          </a:lstStyle>
          <a:p>
            <a:endParaRPr/>
          </a:p>
        </p:txBody>
      </p:sp>
      <p:sp>
        <p:nvSpPr>
          <p:cNvPr id="3474" name="Google Shape;3474;p172"/>
          <p:cNvSpPr txBox="1">
            <a:spLocks noGrp="1"/>
          </p:cNvSpPr>
          <p:nvPr>
            <p:ph type="body" idx="7"/>
          </p:nvPr>
        </p:nvSpPr>
        <p:spPr>
          <a:xfrm>
            <a:off x="2624325" y="2567250"/>
            <a:ext cx="1947900" cy="642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3475" name="Google Shape;3475;p172"/>
          <p:cNvSpPr txBox="1">
            <a:spLocks noGrp="1"/>
          </p:cNvSpPr>
          <p:nvPr>
            <p:ph type="body" idx="8"/>
          </p:nvPr>
        </p:nvSpPr>
        <p:spPr>
          <a:xfrm>
            <a:off x="4572000" y="2567250"/>
            <a:ext cx="1947900" cy="642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3476" name="Google Shape;3476;p172"/>
          <p:cNvSpPr txBox="1">
            <a:spLocks noGrp="1"/>
          </p:cNvSpPr>
          <p:nvPr>
            <p:ph type="body" idx="9"/>
          </p:nvPr>
        </p:nvSpPr>
        <p:spPr>
          <a:xfrm>
            <a:off x="6519675" y="2567250"/>
            <a:ext cx="1947900" cy="642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3477" name="Google Shape;3477;p172"/>
          <p:cNvSpPr txBox="1">
            <a:spLocks noGrp="1"/>
          </p:cNvSpPr>
          <p:nvPr>
            <p:ph type="body" idx="13"/>
          </p:nvPr>
        </p:nvSpPr>
        <p:spPr>
          <a:xfrm>
            <a:off x="676500" y="3209939"/>
            <a:ext cx="1947900" cy="6423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sz="1100" b="1">
                <a:solidFill>
                  <a:schemeClr val="lt1"/>
                </a:solidFill>
              </a:defRPr>
            </a:lvl2pPr>
            <a:lvl3pPr marL="1371600" lvl="2" indent="-298450" rtl="0">
              <a:spcBef>
                <a:spcPts val="0"/>
              </a:spcBef>
              <a:spcAft>
                <a:spcPts val="0"/>
              </a:spcAft>
              <a:buClr>
                <a:schemeClr val="lt1"/>
              </a:buClr>
              <a:buSzPts val="1100"/>
              <a:buChar char="■"/>
              <a:defRPr sz="1100" b="1">
                <a:solidFill>
                  <a:schemeClr val="lt1"/>
                </a:solidFill>
              </a:defRPr>
            </a:lvl3pPr>
            <a:lvl4pPr marL="1828800" lvl="3" indent="-298450" rtl="0">
              <a:spcBef>
                <a:spcPts val="0"/>
              </a:spcBef>
              <a:spcAft>
                <a:spcPts val="0"/>
              </a:spcAft>
              <a:buClr>
                <a:schemeClr val="lt1"/>
              </a:buClr>
              <a:buSzPts val="1100"/>
              <a:buChar char="●"/>
              <a:defRPr sz="1100" b="1">
                <a:solidFill>
                  <a:schemeClr val="lt1"/>
                </a:solidFill>
              </a:defRPr>
            </a:lvl4pPr>
            <a:lvl5pPr marL="2286000" lvl="4" indent="-298450" rtl="0">
              <a:spcBef>
                <a:spcPts val="0"/>
              </a:spcBef>
              <a:spcAft>
                <a:spcPts val="0"/>
              </a:spcAft>
              <a:buClr>
                <a:schemeClr val="lt1"/>
              </a:buClr>
              <a:buSzPts val="1100"/>
              <a:buChar char="○"/>
              <a:defRPr sz="1100" b="1">
                <a:solidFill>
                  <a:schemeClr val="lt1"/>
                </a:solidFill>
              </a:defRPr>
            </a:lvl5pPr>
            <a:lvl6pPr marL="2743200" lvl="5" indent="-298450" rtl="0">
              <a:spcBef>
                <a:spcPts val="0"/>
              </a:spcBef>
              <a:spcAft>
                <a:spcPts val="0"/>
              </a:spcAft>
              <a:buClr>
                <a:schemeClr val="lt1"/>
              </a:buClr>
              <a:buSzPts val="1100"/>
              <a:buChar char="■"/>
              <a:defRPr sz="1100" b="1">
                <a:solidFill>
                  <a:schemeClr val="lt1"/>
                </a:solidFill>
              </a:defRPr>
            </a:lvl6pPr>
            <a:lvl7pPr marL="3200400" lvl="6" indent="-298450" rtl="0">
              <a:spcBef>
                <a:spcPts val="0"/>
              </a:spcBef>
              <a:spcAft>
                <a:spcPts val="0"/>
              </a:spcAft>
              <a:buClr>
                <a:schemeClr val="lt1"/>
              </a:buClr>
              <a:buSzPts val="1100"/>
              <a:buChar char="●"/>
              <a:defRPr sz="1100" b="1">
                <a:solidFill>
                  <a:schemeClr val="lt1"/>
                </a:solidFill>
              </a:defRPr>
            </a:lvl7pPr>
            <a:lvl8pPr marL="3657600" lvl="7" indent="-298450" rtl="0">
              <a:spcBef>
                <a:spcPts val="0"/>
              </a:spcBef>
              <a:spcAft>
                <a:spcPts val="0"/>
              </a:spcAft>
              <a:buClr>
                <a:schemeClr val="lt1"/>
              </a:buClr>
              <a:buSzPts val="1100"/>
              <a:buChar char="○"/>
              <a:defRPr sz="1100" b="1">
                <a:solidFill>
                  <a:schemeClr val="lt1"/>
                </a:solidFill>
              </a:defRPr>
            </a:lvl8pPr>
            <a:lvl9pPr marL="4114800" lvl="8" indent="-298450" rtl="0">
              <a:spcBef>
                <a:spcPts val="0"/>
              </a:spcBef>
              <a:spcAft>
                <a:spcPts val="0"/>
              </a:spcAft>
              <a:buClr>
                <a:schemeClr val="lt1"/>
              </a:buClr>
              <a:buSzPts val="1100"/>
              <a:buChar char="■"/>
              <a:defRPr sz="1100" b="1">
                <a:solidFill>
                  <a:schemeClr val="lt1"/>
                </a:solidFill>
              </a:defRPr>
            </a:lvl9pPr>
          </a:lstStyle>
          <a:p>
            <a:endParaRPr/>
          </a:p>
        </p:txBody>
      </p:sp>
      <p:sp>
        <p:nvSpPr>
          <p:cNvPr id="3478" name="Google Shape;3478;p172"/>
          <p:cNvSpPr txBox="1">
            <a:spLocks noGrp="1"/>
          </p:cNvSpPr>
          <p:nvPr>
            <p:ph type="body" idx="14"/>
          </p:nvPr>
        </p:nvSpPr>
        <p:spPr>
          <a:xfrm>
            <a:off x="2624325" y="3209939"/>
            <a:ext cx="1947900" cy="6423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3479" name="Google Shape;3479;p172"/>
          <p:cNvSpPr txBox="1">
            <a:spLocks noGrp="1"/>
          </p:cNvSpPr>
          <p:nvPr>
            <p:ph type="body" idx="15"/>
          </p:nvPr>
        </p:nvSpPr>
        <p:spPr>
          <a:xfrm>
            <a:off x="4572000" y="3209939"/>
            <a:ext cx="1947900" cy="6423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3480" name="Google Shape;3480;p172"/>
          <p:cNvSpPr txBox="1">
            <a:spLocks noGrp="1"/>
          </p:cNvSpPr>
          <p:nvPr>
            <p:ph type="body" idx="16"/>
          </p:nvPr>
        </p:nvSpPr>
        <p:spPr>
          <a:xfrm>
            <a:off x="6519675" y="3209939"/>
            <a:ext cx="1947900" cy="6423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3481" name="Google Shape;3481;p172"/>
          <p:cNvSpPr txBox="1">
            <a:spLocks noGrp="1"/>
          </p:cNvSpPr>
          <p:nvPr>
            <p:ph type="body" idx="17"/>
          </p:nvPr>
        </p:nvSpPr>
        <p:spPr>
          <a:xfrm>
            <a:off x="676500" y="3849625"/>
            <a:ext cx="1947900" cy="642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sz="1100" b="1">
                <a:solidFill>
                  <a:schemeClr val="lt1"/>
                </a:solidFill>
              </a:defRPr>
            </a:lvl2pPr>
            <a:lvl3pPr marL="1371600" lvl="2" indent="-298450" rtl="0">
              <a:spcBef>
                <a:spcPts val="0"/>
              </a:spcBef>
              <a:spcAft>
                <a:spcPts val="0"/>
              </a:spcAft>
              <a:buClr>
                <a:schemeClr val="lt1"/>
              </a:buClr>
              <a:buSzPts val="1100"/>
              <a:buChar char="■"/>
              <a:defRPr sz="1100" b="1">
                <a:solidFill>
                  <a:schemeClr val="lt1"/>
                </a:solidFill>
              </a:defRPr>
            </a:lvl3pPr>
            <a:lvl4pPr marL="1828800" lvl="3" indent="-298450" rtl="0">
              <a:spcBef>
                <a:spcPts val="0"/>
              </a:spcBef>
              <a:spcAft>
                <a:spcPts val="0"/>
              </a:spcAft>
              <a:buClr>
                <a:schemeClr val="lt1"/>
              </a:buClr>
              <a:buSzPts val="1100"/>
              <a:buChar char="●"/>
              <a:defRPr sz="1100" b="1">
                <a:solidFill>
                  <a:schemeClr val="lt1"/>
                </a:solidFill>
              </a:defRPr>
            </a:lvl4pPr>
            <a:lvl5pPr marL="2286000" lvl="4" indent="-298450" rtl="0">
              <a:spcBef>
                <a:spcPts val="0"/>
              </a:spcBef>
              <a:spcAft>
                <a:spcPts val="0"/>
              </a:spcAft>
              <a:buClr>
                <a:schemeClr val="lt1"/>
              </a:buClr>
              <a:buSzPts val="1100"/>
              <a:buChar char="○"/>
              <a:defRPr sz="1100" b="1">
                <a:solidFill>
                  <a:schemeClr val="lt1"/>
                </a:solidFill>
              </a:defRPr>
            </a:lvl5pPr>
            <a:lvl6pPr marL="2743200" lvl="5" indent="-298450" rtl="0">
              <a:spcBef>
                <a:spcPts val="0"/>
              </a:spcBef>
              <a:spcAft>
                <a:spcPts val="0"/>
              </a:spcAft>
              <a:buClr>
                <a:schemeClr val="lt1"/>
              </a:buClr>
              <a:buSzPts val="1100"/>
              <a:buChar char="■"/>
              <a:defRPr sz="1100" b="1">
                <a:solidFill>
                  <a:schemeClr val="lt1"/>
                </a:solidFill>
              </a:defRPr>
            </a:lvl6pPr>
            <a:lvl7pPr marL="3200400" lvl="6" indent="-298450" rtl="0">
              <a:spcBef>
                <a:spcPts val="0"/>
              </a:spcBef>
              <a:spcAft>
                <a:spcPts val="0"/>
              </a:spcAft>
              <a:buClr>
                <a:schemeClr val="lt1"/>
              </a:buClr>
              <a:buSzPts val="1100"/>
              <a:buChar char="●"/>
              <a:defRPr sz="1100" b="1">
                <a:solidFill>
                  <a:schemeClr val="lt1"/>
                </a:solidFill>
              </a:defRPr>
            </a:lvl7pPr>
            <a:lvl8pPr marL="3657600" lvl="7" indent="-298450" rtl="0">
              <a:spcBef>
                <a:spcPts val="0"/>
              </a:spcBef>
              <a:spcAft>
                <a:spcPts val="0"/>
              </a:spcAft>
              <a:buClr>
                <a:schemeClr val="lt1"/>
              </a:buClr>
              <a:buSzPts val="1100"/>
              <a:buChar char="○"/>
              <a:defRPr sz="1100" b="1">
                <a:solidFill>
                  <a:schemeClr val="lt1"/>
                </a:solidFill>
              </a:defRPr>
            </a:lvl8pPr>
            <a:lvl9pPr marL="4114800" lvl="8" indent="-298450" rtl="0">
              <a:spcBef>
                <a:spcPts val="0"/>
              </a:spcBef>
              <a:spcAft>
                <a:spcPts val="0"/>
              </a:spcAft>
              <a:buClr>
                <a:schemeClr val="lt1"/>
              </a:buClr>
              <a:buSzPts val="1100"/>
              <a:buChar char="■"/>
              <a:defRPr sz="1100" b="1">
                <a:solidFill>
                  <a:schemeClr val="lt1"/>
                </a:solidFill>
              </a:defRPr>
            </a:lvl9pPr>
          </a:lstStyle>
          <a:p>
            <a:endParaRPr/>
          </a:p>
        </p:txBody>
      </p:sp>
      <p:sp>
        <p:nvSpPr>
          <p:cNvPr id="3482" name="Google Shape;3482;p172"/>
          <p:cNvSpPr txBox="1">
            <a:spLocks noGrp="1"/>
          </p:cNvSpPr>
          <p:nvPr>
            <p:ph type="body" idx="18"/>
          </p:nvPr>
        </p:nvSpPr>
        <p:spPr>
          <a:xfrm>
            <a:off x="2624325" y="3849625"/>
            <a:ext cx="1947900" cy="642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3483" name="Google Shape;3483;p172"/>
          <p:cNvSpPr txBox="1">
            <a:spLocks noGrp="1"/>
          </p:cNvSpPr>
          <p:nvPr>
            <p:ph type="body" idx="19"/>
          </p:nvPr>
        </p:nvSpPr>
        <p:spPr>
          <a:xfrm>
            <a:off x="4572000" y="3849625"/>
            <a:ext cx="1947900" cy="642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3484" name="Google Shape;3484;p172"/>
          <p:cNvSpPr txBox="1">
            <a:spLocks noGrp="1"/>
          </p:cNvSpPr>
          <p:nvPr>
            <p:ph type="body" idx="20"/>
          </p:nvPr>
        </p:nvSpPr>
        <p:spPr>
          <a:xfrm>
            <a:off x="6519675" y="3849625"/>
            <a:ext cx="1947900" cy="642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Five Sections Table">
  <p:cSld name="CUSTOM_4_2_4_1_1">
    <p:bg>
      <p:bgPr>
        <a:solidFill>
          <a:schemeClr val="dk1"/>
        </a:solidFill>
        <a:effectLst/>
      </p:bgPr>
    </p:bg>
    <p:spTree>
      <p:nvGrpSpPr>
        <p:cNvPr id="1" name="Shape 3485"/>
        <p:cNvGrpSpPr/>
        <p:nvPr/>
      </p:nvGrpSpPr>
      <p:grpSpPr>
        <a:xfrm>
          <a:off x="0" y="0"/>
          <a:ext cx="0" cy="0"/>
          <a:chOff x="0" y="0"/>
          <a:chExt cx="0" cy="0"/>
        </a:xfrm>
      </p:grpSpPr>
      <p:sp>
        <p:nvSpPr>
          <p:cNvPr id="3486" name="Google Shape;3486;p173"/>
          <p:cNvSpPr txBox="1">
            <a:spLocks noGrp="1"/>
          </p:cNvSpPr>
          <p:nvPr>
            <p:ph type="body" idx="1"/>
          </p:nvPr>
        </p:nvSpPr>
        <p:spPr>
          <a:xfrm>
            <a:off x="676500" y="1289300"/>
            <a:ext cx="2596800" cy="642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3487" name="Google Shape;3487;p173"/>
          <p:cNvSpPr txBox="1">
            <a:spLocks noGrp="1"/>
          </p:cNvSpPr>
          <p:nvPr>
            <p:ph type="body" idx="2"/>
          </p:nvPr>
        </p:nvSpPr>
        <p:spPr>
          <a:xfrm>
            <a:off x="3273550" y="1289300"/>
            <a:ext cx="1298700" cy="642300"/>
          </a:xfrm>
          <a:prstGeom prst="rect">
            <a:avLst/>
          </a:prstGeom>
          <a:solidFill>
            <a:srgbClr val="CFE1EE"/>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488" name="Google Shape;3488;p173"/>
          <p:cNvSpPr txBox="1">
            <a:spLocks noGrp="1"/>
          </p:cNvSpPr>
          <p:nvPr>
            <p:ph type="body" idx="3"/>
          </p:nvPr>
        </p:nvSpPr>
        <p:spPr>
          <a:xfrm>
            <a:off x="4571875" y="1289300"/>
            <a:ext cx="1298700" cy="642300"/>
          </a:xfrm>
          <a:prstGeom prst="rect">
            <a:avLst/>
          </a:prstGeom>
          <a:solidFill>
            <a:srgbClr val="CFE1EE"/>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489" name="Google Shape;3489;p173"/>
          <p:cNvSpPr txBox="1">
            <a:spLocks noGrp="1"/>
          </p:cNvSpPr>
          <p:nvPr>
            <p:ph type="body" idx="4"/>
          </p:nvPr>
        </p:nvSpPr>
        <p:spPr>
          <a:xfrm>
            <a:off x="5870325" y="1289300"/>
            <a:ext cx="1298700" cy="642300"/>
          </a:xfrm>
          <a:prstGeom prst="rect">
            <a:avLst/>
          </a:prstGeom>
          <a:solidFill>
            <a:srgbClr val="CFE1EE"/>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490" name="Google Shape;3490;p173"/>
          <p:cNvSpPr txBox="1">
            <a:spLocks noGrp="1"/>
          </p:cNvSpPr>
          <p:nvPr>
            <p:ph type="body" idx="5"/>
          </p:nvPr>
        </p:nvSpPr>
        <p:spPr>
          <a:xfrm>
            <a:off x="7169150" y="1289300"/>
            <a:ext cx="1298700" cy="642300"/>
          </a:xfrm>
          <a:prstGeom prst="rect">
            <a:avLst/>
          </a:prstGeom>
          <a:solidFill>
            <a:srgbClr val="CFE1EE"/>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491" name="Google Shape;3491;p173"/>
          <p:cNvSpPr txBox="1">
            <a:spLocks noGrp="1"/>
          </p:cNvSpPr>
          <p:nvPr>
            <p:ph type="title"/>
          </p:nvPr>
        </p:nvSpPr>
        <p:spPr>
          <a:xfrm>
            <a:off x="676650" y="0"/>
            <a:ext cx="2596800" cy="12882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2300"/>
              <a:buNone/>
              <a:defRPr sz="2300">
                <a:solidFill>
                  <a:schemeClr val="lt1"/>
                </a:solidFill>
              </a:defRPr>
            </a:lvl1pPr>
            <a:lvl2pPr lvl="1" rtl="0">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9pPr>
          </a:lstStyle>
          <a:p>
            <a:endParaRPr/>
          </a:p>
        </p:txBody>
      </p:sp>
      <p:sp>
        <p:nvSpPr>
          <p:cNvPr id="3492" name="Google Shape;3492;p173"/>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3493" name="Google Shape;3493;p173"/>
          <p:cNvPicPr preferRelativeResize="0"/>
          <p:nvPr/>
        </p:nvPicPr>
        <p:blipFill rotWithShape="1">
          <a:blip r:embed="rId2">
            <a:alphaModFix/>
          </a:blip>
          <a:srcRect l="-14163" t="-10138" r="-17588" b="-6930"/>
          <a:stretch/>
        </p:blipFill>
        <p:spPr>
          <a:xfrm>
            <a:off x="8600225" y="4620825"/>
            <a:ext cx="421700" cy="403876"/>
          </a:xfrm>
          <a:prstGeom prst="rect">
            <a:avLst/>
          </a:prstGeom>
          <a:noFill/>
          <a:ln>
            <a:noFill/>
          </a:ln>
        </p:spPr>
      </p:pic>
      <p:sp>
        <p:nvSpPr>
          <p:cNvPr id="3494" name="Google Shape;3494;p173"/>
          <p:cNvSpPr txBox="1">
            <a:spLocks noGrp="1"/>
          </p:cNvSpPr>
          <p:nvPr>
            <p:ph type="body" idx="6"/>
          </p:nvPr>
        </p:nvSpPr>
        <p:spPr>
          <a:xfrm>
            <a:off x="676500" y="1929375"/>
            <a:ext cx="2596800" cy="642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3495" name="Google Shape;3495;p173"/>
          <p:cNvSpPr txBox="1">
            <a:spLocks noGrp="1"/>
          </p:cNvSpPr>
          <p:nvPr>
            <p:ph type="body" idx="7"/>
          </p:nvPr>
        </p:nvSpPr>
        <p:spPr>
          <a:xfrm>
            <a:off x="3273550" y="1929375"/>
            <a:ext cx="1298700" cy="642300"/>
          </a:xfrm>
          <a:prstGeom prst="rect">
            <a:avLst/>
          </a:prstGeom>
          <a:solidFill>
            <a:srgbClr val="CFE1EE"/>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496" name="Google Shape;3496;p173"/>
          <p:cNvSpPr txBox="1">
            <a:spLocks noGrp="1"/>
          </p:cNvSpPr>
          <p:nvPr>
            <p:ph type="body" idx="8"/>
          </p:nvPr>
        </p:nvSpPr>
        <p:spPr>
          <a:xfrm>
            <a:off x="4571875" y="1929375"/>
            <a:ext cx="1298700" cy="642300"/>
          </a:xfrm>
          <a:prstGeom prst="rect">
            <a:avLst/>
          </a:prstGeom>
          <a:solidFill>
            <a:srgbClr val="CFE1EE"/>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497" name="Google Shape;3497;p173"/>
          <p:cNvSpPr txBox="1">
            <a:spLocks noGrp="1"/>
          </p:cNvSpPr>
          <p:nvPr>
            <p:ph type="body" idx="9"/>
          </p:nvPr>
        </p:nvSpPr>
        <p:spPr>
          <a:xfrm>
            <a:off x="5870325" y="1929375"/>
            <a:ext cx="1298700" cy="642300"/>
          </a:xfrm>
          <a:prstGeom prst="rect">
            <a:avLst/>
          </a:prstGeom>
          <a:solidFill>
            <a:srgbClr val="CFE1EE"/>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498" name="Google Shape;3498;p173"/>
          <p:cNvSpPr txBox="1">
            <a:spLocks noGrp="1"/>
          </p:cNvSpPr>
          <p:nvPr>
            <p:ph type="body" idx="13"/>
          </p:nvPr>
        </p:nvSpPr>
        <p:spPr>
          <a:xfrm>
            <a:off x="7169150" y="1929375"/>
            <a:ext cx="1298700" cy="642300"/>
          </a:xfrm>
          <a:prstGeom prst="rect">
            <a:avLst/>
          </a:prstGeom>
          <a:solidFill>
            <a:srgbClr val="CFE1EE"/>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499" name="Google Shape;3499;p173"/>
          <p:cNvSpPr txBox="1">
            <a:spLocks noGrp="1"/>
          </p:cNvSpPr>
          <p:nvPr>
            <p:ph type="body" idx="14"/>
          </p:nvPr>
        </p:nvSpPr>
        <p:spPr>
          <a:xfrm>
            <a:off x="676500" y="2567250"/>
            <a:ext cx="2596800" cy="642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3500" name="Google Shape;3500;p173"/>
          <p:cNvSpPr txBox="1">
            <a:spLocks noGrp="1"/>
          </p:cNvSpPr>
          <p:nvPr>
            <p:ph type="body" idx="15"/>
          </p:nvPr>
        </p:nvSpPr>
        <p:spPr>
          <a:xfrm>
            <a:off x="3273550" y="2567250"/>
            <a:ext cx="1298700" cy="642300"/>
          </a:xfrm>
          <a:prstGeom prst="rect">
            <a:avLst/>
          </a:prstGeom>
          <a:solidFill>
            <a:srgbClr val="CFE1EE"/>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501" name="Google Shape;3501;p173"/>
          <p:cNvSpPr txBox="1">
            <a:spLocks noGrp="1"/>
          </p:cNvSpPr>
          <p:nvPr>
            <p:ph type="body" idx="16"/>
          </p:nvPr>
        </p:nvSpPr>
        <p:spPr>
          <a:xfrm>
            <a:off x="4571875" y="2567250"/>
            <a:ext cx="1298700" cy="642300"/>
          </a:xfrm>
          <a:prstGeom prst="rect">
            <a:avLst/>
          </a:prstGeom>
          <a:solidFill>
            <a:srgbClr val="CFE1EE"/>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502" name="Google Shape;3502;p173"/>
          <p:cNvSpPr txBox="1">
            <a:spLocks noGrp="1"/>
          </p:cNvSpPr>
          <p:nvPr>
            <p:ph type="body" idx="17"/>
          </p:nvPr>
        </p:nvSpPr>
        <p:spPr>
          <a:xfrm>
            <a:off x="5870325" y="2567250"/>
            <a:ext cx="1298700" cy="642300"/>
          </a:xfrm>
          <a:prstGeom prst="rect">
            <a:avLst/>
          </a:prstGeom>
          <a:solidFill>
            <a:srgbClr val="CFE1EE"/>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503" name="Google Shape;3503;p173"/>
          <p:cNvSpPr txBox="1">
            <a:spLocks noGrp="1"/>
          </p:cNvSpPr>
          <p:nvPr>
            <p:ph type="body" idx="18"/>
          </p:nvPr>
        </p:nvSpPr>
        <p:spPr>
          <a:xfrm>
            <a:off x="7169150" y="2567250"/>
            <a:ext cx="1298700" cy="642300"/>
          </a:xfrm>
          <a:prstGeom prst="rect">
            <a:avLst/>
          </a:prstGeom>
          <a:solidFill>
            <a:srgbClr val="CFE1EE"/>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504" name="Google Shape;3504;p173"/>
          <p:cNvSpPr txBox="1">
            <a:spLocks noGrp="1"/>
          </p:cNvSpPr>
          <p:nvPr>
            <p:ph type="body" idx="19"/>
          </p:nvPr>
        </p:nvSpPr>
        <p:spPr>
          <a:xfrm>
            <a:off x="676500" y="3209939"/>
            <a:ext cx="2596800" cy="642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3505" name="Google Shape;3505;p173"/>
          <p:cNvSpPr txBox="1">
            <a:spLocks noGrp="1"/>
          </p:cNvSpPr>
          <p:nvPr>
            <p:ph type="body" idx="20"/>
          </p:nvPr>
        </p:nvSpPr>
        <p:spPr>
          <a:xfrm>
            <a:off x="3273550" y="3209939"/>
            <a:ext cx="1298700" cy="642300"/>
          </a:xfrm>
          <a:prstGeom prst="rect">
            <a:avLst/>
          </a:prstGeom>
          <a:solidFill>
            <a:srgbClr val="CFE1EE"/>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506" name="Google Shape;3506;p173"/>
          <p:cNvSpPr txBox="1">
            <a:spLocks noGrp="1"/>
          </p:cNvSpPr>
          <p:nvPr>
            <p:ph type="body" idx="21"/>
          </p:nvPr>
        </p:nvSpPr>
        <p:spPr>
          <a:xfrm>
            <a:off x="4571875" y="3209939"/>
            <a:ext cx="1298700" cy="642300"/>
          </a:xfrm>
          <a:prstGeom prst="rect">
            <a:avLst/>
          </a:prstGeom>
          <a:solidFill>
            <a:srgbClr val="CFE1EE"/>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507" name="Google Shape;3507;p173"/>
          <p:cNvSpPr txBox="1">
            <a:spLocks noGrp="1"/>
          </p:cNvSpPr>
          <p:nvPr>
            <p:ph type="body" idx="22"/>
          </p:nvPr>
        </p:nvSpPr>
        <p:spPr>
          <a:xfrm>
            <a:off x="5870325" y="3209939"/>
            <a:ext cx="1298700" cy="642300"/>
          </a:xfrm>
          <a:prstGeom prst="rect">
            <a:avLst/>
          </a:prstGeom>
          <a:solidFill>
            <a:srgbClr val="CFE1EE"/>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508" name="Google Shape;3508;p173"/>
          <p:cNvSpPr txBox="1">
            <a:spLocks noGrp="1"/>
          </p:cNvSpPr>
          <p:nvPr>
            <p:ph type="body" idx="23"/>
          </p:nvPr>
        </p:nvSpPr>
        <p:spPr>
          <a:xfrm>
            <a:off x="7169150" y="3209939"/>
            <a:ext cx="1298700" cy="642300"/>
          </a:xfrm>
          <a:prstGeom prst="rect">
            <a:avLst/>
          </a:prstGeom>
          <a:solidFill>
            <a:srgbClr val="CFE1EE"/>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509" name="Google Shape;3509;p173"/>
          <p:cNvSpPr txBox="1">
            <a:spLocks noGrp="1"/>
          </p:cNvSpPr>
          <p:nvPr>
            <p:ph type="body" idx="24"/>
          </p:nvPr>
        </p:nvSpPr>
        <p:spPr>
          <a:xfrm>
            <a:off x="676500" y="3845189"/>
            <a:ext cx="2596800" cy="642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3510" name="Google Shape;3510;p173"/>
          <p:cNvSpPr txBox="1">
            <a:spLocks noGrp="1"/>
          </p:cNvSpPr>
          <p:nvPr>
            <p:ph type="body" idx="25"/>
          </p:nvPr>
        </p:nvSpPr>
        <p:spPr>
          <a:xfrm>
            <a:off x="3273550" y="3845189"/>
            <a:ext cx="1298700" cy="642300"/>
          </a:xfrm>
          <a:prstGeom prst="rect">
            <a:avLst/>
          </a:prstGeom>
          <a:solidFill>
            <a:srgbClr val="CFE1EE"/>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511" name="Google Shape;3511;p173"/>
          <p:cNvSpPr txBox="1">
            <a:spLocks noGrp="1"/>
          </p:cNvSpPr>
          <p:nvPr>
            <p:ph type="body" idx="26"/>
          </p:nvPr>
        </p:nvSpPr>
        <p:spPr>
          <a:xfrm>
            <a:off x="4571875" y="3845189"/>
            <a:ext cx="1298700" cy="642300"/>
          </a:xfrm>
          <a:prstGeom prst="rect">
            <a:avLst/>
          </a:prstGeom>
          <a:solidFill>
            <a:srgbClr val="CFE1EE"/>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512" name="Google Shape;3512;p173"/>
          <p:cNvSpPr txBox="1">
            <a:spLocks noGrp="1"/>
          </p:cNvSpPr>
          <p:nvPr>
            <p:ph type="body" idx="27"/>
          </p:nvPr>
        </p:nvSpPr>
        <p:spPr>
          <a:xfrm>
            <a:off x="5870325" y="3845189"/>
            <a:ext cx="1298700" cy="642300"/>
          </a:xfrm>
          <a:prstGeom prst="rect">
            <a:avLst/>
          </a:prstGeom>
          <a:solidFill>
            <a:srgbClr val="CFE1EE"/>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513" name="Google Shape;3513;p173"/>
          <p:cNvSpPr txBox="1">
            <a:spLocks noGrp="1"/>
          </p:cNvSpPr>
          <p:nvPr>
            <p:ph type="body" idx="28"/>
          </p:nvPr>
        </p:nvSpPr>
        <p:spPr>
          <a:xfrm>
            <a:off x="7169150" y="3845189"/>
            <a:ext cx="1298700" cy="642300"/>
          </a:xfrm>
          <a:prstGeom prst="rect">
            <a:avLst/>
          </a:prstGeom>
          <a:solidFill>
            <a:srgbClr val="CFE1EE"/>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dk1"/>
              </a:buClr>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514" name="Google Shape;3514;p173"/>
          <p:cNvSpPr txBox="1">
            <a:spLocks noGrp="1"/>
          </p:cNvSpPr>
          <p:nvPr>
            <p:ph type="body" idx="29"/>
          </p:nvPr>
        </p:nvSpPr>
        <p:spPr>
          <a:xfrm>
            <a:off x="3273550" y="648800"/>
            <a:ext cx="1298700" cy="6423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3515" name="Google Shape;3515;p173"/>
          <p:cNvSpPr txBox="1">
            <a:spLocks noGrp="1"/>
          </p:cNvSpPr>
          <p:nvPr>
            <p:ph type="body" idx="30"/>
          </p:nvPr>
        </p:nvSpPr>
        <p:spPr>
          <a:xfrm>
            <a:off x="4571875" y="648800"/>
            <a:ext cx="1298700" cy="6423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3516" name="Google Shape;3516;p173"/>
          <p:cNvSpPr txBox="1">
            <a:spLocks noGrp="1"/>
          </p:cNvSpPr>
          <p:nvPr>
            <p:ph type="body" idx="31"/>
          </p:nvPr>
        </p:nvSpPr>
        <p:spPr>
          <a:xfrm>
            <a:off x="5870325" y="648800"/>
            <a:ext cx="1298700" cy="6423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3517" name="Google Shape;3517;p173"/>
          <p:cNvSpPr txBox="1">
            <a:spLocks noGrp="1"/>
          </p:cNvSpPr>
          <p:nvPr>
            <p:ph type="body" idx="32"/>
          </p:nvPr>
        </p:nvSpPr>
        <p:spPr>
          <a:xfrm>
            <a:off x="7169150" y="648800"/>
            <a:ext cx="1298700" cy="6423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010 - Empty Slide - White 1 1">
  <p:cSld name="BLANK_2_3_2_1">
    <p:bg>
      <p:bgPr>
        <a:solidFill>
          <a:schemeClr val="lt1"/>
        </a:solidFill>
        <a:effectLst/>
      </p:bgPr>
    </p:bg>
    <p:spTree>
      <p:nvGrpSpPr>
        <p:cNvPr id="1" name="Shape 3518"/>
        <p:cNvGrpSpPr/>
        <p:nvPr/>
      </p:nvGrpSpPr>
      <p:grpSpPr>
        <a:xfrm>
          <a:off x="0" y="0"/>
          <a:ext cx="0" cy="0"/>
          <a:chOff x="0" y="0"/>
          <a:chExt cx="0" cy="0"/>
        </a:xfrm>
      </p:grpSpPr>
      <p:grpSp>
        <p:nvGrpSpPr>
          <p:cNvPr id="3519" name="Google Shape;3519;p174"/>
          <p:cNvGrpSpPr/>
          <p:nvPr/>
        </p:nvGrpSpPr>
        <p:grpSpPr>
          <a:xfrm>
            <a:off x="8648263" y="4659742"/>
            <a:ext cx="313719" cy="338062"/>
            <a:chOff x="3976677" y="2333625"/>
            <a:chExt cx="876309" cy="944307"/>
          </a:xfrm>
        </p:grpSpPr>
        <p:sp>
          <p:nvSpPr>
            <p:cNvPr id="3520" name="Google Shape;3520;p174"/>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21" name="Google Shape;3521;p174"/>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22" name="Google Shape;3522;p174"/>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23" name="Google Shape;3523;p174"/>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24" name="Google Shape;3524;p174"/>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25" name="Google Shape;3525;p174"/>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26" name="Google Shape;3526;p174"/>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27" name="Google Shape;3527;p174"/>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28" name="Google Shape;3528;p174"/>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29" name="Google Shape;3529;p174"/>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30" name="Google Shape;3530;p174"/>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31" name="Google Shape;3531;p174"/>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32" name="Google Shape;3532;p174"/>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33" name="Google Shape;3533;p174"/>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534" name="Google Shape;3534;p174"/>
          <p:cNvSpPr>
            <a:spLocks noGrp="1"/>
          </p:cNvSpPr>
          <p:nvPr>
            <p:ph type="pic" idx="2"/>
          </p:nvPr>
        </p:nvSpPr>
        <p:spPr>
          <a:xfrm>
            <a:off x="-7950" y="-3975"/>
            <a:ext cx="9144000" cy="5143500"/>
          </a:xfrm>
          <a:prstGeom prst="rect">
            <a:avLst/>
          </a:prstGeom>
          <a:noFill/>
          <a:ln>
            <a:noFill/>
          </a:ln>
        </p:spPr>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One Column Text">
  <p:cSld name="CUSTOM_4_1_2">
    <p:bg>
      <p:bgPr>
        <a:solidFill>
          <a:schemeClr val="dk1"/>
        </a:solidFill>
        <a:effectLst/>
      </p:bgPr>
    </p:bg>
    <p:spTree>
      <p:nvGrpSpPr>
        <p:cNvPr id="1" name="Shape 3535"/>
        <p:cNvGrpSpPr/>
        <p:nvPr/>
      </p:nvGrpSpPr>
      <p:grpSpPr>
        <a:xfrm>
          <a:off x="0" y="0"/>
          <a:ext cx="0" cy="0"/>
          <a:chOff x="0" y="0"/>
          <a:chExt cx="0" cy="0"/>
        </a:xfrm>
      </p:grpSpPr>
      <p:sp>
        <p:nvSpPr>
          <p:cNvPr id="3536" name="Google Shape;3536;p175"/>
          <p:cNvSpPr txBox="1">
            <a:spLocks noGrp="1"/>
          </p:cNvSpPr>
          <p:nvPr>
            <p:ph type="title"/>
          </p:nvPr>
        </p:nvSpPr>
        <p:spPr>
          <a:xfrm>
            <a:off x="676650" y="10225"/>
            <a:ext cx="3246000" cy="12780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9pPr>
          </a:lstStyle>
          <a:p>
            <a:endParaRPr/>
          </a:p>
        </p:txBody>
      </p:sp>
      <p:sp>
        <p:nvSpPr>
          <p:cNvPr id="3537" name="Google Shape;3537;p175"/>
          <p:cNvSpPr txBox="1">
            <a:spLocks noGrp="1"/>
          </p:cNvSpPr>
          <p:nvPr>
            <p:ph type="body" idx="1"/>
          </p:nvPr>
        </p:nvSpPr>
        <p:spPr>
          <a:xfrm>
            <a:off x="676675" y="1289300"/>
            <a:ext cx="3246000" cy="3200100"/>
          </a:xfrm>
          <a:prstGeom prst="rect">
            <a:avLst/>
          </a:prstGeom>
        </p:spPr>
        <p:txBody>
          <a:bodyPr spcFirstLastPara="1" wrap="square" lIns="0" tIns="91425" rIns="320025" bIns="91425" anchor="t" anchorCtr="0">
            <a:noAutofit/>
          </a:bodyPr>
          <a:lstStyle>
            <a:lvl1pPr marL="457200" lvl="0" indent="-304800" rtl="0">
              <a:lnSpc>
                <a:spcPct val="114000"/>
              </a:lnSpc>
              <a:spcBef>
                <a:spcPts val="0"/>
              </a:spcBef>
              <a:spcAft>
                <a:spcPts val="0"/>
              </a:spcAft>
              <a:buClr>
                <a:schemeClr val="dk2"/>
              </a:buClr>
              <a:buSzPts val="1200"/>
              <a:buChar char="●"/>
              <a:defRPr sz="1400">
                <a:solidFill>
                  <a:schemeClr val="lt1"/>
                </a:solidFill>
              </a:defRPr>
            </a:lvl1pPr>
            <a:lvl2pPr marL="914400" lvl="1" indent="-317500" rtl="0">
              <a:lnSpc>
                <a:spcPct val="114000"/>
              </a:lnSpc>
              <a:spcBef>
                <a:spcPts val="500"/>
              </a:spcBef>
              <a:spcAft>
                <a:spcPts val="0"/>
              </a:spcAft>
              <a:buClr>
                <a:schemeClr val="lt1"/>
              </a:buClr>
              <a:buSzPts val="1400"/>
              <a:buChar char="●"/>
              <a:defRPr>
                <a:solidFill>
                  <a:schemeClr val="lt1"/>
                </a:solidFill>
              </a:defRPr>
            </a:lvl2pPr>
            <a:lvl3pPr marL="1371600" lvl="2" indent="-317500" rtl="0">
              <a:lnSpc>
                <a:spcPct val="114000"/>
              </a:lnSpc>
              <a:spcBef>
                <a:spcPts val="500"/>
              </a:spcBef>
              <a:spcAft>
                <a:spcPts val="0"/>
              </a:spcAft>
              <a:buClr>
                <a:schemeClr val="lt1"/>
              </a:buClr>
              <a:buSzPts val="1400"/>
              <a:buChar char="○"/>
              <a:defRPr>
                <a:solidFill>
                  <a:schemeClr val="lt1"/>
                </a:solidFill>
              </a:defRPr>
            </a:lvl3pPr>
            <a:lvl4pPr marL="1828800" lvl="3" indent="-317500" rtl="0">
              <a:lnSpc>
                <a:spcPct val="114000"/>
              </a:lnSpc>
              <a:spcBef>
                <a:spcPts val="500"/>
              </a:spcBef>
              <a:spcAft>
                <a:spcPts val="0"/>
              </a:spcAft>
              <a:buClr>
                <a:schemeClr val="lt1"/>
              </a:buClr>
              <a:buSzPts val="1400"/>
              <a:buChar char="■"/>
              <a:defRPr>
                <a:solidFill>
                  <a:schemeClr val="lt1"/>
                </a:solidFill>
              </a:defRPr>
            </a:lvl4pPr>
            <a:lvl5pPr marL="2286000" lvl="4" indent="-317500" rtl="0">
              <a:lnSpc>
                <a:spcPct val="114000"/>
              </a:lnSpc>
              <a:spcBef>
                <a:spcPts val="500"/>
              </a:spcBef>
              <a:spcAft>
                <a:spcPts val="0"/>
              </a:spcAft>
              <a:buClr>
                <a:schemeClr val="lt1"/>
              </a:buClr>
              <a:buSzPts val="1400"/>
              <a:buChar char="○"/>
              <a:defRPr>
                <a:solidFill>
                  <a:schemeClr val="lt1"/>
                </a:solidFill>
              </a:defRPr>
            </a:lvl5pPr>
            <a:lvl6pPr marL="2743200" lvl="5" indent="-317500" rtl="0">
              <a:lnSpc>
                <a:spcPct val="114000"/>
              </a:lnSpc>
              <a:spcBef>
                <a:spcPts val="500"/>
              </a:spcBef>
              <a:spcAft>
                <a:spcPts val="0"/>
              </a:spcAft>
              <a:buClr>
                <a:schemeClr val="lt1"/>
              </a:buClr>
              <a:buSzPts val="1400"/>
              <a:buChar char="■"/>
              <a:defRPr>
                <a:solidFill>
                  <a:schemeClr val="lt1"/>
                </a:solidFill>
              </a:defRPr>
            </a:lvl6pPr>
            <a:lvl7pPr marL="3200400" lvl="6" indent="-317500" rtl="0">
              <a:lnSpc>
                <a:spcPct val="114000"/>
              </a:lnSpc>
              <a:spcBef>
                <a:spcPts val="500"/>
              </a:spcBef>
              <a:spcAft>
                <a:spcPts val="0"/>
              </a:spcAft>
              <a:buClr>
                <a:schemeClr val="lt1"/>
              </a:buClr>
              <a:buSzPts val="1400"/>
              <a:buChar char="●"/>
              <a:defRPr>
                <a:solidFill>
                  <a:schemeClr val="lt1"/>
                </a:solidFill>
              </a:defRPr>
            </a:lvl7pPr>
            <a:lvl8pPr marL="3657600" lvl="7" indent="-317500" rtl="0">
              <a:lnSpc>
                <a:spcPct val="114000"/>
              </a:lnSpc>
              <a:spcBef>
                <a:spcPts val="500"/>
              </a:spcBef>
              <a:spcAft>
                <a:spcPts val="0"/>
              </a:spcAft>
              <a:buClr>
                <a:schemeClr val="lt1"/>
              </a:buClr>
              <a:buSzPts val="1400"/>
              <a:buChar char="○"/>
              <a:defRPr>
                <a:solidFill>
                  <a:schemeClr val="lt1"/>
                </a:solidFill>
              </a:defRPr>
            </a:lvl8pPr>
            <a:lvl9pPr marL="4114800" lvl="8" indent="-317500" rtl="0">
              <a:lnSpc>
                <a:spcPct val="114000"/>
              </a:lnSpc>
              <a:spcBef>
                <a:spcPts val="500"/>
              </a:spcBef>
              <a:spcAft>
                <a:spcPts val="500"/>
              </a:spcAft>
              <a:buClr>
                <a:schemeClr val="lt1"/>
              </a:buClr>
              <a:buSzPts val="1400"/>
              <a:buChar char="■"/>
              <a:defRPr>
                <a:solidFill>
                  <a:schemeClr val="lt1"/>
                </a:solidFill>
              </a:defRPr>
            </a:lvl9pPr>
          </a:lstStyle>
          <a:p>
            <a:endParaRPr/>
          </a:p>
        </p:txBody>
      </p:sp>
      <p:sp>
        <p:nvSpPr>
          <p:cNvPr id="3538" name="Google Shape;3538;p175"/>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3539" name="Google Shape;3539;p175"/>
          <p:cNvPicPr preferRelativeResize="0"/>
          <p:nvPr/>
        </p:nvPicPr>
        <p:blipFill rotWithShape="1">
          <a:blip r:embed="rId2">
            <a:alphaModFix/>
          </a:blip>
          <a:srcRect l="-14163" t="-10138" r="-17588" b="-6930"/>
          <a:stretch/>
        </p:blipFill>
        <p:spPr>
          <a:xfrm>
            <a:off x="8600225" y="4620825"/>
            <a:ext cx="421700" cy="403876"/>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Blank - Dark 1 1">
  <p:cSld name="CAPTION_ONLY_2_1_1_1">
    <p:bg>
      <p:bgPr>
        <a:solidFill>
          <a:schemeClr val="dk1"/>
        </a:solidFill>
        <a:effectLst/>
      </p:bgPr>
    </p:bg>
    <p:spTree>
      <p:nvGrpSpPr>
        <p:cNvPr id="1" name="Shape 3540"/>
        <p:cNvGrpSpPr/>
        <p:nvPr/>
      </p:nvGrpSpPr>
      <p:grpSpPr>
        <a:xfrm>
          <a:off x="0" y="0"/>
          <a:ext cx="0" cy="0"/>
          <a:chOff x="0" y="0"/>
          <a:chExt cx="0" cy="0"/>
        </a:xfrm>
      </p:grpSpPr>
      <p:sp>
        <p:nvSpPr>
          <p:cNvPr id="3541" name="Google Shape;3541;p176"/>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3542" name="Google Shape;3542;p176"/>
          <p:cNvPicPr preferRelativeResize="0"/>
          <p:nvPr/>
        </p:nvPicPr>
        <p:blipFill rotWithShape="1">
          <a:blip r:embed="rId2">
            <a:alphaModFix/>
          </a:blip>
          <a:srcRect l="-14163" t="-10138" r="-17588" b="-6930"/>
          <a:stretch/>
        </p:blipFill>
        <p:spPr>
          <a:xfrm>
            <a:off x="8600225" y="4620825"/>
            <a:ext cx="421700" cy="403876"/>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 One Column Text - Light">
  <p:cSld name="CUSTOM_4_1_1_1_1_1_4_1">
    <p:bg>
      <p:bgPr>
        <a:solidFill>
          <a:schemeClr val="dk1"/>
        </a:solidFill>
        <a:effectLst/>
      </p:bgPr>
    </p:bg>
    <p:spTree>
      <p:nvGrpSpPr>
        <p:cNvPr id="1" name="Shape 3543"/>
        <p:cNvGrpSpPr/>
        <p:nvPr/>
      </p:nvGrpSpPr>
      <p:grpSpPr>
        <a:xfrm>
          <a:off x="0" y="0"/>
          <a:ext cx="0" cy="0"/>
          <a:chOff x="0" y="0"/>
          <a:chExt cx="0" cy="0"/>
        </a:xfrm>
      </p:grpSpPr>
      <p:sp>
        <p:nvSpPr>
          <p:cNvPr id="3544" name="Google Shape;3544;p177"/>
          <p:cNvSpPr/>
          <p:nvPr/>
        </p:nvSpPr>
        <p:spPr>
          <a:xfrm>
            <a:off x="1975100" y="25"/>
            <a:ext cx="71688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45" name="Google Shape;3545;p177"/>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3546" name="Google Shape;3546;p177"/>
          <p:cNvSpPr txBox="1">
            <a:spLocks noGrp="1"/>
          </p:cNvSpPr>
          <p:nvPr>
            <p:ph type="body" idx="1"/>
          </p:nvPr>
        </p:nvSpPr>
        <p:spPr>
          <a:xfrm>
            <a:off x="4572000" y="1289300"/>
            <a:ext cx="3895200" cy="3214200"/>
          </a:xfrm>
          <a:prstGeom prst="rect">
            <a:avLst/>
          </a:prstGeom>
        </p:spPr>
        <p:txBody>
          <a:bodyPr spcFirstLastPara="1" wrap="square" lIns="0" tIns="91425" rIns="0" bIns="0" anchor="t" anchorCtr="0">
            <a:noAutofit/>
          </a:bodyPr>
          <a:lstStyle>
            <a:lvl1pPr marL="457200" lvl="0" indent="-298450" rtl="0">
              <a:lnSpc>
                <a:spcPct val="115000"/>
              </a:lnSpc>
              <a:spcBef>
                <a:spcPts val="0"/>
              </a:spcBef>
              <a:spcAft>
                <a:spcPts val="0"/>
              </a:spcAft>
              <a:buClr>
                <a:schemeClr val="dk2"/>
              </a:buClr>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3547" name="Google Shape;3547;p177"/>
          <p:cNvSpPr txBox="1">
            <a:spLocks noGrp="1"/>
          </p:cNvSpPr>
          <p:nvPr>
            <p:ph type="title"/>
          </p:nvPr>
        </p:nvSpPr>
        <p:spPr>
          <a:xfrm>
            <a:off x="676650" y="1289300"/>
            <a:ext cx="3246000" cy="2560200"/>
          </a:xfrm>
          <a:prstGeom prst="rect">
            <a:avLst/>
          </a:prstGeom>
          <a:solidFill>
            <a:schemeClr val="accent2"/>
          </a:solidFill>
        </p:spPr>
        <p:txBody>
          <a:bodyPr spcFirstLastPara="1" wrap="square" lIns="320025" tIns="0" rIns="320025" bIns="0"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3548" name="Google Shape;3548;p177"/>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3549" name="Google Shape;3549;p177"/>
          <p:cNvSpPr txBox="1">
            <a:spLocks noGrp="1"/>
          </p:cNvSpPr>
          <p:nvPr>
            <p:ph type="subTitle" idx="2"/>
          </p:nvPr>
        </p:nvSpPr>
        <p:spPr>
          <a:xfrm>
            <a:off x="4571850" y="649225"/>
            <a:ext cx="3895200" cy="6492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550" name="Google Shape;3550;p177"/>
          <p:cNvPicPr preferRelativeResize="0"/>
          <p:nvPr/>
        </p:nvPicPr>
        <p:blipFill rotWithShape="1">
          <a:blip r:embed="rId3">
            <a:alphaModFix/>
          </a:blip>
          <a:srcRect l="-17483" t="-3620" r="-14268" b="-8462"/>
          <a:stretch/>
        </p:blipFill>
        <p:spPr>
          <a:xfrm>
            <a:off x="8594275" y="4620225"/>
            <a:ext cx="421700" cy="38667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5 - Content - 2 Column A - Grey">
  <p:cSld name="CUSTOM_4_2_7_1_2">
    <p:bg>
      <p:bgPr>
        <a:solidFill>
          <a:schemeClr val="lt2"/>
        </a:solidFill>
        <a:effectLst/>
      </p:bgPr>
    </p:bg>
    <p:spTree>
      <p:nvGrpSpPr>
        <p:cNvPr id="1" name="Shape 363"/>
        <p:cNvGrpSpPr/>
        <p:nvPr/>
      </p:nvGrpSpPr>
      <p:grpSpPr>
        <a:xfrm>
          <a:off x="0" y="0"/>
          <a:ext cx="0" cy="0"/>
          <a:chOff x="0" y="0"/>
          <a:chExt cx="0" cy="0"/>
        </a:xfrm>
      </p:grpSpPr>
      <p:sp>
        <p:nvSpPr>
          <p:cNvPr id="364" name="Google Shape;364;p19"/>
          <p:cNvSpPr txBox="1">
            <a:spLocks noGrp="1"/>
          </p:cNvSpPr>
          <p:nvPr>
            <p:ph type="subTitle" idx="1"/>
          </p:nvPr>
        </p:nvSpPr>
        <p:spPr>
          <a:xfrm>
            <a:off x="676650" y="1449300"/>
            <a:ext cx="7790700" cy="320100"/>
          </a:xfrm>
          <a:prstGeom prst="rect">
            <a:avLst/>
          </a:prstGeom>
          <a:noFill/>
        </p:spPr>
        <p:txBody>
          <a:bodyPr spcFirstLastPara="1" wrap="square" lIns="0" tIns="0" rIns="0" bIns="0" anchor="t"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5" name="Google Shape;365;p19"/>
          <p:cNvSpPr txBox="1">
            <a:spLocks noGrp="1"/>
          </p:cNvSpPr>
          <p:nvPr>
            <p:ph type="body" idx="2"/>
          </p:nvPr>
        </p:nvSpPr>
        <p:spPr>
          <a:xfrm>
            <a:off x="676500" y="1769375"/>
            <a:ext cx="38955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366" name="Google Shape;366;p19"/>
          <p:cNvSpPr txBox="1">
            <a:spLocks noGrp="1"/>
          </p:cNvSpPr>
          <p:nvPr>
            <p:ph type="body" idx="3"/>
          </p:nvPr>
        </p:nvSpPr>
        <p:spPr>
          <a:xfrm>
            <a:off x="4571925" y="1769375"/>
            <a:ext cx="38955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367" name="Google Shape;367;p19"/>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grpSp>
        <p:nvGrpSpPr>
          <p:cNvPr id="368" name="Google Shape;368;p19"/>
          <p:cNvGrpSpPr/>
          <p:nvPr/>
        </p:nvGrpSpPr>
        <p:grpSpPr>
          <a:xfrm>
            <a:off x="8648263" y="4659742"/>
            <a:ext cx="313719" cy="338062"/>
            <a:chOff x="3976677" y="2333625"/>
            <a:chExt cx="876309" cy="944307"/>
          </a:xfrm>
        </p:grpSpPr>
        <p:sp>
          <p:nvSpPr>
            <p:cNvPr id="369" name="Google Shape;369;p19"/>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0" name="Google Shape;370;p19"/>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1" name="Google Shape;371;p19"/>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2" name="Google Shape;372;p19"/>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3" name="Google Shape;373;p19"/>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4" name="Google Shape;374;p19"/>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5" name="Google Shape;375;p19"/>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6" name="Google Shape;376;p19"/>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7" name="Google Shape;377;p19"/>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8" name="Google Shape;378;p19"/>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9" name="Google Shape;379;p19"/>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0" name="Google Shape;380;p19"/>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1" name="Google Shape;381;p19"/>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2" name="Google Shape;382;p19"/>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83" name="Google Shape;383;p19"/>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005 - Content - 1 Column - Blue 1">
  <p:cSld name="CUSTOM_4_2_6_2">
    <p:bg>
      <p:bgPr>
        <a:solidFill>
          <a:srgbClr val="217CBB"/>
        </a:solidFill>
        <a:effectLst/>
      </p:bgPr>
    </p:bg>
    <p:spTree>
      <p:nvGrpSpPr>
        <p:cNvPr id="1" name="Shape 3551"/>
        <p:cNvGrpSpPr/>
        <p:nvPr/>
      </p:nvGrpSpPr>
      <p:grpSpPr>
        <a:xfrm>
          <a:off x="0" y="0"/>
          <a:ext cx="0" cy="0"/>
          <a:chOff x="0" y="0"/>
          <a:chExt cx="0" cy="0"/>
        </a:xfrm>
      </p:grpSpPr>
      <p:sp>
        <p:nvSpPr>
          <p:cNvPr id="3552" name="Google Shape;3552;p178"/>
          <p:cNvSpPr txBox="1">
            <a:spLocks noGrp="1"/>
          </p:cNvSpPr>
          <p:nvPr>
            <p:ph type="title"/>
          </p:nvPr>
        </p:nvSpPr>
        <p:spPr>
          <a:xfrm>
            <a:off x="676650" y="0"/>
            <a:ext cx="7790700" cy="1289400"/>
          </a:xfrm>
          <a:prstGeom prst="rect">
            <a:avLst/>
          </a:prstGeom>
          <a:noFill/>
        </p:spPr>
        <p:txBody>
          <a:bodyPr spcFirstLastPara="1" wrap="square" lIns="0" tIns="91425" rIns="0" bIns="182875"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3553" name="Google Shape;3553;p178"/>
          <p:cNvSpPr txBox="1">
            <a:spLocks noGrp="1"/>
          </p:cNvSpPr>
          <p:nvPr>
            <p:ph type="subTitle" idx="1"/>
          </p:nvPr>
        </p:nvSpPr>
        <p:spPr>
          <a:xfrm>
            <a:off x="676650" y="1449300"/>
            <a:ext cx="7790700" cy="320100"/>
          </a:xfrm>
          <a:prstGeom prst="rect">
            <a:avLst/>
          </a:prstGeom>
          <a:noFill/>
        </p:spPr>
        <p:txBody>
          <a:bodyPr spcFirstLastPara="1" wrap="square" lIns="0" tIns="0" rIns="320025"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3554" name="Google Shape;3554;p178"/>
          <p:cNvSpPr txBox="1">
            <a:spLocks noGrp="1"/>
          </p:cNvSpPr>
          <p:nvPr>
            <p:ph type="body" idx="2"/>
          </p:nvPr>
        </p:nvSpPr>
        <p:spPr>
          <a:xfrm>
            <a:off x="676500" y="1769375"/>
            <a:ext cx="7790700" cy="2720100"/>
          </a:xfrm>
          <a:prstGeom prst="rect">
            <a:avLst/>
          </a:prstGeom>
        </p:spPr>
        <p:txBody>
          <a:bodyPr spcFirstLastPara="1" wrap="square" lIns="0" tIns="91425" rIns="91425"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grpSp>
        <p:nvGrpSpPr>
          <p:cNvPr id="3555" name="Google Shape;3555;p178"/>
          <p:cNvGrpSpPr/>
          <p:nvPr/>
        </p:nvGrpSpPr>
        <p:grpSpPr>
          <a:xfrm>
            <a:off x="8648263" y="4659742"/>
            <a:ext cx="313719" cy="338062"/>
            <a:chOff x="3976677" y="2333625"/>
            <a:chExt cx="876309" cy="944307"/>
          </a:xfrm>
        </p:grpSpPr>
        <p:sp>
          <p:nvSpPr>
            <p:cNvPr id="3556" name="Google Shape;3556;p178"/>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57" name="Google Shape;3557;p178"/>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58" name="Google Shape;3558;p178"/>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59" name="Google Shape;3559;p178"/>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60" name="Google Shape;3560;p178"/>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61" name="Google Shape;3561;p178"/>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62" name="Google Shape;3562;p178"/>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63" name="Google Shape;3563;p178"/>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64" name="Google Shape;3564;p178"/>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65" name="Google Shape;3565;p178"/>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66" name="Google Shape;3566;p178"/>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67" name="Google Shape;3567;p178"/>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68" name="Google Shape;3568;p178"/>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69" name="Google Shape;3569;p178"/>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570" name="Google Shape;3570;p178"/>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001 - Table of Content 1">
  <p:cSld name="TITLE_2_1_3_1_1_1">
    <p:bg>
      <p:bgPr>
        <a:solidFill>
          <a:schemeClr val="lt1"/>
        </a:solidFill>
        <a:effectLst/>
      </p:bgPr>
    </p:bg>
    <p:spTree>
      <p:nvGrpSpPr>
        <p:cNvPr id="1" name="Shape 3571"/>
        <p:cNvGrpSpPr/>
        <p:nvPr/>
      </p:nvGrpSpPr>
      <p:grpSpPr>
        <a:xfrm>
          <a:off x="0" y="0"/>
          <a:ext cx="0" cy="0"/>
          <a:chOff x="0" y="0"/>
          <a:chExt cx="0" cy="0"/>
        </a:xfrm>
      </p:grpSpPr>
      <p:sp>
        <p:nvSpPr>
          <p:cNvPr id="3572" name="Google Shape;3572;p179"/>
          <p:cNvSpPr txBox="1">
            <a:spLocks noGrp="1"/>
          </p:cNvSpPr>
          <p:nvPr>
            <p:ph type="title"/>
          </p:nvPr>
        </p:nvSpPr>
        <p:spPr>
          <a:xfrm>
            <a:off x="676650" y="7075"/>
            <a:ext cx="1947600" cy="16023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2pPr>
            <a:lvl3pPr lvl="2"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3pPr>
            <a:lvl4pPr lvl="3"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4pPr>
            <a:lvl5pPr lvl="4"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5pPr>
            <a:lvl6pPr lvl="5"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6pPr>
            <a:lvl7pPr lvl="6"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7pPr>
            <a:lvl8pPr lvl="7"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8pPr>
            <a:lvl9pPr lvl="8"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9pPr>
          </a:lstStyle>
          <a:p>
            <a:endParaRPr/>
          </a:p>
        </p:txBody>
      </p:sp>
      <p:sp>
        <p:nvSpPr>
          <p:cNvPr id="3573" name="Google Shape;3573;p179"/>
          <p:cNvSpPr txBox="1">
            <a:spLocks noGrp="1"/>
          </p:cNvSpPr>
          <p:nvPr>
            <p:ph type="subTitle" idx="1"/>
          </p:nvPr>
        </p:nvSpPr>
        <p:spPr>
          <a:xfrm>
            <a:off x="3107726" y="1932804"/>
            <a:ext cx="5355900" cy="639000"/>
          </a:xfrm>
          <a:prstGeom prst="rect">
            <a:avLst/>
          </a:prstGeom>
        </p:spPr>
        <p:txBody>
          <a:bodyPr spcFirstLastPara="1" wrap="square" lIns="320025" tIns="91425" rIns="3200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sp>
        <p:nvSpPr>
          <p:cNvPr id="3574" name="Google Shape;3574;p179"/>
          <p:cNvSpPr txBox="1">
            <a:spLocks noGrp="1"/>
          </p:cNvSpPr>
          <p:nvPr>
            <p:ph type="title" idx="2" hasCustomPrompt="1"/>
          </p:nvPr>
        </p:nvSpPr>
        <p:spPr>
          <a:xfrm>
            <a:off x="2624250" y="1929375"/>
            <a:ext cx="483600" cy="6390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3575" name="Google Shape;3575;p179"/>
          <p:cNvSpPr txBox="1">
            <a:spLocks noGrp="1"/>
          </p:cNvSpPr>
          <p:nvPr>
            <p:ph type="subTitle" idx="3"/>
          </p:nvPr>
        </p:nvSpPr>
        <p:spPr>
          <a:xfrm>
            <a:off x="3107726" y="2571804"/>
            <a:ext cx="5355900" cy="639000"/>
          </a:xfrm>
          <a:prstGeom prst="rect">
            <a:avLst/>
          </a:prstGeom>
        </p:spPr>
        <p:txBody>
          <a:bodyPr spcFirstLastPara="1" wrap="square" lIns="320025" tIns="91425" rIns="3200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sp>
        <p:nvSpPr>
          <p:cNvPr id="3576" name="Google Shape;3576;p179"/>
          <p:cNvSpPr txBox="1">
            <a:spLocks noGrp="1"/>
          </p:cNvSpPr>
          <p:nvPr>
            <p:ph type="title" idx="4" hasCustomPrompt="1"/>
          </p:nvPr>
        </p:nvSpPr>
        <p:spPr>
          <a:xfrm>
            <a:off x="2624250" y="2568375"/>
            <a:ext cx="483600" cy="6390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3577" name="Google Shape;3577;p179"/>
          <p:cNvSpPr txBox="1">
            <a:spLocks noGrp="1"/>
          </p:cNvSpPr>
          <p:nvPr>
            <p:ph type="subTitle" idx="5"/>
          </p:nvPr>
        </p:nvSpPr>
        <p:spPr>
          <a:xfrm>
            <a:off x="3107726" y="3210804"/>
            <a:ext cx="5355900" cy="639000"/>
          </a:xfrm>
          <a:prstGeom prst="rect">
            <a:avLst/>
          </a:prstGeom>
        </p:spPr>
        <p:txBody>
          <a:bodyPr spcFirstLastPara="1" wrap="square" lIns="320025" tIns="91425" rIns="3200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sp>
        <p:nvSpPr>
          <p:cNvPr id="3578" name="Google Shape;3578;p179"/>
          <p:cNvSpPr txBox="1">
            <a:spLocks noGrp="1"/>
          </p:cNvSpPr>
          <p:nvPr>
            <p:ph type="title" idx="6" hasCustomPrompt="1"/>
          </p:nvPr>
        </p:nvSpPr>
        <p:spPr>
          <a:xfrm>
            <a:off x="2624250" y="3207375"/>
            <a:ext cx="483600" cy="6390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3579" name="Google Shape;3579;p179"/>
          <p:cNvSpPr txBox="1">
            <a:spLocks noGrp="1"/>
          </p:cNvSpPr>
          <p:nvPr>
            <p:ph type="subTitle" idx="7"/>
          </p:nvPr>
        </p:nvSpPr>
        <p:spPr>
          <a:xfrm>
            <a:off x="3107726" y="3849804"/>
            <a:ext cx="5355900" cy="639000"/>
          </a:xfrm>
          <a:prstGeom prst="rect">
            <a:avLst/>
          </a:prstGeom>
        </p:spPr>
        <p:txBody>
          <a:bodyPr spcFirstLastPara="1" wrap="square" lIns="320025" tIns="91425" rIns="3200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sp>
        <p:nvSpPr>
          <p:cNvPr id="3580" name="Google Shape;3580;p179"/>
          <p:cNvSpPr txBox="1">
            <a:spLocks noGrp="1"/>
          </p:cNvSpPr>
          <p:nvPr>
            <p:ph type="title" idx="8" hasCustomPrompt="1"/>
          </p:nvPr>
        </p:nvSpPr>
        <p:spPr>
          <a:xfrm>
            <a:off x="2624250" y="3846375"/>
            <a:ext cx="483600" cy="6390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3581" name="Google Shape;3581;p179"/>
          <p:cNvSpPr txBox="1">
            <a:spLocks noGrp="1"/>
          </p:cNvSpPr>
          <p:nvPr>
            <p:ph type="subTitle" idx="9"/>
          </p:nvPr>
        </p:nvSpPr>
        <p:spPr>
          <a:xfrm>
            <a:off x="3107726" y="1290379"/>
            <a:ext cx="5355900" cy="639000"/>
          </a:xfrm>
          <a:prstGeom prst="rect">
            <a:avLst/>
          </a:prstGeom>
        </p:spPr>
        <p:txBody>
          <a:bodyPr spcFirstLastPara="1" wrap="square" lIns="320025" tIns="91425" rIns="3200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sp>
        <p:nvSpPr>
          <p:cNvPr id="3582" name="Google Shape;3582;p179"/>
          <p:cNvSpPr txBox="1">
            <a:spLocks noGrp="1"/>
          </p:cNvSpPr>
          <p:nvPr>
            <p:ph type="title" idx="13" hasCustomPrompt="1"/>
          </p:nvPr>
        </p:nvSpPr>
        <p:spPr>
          <a:xfrm>
            <a:off x="2624250" y="1286950"/>
            <a:ext cx="483600" cy="6390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3583" name="Google Shape;3583;p179"/>
          <p:cNvGrpSpPr/>
          <p:nvPr/>
        </p:nvGrpSpPr>
        <p:grpSpPr>
          <a:xfrm>
            <a:off x="8648263" y="4659742"/>
            <a:ext cx="313719" cy="338062"/>
            <a:chOff x="3976677" y="2333625"/>
            <a:chExt cx="876309" cy="944307"/>
          </a:xfrm>
        </p:grpSpPr>
        <p:sp>
          <p:nvSpPr>
            <p:cNvPr id="3584" name="Google Shape;3584;p179"/>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85" name="Google Shape;3585;p179"/>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86" name="Google Shape;3586;p179"/>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87" name="Google Shape;3587;p179"/>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88" name="Google Shape;3588;p179"/>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89" name="Google Shape;3589;p179"/>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90" name="Google Shape;3590;p179"/>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91" name="Google Shape;3591;p179"/>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92" name="Google Shape;3592;p179"/>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93" name="Google Shape;3593;p179"/>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94" name="Google Shape;3594;p179"/>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95" name="Google Shape;3595;p179"/>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96" name="Google Shape;3596;p179"/>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597" name="Google Shape;3597;p179"/>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grpSp>
        <p:nvGrpSpPr>
          <p:cNvPr id="3598" name="Google Shape;3598;p179"/>
          <p:cNvGrpSpPr/>
          <p:nvPr/>
        </p:nvGrpSpPr>
        <p:grpSpPr>
          <a:xfrm>
            <a:off x="8648263" y="4659742"/>
            <a:ext cx="313719" cy="338062"/>
            <a:chOff x="3976677" y="2333625"/>
            <a:chExt cx="876309" cy="944307"/>
          </a:xfrm>
        </p:grpSpPr>
        <p:sp>
          <p:nvSpPr>
            <p:cNvPr id="3599" name="Google Shape;3599;p179"/>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00" name="Google Shape;3600;p179"/>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01" name="Google Shape;3601;p179"/>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02" name="Google Shape;3602;p179"/>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03" name="Google Shape;3603;p179"/>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04" name="Google Shape;3604;p179"/>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05" name="Google Shape;3605;p179"/>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06" name="Google Shape;3606;p179"/>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07" name="Google Shape;3607;p179"/>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08" name="Google Shape;3608;p179"/>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09" name="Google Shape;3609;p179"/>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10" name="Google Shape;3610;p179"/>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11" name="Google Shape;3611;p179"/>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12" name="Google Shape;3612;p179"/>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000 - Title A - Full">
  <p:cSld name="TITLE_2_1_3">
    <p:bg>
      <p:bgPr>
        <a:blipFill>
          <a:blip r:embed="rId2">
            <a:alphaModFix/>
          </a:blip>
          <a:stretch>
            <a:fillRect/>
          </a:stretch>
        </a:blipFill>
        <a:effectLst/>
      </p:bgPr>
    </p:bg>
    <p:spTree>
      <p:nvGrpSpPr>
        <p:cNvPr id="1" name="Shape 3616"/>
        <p:cNvGrpSpPr/>
        <p:nvPr/>
      </p:nvGrpSpPr>
      <p:grpSpPr>
        <a:xfrm>
          <a:off x="0" y="0"/>
          <a:ext cx="0" cy="0"/>
          <a:chOff x="0" y="0"/>
          <a:chExt cx="0" cy="0"/>
        </a:xfrm>
      </p:grpSpPr>
      <p:sp>
        <p:nvSpPr>
          <p:cNvPr id="3617" name="Google Shape;3617;p181"/>
          <p:cNvSpPr/>
          <p:nvPr/>
        </p:nvSpPr>
        <p:spPr>
          <a:xfrm>
            <a:off x="0" y="0"/>
            <a:ext cx="9144000" cy="5143500"/>
          </a:xfrm>
          <a:prstGeom prst="rect">
            <a:avLst/>
          </a:prstGeom>
          <a:solidFill>
            <a:srgbClr val="003054">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8" name="Google Shape;3618;p181"/>
          <p:cNvGrpSpPr/>
          <p:nvPr/>
        </p:nvGrpSpPr>
        <p:grpSpPr>
          <a:xfrm>
            <a:off x="676477" y="649237"/>
            <a:ext cx="1303521" cy="293084"/>
            <a:chOff x="3976687" y="3573303"/>
            <a:chExt cx="4236338" cy="952499"/>
          </a:xfrm>
        </p:grpSpPr>
        <p:sp>
          <p:nvSpPr>
            <p:cNvPr id="3619" name="Google Shape;3619;p181"/>
            <p:cNvSpPr/>
            <p:nvPr/>
          </p:nvSpPr>
          <p:spPr>
            <a:xfrm>
              <a:off x="4862702" y="3680079"/>
              <a:ext cx="595979" cy="723900"/>
            </a:xfrm>
            <a:custGeom>
              <a:avLst/>
              <a:gdLst/>
              <a:ahLst/>
              <a:cxnLst/>
              <a:rect l="l" t="t" r="r" b="b"/>
              <a:pathLst>
                <a:path w="595979" h="723900" extrusionOk="0">
                  <a:moveTo>
                    <a:pt x="217646" y="723138"/>
                  </a:moveTo>
                  <a:lnTo>
                    <a:pt x="217646" y="132588"/>
                  </a:lnTo>
                  <a:lnTo>
                    <a:pt x="0" y="132588"/>
                  </a:lnTo>
                  <a:lnTo>
                    <a:pt x="0" y="0"/>
                  </a:lnTo>
                  <a:lnTo>
                    <a:pt x="595979" y="0"/>
                  </a:lnTo>
                  <a:lnTo>
                    <a:pt x="595979" y="133350"/>
                  </a:lnTo>
                  <a:lnTo>
                    <a:pt x="376904" y="133350"/>
                  </a:lnTo>
                  <a:lnTo>
                    <a:pt x="376904" y="723900"/>
                  </a:lnTo>
                  <a:lnTo>
                    <a:pt x="217646" y="72313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20" name="Google Shape;3620;p181"/>
            <p:cNvSpPr/>
            <p:nvPr/>
          </p:nvSpPr>
          <p:spPr>
            <a:xfrm>
              <a:off x="5328474" y="3871626"/>
              <a:ext cx="339090" cy="532066"/>
            </a:xfrm>
            <a:custGeom>
              <a:avLst/>
              <a:gdLst/>
              <a:ahLst/>
              <a:cxnLst/>
              <a:rect l="l" t="t" r="r" b="b"/>
              <a:pathLst>
                <a:path w="339090" h="532066" extrusionOk="0">
                  <a:moveTo>
                    <a:pt x="0" y="531590"/>
                  </a:moveTo>
                  <a:lnTo>
                    <a:pt x="0" y="13525"/>
                  </a:lnTo>
                  <a:lnTo>
                    <a:pt x="157353" y="13525"/>
                  </a:lnTo>
                  <a:lnTo>
                    <a:pt x="157353" y="97726"/>
                  </a:lnTo>
                  <a:lnTo>
                    <a:pt x="158305" y="97726"/>
                  </a:lnTo>
                  <a:cubicBezTo>
                    <a:pt x="186880" y="53721"/>
                    <a:pt x="236506" y="0"/>
                    <a:pt x="334232" y="0"/>
                  </a:cubicBezTo>
                  <a:lnTo>
                    <a:pt x="339090" y="0"/>
                  </a:lnTo>
                  <a:lnTo>
                    <a:pt x="339090" y="139827"/>
                  </a:lnTo>
                  <a:cubicBezTo>
                    <a:pt x="333280" y="138779"/>
                    <a:pt x="305848" y="136874"/>
                    <a:pt x="296132" y="136874"/>
                  </a:cubicBezTo>
                  <a:cubicBezTo>
                    <a:pt x="241173" y="137446"/>
                    <a:pt x="189738" y="163830"/>
                    <a:pt x="157353" y="208217"/>
                  </a:cubicBezTo>
                  <a:lnTo>
                    <a:pt x="157353" y="532067"/>
                  </a:lnTo>
                  <a:lnTo>
                    <a:pt x="0" y="53159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21" name="Google Shape;3621;p181"/>
            <p:cNvSpPr/>
            <p:nvPr/>
          </p:nvSpPr>
          <p:spPr>
            <a:xfrm>
              <a:off x="5717285" y="3684936"/>
              <a:ext cx="158305" cy="718661"/>
            </a:xfrm>
            <a:custGeom>
              <a:avLst/>
              <a:gdLst/>
              <a:ahLst/>
              <a:cxnLst/>
              <a:rect l="l" t="t" r="r" b="b"/>
              <a:pathLst>
                <a:path w="158305" h="718661" extrusionOk="0">
                  <a:moveTo>
                    <a:pt x="0" y="126492"/>
                  </a:moveTo>
                  <a:lnTo>
                    <a:pt x="0" y="0"/>
                  </a:lnTo>
                  <a:lnTo>
                    <a:pt x="158305" y="0"/>
                  </a:lnTo>
                  <a:lnTo>
                    <a:pt x="158305" y="126492"/>
                  </a:lnTo>
                  <a:lnTo>
                    <a:pt x="0" y="126492"/>
                  </a:lnTo>
                  <a:close/>
                  <a:moveTo>
                    <a:pt x="1048" y="718661"/>
                  </a:moveTo>
                  <a:lnTo>
                    <a:pt x="1048" y="197358"/>
                  </a:lnTo>
                  <a:lnTo>
                    <a:pt x="157353" y="197358"/>
                  </a:lnTo>
                  <a:lnTo>
                    <a:pt x="157353" y="718280"/>
                  </a:lnTo>
                  <a:lnTo>
                    <a:pt x="1048" y="71866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22" name="Google Shape;3622;p181"/>
            <p:cNvSpPr/>
            <p:nvPr/>
          </p:nvSpPr>
          <p:spPr>
            <a:xfrm>
              <a:off x="5936170" y="3871626"/>
              <a:ext cx="795432" cy="531590"/>
            </a:xfrm>
            <a:custGeom>
              <a:avLst/>
              <a:gdLst/>
              <a:ahLst/>
              <a:cxnLst/>
              <a:rect l="l" t="t" r="r" b="b"/>
              <a:pathLst>
                <a:path w="795432" h="531590" extrusionOk="0">
                  <a:moveTo>
                    <a:pt x="0" y="531590"/>
                  </a:moveTo>
                  <a:lnTo>
                    <a:pt x="0" y="10668"/>
                  </a:lnTo>
                  <a:lnTo>
                    <a:pt x="157258" y="10668"/>
                  </a:lnTo>
                  <a:lnTo>
                    <a:pt x="157258" y="92774"/>
                  </a:lnTo>
                  <a:cubicBezTo>
                    <a:pt x="188595" y="51721"/>
                    <a:pt x="246221" y="0"/>
                    <a:pt x="328708" y="0"/>
                  </a:cubicBezTo>
                  <a:cubicBezTo>
                    <a:pt x="415671" y="0"/>
                    <a:pt x="456724" y="36100"/>
                    <a:pt x="471583" y="92774"/>
                  </a:cubicBezTo>
                  <a:cubicBezTo>
                    <a:pt x="502825" y="52768"/>
                    <a:pt x="561499" y="0"/>
                    <a:pt x="643033" y="0"/>
                  </a:cubicBezTo>
                  <a:cubicBezTo>
                    <a:pt x="748570" y="0"/>
                    <a:pt x="795433" y="66675"/>
                    <a:pt x="795433" y="159258"/>
                  </a:cubicBezTo>
                  <a:lnTo>
                    <a:pt x="795433" y="531590"/>
                  </a:lnTo>
                  <a:lnTo>
                    <a:pt x="638080" y="531590"/>
                  </a:lnTo>
                  <a:lnTo>
                    <a:pt x="638080" y="201263"/>
                  </a:lnTo>
                  <a:cubicBezTo>
                    <a:pt x="638080" y="154400"/>
                    <a:pt x="627316" y="129921"/>
                    <a:pt x="581406" y="129921"/>
                  </a:cubicBezTo>
                  <a:cubicBezTo>
                    <a:pt x="542354" y="129921"/>
                    <a:pt x="511016" y="151447"/>
                    <a:pt x="476631" y="181737"/>
                  </a:cubicBezTo>
                  <a:lnTo>
                    <a:pt x="476631" y="531590"/>
                  </a:lnTo>
                  <a:lnTo>
                    <a:pt x="319564" y="531590"/>
                  </a:lnTo>
                  <a:lnTo>
                    <a:pt x="319564" y="201263"/>
                  </a:lnTo>
                  <a:cubicBezTo>
                    <a:pt x="319564" y="154400"/>
                    <a:pt x="308800" y="129921"/>
                    <a:pt x="262414" y="129921"/>
                  </a:cubicBezTo>
                  <a:cubicBezTo>
                    <a:pt x="223361" y="129921"/>
                    <a:pt x="192119" y="151447"/>
                    <a:pt x="156877" y="181737"/>
                  </a:cubicBezTo>
                  <a:lnTo>
                    <a:pt x="156877" y="531590"/>
                  </a:lnTo>
                  <a:lnTo>
                    <a:pt x="0" y="53159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23" name="Google Shape;3623;p181"/>
            <p:cNvSpPr/>
            <p:nvPr/>
          </p:nvSpPr>
          <p:spPr>
            <a:xfrm>
              <a:off x="6791038" y="3680079"/>
              <a:ext cx="517874" cy="731424"/>
            </a:xfrm>
            <a:custGeom>
              <a:avLst/>
              <a:gdLst/>
              <a:ahLst/>
              <a:cxnLst/>
              <a:rect l="l" t="t" r="r" b="b"/>
              <a:pathLst>
                <a:path w="517874" h="731424" extrusionOk="0">
                  <a:moveTo>
                    <a:pt x="157639" y="661511"/>
                  </a:moveTo>
                  <a:lnTo>
                    <a:pt x="157639" y="723138"/>
                  </a:lnTo>
                  <a:lnTo>
                    <a:pt x="0" y="723138"/>
                  </a:lnTo>
                  <a:lnTo>
                    <a:pt x="0" y="0"/>
                  </a:lnTo>
                  <a:lnTo>
                    <a:pt x="157639" y="0"/>
                  </a:lnTo>
                  <a:lnTo>
                    <a:pt x="157639" y="282416"/>
                  </a:lnTo>
                  <a:cubicBezTo>
                    <a:pt x="191833" y="234791"/>
                    <a:pt x="240697" y="191548"/>
                    <a:pt x="317849" y="191548"/>
                  </a:cubicBezTo>
                  <a:cubicBezTo>
                    <a:pt x="436150" y="191548"/>
                    <a:pt x="517874" y="282416"/>
                    <a:pt x="517874" y="462153"/>
                  </a:cubicBezTo>
                  <a:cubicBezTo>
                    <a:pt x="517874" y="641890"/>
                    <a:pt x="434912" y="731425"/>
                    <a:pt x="315658" y="731425"/>
                  </a:cubicBezTo>
                  <a:cubicBezTo>
                    <a:pt x="245269" y="731425"/>
                    <a:pt x="196405" y="705517"/>
                    <a:pt x="157639" y="661511"/>
                  </a:cubicBezTo>
                  <a:close/>
                  <a:moveTo>
                    <a:pt x="360902" y="463201"/>
                  </a:moveTo>
                  <a:cubicBezTo>
                    <a:pt x="360902" y="376238"/>
                    <a:pt x="330613" y="321469"/>
                    <a:pt x="260223" y="321469"/>
                  </a:cubicBezTo>
                  <a:cubicBezTo>
                    <a:pt x="220123" y="321469"/>
                    <a:pt x="184023" y="345948"/>
                    <a:pt x="157639" y="372332"/>
                  </a:cubicBezTo>
                  <a:lnTo>
                    <a:pt x="157639" y="564833"/>
                  </a:lnTo>
                  <a:cubicBezTo>
                    <a:pt x="191833" y="597027"/>
                    <a:pt x="220123" y="612458"/>
                    <a:pt x="262414" y="612458"/>
                  </a:cubicBezTo>
                  <a:cubicBezTo>
                    <a:pt x="327374" y="612648"/>
                    <a:pt x="360616" y="557975"/>
                    <a:pt x="360616" y="463201"/>
                  </a:cubicBezTo>
                  <a:lnTo>
                    <a:pt x="360902" y="46320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24" name="Google Shape;3624;p181"/>
            <p:cNvSpPr/>
            <p:nvPr/>
          </p:nvSpPr>
          <p:spPr>
            <a:xfrm>
              <a:off x="7357680" y="3680079"/>
              <a:ext cx="156305" cy="723137"/>
            </a:xfrm>
            <a:custGeom>
              <a:avLst/>
              <a:gdLst/>
              <a:ahLst/>
              <a:cxnLst/>
              <a:rect l="l" t="t" r="r" b="b"/>
              <a:pathLst>
                <a:path w="156305" h="723137" extrusionOk="0">
                  <a:moveTo>
                    <a:pt x="0" y="723138"/>
                  </a:moveTo>
                  <a:lnTo>
                    <a:pt x="0" y="0"/>
                  </a:lnTo>
                  <a:lnTo>
                    <a:pt x="156305" y="0"/>
                  </a:lnTo>
                  <a:lnTo>
                    <a:pt x="156305" y="723138"/>
                  </a:lnTo>
                  <a:lnTo>
                    <a:pt x="0" y="72313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25" name="Google Shape;3625;p181"/>
            <p:cNvSpPr/>
            <p:nvPr/>
          </p:nvSpPr>
          <p:spPr>
            <a:xfrm>
              <a:off x="7562754" y="3871626"/>
              <a:ext cx="501300" cy="542353"/>
            </a:xfrm>
            <a:custGeom>
              <a:avLst/>
              <a:gdLst/>
              <a:ahLst/>
              <a:cxnLst/>
              <a:rect l="l" t="t" r="r" b="b"/>
              <a:pathLst>
                <a:path w="501300" h="542353" extrusionOk="0">
                  <a:moveTo>
                    <a:pt x="0" y="271653"/>
                  </a:moveTo>
                  <a:cubicBezTo>
                    <a:pt x="0" y="69342"/>
                    <a:pt x="154400" y="0"/>
                    <a:pt x="261842" y="0"/>
                  </a:cubicBezTo>
                  <a:cubicBezTo>
                    <a:pt x="369284" y="0"/>
                    <a:pt x="501301" y="54102"/>
                    <a:pt x="501301" y="290227"/>
                  </a:cubicBezTo>
                  <a:lnTo>
                    <a:pt x="501301" y="313658"/>
                  </a:lnTo>
                  <a:lnTo>
                    <a:pt x="156305" y="313658"/>
                  </a:lnTo>
                  <a:cubicBezTo>
                    <a:pt x="164211" y="399383"/>
                    <a:pt x="212027" y="432816"/>
                    <a:pt x="277559" y="432816"/>
                  </a:cubicBezTo>
                  <a:cubicBezTo>
                    <a:pt x="334804" y="431101"/>
                    <a:pt x="389573" y="408908"/>
                    <a:pt x="431959" y="370332"/>
                  </a:cubicBezTo>
                  <a:lnTo>
                    <a:pt x="492538" y="464153"/>
                  </a:lnTo>
                  <a:cubicBezTo>
                    <a:pt x="431959" y="515969"/>
                    <a:pt x="356711" y="542354"/>
                    <a:pt x="265843" y="542354"/>
                  </a:cubicBezTo>
                  <a:cubicBezTo>
                    <a:pt x="129921" y="542354"/>
                    <a:pt x="0" y="473202"/>
                    <a:pt x="0" y="271653"/>
                  </a:cubicBezTo>
                  <a:close/>
                  <a:moveTo>
                    <a:pt x="360617" y="220789"/>
                  </a:moveTo>
                  <a:cubicBezTo>
                    <a:pt x="352806" y="147542"/>
                    <a:pt x="319564" y="112300"/>
                    <a:pt x="260890" y="112300"/>
                  </a:cubicBezTo>
                  <a:cubicBezTo>
                    <a:pt x="212027" y="112300"/>
                    <a:pt x="170021" y="144589"/>
                    <a:pt x="158305" y="220789"/>
                  </a:cubicBezTo>
                  <a:lnTo>
                    <a:pt x="360617" y="22078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26" name="Google Shape;3626;p181"/>
            <p:cNvSpPr/>
            <p:nvPr/>
          </p:nvSpPr>
          <p:spPr>
            <a:xfrm>
              <a:off x="8093768" y="4285202"/>
              <a:ext cx="119257" cy="119253"/>
            </a:xfrm>
            <a:custGeom>
              <a:avLst/>
              <a:gdLst/>
              <a:ahLst/>
              <a:cxnLst/>
              <a:rect l="l" t="t" r="r" b="b"/>
              <a:pathLst>
                <a:path w="119257" h="119253" extrusionOk="0">
                  <a:moveTo>
                    <a:pt x="4" y="59626"/>
                  </a:moveTo>
                  <a:cubicBezTo>
                    <a:pt x="-377" y="27051"/>
                    <a:pt x="25722" y="381"/>
                    <a:pt x="58297" y="0"/>
                  </a:cubicBezTo>
                  <a:cubicBezTo>
                    <a:pt x="58773" y="0"/>
                    <a:pt x="59155" y="0"/>
                    <a:pt x="59631" y="0"/>
                  </a:cubicBezTo>
                  <a:cubicBezTo>
                    <a:pt x="92587" y="0"/>
                    <a:pt x="119257" y="26670"/>
                    <a:pt x="119257" y="59626"/>
                  </a:cubicBezTo>
                  <a:cubicBezTo>
                    <a:pt x="119257" y="92583"/>
                    <a:pt x="92587" y="119253"/>
                    <a:pt x="59631" y="119253"/>
                  </a:cubicBezTo>
                  <a:cubicBezTo>
                    <a:pt x="26674" y="119253"/>
                    <a:pt x="4" y="92583"/>
                    <a:pt x="4" y="59626"/>
                  </a:cubicBezTo>
                  <a:close/>
                  <a:moveTo>
                    <a:pt x="108399" y="59626"/>
                  </a:moveTo>
                  <a:cubicBezTo>
                    <a:pt x="107923" y="32575"/>
                    <a:pt x="85634" y="11049"/>
                    <a:pt x="58583" y="11525"/>
                  </a:cubicBezTo>
                  <a:cubicBezTo>
                    <a:pt x="31532" y="12001"/>
                    <a:pt x="10006" y="34290"/>
                    <a:pt x="10482" y="61341"/>
                  </a:cubicBezTo>
                  <a:cubicBezTo>
                    <a:pt x="10958" y="88106"/>
                    <a:pt x="32865" y="109538"/>
                    <a:pt x="59631" y="109442"/>
                  </a:cubicBezTo>
                  <a:cubicBezTo>
                    <a:pt x="86586" y="109442"/>
                    <a:pt x="108399" y="87630"/>
                    <a:pt x="108399" y="60674"/>
                  </a:cubicBezTo>
                  <a:cubicBezTo>
                    <a:pt x="108399" y="60293"/>
                    <a:pt x="108399" y="60008"/>
                    <a:pt x="108399" y="59626"/>
                  </a:cubicBezTo>
                  <a:close/>
                  <a:moveTo>
                    <a:pt x="36485" y="25717"/>
                  </a:moveTo>
                  <a:lnTo>
                    <a:pt x="60869" y="25717"/>
                  </a:lnTo>
                  <a:cubicBezTo>
                    <a:pt x="76299" y="25717"/>
                    <a:pt x="85253" y="32385"/>
                    <a:pt x="85253" y="45720"/>
                  </a:cubicBezTo>
                  <a:cubicBezTo>
                    <a:pt x="86015" y="54197"/>
                    <a:pt x="80681" y="61913"/>
                    <a:pt x="72490" y="64199"/>
                  </a:cubicBezTo>
                  <a:lnTo>
                    <a:pt x="86586" y="90964"/>
                  </a:lnTo>
                  <a:lnTo>
                    <a:pt x="72966" y="90964"/>
                  </a:lnTo>
                  <a:lnTo>
                    <a:pt x="59821" y="66008"/>
                  </a:lnTo>
                  <a:lnTo>
                    <a:pt x="49534" y="66008"/>
                  </a:lnTo>
                  <a:lnTo>
                    <a:pt x="49534" y="90964"/>
                  </a:lnTo>
                  <a:lnTo>
                    <a:pt x="36485" y="90964"/>
                  </a:lnTo>
                  <a:lnTo>
                    <a:pt x="36485" y="25717"/>
                  </a:lnTo>
                  <a:close/>
                  <a:moveTo>
                    <a:pt x="60107" y="56007"/>
                  </a:moveTo>
                  <a:cubicBezTo>
                    <a:pt x="68108" y="56007"/>
                    <a:pt x="72490" y="53435"/>
                    <a:pt x="72490" y="46482"/>
                  </a:cubicBezTo>
                  <a:cubicBezTo>
                    <a:pt x="72490" y="39529"/>
                    <a:pt x="68108" y="36957"/>
                    <a:pt x="59821" y="36957"/>
                  </a:cubicBezTo>
                  <a:lnTo>
                    <a:pt x="49534" y="36957"/>
                  </a:lnTo>
                  <a:lnTo>
                    <a:pt x="49534" y="56007"/>
                  </a:lnTo>
                  <a:lnTo>
                    <a:pt x="60107" y="56007"/>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27" name="Google Shape;3627;p181"/>
            <p:cNvSpPr/>
            <p:nvPr/>
          </p:nvSpPr>
          <p:spPr>
            <a:xfrm>
              <a:off x="4035837" y="4301108"/>
              <a:ext cx="195452" cy="224694"/>
            </a:xfrm>
            <a:custGeom>
              <a:avLst/>
              <a:gdLst/>
              <a:ahLst/>
              <a:cxnLst/>
              <a:rect l="l" t="t" r="r" b="b"/>
              <a:pathLst>
                <a:path w="195452" h="224694" extrusionOk="0">
                  <a:moveTo>
                    <a:pt x="0" y="0"/>
                  </a:moveTo>
                  <a:lnTo>
                    <a:pt x="0" y="224695"/>
                  </a:lnTo>
                  <a:lnTo>
                    <a:pt x="195453" y="111919"/>
                  </a:lnTo>
                  <a:cubicBezTo>
                    <a:pt x="120301" y="95726"/>
                    <a:pt x="52007" y="56579"/>
                    <a:pt x="0"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28" name="Google Shape;3628;p181"/>
            <p:cNvSpPr/>
            <p:nvPr/>
          </p:nvSpPr>
          <p:spPr>
            <a:xfrm>
              <a:off x="4035837" y="3573303"/>
              <a:ext cx="194024" cy="223361"/>
            </a:xfrm>
            <a:custGeom>
              <a:avLst/>
              <a:gdLst/>
              <a:ahLst/>
              <a:cxnLst/>
              <a:rect l="l" t="t" r="r" b="b"/>
              <a:pathLst>
                <a:path w="194024" h="223361" extrusionOk="0">
                  <a:moveTo>
                    <a:pt x="194024" y="111824"/>
                  </a:moveTo>
                  <a:lnTo>
                    <a:pt x="0" y="0"/>
                  </a:lnTo>
                  <a:lnTo>
                    <a:pt x="0" y="223361"/>
                  </a:lnTo>
                  <a:cubicBezTo>
                    <a:pt x="51816" y="167259"/>
                    <a:pt x="119539" y="128397"/>
                    <a:pt x="194024" y="111824"/>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29" name="Google Shape;3629;p181"/>
            <p:cNvSpPr/>
            <p:nvPr/>
          </p:nvSpPr>
          <p:spPr>
            <a:xfrm>
              <a:off x="4664868" y="3936777"/>
              <a:ext cx="195929" cy="225933"/>
            </a:xfrm>
            <a:custGeom>
              <a:avLst/>
              <a:gdLst/>
              <a:ahLst/>
              <a:cxnLst/>
              <a:rect l="l" t="t" r="r" b="b"/>
              <a:pathLst>
                <a:path w="195929" h="225933" extrusionOk="0">
                  <a:moveTo>
                    <a:pt x="195929" y="112776"/>
                  </a:moveTo>
                  <a:lnTo>
                    <a:pt x="571" y="0"/>
                  </a:lnTo>
                  <a:cubicBezTo>
                    <a:pt x="23717" y="73533"/>
                    <a:pt x="23431" y="152495"/>
                    <a:pt x="0" y="225933"/>
                  </a:cubicBezTo>
                  <a:lnTo>
                    <a:pt x="195929" y="112776"/>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30" name="Google Shape;3630;p181"/>
            <p:cNvSpPr/>
            <p:nvPr/>
          </p:nvSpPr>
          <p:spPr>
            <a:xfrm>
              <a:off x="4164519" y="3714067"/>
              <a:ext cx="215741" cy="38401"/>
            </a:xfrm>
            <a:custGeom>
              <a:avLst/>
              <a:gdLst/>
              <a:ahLst/>
              <a:cxnLst/>
              <a:rect l="l" t="t" r="r" b="b"/>
              <a:pathLst>
                <a:path w="215741" h="38401" extrusionOk="0">
                  <a:moveTo>
                    <a:pt x="0" y="29925"/>
                  </a:moveTo>
                  <a:cubicBezTo>
                    <a:pt x="28004" y="23733"/>
                    <a:pt x="86201" y="29925"/>
                    <a:pt x="116967" y="38402"/>
                  </a:cubicBezTo>
                  <a:cubicBezTo>
                    <a:pt x="145923" y="17828"/>
                    <a:pt x="180308" y="6398"/>
                    <a:pt x="215741" y="5540"/>
                  </a:cubicBezTo>
                  <a:cubicBezTo>
                    <a:pt x="142970" y="-6842"/>
                    <a:pt x="68199" y="1635"/>
                    <a:pt x="0" y="29925"/>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31" name="Google Shape;3631;p181"/>
            <p:cNvSpPr/>
            <p:nvPr/>
          </p:nvSpPr>
          <p:spPr>
            <a:xfrm>
              <a:off x="4192332" y="3990594"/>
              <a:ext cx="344519" cy="207317"/>
            </a:xfrm>
            <a:custGeom>
              <a:avLst/>
              <a:gdLst/>
              <a:ahLst/>
              <a:cxnLst/>
              <a:rect l="l" t="t" r="r" b="b"/>
              <a:pathLst>
                <a:path w="344519" h="207317" extrusionOk="0">
                  <a:moveTo>
                    <a:pt x="344519" y="162211"/>
                  </a:moveTo>
                  <a:cubicBezTo>
                    <a:pt x="339662" y="119348"/>
                    <a:pt x="329470" y="77343"/>
                    <a:pt x="313944" y="37147"/>
                  </a:cubicBezTo>
                  <a:cubicBezTo>
                    <a:pt x="247269" y="67437"/>
                    <a:pt x="164211" y="47911"/>
                    <a:pt x="108871" y="0"/>
                  </a:cubicBezTo>
                  <a:cubicBezTo>
                    <a:pt x="68199" y="42481"/>
                    <a:pt x="31718" y="88773"/>
                    <a:pt x="0" y="138208"/>
                  </a:cubicBezTo>
                  <a:cubicBezTo>
                    <a:pt x="93821" y="214693"/>
                    <a:pt x="248126" y="234791"/>
                    <a:pt x="344519" y="162211"/>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32" name="Google Shape;3632;p181"/>
            <p:cNvSpPr/>
            <p:nvPr/>
          </p:nvSpPr>
          <p:spPr>
            <a:xfrm>
              <a:off x="3976687" y="3832859"/>
              <a:ext cx="164305" cy="452151"/>
            </a:xfrm>
            <a:custGeom>
              <a:avLst/>
              <a:gdLst/>
              <a:ahLst/>
              <a:cxnLst/>
              <a:rect l="l" t="t" r="r" b="b"/>
              <a:pathLst>
                <a:path w="164305" h="452151" extrusionOk="0">
                  <a:moveTo>
                    <a:pt x="164305" y="303276"/>
                  </a:moveTo>
                  <a:cubicBezTo>
                    <a:pt x="81628" y="218504"/>
                    <a:pt x="52768" y="94964"/>
                    <a:pt x="79247" y="0"/>
                  </a:cubicBezTo>
                  <a:cubicBezTo>
                    <a:pt x="-33338" y="132588"/>
                    <a:pt x="-25052" y="329470"/>
                    <a:pt x="98297" y="452152"/>
                  </a:cubicBezTo>
                  <a:cubicBezTo>
                    <a:pt x="113442" y="399764"/>
                    <a:pt x="135635" y="349663"/>
                    <a:pt x="164305" y="303276"/>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33" name="Google Shape;3633;p181"/>
            <p:cNvSpPr/>
            <p:nvPr/>
          </p:nvSpPr>
          <p:spPr>
            <a:xfrm>
              <a:off x="4329302" y="3889152"/>
              <a:ext cx="161925" cy="113925"/>
            </a:xfrm>
            <a:custGeom>
              <a:avLst/>
              <a:gdLst/>
              <a:ahLst/>
              <a:cxnLst/>
              <a:rect l="l" t="t" r="r" b="b"/>
              <a:pathLst>
                <a:path w="161925" h="113925" extrusionOk="0">
                  <a:moveTo>
                    <a:pt x="161925" y="102679"/>
                  </a:moveTo>
                  <a:cubicBezTo>
                    <a:pt x="144494" y="65532"/>
                    <a:pt x="122015" y="31052"/>
                    <a:pt x="95250" y="0"/>
                  </a:cubicBezTo>
                  <a:cubicBezTo>
                    <a:pt x="61627" y="22098"/>
                    <a:pt x="29718" y="46863"/>
                    <a:pt x="0" y="74009"/>
                  </a:cubicBezTo>
                  <a:cubicBezTo>
                    <a:pt x="50101" y="115633"/>
                    <a:pt x="115633" y="123825"/>
                    <a:pt x="161925" y="102679"/>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34" name="Google Shape;3634;p181"/>
            <p:cNvSpPr/>
            <p:nvPr/>
          </p:nvSpPr>
          <p:spPr>
            <a:xfrm>
              <a:off x="4326445" y="3752941"/>
              <a:ext cx="175164" cy="84395"/>
            </a:xfrm>
            <a:custGeom>
              <a:avLst/>
              <a:gdLst/>
              <a:ahLst/>
              <a:cxnLst/>
              <a:rect l="l" t="t" r="r" b="b"/>
              <a:pathLst>
                <a:path w="175164" h="84395" extrusionOk="0">
                  <a:moveTo>
                    <a:pt x="102584" y="84395"/>
                  </a:moveTo>
                  <a:cubicBezTo>
                    <a:pt x="125063" y="68107"/>
                    <a:pt x="149447" y="54582"/>
                    <a:pt x="175165" y="44104"/>
                  </a:cubicBezTo>
                  <a:cubicBezTo>
                    <a:pt x="122206" y="-9426"/>
                    <a:pt x="37052" y="-7997"/>
                    <a:pt x="0" y="15529"/>
                  </a:cubicBezTo>
                  <a:cubicBezTo>
                    <a:pt x="38005" y="32293"/>
                    <a:pt x="72676" y="55630"/>
                    <a:pt x="102584" y="84395"/>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35" name="Google Shape;3635;p181"/>
            <p:cNvSpPr/>
            <p:nvPr/>
          </p:nvSpPr>
          <p:spPr>
            <a:xfrm>
              <a:off x="4109465" y="4163853"/>
              <a:ext cx="430386" cy="218059"/>
            </a:xfrm>
            <a:custGeom>
              <a:avLst/>
              <a:gdLst/>
              <a:ahLst/>
              <a:cxnLst/>
              <a:rect l="l" t="t" r="r" b="b"/>
              <a:pathLst>
                <a:path w="430386" h="218059" extrusionOk="0">
                  <a:moveTo>
                    <a:pt x="61722" y="0"/>
                  </a:moveTo>
                  <a:cubicBezTo>
                    <a:pt x="20574" y="71152"/>
                    <a:pt x="5525" y="123825"/>
                    <a:pt x="0" y="151162"/>
                  </a:cubicBezTo>
                  <a:cubicBezTo>
                    <a:pt x="122682" y="243364"/>
                    <a:pt x="292418" y="239935"/>
                    <a:pt x="411290" y="142875"/>
                  </a:cubicBezTo>
                  <a:cubicBezTo>
                    <a:pt x="424529" y="108490"/>
                    <a:pt x="431006" y="71819"/>
                    <a:pt x="430340" y="34957"/>
                  </a:cubicBezTo>
                  <a:cubicBezTo>
                    <a:pt x="316421" y="102775"/>
                    <a:pt x="159449" y="76867"/>
                    <a:pt x="61722"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36" name="Google Shape;3636;p181"/>
            <p:cNvSpPr/>
            <p:nvPr/>
          </p:nvSpPr>
          <p:spPr>
            <a:xfrm>
              <a:off x="4457127" y="3827335"/>
              <a:ext cx="91323" cy="140779"/>
            </a:xfrm>
            <a:custGeom>
              <a:avLst/>
              <a:gdLst/>
              <a:ahLst/>
              <a:cxnLst/>
              <a:rect l="l" t="t" r="r" b="b"/>
              <a:pathLst>
                <a:path w="91323" h="140779" extrusionOk="0">
                  <a:moveTo>
                    <a:pt x="66484" y="140779"/>
                  </a:moveTo>
                  <a:cubicBezTo>
                    <a:pt x="102965" y="102679"/>
                    <a:pt x="95631" y="37528"/>
                    <a:pt x="67913" y="0"/>
                  </a:cubicBezTo>
                  <a:cubicBezTo>
                    <a:pt x="43529" y="10001"/>
                    <a:pt x="20669" y="23431"/>
                    <a:pt x="0" y="39814"/>
                  </a:cubicBezTo>
                  <a:cubicBezTo>
                    <a:pt x="26099" y="70675"/>
                    <a:pt x="48482" y="104584"/>
                    <a:pt x="66484" y="140779"/>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37" name="Google Shape;3637;p181"/>
            <p:cNvSpPr/>
            <p:nvPr/>
          </p:nvSpPr>
          <p:spPr>
            <a:xfrm>
              <a:off x="4540376" y="3886200"/>
              <a:ext cx="70634" cy="231933"/>
            </a:xfrm>
            <a:custGeom>
              <a:avLst/>
              <a:gdLst/>
              <a:ahLst/>
              <a:cxnLst/>
              <a:rect l="l" t="t" r="r" b="b"/>
              <a:pathLst>
                <a:path w="70634" h="231933" extrusionOk="0">
                  <a:moveTo>
                    <a:pt x="46101" y="0"/>
                  </a:moveTo>
                  <a:cubicBezTo>
                    <a:pt x="52102" y="45244"/>
                    <a:pt x="34766" y="90392"/>
                    <a:pt x="0" y="119920"/>
                  </a:cubicBezTo>
                  <a:cubicBezTo>
                    <a:pt x="14573" y="156020"/>
                    <a:pt x="25146" y="193548"/>
                    <a:pt x="31718" y="231934"/>
                  </a:cubicBezTo>
                  <a:cubicBezTo>
                    <a:pt x="81725" y="166973"/>
                    <a:pt x="80200" y="74200"/>
                    <a:pt x="46101"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38" name="Google Shape;3638;p181"/>
            <p:cNvSpPr/>
            <p:nvPr/>
          </p:nvSpPr>
          <p:spPr>
            <a:xfrm>
              <a:off x="4273836" y="3797331"/>
              <a:ext cx="122140" cy="136969"/>
            </a:xfrm>
            <a:custGeom>
              <a:avLst/>
              <a:gdLst/>
              <a:ahLst/>
              <a:cxnLst/>
              <a:rect l="l" t="t" r="r" b="b"/>
              <a:pathLst>
                <a:path w="122140" h="136969" extrusionOk="0">
                  <a:moveTo>
                    <a:pt x="28415" y="136970"/>
                  </a:moveTo>
                  <a:cubicBezTo>
                    <a:pt x="57752" y="109919"/>
                    <a:pt x="89089" y="85154"/>
                    <a:pt x="122141" y="62770"/>
                  </a:cubicBezTo>
                  <a:cubicBezTo>
                    <a:pt x="92137" y="35433"/>
                    <a:pt x="57180" y="14097"/>
                    <a:pt x="19080" y="0"/>
                  </a:cubicBezTo>
                  <a:cubicBezTo>
                    <a:pt x="-11971" y="41624"/>
                    <a:pt x="-2446" y="95345"/>
                    <a:pt x="28415" y="13697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39" name="Google Shape;3639;p181"/>
            <p:cNvSpPr/>
            <p:nvPr/>
          </p:nvSpPr>
          <p:spPr>
            <a:xfrm>
              <a:off x="4573999" y="4021645"/>
              <a:ext cx="70694" cy="233362"/>
            </a:xfrm>
            <a:custGeom>
              <a:avLst/>
              <a:gdLst/>
              <a:ahLst/>
              <a:cxnLst/>
              <a:rect l="l" t="t" r="r" b="b"/>
              <a:pathLst>
                <a:path w="70694" h="233362" extrusionOk="0">
                  <a:moveTo>
                    <a:pt x="4096" y="148780"/>
                  </a:moveTo>
                  <a:cubicBezTo>
                    <a:pt x="5239" y="177070"/>
                    <a:pt x="3905" y="205359"/>
                    <a:pt x="0" y="233363"/>
                  </a:cubicBezTo>
                  <a:cubicBezTo>
                    <a:pt x="51530" y="166973"/>
                    <a:pt x="76295" y="83725"/>
                    <a:pt x="69628" y="0"/>
                  </a:cubicBezTo>
                  <a:cubicBezTo>
                    <a:pt x="64579" y="55435"/>
                    <a:pt x="41529" y="107633"/>
                    <a:pt x="4096" y="14878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40" name="Google Shape;3640;p181"/>
            <p:cNvSpPr/>
            <p:nvPr/>
          </p:nvSpPr>
          <p:spPr>
            <a:xfrm>
              <a:off x="4085721" y="3777728"/>
              <a:ext cx="188145" cy="322974"/>
            </a:xfrm>
            <a:custGeom>
              <a:avLst/>
              <a:gdLst/>
              <a:ahLst/>
              <a:cxnLst/>
              <a:rect l="l" t="t" r="r" b="b"/>
              <a:pathLst>
                <a:path w="188145" h="322974" extrusionOk="0">
                  <a:moveTo>
                    <a:pt x="168334" y="7792"/>
                  </a:moveTo>
                  <a:cubicBezTo>
                    <a:pt x="124804" y="-2876"/>
                    <a:pt x="79275" y="-2590"/>
                    <a:pt x="35936" y="8650"/>
                  </a:cubicBezTo>
                  <a:cubicBezTo>
                    <a:pt x="-29691" y="101709"/>
                    <a:pt x="789" y="238012"/>
                    <a:pt x="77179" y="322975"/>
                  </a:cubicBezTo>
                  <a:cubicBezTo>
                    <a:pt x="109755" y="273349"/>
                    <a:pt x="146902" y="226867"/>
                    <a:pt x="188146" y="184100"/>
                  </a:cubicBezTo>
                  <a:cubicBezTo>
                    <a:pt x="149284" y="135808"/>
                    <a:pt x="133853" y="61227"/>
                    <a:pt x="168334" y="7792"/>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641" name="Google Shape;3641;p181"/>
          <p:cNvSpPr txBox="1">
            <a:spLocks noGrp="1"/>
          </p:cNvSpPr>
          <p:nvPr>
            <p:ph type="title"/>
          </p:nvPr>
        </p:nvSpPr>
        <p:spPr>
          <a:xfrm>
            <a:off x="676475" y="1289300"/>
            <a:ext cx="4544700" cy="1601400"/>
          </a:xfrm>
          <a:prstGeom prst="rect">
            <a:avLst/>
          </a:prstGeom>
        </p:spPr>
        <p:txBody>
          <a:bodyPr spcFirstLastPara="1" wrap="square" lIns="0" tIns="0" rIns="0" bIns="228600" anchor="b"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3642" name="Google Shape;3642;p181"/>
          <p:cNvSpPr txBox="1">
            <a:spLocks noGrp="1"/>
          </p:cNvSpPr>
          <p:nvPr>
            <p:ph type="subTitle" idx="1"/>
          </p:nvPr>
        </p:nvSpPr>
        <p:spPr>
          <a:xfrm>
            <a:off x="676475" y="2890700"/>
            <a:ext cx="4544700" cy="639000"/>
          </a:xfrm>
          <a:prstGeom prst="rect">
            <a:avLst/>
          </a:prstGeom>
        </p:spPr>
        <p:txBody>
          <a:bodyPr spcFirstLastPara="1" wrap="square" lIns="0" tIns="182875" rIns="0" bIns="0" anchor="t" anchorCtr="0">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400"/>
              <a:buNone/>
              <a:defRPr>
                <a:solidFill>
                  <a:schemeClr val="lt1"/>
                </a:solidFill>
              </a:defRPr>
            </a:lvl2pPr>
            <a:lvl3pPr lvl="2">
              <a:lnSpc>
                <a:spcPct val="100000"/>
              </a:lnSpc>
              <a:spcBef>
                <a:spcPts val="0"/>
              </a:spcBef>
              <a:spcAft>
                <a:spcPts val="0"/>
              </a:spcAft>
              <a:buClr>
                <a:schemeClr val="lt1"/>
              </a:buClr>
              <a:buSzPts val="1400"/>
              <a:buNone/>
              <a:defRPr>
                <a:solidFill>
                  <a:schemeClr val="lt1"/>
                </a:solidFill>
              </a:defRPr>
            </a:lvl3pPr>
            <a:lvl4pPr lvl="3">
              <a:lnSpc>
                <a:spcPct val="100000"/>
              </a:lnSpc>
              <a:spcBef>
                <a:spcPts val="0"/>
              </a:spcBef>
              <a:spcAft>
                <a:spcPts val="0"/>
              </a:spcAft>
              <a:buClr>
                <a:schemeClr val="lt1"/>
              </a:buClr>
              <a:buSzPts val="1400"/>
              <a:buNone/>
              <a:defRPr>
                <a:solidFill>
                  <a:schemeClr val="lt1"/>
                </a:solidFill>
              </a:defRPr>
            </a:lvl4pPr>
            <a:lvl5pPr lvl="4">
              <a:lnSpc>
                <a:spcPct val="100000"/>
              </a:lnSpc>
              <a:spcBef>
                <a:spcPts val="0"/>
              </a:spcBef>
              <a:spcAft>
                <a:spcPts val="0"/>
              </a:spcAft>
              <a:buClr>
                <a:schemeClr val="lt1"/>
              </a:buClr>
              <a:buSzPts val="1400"/>
              <a:buNone/>
              <a:defRPr>
                <a:solidFill>
                  <a:schemeClr val="lt1"/>
                </a:solidFill>
              </a:defRPr>
            </a:lvl5pPr>
            <a:lvl6pPr lvl="5">
              <a:lnSpc>
                <a:spcPct val="100000"/>
              </a:lnSpc>
              <a:spcBef>
                <a:spcPts val="0"/>
              </a:spcBef>
              <a:spcAft>
                <a:spcPts val="0"/>
              </a:spcAft>
              <a:buClr>
                <a:schemeClr val="lt1"/>
              </a:buClr>
              <a:buSzPts val="1400"/>
              <a:buNone/>
              <a:defRPr>
                <a:solidFill>
                  <a:schemeClr val="lt1"/>
                </a:solidFill>
              </a:defRPr>
            </a:lvl6pPr>
            <a:lvl7pPr lvl="6">
              <a:lnSpc>
                <a:spcPct val="100000"/>
              </a:lnSpc>
              <a:spcBef>
                <a:spcPts val="0"/>
              </a:spcBef>
              <a:spcAft>
                <a:spcPts val="0"/>
              </a:spcAft>
              <a:buClr>
                <a:schemeClr val="lt1"/>
              </a:buClr>
              <a:buSzPts val="1400"/>
              <a:buNone/>
              <a:defRPr>
                <a:solidFill>
                  <a:schemeClr val="lt1"/>
                </a:solidFill>
              </a:defRPr>
            </a:lvl7pPr>
            <a:lvl8pPr lvl="7">
              <a:lnSpc>
                <a:spcPct val="100000"/>
              </a:lnSpc>
              <a:spcBef>
                <a:spcPts val="0"/>
              </a:spcBef>
              <a:spcAft>
                <a:spcPts val="0"/>
              </a:spcAft>
              <a:buClr>
                <a:schemeClr val="lt1"/>
              </a:buClr>
              <a:buSzPts val="1400"/>
              <a:buNone/>
              <a:defRPr>
                <a:solidFill>
                  <a:schemeClr val="lt1"/>
                </a:solidFill>
              </a:defRPr>
            </a:lvl8pPr>
            <a:lvl9pPr lvl="8">
              <a:lnSpc>
                <a:spcPct val="100000"/>
              </a:lnSpc>
              <a:spcBef>
                <a:spcPts val="0"/>
              </a:spcBef>
              <a:spcAft>
                <a:spcPts val="0"/>
              </a:spcAft>
              <a:buClr>
                <a:schemeClr val="lt1"/>
              </a:buClr>
              <a:buSzPts val="1400"/>
              <a:buNone/>
              <a:defRPr>
                <a:solidFill>
                  <a:schemeClr val="lt1"/>
                </a:solidFill>
              </a:defRPr>
            </a:lvl9pPr>
          </a:lstStyle>
          <a:p>
            <a:endParaRPr/>
          </a:p>
        </p:txBody>
      </p:sp>
      <p:sp>
        <p:nvSpPr>
          <p:cNvPr id="3643" name="Google Shape;3643;p181"/>
          <p:cNvSpPr txBox="1">
            <a:spLocks noGrp="1"/>
          </p:cNvSpPr>
          <p:nvPr>
            <p:ph type="subTitle" idx="2"/>
          </p:nvPr>
        </p:nvSpPr>
        <p:spPr>
          <a:xfrm>
            <a:off x="676475" y="3529700"/>
            <a:ext cx="4544700" cy="319800"/>
          </a:xfrm>
          <a:prstGeom prst="rect">
            <a:avLst/>
          </a:prstGeom>
        </p:spPr>
        <p:txBody>
          <a:bodyPr spcFirstLastPara="1" wrap="square" lIns="0" tIns="0" rIns="0" bIns="0" anchor="ctr" anchorCtr="0">
            <a:noAutofit/>
          </a:bodyPr>
          <a:lstStyle>
            <a:lvl1pPr lvl="0">
              <a:lnSpc>
                <a:spcPct val="100000"/>
              </a:lnSpc>
              <a:spcBef>
                <a:spcPts val="0"/>
              </a:spcBef>
              <a:spcAft>
                <a:spcPts val="0"/>
              </a:spcAft>
              <a:buClr>
                <a:schemeClr val="lt1"/>
              </a:buClr>
              <a:buSzPts val="1200"/>
              <a:buNone/>
              <a:defRPr sz="1200">
                <a:solidFill>
                  <a:schemeClr val="lt1"/>
                </a:solidFill>
              </a:defRPr>
            </a:lvl1pPr>
            <a:lvl2pPr lvl="1">
              <a:lnSpc>
                <a:spcPct val="100000"/>
              </a:lnSpc>
              <a:spcBef>
                <a:spcPts val="0"/>
              </a:spcBef>
              <a:spcAft>
                <a:spcPts val="0"/>
              </a:spcAft>
              <a:buClr>
                <a:schemeClr val="lt1"/>
              </a:buClr>
              <a:buSzPts val="1200"/>
              <a:buNone/>
              <a:defRPr sz="1200">
                <a:solidFill>
                  <a:schemeClr val="lt1"/>
                </a:solidFill>
              </a:defRPr>
            </a:lvl2pPr>
            <a:lvl3pPr lvl="2">
              <a:lnSpc>
                <a:spcPct val="100000"/>
              </a:lnSpc>
              <a:spcBef>
                <a:spcPts val="0"/>
              </a:spcBef>
              <a:spcAft>
                <a:spcPts val="0"/>
              </a:spcAft>
              <a:buClr>
                <a:schemeClr val="lt1"/>
              </a:buClr>
              <a:buSzPts val="1200"/>
              <a:buNone/>
              <a:defRPr sz="1200">
                <a:solidFill>
                  <a:schemeClr val="lt1"/>
                </a:solidFill>
              </a:defRPr>
            </a:lvl3pPr>
            <a:lvl4pPr lvl="3">
              <a:lnSpc>
                <a:spcPct val="100000"/>
              </a:lnSpc>
              <a:spcBef>
                <a:spcPts val="0"/>
              </a:spcBef>
              <a:spcAft>
                <a:spcPts val="0"/>
              </a:spcAft>
              <a:buClr>
                <a:schemeClr val="lt1"/>
              </a:buClr>
              <a:buSzPts val="1200"/>
              <a:buNone/>
              <a:defRPr sz="1200">
                <a:solidFill>
                  <a:schemeClr val="lt1"/>
                </a:solidFill>
              </a:defRPr>
            </a:lvl4pPr>
            <a:lvl5pPr lvl="4">
              <a:lnSpc>
                <a:spcPct val="100000"/>
              </a:lnSpc>
              <a:spcBef>
                <a:spcPts val="0"/>
              </a:spcBef>
              <a:spcAft>
                <a:spcPts val="0"/>
              </a:spcAft>
              <a:buClr>
                <a:schemeClr val="lt1"/>
              </a:buClr>
              <a:buSzPts val="1200"/>
              <a:buNone/>
              <a:defRPr sz="1200">
                <a:solidFill>
                  <a:schemeClr val="lt1"/>
                </a:solidFill>
              </a:defRPr>
            </a:lvl5pPr>
            <a:lvl6pPr lvl="5">
              <a:lnSpc>
                <a:spcPct val="100000"/>
              </a:lnSpc>
              <a:spcBef>
                <a:spcPts val="0"/>
              </a:spcBef>
              <a:spcAft>
                <a:spcPts val="0"/>
              </a:spcAft>
              <a:buClr>
                <a:schemeClr val="lt1"/>
              </a:buClr>
              <a:buSzPts val="1200"/>
              <a:buNone/>
              <a:defRPr sz="1200">
                <a:solidFill>
                  <a:schemeClr val="lt1"/>
                </a:solidFill>
              </a:defRPr>
            </a:lvl6pPr>
            <a:lvl7pPr lvl="6">
              <a:lnSpc>
                <a:spcPct val="100000"/>
              </a:lnSpc>
              <a:spcBef>
                <a:spcPts val="0"/>
              </a:spcBef>
              <a:spcAft>
                <a:spcPts val="0"/>
              </a:spcAft>
              <a:buClr>
                <a:schemeClr val="lt1"/>
              </a:buClr>
              <a:buSzPts val="1200"/>
              <a:buNone/>
              <a:defRPr sz="1200">
                <a:solidFill>
                  <a:schemeClr val="lt1"/>
                </a:solidFill>
              </a:defRPr>
            </a:lvl7pPr>
            <a:lvl8pPr lvl="7">
              <a:lnSpc>
                <a:spcPct val="100000"/>
              </a:lnSpc>
              <a:spcBef>
                <a:spcPts val="0"/>
              </a:spcBef>
              <a:spcAft>
                <a:spcPts val="0"/>
              </a:spcAft>
              <a:buClr>
                <a:schemeClr val="lt1"/>
              </a:buClr>
              <a:buSzPts val="1200"/>
              <a:buNone/>
              <a:defRPr sz="1200">
                <a:solidFill>
                  <a:schemeClr val="lt1"/>
                </a:solidFill>
              </a:defRPr>
            </a:lvl8pPr>
            <a:lvl9pPr lvl="8">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3644" name="Google Shape;3644;p181"/>
          <p:cNvSpPr txBox="1"/>
          <p:nvPr/>
        </p:nvSpPr>
        <p:spPr>
          <a:xfrm>
            <a:off x="676475" y="4697100"/>
            <a:ext cx="3895200" cy="1035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700">
                <a:solidFill>
                  <a:srgbClr val="B7B9C3"/>
                </a:solidFill>
                <a:latin typeface="Open Sans"/>
                <a:ea typeface="Open Sans"/>
                <a:cs typeface="Open Sans"/>
                <a:sym typeface="Open Sans"/>
              </a:rPr>
              <a:t>© 2024 Trimble, Inc - All Rights Reserved</a:t>
            </a:r>
            <a:endParaRPr sz="700">
              <a:solidFill>
                <a:srgbClr val="B7B9C3"/>
              </a:solidFill>
              <a:latin typeface="Open Sans"/>
              <a:ea typeface="Open Sans"/>
              <a:cs typeface="Open Sans"/>
              <a:sym typeface="Open Sans"/>
            </a:endParaRPr>
          </a:p>
        </p:txBody>
      </p:sp>
      <p:sp>
        <p:nvSpPr>
          <p:cNvPr id="3645" name="Google Shape;3645;p181"/>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000 - Title B - Half">
  <p:cSld name="TITLE_2_1_3_1">
    <p:bg>
      <p:bgPr>
        <a:blipFill>
          <a:blip r:embed="rId2">
            <a:alphaModFix/>
          </a:blip>
          <a:stretch>
            <a:fillRect/>
          </a:stretch>
        </a:blipFill>
        <a:effectLst/>
      </p:bgPr>
    </p:bg>
    <p:spTree>
      <p:nvGrpSpPr>
        <p:cNvPr id="1" name="Shape 3646"/>
        <p:cNvGrpSpPr/>
        <p:nvPr/>
      </p:nvGrpSpPr>
      <p:grpSpPr>
        <a:xfrm>
          <a:off x="0" y="0"/>
          <a:ext cx="0" cy="0"/>
          <a:chOff x="0" y="0"/>
          <a:chExt cx="0" cy="0"/>
        </a:xfrm>
      </p:grpSpPr>
      <p:sp>
        <p:nvSpPr>
          <p:cNvPr id="3647" name="Google Shape;3647;p182"/>
          <p:cNvSpPr/>
          <p:nvPr/>
        </p:nvSpPr>
        <p:spPr>
          <a:xfrm>
            <a:off x="0" y="0"/>
            <a:ext cx="48966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48" name="Google Shape;3648;p182"/>
          <p:cNvGrpSpPr/>
          <p:nvPr/>
        </p:nvGrpSpPr>
        <p:grpSpPr>
          <a:xfrm>
            <a:off x="676477" y="649237"/>
            <a:ext cx="1303521" cy="293084"/>
            <a:chOff x="3976687" y="3573303"/>
            <a:chExt cx="4236338" cy="952499"/>
          </a:xfrm>
        </p:grpSpPr>
        <p:sp>
          <p:nvSpPr>
            <p:cNvPr id="3649" name="Google Shape;3649;p182"/>
            <p:cNvSpPr/>
            <p:nvPr/>
          </p:nvSpPr>
          <p:spPr>
            <a:xfrm>
              <a:off x="4862702" y="3680079"/>
              <a:ext cx="595979" cy="723900"/>
            </a:xfrm>
            <a:custGeom>
              <a:avLst/>
              <a:gdLst/>
              <a:ahLst/>
              <a:cxnLst/>
              <a:rect l="l" t="t" r="r" b="b"/>
              <a:pathLst>
                <a:path w="595979" h="723900" extrusionOk="0">
                  <a:moveTo>
                    <a:pt x="217646" y="723138"/>
                  </a:moveTo>
                  <a:lnTo>
                    <a:pt x="217646" y="132588"/>
                  </a:lnTo>
                  <a:lnTo>
                    <a:pt x="0" y="132588"/>
                  </a:lnTo>
                  <a:lnTo>
                    <a:pt x="0" y="0"/>
                  </a:lnTo>
                  <a:lnTo>
                    <a:pt x="595979" y="0"/>
                  </a:lnTo>
                  <a:lnTo>
                    <a:pt x="595979" y="133350"/>
                  </a:lnTo>
                  <a:lnTo>
                    <a:pt x="376904" y="133350"/>
                  </a:lnTo>
                  <a:lnTo>
                    <a:pt x="376904" y="723900"/>
                  </a:lnTo>
                  <a:lnTo>
                    <a:pt x="217646" y="72313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50" name="Google Shape;3650;p182"/>
            <p:cNvSpPr/>
            <p:nvPr/>
          </p:nvSpPr>
          <p:spPr>
            <a:xfrm>
              <a:off x="5328474" y="3871626"/>
              <a:ext cx="339090" cy="532066"/>
            </a:xfrm>
            <a:custGeom>
              <a:avLst/>
              <a:gdLst/>
              <a:ahLst/>
              <a:cxnLst/>
              <a:rect l="l" t="t" r="r" b="b"/>
              <a:pathLst>
                <a:path w="339090" h="532066" extrusionOk="0">
                  <a:moveTo>
                    <a:pt x="0" y="531590"/>
                  </a:moveTo>
                  <a:lnTo>
                    <a:pt x="0" y="13525"/>
                  </a:lnTo>
                  <a:lnTo>
                    <a:pt x="157353" y="13525"/>
                  </a:lnTo>
                  <a:lnTo>
                    <a:pt x="157353" y="97726"/>
                  </a:lnTo>
                  <a:lnTo>
                    <a:pt x="158305" y="97726"/>
                  </a:lnTo>
                  <a:cubicBezTo>
                    <a:pt x="186880" y="53721"/>
                    <a:pt x="236506" y="0"/>
                    <a:pt x="334232" y="0"/>
                  </a:cubicBezTo>
                  <a:lnTo>
                    <a:pt x="339090" y="0"/>
                  </a:lnTo>
                  <a:lnTo>
                    <a:pt x="339090" y="139827"/>
                  </a:lnTo>
                  <a:cubicBezTo>
                    <a:pt x="333280" y="138779"/>
                    <a:pt x="305848" y="136874"/>
                    <a:pt x="296132" y="136874"/>
                  </a:cubicBezTo>
                  <a:cubicBezTo>
                    <a:pt x="241173" y="137446"/>
                    <a:pt x="189738" y="163830"/>
                    <a:pt x="157353" y="208217"/>
                  </a:cubicBezTo>
                  <a:lnTo>
                    <a:pt x="157353" y="532067"/>
                  </a:lnTo>
                  <a:lnTo>
                    <a:pt x="0" y="53159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51" name="Google Shape;3651;p182"/>
            <p:cNvSpPr/>
            <p:nvPr/>
          </p:nvSpPr>
          <p:spPr>
            <a:xfrm>
              <a:off x="5717285" y="3684936"/>
              <a:ext cx="158305" cy="718661"/>
            </a:xfrm>
            <a:custGeom>
              <a:avLst/>
              <a:gdLst/>
              <a:ahLst/>
              <a:cxnLst/>
              <a:rect l="l" t="t" r="r" b="b"/>
              <a:pathLst>
                <a:path w="158305" h="718661" extrusionOk="0">
                  <a:moveTo>
                    <a:pt x="0" y="126492"/>
                  </a:moveTo>
                  <a:lnTo>
                    <a:pt x="0" y="0"/>
                  </a:lnTo>
                  <a:lnTo>
                    <a:pt x="158305" y="0"/>
                  </a:lnTo>
                  <a:lnTo>
                    <a:pt x="158305" y="126492"/>
                  </a:lnTo>
                  <a:lnTo>
                    <a:pt x="0" y="126492"/>
                  </a:lnTo>
                  <a:close/>
                  <a:moveTo>
                    <a:pt x="1048" y="718661"/>
                  </a:moveTo>
                  <a:lnTo>
                    <a:pt x="1048" y="197358"/>
                  </a:lnTo>
                  <a:lnTo>
                    <a:pt x="157353" y="197358"/>
                  </a:lnTo>
                  <a:lnTo>
                    <a:pt x="157353" y="718280"/>
                  </a:lnTo>
                  <a:lnTo>
                    <a:pt x="1048" y="71866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52" name="Google Shape;3652;p182"/>
            <p:cNvSpPr/>
            <p:nvPr/>
          </p:nvSpPr>
          <p:spPr>
            <a:xfrm>
              <a:off x="5936170" y="3871626"/>
              <a:ext cx="795432" cy="531590"/>
            </a:xfrm>
            <a:custGeom>
              <a:avLst/>
              <a:gdLst/>
              <a:ahLst/>
              <a:cxnLst/>
              <a:rect l="l" t="t" r="r" b="b"/>
              <a:pathLst>
                <a:path w="795432" h="531590" extrusionOk="0">
                  <a:moveTo>
                    <a:pt x="0" y="531590"/>
                  </a:moveTo>
                  <a:lnTo>
                    <a:pt x="0" y="10668"/>
                  </a:lnTo>
                  <a:lnTo>
                    <a:pt x="157258" y="10668"/>
                  </a:lnTo>
                  <a:lnTo>
                    <a:pt x="157258" y="92774"/>
                  </a:lnTo>
                  <a:cubicBezTo>
                    <a:pt x="188595" y="51721"/>
                    <a:pt x="246221" y="0"/>
                    <a:pt x="328708" y="0"/>
                  </a:cubicBezTo>
                  <a:cubicBezTo>
                    <a:pt x="415671" y="0"/>
                    <a:pt x="456724" y="36100"/>
                    <a:pt x="471583" y="92774"/>
                  </a:cubicBezTo>
                  <a:cubicBezTo>
                    <a:pt x="502825" y="52768"/>
                    <a:pt x="561499" y="0"/>
                    <a:pt x="643033" y="0"/>
                  </a:cubicBezTo>
                  <a:cubicBezTo>
                    <a:pt x="748570" y="0"/>
                    <a:pt x="795433" y="66675"/>
                    <a:pt x="795433" y="159258"/>
                  </a:cubicBezTo>
                  <a:lnTo>
                    <a:pt x="795433" y="531590"/>
                  </a:lnTo>
                  <a:lnTo>
                    <a:pt x="638080" y="531590"/>
                  </a:lnTo>
                  <a:lnTo>
                    <a:pt x="638080" y="201263"/>
                  </a:lnTo>
                  <a:cubicBezTo>
                    <a:pt x="638080" y="154400"/>
                    <a:pt x="627316" y="129921"/>
                    <a:pt x="581406" y="129921"/>
                  </a:cubicBezTo>
                  <a:cubicBezTo>
                    <a:pt x="542354" y="129921"/>
                    <a:pt x="511016" y="151447"/>
                    <a:pt x="476631" y="181737"/>
                  </a:cubicBezTo>
                  <a:lnTo>
                    <a:pt x="476631" y="531590"/>
                  </a:lnTo>
                  <a:lnTo>
                    <a:pt x="319564" y="531590"/>
                  </a:lnTo>
                  <a:lnTo>
                    <a:pt x="319564" y="201263"/>
                  </a:lnTo>
                  <a:cubicBezTo>
                    <a:pt x="319564" y="154400"/>
                    <a:pt x="308800" y="129921"/>
                    <a:pt x="262414" y="129921"/>
                  </a:cubicBezTo>
                  <a:cubicBezTo>
                    <a:pt x="223361" y="129921"/>
                    <a:pt x="192119" y="151447"/>
                    <a:pt x="156877" y="181737"/>
                  </a:cubicBezTo>
                  <a:lnTo>
                    <a:pt x="156877" y="531590"/>
                  </a:lnTo>
                  <a:lnTo>
                    <a:pt x="0" y="53159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53" name="Google Shape;3653;p182"/>
            <p:cNvSpPr/>
            <p:nvPr/>
          </p:nvSpPr>
          <p:spPr>
            <a:xfrm>
              <a:off x="6791038" y="3680079"/>
              <a:ext cx="517874" cy="731424"/>
            </a:xfrm>
            <a:custGeom>
              <a:avLst/>
              <a:gdLst/>
              <a:ahLst/>
              <a:cxnLst/>
              <a:rect l="l" t="t" r="r" b="b"/>
              <a:pathLst>
                <a:path w="517874" h="731424" extrusionOk="0">
                  <a:moveTo>
                    <a:pt x="157639" y="661511"/>
                  </a:moveTo>
                  <a:lnTo>
                    <a:pt x="157639" y="723138"/>
                  </a:lnTo>
                  <a:lnTo>
                    <a:pt x="0" y="723138"/>
                  </a:lnTo>
                  <a:lnTo>
                    <a:pt x="0" y="0"/>
                  </a:lnTo>
                  <a:lnTo>
                    <a:pt x="157639" y="0"/>
                  </a:lnTo>
                  <a:lnTo>
                    <a:pt x="157639" y="282416"/>
                  </a:lnTo>
                  <a:cubicBezTo>
                    <a:pt x="191833" y="234791"/>
                    <a:pt x="240697" y="191548"/>
                    <a:pt x="317849" y="191548"/>
                  </a:cubicBezTo>
                  <a:cubicBezTo>
                    <a:pt x="436150" y="191548"/>
                    <a:pt x="517874" y="282416"/>
                    <a:pt x="517874" y="462153"/>
                  </a:cubicBezTo>
                  <a:cubicBezTo>
                    <a:pt x="517874" y="641890"/>
                    <a:pt x="434912" y="731425"/>
                    <a:pt x="315658" y="731425"/>
                  </a:cubicBezTo>
                  <a:cubicBezTo>
                    <a:pt x="245269" y="731425"/>
                    <a:pt x="196405" y="705517"/>
                    <a:pt x="157639" y="661511"/>
                  </a:cubicBezTo>
                  <a:close/>
                  <a:moveTo>
                    <a:pt x="360902" y="463201"/>
                  </a:moveTo>
                  <a:cubicBezTo>
                    <a:pt x="360902" y="376238"/>
                    <a:pt x="330613" y="321469"/>
                    <a:pt x="260223" y="321469"/>
                  </a:cubicBezTo>
                  <a:cubicBezTo>
                    <a:pt x="220123" y="321469"/>
                    <a:pt x="184023" y="345948"/>
                    <a:pt x="157639" y="372332"/>
                  </a:cubicBezTo>
                  <a:lnTo>
                    <a:pt x="157639" y="564833"/>
                  </a:lnTo>
                  <a:cubicBezTo>
                    <a:pt x="191833" y="597027"/>
                    <a:pt x="220123" y="612458"/>
                    <a:pt x="262414" y="612458"/>
                  </a:cubicBezTo>
                  <a:cubicBezTo>
                    <a:pt x="327374" y="612648"/>
                    <a:pt x="360616" y="557975"/>
                    <a:pt x="360616" y="463201"/>
                  </a:cubicBezTo>
                  <a:lnTo>
                    <a:pt x="360902" y="46320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54" name="Google Shape;3654;p182"/>
            <p:cNvSpPr/>
            <p:nvPr/>
          </p:nvSpPr>
          <p:spPr>
            <a:xfrm>
              <a:off x="7357680" y="3680079"/>
              <a:ext cx="156305" cy="723137"/>
            </a:xfrm>
            <a:custGeom>
              <a:avLst/>
              <a:gdLst/>
              <a:ahLst/>
              <a:cxnLst/>
              <a:rect l="l" t="t" r="r" b="b"/>
              <a:pathLst>
                <a:path w="156305" h="723137" extrusionOk="0">
                  <a:moveTo>
                    <a:pt x="0" y="723138"/>
                  </a:moveTo>
                  <a:lnTo>
                    <a:pt x="0" y="0"/>
                  </a:lnTo>
                  <a:lnTo>
                    <a:pt x="156305" y="0"/>
                  </a:lnTo>
                  <a:lnTo>
                    <a:pt x="156305" y="723138"/>
                  </a:lnTo>
                  <a:lnTo>
                    <a:pt x="0" y="72313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55" name="Google Shape;3655;p182"/>
            <p:cNvSpPr/>
            <p:nvPr/>
          </p:nvSpPr>
          <p:spPr>
            <a:xfrm>
              <a:off x="7562754" y="3871626"/>
              <a:ext cx="501300" cy="542353"/>
            </a:xfrm>
            <a:custGeom>
              <a:avLst/>
              <a:gdLst/>
              <a:ahLst/>
              <a:cxnLst/>
              <a:rect l="l" t="t" r="r" b="b"/>
              <a:pathLst>
                <a:path w="501300" h="542353" extrusionOk="0">
                  <a:moveTo>
                    <a:pt x="0" y="271653"/>
                  </a:moveTo>
                  <a:cubicBezTo>
                    <a:pt x="0" y="69342"/>
                    <a:pt x="154400" y="0"/>
                    <a:pt x="261842" y="0"/>
                  </a:cubicBezTo>
                  <a:cubicBezTo>
                    <a:pt x="369284" y="0"/>
                    <a:pt x="501301" y="54102"/>
                    <a:pt x="501301" y="290227"/>
                  </a:cubicBezTo>
                  <a:lnTo>
                    <a:pt x="501301" y="313658"/>
                  </a:lnTo>
                  <a:lnTo>
                    <a:pt x="156305" y="313658"/>
                  </a:lnTo>
                  <a:cubicBezTo>
                    <a:pt x="164211" y="399383"/>
                    <a:pt x="212027" y="432816"/>
                    <a:pt x="277559" y="432816"/>
                  </a:cubicBezTo>
                  <a:cubicBezTo>
                    <a:pt x="334804" y="431101"/>
                    <a:pt x="389573" y="408908"/>
                    <a:pt x="431959" y="370332"/>
                  </a:cubicBezTo>
                  <a:lnTo>
                    <a:pt x="492538" y="464153"/>
                  </a:lnTo>
                  <a:cubicBezTo>
                    <a:pt x="431959" y="515969"/>
                    <a:pt x="356711" y="542354"/>
                    <a:pt x="265843" y="542354"/>
                  </a:cubicBezTo>
                  <a:cubicBezTo>
                    <a:pt x="129921" y="542354"/>
                    <a:pt x="0" y="473202"/>
                    <a:pt x="0" y="271653"/>
                  </a:cubicBezTo>
                  <a:close/>
                  <a:moveTo>
                    <a:pt x="360617" y="220789"/>
                  </a:moveTo>
                  <a:cubicBezTo>
                    <a:pt x="352806" y="147542"/>
                    <a:pt x="319564" y="112300"/>
                    <a:pt x="260890" y="112300"/>
                  </a:cubicBezTo>
                  <a:cubicBezTo>
                    <a:pt x="212027" y="112300"/>
                    <a:pt x="170021" y="144589"/>
                    <a:pt x="158305" y="220789"/>
                  </a:cubicBezTo>
                  <a:lnTo>
                    <a:pt x="360617" y="22078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56" name="Google Shape;3656;p182"/>
            <p:cNvSpPr/>
            <p:nvPr/>
          </p:nvSpPr>
          <p:spPr>
            <a:xfrm>
              <a:off x="8093768" y="4285202"/>
              <a:ext cx="119257" cy="119253"/>
            </a:xfrm>
            <a:custGeom>
              <a:avLst/>
              <a:gdLst/>
              <a:ahLst/>
              <a:cxnLst/>
              <a:rect l="l" t="t" r="r" b="b"/>
              <a:pathLst>
                <a:path w="119257" h="119253" extrusionOk="0">
                  <a:moveTo>
                    <a:pt x="4" y="59626"/>
                  </a:moveTo>
                  <a:cubicBezTo>
                    <a:pt x="-377" y="27051"/>
                    <a:pt x="25722" y="381"/>
                    <a:pt x="58297" y="0"/>
                  </a:cubicBezTo>
                  <a:cubicBezTo>
                    <a:pt x="58773" y="0"/>
                    <a:pt x="59155" y="0"/>
                    <a:pt x="59631" y="0"/>
                  </a:cubicBezTo>
                  <a:cubicBezTo>
                    <a:pt x="92587" y="0"/>
                    <a:pt x="119257" y="26670"/>
                    <a:pt x="119257" y="59626"/>
                  </a:cubicBezTo>
                  <a:cubicBezTo>
                    <a:pt x="119257" y="92583"/>
                    <a:pt x="92587" y="119253"/>
                    <a:pt x="59631" y="119253"/>
                  </a:cubicBezTo>
                  <a:cubicBezTo>
                    <a:pt x="26674" y="119253"/>
                    <a:pt x="4" y="92583"/>
                    <a:pt x="4" y="59626"/>
                  </a:cubicBezTo>
                  <a:close/>
                  <a:moveTo>
                    <a:pt x="108399" y="59626"/>
                  </a:moveTo>
                  <a:cubicBezTo>
                    <a:pt x="107923" y="32575"/>
                    <a:pt x="85634" y="11049"/>
                    <a:pt x="58583" y="11525"/>
                  </a:cubicBezTo>
                  <a:cubicBezTo>
                    <a:pt x="31532" y="12001"/>
                    <a:pt x="10006" y="34290"/>
                    <a:pt x="10482" y="61341"/>
                  </a:cubicBezTo>
                  <a:cubicBezTo>
                    <a:pt x="10958" y="88106"/>
                    <a:pt x="32865" y="109538"/>
                    <a:pt x="59631" y="109442"/>
                  </a:cubicBezTo>
                  <a:cubicBezTo>
                    <a:pt x="86586" y="109442"/>
                    <a:pt x="108399" y="87630"/>
                    <a:pt x="108399" y="60674"/>
                  </a:cubicBezTo>
                  <a:cubicBezTo>
                    <a:pt x="108399" y="60293"/>
                    <a:pt x="108399" y="60008"/>
                    <a:pt x="108399" y="59626"/>
                  </a:cubicBezTo>
                  <a:close/>
                  <a:moveTo>
                    <a:pt x="36485" y="25717"/>
                  </a:moveTo>
                  <a:lnTo>
                    <a:pt x="60869" y="25717"/>
                  </a:lnTo>
                  <a:cubicBezTo>
                    <a:pt x="76299" y="25717"/>
                    <a:pt x="85253" y="32385"/>
                    <a:pt x="85253" y="45720"/>
                  </a:cubicBezTo>
                  <a:cubicBezTo>
                    <a:pt x="86015" y="54197"/>
                    <a:pt x="80681" y="61913"/>
                    <a:pt x="72490" y="64199"/>
                  </a:cubicBezTo>
                  <a:lnTo>
                    <a:pt x="86586" y="90964"/>
                  </a:lnTo>
                  <a:lnTo>
                    <a:pt x="72966" y="90964"/>
                  </a:lnTo>
                  <a:lnTo>
                    <a:pt x="59821" y="66008"/>
                  </a:lnTo>
                  <a:lnTo>
                    <a:pt x="49534" y="66008"/>
                  </a:lnTo>
                  <a:lnTo>
                    <a:pt x="49534" y="90964"/>
                  </a:lnTo>
                  <a:lnTo>
                    <a:pt x="36485" y="90964"/>
                  </a:lnTo>
                  <a:lnTo>
                    <a:pt x="36485" y="25717"/>
                  </a:lnTo>
                  <a:close/>
                  <a:moveTo>
                    <a:pt x="60107" y="56007"/>
                  </a:moveTo>
                  <a:cubicBezTo>
                    <a:pt x="68108" y="56007"/>
                    <a:pt x="72490" y="53435"/>
                    <a:pt x="72490" y="46482"/>
                  </a:cubicBezTo>
                  <a:cubicBezTo>
                    <a:pt x="72490" y="39529"/>
                    <a:pt x="68108" y="36957"/>
                    <a:pt x="59821" y="36957"/>
                  </a:cubicBezTo>
                  <a:lnTo>
                    <a:pt x="49534" y="36957"/>
                  </a:lnTo>
                  <a:lnTo>
                    <a:pt x="49534" y="56007"/>
                  </a:lnTo>
                  <a:lnTo>
                    <a:pt x="60107" y="56007"/>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57" name="Google Shape;3657;p182"/>
            <p:cNvSpPr/>
            <p:nvPr/>
          </p:nvSpPr>
          <p:spPr>
            <a:xfrm>
              <a:off x="4035837" y="4301108"/>
              <a:ext cx="195452" cy="224694"/>
            </a:xfrm>
            <a:custGeom>
              <a:avLst/>
              <a:gdLst/>
              <a:ahLst/>
              <a:cxnLst/>
              <a:rect l="l" t="t" r="r" b="b"/>
              <a:pathLst>
                <a:path w="195452" h="224694" extrusionOk="0">
                  <a:moveTo>
                    <a:pt x="0" y="0"/>
                  </a:moveTo>
                  <a:lnTo>
                    <a:pt x="0" y="224695"/>
                  </a:lnTo>
                  <a:lnTo>
                    <a:pt x="195453" y="111919"/>
                  </a:lnTo>
                  <a:cubicBezTo>
                    <a:pt x="120301" y="95726"/>
                    <a:pt x="52007" y="56579"/>
                    <a:pt x="0"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58" name="Google Shape;3658;p182"/>
            <p:cNvSpPr/>
            <p:nvPr/>
          </p:nvSpPr>
          <p:spPr>
            <a:xfrm>
              <a:off x="4035837" y="3573303"/>
              <a:ext cx="194024" cy="223361"/>
            </a:xfrm>
            <a:custGeom>
              <a:avLst/>
              <a:gdLst/>
              <a:ahLst/>
              <a:cxnLst/>
              <a:rect l="l" t="t" r="r" b="b"/>
              <a:pathLst>
                <a:path w="194024" h="223361" extrusionOk="0">
                  <a:moveTo>
                    <a:pt x="194024" y="111824"/>
                  </a:moveTo>
                  <a:lnTo>
                    <a:pt x="0" y="0"/>
                  </a:lnTo>
                  <a:lnTo>
                    <a:pt x="0" y="223361"/>
                  </a:lnTo>
                  <a:cubicBezTo>
                    <a:pt x="51816" y="167259"/>
                    <a:pt x="119539" y="128397"/>
                    <a:pt x="194024" y="111824"/>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59" name="Google Shape;3659;p182"/>
            <p:cNvSpPr/>
            <p:nvPr/>
          </p:nvSpPr>
          <p:spPr>
            <a:xfrm>
              <a:off x="4664868" y="3936777"/>
              <a:ext cx="195929" cy="225933"/>
            </a:xfrm>
            <a:custGeom>
              <a:avLst/>
              <a:gdLst/>
              <a:ahLst/>
              <a:cxnLst/>
              <a:rect l="l" t="t" r="r" b="b"/>
              <a:pathLst>
                <a:path w="195929" h="225933" extrusionOk="0">
                  <a:moveTo>
                    <a:pt x="195929" y="112776"/>
                  </a:moveTo>
                  <a:lnTo>
                    <a:pt x="571" y="0"/>
                  </a:lnTo>
                  <a:cubicBezTo>
                    <a:pt x="23717" y="73533"/>
                    <a:pt x="23431" y="152495"/>
                    <a:pt x="0" y="225933"/>
                  </a:cubicBezTo>
                  <a:lnTo>
                    <a:pt x="195929" y="112776"/>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60" name="Google Shape;3660;p182"/>
            <p:cNvSpPr/>
            <p:nvPr/>
          </p:nvSpPr>
          <p:spPr>
            <a:xfrm>
              <a:off x="4164519" y="3714067"/>
              <a:ext cx="215741" cy="38401"/>
            </a:xfrm>
            <a:custGeom>
              <a:avLst/>
              <a:gdLst/>
              <a:ahLst/>
              <a:cxnLst/>
              <a:rect l="l" t="t" r="r" b="b"/>
              <a:pathLst>
                <a:path w="215741" h="38401" extrusionOk="0">
                  <a:moveTo>
                    <a:pt x="0" y="29925"/>
                  </a:moveTo>
                  <a:cubicBezTo>
                    <a:pt x="28004" y="23733"/>
                    <a:pt x="86201" y="29925"/>
                    <a:pt x="116967" y="38402"/>
                  </a:cubicBezTo>
                  <a:cubicBezTo>
                    <a:pt x="145923" y="17828"/>
                    <a:pt x="180308" y="6398"/>
                    <a:pt x="215741" y="5540"/>
                  </a:cubicBezTo>
                  <a:cubicBezTo>
                    <a:pt x="142970" y="-6842"/>
                    <a:pt x="68199" y="1635"/>
                    <a:pt x="0" y="29925"/>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61" name="Google Shape;3661;p182"/>
            <p:cNvSpPr/>
            <p:nvPr/>
          </p:nvSpPr>
          <p:spPr>
            <a:xfrm>
              <a:off x="4192332" y="3990594"/>
              <a:ext cx="344519" cy="207317"/>
            </a:xfrm>
            <a:custGeom>
              <a:avLst/>
              <a:gdLst/>
              <a:ahLst/>
              <a:cxnLst/>
              <a:rect l="l" t="t" r="r" b="b"/>
              <a:pathLst>
                <a:path w="344519" h="207317" extrusionOk="0">
                  <a:moveTo>
                    <a:pt x="344519" y="162211"/>
                  </a:moveTo>
                  <a:cubicBezTo>
                    <a:pt x="339662" y="119348"/>
                    <a:pt x="329470" y="77343"/>
                    <a:pt x="313944" y="37147"/>
                  </a:cubicBezTo>
                  <a:cubicBezTo>
                    <a:pt x="247269" y="67437"/>
                    <a:pt x="164211" y="47911"/>
                    <a:pt x="108871" y="0"/>
                  </a:cubicBezTo>
                  <a:cubicBezTo>
                    <a:pt x="68199" y="42481"/>
                    <a:pt x="31718" y="88773"/>
                    <a:pt x="0" y="138208"/>
                  </a:cubicBezTo>
                  <a:cubicBezTo>
                    <a:pt x="93821" y="214693"/>
                    <a:pt x="248126" y="234791"/>
                    <a:pt x="344519" y="162211"/>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62" name="Google Shape;3662;p182"/>
            <p:cNvSpPr/>
            <p:nvPr/>
          </p:nvSpPr>
          <p:spPr>
            <a:xfrm>
              <a:off x="3976687" y="3832859"/>
              <a:ext cx="164305" cy="452151"/>
            </a:xfrm>
            <a:custGeom>
              <a:avLst/>
              <a:gdLst/>
              <a:ahLst/>
              <a:cxnLst/>
              <a:rect l="l" t="t" r="r" b="b"/>
              <a:pathLst>
                <a:path w="164305" h="452151" extrusionOk="0">
                  <a:moveTo>
                    <a:pt x="164305" y="303276"/>
                  </a:moveTo>
                  <a:cubicBezTo>
                    <a:pt x="81628" y="218504"/>
                    <a:pt x="52768" y="94964"/>
                    <a:pt x="79247" y="0"/>
                  </a:cubicBezTo>
                  <a:cubicBezTo>
                    <a:pt x="-33338" y="132588"/>
                    <a:pt x="-25052" y="329470"/>
                    <a:pt x="98297" y="452152"/>
                  </a:cubicBezTo>
                  <a:cubicBezTo>
                    <a:pt x="113442" y="399764"/>
                    <a:pt x="135635" y="349663"/>
                    <a:pt x="164305" y="303276"/>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63" name="Google Shape;3663;p182"/>
            <p:cNvSpPr/>
            <p:nvPr/>
          </p:nvSpPr>
          <p:spPr>
            <a:xfrm>
              <a:off x="4329302" y="3889152"/>
              <a:ext cx="161925" cy="113925"/>
            </a:xfrm>
            <a:custGeom>
              <a:avLst/>
              <a:gdLst/>
              <a:ahLst/>
              <a:cxnLst/>
              <a:rect l="l" t="t" r="r" b="b"/>
              <a:pathLst>
                <a:path w="161925" h="113925" extrusionOk="0">
                  <a:moveTo>
                    <a:pt x="161925" y="102679"/>
                  </a:moveTo>
                  <a:cubicBezTo>
                    <a:pt x="144494" y="65532"/>
                    <a:pt x="122015" y="31052"/>
                    <a:pt x="95250" y="0"/>
                  </a:cubicBezTo>
                  <a:cubicBezTo>
                    <a:pt x="61627" y="22098"/>
                    <a:pt x="29718" y="46863"/>
                    <a:pt x="0" y="74009"/>
                  </a:cubicBezTo>
                  <a:cubicBezTo>
                    <a:pt x="50101" y="115633"/>
                    <a:pt x="115633" y="123825"/>
                    <a:pt x="161925" y="102679"/>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64" name="Google Shape;3664;p182"/>
            <p:cNvSpPr/>
            <p:nvPr/>
          </p:nvSpPr>
          <p:spPr>
            <a:xfrm>
              <a:off x="4326445" y="3752941"/>
              <a:ext cx="175164" cy="84395"/>
            </a:xfrm>
            <a:custGeom>
              <a:avLst/>
              <a:gdLst/>
              <a:ahLst/>
              <a:cxnLst/>
              <a:rect l="l" t="t" r="r" b="b"/>
              <a:pathLst>
                <a:path w="175164" h="84395" extrusionOk="0">
                  <a:moveTo>
                    <a:pt x="102584" y="84395"/>
                  </a:moveTo>
                  <a:cubicBezTo>
                    <a:pt x="125063" y="68107"/>
                    <a:pt x="149447" y="54582"/>
                    <a:pt x="175165" y="44104"/>
                  </a:cubicBezTo>
                  <a:cubicBezTo>
                    <a:pt x="122206" y="-9426"/>
                    <a:pt x="37052" y="-7997"/>
                    <a:pt x="0" y="15529"/>
                  </a:cubicBezTo>
                  <a:cubicBezTo>
                    <a:pt x="38005" y="32293"/>
                    <a:pt x="72676" y="55630"/>
                    <a:pt x="102584" y="84395"/>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65" name="Google Shape;3665;p182"/>
            <p:cNvSpPr/>
            <p:nvPr/>
          </p:nvSpPr>
          <p:spPr>
            <a:xfrm>
              <a:off x="4109465" y="4163853"/>
              <a:ext cx="430386" cy="218059"/>
            </a:xfrm>
            <a:custGeom>
              <a:avLst/>
              <a:gdLst/>
              <a:ahLst/>
              <a:cxnLst/>
              <a:rect l="l" t="t" r="r" b="b"/>
              <a:pathLst>
                <a:path w="430386" h="218059" extrusionOk="0">
                  <a:moveTo>
                    <a:pt x="61722" y="0"/>
                  </a:moveTo>
                  <a:cubicBezTo>
                    <a:pt x="20574" y="71152"/>
                    <a:pt x="5525" y="123825"/>
                    <a:pt x="0" y="151162"/>
                  </a:cubicBezTo>
                  <a:cubicBezTo>
                    <a:pt x="122682" y="243364"/>
                    <a:pt x="292418" y="239935"/>
                    <a:pt x="411290" y="142875"/>
                  </a:cubicBezTo>
                  <a:cubicBezTo>
                    <a:pt x="424529" y="108490"/>
                    <a:pt x="431006" y="71819"/>
                    <a:pt x="430340" y="34957"/>
                  </a:cubicBezTo>
                  <a:cubicBezTo>
                    <a:pt x="316421" y="102775"/>
                    <a:pt x="159449" y="76867"/>
                    <a:pt x="61722"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66" name="Google Shape;3666;p182"/>
            <p:cNvSpPr/>
            <p:nvPr/>
          </p:nvSpPr>
          <p:spPr>
            <a:xfrm>
              <a:off x="4457127" y="3827335"/>
              <a:ext cx="91323" cy="140779"/>
            </a:xfrm>
            <a:custGeom>
              <a:avLst/>
              <a:gdLst/>
              <a:ahLst/>
              <a:cxnLst/>
              <a:rect l="l" t="t" r="r" b="b"/>
              <a:pathLst>
                <a:path w="91323" h="140779" extrusionOk="0">
                  <a:moveTo>
                    <a:pt x="66484" y="140779"/>
                  </a:moveTo>
                  <a:cubicBezTo>
                    <a:pt x="102965" y="102679"/>
                    <a:pt x="95631" y="37528"/>
                    <a:pt x="67913" y="0"/>
                  </a:cubicBezTo>
                  <a:cubicBezTo>
                    <a:pt x="43529" y="10001"/>
                    <a:pt x="20669" y="23431"/>
                    <a:pt x="0" y="39814"/>
                  </a:cubicBezTo>
                  <a:cubicBezTo>
                    <a:pt x="26099" y="70675"/>
                    <a:pt x="48482" y="104584"/>
                    <a:pt x="66484" y="140779"/>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67" name="Google Shape;3667;p182"/>
            <p:cNvSpPr/>
            <p:nvPr/>
          </p:nvSpPr>
          <p:spPr>
            <a:xfrm>
              <a:off x="4540376" y="3886200"/>
              <a:ext cx="70634" cy="231933"/>
            </a:xfrm>
            <a:custGeom>
              <a:avLst/>
              <a:gdLst/>
              <a:ahLst/>
              <a:cxnLst/>
              <a:rect l="l" t="t" r="r" b="b"/>
              <a:pathLst>
                <a:path w="70634" h="231933" extrusionOk="0">
                  <a:moveTo>
                    <a:pt x="46101" y="0"/>
                  </a:moveTo>
                  <a:cubicBezTo>
                    <a:pt x="52102" y="45244"/>
                    <a:pt x="34766" y="90392"/>
                    <a:pt x="0" y="119920"/>
                  </a:cubicBezTo>
                  <a:cubicBezTo>
                    <a:pt x="14573" y="156020"/>
                    <a:pt x="25146" y="193548"/>
                    <a:pt x="31718" y="231934"/>
                  </a:cubicBezTo>
                  <a:cubicBezTo>
                    <a:pt x="81725" y="166973"/>
                    <a:pt x="80200" y="74200"/>
                    <a:pt x="46101"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68" name="Google Shape;3668;p182"/>
            <p:cNvSpPr/>
            <p:nvPr/>
          </p:nvSpPr>
          <p:spPr>
            <a:xfrm>
              <a:off x="4273836" y="3797331"/>
              <a:ext cx="122140" cy="136969"/>
            </a:xfrm>
            <a:custGeom>
              <a:avLst/>
              <a:gdLst/>
              <a:ahLst/>
              <a:cxnLst/>
              <a:rect l="l" t="t" r="r" b="b"/>
              <a:pathLst>
                <a:path w="122140" h="136969" extrusionOk="0">
                  <a:moveTo>
                    <a:pt x="28415" y="136970"/>
                  </a:moveTo>
                  <a:cubicBezTo>
                    <a:pt x="57752" y="109919"/>
                    <a:pt x="89089" y="85154"/>
                    <a:pt x="122141" y="62770"/>
                  </a:cubicBezTo>
                  <a:cubicBezTo>
                    <a:pt x="92137" y="35433"/>
                    <a:pt x="57180" y="14097"/>
                    <a:pt x="19080" y="0"/>
                  </a:cubicBezTo>
                  <a:cubicBezTo>
                    <a:pt x="-11971" y="41624"/>
                    <a:pt x="-2446" y="95345"/>
                    <a:pt x="28415" y="13697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69" name="Google Shape;3669;p182"/>
            <p:cNvSpPr/>
            <p:nvPr/>
          </p:nvSpPr>
          <p:spPr>
            <a:xfrm>
              <a:off x="4573999" y="4021645"/>
              <a:ext cx="70694" cy="233362"/>
            </a:xfrm>
            <a:custGeom>
              <a:avLst/>
              <a:gdLst/>
              <a:ahLst/>
              <a:cxnLst/>
              <a:rect l="l" t="t" r="r" b="b"/>
              <a:pathLst>
                <a:path w="70694" h="233362" extrusionOk="0">
                  <a:moveTo>
                    <a:pt x="4096" y="148780"/>
                  </a:moveTo>
                  <a:cubicBezTo>
                    <a:pt x="5239" y="177070"/>
                    <a:pt x="3905" y="205359"/>
                    <a:pt x="0" y="233363"/>
                  </a:cubicBezTo>
                  <a:cubicBezTo>
                    <a:pt x="51530" y="166973"/>
                    <a:pt x="76295" y="83725"/>
                    <a:pt x="69628" y="0"/>
                  </a:cubicBezTo>
                  <a:cubicBezTo>
                    <a:pt x="64579" y="55435"/>
                    <a:pt x="41529" y="107633"/>
                    <a:pt x="4096" y="14878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70" name="Google Shape;3670;p182"/>
            <p:cNvSpPr/>
            <p:nvPr/>
          </p:nvSpPr>
          <p:spPr>
            <a:xfrm>
              <a:off x="4085721" y="3777728"/>
              <a:ext cx="188145" cy="322974"/>
            </a:xfrm>
            <a:custGeom>
              <a:avLst/>
              <a:gdLst/>
              <a:ahLst/>
              <a:cxnLst/>
              <a:rect l="l" t="t" r="r" b="b"/>
              <a:pathLst>
                <a:path w="188145" h="322974" extrusionOk="0">
                  <a:moveTo>
                    <a:pt x="168334" y="7792"/>
                  </a:moveTo>
                  <a:cubicBezTo>
                    <a:pt x="124804" y="-2876"/>
                    <a:pt x="79275" y="-2590"/>
                    <a:pt x="35936" y="8650"/>
                  </a:cubicBezTo>
                  <a:cubicBezTo>
                    <a:pt x="-29691" y="101709"/>
                    <a:pt x="789" y="238012"/>
                    <a:pt x="77179" y="322975"/>
                  </a:cubicBezTo>
                  <a:cubicBezTo>
                    <a:pt x="109755" y="273349"/>
                    <a:pt x="146902" y="226867"/>
                    <a:pt x="188146" y="184100"/>
                  </a:cubicBezTo>
                  <a:cubicBezTo>
                    <a:pt x="149284" y="135808"/>
                    <a:pt x="133853" y="61227"/>
                    <a:pt x="168334" y="7792"/>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671" name="Google Shape;3671;p182"/>
          <p:cNvSpPr txBox="1">
            <a:spLocks noGrp="1"/>
          </p:cNvSpPr>
          <p:nvPr>
            <p:ph type="subTitle" idx="1"/>
          </p:nvPr>
        </p:nvSpPr>
        <p:spPr>
          <a:xfrm>
            <a:off x="676475" y="3529700"/>
            <a:ext cx="4220100" cy="319800"/>
          </a:xfrm>
          <a:prstGeom prst="rect">
            <a:avLst/>
          </a:prstGeom>
        </p:spPr>
        <p:txBody>
          <a:bodyPr spcFirstLastPara="1" wrap="square" lIns="0" tIns="0" rIns="91425" bIns="0" anchor="ctr" anchorCtr="0">
            <a:noAutofit/>
          </a:bodyPr>
          <a:lstStyle>
            <a:lvl1pPr lvl="0">
              <a:lnSpc>
                <a:spcPct val="100000"/>
              </a:lnSpc>
              <a:spcBef>
                <a:spcPts val="0"/>
              </a:spcBef>
              <a:spcAft>
                <a:spcPts val="0"/>
              </a:spcAft>
              <a:buClr>
                <a:schemeClr val="lt1"/>
              </a:buClr>
              <a:buSzPts val="1200"/>
              <a:buNone/>
              <a:defRPr sz="1200">
                <a:solidFill>
                  <a:schemeClr val="lt1"/>
                </a:solidFill>
              </a:defRPr>
            </a:lvl1pPr>
            <a:lvl2pPr lvl="1">
              <a:lnSpc>
                <a:spcPct val="100000"/>
              </a:lnSpc>
              <a:spcBef>
                <a:spcPts val="0"/>
              </a:spcBef>
              <a:spcAft>
                <a:spcPts val="0"/>
              </a:spcAft>
              <a:buClr>
                <a:schemeClr val="lt1"/>
              </a:buClr>
              <a:buSzPts val="1200"/>
              <a:buNone/>
              <a:defRPr sz="1200">
                <a:solidFill>
                  <a:schemeClr val="lt1"/>
                </a:solidFill>
              </a:defRPr>
            </a:lvl2pPr>
            <a:lvl3pPr lvl="2">
              <a:lnSpc>
                <a:spcPct val="100000"/>
              </a:lnSpc>
              <a:spcBef>
                <a:spcPts val="0"/>
              </a:spcBef>
              <a:spcAft>
                <a:spcPts val="0"/>
              </a:spcAft>
              <a:buClr>
                <a:schemeClr val="lt1"/>
              </a:buClr>
              <a:buSzPts val="1200"/>
              <a:buNone/>
              <a:defRPr sz="1200">
                <a:solidFill>
                  <a:schemeClr val="lt1"/>
                </a:solidFill>
              </a:defRPr>
            </a:lvl3pPr>
            <a:lvl4pPr lvl="3">
              <a:lnSpc>
                <a:spcPct val="100000"/>
              </a:lnSpc>
              <a:spcBef>
                <a:spcPts val="0"/>
              </a:spcBef>
              <a:spcAft>
                <a:spcPts val="0"/>
              </a:spcAft>
              <a:buClr>
                <a:schemeClr val="lt1"/>
              </a:buClr>
              <a:buSzPts val="1200"/>
              <a:buNone/>
              <a:defRPr sz="1200">
                <a:solidFill>
                  <a:schemeClr val="lt1"/>
                </a:solidFill>
              </a:defRPr>
            </a:lvl4pPr>
            <a:lvl5pPr lvl="4">
              <a:lnSpc>
                <a:spcPct val="100000"/>
              </a:lnSpc>
              <a:spcBef>
                <a:spcPts val="0"/>
              </a:spcBef>
              <a:spcAft>
                <a:spcPts val="0"/>
              </a:spcAft>
              <a:buClr>
                <a:schemeClr val="lt1"/>
              </a:buClr>
              <a:buSzPts val="1200"/>
              <a:buNone/>
              <a:defRPr sz="1200">
                <a:solidFill>
                  <a:schemeClr val="lt1"/>
                </a:solidFill>
              </a:defRPr>
            </a:lvl5pPr>
            <a:lvl6pPr lvl="5">
              <a:lnSpc>
                <a:spcPct val="100000"/>
              </a:lnSpc>
              <a:spcBef>
                <a:spcPts val="0"/>
              </a:spcBef>
              <a:spcAft>
                <a:spcPts val="0"/>
              </a:spcAft>
              <a:buClr>
                <a:schemeClr val="lt1"/>
              </a:buClr>
              <a:buSzPts val="1200"/>
              <a:buNone/>
              <a:defRPr sz="1200">
                <a:solidFill>
                  <a:schemeClr val="lt1"/>
                </a:solidFill>
              </a:defRPr>
            </a:lvl6pPr>
            <a:lvl7pPr lvl="6">
              <a:lnSpc>
                <a:spcPct val="100000"/>
              </a:lnSpc>
              <a:spcBef>
                <a:spcPts val="0"/>
              </a:spcBef>
              <a:spcAft>
                <a:spcPts val="0"/>
              </a:spcAft>
              <a:buClr>
                <a:schemeClr val="lt1"/>
              </a:buClr>
              <a:buSzPts val="1200"/>
              <a:buNone/>
              <a:defRPr sz="1200">
                <a:solidFill>
                  <a:schemeClr val="lt1"/>
                </a:solidFill>
              </a:defRPr>
            </a:lvl7pPr>
            <a:lvl8pPr lvl="7">
              <a:lnSpc>
                <a:spcPct val="100000"/>
              </a:lnSpc>
              <a:spcBef>
                <a:spcPts val="0"/>
              </a:spcBef>
              <a:spcAft>
                <a:spcPts val="0"/>
              </a:spcAft>
              <a:buClr>
                <a:schemeClr val="lt1"/>
              </a:buClr>
              <a:buSzPts val="1200"/>
              <a:buNone/>
              <a:defRPr sz="1200">
                <a:solidFill>
                  <a:schemeClr val="lt1"/>
                </a:solidFill>
              </a:defRPr>
            </a:lvl8pPr>
            <a:lvl9pPr lvl="8">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3672" name="Google Shape;3672;p182"/>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3673" name="Google Shape;3673;p182"/>
          <p:cNvSpPr txBox="1">
            <a:spLocks noGrp="1"/>
          </p:cNvSpPr>
          <p:nvPr>
            <p:ph type="title"/>
          </p:nvPr>
        </p:nvSpPr>
        <p:spPr>
          <a:xfrm>
            <a:off x="676475" y="1289300"/>
            <a:ext cx="4220100" cy="1601400"/>
          </a:xfrm>
          <a:prstGeom prst="rect">
            <a:avLst/>
          </a:prstGeom>
        </p:spPr>
        <p:txBody>
          <a:bodyPr spcFirstLastPara="1" wrap="square" lIns="0" tIns="0" rIns="91425" bIns="228600" anchor="b"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3674" name="Google Shape;3674;p182"/>
          <p:cNvSpPr txBox="1">
            <a:spLocks noGrp="1"/>
          </p:cNvSpPr>
          <p:nvPr>
            <p:ph type="subTitle" idx="2"/>
          </p:nvPr>
        </p:nvSpPr>
        <p:spPr>
          <a:xfrm>
            <a:off x="676475" y="2890700"/>
            <a:ext cx="4220100" cy="639000"/>
          </a:xfrm>
          <a:prstGeom prst="rect">
            <a:avLst/>
          </a:prstGeom>
        </p:spPr>
        <p:txBody>
          <a:bodyPr spcFirstLastPara="1" wrap="square" lIns="0" tIns="182875" rIns="91425" bIns="0" anchor="t" anchorCtr="0">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400"/>
              <a:buNone/>
              <a:defRPr>
                <a:solidFill>
                  <a:schemeClr val="lt1"/>
                </a:solidFill>
              </a:defRPr>
            </a:lvl2pPr>
            <a:lvl3pPr lvl="2">
              <a:lnSpc>
                <a:spcPct val="100000"/>
              </a:lnSpc>
              <a:spcBef>
                <a:spcPts val="0"/>
              </a:spcBef>
              <a:spcAft>
                <a:spcPts val="0"/>
              </a:spcAft>
              <a:buClr>
                <a:schemeClr val="lt1"/>
              </a:buClr>
              <a:buSzPts val="1400"/>
              <a:buNone/>
              <a:defRPr>
                <a:solidFill>
                  <a:schemeClr val="lt1"/>
                </a:solidFill>
              </a:defRPr>
            </a:lvl3pPr>
            <a:lvl4pPr lvl="3">
              <a:lnSpc>
                <a:spcPct val="100000"/>
              </a:lnSpc>
              <a:spcBef>
                <a:spcPts val="0"/>
              </a:spcBef>
              <a:spcAft>
                <a:spcPts val="0"/>
              </a:spcAft>
              <a:buClr>
                <a:schemeClr val="lt1"/>
              </a:buClr>
              <a:buSzPts val="1400"/>
              <a:buNone/>
              <a:defRPr>
                <a:solidFill>
                  <a:schemeClr val="lt1"/>
                </a:solidFill>
              </a:defRPr>
            </a:lvl4pPr>
            <a:lvl5pPr lvl="4">
              <a:lnSpc>
                <a:spcPct val="100000"/>
              </a:lnSpc>
              <a:spcBef>
                <a:spcPts val="0"/>
              </a:spcBef>
              <a:spcAft>
                <a:spcPts val="0"/>
              </a:spcAft>
              <a:buClr>
                <a:schemeClr val="lt1"/>
              </a:buClr>
              <a:buSzPts val="1400"/>
              <a:buNone/>
              <a:defRPr>
                <a:solidFill>
                  <a:schemeClr val="lt1"/>
                </a:solidFill>
              </a:defRPr>
            </a:lvl5pPr>
            <a:lvl6pPr lvl="5">
              <a:lnSpc>
                <a:spcPct val="100000"/>
              </a:lnSpc>
              <a:spcBef>
                <a:spcPts val="0"/>
              </a:spcBef>
              <a:spcAft>
                <a:spcPts val="0"/>
              </a:spcAft>
              <a:buClr>
                <a:schemeClr val="lt1"/>
              </a:buClr>
              <a:buSzPts val="1400"/>
              <a:buNone/>
              <a:defRPr>
                <a:solidFill>
                  <a:schemeClr val="lt1"/>
                </a:solidFill>
              </a:defRPr>
            </a:lvl6pPr>
            <a:lvl7pPr lvl="6">
              <a:lnSpc>
                <a:spcPct val="100000"/>
              </a:lnSpc>
              <a:spcBef>
                <a:spcPts val="0"/>
              </a:spcBef>
              <a:spcAft>
                <a:spcPts val="0"/>
              </a:spcAft>
              <a:buClr>
                <a:schemeClr val="lt1"/>
              </a:buClr>
              <a:buSzPts val="1400"/>
              <a:buNone/>
              <a:defRPr>
                <a:solidFill>
                  <a:schemeClr val="lt1"/>
                </a:solidFill>
              </a:defRPr>
            </a:lvl7pPr>
            <a:lvl8pPr lvl="7">
              <a:lnSpc>
                <a:spcPct val="100000"/>
              </a:lnSpc>
              <a:spcBef>
                <a:spcPts val="0"/>
              </a:spcBef>
              <a:spcAft>
                <a:spcPts val="0"/>
              </a:spcAft>
              <a:buClr>
                <a:schemeClr val="lt1"/>
              </a:buClr>
              <a:buSzPts val="1400"/>
              <a:buNone/>
              <a:defRPr>
                <a:solidFill>
                  <a:schemeClr val="lt1"/>
                </a:solidFill>
              </a:defRPr>
            </a:lvl8pPr>
            <a:lvl9pPr lvl="8">
              <a:lnSpc>
                <a:spcPct val="100000"/>
              </a:lnSpc>
              <a:spcBef>
                <a:spcPts val="0"/>
              </a:spcBef>
              <a:spcAft>
                <a:spcPts val="0"/>
              </a:spcAft>
              <a:buClr>
                <a:schemeClr val="lt1"/>
              </a:buClr>
              <a:buSzPts val="1400"/>
              <a:buNone/>
              <a:defRPr>
                <a:solidFill>
                  <a:schemeClr val="lt1"/>
                </a:solidFill>
              </a:defRPr>
            </a:lvl9pPr>
          </a:lstStyle>
          <a:p>
            <a:endParaRPr/>
          </a:p>
        </p:txBody>
      </p:sp>
      <p:sp>
        <p:nvSpPr>
          <p:cNvPr id="3675" name="Google Shape;3675;p182"/>
          <p:cNvSpPr txBox="1"/>
          <p:nvPr/>
        </p:nvSpPr>
        <p:spPr>
          <a:xfrm>
            <a:off x="676475" y="4697100"/>
            <a:ext cx="3895200" cy="1035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700">
                <a:solidFill>
                  <a:srgbClr val="B7B9C3"/>
                </a:solidFill>
                <a:latin typeface="Open Sans"/>
                <a:ea typeface="Open Sans"/>
                <a:cs typeface="Open Sans"/>
                <a:sym typeface="Open Sans"/>
              </a:rPr>
              <a:t>© 2024 Trimble, Inc - All Rights Reserved</a:t>
            </a:r>
            <a:endParaRPr sz="700">
              <a:solidFill>
                <a:srgbClr val="B7B9C3"/>
              </a:solidFill>
              <a:latin typeface="Open Sans"/>
              <a:ea typeface="Open Sans"/>
              <a:cs typeface="Open Sans"/>
              <a:sym typeface="Open Sans"/>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001 - Table of Content">
  <p:cSld name="TITLE_2_1_3_1_1">
    <p:bg>
      <p:bgPr>
        <a:solidFill>
          <a:schemeClr val="dk1"/>
        </a:solidFill>
        <a:effectLst/>
      </p:bgPr>
    </p:bg>
    <p:spTree>
      <p:nvGrpSpPr>
        <p:cNvPr id="1" name="Shape 3676"/>
        <p:cNvGrpSpPr/>
        <p:nvPr/>
      </p:nvGrpSpPr>
      <p:grpSpPr>
        <a:xfrm>
          <a:off x="0" y="0"/>
          <a:ext cx="0" cy="0"/>
          <a:chOff x="0" y="0"/>
          <a:chExt cx="0" cy="0"/>
        </a:xfrm>
      </p:grpSpPr>
      <p:sp>
        <p:nvSpPr>
          <p:cNvPr id="3677" name="Google Shape;3677;p183"/>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3678" name="Google Shape;3678;p183"/>
          <p:cNvSpPr txBox="1">
            <a:spLocks noGrp="1"/>
          </p:cNvSpPr>
          <p:nvPr>
            <p:ph type="title"/>
          </p:nvPr>
        </p:nvSpPr>
        <p:spPr>
          <a:xfrm>
            <a:off x="676650" y="7075"/>
            <a:ext cx="3246000" cy="1282200"/>
          </a:xfrm>
          <a:prstGeom prst="rect">
            <a:avLst/>
          </a:prstGeom>
        </p:spPr>
        <p:txBody>
          <a:bodyPr spcFirstLastPara="1" wrap="square" lIns="0" tIns="91425" rIns="0" bIns="0" anchor="b" anchorCtr="0">
            <a:noAutofit/>
          </a:bodyPr>
          <a:lstStyle>
            <a:lvl1pPr lvl="0">
              <a:spcBef>
                <a:spcPts val="0"/>
              </a:spcBef>
              <a:spcAft>
                <a:spcPts val="0"/>
              </a:spcAft>
              <a:buClr>
                <a:schemeClr val="lt1"/>
              </a:buClr>
              <a:buSzPts val="3000"/>
              <a:buNone/>
              <a:defRPr sz="3000">
                <a:solidFill>
                  <a:schemeClr val="lt1"/>
                </a:solidFill>
              </a:defRPr>
            </a:lvl1pPr>
            <a:lvl2pPr lvl="1">
              <a:spcBef>
                <a:spcPts val="0"/>
              </a:spcBef>
              <a:spcAft>
                <a:spcPts val="0"/>
              </a:spcAft>
              <a:buSzPts val="3000"/>
              <a:buFont typeface="Open Sans ExtraBold"/>
              <a:buNone/>
              <a:defRPr sz="3000">
                <a:latin typeface="Open Sans ExtraBold"/>
                <a:ea typeface="Open Sans ExtraBold"/>
                <a:cs typeface="Open Sans ExtraBold"/>
                <a:sym typeface="Open Sans ExtraBold"/>
              </a:defRPr>
            </a:lvl2pPr>
            <a:lvl3pPr lvl="2">
              <a:spcBef>
                <a:spcPts val="0"/>
              </a:spcBef>
              <a:spcAft>
                <a:spcPts val="0"/>
              </a:spcAft>
              <a:buSzPts val="3000"/>
              <a:buFont typeface="Open Sans ExtraBold"/>
              <a:buNone/>
              <a:defRPr sz="3000">
                <a:latin typeface="Open Sans ExtraBold"/>
                <a:ea typeface="Open Sans ExtraBold"/>
                <a:cs typeface="Open Sans ExtraBold"/>
                <a:sym typeface="Open Sans ExtraBold"/>
              </a:defRPr>
            </a:lvl3pPr>
            <a:lvl4pPr lvl="3">
              <a:spcBef>
                <a:spcPts val="0"/>
              </a:spcBef>
              <a:spcAft>
                <a:spcPts val="0"/>
              </a:spcAft>
              <a:buSzPts val="3000"/>
              <a:buFont typeface="Open Sans ExtraBold"/>
              <a:buNone/>
              <a:defRPr sz="3000">
                <a:latin typeface="Open Sans ExtraBold"/>
                <a:ea typeface="Open Sans ExtraBold"/>
                <a:cs typeface="Open Sans ExtraBold"/>
                <a:sym typeface="Open Sans ExtraBold"/>
              </a:defRPr>
            </a:lvl4pPr>
            <a:lvl5pPr lvl="4">
              <a:spcBef>
                <a:spcPts val="0"/>
              </a:spcBef>
              <a:spcAft>
                <a:spcPts val="0"/>
              </a:spcAft>
              <a:buSzPts val="3000"/>
              <a:buFont typeface="Open Sans ExtraBold"/>
              <a:buNone/>
              <a:defRPr sz="3000">
                <a:latin typeface="Open Sans ExtraBold"/>
                <a:ea typeface="Open Sans ExtraBold"/>
                <a:cs typeface="Open Sans ExtraBold"/>
                <a:sym typeface="Open Sans ExtraBold"/>
              </a:defRPr>
            </a:lvl5pPr>
            <a:lvl6pPr lvl="5">
              <a:spcBef>
                <a:spcPts val="0"/>
              </a:spcBef>
              <a:spcAft>
                <a:spcPts val="0"/>
              </a:spcAft>
              <a:buSzPts val="3000"/>
              <a:buFont typeface="Open Sans ExtraBold"/>
              <a:buNone/>
              <a:defRPr sz="3000">
                <a:latin typeface="Open Sans ExtraBold"/>
                <a:ea typeface="Open Sans ExtraBold"/>
                <a:cs typeface="Open Sans ExtraBold"/>
                <a:sym typeface="Open Sans ExtraBold"/>
              </a:defRPr>
            </a:lvl6pPr>
            <a:lvl7pPr lvl="6">
              <a:spcBef>
                <a:spcPts val="0"/>
              </a:spcBef>
              <a:spcAft>
                <a:spcPts val="0"/>
              </a:spcAft>
              <a:buSzPts val="3000"/>
              <a:buFont typeface="Open Sans ExtraBold"/>
              <a:buNone/>
              <a:defRPr sz="3000">
                <a:latin typeface="Open Sans ExtraBold"/>
                <a:ea typeface="Open Sans ExtraBold"/>
                <a:cs typeface="Open Sans ExtraBold"/>
                <a:sym typeface="Open Sans ExtraBold"/>
              </a:defRPr>
            </a:lvl7pPr>
            <a:lvl8pPr lvl="7">
              <a:spcBef>
                <a:spcPts val="0"/>
              </a:spcBef>
              <a:spcAft>
                <a:spcPts val="0"/>
              </a:spcAft>
              <a:buSzPts val="3000"/>
              <a:buFont typeface="Open Sans ExtraBold"/>
              <a:buNone/>
              <a:defRPr sz="3000">
                <a:latin typeface="Open Sans ExtraBold"/>
                <a:ea typeface="Open Sans ExtraBold"/>
                <a:cs typeface="Open Sans ExtraBold"/>
                <a:sym typeface="Open Sans ExtraBold"/>
              </a:defRPr>
            </a:lvl8pPr>
            <a:lvl9pPr lvl="8">
              <a:spcBef>
                <a:spcPts val="0"/>
              </a:spcBef>
              <a:spcAft>
                <a:spcPts val="0"/>
              </a:spcAft>
              <a:buSzPts val="3000"/>
              <a:buFont typeface="Open Sans ExtraBold"/>
              <a:buNone/>
              <a:defRPr sz="3000">
                <a:latin typeface="Open Sans ExtraBold"/>
                <a:ea typeface="Open Sans ExtraBold"/>
                <a:cs typeface="Open Sans ExtraBold"/>
                <a:sym typeface="Open Sans ExtraBold"/>
              </a:defRPr>
            </a:lvl9pPr>
          </a:lstStyle>
          <a:p>
            <a:endParaRPr/>
          </a:p>
        </p:txBody>
      </p:sp>
      <p:sp>
        <p:nvSpPr>
          <p:cNvPr id="3679" name="Google Shape;3679;p183"/>
          <p:cNvSpPr txBox="1">
            <a:spLocks noGrp="1"/>
          </p:cNvSpPr>
          <p:nvPr>
            <p:ph type="subTitle" idx="1"/>
          </p:nvPr>
        </p:nvSpPr>
        <p:spPr>
          <a:xfrm>
            <a:off x="3757025" y="1932800"/>
            <a:ext cx="4710300" cy="639000"/>
          </a:xfrm>
          <a:prstGeom prst="rect">
            <a:avLst/>
          </a:prstGeom>
        </p:spPr>
        <p:txBody>
          <a:bodyPr spcFirstLastPara="1" wrap="square" lIns="320025" tIns="91425" rIns="320025" bIns="91425" anchor="ctr" anchorCtr="0">
            <a:noAutofit/>
          </a:bodyPr>
          <a:lstStyle>
            <a:lvl1pPr lvl="0">
              <a:lnSpc>
                <a:spcPct val="100000"/>
              </a:lnSpc>
              <a:spcBef>
                <a:spcPts val="0"/>
              </a:spcBef>
              <a:spcAft>
                <a:spcPts val="0"/>
              </a:spcAft>
              <a:buClr>
                <a:schemeClr val="lt1"/>
              </a:buClr>
              <a:buSzPts val="1600"/>
              <a:buNone/>
              <a:defRPr sz="1600">
                <a:solidFill>
                  <a:schemeClr val="lt1"/>
                </a:solidFill>
              </a:defRPr>
            </a:lvl1pPr>
            <a:lvl2pPr lvl="1">
              <a:spcBef>
                <a:spcPts val="0"/>
              </a:spcBef>
              <a:spcAft>
                <a:spcPts val="0"/>
              </a:spcAft>
              <a:buClr>
                <a:schemeClr val="lt1"/>
              </a:buClr>
              <a:buSzPts val="1600"/>
              <a:buNone/>
              <a:defRPr sz="1600">
                <a:solidFill>
                  <a:schemeClr val="lt1"/>
                </a:solidFill>
              </a:defRPr>
            </a:lvl2pPr>
            <a:lvl3pPr lvl="2">
              <a:spcBef>
                <a:spcPts val="1600"/>
              </a:spcBef>
              <a:spcAft>
                <a:spcPts val="0"/>
              </a:spcAft>
              <a:buClr>
                <a:schemeClr val="lt1"/>
              </a:buClr>
              <a:buSzPts val="1600"/>
              <a:buNone/>
              <a:defRPr sz="1600">
                <a:solidFill>
                  <a:schemeClr val="lt1"/>
                </a:solidFill>
              </a:defRPr>
            </a:lvl3pPr>
            <a:lvl4pPr lvl="3">
              <a:spcBef>
                <a:spcPts val="1600"/>
              </a:spcBef>
              <a:spcAft>
                <a:spcPts val="0"/>
              </a:spcAft>
              <a:buClr>
                <a:schemeClr val="lt1"/>
              </a:buClr>
              <a:buSzPts val="1600"/>
              <a:buNone/>
              <a:defRPr sz="1600">
                <a:solidFill>
                  <a:schemeClr val="lt1"/>
                </a:solidFill>
              </a:defRPr>
            </a:lvl4pPr>
            <a:lvl5pPr lvl="4">
              <a:spcBef>
                <a:spcPts val="1600"/>
              </a:spcBef>
              <a:spcAft>
                <a:spcPts val="0"/>
              </a:spcAft>
              <a:buClr>
                <a:schemeClr val="lt1"/>
              </a:buClr>
              <a:buSzPts val="1600"/>
              <a:buNone/>
              <a:defRPr sz="1600">
                <a:solidFill>
                  <a:schemeClr val="lt1"/>
                </a:solidFill>
              </a:defRPr>
            </a:lvl5pPr>
            <a:lvl6pPr lvl="5">
              <a:spcBef>
                <a:spcPts val="1600"/>
              </a:spcBef>
              <a:spcAft>
                <a:spcPts val="0"/>
              </a:spcAft>
              <a:buClr>
                <a:schemeClr val="lt1"/>
              </a:buClr>
              <a:buSzPts val="1600"/>
              <a:buNone/>
              <a:defRPr sz="1600">
                <a:solidFill>
                  <a:schemeClr val="lt1"/>
                </a:solidFill>
              </a:defRPr>
            </a:lvl6pPr>
            <a:lvl7pPr lvl="6">
              <a:spcBef>
                <a:spcPts val="1600"/>
              </a:spcBef>
              <a:spcAft>
                <a:spcPts val="0"/>
              </a:spcAft>
              <a:buClr>
                <a:schemeClr val="lt1"/>
              </a:buClr>
              <a:buSzPts val="1600"/>
              <a:buNone/>
              <a:defRPr sz="1600">
                <a:solidFill>
                  <a:schemeClr val="lt1"/>
                </a:solidFill>
              </a:defRPr>
            </a:lvl7pPr>
            <a:lvl8pPr lvl="7">
              <a:spcBef>
                <a:spcPts val="1600"/>
              </a:spcBef>
              <a:spcAft>
                <a:spcPts val="0"/>
              </a:spcAft>
              <a:buClr>
                <a:schemeClr val="lt1"/>
              </a:buClr>
              <a:buSzPts val="1600"/>
              <a:buNone/>
              <a:defRPr sz="1600">
                <a:solidFill>
                  <a:schemeClr val="lt1"/>
                </a:solidFill>
              </a:defRPr>
            </a:lvl8pPr>
            <a:lvl9pPr lvl="8">
              <a:spcBef>
                <a:spcPts val="1600"/>
              </a:spcBef>
              <a:spcAft>
                <a:spcPts val="1600"/>
              </a:spcAft>
              <a:buClr>
                <a:schemeClr val="lt1"/>
              </a:buClr>
              <a:buSzPts val="1600"/>
              <a:buNone/>
              <a:defRPr sz="1600">
                <a:solidFill>
                  <a:schemeClr val="lt1"/>
                </a:solidFill>
              </a:defRPr>
            </a:lvl9pPr>
          </a:lstStyle>
          <a:p>
            <a:endParaRPr/>
          </a:p>
        </p:txBody>
      </p:sp>
      <p:sp>
        <p:nvSpPr>
          <p:cNvPr id="3680" name="Google Shape;3680;p183"/>
          <p:cNvSpPr txBox="1">
            <a:spLocks noGrp="1"/>
          </p:cNvSpPr>
          <p:nvPr>
            <p:ph type="title" idx="2" hasCustomPrompt="1"/>
          </p:nvPr>
        </p:nvSpPr>
        <p:spPr>
          <a:xfrm>
            <a:off x="3273550" y="1929375"/>
            <a:ext cx="483600" cy="6390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3200"/>
              <a:buNone/>
              <a:defRPr>
                <a:solidFill>
                  <a:schemeClr val="lt1"/>
                </a:solidFill>
              </a:defRPr>
            </a:lvl1pPr>
            <a:lvl2pPr lvl="1">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3681" name="Google Shape;3681;p183"/>
          <p:cNvSpPr txBox="1">
            <a:spLocks noGrp="1"/>
          </p:cNvSpPr>
          <p:nvPr>
            <p:ph type="subTitle" idx="3"/>
          </p:nvPr>
        </p:nvSpPr>
        <p:spPr>
          <a:xfrm>
            <a:off x="3757025" y="2571800"/>
            <a:ext cx="4710300" cy="639000"/>
          </a:xfrm>
          <a:prstGeom prst="rect">
            <a:avLst/>
          </a:prstGeom>
        </p:spPr>
        <p:txBody>
          <a:bodyPr spcFirstLastPara="1" wrap="square" lIns="320025" tIns="91425" rIns="320025" bIns="91425" anchor="ctr" anchorCtr="0">
            <a:noAutofit/>
          </a:bodyPr>
          <a:lstStyle>
            <a:lvl1pPr lvl="0">
              <a:lnSpc>
                <a:spcPct val="100000"/>
              </a:lnSpc>
              <a:spcBef>
                <a:spcPts val="0"/>
              </a:spcBef>
              <a:spcAft>
                <a:spcPts val="0"/>
              </a:spcAft>
              <a:buClr>
                <a:schemeClr val="lt1"/>
              </a:buClr>
              <a:buSzPts val="1600"/>
              <a:buNone/>
              <a:defRPr sz="1600">
                <a:solidFill>
                  <a:schemeClr val="lt1"/>
                </a:solidFill>
              </a:defRPr>
            </a:lvl1pPr>
            <a:lvl2pPr lvl="1">
              <a:spcBef>
                <a:spcPts val="0"/>
              </a:spcBef>
              <a:spcAft>
                <a:spcPts val="0"/>
              </a:spcAft>
              <a:buClr>
                <a:schemeClr val="lt1"/>
              </a:buClr>
              <a:buSzPts val="1600"/>
              <a:buNone/>
              <a:defRPr sz="1600">
                <a:solidFill>
                  <a:schemeClr val="lt1"/>
                </a:solidFill>
              </a:defRPr>
            </a:lvl2pPr>
            <a:lvl3pPr lvl="2">
              <a:spcBef>
                <a:spcPts val="1600"/>
              </a:spcBef>
              <a:spcAft>
                <a:spcPts val="0"/>
              </a:spcAft>
              <a:buClr>
                <a:schemeClr val="lt1"/>
              </a:buClr>
              <a:buSzPts val="1600"/>
              <a:buNone/>
              <a:defRPr sz="1600">
                <a:solidFill>
                  <a:schemeClr val="lt1"/>
                </a:solidFill>
              </a:defRPr>
            </a:lvl3pPr>
            <a:lvl4pPr lvl="3">
              <a:spcBef>
                <a:spcPts val="1600"/>
              </a:spcBef>
              <a:spcAft>
                <a:spcPts val="0"/>
              </a:spcAft>
              <a:buClr>
                <a:schemeClr val="lt1"/>
              </a:buClr>
              <a:buSzPts val="1600"/>
              <a:buNone/>
              <a:defRPr sz="1600">
                <a:solidFill>
                  <a:schemeClr val="lt1"/>
                </a:solidFill>
              </a:defRPr>
            </a:lvl4pPr>
            <a:lvl5pPr lvl="4">
              <a:spcBef>
                <a:spcPts val="1600"/>
              </a:spcBef>
              <a:spcAft>
                <a:spcPts val="0"/>
              </a:spcAft>
              <a:buClr>
                <a:schemeClr val="lt1"/>
              </a:buClr>
              <a:buSzPts val="1600"/>
              <a:buNone/>
              <a:defRPr sz="1600">
                <a:solidFill>
                  <a:schemeClr val="lt1"/>
                </a:solidFill>
              </a:defRPr>
            </a:lvl5pPr>
            <a:lvl6pPr lvl="5">
              <a:spcBef>
                <a:spcPts val="1600"/>
              </a:spcBef>
              <a:spcAft>
                <a:spcPts val="0"/>
              </a:spcAft>
              <a:buClr>
                <a:schemeClr val="lt1"/>
              </a:buClr>
              <a:buSzPts val="1600"/>
              <a:buNone/>
              <a:defRPr sz="1600">
                <a:solidFill>
                  <a:schemeClr val="lt1"/>
                </a:solidFill>
              </a:defRPr>
            </a:lvl6pPr>
            <a:lvl7pPr lvl="6">
              <a:spcBef>
                <a:spcPts val="1600"/>
              </a:spcBef>
              <a:spcAft>
                <a:spcPts val="0"/>
              </a:spcAft>
              <a:buClr>
                <a:schemeClr val="lt1"/>
              </a:buClr>
              <a:buSzPts val="1600"/>
              <a:buNone/>
              <a:defRPr sz="1600">
                <a:solidFill>
                  <a:schemeClr val="lt1"/>
                </a:solidFill>
              </a:defRPr>
            </a:lvl7pPr>
            <a:lvl8pPr lvl="7">
              <a:spcBef>
                <a:spcPts val="1600"/>
              </a:spcBef>
              <a:spcAft>
                <a:spcPts val="0"/>
              </a:spcAft>
              <a:buClr>
                <a:schemeClr val="lt1"/>
              </a:buClr>
              <a:buSzPts val="1600"/>
              <a:buNone/>
              <a:defRPr sz="1600">
                <a:solidFill>
                  <a:schemeClr val="lt1"/>
                </a:solidFill>
              </a:defRPr>
            </a:lvl8pPr>
            <a:lvl9pPr lvl="8">
              <a:spcBef>
                <a:spcPts val="1600"/>
              </a:spcBef>
              <a:spcAft>
                <a:spcPts val="1600"/>
              </a:spcAft>
              <a:buClr>
                <a:schemeClr val="lt1"/>
              </a:buClr>
              <a:buSzPts val="1600"/>
              <a:buNone/>
              <a:defRPr sz="1600">
                <a:solidFill>
                  <a:schemeClr val="lt1"/>
                </a:solidFill>
              </a:defRPr>
            </a:lvl9pPr>
          </a:lstStyle>
          <a:p>
            <a:endParaRPr/>
          </a:p>
        </p:txBody>
      </p:sp>
      <p:sp>
        <p:nvSpPr>
          <p:cNvPr id="3682" name="Google Shape;3682;p183"/>
          <p:cNvSpPr txBox="1">
            <a:spLocks noGrp="1"/>
          </p:cNvSpPr>
          <p:nvPr>
            <p:ph type="title" idx="4" hasCustomPrompt="1"/>
          </p:nvPr>
        </p:nvSpPr>
        <p:spPr>
          <a:xfrm>
            <a:off x="3273550" y="2568375"/>
            <a:ext cx="483600" cy="6390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3200"/>
              <a:buNone/>
              <a:defRPr>
                <a:solidFill>
                  <a:schemeClr val="lt1"/>
                </a:solidFill>
              </a:defRPr>
            </a:lvl1pPr>
            <a:lvl2pPr lvl="1">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3683" name="Google Shape;3683;p183"/>
          <p:cNvSpPr txBox="1">
            <a:spLocks noGrp="1"/>
          </p:cNvSpPr>
          <p:nvPr>
            <p:ph type="subTitle" idx="5"/>
          </p:nvPr>
        </p:nvSpPr>
        <p:spPr>
          <a:xfrm>
            <a:off x="3757025" y="3210800"/>
            <a:ext cx="4710300" cy="639000"/>
          </a:xfrm>
          <a:prstGeom prst="rect">
            <a:avLst/>
          </a:prstGeom>
        </p:spPr>
        <p:txBody>
          <a:bodyPr spcFirstLastPara="1" wrap="square" lIns="320025" tIns="91425" rIns="320025" bIns="91425" anchor="ctr" anchorCtr="0">
            <a:noAutofit/>
          </a:bodyPr>
          <a:lstStyle>
            <a:lvl1pPr lvl="0">
              <a:lnSpc>
                <a:spcPct val="100000"/>
              </a:lnSpc>
              <a:spcBef>
                <a:spcPts val="0"/>
              </a:spcBef>
              <a:spcAft>
                <a:spcPts val="0"/>
              </a:spcAft>
              <a:buClr>
                <a:schemeClr val="lt1"/>
              </a:buClr>
              <a:buSzPts val="1600"/>
              <a:buNone/>
              <a:defRPr sz="1600">
                <a:solidFill>
                  <a:schemeClr val="lt1"/>
                </a:solidFill>
              </a:defRPr>
            </a:lvl1pPr>
            <a:lvl2pPr lvl="1">
              <a:spcBef>
                <a:spcPts val="0"/>
              </a:spcBef>
              <a:spcAft>
                <a:spcPts val="0"/>
              </a:spcAft>
              <a:buClr>
                <a:schemeClr val="lt1"/>
              </a:buClr>
              <a:buSzPts val="1600"/>
              <a:buNone/>
              <a:defRPr sz="1600">
                <a:solidFill>
                  <a:schemeClr val="lt1"/>
                </a:solidFill>
              </a:defRPr>
            </a:lvl2pPr>
            <a:lvl3pPr lvl="2">
              <a:spcBef>
                <a:spcPts val="1600"/>
              </a:spcBef>
              <a:spcAft>
                <a:spcPts val="0"/>
              </a:spcAft>
              <a:buClr>
                <a:schemeClr val="lt1"/>
              </a:buClr>
              <a:buSzPts val="1600"/>
              <a:buNone/>
              <a:defRPr sz="1600">
                <a:solidFill>
                  <a:schemeClr val="lt1"/>
                </a:solidFill>
              </a:defRPr>
            </a:lvl3pPr>
            <a:lvl4pPr lvl="3">
              <a:spcBef>
                <a:spcPts val="1600"/>
              </a:spcBef>
              <a:spcAft>
                <a:spcPts val="0"/>
              </a:spcAft>
              <a:buClr>
                <a:schemeClr val="lt1"/>
              </a:buClr>
              <a:buSzPts val="1600"/>
              <a:buNone/>
              <a:defRPr sz="1600">
                <a:solidFill>
                  <a:schemeClr val="lt1"/>
                </a:solidFill>
              </a:defRPr>
            </a:lvl4pPr>
            <a:lvl5pPr lvl="4">
              <a:spcBef>
                <a:spcPts val="1600"/>
              </a:spcBef>
              <a:spcAft>
                <a:spcPts val="0"/>
              </a:spcAft>
              <a:buClr>
                <a:schemeClr val="lt1"/>
              </a:buClr>
              <a:buSzPts val="1600"/>
              <a:buNone/>
              <a:defRPr sz="1600">
                <a:solidFill>
                  <a:schemeClr val="lt1"/>
                </a:solidFill>
              </a:defRPr>
            </a:lvl5pPr>
            <a:lvl6pPr lvl="5">
              <a:spcBef>
                <a:spcPts val="1600"/>
              </a:spcBef>
              <a:spcAft>
                <a:spcPts val="0"/>
              </a:spcAft>
              <a:buClr>
                <a:schemeClr val="lt1"/>
              </a:buClr>
              <a:buSzPts val="1600"/>
              <a:buNone/>
              <a:defRPr sz="1600">
                <a:solidFill>
                  <a:schemeClr val="lt1"/>
                </a:solidFill>
              </a:defRPr>
            </a:lvl6pPr>
            <a:lvl7pPr lvl="6">
              <a:spcBef>
                <a:spcPts val="1600"/>
              </a:spcBef>
              <a:spcAft>
                <a:spcPts val="0"/>
              </a:spcAft>
              <a:buClr>
                <a:schemeClr val="lt1"/>
              </a:buClr>
              <a:buSzPts val="1600"/>
              <a:buNone/>
              <a:defRPr sz="1600">
                <a:solidFill>
                  <a:schemeClr val="lt1"/>
                </a:solidFill>
              </a:defRPr>
            </a:lvl7pPr>
            <a:lvl8pPr lvl="7">
              <a:spcBef>
                <a:spcPts val="1600"/>
              </a:spcBef>
              <a:spcAft>
                <a:spcPts val="0"/>
              </a:spcAft>
              <a:buClr>
                <a:schemeClr val="lt1"/>
              </a:buClr>
              <a:buSzPts val="1600"/>
              <a:buNone/>
              <a:defRPr sz="1600">
                <a:solidFill>
                  <a:schemeClr val="lt1"/>
                </a:solidFill>
              </a:defRPr>
            </a:lvl8pPr>
            <a:lvl9pPr lvl="8">
              <a:spcBef>
                <a:spcPts val="1600"/>
              </a:spcBef>
              <a:spcAft>
                <a:spcPts val="1600"/>
              </a:spcAft>
              <a:buClr>
                <a:schemeClr val="lt1"/>
              </a:buClr>
              <a:buSzPts val="1600"/>
              <a:buNone/>
              <a:defRPr sz="1600">
                <a:solidFill>
                  <a:schemeClr val="lt1"/>
                </a:solidFill>
              </a:defRPr>
            </a:lvl9pPr>
          </a:lstStyle>
          <a:p>
            <a:endParaRPr/>
          </a:p>
        </p:txBody>
      </p:sp>
      <p:sp>
        <p:nvSpPr>
          <p:cNvPr id="3684" name="Google Shape;3684;p183"/>
          <p:cNvSpPr txBox="1">
            <a:spLocks noGrp="1"/>
          </p:cNvSpPr>
          <p:nvPr>
            <p:ph type="title" idx="6" hasCustomPrompt="1"/>
          </p:nvPr>
        </p:nvSpPr>
        <p:spPr>
          <a:xfrm>
            <a:off x="3273550" y="3207375"/>
            <a:ext cx="483600" cy="6390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3200"/>
              <a:buNone/>
              <a:defRPr>
                <a:solidFill>
                  <a:schemeClr val="lt1"/>
                </a:solidFill>
              </a:defRPr>
            </a:lvl1pPr>
            <a:lvl2pPr lvl="1">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3685" name="Google Shape;3685;p183"/>
          <p:cNvSpPr txBox="1">
            <a:spLocks noGrp="1"/>
          </p:cNvSpPr>
          <p:nvPr>
            <p:ph type="subTitle" idx="7"/>
          </p:nvPr>
        </p:nvSpPr>
        <p:spPr>
          <a:xfrm>
            <a:off x="3757025" y="3849800"/>
            <a:ext cx="4710300" cy="639000"/>
          </a:xfrm>
          <a:prstGeom prst="rect">
            <a:avLst/>
          </a:prstGeom>
        </p:spPr>
        <p:txBody>
          <a:bodyPr spcFirstLastPara="1" wrap="square" lIns="320025" tIns="91425" rIns="320025" bIns="91425" anchor="ctr" anchorCtr="0">
            <a:noAutofit/>
          </a:bodyPr>
          <a:lstStyle>
            <a:lvl1pPr lvl="0">
              <a:lnSpc>
                <a:spcPct val="100000"/>
              </a:lnSpc>
              <a:spcBef>
                <a:spcPts val="0"/>
              </a:spcBef>
              <a:spcAft>
                <a:spcPts val="0"/>
              </a:spcAft>
              <a:buClr>
                <a:schemeClr val="lt1"/>
              </a:buClr>
              <a:buSzPts val="1600"/>
              <a:buNone/>
              <a:defRPr sz="1600">
                <a:solidFill>
                  <a:schemeClr val="lt1"/>
                </a:solidFill>
              </a:defRPr>
            </a:lvl1pPr>
            <a:lvl2pPr lvl="1">
              <a:spcBef>
                <a:spcPts val="0"/>
              </a:spcBef>
              <a:spcAft>
                <a:spcPts val="0"/>
              </a:spcAft>
              <a:buClr>
                <a:schemeClr val="lt1"/>
              </a:buClr>
              <a:buSzPts val="1600"/>
              <a:buNone/>
              <a:defRPr sz="1600">
                <a:solidFill>
                  <a:schemeClr val="lt1"/>
                </a:solidFill>
              </a:defRPr>
            </a:lvl2pPr>
            <a:lvl3pPr lvl="2">
              <a:spcBef>
                <a:spcPts val="1600"/>
              </a:spcBef>
              <a:spcAft>
                <a:spcPts val="0"/>
              </a:spcAft>
              <a:buClr>
                <a:schemeClr val="lt1"/>
              </a:buClr>
              <a:buSzPts val="1600"/>
              <a:buNone/>
              <a:defRPr sz="1600">
                <a:solidFill>
                  <a:schemeClr val="lt1"/>
                </a:solidFill>
              </a:defRPr>
            </a:lvl3pPr>
            <a:lvl4pPr lvl="3">
              <a:spcBef>
                <a:spcPts val="1600"/>
              </a:spcBef>
              <a:spcAft>
                <a:spcPts val="0"/>
              </a:spcAft>
              <a:buClr>
                <a:schemeClr val="lt1"/>
              </a:buClr>
              <a:buSzPts val="1600"/>
              <a:buNone/>
              <a:defRPr sz="1600">
                <a:solidFill>
                  <a:schemeClr val="lt1"/>
                </a:solidFill>
              </a:defRPr>
            </a:lvl4pPr>
            <a:lvl5pPr lvl="4">
              <a:spcBef>
                <a:spcPts val="1600"/>
              </a:spcBef>
              <a:spcAft>
                <a:spcPts val="0"/>
              </a:spcAft>
              <a:buClr>
                <a:schemeClr val="lt1"/>
              </a:buClr>
              <a:buSzPts val="1600"/>
              <a:buNone/>
              <a:defRPr sz="1600">
                <a:solidFill>
                  <a:schemeClr val="lt1"/>
                </a:solidFill>
              </a:defRPr>
            </a:lvl5pPr>
            <a:lvl6pPr lvl="5">
              <a:spcBef>
                <a:spcPts val="1600"/>
              </a:spcBef>
              <a:spcAft>
                <a:spcPts val="0"/>
              </a:spcAft>
              <a:buClr>
                <a:schemeClr val="lt1"/>
              </a:buClr>
              <a:buSzPts val="1600"/>
              <a:buNone/>
              <a:defRPr sz="1600">
                <a:solidFill>
                  <a:schemeClr val="lt1"/>
                </a:solidFill>
              </a:defRPr>
            </a:lvl6pPr>
            <a:lvl7pPr lvl="6">
              <a:spcBef>
                <a:spcPts val="1600"/>
              </a:spcBef>
              <a:spcAft>
                <a:spcPts val="0"/>
              </a:spcAft>
              <a:buClr>
                <a:schemeClr val="lt1"/>
              </a:buClr>
              <a:buSzPts val="1600"/>
              <a:buNone/>
              <a:defRPr sz="1600">
                <a:solidFill>
                  <a:schemeClr val="lt1"/>
                </a:solidFill>
              </a:defRPr>
            </a:lvl7pPr>
            <a:lvl8pPr lvl="7">
              <a:spcBef>
                <a:spcPts val="1600"/>
              </a:spcBef>
              <a:spcAft>
                <a:spcPts val="0"/>
              </a:spcAft>
              <a:buClr>
                <a:schemeClr val="lt1"/>
              </a:buClr>
              <a:buSzPts val="1600"/>
              <a:buNone/>
              <a:defRPr sz="1600">
                <a:solidFill>
                  <a:schemeClr val="lt1"/>
                </a:solidFill>
              </a:defRPr>
            </a:lvl8pPr>
            <a:lvl9pPr lvl="8">
              <a:spcBef>
                <a:spcPts val="1600"/>
              </a:spcBef>
              <a:spcAft>
                <a:spcPts val="1600"/>
              </a:spcAft>
              <a:buClr>
                <a:schemeClr val="lt1"/>
              </a:buClr>
              <a:buSzPts val="1600"/>
              <a:buNone/>
              <a:defRPr sz="1600">
                <a:solidFill>
                  <a:schemeClr val="lt1"/>
                </a:solidFill>
              </a:defRPr>
            </a:lvl9pPr>
          </a:lstStyle>
          <a:p>
            <a:endParaRPr/>
          </a:p>
        </p:txBody>
      </p:sp>
      <p:sp>
        <p:nvSpPr>
          <p:cNvPr id="3686" name="Google Shape;3686;p183"/>
          <p:cNvSpPr txBox="1">
            <a:spLocks noGrp="1"/>
          </p:cNvSpPr>
          <p:nvPr>
            <p:ph type="title" idx="8" hasCustomPrompt="1"/>
          </p:nvPr>
        </p:nvSpPr>
        <p:spPr>
          <a:xfrm>
            <a:off x="3273550" y="3846375"/>
            <a:ext cx="483600" cy="6390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3200"/>
              <a:buNone/>
              <a:defRPr>
                <a:solidFill>
                  <a:schemeClr val="lt1"/>
                </a:solidFill>
              </a:defRPr>
            </a:lvl1pPr>
            <a:lvl2pPr lvl="1">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3687" name="Google Shape;3687;p183"/>
          <p:cNvSpPr txBox="1">
            <a:spLocks noGrp="1"/>
          </p:cNvSpPr>
          <p:nvPr>
            <p:ph type="subTitle" idx="9"/>
          </p:nvPr>
        </p:nvSpPr>
        <p:spPr>
          <a:xfrm>
            <a:off x="3757025" y="1290375"/>
            <a:ext cx="4710300" cy="639000"/>
          </a:xfrm>
          <a:prstGeom prst="rect">
            <a:avLst/>
          </a:prstGeom>
        </p:spPr>
        <p:txBody>
          <a:bodyPr spcFirstLastPara="1" wrap="square" lIns="320025" tIns="91425" rIns="320025" bIns="91425" anchor="ctr" anchorCtr="0">
            <a:noAutofit/>
          </a:bodyPr>
          <a:lstStyle>
            <a:lvl1pPr lvl="0">
              <a:lnSpc>
                <a:spcPct val="100000"/>
              </a:lnSpc>
              <a:spcBef>
                <a:spcPts val="0"/>
              </a:spcBef>
              <a:spcAft>
                <a:spcPts val="0"/>
              </a:spcAft>
              <a:buClr>
                <a:schemeClr val="lt1"/>
              </a:buClr>
              <a:buSzPts val="1600"/>
              <a:buNone/>
              <a:defRPr sz="1600">
                <a:solidFill>
                  <a:schemeClr val="lt1"/>
                </a:solidFill>
              </a:defRPr>
            </a:lvl1pPr>
            <a:lvl2pPr lvl="1">
              <a:spcBef>
                <a:spcPts val="0"/>
              </a:spcBef>
              <a:spcAft>
                <a:spcPts val="0"/>
              </a:spcAft>
              <a:buClr>
                <a:schemeClr val="lt1"/>
              </a:buClr>
              <a:buSzPts val="1600"/>
              <a:buNone/>
              <a:defRPr sz="1600">
                <a:solidFill>
                  <a:schemeClr val="lt1"/>
                </a:solidFill>
              </a:defRPr>
            </a:lvl2pPr>
            <a:lvl3pPr lvl="2">
              <a:spcBef>
                <a:spcPts val="1600"/>
              </a:spcBef>
              <a:spcAft>
                <a:spcPts val="0"/>
              </a:spcAft>
              <a:buClr>
                <a:schemeClr val="lt1"/>
              </a:buClr>
              <a:buSzPts val="1600"/>
              <a:buNone/>
              <a:defRPr sz="1600">
                <a:solidFill>
                  <a:schemeClr val="lt1"/>
                </a:solidFill>
              </a:defRPr>
            </a:lvl3pPr>
            <a:lvl4pPr lvl="3">
              <a:spcBef>
                <a:spcPts val="1600"/>
              </a:spcBef>
              <a:spcAft>
                <a:spcPts val="0"/>
              </a:spcAft>
              <a:buClr>
                <a:schemeClr val="lt1"/>
              </a:buClr>
              <a:buSzPts val="1600"/>
              <a:buNone/>
              <a:defRPr sz="1600">
                <a:solidFill>
                  <a:schemeClr val="lt1"/>
                </a:solidFill>
              </a:defRPr>
            </a:lvl4pPr>
            <a:lvl5pPr lvl="4">
              <a:spcBef>
                <a:spcPts val="1600"/>
              </a:spcBef>
              <a:spcAft>
                <a:spcPts val="0"/>
              </a:spcAft>
              <a:buClr>
                <a:schemeClr val="lt1"/>
              </a:buClr>
              <a:buSzPts val="1600"/>
              <a:buNone/>
              <a:defRPr sz="1600">
                <a:solidFill>
                  <a:schemeClr val="lt1"/>
                </a:solidFill>
              </a:defRPr>
            </a:lvl5pPr>
            <a:lvl6pPr lvl="5">
              <a:spcBef>
                <a:spcPts val="1600"/>
              </a:spcBef>
              <a:spcAft>
                <a:spcPts val="0"/>
              </a:spcAft>
              <a:buClr>
                <a:schemeClr val="lt1"/>
              </a:buClr>
              <a:buSzPts val="1600"/>
              <a:buNone/>
              <a:defRPr sz="1600">
                <a:solidFill>
                  <a:schemeClr val="lt1"/>
                </a:solidFill>
              </a:defRPr>
            </a:lvl6pPr>
            <a:lvl7pPr lvl="6">
              <a:spcBef>
                <a:spcPts val="1600"/>
              </a:spcBef>
              <a:spcAft>
                <a:spcPts val="0"/>
              </a:spcAft>
              <a:buClr>
                <a:schemeClr val="lt1"/>
              </a:buClr>
              <a:buSzPts val="1600"/>
              <a:buNone/>
              <a:defRPr sz="1600">
                <a:solidFill>
                  <a:schemeClr val="lt1"/>
                </a:solidFill>
              </a:defRPr>
            </a:lvl7pPr>
            <a:lvl8pPr lvl="7">
              <a:spcBef>
                <a:spcPts val="1600"/>
              </a:spcBef>
              <a:spcAft>
                <a:spcPts val="0"/>
              </a:spcAft>
              <a:buClr>
                <a:schemeClr val="lt1"/>
              </a:buClr>
              <a:buSzPts val="1600"/>
              <a:buNone/>
              <a:defRPr sz="1600">
                <a:solidFill>
                  <a:schemeClr val="lt1"/>
                </a:solidFill>
              </a:defRPr>
            </a:lvl8pPr>
            <a:lvl9pPr lvl="8">
              <a:spcBef>
                <a:spcPts val="1600"/>
              </a:spcBef>
              <a:spcAft>
                <a:spcPts val="1600"/>
              </a:spcAft>
              <a:buClr>
                <a:schemeClr val="lt1"/>
              </a:buClr>
              <a:buSzPts val="1600"/>
              <a:buNone/>
              <a:defRPr sz="1600">
                <a:solidFill>
                  <a:schemeClr val="lt1"/>
                </a:solidFill>
              </a:defRPr>
            </a:lvl9pPr>
          </a:lstStyle>
          <a:p>
            <a:endParaRPr/>
          </a:p>
        </p:txBody>
      </p:sp>
      <p:sp>
        <p:nvSpPr>
          <p:cNvPr id="3688" name="Google Shape;3688;p183"/>
          <p:cNvSpPr txBox="1">
            <a:spLocks noGrp="1"/>
          </p:cNvSpPr>
          <p:nvPr>
            <p:ph type="title" idx="13" hasCustomPrompt="1"/>
          </p:nvPr>
        </p:nvSpPr>
        <p:spPr>
          <a:xfrm>
            <a:off x="3273550" y="1286950"/>
            <a:ext cx="483600" cy="6390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3200"/>
              <a:buNone/>
              <a:defRPr>
                <a:solidFill>
                  <a:schemeClr val="lt1"/>
                </a:solidFill>
              </a:defRPr>
            </a:lvl1pPr>
            <a:lvl2pPr lvl="1">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3689" name="Google Shape;3689;p183"/>
          <p:cNvGrpSpPr/>
          <p:nvPr/>
        </p:nvGrpSpPr>
        <p:grpSpPr>
          <a:xfrm>
            <a:off x="8648263" y="4659742"/>
            <a:ext cx="313719" cy="338062"/>
            <a:chOff x="3976677" y="2333625"/>
            <a:chExt cx="876309" cy="944307"/>
          </a:xfrm>
        </p:grpSpPr>
        <p:sp>
          <p:nvSpPr>
            <p:cNvPr id="3690" name="Google Shape;3690;p183"/>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91" name="Google Shape;3691;p183"/>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92" name="Google Shape;3692;p183"/>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93" name="Google Shape;3693;p183"/>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94" name="Google Shape;3694;p183"/>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95" name="Google Shape;3695;p183"/>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96" name="Google Shape;3696;p183"/>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97" name="Google Shape;3697;p183"/>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98" name="Google Shape;3698;p183"/>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699" name="Google Shape;3699;p183"/>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00" name="Google Shape;3700;p183"/>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01" name="Google Shape;3701;p183"/>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02" name="Google Shape;3702;p183"/>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03" name="Google Shape;3703;p183"/>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002 - Section Title - Blue A">
  <p:cSld name="CUSTOM_7_2">
    <p:bg>
      <p:bgPr>
        <a:solidFill>
          <a:schemeClr val="dk1"/>
        </a:solidFill>
        <a:effectLst/>
      </p:bgPr>
    </p:bg>
    <p:spTree>
      <p:nvGrpSpPr>
        <p:cNvPr id="1" name="Shape 3704"/>
        <p:cNvGrpSpPr/>
        <p:nvPr/>
      </p:nvGrpSpPr>
      <p:grpSpPr>
        <a:xfrm>
          <a:off x="0" y="0"/>
          <a:ext cx="0" cy="0"/>
          <a:chOff x="0" y="0"/>
          <a:chExt cx="0" cy="0"/>
        </a:xfrm>
      </p:grpSpPr>
      <p:pic>
        <p:nvPicPr>
          <p:cNvPr id="3705" name="Google Shape;3705;p184"/>
          <p:cNvPicPr preferRelativeResize="0"/>
          <p:nvPr/>
        </p:nvPicPr>
        <p:blipFill rotWithShape="1">
          <a:blip r:embed="rId2">
            <a:alphaModFix/>
          </a:blip>
          <a:srcRect l="-14163" t="-10138" r="-17588" b="-6930"/>
          <a:stretch/>
        </p:blipFill>
        <p:spPr>
          <a:xfrm>
            <a:off x="8600225" y="4620825"/>
            <a:ext cx="421700" cy="403876"/>
          </a:xfrm>
          <a:prstGeom prst="rect">
            <a:avLst/>
          </a:prstGeom>
          <a:noFill/>
          <a:ln>
            <a:noFill/>
          </a:ln>
        </p:spPr>
      </p:pic>
      <p:sp>
        <p:nvSpPr>
          <p:cNvPr id="3706" name="Google Shape;3706;p184"/>
          <p:cNvSpPr txBox="1">
            <a:spLocks noGrp="1"/>
          </p:cNvSpPr>
          <p:nvPr>
            <p:ph type="subTitle" idx="1"/>
          </p:nvPr>
        </p:nvSpPr>
        <p:spPr>
          <a:xfrm>
            <a:off x="676475" y="3530775"/>
            <a:ext cx="4544700" cy="639000"/>
          </a:xfrm>
          <a:prstGeom prst="rect">
            <a:avLst/>
          </a:prstGeom>
        </p:spPr>
        <p:txBody>
          <a:bodyPr spcFirstLastPara="1" wrap="square" lIns="0" tIns="182875" rIns="0" bIns="0" anchor="t" anchorCtr="0">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400"/>
              <a:buNone/>
              <a:defRPr>
                <a:solidFill>
                  <a:schemeClr val="lt1"/>
                </a:solidFill>
              </a:defRPr>
            </a:lvl2pPr>
            <a:lvl3pPr lvl="2">
              <a:lnSpc>
                <a:spcPct val="100000"/>
              </a:lnSpc>
              <a:spcBef>
                <a:spcPts val="0"/>
              </a:spcBef>
              <a:spcAft>
                <a:spcPts val="0"/>
              </a:spcAft>
              <a:buClr>
                <a:schemeClr val="lt1"/>
              </a:buClr>
              <a:buSzPts val="1400"/>
              <a:buNone/>
              <a:defRPr>
                <a:solidFill>
                  <a:schemeClr val="lt1"/>
                </a:solidFill>
              </a:defRPr>
            </a:lvl3pPr>
            <a:lvl4pPr lvl="3">
              <a:lnSpc>
                <a:spcPct val="100000"/>
              </a:lnSpc>
              <a:spcBef>
                <a:spcPts val="0"/>
              </a:spcBef>
              <a:spcAft>
                <a:spcPts val="0"/>
              </a:spcAft>
              <a:buClr>
                <a:schemeClr val="lt1"/>
              </a:buClr>
              <a:buSzPts val="1400"/>
              <a:buNone/>
              <a:defRPr>
                <a:solidFill>
                  <a:schemeClr val="lt1"/>
                </a:solidFill>
              </a:defRPr>
            </a:lvl4pPr>
            <a:lvl5pPr lvl="4">
              <a:lnSpc>
                <a:spcPct val="100000"/>
              </a:lnSpc>
              <a:spcBef>
                <a:spcPts val="0"/>
              </a:spcBef>
              <a:spcAft>
                <a:spcPts val="0"/>
              </a:spcAft>
              <a:buClr>
                <a:schemeClr val="lt1"/>
              </a:buClr>
              <a:buSzPts val="1400"/>
              <a:buNone/>
              <a:defRPr>
                <a:solidFill>
                  <a:schemeClr val="lt1"/>
                </a:solidFill>
              </a:defRPr>
            </a:lvl5pPr>
            <a:lvl6pPr lvl="5">
              <a:lnSpc>
                <a:spcPct val="100000"/>
              </a:lnSpc>
              <a:spcBef>
                <a:spcPts val="0"/>
              </a:spcBef>
              <a:spcAft>
                <a:spcPts val="0"/>
              </a:spcAft>
              <a:buClr>
                <a:schemeClr val="lt1"/>
              </a:buClr>
              <a:buSzPts val="1400"/>
              <a:buNone/>
              <a:defRPr>
                <a:solidFill>
                  <a:schemeClr val="lt1"/>
                </a:solidFill>
              </a:defRPr>
            </a:lvl6pPr>
            <a:lvl7pPr lvl="6">
              <a:lnSpc>
                <a:spcPct val="100000"/>
              </a:lnSpc>
              <a:spcBef>
                <a:spcPts val="0"/>
              </a:spcBef>
              <a:spcAft>
                <a:spcPts val="0"/>
              </a:spcAft>
              <a:buClr>
                <a:schemeClr val="lt1"/>
              </a:buClr>
              <a:buSzPts val="1400"/>
              <a:buNone/>
              <a:defRPr>
                <a:solidFill>
                  <a:schemeClr val="lt1"/>
                </a:solidFill>
              </a:defRPr>
            </a:lvl7pPr>
            <a:lvl8pPr lvl="7">
              <a:lnSpc>
                <a:spcPct val="100000"/>
              </a:lnSpc>
              <a:spcBef>
                <a:spcPts val="0"/>
              </a:spcBef>
              <a:spcAft>
                <a:spcPts val="0"/>
              </a:spcAft>
              <a:buClr>
                <a:schemeClr val="lt1"/>
              </a:buClr>
              <a:buSzPts val="1400"/>
              <a:buNone/>
              <a:defRPr>
                <a:solidFill>
                  <a:schemeClr val="lt1"/>
                </a:solidFill>
              </a:defRPr>
            </a:lvl8pPr>
            <a:lvl9pPr lvl="8">
              <a:lnSpc>
                <a:spcPct val="100000"/>
              </a:lnSpc>
              <a:spcBef>
                <a:spcPts val="0"/>
              </a:spcBef>
              <a:spcAft>
                <a:spcPts val="0"/>
              </a:spcAft>
              <a:buClr>
                <a:schemeClr val="lt1"/>
              </a:buClr>
              <a:buSzPts val="1400"/>
              <a:buNone/>
              <a:defRPr>
                <a:solidFill>
                  <a:schemeClr val="lt1"/>
                </a:solidFill>
              </a:defRPr>
            </a:lvl9pPr>
          </a:lstStyle>
          <a:p>
            <a:endParaRPr/>
          </a:p>
        </p:txBody>
      </p:sp>
      <p:sp>
        <p:nvSpPr>
          <p:cNvPr id="3707" name="Google Shape;3707;p184"/>
          <p:cNvSpPr txBox="1">
            <a:spLocks noGrp="1"/>
          </p:cNvSpPr>
          <p:nvPr>
            <p:ph type="title"/>
          </p:nvPr>
        </p:nvSpPr>
        <p:spPr>
          <a:xfrm>
            <a:off x="676475" y="1929375"/>
            <a:ext cx="4544700" cy="1601400"/>
          </a:xfrm>
          <a:prstGeom prst="rect">
            <a:avLst/>
          </a:prstGeom>
        </p:spPr>
        <p:txBody>
          <a:bodyPr spcFirstLastPara="1" wrap="square" lIns="0" tIns="0" rIns="0" bIns="228600" anchor="b" anchorCtr="0">
            <a:noAutofit/>
          </a:bodyPr>
          <a:lstStyle>
            <a:lvl1pPr lvl="0">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9pPr>
          </a:lstStyle>
          <a:p>
            <a:endParaRPr/>
          </a:p>
        </p:txBody>
      </p:sp>
      <p:sp>
        <p:nvSpPr>
          <p:cNvPr id="3708" name="Google Shape;3708;p184"/>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002 - Section Title - Grey A">
  <p:cSld name="CUSTOM_7_2_1">
    <p:bg>
      <p:bgPr>
        <a:solidFill>
          <a:schemeClr val="lt2"/>
        </a:solidFill>
        <a:effectLst/>
      </p:bgPr>
    </p:bg>
    <p:spTree>
      <p:nvGrpSpPr>
        <p:cNvPr id="1" name="Shape 3709"/>
        <p:cNvGrpSpPr/>
        <p:nvPr/>
      </p:nvGrpSpPr>
      <p:grpSpPr>
        <a:xfrm>
          <a:off x="0" y="0"/>
          <a:ext cx="0" cy="0"/>
          <a:chOff x="0" y="0"/>
          <a:chExt cx="0" cy="0"/>
        </a:xfrm>
      </p:grpSpPr>
      <p:pic>
        <p:nvPicPr>
          <p:cNvPr id="3710" name="Google Shape;3710;p185"/>
          <p:cNvPicPr preferRelativeResize="0"/>
          <p:nvPr/>
        </p:nvPicPr>
        <p:blipFill rotWithShape="1">
          <a:blip r:embed="rId2">
            <a:alphaModFix/>
          </a:blip>
          <a:srcRect l="-14163" t="-10138" r="-17588" b="-6930"/>
          <a:stretch/>
        </p:blipFill>
        <p:spPr>
          <a:xfrm>
            <a:off x="8600225" y="4620825"/>
            <a:ext cx="421700" cy="403876"/>
          </a:xfrm>
          <a:prstGeom prst="rect">
            <a:avLst/>
          </a:prstGeom>
          <a:noFill/>
          <a:ln>
            <a:noFill/>
          </a:ln>
        </p:spPr>
      </p:pic>
      <p:sp>
        <p:nvSpPr>
          <p:cNvPr id="3711" name="Google Shape;3711;p185"/>
          <p:cNvSpPr txBox="1">
            <a:spLocks noGrp="1"/>
          </p:cNvSpPr>
          <p:nvPr>
            <p:ph type="title"/>
          </p:nvPr>
        </p:nvSpPr>
        <p:spPr>
          <a:xfrm>
            <a:off x="676475" y="1929375"/>
            <a:ext cx="4544700" cy="1601400"/>
          </a:xfrm>
          <a:prstGeom prst="rect">
            <a:avLst/>
          </a:prstGeom>
        </p:spPr>
        <p:txBody>
          <a:bodyPr spcFirstLastPara="1" wrap="square" lIns="0" tIns="0" rIns="0" bIns="228600" anchor="b" anchorCtr="0">
            <a:noAutofit/>
          </a:bodyPr>
          <a:lstStyle>
            <a:lvl1pPr lvl="0">
              <a:spcBef>
                <a:spcPts val="0"/>
              </a:spcBef>
              <a:spcAft>
                <a:spcPts val="0"/>
              </a:spcAft>
              <a:buSzPts val="3200"/>
              <a:buNone/>
              <a:defRPr sz="3200"/>
            </a:lvl1pPr>
            <a:lvl2pPr lvl="1">
              <a:spcBef>
                <a:spcPts val="0"/>
              </a:spcBef>
              <a:spcAft>
                <a:spcPts val="0"/>
              </a:spcAft>
              <a:buSzPts val="3200"/>
              <a:buFont typeface="Open Sans ExtraBold"/>
              <a:buNone/>
              <a:defRPr sz="3200">
                <a:latin typeface="Open Sans ExtraBold"/>
                <a:ea typeface="Open Sans ExtraBold"/>
                <a:cs typeface="Open Sans ExtraBold"/>
                <a:sym typeface="Open Sans ExtraBold"/>
              </a:defRPr>
            </a:lvl2pPr>
            <a:lvl3pPr lvl="2">
              <a:spcBef>
                <a:spcPts val="0"/>
              </a:spcBef>
              <a:spcAft>
                <a:spcPts val="0"/>
              </a:spcAft>
              <a:buSzPts val="3200"/>
              <a:buFont typeface="Open Sans ExtraBold"/>
              <a:buNone/>
              <a:defRPr sz="3200">
                <a:latin typeface="Open Sans ExtraBold"/>
                <a:ea typeface="Open Sans ExtraBold"/>
                <a:cs typeface="Open Sans ExtraBold"/>
                <a:sym typeface="Open Sans ExtraBold"/>
              </a:defRPr>
            </a:lvl3pPr>
            <a:lvl4pPr lvl="3">
              <a:spcBef>
                <a:spcPts val="0"/>
              </a:spcBef>
              <a:spcAft>
                <a:spcPts val="0"/>
              </a:spcAft>
              <a:buSzPts val="3200"/>
              <a:buFont typeface="Open Sans ExtraBold"/>
              <a:buNone/>
              <a:defRPr sz="3200">
                <a:latin typeface="Open Sans ExtraBold"/>
                <a:ea typeface="Open Sans ExtraBold"/>
                <a:cs typeface="Open Sans ExtraBold"/>
                <a:sym typeface="Open Sans ExtraBold"/>
              </a:defRPr>
            </a:lvl4pPr>
            <a:lvl5pPr lvl="4">
              <a:spcBef>
                <a:spcPts val="0"/>
              </a:spcBef>
              <a:spcAft>
                <a:spcPts val="0"/>
              </a:spcAft>
              <a:buSzPts val="3200"/>
              <a:buFont typeface="Open Sans ExtraBold"/>
              <a:buNone/>
              <a:defRPr sz="3200">
                <a:latin typeface="Open Sans ExtraBold"/>
                <a:ea typeface="Open Sans ExtraBold"/>
                <a:cs typeface="Open Sans ExtraBold"/>
                <a:sym typeface="Open Sans ExtraBold"/>
              </a:defRPr>
            </a:lvl5pPr>
            <a:lvl6pPr lvl="5">
              <a:spcBef>
                <a:spcPts val="0"/>
              </a:spcBef>
              <a:spcAft>
                <a:spcPts val="0"/>
              </a:spcAft>
              <a:buSzPts val="3200"/>
              <a:buFont typeface="Open Sans ExtraBold"/>
              <a:buNone/>
              <a:defRPr sz="3200">
                <a:latin typeface="Open Sans ExtraBold"/>
                <a:ea typeface="Open Sans ExtraBold"/>
                <a:cs typeface="Open Sans ExtraBold"/>
                <a:sym typeface="Open Sans ExtraBold"/>
              </a:defRPr>
            </a:lvl6pPr>
            <a:lvl7pPr lvl="6">
              <a:spcBef>
                <a:spcPts val="0"/>
              </a:spcBef>
              <a:spcAft>
                <a:spcPts val="0"/>
              </a:spcAft>
              <a:buSzPts val="3200"/>
              <a:buFont typeface="Open Sans ExtraBold"/>
              <a:buNone/>
              <a:defRPr sz="3200">
                <a:latin typeface="Open Sans ExtraBold"/>
                <a:ea typeface="Open Sans ExtraBold"/>
                <a:cs typeface="Open Sans ExtraBold"/>
                <a:sym typeface="Open Sans ExtraBold"/>
              </a:defRPr>
            </a:lvl7pPr>
            <a:lvl8pPr lvl="7">
              <a:spcBef>
                <a:spcPts val="0"/>
              </a:spcBef>
              <a:spcAft>
                <a:spcPts val="0"/>
              </a:spcAft>
              <a:buSzPts val="3200"/>
              <a:buFont typeface="Open Sans ExtraBold"/>
              <a:buNone/>
              <a:defRPr sz="3200">
                <a:latin typeface="Open Sans ExtraBold"/>
                <a:ea typeface="Open Sans ExtraBold"/>
                <a:cs typeface="Open Sans ExtraBold"/>
                <a:sym typeface="Open Sans ExtraBold"/>
              </a:defRPr>
            </a:lvl8pPr>
            <a:lvl9pPr lvl="8">
              <a:spcBef>
                <a:spcPts val="0"/>
              </a:spcBef>
              <a:spcAft>
                <a:spcPts val="0"/>
              </a:spcAft>
              <a:buSzPts val="3200"/>
              <a:buFont typeface="Open Sans ExtraBold"/>
              <a:buNone/>
              <a:defRPr sz="3200">
                <a:latin typeface="Open Sans ExtraBold"/>
                <a:ea typeface="Open Sans ExtraBold"/>
                <a:cs typeface="Open Sans ExtraBold"/>
                <a:sym typeface="Open Sans ExtraBold"/>
              </a:defRPr>
            </a:lvl9pPr>
          </a:lstStyle>
          <a:p>
            <a:endParaRPr/>
          </a:p>
        </p:txBody>
      </p:sp>
      <p:grpSp>
        <p:nvGrpSpPr>
          <p:cNvPr id="3712" name="Google Shape;3712;p185"/>
          <p:cNvGrpSpPr/>
          <p:nvPr/>
        </p:nvGrpSpPr>
        <p:grpSpPr>
          <a:xfrm>
            <a:off x="8648263" y="4659742"/>
            <a:ext cx="313719" cy="338062"/>
            <a:chOff x="3976677" y="2333625"/>
            <a:chExt cx="876309" cy="944307"/>
          </a:xfrm>
        </p:grpSpPr>
        <p:sp>
          <p:nvSpPr>
            <p:cNvPr id="3713" name="Google Shape;3713;p185"/>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14" name="Google Shape;3714;p185"/>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15" name="Google Shape;3715;p185"/>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16" name="Google Shape;3716;p185"/>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17" name="Google Shape;3717;p185"/>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18" name="Google Shape;3718;p185"/>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19" name="Google Shape;3719;p185"/>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20" name="Google Shape;3720;p185"/>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21" name="Google Shape;3721;p185"/>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22" name="Google Shape;3722;p185"/>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23" name="Google Shape;3723;p185"/>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24" name="Google Shape;3724;p185"/>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25" name="Google Shape;3725;p185"/>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26" name="Google Shape;3726;p185"/>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727" name="Google Shape;3727;p185"/>
          <p:cNvSpPr txBox="1">
            <a:spLocks noGrp="1"/>
          </p:cNvSpPr>
          <p:nvPr>
            <p:ph type="subTitle" idx="1"/>
          </p:nvPr>
        </p:nvSpPr>
        <p:spPr>
          <a:xfrm>
            <a:off x="676475" y="3530775"/>
            <a:ext cx="4544700" cy="639000"/>
          </a:xfrm>
          <a:prstGeom prst="rect">
            <a:avLst/>
          </a:prstGeom>
        </p:spPr>
        <p:txBody>
          <a:bodyPr spcFirstLastPara="1" wrap="square" lIns="0" tIns="182875" rIns="0" bIns="0" anchor="t" anchorCtr="0">
            <a:noAutofit/>
          </a:bodyPr>
          <a:lstStyle>
            <a:lvl1pPr lvl="0">
              <a:lnSpc>
                <a:spcPct val="100000"/>
              </a:lnSpc>
              <a:spcBef>
                <a:spcPts val="0"/>
              </a:spcBef>
              <a:spcAft>
                <a:spcPts val="0"/>
              </a:spcAft>
              <a:buSzPts val="1800"/>
              <a:buN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3728" name="Google Shape;3728;p185"/>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002 - Section Title - Blue B">
  <p:cSld name="CUSTOM_13_2">
    <p:bg>
      <p:bgPr>
        <a:solidFill>
          <a:schemeClr val="dk1"/>
        </a:solidFill>
        <a:effectLst/>
      </p:bgPr>
    </p:bg>
    <p:spTree>
      <p:nvGrpSpPr>
        <p:cNvPr id="1" name="Shape 3729"/>
        <p:cNvGrpSpPr/>
        <p:nvPr/>
      </p:nvGrpSpPr>
      <p:grpSpPr>
        <a:xfrm>
          <a:off x="0" y="0"/>
          <a:ext cx="0" cy="0"/>
          <a:chOff x="0" y="0"/>
          <a:chExt cx="0" cy="0"/>
        </a:xfrm>
      </p:grpSpPr>
      <p:sp>
        <p:nvSpPr>
          <p:cNvPr id="3730" name="Google Shape;3730;p186"/>
          <p:cNvSpPr>
            <a:spLocks noGrp="1"/>
          </p:cNvSpPr>
          <p:nvPr>
            <p:ph type="pic" idx="2"/>
          </p:nvPr>
        </p:nvSpPr>
        <p:spPr>
          <a:xfrm>
            <a:off x="4896625" y="0"/>
            <a:ext cx="4247400" cy="5143500"/>
          </a:xfrm>
          <a:prstGeom prst="rect">
            <a:avLst/>
          </a:prstGeom>
          <a:noFill/>
          <a:ln>
            <a:noFill/>
          </a:ln>
        </p:spPr>
      </p:sp>
      <p:grpSp>
        <p:nvGrpSpPr>
          <p:cNvPr id="3731" name="Google Shape;3731;p186"/>
          <p:cNvGrpSpPr/>
          <p:nvPr/>
        </p:nvGrpSpPr>
        <p:grpSpPr>
          <a:xfrm>
            <a:off x="8648263" y="4659742"/>
            <a:ext cx="313719" cy="338062"/>
            <a:chOff x="3976677" y="2333625"/>
            <a:chExt cx="876309" cy="944307"/>
          </a:xfrm>
        </p:grpSpPr>
        <p:sp>
          <p:nvSpPr>
            <p:cNvPr id="3732" name="Google Shape;3732;p186"/>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33" name="Google Shape;3733;p186"/>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34" name="Google Shape;3734;p186"/>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35" name="Google Shape;3735;p186"/>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36" name="Google Shape;3736;p186"/>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37" name="Google Shape;3737;p186"/>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38" name="Google Shape;3738;p186"/>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39" name="Google Shape;3739;p186"/>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40" name="Google Shape;3740;p186"/>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41" name="Google Shape;3741;p186"/>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42" name="Google Shape;3742;p186"/>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43" name="Google Shape;3743;p186"/>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44" name="Google Shape;3744;p186"/>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45" name="Google Shape;3745;p186"/>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746" name="Google Shape;3746;p186"/>
          <p:cNvSpPr txBox="1">
            <a:spLocks noGrp="1"/>
          </p:cNvSpPr>
          <p:nvPr>
            <p:ph type="subTitle" idx="1"/>
          </p:nvPr>
        </p:nvSpPr>
        <p:spPr>
          <a:xfrm>
            <a:off x="676475" y="3530775"/>
            <a:ext cx="4220100" cy="639000"/>
          </a:xfrm>
          <a:prstGeom prst="rect">
            <a:avLst/>
          </a:prstGeom>
        </p:spPr>
        <p:txBody>
          <a:bodyPr spcFirstLastPara="1" wrap="square" lIns="0" tIns="182875" rIns="91425" bIns="0" anchor="t" anchorCtr="0">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400"/>
              <a:buNone/>
              <a:defRPr>
                <a:solidFill>
                  <a:schemeClr val="lt1"/>
                </a:solidFill>
              </a:defRPr>
            </a:lvl2pPr>
            <a:lvl3pPr lvl="2">
              <a:lnSpc>
                <a:spcPct val="100000"/>
              </a:lnSpc>
              <a:spcBef>
                <a:spcPts val="0"/>
              </a:spcBef>
              <a:spcAft>
                <a:spcPts val="0"/>
              </a:spcAft>
              <a:buClr>
                <a:schemeClr val="lt1"/>
              </a:buClr>
              <a:buSzPts val="1400"/>
              <a:buNone/>
              <a:defRPr>
                <a:solidFill>
                  <a:schemeClr val="lt1"/>
                </a:solidFill>
              </a:defRPr>
            </a:lvl3pPr>
            <a:lvl4pPr lvl="3">
              <a:lnSpc>
                <a:spcPct val="100000"/>
              </a:lnSpc>
              <a:spcBef>
                <a:spcPts val="0"/>
              </a:spcBef>
              <a:spcAft>
                <a:spcPts val="0"/>
              </a:spcAft>
              <a:buClr>
                <a:schemeClr val="lt1"/>
              </a:buClr>
              <a:buSzPts val="1400"/>
              <a:buNone/>
              <a:defRPr>
                <a:solidFill>
                  <a:schemeClr val="lt1"/>
                </a:solidFill>
              </a:defRPr>
            </a:lvl4pPr>
            <a:lvl5pPr lvl="4">
              <a:lnSpc>
                <a:spcPct val="100000"/>
              </a:lnSpc>
              <a:spcBef>
                <a:spcPts val="0"/>
              </a:spcBef>
              <a:spcAft>
                <a:spcPts val="0"/>
              </a:spcAft>
              <a:buClr>
                <a:schemeClr val="lt1"/>
              </a:buClr>
              <a:buSzPts val="1400"/>
              <a:buNone/>
              <a:defRPr>
                <a:solidFill>
                  <a:schemeClr val="lt1"/>
                </a:solidFill>
              </a:defRPr>
            </a:lvl5pPr>
            <a:lvl6pPr lvl="5">
              <a:lnSpc>
                <a:spcPct val="100000"/>
              </a:lnSpc>
              <a:spcBef>
                <a:spcPts val="0"/>
              </a:spcBef>
              <a:spcAft>
                <a:spcPts val="0"/>
              </a:spcAft>
              <a:buClr>
                <a:schemeClr val="lt1"/>
              </a:buClr>
              <a:buSzPts val="1400"/>
              <a:buNone/>
              <a:defRPr>
                <a:solidFill>
                  <a:schemeClr val="lt1"/>
                </a:solidFill>
              </a:defRPr>
            </a:lvl6pPr>
            <a:lvl7pPr lvl="6">
              <a:lnSpc>
                <a:spcPct val="100000"/>
              </a:lnSpc>
              <a:spcBef>
                <a:spcPts val="0"/>
              </a:spcBef>
              <a:spcAft>
                <a:spcPts val="0"/>
              </a:spcAft>
              <a:buClr>
                <a:schemeClr val="lt1"/>
              </a:buClr>
              <a:buSzPts val="1400"/>
              <a:buNone/>
              <a:defRPr>
                <a:solidFill>
                  <a:schemeClr val="lt1"/>
                </a:solidFill>
              </a:defRPr>
            </a:lvl7pPr>
            <a:lvl8pPr lvl="7">
              <a:lnSpc>
                <a:spcPct val="100000"/>
              </a:lnSpc>
              <a:spcBef>
                <a:spcPts val="0"/>
              </a:spcBef>
              <a:spcAft>
                <a:spcPts val="0"/>
              </a:spcAft>
              <a:buClr>
                <a:schemeClr val="lt1"/>
              </a:buClr>
              <a:buSzPts val="1400"/>
              <a:buNone/>
              <a:defRPr>
                <a:solidFill>
                  <a:schemeClr val="lt1"/>
                </a:solidFill>
              </a:defRPr>
            </a:lvl8pPr>
            <a:lvl9pPr lvl="8">
              <a:lnSpc>
                <a:spcPct val="100000"/>
              </a:lnSpc>
              <a:spcBef>
                <a:spcPts val="0"/>
              </a:spcBef>
              <a:spcAft>
                <a:spcPts val="0"/>
              </a:spcAft>
              <a:buClr>
                <a:schemeClr val="lt1"/>
              </a:buClr>
              <a:buSzPts val="1400"/>
              <a:buNone/>
              <a:defRPr>
                <a:solidFill>
                  <a:schemeClr val="lt1"/>
                </a:solidFill>
              </a:defRPr>
            </a:lvl9pPr>
          </a:lstStyle>
          <a:p>
            <a:endParaRPr/>
          </a:p>
        </p:txBody>
      </p:sp>
      <p:sp>
        <p:nvSpPr>
          <p:cNvPr id="3747" name="Google Shape;3747;p186"/>
          <p:cNvSpPr txBox="1">
            <a:spLocks noGrp="1"/>
          </p:cNvSpPr>
          <p:nvPr>
            <p:ph type="title"/>
          </p:nvPr>
        </p:nvSpPr>
        <p:spPr>
          <a:xfrm>
            <a:off x="676475" y="1929375"/>
            <a:ext cx="4220100" cy="1601400"/>
          </a:xfrm>
          <a:prstGeom prst="rect">
            <a:avLst/>
          </a:prstGeom>
        </p:spPr>
        <p:txBody>
          <a:bodyPr spcFirstLastPara="1" wrap="square" lIns="0" tIns="0" rIns="91425" bIns="228600" anchor="b" anchorCtr="0">
            <a:noAutofit/>
          </a:bodyPr>
          <a:lstStyle>
            <a:lvl1pPr lvl="0">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3748" name="Google Shape;3748;p186"/>
          <p:cNvSpPr txBox="1">
            <a:spLocks noGrp="1"/>
          </p:cNvSpPr>
          <p:nvPr>
            <p:ph type="title" idx="3" hasCustomPrompt="1"/>
          </p:nvPr>
        </p:nvSpPr>
        <p:spPr>
          <a:xfrm>
            <a:off x="676700" y="649225"/>
            <a:ext cx="2596800" cy="1276800"/>
          </a:xfrm>
          <a:prstGeom prst="rect">
            <a:avLst/>
          </a:prstGeom>
        </p:spPr>
        <p:txBody>
          <a:bodyPr spcFirstLastPara="1" wrap="square" lIns="0" tIns="0" rIns="0" bIns="0" anchor="b" anchorCtr="0">
            <a:noAutofit/>
          </a:bodyPr>
          <a:lstStyle>
            <a:lvl1pPr lvl="0">
              <a:spcBef>
                <a:spcPts val="0"/>
              </a:spcBef>
              <a:spcAft>
                <a:spcPts val="0"/>
              </a:spcAft>
              <a:buClr>
                <a:schemeClr val="lt1"/>
              </a:buClr>
              <a:buSzPts val="7200"/>
              <a:buNone/>
              <a:defRPr sz="7200">
                <a:solidFill>
                  <a:schemeClr val="lt1"/>
                </a:solidFill>
              </a:defRPr>
            </a:lvl1pPr>
            <a:lvl2pPr lvl="1">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3749" name="Google Shape;3749;p186"/>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002 - Section Title - Grey B">
  <p:cSld name="CUSTOM_12_1">
    <p:bg>
      <p:bgPr>
        <a:solidFill>
          <a:schemeClr val="lt2"/>
        </a:solidFill>
        <a:effectLst/>
      </p:bgPr>
    </p:bg>
    <p:spTree>
      <p:nvGrpSpPr>
        <p:cNvPr id="1" name="Shape 3750"/>
        <p:cNvGrpSpPr/>
        <p:nvPr/>
      </p:nvGrpSpPr>
      <p:grpSpPr>
        <a:xfrm>
          <a:off x="0" y="0"/>
          <a:ext cx="0" cy="0"/>
          <a:chOff x="0" y="0"/>
          <a:chExt cx="0" cy="0"/>
        </a:xfrm>
      </p:grpSpPr>
      <p:sp>
        <p:nvSpPr>
          <p:cNvPr id="3751" name="Google Shape;3751;p187"/>
          <p:cNvSpPr>
            <a:spLocks noGrp="1"/>
          </p:cNvSpPr>
          <p:nvPr>
            <p:ph type="pic" idx="2"/>
          </p:nvPr>
        </p:nvSpPr>
        <p:spPr>
          <a:xfrm>
            <a:off x="4896625" y="0"/>
            <a:ext cx="4247400" cy="5143500"/>
          </a:xfrm>
          <a:prstGeom prst="rect">
            <a:avLst/>
          </a:prstGeom>
          <a:noFill/>
          <a:ln>
            <a:noFill/>
          </a:ln>
        </p:spPr>
      </p:sp>
      <p:sp>
        <p:nvSpPr>
          <p:cNvPr id="3752" name="Google Shape;3752;p187"/>
          <p:cNvSpPr txBox="1">
            <a:spLocks noGrp="1"/>
          </p:cNvSpPr>
          <p:nvPr>
            <p:ph type="title"/>
          </p:nvPr>
        </p:nvSpPr>
        <p:spPr>
          <a:xfrm>
            <a:off x="676475" y="1929375"/>
            <a:ext cx="4220100" cy="1601400"/>
          </a:xfrm>
          <a:prstGeom prst="rect">
            <a:avLst/>
          </a:prstGeom>
        </p:spPr>
        <p:txBody>
          <a:bodyPr spcFirstLastPara="1" wrap="square" lIns="0" tIns="0" rIns="91425" bIns="228600" anchor="b" anchorCtr="0">
            <a:noAutofit/>
          </a:bodyPr>
          <a:lstStyle>
            <a:lvl1pPr lvl="0">
              <a:spcBef>
                <a:spcPts val="0"/>
              </a:spcBef>
              <a:spcAft>
                <a:spcPts val="0"/>
              </a:spcAft>
              <a:buSzPts val="3200"/>
              <a:buNone/>
              <a:defRPr sz="3200"/>
            </a:lvl1pPr>
            <a:lvl2pPr lvl="1">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3753" name="Google Shape;3753;p187"/>
          <p:cNvSpPr txBox="1">
            <a:spLocks noGrp="1"/>
          </p:cNvSpPr>
          <p:nvPr>
            <p:ph type="title" idx="3" hasCustomPrompt="1"/>
          </p:nvPr>
        </p:nvSpPr>
        <p:spPr>
          <a:xfrm>
            <a:off x="676700" y="649225"/>
            <a:ext cx="2596800" cy="1276800"/>
          </a:xfrm>
          <a:prstGeom prst="rect">
            <a:avLst/>
          </a:prstGeom>
        </p:spPr>
        <p:txBody>
          <a:bodyPr spcFirstLastPara="1" wrap="square" lIns="0" tIns="0" rIns="0" bIns="0" anchor="b" anchorCtr="0">
            <a:noAutofit/>
          </a:bodyPr>
          <a:lstStyle>
            <a:lvl1pPr lvl="0">
              <a:spcBef>
                <a:spcPts val="0"/>
              </a:spcBef>
              <a:spcAft>
                <a:spcPts val="0"/>
              </a:spcAft>
              <a:buSzPts val="7200"/>
              <a:buNone/>
              <a:defRPr sz="7200"/>
            </a:lvl1pPr>
            <a:lvl2pPr lvl="1">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2pPr>
            <a:lvl3pPr lvl="2">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3pPr>
            <a:lvl4pPr lvl="3">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4pPr>
            <a:lvl5pPr lvl="4">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5pPr>
            <a:lvl6pPr lvl="5">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6pPr>
            <a:lvl7pPr lvl="6">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7pPr>
            <a:lvl8pPr lvl="7">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8pPr>
            <a:lvl9pPr lvl="8">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9pPr>
          </a:lstStyle>
          <a:p>
            <a:r>
              <a:t>xx%</a:t>
            </a:r>
          </a:p>
        </p:txBody>
      </p:sp>
      <p:sp>
        <p:nvSpPr>
          <p:cNvPr id="3754" name="Google Shape;3754;p187"/>
          <p:cNvSpPr txBox="1">
            <a:spLocks noGrp="1"/>
          </p:cNvSpPr>
          <p:nvPr>
            <p:ph type="subTitle" idx="1"/>
          </p:nvPr>
        </p:nvSpPr>
        <p:spPr>
          <a:xfrm>
            <a:off x="676475" y="3530775"/>
            <a:ext cx="4220100" cy="639000"/>
          </a:xfrm>
          <a:prstGeom prst="rect">
            <a:avLst/>
          </a:prstGeom>
        </p:spPr>
        <p:txBody>
          <a:bodyPr spcFirstLastPara="1" wrap="square" lIns="0" tIns="182875" rIns="91425" bIns="0" anchor="t" anchorCtr="0">
            <a:noAutofit/>
          </a:bodyPr>
          <a:lstStyle>
            <a:lvl1pPr lvl="0">
              <a:lnSpc>
                <a:spcPct val="100000"/>
              </a:lnSpc>
              <a:spcBef>
                <a:spcPts val="0"/>
              </a:spcBef>
              <a:spcAft>
                <a:spcPts val="0"/>
              </a:spcAft>
              <a:buSzPts val="1800"/>
              <a:buN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grpSp>
        <p:nvGrpSpPr>
          <p:cNvPr id="3755" name="Google Shape;3755;p187"/>
          <p:cNvGrpSpPr/>
          <p:nvPr/>
        </p:nvGrpSpPr>
        <p:grpSpPr>
          <a:xfrm>
            <a:off x="8648263" y="4659742"/>
            <a:ext cx="313719" cy="338062"/>
            <a:chOff x="3976677" y="2333625"/>
            <a:chExt cx="876309" cy="944307"/>
          </a:xfrm>
        </p:grpSpPr>
        <p:sp>
          <p:nvSpPr>
            <p:cNvPr id="3756" name="Google Shape;3756;p187"/>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57" name="Google Shape;3757;p187"/>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58" name="Google Shape;3758;p187"/>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59" name="Google Shape;3759;p187"/>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60" name="Google Shape;3760;p187"/>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61" name="Google Shape;3761;p187"/>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62" name="Google Shape;3762;p187"/>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63" name="Google Shape;3763;p187"/>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64" name="Google Shape;3764;p187"/>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65" name="Google Shape;3765;p187"/>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66" name="Google Shape;3766;p187"/>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67" name="Google Shape;3767;p187"/>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68" name="Google Shape;3768;p187"/>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69" name="Google Shape;3769;p187"/>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770" name="Google Shape;3770;p187"/>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003 - Quote - Blue A">
  <p:cSld name="CUSTOM_8">
    <p:bg>
      <p:bgPr>
        <a:solidFill>
          <a:schemeClr val="dk1"/>
        </a:solidFill>
        <a:effectLst/>
      </p:bgPr>
    </p:bg>
    <p:spTree>
      <p:nvGrpSpPr>
        <p:cNvPr id="1" name="Shape 3771"/>
        <p:cNvGrpSpPr/>
        <p:nvPr/>
      </p:nvGrpSpPr>
      <p:grpSpPr>
        <a:xfrm>
          <a:off x="0" y="0"/>
          <a:ext cx="0" cy="0"/>
          <a:chOff x="0" y="0"/>
          <a:chExt cx="0" cy="0"/>
        </a:xfrm>
      </p:grpSpPr>
      <p:sp>
        <p:nvSpPr>
          <p:cNvPr id="3772" name="Google Shape;3772;p188"/>
          <p:cNvSpPr txBox="1">
            <a:spLocks noGrp="1"/>
          </p:cNvSpPr>
          <p:nvPr>
            <p:ph type="subTitle" idx="1"/>
          </p:nvPr>
        </p:nvSpPr>
        <p:spPr>
          <a:xfrm>
            <a:off x="3273463" y="649225"/>
            <a:ext cx="5193900" cy="3200400"/>
          </a:xfrm>
          <a:prstGeom prst="rect">
            <a:avLst/>
          </a:prstGeom>
        </p:spPr>
        <p:txBody>
          <a:bodyPr spcFirstLastPara="1" wrap="square" lIns="320025" tIns="91425" rIns="320025" bIns="91425" anchor="t" anchorCtr="0">
            <a:noAutofit/>
          </a:bodyPr>
          <a:lstStyle>
            <a:lvl1pPr lvl="0">
              <a:lnSpc>
                <a:spcPct val="100000"/>
              </a:lnSpc>
              <a:spcBef>
                <a:spcPts val="0"/>
              </a:spcBef>
              <a:spcAft>
                <a:spcPts val="0"/>
              </a:spcAft>
              <a:buClr>
                <a:schemeClr val="lt1"/>
              </a:buClr>
              <a:buSzPts val="3600"/>
              <a:buNone/>
              <a:defRPr sz="3600">
                <a:solidFill>
                  <a:schemeClr val="lt1"/>
                </a:solidFill>
              </a:defRPr>
            </a:lvl1pPr>
            <a:lvl2pPr lvl="1">
              <a:spcBef>
                <a:spcPts val="1600"/>
              </a:spcBef>
              <a:spcAft>
                <a:spcPts val="0"/>
              </a:spcAft>
              <a:buClr>
                <a:schemeClr val="lt1"/>
              </a:buClr>
              <a:buSzPts val="1800"/>
              <a:buNone/>
              <a:defRPr sz="1800">
                <a:solidFill>
                  <a:schemeClr val="lt1"/>
                </a:solidFill>
              </a:defRPr>
            </a:lvl2pPr>
            <a:lvl3pPr lvl="2">
              <a:spcBef>
                <a:spcPts val="1600"/>
              </a:spcBef>
              <a:spcAft>
                <a:spcPts val="0"/>
              </a:spcAft>
              <a:buClr>
                <a:schemeClr val="lt1"/>
              </a:buClr>
              <a:buSzPts val="1800"/>
              <a:buNone/>
              <a:defRPr sz="1800">
                <a:solidFill>
                  <a:schemeClr val="lt1"/>
                </a:solidFill>
              </a:defRPr>
            </a:lvl3pPr>
            <a:lvl4pPr lvl="3">
              <a:spcBef>
                <a:spcPts val="1600"/>
              </a:spcBef>
              <a:spcAft>
                <a:spcPts val="0"/>
              </a:spcAft>
              <a:buClr>
                <a:schemeClr val="lt1"/>
              </a:buClr>
              <a:buSzPts val="1800"/>
              <a:buNone/>
              <a:defRPr sz="1800">
                <a:solidFill>
                  <a:schemeClr val="lt1"/>
                </a:solidFill>
              </a:defRPr>
            </a:lvl4pPr>
            <a:lvl5pPr lvl="4">
              <a:spcBef>
                <a:spcPts val="1600"/>
              </a:spcBef>
              <a:spcAft>
                <a:spcPts val="0"/>
              </a:spcAft>
              <a:buClr>
                <a:schemeClr val="lt1"/>
              </a:buClr>
              <a:buSzPts val="1800"/>
              <a:buNone/>
              <a:defRPr sz="1800">
                <a:solidFill>
                  <a:schemeClr val="lt1"/>
                </a:solidFill>
              </a:defRPr>
            </a:lvl5pPr>
            <a:lvl6pPr lvl="5">
              <a:spcBef>
                <a:spcPts val="1600"/>
              </a:spcBef>
              <a:spcAft>
                <a:spcPts val="0"/>
              </a:spcAft>
              <a:buClr>
                <a:schemeClr val="lt1"/>
              </a:buClr>
              <a:buSzPts val="1800"/>
              <a:buNone/>
              <a:defRPr sz="1800">
                <a:solidFill>
                  <a:schemeClr val="lt1"/>
                </a:solidFill>
              </a:defRPr>
            </a:lvl6pPr>
            <a:lvl7pPr lvl="6">
              <a:spcBef>
                <a:spcPts val="1600"/>
              </a:spcBef>
              <a:spcAft>
                <a:spcPts val="0"/>
              </a:spcAft>
              <a:buClr>
                <a:schemeClr val="lt1"/>
              </a:buClr>
              <a:buSzPts val="1800"/>
              <a:buNone/>
              <a:defRPr sz="1800">
                <a:solidFill>
                  <a:schemeClr val="lt1"/>
                </a:solidFill>
              </a:defRPr>
            </a:lvl7pPr>
            <a:lvl8pPr lvl="7">
              <a:spcBef>
                <a:spcPts val="1600"/>
              </a:spcBef>
              <a:spcAft>
                <a:spcPts val="0"/>
              </a:spcAft>
              <a:buClr>
                <a:schemeClr val="lt1"/>
              </a:buClr>
              <a:buSzPts val="1800"/>
              <a:buNone/>
              <a:defRPr sz="1800">
                <a:solidFill>
                  <a:schemeClr val="lt1"/>
                </a:solidFill>
              </a:defRPr>
            </a:lvl8pPr>
            <a:lvl9pPr lvl="8">
              <a:spcBef>
                <a:spcPts val="1600"/>
              </a:spcBef>
              <a:spcAft>
                <a:spcPts val="1600"/>
              </a:spcAft>
              <a:buClr>
                <a:schemeClr val="lt1"/>
              </a:buClr>
              <a:buSzPts val="1800"/>
              <a:buNone/>
              <a:defRPr sz="1800">
                <a:solidFill>
                  <a:schemeClr val="lt1"/>
                </a:solidFill>
              </a:defRPr>
            </a:lvl9pPr>
          </a:lstStyle>
          <a:p>
            <a:endParaRPr/>
          </a:p>
        </p:txBody>
      </p:sp>
      <p:sp>
        <p:nvSpPr>
          <p:cNvPr id="3773" name="Google Shape;3773;p188"/>
          <p:cNvSpPr txBox="1">
            <a:spLocks noGrp="1"/>
          </p:cNvSpPr>
          <p:nvPr>
            <p:ph type="subTitle" idx="2"/>
          </p:nvPr>
        </p:nvSpPr>
        <p:spPr>
          <a:xfrm>
            <a:off x="3273538" y="3849625"/>
            <a:ext cx="5193900" cy="640200"/>
          </a:xfrm>
          <a:prstGeom prst="rect">
            <a:avLst/>
          </a:prstGeom>
          <a:noFill/>
        </p:spPr>
        <p:txBody>
          <a:bodyPr spcFirstLastPara="1" wrap="square" lIns="320025" tIns="137150" rIns="320025" bIns="91425" anchor="b" anchorCtr="0">
            <a:noAutofit/>
          </a:bodyPr>
          <a:lstStyle>
            <a:lvl1pPr lvl="0">
              <a:lnSpc>
                <a:spcPct val="100000"/>
              </a:lnSpc>
              <a:spcBef>
                <a:spcPts val="0"/>
              </a:spcBef>
              <a:spcAft>
                <a:spcPts val="0"/>
              </a:spcAft>
              <a:buClr>
                <a:schemeClr val="lt1"/>
              </a:buClr>
              <a:buSzPts val="1400"/>
              <a:buNone/>
              <a:defRPr sz="1400" i="1">
                <a:solidFill>
                  <a:schemeClr val="lt1"/>
                </a:solidFill>
              </a:defRPr>
            </a:lvl1pPr>
            <a:lvl2pPr lvl="1">
              <a:spcBef>
                <a:spcPts val="0"/>
              </a:spcBef>
              <a:spcAft>
                <a:spcPts val="0"/>
              </a:spcAft>
              <a:buClr>
                <a:schemeClr val="lt1"/>
              </a:buClr>
              <a:buSzPts val="1400"/>
              <a:buNone/>
              <a:defRPr i="1">
                <a:solidFill>
                  <a:schemeClr val="lt1"/>
                </a:solidFill>
              </a:defRPr>
            </a:lvl2pPr>
            <a:lvl3pPr lvl="2">
              <a:spcBef>
                <a:spcPts val="1600"/>
              </a:spcBef>
              <a:spcAft>
                <a:spcPts val="0"/>
              </a:spcAft>
              <a:buClr>
                <a:schemeClr val="lt1"/>
              </a:buClr>
              <a:buSzPts val="1400"/>
              <a:buNone/>
              <a:defRPr i="1">
                <a:solidFill>
                  <a:schemeClr val="lt1"/>
                </a:solidFill>
              </a:defRPr>
            </a:lvl3pPr>
            <a:lvl4pPr lvl="3">
              <a:spcBef>
                <a:spcPts val="1600"/>
              </a:spcBef>
              <a:spcAft>
                <a:spcPts val="0"/>
              </a:spcAft>
              <a:buClr>
                <a:schemeClr val="lt1"/>
              </a:buClr>
              <a:buSzPts val="1400"/>
              <a:buNone/>
              <a:defRPr i="1">
                <a:solidFill>
                  <a:schemeClr val="lt1"/>
                </a:solidFill>
              </a:defRPr>
            </a:lvl4pPr>
            <a:lvl5pPr lvl="4">
              <a:spcBef>
                <a:spcPts val="1600"/>
              </a:spcBef>
              <a:spcAft>
                <a:spcPts val="0"/>
              </a:spcAft>
              <a:buClr>
                <a:schemeClr val="lt1"/>
              </a:buClr>
              <a:buSzPts val="1400"/>
              <a:buNone/>
              <a:defRPr i="1">
                <a:solidFill>
                  <a:schemeClr val="lt1"/>
                </a:solidFill>
              </a:defRPr>
            </a:lvl5pPr>
            <a:lvl6pPr lvl="5">
              <a:spcBef>
                <a:spcPts val="1600"/>
              </a:spcBef>
              <a:spcAft>
                <a:spcPts val="0"/>
              </a:spcAft>
              <a:buClr>
                <a:schemeClr val="lt1"/>
              </a:buClr>
              <a:buSzPts val="1400"/>
              <a:buNone/>
              <a:defRPr i="1">
                <a:solidFill>
                  <a:schemeClr val="lt1"/>
                </a:solidFill>
              </a:defRPr>
            </a:lvl6pPr>
            <a:lvl7pPr lvl="6">
              <a:spcBef>
                <a:spcPts val="1600"/>
              </a:spcBef>
              <a:spcAft>
                <a:spcPts val="0"/>
              </a:spcAft>
              <a:buClr>
                <a:schemeClr val="lt1"/>
              </a:buClr>
              <a:buSzPts val="1400"/>
              <a:buNone/>
              <a:defRPr i="1">
                <a:solidFill>
                  <a:schemeClr val="lt1"/>
                </a:solidFill>
              </a:defRPr>
            </a:lvl7pPr>
            <a:lvl8pPr lvl="7">
              <a:spcBef>
                <a:spcPts val="1600"/>
              </a:spcBef>
              <a:spcAft>
                <a:spcPts val="0"/>
              </a:spcAft>
              <a:buClr>
                <a:schemeClr val="lt1"/>
              </a:buClr>
              <a:buSzPts val="1400"/>
              <a:buNone/>
              <a:defRPr i="1">
                <a:solidFill>
                  <a:schemeClr val="lt1"/>
                </a:solidFill>
              </a:defRPr>
            </a:lvl8pPr>
            <a:lvl9pPr lvl="8">
              <a:spcBef>
                <a:spcPts val="1600"/>
              </a:spcBef>
              <a:spcAft>
                <a:spcPts val="1600"/>
              </a:spcAft>
              <a:buClr>
                <a:schemeClr val="lt1"/>
              </a:buClr>
              <a:buSzPts val="1400"/>
              <a:buNone/>
              <a:defRPr i="1">
                <a:solidFill>
                  <a:schemeClr val="lt1"/>
                </a:solidFill>
              </a:defRPr>
            </a:lvl9pPr>
          </a:lstStyle>
          <a:p>
            <a:endParaRPr/>
          </a:p>
        </p:txBody>
      </p:sp>
      <p:grpSp>
        <p:nvGrpSpPr>
          <p:cNvPr id="3774" name="Google Shape;3774;p188"/>
          <p:cNvGrpSpPr/>
          <p:nvPr/>
        </p:nvGrpSpPr>
        <p:grpSpPr>
          <a:xfrm>
            <a:off x="8648263" y="4659742"/>
            <a:ext cx="313719" cy="338062"/>
            <a:chOff x="3976677" y="2333625"/>
            <a:chExt cx="876309" cy="944307"/>
          </a:xfrm>
        </p:grpSpPr>
        <p:sp>
          <p:nvSpPr>
            <p:cNvPr id="3775" name="Google Shape;3775;p188"/>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76" name="Google Shape;3776;p188"/>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77" name="Google Shape;3777;p188"/>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78" name="Google Shape;3778;p188"/>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79" name="Google Shape;3779;p188"/>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80" name="Google Shape;3780;p188"/>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81" name="Google Shape;3781;p188"/>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82" name="Google Shape;3782;p188"/>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83" name="Google Shape;3783;p188"/>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84" name="Google Shape;3784;p188"/>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85" name="Google Shape;3785;p188"/>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86" name="Google Shape;3786;p188"/>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87" name="Google Shape;3787;p188"/>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788" name="Google Shape;3788;p188"/>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789" name="Google Shape;3789;p188"/>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grpSp>
        <p:nvGrpSpPr>
          <p:cNvPr id="3790" name="Google Shape;3790;p188"/>
          <p:cNvGrpSpPr/>
          <p:nvPr/>
        </p:nvGrpSpPr>
        <p:grpSpPr>
          <a:xfrm>
            <a:off x="676693" y="649263"/>
            <a:ext cx="1623074" cy="1382767"/>
            <a:chOff x="940156" y="649226"/>
            <a:chExt cx="1348180" cy="1148573"/>
          </a:xfrm>
        </p:grpSpPr>
        <p:sp>
          <p:nvSpPr>
            <p:cNvPr id="3791" name="Google Shape;3791;p188"/>
            <p:cNvSpPr/>
            <p:nvPr/>
          </p:nvSpPr>
          <p:spPr>
            <a:xfrm>
              <a:off x="940156" y="649226"/>
              <a:ext cx="626480" cy="1148573"/>
            </a:xfrm>
            <a:custGeom>
              <a:avLst/>
              <a:gdLst/>
              <a:ahLst/>
              <a:cxnLst/>
              <a:rect l="l" t="t" r="r" b="b"/>
              <a:pathLst>
                <a:path w="1528000" h="2801397" extrusionOk="0">
                  <a:moveTo>
                    <a:pt x="0" y="2801398"/>
                  </a:moveTo>
                  <a:lnTo>
                    <a:pt x="0" y="1423797"/>
                  </a:lnTo>
                  <a:lnTo>
                    <a:pt x="740855" y="0"/>
                  </a:lnTo>
                  <a:lnTo>
                    <a:pt x="1400556" y="0"/>
                  </a:lnTo>
                  <a:lnTo>
                    <a:pt x="995458" y="1296543"/>
                  </a:lnTo>
                  <a:lnTo>
                    <a:pt x="1528001" y="1296543"/>
                  </a:lnTo>
                  <a:lnTo>
                    <a:pt x="1528001" y="28013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2" name="Google Shape;3792;p188"/>
            <p:cNvSpPr/>
            <p:nvPr/>
          </p:nvSpPr>
          <p:spPr>
            <a:xfrm>
              <a:off x="1661856" y="649226"/>
              <a:ext cx="626480" cy="1148573"/>
            </a:xfrm>
            <a:custGeom>
              <a:avLst/>
              <a:gdLst/>
              <a:ahLst/>
              <a:cxnLst/>
              <a:rect l="l" t="t" r="r" b="b"/>
              <a:pathLst>
                <a:path w="1528000" h="2801397" extrusionOk="0">
                  <a:moveTo>
                    <a:pt x="0" y="2801398"/>
                  </a:moveTo>
                  <a:lnTo>
                    <a:pt x="0" y="1423797"/>
                  </a:lnTo>
                  <a:lnTo>
                    <a:pt x="740855" y="0"/>
                  </a:lnTo>
                  <a:lnTo>
                    <a:pt x="1400556" y="0"/>
                  </a:lnTo>
                  <a:lnTo>
                    <a:pt x="995458" y="1296543"/>
                  </a:lnTo>
                  <a:lnTo>
                    <a:pt x="1528001" y="1296543"/>
                  </a:lnTo>
                  <a:lnTo>
                    <a:pt x="1528001" y="28013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5 - Content - 2 Column A, no subtitle - Blue">
  <p:cSld name="CUSTOM_4_2_7_1_3">
    <p:bg>
      <p:bgPr>
        <a:solidFill>
          <a:schemeClr val="dk1"/>
        </a:solidFill>
        <a:effectLst/>
      </p:bgPr>
    </p:bg>
    <p:spTree>
      <p:nvGrpSpPr>
        <p:cNvPr id="1" name="Shape 384"/>
        <p:cNvGrpSpPr/>
        <p:nvPr/>
      </p:nvGrpSpPr>
      <p:grpSpPr>
        <a:xfrm>
          <a:off x="0" y="0"/>
          <a:ext cx="0" cy="0"/>
          <a:chOff x="0" y="0"/>
          <a:chExt cx="0" cy="0"/>
        </a:xfrm>
      </p:grpSpPr>
      <p:sp>
        <p:nvSpPr>
          <p:cNvPr id="385" name="Google Shape;385;p20"/>
          <p:cNvSpPr txBox="1">
            <a:spLocks noGrp="1"/>
          </p:cNvSpPr>
          <p:nvPr>
            <p:ph type="body" idx="1"/>
          </p:nvPr>
        </p:nvSpPr>
        <p:spPr>
          <a:xfrm>
            <a:off x="676500" y="1449300"/>
            <a:ext cx="3895500" cy="30402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386" name="Google Shape;386;p20"/>
          <p:cNvSpPr txBox="1">
            <a:spLocks noGrp="1"/>
          </p:cNvSpPr>
          <p:nvPr>
            <p:ph type="body" idx="2"/>
          </p:nvPr>
        </p:nvSpPr>
        <p:spPr>
          <a:xfrm>
            <a:off x="4571925" y="1449300"/>
            <a:ext cx="3895500" cy="30402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grpSp>
        <p:nvGrpSpPr>
          <p:cNvPr id="387" name="Google Shape;387;p20"/>
          <p:cNvGrpSpPr/>
          <p:nvPr/>
        </p:nvGrpSpPr>
        <p:grpSpPr>
          <a:xfrm>
            <a:off x="8648263" y="4659742"/>
            <a:ext cx="313719" cy="338062"/>
            <a:chOff x="3976677" y="2333625"/>
            <a:chExt cx="876309" cy="944307"/>
          </a:xfrm>
        </p:grpSpPr>
        <p:sp>
          <p:nvSpPr>
            <p:cNvPr id="388" name="Google Shape;388;p20"/>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9" name="Google Shape;389;p20"/>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0" name="Google Shape;390;p20"/>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1" name="Google Shape;391;p20"/>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2" name="Google Shape;392;p20"/>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3" name="Google Shape;393;p20"/>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4" name="Google Shape;394;p20"/>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5" name="Google Shape;395;p20"/>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6" name="Google Shape;396;p20"/>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7" name="Google Shape;397;p20"/>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8" name="Google Shape;398;p20"/>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9" name="Google Shape;399;p20"/>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0" name="Google Shape;400;p20"/>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1" name="Google Shape;401;p20"/>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02" name="Google Shape;402;p20"/>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403" name="Google Shape;403;p20"/>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003 - Quote - Grey A">
  <p:cSld name="CUSTOM_8_1">
    <p:bg>
      <p:bgPr>
        <a:solidFill>
          <a:schemeClr val="lt2"/>
        </a:solidFill>
        <a:effectLst/>
      </p:bgPr>
    </p:bg>
    <p:spTree>
      <p:nvGrpSpPr>
        <p:cNvPr id="1" name="Shape 3793"/>
        <p:cNvGrpSpPr/>
        <p:nvPr/>
      </p:nvGrpSpPr>
      <p:grpSpPr>
        <a:xfrm>
          <a:off x="0" y="0"/>
          <a:ext cx="0" cy="0"/>
          <a:chOff x="0" y="0"/>
          <a:chExt cx="0" cy="0"/>
        </a:xfrm>
      </p:grpSpPr>
      <p:sp>
        <p:nvSpPr>
          <p:cNvPr id="3794" name="Google Shape;3794;p189"/>
          <p:cNvSpPr txBox="1">
            <a:spLocks noGrp="1"/>
          </p:cNvSpPr>
          <p:nvPr>
            <p:ph type="subTitle" idx="1"/>
          </p:nvPr>
        </p:nvSpPr>
        <p:spPr>
          <a:xfrm>
            <a:off x="3273463" y="649225"/>
            <a:ext cx="5193900" cy="3200400"/>
          </a:xfrm>
          <a:prstGeom prst="rect">
            <a:avLst/>
          </a:prstGeom>
        </p:spPr>
        <p:txBody>
          <a:bodyPr spcFirstLastPara="1" wrap="square" lIns="320025" tIns="91425" rIns="320025" bIns="91425" anchor="t" anchorCtr="0">
            <a:noAutofit/>
          </a:bodyPr>
          <a:lstStyle>
            <a:lvl1pPr lvl="0">
              <a:lnSpc>
                <a:spcPct val="100000"/>
              </a:lnSpc>
              <a:spcBef>
                <a:spcPts val="0"/>
              </a:spcBef>
              <a:spcAft>
                <a:spcPts val="0"/>
              </a:spcAft>
              <a:buSzPts val="3600"/>
              <a:buNone/>
              <a:defRPr sz="3600"/>
            </a:lvl1pPr>
            <a:lvl2pPr lvl="1">
              <a:spcBef>
                <a:spcPts val="1600"/>
              </a:spcBef>
              <a:spcAft>
                <a:spcPts val="0"/>
              </a:spcAft>
              <a:buSzPts val="1800"/>
              <a:buNone/>
              <a:defRPr sz="1800"/>
            </a:lvl2pPr>
            <a:lvl3pPr lvl="2">
              <a:spcBef>
                <a:spcPts val="1600"/>
              </a:spcBef>
              <a:spcAft>
                <a:spcPts val="0"/>
              </a:spcAft>
              <a:buSzPts val="1800"/>
              <a:buNone/>
              <a:defRPr sz="1800"/>
            </a:lvl3pPr>
            <a:lvl4pPr lvl="3">
              <a:spcBef>
                <a:spcPts val="1600"/>
              </a:spcBef>
              <a:spcAft>
                <a:spcPts val="0"/>
              </a:spcAft>
              <a:buSzPts val="1800"/>
              <a:buNone/>
              <a:defRPr sz="1800"/>
            </a:lvl4pPr>
            <a:lvl5pPr lvl="4">
              <a:spcBef>
                <a:spcPts val="1600"/>
              </a:spcBef>
              <a:spcAft>
                <a:spcPts val="0"/>
              </a:spcAft>
              <a:buSzPts val="1800"/>
              <a:buNone/>
              <a:defRPr sz="1800"/>
            </a:lvl5pPr>
            <a:lvl6pPr lvl="5">
              <a:spcBef>
                <a:spcPts val="1600"/>
              </a:spcBef>
              <a:spcAft>
                <a:spcPts val="0"/>
              </a:spcAft>
              <a:buSzPts val="1800"/>
              <a:buNone/>
              <a:defRPr sz="1800"/>
            </a:lvl6pPr>
            <a:lvl7pPr lvl="6">
              <a:spcBef>
                <a:spcPts val="1600"/>
              </a:spcBef>
              <a:spcAft>
                <a:spcPts val="0"/>
              </a:spcAft>
              <a:buSzPts val="1800"/>
              <a:buNone/>
              <a:defRPr sz="1800"/>
            </a:lvl7pPr>
            <a:lvl8pPr lvl="7">
              <a:spcBef>
                <a:spcPts val="1600"/>
              </a:spcBef>
              <a:spcAft>
                <a:spcPts val="0"/>
              </a:spcAft>
              <a:buSzPts val="1800"/>
              <a:buNone/>
              <a:defRPr sz="1800"/>
            </a:lvl8pPr>
            <a:lvl9pPr lvl="8">
              <a:spcBef>
                <a:spcPts val="1600"/>
              </a:spcBef>
              <a:spcAft>
                <a:spcPts val="1600"/>
              </a:spcAft>
              <a:buSzPts val="1800"/>
              <a:buNone/>
              <a:defRPr sz="1800"/>
            </a:lvl9pPr>
          </a:lstStyle>
          <a:p>
            <a:endParaRPr/>
          </a:p>
        </p:txBody>
      </p:sp>
      <p:sp>
        <p:nvSpPr>
          <p:cNvPr id="3795" name="Google Shape;3795;p189"/>
          <p:cNvSpPr txBox="1">
            <a:spLocks noGrp="1"/>
          </p:cNvSpPr>
          <p:nvPr>
            <p:ph type="subTitle" idx="2"/>
          </p:nvPr>
        </p:nvSpPr>
        <p:spPr>
          <a:xfrm>
            <a:off x="3273538" y="3849625"/>
            <a:ext cx="5193900" cy="640200"/>
          </a:xfrm>
          <a:prstGeom prst="rect">
            <a:avLst/>
          </a:prstGeom>
          <a:noFill/>
        </p:spPr>
        <p:txBody>
          <a:bodyPr spcFirstLastPara="1" wrap="square" lIns="320025" tIns="137150" rIns="320025" bIns="91425" anchor="b" anchorCtr="0">
            <a:noAutofit/>
          </a:bodyPr>
          <a:lstStyle>
            <a:lvl1pPr lvl="0">
              <a:lnSpc>
                <a:spcPct val="100000"/>
              </a:lnSpc>
              <a:spcBef>
                <a:spcPts val="0"/>
              </a:spcBef>
              <a:spcAft>
                <a:spcPts val="0"/>
              </a:spcAft>
              <a:buSzPts val="1400"/>
              <a:buNone/>
              <a:defRPr sz="1400" i="1"/>
            </a:lvl1pPr>
            <a:lvl2pPr lvl="1">
              <a:spcBef>
                <a:spcPts val="0"/>
              </a:spcBef>
              <a:spcAft>
                <a:spcPts val="0"/>
              </a:spcAft>
              <a:buSzPts val="1400"/>
              <a:buNone/>
              <a:defRPr i="1"/>
            </a:lvl2pPr>
            <a:lvl3pPr lvl="2">
              <a:spcBef>
                <a:spcPts val="1600"/>
              </a:spcBef>
              <a:spcAft>
                <a:spcPts val="0"/>
              </a:spcAft>
              <a:buSzPts val="1400"/>
              <a:buNone/>
              <a:defRPr i="1"/>
            </a:lvl3pPr>
            <a:lvl4pPr lvl="3">
              <a:spcBef>
                <a:spcPts val="1600"/>
              </a:spcBef>
              <a:spcAft>
                <a:spcPts val="0"/>
              </a:spcAft>
              <a:buSzPts val="1400"/>
              <a:buNone/>
              <a:defRPr i="1"/>
            </a:lvl4pPr>
            <a:lvl5pPr lvl="4">
              <a:spcBef>
                <a:spcPts val="1600"/>
              </a:spcBef>
              <a:spcAft>
                <a:spcPts val="0"/>
              </a:spcAft>
              <a:buSzPts val="1400"/>
              <a:buNone/>
              <a:defRPr i="1"/>
            </a:lvl5pPr>
            <a:lvl6pPr lvl="5">
              <a:spcBef>
                <a:spcPts val="1600"/>
              </a:spcBef>
              <a:spcAft>
                <a:spcPts val="0"/>
              </a:spcAft>
              <a:buSzPts val="1400"/>
              <a:buNone/>
              <a:defRPr i="1"/>
            </a:lvl6pPr>
            <a:lvl7pPr lvl="6">
              <a:spcBef>
                <a:spcPts val="1600"/>
              </a:spcBef>
              <a:spcAft>
                <a:spcPts val="0"/>
              </a:spcAft>
              <a:buSzPts val="1400"/>
              <a:buNone/>
              <a:defRPr i="1"/>
            </a:lvl7pPr>
            <a:lvl8pPr lvl="7">
              <a:spcBef>
                <a:spcPts val="1600"/>
              </a:spcBef>
              <a:spcAft>
                <a:spcPts val="0"/>
              </a:spcAft>
              <a:buSzPts val="1400"/>
              <a:buNone/>
              <a:defRPr i="1"/>
            </a:lvl8pPr>
            <a:lvl9pPr lvl="8">
              <a:spcBef>
                <a:spcPts val="1600"/>
              </a:spcBef>
              <a:spcAft>
                <a:spcPts val="1600"/>
              </a:spcAft>
              <a:buSzPts val="1400"/>
              <a:buNone/>
              <a:defRPr i="1"/>
            </a:lvl9pPr>
          </a:lstStyle>
          <a:p>
            <a:endParaRPr/>
          </a:p>
        </p:txBody>
      </p:sp>
      <p:grpSp>
        <p:nvGrpSpPr>
          <p:cNvPr id="3796" name="Google Shape;3796;p189"/>
          <p:cNvGrpSpPr/>
          <p:nvPr/>
        </p:nvGrpSpPr>
        <p:grpSpPr>
          <a:xfrm>
            <a:off x="676693" y="649263"/>
            <a:ext cx="1623074" cy="1382767"/>
            <a:chOff x="940156" y="649226"/>
            <a:chExt cx="1348180" cy="1148573"/>
          </a:xfrm>
        </p:grpSpPr>
        <p:sp>
          <p:nvSpPr>
            <p:cNvPr id="3797" name="Google Shape;3797;p189"/>
            <p:cNvSpPr/>
            <p:nvPr/>
          </p:nvSpPr>
          <p:spPr>
            <a:xfrm>
              <a:off x="940156" y="649226"/>
              <a:ext cx="626480" cy="1148573"/>
            </a:xfrm>
            <a:custGeom>
              <a:avLst/>
              <a:gdLst/>
              <a:ahLst/>
              <a:cxnLst/>
              <a:rect l="l" t="t" r="r" b="b"/>
              <a:pathLst>
                <a:path w="1528000" h="2801397" extrusionOk="0">
                  <a:moveTo>
                    <a:pt x="0" y="2801398"/>
                  </a:moveTo>
                  <a:lnTo>
                    <a:pt x="0" y="1423797"/>
                  </a:lnTo>
                  <a:lnTo>
                    <a:pt x="740855" y="0"/>
                  </a:lnTo>
                  <a:lnTo>
                    <a:pt x="1400556" y="0"/>
                  </a:lnTo>
                  <a:lnTo>
                    <a:pt x="995458" y="1296543"/>
                  </a:lnTo>
                  <a:lnTo>
                    <a:pt x="1528001" y="1296543"/>
                  </a:lnTo>
                  <a:lnTo>
                    <a:pt x="1528001" y="280139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2"/>
                </a:solidFill>
                <a:latin typeface="Calibri"/>
                <a:ea typeface="Calibri"/>
                <a:cs typeface="Calibri"/>
                <a:sym typeface="Calibri"/>
              </a:endParaRPr>
            </a:p>
          </p:txBody>
        </p:sp>
        <p:sp>
          <p:nvSpPr>
            <p:cNvPr id="3798" name="Google Shape;3798;p189"/>
            <p:cNvSpPr/>
            <p:nvPr/>
          </p:nvSpPr>
          <p:spPr>
            <a:xfrm>
              <a:off x="1661856" y="649226"/>
              <a:ext cx="626480" cy="1148573"/>
            </a:xfrm>
            <a:custGeom>
              <a:avLst/>
              <a:gdLst/>
              <a:ahLst/>
              <a:cxnLst/>
              <a:rect l="l" t="t" r="r" b="b"/>
              <a:pathLst>
                <a:path w="1528000" h="2801397" extrusionOk="0">
                  <a:moveTo>
                    <a:pt x="0" y="2801398"/>
                  </a:moveTo>
                  <a:lnTo>
                    <a:pt x="0" y="1423797"/>
                  </a:lnTo>
                  <a:lnTo>
                    <a:pt x="740855" y="0"/>
                  </a:lnTo>
                  <a:lnTo>
                    <a:pt x="1400556" y="0"/>
                  </a:lnTo>
                  <a:lnTo>
                    <a:pt x="995458" y="1296543"/>
                  </a:lnTo>
                  <a:lnTo>
                    <a:pt x="1528001" y="1296543"/>
                  </a:lnTo>
                  <a:lnTo>
                    <a:pt x="1528001" y="280139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2"/>
                </a:solidFill>
                <a:latin typeface="Calibri"/>
                <a:ea typeface="Calibri"/>
                <a:cs typeface="Calibri"/>
                <a:sym typeface="Calibri"/>
              </a:endParaRPr>
            </a:p>
          </p:txBody>
        </p:sp>
      </p:grpSp>
      <p:grpSp>
        <p:nvGrpSpPr>
          <p:cNvPr id="3799" name="Google Shape;3799;p189"/>
          <p:cNvGrpSpPr/>
          <p:nvPr/>
        </p:nvGrpSpPr>
        <p:grpSpPr>
          <a:xfrm>
            <a:off x="8648263" y="4659742"/>
            <a:ext cx="313719" cy="338062"/>
            <a:chOff x="3976677" y="2333625"/>
            <a:chExt cx="876309" cy="944307"/>
          </a:xfrm>
        </p:grpSpPr>
        <p:sp>
          <p:nvSpPr>
            <p:cNvPr id="3800" name="Google Shape;3800;p189"/>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01" name="Google Shape;3801;p189"/>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02" name="Google Shape;3802;p189"/>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03" name="Google Shape;3803;p189"/>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04" name="Google Shape;3804;p189"/>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05" name="Google Shape;3805;p189"/>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06" name="Google Shape;3806;p189"/>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07" name="Google Shape;3807;p189"/>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08" name="Google Shape;3808;p189"/>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09" name="Google Shape;3809;p189"/>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10" name="Google Shape;3810;p189"/>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11" name="Google Shape;3811;p189"/>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12" name="Google Shape;3812;p189"/>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13" name="Google Shape;3813;p189"/>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814" name="Google Shape;3814;p189"/>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003 - Quote - Blue B">
  <p:cSld name="CUSTOM_8_2_1">
    <p:bg>
      <p:bgPr>
        <a:solidFill>
          <a:schemeClr val="dk1"/>
        </a:solidFill>
        <a:effectLst/>
      </p:bgPr>
    </p:bg>
    <p:spTree>
      <p:nvGrpSpPr>
        <p:cNvPr id="1" name="Shape 3815"/>
        <p:cNvGrpSpPr/>
        <p:nvPr/>
      </p:nvGrpSpPr>
      <p:grpSpPr>
        <a:xfrm>
          <a:off x="0" y="0"/>
          <a:ext cx="0" cy="0"/>
          <a:chOff x="0" y="0"/>
          <a:chExt cx="0" cy="0"/>
        </a:xfrm>
      </p:grpSpPr>
      <p:sp>
        <p:nvSpPr>
          <p:cNvPr id="3816" name="Google Shape;3816;p190"/>
          <p:cNvSpPr txBox="1">
            <a:spLocks noGrp="1"/>
          </p:cNvSpPr>
          <p:nvPr>
            <p:ph type="subTitle" idx="1"/>
          </p:nvPr>
        </p:nvSpPr>
        <p:spPr>
          <a:xfrm>
            <a:off x="676600" y="971550"/>
            <a:ext cx="4544700" cy="3200400"/>
          </a:xfrm>
          <a:prstGeom prst="rect">
            <a:avLst/>
          </a:prstGeom>
        </p:spPr>
        <p:txBody>
          <a:bodyPr spcFirstLastPara="1" wrap="square" lIns="0" tIns="91425" rIns="0" bIns="91425" anchor="t" anchorCtr="0">
            <a:noAutofit/>
          </a:bodyPr>
          <a:lstStyle>
            <a:lvl1pPr lvl="0">
              <a:lnSpc>
                <a:spcPct val="100000"/>
              </a:lnSpc>
              <a:spcBef>
                <a:spcPts val="0"/>
              </a:spcBef>
              <a:spcAft>
                <a:spcPts val="0"/>
              </a:spcAft>
              <a:buClr>
                <a:schemeClr val="lt1"/>
              </a:buClr>
              <a:buSzPts val="3000"/>
              <a:buNone/>
              <a:defRPr sz="3000">
                <a:solidFill>
                  <a:schemeClr val="lt1"/>
                </a:solidFill>
              </a:defRPr>
            </a:lvl1pPr>
            <a:lvl2pPr lvl="1">
              <a:spcBef>
                <a:spcPts val="1600"/>
              </a:spcBef>
              <a:spcAft>
                <a:spcPts val="0"/>
              </a:spcAft>
              <a:buClr>
                <a:schemeClr val="lt1"/>
              </a:buClr>
              <a:buSzPts val="2400"/>
              <a:buNone/>
              <a:defRPr sz="2400">
                <a:solidFill>
                  <a:schemeClr val="lt1"/>
                </a:solidFill>
              </a:defRPr>
            </a:lvl2pPr>
            <a:lvl3pPr lvl="2">
              <a:spcBef>
                <a:spcPts val="1600"/>
              </a:spcBef>
              <a:spcAft>
                <a:spcPts val="0"/>
              </a:spcAft>
              <a:buClr>
                <a:schemeClr val="lt1"/>
              </a:buClr>
              <a:buSzPts val="2400"/>
              <a:buNone/>
              <a:defRPr sz="2400">
                <a:solidFill>
                  <a:schemeClr val="lt1"/>
                </a:solidFill>
              </a:defRPr>
            </a:lvl3pPr>
            <a:lvl4pPr lvl="3">
              <a:spcBef>
                <a:spcPts val="1600"/>
              </a:spcBef>
              <a:spcAft>
                <a:spcPts val="0"/>
              </a:spcAft>
              <a:buClr>
                <a:schemeClr val="lt1"/>
              </a:buClr>
              <a:buSzPts val="2400"/>
              <a:buNone/>
              <a:defRPr sz="2400">
                <a:solidFill>
                  <a:schemeClr val="lt1"/>
                </a:solidFill>
              </a:defRPr>
            </a:lvl4pPr>
            <a:lvl5pPr lvl="4">
              <a:spcBef>
                <a:spcPts val="1600"/>
              </a:spcBef>
              <a:spcAft>
                <a:spcPts val="0"/>
              </a:spcAft>
              <a:buClr>
                <a:schemeClr val="lt1"/>
              </a:buClr>
              <a:buSzPts val="2400"/>
              <a:buNone/>
              <a:defRPr sz="2400">
                <a:solidFill>
                  <a:schemeClr val="lt1"/>
                </a:solidFill>
              </a:defRPr>
            </a:lvl5pPr>
            <a:lvl6pPr lvl="5">
              <a:spcBef>
                <a:spcPts val="1600"/>
              </a:spcBef>
              <a:spcAft>
                <a:spcPts val="0"/>
              </a:spcAft>
              <a:buClr>
                <a:schemeClr val="lt1"/>
              </a:buClr>
              <a:buSzPts val="2400"/>
              <a:buNone/>
              <a:defRPr sz="2400">
                <a:solidFill>
                  <a:schemeClr val="lt1"/>
                </a:solidFill>
              </a:defRPr>
            </a:lvl6pPr>
            <a:lvl7pPr lvl="6">
              <a:spcBef>
                <a:spcPts val="1600"/>
              </a:spcBef>
              <a:spcAft>
                <a:spcPts val="0"/>
              </a:spcAft>
              <a:buClr>
                <a:schemeClr val="lt1"/>
              </a:buClr>
              <a:buSzPts val="2400"/>
              <a:buNone/>
              <a:defRPr sz="2400">
                <a:solidFill>
                  <a:schemeClr val="lt1"/>
                </a:solidFill>
              </a:defRPr>
            </a:lvl7pPr>
            <a:lvl8pPr lvl="7">
              <a:spcBef>
                <a:spcPts val="1600"/>
              </a:spcBef>
              <a:spcAft>
                <a:spcPts val="0"/>
              </a:spcAft>
              <a:buClr>
                <a:schemeClr val="lt1"/>
              </a:buClr>
              <a:buSzPts val="2400"/>
              <a:buNone/>
              <a:defRPr sz="2400">
                <a:solidFill>
                  <a:schemeClr val="lt1"/>
                </a:solidFill>
              </a:defRPr>
            </a:lvl8pPr>
            <a:lvl9pPr lvl="8">
              <a:spcBef>
                <a:spcPts val="1600"/>
              </a:spcBef>
              <a:spcAft>
                <a:spcPts val="1600"/>
              </a:spcAft>
              <a:buClr>
                <a:schemeClr val="lt1"/>
              </a:buClr>
              <a:buSzPts val="2400"/>
              <a:buNone/>
              <a:defRPr sz="2400">
                <a:solidFill>
                  <a:schemeClr val="lt1"/>
                </a:solidFill>
              </a:defRPr>
            </a:lvl9pPr>
          </a:lstStyle>
          <a:p>
            <a:endParaRPr/>
          </a:p>
        </p:txBody>
      </p:sp>
      <p:grpSp>
        <p:nvGrpSpPr>
          <p:cNvPr id="3817" name="Google Shape;3817;p190"/>
          <p:cNvGrpSpPr/>
          <p:nvPr/>
        </p:nvGrpSpPr>
        <p:grpSpPr>
          <a:xfrm>
            <a:off x="8648263" y="4659742"/>
            <a:ext cx="313719" cy="338062"/>
            <a:chOff x="3976677" y="2333625"/>
            <a:chExt cx="876309" cy="944307"/>
          </a:xfrm>
        </p:grpSpPr>
        <p:sp>
          <p:nvSpPr>
            <p:cNvPr id="3818" name="Google Shape;3818;p190"/>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19" name="Google Shape;3819;p190"/>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20" name="Google Shape;3820;p190"/>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21" name="Google Shape;3821;p190"/>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22" name="Google Shape;3822;p190"/>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23" name="Google Shape;3823;p190"/>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24" name="Google Shape;3824;p190"/>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25" name="Google Shape;3825;p190"/>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26" name="Google Shape;3826;p190"/>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27" name="Google Shape;3827;p190"/>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28" name="Google Shape;3828;p190"/>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29" name="Google Shape;3829;p190"/>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30" name="Google Shape;3830;p190"/>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31" name="Google Shape;3831;p190"/>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832" name="Google Shape;3832;p190"/>
          <p:cNvSpPr>
            <a:spLocks noGrp="1"/>
          </p:cNvSpPr>
          <p:nvPr>
            <p:ph type="pic" idx="2"/>
          </p:nvPr>
        </p:nvSpPr>
        <p:spPr>
          <a:xfrm>
            <a:off x="5870450" y="1611600"/>
            <a:ext cx="1947600" cy="1920300"/>
          </a:xfrm>
          <a:prstGeom prst="rect">
            <a:avLst/>
          </a:prstGeom>
          <a:noFill/>
          <a:ln>
            <a:noFill/>
          </a:ln>
        </p:spPr>
      </p:sp>
      <p:sp>
        <p:nvSpPr>
          <p:cNvPr id="3833" name="Google Shape;3833;p190"/>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003 - Quote - Grey B">
  <p:cSld name="CUSTOM_8_2_1_1">
    <p:bg>
      <p:bgPr>
        <a:blipFill>
          <a:blip r:embed="rId2">
            <a:alphaModFix/>
          </a:blip>
          <a:stretch>
            <a:fillRect/>
          </a:stretch>
        </a:blipFill>
        <a:effectLst/>
      </p:bgPr>
    </p:bg>
    <p:spTree>
      <p:nvGrpSpPr>
        <p:cNvPr id="1" name="Shape 3834"/>
        <p:cNvGrpSpPr/>
        <p:nvPr/>
      </p:nvGrpSpPr>
      <p:grpSpPr>
        <a:xfrm>
          <a:off x="0" y="0"/>
          <a:ext cx="0" cy="0"/>
          <a:chOff x="0" y="0"/>
          <a:chExt cx="0" cy="0"/>
        </a:xfrm>
      </p:grpSpPr>
      <p:sp>
        <p:nvSpPr>
          <p:cNvPr id="3835" name="Google Shape;3835;p191"/>
          <p:cNvSpPr txBox="1">
            <a:spLocks noGrp="1"/>
          </p:cNvSpPr>
          <p:nvPr>
            <p:ph type="subTitle" idx="1"/>
          </p:nvPr>
        </p:nvSpPr>
        <p:spPr>
          <a:xfrm>
            <a:off x="676600" y="971550"/>
            <a:ext cx="4544700" cy="3200400"/>
          </a:xfrm>
          <a:prstGeom prst="rect">
            <a:avLst/>
          </a:prstGeom>
        </p:spPr>
        <p:txBody>
          <a:bodyPr spcFirstLastPara="1" wrap="square" lIns="0" tIns="91425" rIns="0" bIns="91425" anchor="t" anchorCtr="0">
            <a:noAutofit/>
          </a:bodyPr>
          <a:lstStyle>
            <a:lvl1pPr lvl="0">
              <a:lnSpc>
                <a:spcPct val="100000"/>
              </a:lnSpc>
              <a:spcBef>
                <a:spcPts val="0"/>
              </a:spcBef>
              <a:spcAft>
                <a:spcPts val="0"/>
              </a:spcAft>
              <a:buSzPts val="3000"/>
              <a:buNone/>
              <a:defRPr sz="3000"/>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3836" name="Google Shape;3836;p191"/>
          <p:cNvSpPr>
            <a:spLocks noGrp="1"/>
          </p:cNvSpPr>
          <p:nvPr>
            <p:ph type="pic" idx="2"/>
          </p:nvPr>
        </p:nvSpPr>
        <p:spPr>
          <a:xfrm>
            <a:off x="5870450" y="1611600"/>
            <a:ext cx="1947600" cy="1920300"/>
          </a:xfrm>
          <a:prstGeom prst="rect">
            <a:avLst/>
          </a:prstGeom>
          <a:noFill/>
          <a:ln>
            <a:noFill/>
          </a:ln>
        </p:spPr>
      </p:sp>
      <p:grpSp>
        <p:nvGrpSpPr>
          <p:cNvPr id="3837" name="Google Shape;3837;p191"/>
          <p:cNvGrpSpPr/>
          <p:nvPr/>
        </p:nvGrpSpPr>
        <p:grpSpPr>
          <a:xfrm>
            <a:off x="8648263" y="4659742"/>
            <a:ext cx="313719" cy="338062"/>
            <a:chOff x="3976677" y="2333625"/>
            <a:chExt cx="876309" cy="944307"/>
          </a:xfrm>
        </p:grpSpPr>
        <p:sp>
          <p:nvSpPr>
            <p:cNvPr id="3838" name="Google Shape;3838;p191"/>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39" name="Google Shape;3839;p191"/>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40" name="Google Shape;3840;p191"/>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41" name="Google Shape;3841;p191"/>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42" name="Google Shape;3842;p191"/>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43" name="Google Shape;3843;p191"/>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44" name="Google Shape;3844;p191"/>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45" name="Google Shape;3845;p191"/>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46" name="Google Shape;3846;p191"/>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47" name="Google Shape;3847;p191"/>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48" name="Google Shape;3848;p191"/>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49" name="Google Shape;3849;p191"/>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50" name="Google Shape;3850;p191"/>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51" name="Google Shape;3851;p191"/>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852" name="Google Shape;3852;p191"/>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004 - Caption">
  <p:cSld name="CUSTOM_8_2_1_2_1">
    <p:spTree>
      <p:nvGrpSpPr>
        <p:cNvPr id="1" name="Shape 3853"/>
        <p:cNvGrpSpPr/>
        <p:nvPr/>
      </p:nvGrpSpPr>
      <p:grpSpPr>
        <a:xfrm>
          <a:off x="0" y="0"/>
          <a:ext cx="0" cy="0"/>
          <a:chOff x="0" y="0"/>
          <a:chExt cx="0" cy="0"/>
        </a:xfrm>
      </p:grpSpPr>
      <p:sp>
        <p:nvSpPr>
          <p:cNvPr id="3854" name="Google Shape;3854;p192"/>
          <p:cNvSpPr txBox="1"/>
          <p:nvPr/>
        </p:nvSpPr>
        <p:spPr>
          <a:xfrm>
            <a:off x="0" y="3849625"/>
            <a:ext cx="4572000" cy="1303500"/>
          </a:xfrm>
          <a:prstGeom prst="rect">
            <a:avLst/>
          </a:prstGeom>
          <a:solidFill>
            <a:schemeClr val="dk1"/>
          </a:solidFill>
          <a:ln>
            <a:noFill/>
          </a:ln>
        </p:spPr>
        <p:txBody>
          <a:bodyPr spcFirstLastPara="1" wrap="square" lIns="667500" tIns="91425" rIns="91425" bIns="91425" anchor="ctr" anchorCtr="0">
            <a:noAutofit/>
          </a:bodyPr>
          <a:lstStyle/>
          <a:p>
            <a:pPr marL="0" lvl="0" indent="0" algn="l" rtl="0">
              <a:spcBef>
                <a:spcPts val="0"/>
              </a:spcBef>
              <a:spcAft>
                <a:spcPts val="0"/>
              </a:spcAft>
              <a:buNone/>
            </a:pPr>
            <a:endParaRPr sz="1100">
              <a:solidFill>
                <a:srgbClr val="FFFFFF"/>
              </a:solidFill>
              <a:latin typeface="Open Sans"/>
              <a:ea typeface="Open Sans"/>
              <a:cs typeface="Open Sans"/>
              <a:sym typeface="Open Sans"/>
            </a:endParaRPr>
          </a:p>
        </p:txBody>
      </p:sp>
      <p:grpSp>
        <p:nvGrpSpPr>
          <p:cNvPr id="3855" name="Google Shape;3855;p192"/>
          <p:cNvGrpSpPr/>
          <p:nvPr/>
        </p:nvGrpSpPr>
        <p:grpSpPr>
          <a:xfrm>
            <a:off x="8648263" y="4659742"/>
            <a:ext cx="313719" cy="338062"/>
            <a:chOff x="3976677" y="2333625"/>
            <a:chExt cx="876309" cy="944307"/>
          </a:xfrm>
        </p:grpSpPr>
        <p:sp>
          <p:nvSpPr>
            <p:cNvPr id="3856" name="Google Shape;3856;p192"/>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57" name="Google Shape;3857;p192"/>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58" name="Google Shape;3858;p192"/>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59" name="Google Shape;3859;p192"/>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60" name="Google Shape;3860;p192"/>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61" name="Google Shape;3861;p192"/>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62" name="Google Shape;3862;p192"/>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63" name="Google Shape;3863;p192"/>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64" name="Google Shape;3864;p192"/>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65" name="Google Shape;3865;p192"/>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66" name="Google Shape;3866;p192"/>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67" name="Google Shape;3867;p192"/>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68" name="Google Shape;3868;p192"/>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69" name="Google Shape;3869;p192"/>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870" name="Google Shape;3870;p192"/>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3871" name="Google Shape;3871;p192"/>
          <p:cNvSpPr txBox="1">
            <a:spLocks noGrp="1"/>
          </p:cNvSpPr>
          <p:nvPr>
            <p:ph type="subTitle" idx="1"/>
          </p:nvPr>
        </p:nvSpPr>
        <p:spPr>
          <a:xfrm>
            <a:off x="676600" y="3849625"/>
            <a:ext cx="3895500" cy="1303500"/>
          </a:xfrm>
          <a:prstGeom prst="rect">
            <a:avLst/>
          </a:prstGeom>
        </p:spPr>
        <p:txBody>
          <a:bodyPr spcFirstLastPara="1" wrap="square" lIns="0" tIns="274300" rIns="0" bIns="91425" anchor="t" anchorCtr="0">
            <a:noAutofit/>
          </a:bodyPr>
          <a:lstStyle>
            <a:lvl1pPr lvl="0">
              <a:lnSpc>
                <a:spcPct val="115000"/>
              </a:lnSpc>
              <a:spcBef>
                <a:spcPts val="0"/>
              </a:spcBef>
              <a:spcAft>
                <a:spcPts val="0"/>
              </a:spcAft>
              <a:buClr>
                <a:schemeClr val="lt1"/>
              </a:buClr>
              <a:buSzPts val="1400"/>
              <a:buNone/>
              <a:defRPr sz="1400" b="1">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1600"/>
              </a:spcBef>
              <a:spcAft>
                <a:spcPts val="0"/>
              </a:spcAft>
              <a:buClr>
                <a:schemeClr val="lt1"/>
              </a:buClr>
              <a:buSzPts val="1400"/>
              <a:buNone/>
              <a:defRPr b="1">
                <a:solidFill>
                  <a:schemeClr val="lt1"/>
                </a:solidFill>
              </a:defRPr>
            </a:lvl3pPr>
            <a:lvl4pPr lvl="3">
              <a:spcBef>
                <a:spcPts val="1600"/>
              </a:spcBef>
              <a:spcAft>
                <a:spcPts val="0"/>
              </a:spcAft>
              <a:buClr>
                <a:schemeClr val="lt1"/>
              </a:buClr>
              <a:buSzPts val="1400"/>
              <a:buNone/>
              <a:defRPr b="1">
                <a:solidFill>
                  <a:schemeClr val="lt1"/>
                </a:solidFill>
              </a:defRPr>
            </a:lvl4pPr>
            <a:lvl5pPr lvl="4">
              <a:spcBef>
                <a:spcPts val="1600"/>
              </a:spcBef>
              <a:spcAft>
                <a:spcPts val="0"/>
              </a:spcAft>
              <a:buClr>
                <a:schemeClr val="lt1"/>
              </a:buClr>
              <a:buSzPts val="1400"/>
              <a:buNone/>
              <a:defRPr b="1">
                <a:solidFill>
                  <a:schemeClr val="lt1"/>
                </a:solidFill>
              </a:defRPr>
            </a:lvl5pPr>
            <a:lvl6pPr lvl="5">
              <a:spcBef>
                <a:spcPts val="1600"/>
              </a:spcBef>
              <a:spcAft>
                <a:spcPts val="0"/>
              </a:spcAft>
              <a:buClr>
                <a:schemeClr val="lt1"/>
              </a:buClr>
              <a:buSzPts val="1400"/>
              <a:buNone/>
              <a:defRPr b="1">
                <a:solidFill>
                  <a:schemeClr val="lt1"/>
                </a:solidFill>
              </a:defRPr>
            </a:lvl6pPr>
            <a:lvl7pPr lvl="6">
              <a:spcBef>
                <a:spcPts val="1600"/>
              </a:spcBef>
              <a:spcAft>
                <a:spcPts val="0"/>
              </a:spcAft>
              <a:buClr>
                <a:schemeClr val="lt1"/>
              </a:buClr>
              <a:buSzPts val="1400"/>
              <a:buNone/>
              <a:defRPr b="1">
                <a:solidFill>
                  <a:schemeClr val="lt1"/>
                </a:solidFill>
              </a:defRPr>
            </a:lvl7pPr>
            <a:lvl8pPr lvl="7">
              <a:spcBef>
                <a:spcPts val="1600"/>
              </a:spcBef>
              <a:spcAft>
                <a:spcPts val="0"/>
              </a:spcAft>
              <a:buClr>
                <a:schemeClr val="lt1"/>
              </a:buClr>
              <a:buSzPts val="1400"/>
              <a:buNone/>
              <a:defRPr b="1">
                <a:solidFill>
                  <a:schemeClr val="lt1"/>
                </a:solidFill>
              </a:defRPr>
            </a:lvl8pPr>
            <a:lvl9pPr lvl="8">
              <a:spcBef>
                <a:spcPts val="1600"/>
              </a:spcBef>
              <a:spcAft>
                <a:spcPts val="1600"/>
              </a:spcAft>
              <a:buClr>
                <a:schemeClr val="lt1"/>
              </a:buClr>
              <a:buSzPts val="1400"/>
              <a:buNone/>
              <a:defRPr b="1">
                <a:solidFill>
                  <a:schemeClr val="lt1"/>
                </a:solidFill>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005 - Content - 1 Column - Blue">
  <p:cSld name="CUSTOM_4_2_6">
    <p:bg>
      <p:bgPr>
        <a:solidFill>
          <a:schemeClr val="dk1"/>
        </a:solidFill>
        <a:effectLst/>
      </p:bgPr>
    </p:bg>
    <p:spTree>
      <p:nvGrpSpPr>
        <p:cNvPr id="1" name="Shape 3872"/>
        <p:cNvGrpSpPr/>
        <p:nvPr/>
      </p:nvGrpSpPr>
      <p:grpSpPr>
        <a:xfrm>
          <a:off x="0" y="0"/>
          <a:ext cx="0" cy="0"/>
          <a:chOff x="0" y="0"/>
          <a:chExt cx="0" cy="0"/>
        </a:xfrm>
      </p:grpSpPr>
      <p:sp>
        <p:nvSpPr>
          <p:cNvPr id="3873" name="Google Shape;3873;p193"/>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3874" name="Google Shape;3874;p193"/>
          <p:cNvSpPr txBox="1">
            <a:spLocks noGrp="1"/>
          </p:cNvSpPr>
          <p:nvPr>
            <p:ph type="subTitle" idx="1"/>
          </p:nvPr>
        </p:nvSpPr>
        <p:spPr>
          <a:xfrm>
            <a:off x="676650" y="1449300"/>
            <a:ext cx="7790700" cy="320100"/>
          </a:xfrm>
          <a:prstGeom prst="rect">
            <a:avLst/>
          </a:prstGeom>
          <a:noFill/>
        </p:spPr>
        <p:txBody>
          <a:bodyPr spcFirstLastPara="1" wrap="square" lIns="0" tIns="0" rIns="0" bIns="0" anchor="t" anchorCtr="0">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3875" name="Google Shape;3875;p193"/>
          <p:cNvSpPr txBox="1">
            <a:spLocks noGrp="1"/>
          </p:cNvSpPr>
          <p:nvPr>
            <p:ph type="body" idx="2"/>
          </p:nvPr>
        </p:nvSpPr>
        <p:spPr>
          <a:xfrm>
            <a:off x="676500" y="1769375"/>
            <a:ext cx="7790700" cy="2720100"/>
          </a:xfrm>
          <a:prstGeom prst="rect">
            <a:avLst/>
          </a:prstGeom>
        </p:spPr>
        <p:txBody>
          <a:bodyPr spcFirstLastPara="1" wrap="square" lIns="0" tIns="91425" rIns="0" bIns="91425" anchor="t" anchorCtr="0">
            <a:noAutofit/>
          </a:bodyPr>
          <a:lstStyle>
            <a:lvl1pPr marL="457200" lvl="0" indent="-317500">
              <a:lnSpc>
                <a:spcPct val="100000"/>
              </a:lnSpc>
              <a:spcBef>
                <a:spcPts val="0"/>
              </a:spcBef>
              <a:spcAft>
                <a:spcPts val="0"/>
              </a:spcAft>
              <a:buClr>
                <a:schemeClr val="lt1"/>
              </a:buClr>
              <a:buSzPts val="1400"/>
              <a:buChar char="●"/>
              <a:defRPr sz="1400">
                <a:solidFill>
                  <a:schemeClr val="lt1"/>
                </a:solidFill>
              </a:defRPr>
            </a:lvl1pPr>
            <a:lvl2pPr marL="914400" lvl="1" indent="-317500">
              <a:lnSpc>
                <a:spcPct val="100000"/>
              </a:lnSpc>
              <a:spcBef>
                <a:spcPts val="500"/>
              </a:spcBef>
              <a:spcAft>
                <a:spcPts val="0"/>
              </a:spcAft>
              <a:buClr>
                <a:schemeClr val="lt1"/>
              </a:buClr>
              <a:buSzPts val="1400"/>
              <a:buChar char="●"/>
              <a:defRPr>
                <a:solidFill>
                  <a:schemeClr val="lt1"/>
                </a:solidFill>
              </a:defRPr>
            </a:lvl2pPr>
            <a:lvl3pPr marL="1371600" lvl="2" indent="-317500">
              <a:lnSpc>
                <a:spcPct val="100000"/>
              </a:lnSpc>
              <a:spcBef>
                <a:spcPts val="500"/>
              </a:spcBef>
              <a:spcAft>
                <a:spcPts val="0"/>
              </a:spcAft>
              <a:buClr>
                <a:schemeClr val="lt1"/>
              </a:buClr>
              <a:buSzPts val="1400"/>
              <a:buChar char="■"/>
              <a:defRPr>
                <a:solidFill>
                  <a:schemeClr val="lt1"/>
                </a:solidFill>
              </a:defRPr>
            </a:lvl3pPr>
            <a:lvl4pPr marL="1828800" lvl="3" indent="-317500">
              <a:lnSpc>
                <a:spcPct val="100000"/>
              </a:lnSpc>
              <a:spcBef>
                <a:spcPts val="500"/>
              </a:spcBef>
              <a:spcAft>
                <a:spcPts val="0"/>
              </a:spcAft>
              <a:buClr>
                <a:schemeClr val="lt1"/>
              </a:buClr>
              <a:buSzPts val="1400"/>
              <a:buChar char="●"/>
              <a:defRPr>
                <a:solidFill>
                  <a:schemeClr val="lt1"/>
                </a:solidFill>
              </a:defRPr>
            </a:lvl4pPr>
            <a:lvl5pPr marL="2286000" lvl="4" indent="-317500">
              <a:lnSpc>
                <a:spcPct val="100000"/>
              </a:lnSpc>
              <a:spcBef>
                <a:spcPts val="500"/>
              </a:spcBef>
              <a:spcAft>
                <a:spcPts val="0"/>
              </a:spcAft>
              <a:buClr>
                <a:schemeClr val="lt1"/>
              </a:buClr>
              <a:buSzPts val="1400"/>
              <a:buChar char="○"/>
              <a:defRPr>
                <a:solidFill>
                  <a:schemeClr val="lt1"/>
                </a:solidFill>
              </a:defRPr>
            </a:lvl5pPr>
            <a:lvl6pPr marL="2743200" lvl="5" indent="-317500">
              <a:lnSpc>
                <a:spcPct val="100000"/>
              </a:lnSpc>
              <a:spcBef>
                <a:spcPts val="500"/>
              </a:spcBef>
              <a:spcAft>
                <a:spcPts val="0"/>
              </a:spcAft>
              <a:buClr>
                <a:schemeClr val="lt1"/>
              </a:buClr>
              <a:buSzPts val="1400"/>
              <a:buChar char="■"/>
              <a:defRPr>
                <a:solidFill>
                  <a:schemeClr val="lt1"/>
                </a:solidFill>
              </a:defRPr>
            </a:lvl6pPr>
            <a:lvl7pPr marL="3200400" lvl="6" indent="-317500">
              <a:lnSpc>
                <a:spcPct val="100000"/>
              </a:lnSpc>
              <a:spcBef>
                <a:spcPts val="500"/>
              </a:spcBef>
              <a:spcAft>
                <a:spcPts val="0"/>
              </a:spcAft>
              <a:buClr>
                <a:schemeClr val="lt1"/>
              </a:buClr>
              <a:buSzPts val="1400"/>
              <a:buChar char="●"/>
              <a:defRPr>
                <a:solidFill>
                  <a:schemeClr val="lt1"/>
                </a:solidFill>
              </a:defRPr>
            </a:lvl7pPr>
            <a:lvl8pPr marL="3657600" lvl="7" indent="-317500">
              <a:lnSpc>
                <a:spcPct val="100000"/>
              </a:lnSpc>
              <a:spcBef>
                <a:spcPts val="500"/>
              </a:spcBef>
              <a:spcAft>
                <a:spcPts val="0"/>
              </a:spcAft>
              <a:buClr>
                <a:schemeClr val="lt1"/>
              </a:buClr>
              <a:buSzPts val="1400"/>
              <a:buChar char="○"/>
              <a:defRPr>
                <a:solidFill>
                  <a:schemeClr val="lt1"/>
                </a:solidFill>
              </a:defRPr>
            </a:lvl8pPr>
            <a:lvl9pPr marL="4114800" lvl="8" indent="-317500">
              <a:lnSpc>
                <a:spcPct val="100000"/>
              </a:lnSpc>
              <a:spcBef>
                <a:spcPts val="500"/>
              </a:spcBef>
              <a:spcAft>
                <a:spcPts val="500"/>
              </a:spcAft>
              <a:buClr>
                <a:schemeClr val="lt1"/>
              </a:buClr>
              <a:buSzPts val="1400"/>
              <a:buChar char="■"/>
              <a:defRPr>
                <a:solidFill>
                  <a:schemeClr val="lt1"/>
                </a:solidFill>
              </a:defRPr>
            </a:lvl9pPr>
          </a:lstStyle>
          <a:p>
            <a:endParaRPr/>
          </a:p>
        </p:txBody>
      </p:sp>
      <p:grpSp>
        <p:nvGrpSpPr>
          <p:cNvPr id="3876" name="Google Shape;3876;p193"/>
          <p:cNvGrpSpPr/>
          <p:nvPr/>
        </p:nvGrpSpPr>
        <p:grpSpPr>
          <a:xfrm>
            <a:off x="8648263" y="4659742"/>
            <a:ext cx="313719" cy="338062"/>
            <a:chOff x="3976677" y="2333625"/>
            <a:chExt cx="876309" cy="944307"/>
          </a:xfrm>
        </p:grpSpPr>
        <p:sp>
          <p:nvSpPr>
            <p:cNvPr id="3877" name="Google Shape;3877;p193"/>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78" name="Google Shape;3878;p193"/>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79" name="Google Shape;3879;p193"/>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80" name="Google Shape;3880;p193"/>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81" name="Google Shape;3881;p193"/>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82" name="Google Shape;3882;p193"/>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83" name="Google Shape;3883;p193"/>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84" name="Google Shape;3884;p193"/>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85" name="Google Shape;3885;p193"/>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86" name="Google Shape;3886;p193"/>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87" name="Google Shape;3887;p193"/>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88" name="Google Shape;3888;p193"/>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89" name="Google Shape;3889;p193"/>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90" name="Google Shape;3890;p193"/>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891" name="Google Shape;3891;p193"/>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005 - Content - 1 Column - Grey">
  <p:cSld name="CUSTOM_4_2_7">
    <p:bg>
      <p:bgPr>
        <a:solidFill>
          <a:schemeClr val="lt2"/>
        </a:solidFill>
        <a:effectLst/>
      </p:bgPr>
    </p:bg>
    <p:spTree>
      <p:nvGrpSpPr>
        <p:cNvPr id="1" name="Shape 3892"/>
        <p:cNvGrpSpPr/>
        <p:nvPr/>
      </p:nvGrpSpPr>
      <p:grpSpPr>
        <a:xfrm>
          <a:off x="0" y="0"/>
          <a:ext cx="0" cy="0"/>
          <a:chOff x="0" y="0"/>
          <a:chExt cx="0" cy="0"/>
        </a:xfrm>
      </p:grpSpPr>
      <p:sp>
        <p:nvSpPr>
          <p:cNvPr id="3893" name="Google Shape;3893;p194"/>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spcBef>
                <a:spcPts val="0"/>
              </a:spcBef>
              <a:spcAft>
                <a:spcPts val="0"/>
              </a:spcAft>
              <a:buSzPts val="3200"/>
              <a:buNone/>
              <a:defRPr sz="3200"/>
            </a:lvl1pPr>
            <a:lvl2pPr lvl="1">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3894" name="Google Shape;3894;p194"/>
          <p:cNvSpPr txBox="1">
            <a:spLocks noGrp="1"/>
          </p:cNvSpPr>
          <p:nvPr>
            <p:ph type="body" idx="1"/>
          </p:nvPr>
        </p:nvSpPr>
        <p:spPr>
          <a:xfrm>
            <a:off x="676500" y="1769375"/>
            <a:ext cx="7790700" cy="2720100"/>
          </a:xfrm>
          <a:prstGeom prst="rect">
            <a:avLst/>
          </a:prstGeom>
        </p:spPr>
        <p:txBody>
          <a:bodyPr spcFirstLastPara="1" wrap="square" lIns="0" tIns="91425" rIns="0" bIns="91425" anchor="t" anchorCtr="0">
            <a:noAutofit/>
          </a:bodyPr>
          <a:lstStyle>
            <a:lvl1pPr marL="457200" lvl="0" indent="-317500">
              <a:lnSpc>
                <a:spcPct val="100000"/>
              </a:lnSpc>
              <a:spcBef>
                <a:spcPts val="0"/>
              </a:spcBef>
              <a:spcAft>
                <a:spcPts val="0"/>
              </a:spcAft>
              <a:buSzPts val="1400"/>
              <a:buChar char="●"/>
              <a:defRPr sz="1400"/>
            </a:lvl1pPr>
            <a:lvl2pPr marL="914400" lvl="1" indent="-317500">
              <a:lnSpc>
                <a:spcPct val="100000"/>
              </a:lnSpc>
              <a:spcBef>
                <a:spcPts val="500"/>
              </a:spcBef>
              <a:spcAft>
                <a:spcPts val="0"/>
              </a:spcAft>
              <a:buSzPts val="1400"/>
              <a:buChar char="●"/>
              <a:defRPr/>
            </a:lvl2pPr>
            <a:lvl3pPr marL="1371600" lvl="2" indent="-317500">
              <a:lnSpc>
                <a:spcPct val="100000"/>
              </a:lnSpc>
              <a:spcBef>
                <a:spcPts val="500"/>
              </a:spcBef>
              <a:spcAft>
                <a:spcPts val="0"/>
              </a:spcAft>
              <a:buSzPts val="1400"/>
              <a:buChar char="■"/>
              <a:defRPr/>
            </a:lvl3pPr>
            <a:lvl4pPr marL="1828800" lvl="3" indent="-317500">
              <a:lnSpc>
                <a:spcPct val="100000"/>
              </a:lnSpc>
              <a:spcBef>
                <a:spcPts val="500"/>
              </a:spcBef>
              <a:spcAft>
                <a:spcPts val="0"/>
              </a:spcAft>
              <a:buSzPts val="1400"/>
              <a:buChar char="●"/>
              <a:defRPr/>
            </a:lvl4pPr>
            <a:lvl5pPr marL="2286000" lvl="4" indent="-317500">
              <a:lnSpc>
                <a:spcPct val="100000"/>
              </a:lnSpc>
              <a:spcBef>
                <a:spcPts val="500"/>
              </a:spcBef>
              <a:spcAft>
                <a:spcPts val="0"/>
              </a:spcAft>
              <a:buSzPts val="1400"/>
              <a:buChar char="○"/>
              <a:defRPr/>
            </a:lvl5pPr>
            <a:lvl6pPr marL="2743200" lvl="5" indent="-317500">
              <a:lnSpc>
                <a:spcPct val="100000"/>
              </a:lnSpc>
              <a:spcBef>
                <a:spcPts val="500"/>
              </a:spcBef>
              <a:spcAft>
                <a:spcPts val="0"/>
              </a:spcAft>
              <a:buSzPts val="1400"/>
              <a:buChar char="■"/>
              <a:defRPr/>
            </a:lvl6pPr>
            <a:lvl7pPr marL="3200400" lvl="6" indent="-317500">
              <a:lnSpc>
                <a:spcPct val="100000"/>
              </a:lnSpc>
              <a:spcBef>
                <a:spcPts val="500"/>
              </a:spcBef>
              <a:spcAft>
                <a:spcPts val="0"/>
              </a:spcAft>
              <a:buSzPts val="1400"/>
              <a:buChar char="●"/>
              <a:defRPr/>
            </a:lvl7pPr>
            <a:lvl8pPr marL="3657600" lvl="7" indent="-317500">
              <a:lnSpc>
                <a:spcPct val="100000"/>
              </a:lnSpc>
              <a:spcBef>
                <a:spcPts val="500"/>
              </a:spcBef>
              <a:spcAft>
                <a:spcPts val="0"/>
              </a:spcAft>
              <a:buSzPts val="1400"/>
              <a:buChar char="○"/>
              <a:defRPr/>
            </a:lvl8pPr>
            <a:lvl9pPr marL="4114800" lvl="8" indent="-317500">
              <a:lnSpc>
                <a:spcPct val="100000"/>
              </a:lnSpc>
              <a:spcBef>
                <a:spcPts val="500"/>
              </a:spcBef>
              <a:spcAft>
                <a:spcPts val="500"/>
              </a:spcAft>
              <a:buSzPts val="1400"/>
              <a:buChar char="■"/>
              <a:defRPr/>
            </a:lvl9pPr>
          </a:lstStyle>
          <a:p>
            <a:endParaRPr/>
          </a:p>
        </p:txBody>
      </p:sp>
      <p:sp>
        <p:nvSpPr>
          <p:cNvPr id="3895" name="Google Shape;3895;p194"/>
          <p:cNvSpPr txBox="1">
            <a:spLocks noGrp="1"/>
          </p:cNvSpPr>
          <p:nvPr>
            <p:ph type="subTitle" idx="2"/>
          </p:nvPr>
        </p:nvSpPr>
        <p:spPr>
          <a:xfrm>
            <a:off x="676650" y="1449300"/>
            <a:ext cx="7790700" cy="320100"/>
          </a:xfrm>
          <a:prstGeom prst="rect">
            <a:avLst/>
          </a:prstGeom>
          <a:noFill/>
        </p:spPr>
        <p:txBody>
          <a:bodyPr spcFirstLastPara="1" wrap="square" lIns="0" tIns="0" rIns="0" bIns="0"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896" name="Google Shape;3896;p194"/>
          <p:cNvGrpSpPr/>
          <p:nvPr/>
        </p:nvGrpSpPr>
        <p:grpSpPr>
          <a:xfrm>
            <a:off x="8648263" y="4659742"/>
            <a:ext cx="313719" cy="338062"/>
            <a:chOff x="3976677" y="2333625"/>
            <a:chExt cx="876309" cy="944307"/>
          </a:xfrm>
        </p:grpSpPr>
        <p:sp>
          <p:nvSpPr>
            <p:cNvPr id="3897" name="Google Shape;3897;p194"/>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98" name="Google Shape;3898;p194"/>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899" name="Google Shape;3899;p194"/>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00" name="Google Shape;3900;p194"/>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01" name="Google Shape;3901;p194"/>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02" name="Google Shape;3902;p194"/>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03" name="Google Shape;3903;p194"/>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04" name="Google Shape;3904;p194"/>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05" name="Google Shape;3905;p194"/>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06" name="Google Shape;3906;p194"/>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07" name="Google Shape;3907;p194"/>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08" name="Google Shape;3908;p194"/>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09" name="Google Shape;3909;p194"/>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10" name="Google Shape;3910;p194"/>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911" name="Google Shape;3911;p194"/>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005 - Content - 1 Column,  no subtitle - Blue">
  <p:cSld name="CUSTOM_4_2_6_1">
    <p:bg>
      <p:bgPr>
        <a:solidFill>
          <a:schemeClr val="dk1"/>
        </a:solidFill>
        <a:effectLst/>
      </p:bgPr>
    </p:bg>
    <p:spTree>
      <p:nvGrpSpPr>
        <p:cNvPr id="1" name="Shape 3912"/>
        <p:cNvGrpSpPr/>
        <p:nvPr/>
      </p:nvGrpSpPr>
      <p:grpSpPr>
        <a:xfrm>
          <a:off x="0" y="0"/>
          <a:ext cx="0" cy="0"/>
          <a:chOff x="0" y="0"/>
          <a:chExt cx="0" cy="0"/>
        </a:xfrm>
      </p:grpSpPr>
      <p:sp>
        <p:nvSpPr>
          <p:cNvPr id="3913" name="Google Shape;3913;p195"/>
          <p:cNvSpPr txBox="1">
            <a:spLocks noGrp="1"/>
          </p:cNvSpPr>
          <p:nvPr>
            <p:ph type="body" idx="1"/>
          </p:nvPr>
        </p:nvSpPr>
        <p:spPr>
          <a:xfrm>
            <a:off x="676500" y="1449300"/>
            <a:ext cx="7790700" cy="3040200"/>
          </a:xfrm>
          <a:prstGeom prst="rect">
            <a:avLst/>
          </a:prstGeom>
        </p:spPr>
        <p:txBody>
          <a:bodyPr spcFirstLastPara="1" wrap="square" lIns="0" tIns="91425" rIns="0" bIns="91425" anchor="t" anchorCtr="0">
            <a:noAutofit/>
          </a:bodyPr>
          <a:lstStyle>
            <a:lvl1pPr marL="457200" lvl="0" indent="-317500">
              <a:lnSpc>
                <a:spcPct val="100000"/>
              </a:lnSpc>
              <a:spcBef>
                <a:spcPts val="0"/>
              </a:spcBef>
              <a:spcAft>
                <a:spcPts val="0"/>
              </a:spcAft>
              <a:buClr>
                <a:schemeClr val="lt1"/>
              </a:buClr>
              <a:buSzPts val="1400"/>
              <a:buChar char="●"/>
              <a:defRPr sz="1400">
                <a:solidFill>
                  <a:schemeClr val="lt1"/>
                </a:solidFill>
              </a:defRPr>
            </a:lvl1pPr>
            <a:lvl2pPr marL="914400" lvl="1" indent="-317500">
              <a:lnSpc>
                <a:spcPct val="100000"/>
              </a:lnSpc>
              <a:spcBef>
                <a:spcPts val="500"/>
              </a:spcBef>
              <a:spcAft>
                <a:spcPts val="0"/>
              </a:spcAft>
              <a:buClr>
                <a:schemeClr val="lt1"/>
              </a:buClr>
              <a:buSzPts val="1400"/>
              <a:buChar char="●"/>
              <a:defRPr>
                <a:solidFill>
                  <a:schemeClr val="lt1"/>
                </a:solidFill>
              </a:defRPr>
            </a:lvl2pPr>
            <a:lvl3pPr marL="1371600" lvl="2" indent="-317500">
              <a:lnSpc>
                <a:spcPct val="100000"/>
              </a:lnSpc>
              <a:spcBef>
                <a:spcPts val="500"/>
              </a:spcBef>
              <a:spcAft>
                <a:spcPts val="0"/>
              </a:spcAft>
              <a:buClr>
                <a:schemeClr val="lt1"/>
              </a:buClr>
              <a:buSzPts val="1400"/>
              <a:buChar char="■"/>
              <a:defRPr>
                <a:solidFill>
                  <a:schemeClr val="lt1"/>
                </a:solidFill>
              </a:defRPr>
            </a:lvl3pPr>
            <a:lvl4pPr marL="1828800" lvl="3" indent="-317500">
              <a:lnSpc>
                <a:spcPct val="100000"/>
              </a:lnSpc>
              <a:spcBef>
                <a:spcPts val="500"/>
              </a:spcBef>
              <a:spcAft>
                <a:spcPts val="0"/>
              </a:spcAft>
              <a:buClr>
                <a:schemeClr val="lt1"/>
              </a:buClr>
              <a:buSzPts val="1400"/>
              <a:buChar char="●"/>
              <a:defRPr>
                <a:solidFill>
                  <a:schemeClr val="lt1"/>
                </a:solidFill>
              </a:defRPr>
            </a:lvl4pPr>
            <a:lvl5pPr marL="2286000" lvl="4" indent="-317500">
              <a:lnSpc>
                <a:spcPct val="100000"/>
              </a:lnSpc>
              <a:spcBef>
                <a:spcPts val="500"/>
              </a:spcBef>
              <a:spcAft>
                <a:spcPts val="0"/>
              </a:spcAft>
              <a:buClr>
                <a:schemeClr val="lt1"/>
              </a:buClr>
              <a:buSzPts val="1400"/>
              <a:buChar char="○"/>
              <a:defRPr>
                <a:solidFill>
                  <a:schemeClr val="lt1"/>
                </a:solidFill>
              </a:defRPr>
            </a:lvl5pPr>
            <a:lvl6pPr marL="2743200" lvl="5" indent="-317500">
              <a:lnSpc>
                <a:spcPct val="100000"/>
              </a:lnSpc>
              <a:spcBef>
                <a:spcPts val="500"/>
              </a:spcBef>
              <a:spcAft>
                <a:spcPts val="0"/>
              </a:spcAft>
              <a:buClr>
                <a:schemeClr val="lt1"/>
              </a:buClr>
              <a:buSzPts val="1400"/>
              <a:buChar char="■"/>
              <a:defRPr>
                <a:solidFill>
                  <a:schemeClr val="lt1"/>
                </a:solidFill>
              </a:defRPr>
            </a:lvl6pPr>
            <a:lvl7pPr marL="3200400" lvl="6" indent="-317500">
              <a:lnSpc>
                <a:spcPct val="100000"/>
              </a:lnSpc>
              <a:spcBef>
                <a:spcPts val="500"/>
              </a:spcBef>
              <a:spcAft>
                <a:spcPts val="0"/>
              </a:spcAft>
              <a:buClr>
                <a:schemeClr val="lt1"/>
              </a:buClr>
              <a:buSzPts val="1400"/>
              <a:buChar char="●"/>
              <a:defRPr>
                <a:solidFill>
                  <a:schemeClr val="lt1"/>
                </a:solidFill>
              </a:defRPr>
            </a:lvl7pPr>
            <a:lvl8pPr marL="3657600" lvl="7" indent="-317500">
              <a:lnSpc>
                <a:spcPct val="100000"/>
              </a:lnSpc>
              <a:spcBef>
                <a:spcPts val="500"/>
              </a:spcBef>
              <a:spcAft>
                <a:spcPts val="0"/>
              </a:spcAft>
              <a:buClr>
                <a:schemeClr val="lt1"/>
              </a:buClr>
              <a:buSzPts val="1400"/>
              <a:buChar char="○"/>
              <a:defRPr>
                <a:solidFill>
                  <a:schemeClr val="lt1"/>
                </a:solidFill>
              </a:defRPr>
            </a:lvl8pPr>
            <a:lvl9pPr marL="4114800" lvl="8" indent="-317500">
              <a:lnSpc>
                <a:spcPct val="100000"/>
              </a:lnSpc>
              <a:spcBef>
                <a:spcPts val="500"/>
              </a:spcBef>
              <a:spcAft>
                <a:spcPts val="500"/>
              </a:spcAft>
              <a:buClr>
                <a:schemeClr val="lt1"/>
              </a:buClr>
              <a:buSzPts val="1400"/>
              <a:buChar char="■"/>
              <a:defRPr>
                <a:solidFill>
                  <a:schemeClr val="lt1"/>
                </a:solidFill>
              </a:defRPr>
            </a:lvl9pPr>
          </a:lstStyle>
          <a:p>
            <a:endParaRPr/>
          </a:p>
        </p:txBody>
      </p:sp>
      <p:grpSp>
        <p:nvGrpSpPr>
          <p:cNvPr id="3914" name="Google Shape;3914;p195"/>
          <p:cNvGrpSpPr/>
          <p:nvPr/>
        </p:nvGrpSpPr>
        <p:grpSpPr>
          <a:xfrm>
            <a:off x="8648263" y="4659742"/>
            <a:ext cx="313719" cy="338062"/>
            <a:chOff x="3976677" y="2333625"/>
            <a:chExt cx="876309" cy="944307"/>
          </a:xfrm>
        </p:grpSpPr>
        <p:sp>
          <p:nvSpPr>
            <p:cNvPr id="3915" name="Google Shape;3915;p195"/>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16" name="Google Shape;3916;p195"/>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17" name="Google Shape;3917;p195"/>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18" name="Google Shape;3918;p195"/>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19" name="Google Shape;3919;p195"/>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20" name="Google Shape;3920;p195"/>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21" name="Google Shape;3921;p195"/>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22" name="Google Shape;3922;p195"/>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23" name="Google Shape;3923;p195"/>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24" name="Google Shape;3924;p195"/>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25" name="Google Shape;3925;p195"/>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26" name="Google Shape;3926;p195"/>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27" name="Google Shape;3927;p195"/>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28" name="Google Shape;3928;p195"/>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929" name="Google Shape;3929;p195"/>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3930" name="Google Shape;3930;p195"/>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005 - Content - 1 Column,  no subtitle - Grey">
  <p:cSld name="CUSTOM_4_2_7_2">
    <p:bg>
      <p:bgPr>
        <a:solidFill>
          <a:schemeClr val="lt2"/>
        </a:solidFill>
        <a:effectLst/>
      </p:bgPr>
    </p:bg>
    <p:spTree>
      <p:nvGrpSpPr>
        <p:cNvPr id="1" name="Shape 3931"/>
        <p:cNvGrpSpPr/>
        <p:nvPr/>
      </p:nvGrpSpPr>
      <p:grpSpPr>
        <a:xfrm>
          <a:off x="0" y="0"/>
          <a:ext cx="0" cy="0"/>
          <a:chOff x="0" y="0"/>
          <a:chExt cx="0" cy="0"/>
        </a:xfrm>
      </p:grpSpPr>
      <p:sp>
        <p:nvSpPr>
          <p:cNvPr id="3932" name="Google Shape;3932;p196"/>
          <p:cNvSpPr txBox="1">
            <a:spLocks noGrp="1"/>
          </p:cNvSpPr>
          <p:nvPr>
            <p:ph type="body" idx="1"/>
          </p:nvPr>
        </p:nvSpPr>
        <p:spPr>
          <a:xfrm>
            <a:off x="676500" y="1449300"/>
            <a:ext cx="7790700" cy="3040200"/>
          </a:xfrm>
          <a:prstGeom prst="rect">
            <a:avLst/>
          </a:prstGeom>
        </p:spPr>
        <p:txBody>
          <a:bodyPr spcFirstLastPara="1" wrap="square" lIns="0" tIns="91425" rIns="0" bIns="91425" anchor="t" anchorCtr="0">
            <a:noAutofit/>
          </a:bodyPr>
          <a:lstStyle>
            <a:lvl1pPr marL="457200" lvl="0" indent="-317500">
              <a:lnSpc>
                <a:spcPct val="100000"/>
              </a:lnSpc>
              <a:spcBef>
                <a:spcPts val="0"/>
              </a:spcBef>
              <a:spcAft>
                <a:spcPts val="0"/>
              </a:spcAft>
              <a:buSzPts val="1400"/>
              <a:buChar char="●"/>
              <a:defRPr sz="1400"/>
            </a:lvl1pPr>
            <a:lvl2pPr marL="914400" lvl="1" indent="-317500">
              <a:lnSpc>
                <a:spcPct val="100000"/>
              </a:lnSpc>
              <a:spcBef>
                <a:spcPts val="500"/>
              </a:spcBef>
              <a:spcAft>
                <a:spcPts val="0"/>
              </a:spcAft>
              <a:buSzPts val="1400"/>
              <a:buChar char="●"/>
              <a:defRPr/>
            </a:lvl2pPr>
            <a:lvl3pPr marL="1371600" lvl="2" indent="-317500">
              <a:lnSpc>
                <a:spcPct val="100000"/>
              </a:lnSpc>
              <a:spcBef>
                <a:spcPts val="500"/>
              </a:spcBef>
              <a:spcAft>
                <a:spcPts val="0"/>
              </a:spcAft>
              <a:buSzPts val="1400"/>
              <a:buChar char="■"/>
              <a:defRPr/>
            </a:lvl3pPr>
            <a:lvl4pPr marL="1828800" lvl="3" indent="-317500">
              <a:lnSpc>
                <a:spcPct val="100000"/>
              </a:lnSpc>
              <a:spcBef>
                <a:spcPts val="500"/>
              </a:spcBef>
              <a:spcAft>
                <a:spcPts val="0"/>
              </a:spcAft>
              <a:buSzPts val="1400"/>
              <a:buChar char="●"/>
              <a:defRPr/>
            </a:lvl4pPr>
            <a:lvl5pPr marL="2286000" lvl="4" indent="-317500">
              <a:lnSpc>
                <a:spcPct val="100000"/>
              </a:lnSpc>
              <a:spcBef>
                <a:spcPts val="500"/>
              </a:spcBef>
              <a:spcAft>
                <a:spcPts val="0"/>
              </a:spcAft>
              <a:buSzPts val="1400"/>
              <a:buChar char="○"/>
              <a:defRPr/>
            </a:lvl5pPr>
            <a:lvl6pPr marL="2743200" lvl="5" indent="-317500">
              <a:lnSpc>
                <a:spcPct val="100000"/>
              </a:lnSpc>
              <a:spcBef>
                <a:spcPts val="500"/>
              </a:spcBef>
              <a:spcAft>
                <a:spcPts val="0"/>
              </a:spcAft>
              <a:buSzPts val="1400"/>
              <a:buChar char="■"/>
              <a:defRPr/>
            </a:lvl6pPr>
            <a:lvl7pPr marL="3200400" lvl="6" indent="-317500">
              <a:lnSpc>
                <a:spcPct val="100000"/>
              </a:lnSpc>
              <a:spcBef>
                <a:spcPts val="500"/>
              </a:spcBef>
              <a:spcAft>
                <a:spcPts val="0"/>
              </a:spcAft>
              <a:buSzPts val="1400"/>
              <a:buChar char="●"/>
              <a:defRPr/>
            </a:lvl7pPr>
            <a:lvl8pPr marL="3657600" lvl="7" indent="-317500">
              <a:lnSpc>
                <a:spcPct val="100000"/>
              </a:lnSpc>
              <a:spcBef>
                <a:spcPts val="500"/>
              </a:spcBef>
              <a:spcAft>
                <a:spcPts val="0"/>
              </a:spcAft>
              <a:buSzPts val="1400"/>
              <a:buChar char="○"/>
              <a:defRPr/>
            </a:lvl8pPr>
            <a:lvl9pPr marL="4114800" lvl="8" indent="-317500">
              <a:lnSpc>
                <a:spcPct val="100000"/>
              </a:lnSpc>
              <a:spcBef>
                <a:spcPts val="500"/>
              </a:spcBef>
              <a:spcAft>
                <a:spcPts val="500"/>
              </a:spcAft>
              <a:buSzPts val="1400"/>
              <a:buChar char="■"/>
              <a:defRPr/>
            </a:lvl9pPr>
          </a:lstStyle>
          <a:p>
            <a:endParaRPr/>
          </a:p>
        </p:txBody>
      </p:sp>
      <p:sp>
        <p:nvSpPr>
          <p:cNvPr id="3933" name="Google Shape;3933;p196"/>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spcBef>
                <a:spcPts val="0"/>
              </a:spcBef>
              <a:spcAft>
                <a:spcPts val="0"/>
              </a:spcAft>
              <a:buSzPts val="3200"/>
              <a:buNone/>
              <a:defRPr sz="3200"/>
            </a:lvl1pPr>
            <a:lvl2pPr lvl="1">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grpSp>
        <p:nvGrpSpPr>
          <p:cNvPr id="3934" name="Google Shape;3934;p196"/>
          <p:cNvGrpSpPr/>
          <p:nvPr/>
        </p:nvGrpSpPr>
        <p:grpSpPr>
          <a:xfrm>
            <a:off x="8648263" y="4659742"/>
            <a:ext cx="313719" cy="338062"/>
            <a:chOff x="3976677" y="2333625"/>
            <a:chExt cx="876309" cy="944307"/>
          </a:xfrm>
        </p:grpSpPr>
        <p:sp>
          <p:nvSpPr>
            <p:cNvPr id="3935" name="Google Shape;3935;p196"/>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36" name="Google Shape;3936;p196"/>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37" name="Google Shape;3937;p196"/>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38" name="Google Shape;3938;p196"/>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39" name="Google Shape;3939;p196"/>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40" name="Google Shape;3940;p196"/>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41" name="Google Shape;3941;p196"/>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42" name="Google Shape;3942;p196"/>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43" name="Google Shape;3943;p196"/>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44" name="Google Shape;3944;p196"/>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45" name="Google Shape;3945;p196"/>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46" name="Google Shape;3946;p196"/>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47" name="Google Shape;3947;p196"/>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48" name="Google Shape;3948;p196"/>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949" name="Google Shape;3949;p196"/>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005 - Content - 2 Column A - Blue">
  <p:cSld name="CUSTOM_4_2_7_1">
    <p:bg>
      <p:bgPr>
        <a:solidFill>
          <a:schemeClr val="dk1"/>
        </a:solidFill>
        <a:effectLst/>
      </p:bgPr>
    </p:bg>
    <p:spTree>
      <p:nvGrpSpPr>
        <p:cNvPr id="1" name="Shape 3950"/>
        <p:cNvGrpSpPr/>
        <p:nvPr/>
      </p:nvGrpSpPr>
      <p:grpSpPr>
        <a:xfrm>
          <a:off x="0" y="0"/>
          <a:ext cx="0" cy="0"/>
          <a:chOff x="0" y="0"/>
          <a:chExt cx="0" cy="0"/>
        </a:xfrm>
      </p:grpSpPr>
      <p:sp>
        <p:nvSpPr>
          <p:cNvPr id="3951" name="Google Shape;3951;p197"/>
          <p:cNvSpPr txBox="1">
            <a:spLocks noGrp="1"/>
          </p:cNvSpPr>
          <p:nvPr>
            <p:ph type="body" idx="1"/>
          </p:nvPr>
        </p:nvSpPr>
        <p:spPr>
          <a:xfrm>
            <a:off x="676500" y="1769375"/>
            <a:ext cx="3895500" cy="2720100"/>
          </a:xfrm>
          <a:prstGeom prst="rect">
            <a:avLst/>
          </a:prstGeom>
        </p:spPr>
        <p:txBody>
          <a:bodyPr spcFirstLastPara="1" wrap="square" lIns="0" tIns="91425" rIns="228600" bIns="91425" anchor="t" anchorCtr="0">
            <a:noAutofit/>
          </a:bodyPr>
          <a:lstStyle>
            <a:lvl1pPr marL="457200" lvl="0" indent="-317500">
              <a:lnSpc>
                <a:spcPct val="100000"/>
              </a:lnSpc>
              <a:spcBef>
                <a:spcPts val="0"/>
              </a:spcBef>
              <a:spcAft>
                <a:spcPts val="0"/>
              </a:spcAft>
              <a:buClr>
                <a:schemeClr val="lt1"/>
              </a:buClr>
              <a:buSzPts val="1400"/>
              <a:buChar char="●"/>
              <a:defRPr sz="1400">
                <a:solidFill>
                  <a:schemeClr val="lt1"/>
                </a:solidFill>
              </a:defRPr>
            </a:lvl1pPr>
            <a:lvl2pPr marL="914400" lvl="1" indent="-317500">
              <a:lnSpc>
                <a:spcPct val="100000"/>
              </a:lnSpc>
              <a:spcBef>
                <a:spcPts val="500"/>
              </a:spcBef>
              <a:spcAft>
                <a:spcPts val="0"/>
              </a:spcAft>
              <a:buClr>
                <a:schemeClr val="lt1"/>
              </a:buClr>
              <a:buSzPts val="1400"/>
              <a:buChar char="●"/>
              <a:defRPr>
                <a:solidFill>
                  <a:schemeClr val="lt1"/>
                </a:solidFill>
              </a:defRPr>
            </a:lvl2pPr>
            <a:lvl3pPr marL="1371600" lvl="2" indent="-317500">
              <a:lnSpc>
                <a:spcPct val="100000"/>
              </a:lnSpc>
              <a:spcBef>
                <a:spcPts val="500"/>
              </a:spcBef>
              <a:spcAft>
                <a:spcPts val="0"/>
              </a:spcAft>
              <a:buClr>
                <a:schemeClr val="lt1"/>
              </a:buClr>
              <a:buSzPts val="1400"/>
              <a:buChar char="■"/>
              <a:defRPr>
                <a:solidFill>
                  <a:schemeClr val="lt1"/>
                </a:solidFill>
              </a:defRPr>
            </a:lvl3pPr>
            <a:lvl4pPr marL="1828800" lvl="3" indent="-317500">
              <a:lnSpc>
                <a:spcPct val="100000"/>
              </a:lnSpc>
              <a:spcBef>
                <a:spcPts val="500"/>
              </a:spcBef>
              <a:spcAft>
                <a:spcPts val="0"/>
              </a:spcAft>
              <a:buClr>
                <a:schemeClr val="lt1"/>
              </a:buClr>
              <a:buSzPts val="1400"/>
              <a:buChar char="●"/>
              <a:defRPr>
                <a:solidFill>
                  <a:schemeClr val="lt1"/>
                </a:solidFill>
              </a:defRPr>
            </a:lvl4pPr>
            <a:lvl5pPr marL="2286000" lvl="4" indent="-317500">
              <a:lnSpc>
                <a:spcPct val="100000"/>
              </a:lnSpc>
              <a:spcBef>
                <a:spcPts val="500"/>
              </a:spcBef>
              <a:spcAft>
                <a:spcPts val="0"/>
              </a:spcAft>
              <a:buClr>
                <a:schemeClr val="lt1"/>
              </a:buClr>
              <a:buSzPts val="1400"/>
              <a:buChar char="○"/>
              <a:defRPr>
                <a:solidFill>
                  <a:schemeClr val="lt1"/>
                </a:solidFill>
              </a:defRPr>
            </a:lvl5pPr>
            <a:lvl6pPr marL="2743200" lvl="5" indent="-317500">
              <a:lnSpc>
                <a:spcPct val="100000"/>
              </a:lnSpc>
              <a:spcBef>
                <a:spcPts val="500"/>
              </a:spcBef>
              <a:spcAft>
                <a:spcPts val="0"/>
              </a:spcAft>
              <a:buClr>
                <a:schemeClr val="lt1"/>
              </a:buClr>
              <a:buSzPts val="1400"/>
              <a:buChar char="■"/>
              <a:defRPr>
                <a:solidFill>
                  <a:schemeClr val="lt1"/>
                </a:solidFill>
              </a:defRPr>
            </a:lvl6pPr>
            <a:lvl7pPr marL="3200400" lvl="6" indent="-317500">
              <a:lnSpc>
                <a:spcPct val="100000"/>
              </a:lnSpc>
              <a:spcBef>
                <a:spcPts val="500"/>
              </a:spcBef>
              <a:spcAft>
                <a:spcPts val="0"/>
              </a:spcAft>
              <a:buClr>
                <a:schemeClr val="lt1"/>
              </a:buClr>
              <a:buSzPts val="1400"/>
              <a:buChar char="●"/>
              <a:defRPr>
                <a:solidFill>
                  <a:schemeClr val="lt1"/>
                </a:solidFill>
              </a:defRPr>
            </a:lvl7pPr>
            <a:lvl8pPr marL="3657600" lvl="7" indent="-317500">
              <a:lnSpc>
                <a:spcPct val="100000"/>
              </a:lnSpc>
              <a:spcBef>
                <a:spcPts val="500"/>
              </a:spcBef>
              <a:spcAft>
                <a:spcPts val="0"/>
              </a:spcAft>
              <a:buClr>
                <a:schemeClr val="lt1"/>
              </a:buClr>
              <a:buSzPts val="1400"/>
              <a:buChar char="○"/>
              <a:defRPr>
                <a:solidFill>
                  <a:schemeClr val="lt1"/>
                </a:solidFill>
              </a:defRPr>
            </a:lvl8pPr>
            <a:lvl9pPr marL="4114800" lvl="8" indent="-31750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3952" name="Google Shape;3952;p197"/>
          <p:cNvSpPr txBox="1">
            <a:spLocks noGrp="1"/>
          </p:cNvSpPr>
          <p:nvPr>
            <p:ph type="body" idx="2"/>
          </p:nvPr>
        </p:nvSpPr>
        <p:spPr>
          <a:xfrm>
            <a:off x="4571925" y="1769375"/>
            <a:ext cx="3895500" cy="2720100"/>
          </a:xfrm>
          <a:prstGeom prst="rect">
            <a:avLst/>
          </a:prstGeom>
        </p:spPr>
        <p:txBody>
          <a:bodyPr spcFirstLastPara="1" wrap="square" lIns="0" tIns="91425" rIns="228600" bIns="91425" anchor="t" anchorCtr="0">
            <a:noAutofit/>
          </a:bodyPr>
          <a:lstStyle>
            <a:lvl1pPr marL="457200" lvl="0" indent="-317500">
              <a:lnSpc>
                <a:spcPct val="100000"/>
              </a:lnSpc>
              <a:spcBef>
                <a:spcPts val="0"/>
              </a:spcBef>
              <a:spcAft>
                <a:spcPts val="0"/>
              </a:spcAft>
              <a:buClr>
                <a:schemeClr val="lt1"/>
              </a:buClr>
              <a:buSzPts val="1400"/>
              <a:buChar char="●"/>
              <a:defRPr sz="1400">
                <a:solidFill>
                  <a:schemeClr val="lt1"/>
                </a:solidFill>
              </a:defRPr>
            </a:lvl1pPr>
            <a:lvl2pPr marL="914400" lvl="1" indent="-317500">
              <a:lnSpc>
                <a:spcPct val="100000"/>
              </a:lnSpc>
              <a:spcBef>
                <a:spcPts val="500"/>
              </a:spcBef>
              <a:spcAft>
                <a:spcPts val="0"/>
              </a:spcAft>
              <a:buClr>
                <a:schemeClr val="lt1"/>
              </a:buClr>
              <a:buSzPts val="1400"/>
              <a:buChar char="●"/>
              <a:defRPr>
                <a:solidFill>
                  <a:schemeClr val="lt1"/>
                </a:solidFill>
              </a:defRPr>
            </a:lvl2pPr>
            <a:lvl3pPr marL="1371600" lvl="2" indent="-317500">
              <a:lnSpc>
                <a:spcPct val="100000"/>
              </a:lnSpc>
              <a:spcBef>
                <a:spcPts val="500"/>
              </a:spcBef>
              <a:spcAft>
                <a:spcPts val="0"/>
              </a:spcAft>
              <a:buClr>
                <a:schemeClr val="lt1"/>
              </a:buClr>
              <a:buSzPts val="1400"/>
              <a:buChar char="■"/>
              <a:defRPr>
                <a:solidFill>
                  <a:schemeClr val="lt1"/>
                </a:solidFill>
              </a:defRPr>
            </a:lvl3pPr>
            <a:lvl4pPr marL="1828800" lvl="3" indent="-317500">
              <a:lnSpc>
                <a:spcPct val="100000"/>
              </a:lnSpc>
              <a:spcBef>
                <a:spcPts val="500"/>
              </a:spcBef>
              <a:spcAft>
                <a:spcPts val="0"/>
              </a:spcAft>
              <a:buClr>
                <a:schemeClr val="lt1"/>
              </a:buClr>
              <a:buSzPts val="1400"/>
              <a:buChar char="●"/>
              <a:defRPr>
                <a:solidFill>
                  <a:schemeClr val="lt1"/>
                </a:solidFill>
              </a:defRPr>
            </a:lvl4pPr>
            <a:lvl5pPr marL="2286000" lvl="4" indent="-317500">
              <a:lnSpc>
                <a:spcPct val="100000"/>
              </a:lnSpc>
              <a:spcBef>
                <a:spcPts val="500"/>
              </a:spcBef>
              <a:spcAft>
                <a:spcPts val="0"/>
              </a:spcAft>
              <a:buClr>
                <a:schemeClr val="lt1"/>
              </a:buClr>
              <a:buSzPts val="1400"/>
              <a:buChar char="○"/>
              <a:defRPr>
                <a:solidFill>
                  <a:schemeClr val="lt1"/>
                </a:solidFill>
              </a:defRPr>
            </a:lvl5pPr>
            <a:lvl6pPr marL="2743200" lvl="5" indent="-317500">
              <a:lnSpc>
                <a:spcPct val="100000"/>
              </a:lnSpc>
              <a:spcBef>
                <a:spcPts val="500"/>
              </a:spcBef>
              <a:spcAft>
                <a:spcPts val="0"/>
              </a:spcAft>
              <a:buClr>
                <a:schemeClr val="lt1"/>
              </a:buClr>
              <a:buSzPts val="1400"/>
              <a:buChar char="■"/>
              <a:defRPr>
                <a:solidFill>
                  <a:schemeClr val="lt1"/>
                </a:solidFill>
              </a:defRPr>
            </a:lvl6pPr>
            <a:lvl7pPr marL="3200400" lvl="6" indent="-317500">
              <a:lnSpc>
                <a:spcPct val="100000"/>
              </a:lnSpc>
              <a:spcBef>
                <a:spcPts val="500"/>
              </a:spcBef>
              <a:spcAft>
                <a:spcPts val="0"/>
              </a:spcAft>
              <a:buClr>
                <a:schemeClr val="lt1"/>
              </a:buClr>
              <a:buSzPts val="1400"/>
              <a:buChar char="●"/>
              <a:defRPr>
                <a:solidFill>
                  <a:schemeClr val="lt1"/>
                </a:solidFill>
              </a:defRPr>
            </a:lvl7pPr>
            <a:lvl8pPr marL="3657600" lvl="7" indent="-317500">
              <a:lnSpc>
                <a:spcPct val="100000"/>
              </a:lnSpc>
              <a:spcBef>
                <a:spcPts val="500"/>
              </a:spcBef>
              <a:spcAft>
                <a:spcPts val="0"/>
              </a:spcAft>
              <a:buClr>
                <a:schemeClr val="lt1"/>
              </a:buClr>
              <a:buSzPts val="1400"/>
              <a:buChar char="○"/>
              <a:defRPr>
                <a:solidFill>
                  <a:schemeClr val="lt1"/>
                </a:solidFill>
              </a:defRPr>
            </a:lvl8pPr>
            <a:lvl9pPr marL="4114800" lvl="8" indent="-317500">
              <a:lnSpc>
                <a:spcPct val="100000"/>
              </a:lnSpc>
              <a:spcBef>
                <a:spcPts val="500"/>
              </a:spcBef>
              <a:spcAft>
                <a:spcPts val="500"/>
              </a:spcAft>
              <a:buClr>
                <a:schemeClr val="lt1"/>
              </a:buClr>
              <a:buSzPts val="1400"/>
              <a:buChar char="■"/>
              <a:defRPr>
                <a:solidFill>
                  <a:schemeClr val="lt1"/>
                </a:solidFill>
              </a:defRPr>
            </a:lvl9pPr>
          </a:lstStyle>
          <a:p>
            <a:endParaRPr/>
          </a:p>
        </p:txBody>
      </p:sp>
      <p:grpSp>
        <p:nvGrpSpPr>
          <p:cNvPr id="3953" name="Google Shape;3953;p197"/>
          <p:cNvGrpSpPr/>
          <p:nvPr/>
        </p:nvGrpSpPr>
        <p:grpSpPr>
          <a:xfrm>
            <a:off x="8648263" y="4659742"/>
            <a:ext cx="313719" cy="338062"/>
            <a:chOff x="3976677" y="2333625"/>
            <a:chExt cx="876309" cy="944307"/>
          </a:xfrm>
        </p:grpSpPr>
        <p:sp>
          <p:nvSpPr>
            <p:cNvPr id="3954" name="Google Shape;3954;p197"/>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55" name="Google Shape;3955;p197"/>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56" name="Google Shape;3956;p197"/>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57" name="Google Shape;3957;p197"/>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58" name="Google Shape;3958;p197"/>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59" name="Google Shape;3959;p197"/>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60" name="Google Shape;3960;p197"/>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61" name="Google Shape;3961;p197"/>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62" name="Google Shape;3962;p197"/>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63" name="Google Shape;3963;p197"/>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64" name="Google Shape;3964;p197"/>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65" name="Google Shape;3965;p197"/>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66" name="Google Shape;3966;p197"/>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67" name="Google Shape;3967;p197"/>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968" name="Google Shape;3968;p197"/>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3969" name="Google Shape;3969;p197"/>
          <p:cNvSpPr txBox="1">
            <a:spLocks noGrp="1"/>
          </p:cNvSpPr>
          <p:nvPr>
            <p:ph type="subTitle" idx="3"/>
          </p:nvPr>
        </p:nvSpPr>
        <p:spPr>
          <a:xfrm>
            <a:off x="676650" y="1449300"/>
            <a:ext cx="7790700" cy="320100"/>
          </a:xfrm>
          <a:prstGeom prst="rect">
            <a:avLst/>
          </a:prstGeom>
          <a:noFill/>
        </p:spPr>
        <p:txBody>
          <a:bodyPr spcFirstLastPara="1" wrap="square" lIns="0" tIns="0" rIns="0" bIns="0" anchor="t" anchorCtr="0">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3970" name="Google Shape;3970;p197"/>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005 - Content - 2 Column A - Grey">
  <p:cSld name="CUSTOM_4_2_7_1_2">
    <p:bg>
      <p:bgPr>
        <a:solidFill>
          <a:schemeClr val="lt2"/>
        </a:solidFill>
        <a:effectLst/>
      </p:bgPr>
    </p:bg>
    <p:spTree>
      <p:nvGrpSpPr>
        <p:cNvPr id="1" name="Shape 3971"/>
        <p:cNvGrpSpPr/>
        <p:nvPr/>
      </p:nvGrpSpPr>
      <p:grpSpPr>
        <a:xfrm>
          <a:off x="0" y="0"/>
          <a:ext cx="0" cy="0"/>
          <a:chOff x="0" y="0"/>
          <a:chExt cx="0" cy="0"/>
        </a:xfrm>
      </p:grpSpPr>
      <p:sp>
        <p:nvSpPr>
          <p:cNvPr id="3972" name="Google Shape;3972;p198"/>
          <p:cNvSpPr txBox="1">
            <a:spLocks noGrp="1"/>
          </p:cNvSpPr>
          <p:nvPr>
            <p:ph type="subTitle" idx="1"/>
          </p:nvPr>
        </p:nvSpPr>
        <p:spPr>
          <a:xfrm>
            <a:off x="676650" y="1449300"/>
            <a:ext cx="7790700" cy="320100"/>
          </a:xfrm>
          <a:prstGeom prst="rect">
            <a:avLst/>
          </a:prstGeom>
          <a:noFill/>
        </p:spPr>
        <p:txBody>
          <a:bodyPr spcFirstLastPara="1" wrap="square" lIns="0" tIns="0" rIns="0" bIns="0"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73" name="Google Shape;3973;p198"/>
          <p:cNvSpPr txBox="1">
            <a:spLocks noGrp="1"/>
          </p:cNvSpPr>
          <p:nvPr>
            <p:ph type="body" idx="2"/>
          </p:nvPr>
        </p:nvSpPr>
        <p:spPr>
          <a:xfrm>
            <a:off x="676500" y="1769375"/>
            <a:ext cx="3895500" cy="2720100"/>
          </a:xfrm>
          <a:prstGeom prst="rect">
            <a:avLst/>
          </a:prstGeom>
        </p:spPr>
        <p:txBody>
          <a:bodyPr spcFirstLastPara="1" wrap="square" lIns="0" tIns="91425" rIns="228600" bIns="91425" anchor="t" anchorCtr="0">
            <a:noAutofit/>
          </a:bodyPr>
          <a:lstStyle>
            <a:lvl1pPr marL="457200" lvl="0" indent="-317500">
              <a:lnSpc>
                <a:spcPct val="100000"/>
              </a:lnSpc>
              <a:spcBef>
                <a:spcPts val="0"/>
              </a:spcBef>
              <a:spcAft>
                <a:spcPts val="0"/>
              </a:spcAft>
              <a:buSzPts val="1400"/>
              <a:buChar char="●"/>
              <a:defRPr sz="1400"/>
            </a:lvl1pPr>
            <a:lvl2pPr marL="914400" lvl="1" indent="-317500">
              <a:lnSpc>
                <a:spcPct val="100000"/>
              </a:lnSpc>
              <a:spcBef>
                <a:spcPts val="500"/>
              </a:spcBef>
              <a:spcAft>
                <a:spcPts val="0"/>
              </a:spcAft>
              <a:buSzPts val="1400"/>
              <a:buChar char="●"/>
              <a:defRPr/>
            </a:lvl2pPr>
            <a:lvl3pPr marL="1371600" lvl="2" indent="-317500">
              <a:lnSpc>
                <a:spcPct val="100000"/>
              </a:lnSpc>
              <a:spcBef>
                <a:spcPts val="500"/>
              </a:spcBef>
              <a:spcAft>
                <a:spcPts val="0"/>
              </a:spcAft>
              <a:buSzPts val="1400"/>
              <a:buChar char="■"/>
              <a:defRPr/>
            </a:lvl3pPr>
            <a:lvl4pPr marL="1828800" lvl="3" indent="-317500">
              <a:lnSpc>
                <a:spcPct val="100000"/>
              </a:lnSpc>
              <a:spcBef>
                <a:spcPts val="500"/>
              </a:spcBef>
              <a:spcAft>
                <a:spcPts val="0"/>
              </a:spcAft>
              <a:buSzPts val="1400"/>
              <a:buChar char="●"/>
              <a:defRPr/>
            </a:lvl4pPr>
            <a:lvl5pPr marL="2286000" lvl="4" indent="-317500">
              <a:lnSpc>
                <a:spcPct val="100000"/>
              </a:lnSpc>
              <a:spcBef>
                <a:spcPts val="500"/>
              </a:spcBef>
              <a:spcAft>
                <a:spcPts val="0"/>
              </a:spcAft>
              <a:buSzPts val="1400"/>
              <a:buChar char="○"/>
              <a:defRPr/>
            </a:lvl5pPr>
            <a:lvl6pPr marL="2743200" lvl="5" indent="-317500">
              <a:lnSpc>
                <a:spcPct val="100000"/>
              </a:lnSpc>
              <a:spcBef>
                <a:spcPts val="500"/>
              </a:spcBef>
              <a:spcAft>
                <a:spcPts val="0"/>
              </a:spcAft>
              <a:buSzPts val="1400"/>
              <a:buChar char="■"/>
              <a:defRPr/>
            </a:lvl6pPr>
            <a:lvl7pPr marL="3200400" lvl="6" indent="-317500">
              <a:lnSpc>
                <a:spcPct val="100000"/>
              </a:lnSpc>
              <a:spcBef>
                <a:spcPts val="500"/>
              </a:spcBef>
              <a:spcAft>
                <a:spcPts val="0"/>
              </a:spcAft>
              <a:buSzPts val="1400"/>
              <a:buChar char="●"/>
              <a:defRPr/>
            </a:lvl7pPr>
            <a:lvl8pPr marL="3657600" lvl="7" indent="-317500">
              <a:lnSpc>
                <a:spcPct val="100000"/>
              </a:lnSpc>
              <a:spcBef>
                <a:spcPts val="500"/>
              </a:spcBef>
              <a:spcAft>
                <a:spcPts val="0"/>
              </a:spcAft>
              <a:buSzPts val="1400"/>
              <a:buChar char="○"/>
              <a:defRPr/>
            </a:lvl8pPr>
            <a:lvl9pPr marL="4114800" lvl="8" indent="-317500">
              <a:lnSpc>
                <a:spcPct val="100000"/>
              </a:lnSpc>
              <a:spcBef>
                <a:spcPts val="500"/>
              </a:spcBef>
              <a:spcAft>
                <a:spcPts val="500"/>
              </a:spcAft>
              <a:buSzPts val="1400"/>
              <a:buChar char="■"/>
              <a:defRPr/>
            </a:lvl9pPr>
          </a:lstStyle>
          <a:p>
            <a:endParaRPr/>
          </a:p>
        </p:txBody>
      </p:sp>
      <p:sp>
        <p:nvSpPr>
          <p:cNvPr id="3974" name="Google Shape;3974;p198"/>
          <p:cNvSpPr txBox="1">
            <a:spLocks noGrp="1"/>
          </p:cNvSpPr>
          <p:nvPr>
            <p:ph type="body" idx="3"/>
          </p:nvPr>
        </p:nvSpPr>
        <p:spPr>
          <a:xfrm>
            <a:off x="4571925" y="1769375"/>
            <a:ext cx="3895500" cy="2720100"/>
          </a:xfrm>
          <a:prstGeom prst="rect">
            <a:avLst/>
          </a:prstGeom>
        </p:spPr>
        <p:txBody>
          <a:bodyPr spcFirstLastPara="1" wrap="square" lIns="0" tIns="91425" rIns="228600" bIns="91425" anchor="t" anchorCtr="0">
            <a:noAutofit/>
          </a:bodyPr>
          <a:lstStyle>
            <a:lvl1pPr marL="457200" lvl="0" indent="-317500">
              <a:lnSpc>
                <a:spcPct val="100000"/>
              </a:lnSpc>
              <a:spcBef>
                <a:spcPts val="0"/>
              </a:spcBef>
              <a:spcAft>
                <a:spcPts val="0"/>
              </a:spcAft>
              <a:buSzPts val="1400"/>
              <a:buChar char="●"/>
              <a:defRPr sz="1400"/>
            </a:lvl1pPr>
            <a:lvl2pPr marL="914400" lvl="1" indent="-317500">
              <a:lnSpc>
                <a:spcPct val="100000"/>
              </a:lnSpc>
              <a:spcBef>
                <a:spcPts val="500"/>
              </a:spcBef>
              <a:spcAft>
                <a:spcPts val="0"/>
              </a:spcAft>
              <a:buSzPts val="1400"/>
              <a:buChar char="●"/>
              <a:defRPr/>
            </a:lvl2pPr>
            <a:lvl3pPr marL="1371600" lvl="2" indent="-317500">
              <a:lnSpc>
                <a:spcPct val="100000"/>
              </a:lnSpc>
              <a:spcBef>
                <a:spcPts val="500"/>
              </a:spcBef>
              <a:spcAft>
                <a:spcPts val="0"/>
              </a:spcAft>
              <a:buSzPts val="1400"/>
              <a:buChar char="■"/>
              <a:defRPr/>
            </a:lvl3pPr>
            <a:lvl4pPr marL="1828800" lvl="3" indent="-317500">
              <a:lnSpc>
                <a:spcPct val="100000"/>
              </a:lnSpc>
              <a:spcBef>
                <a:spcPts val="500"/>
              </a:spcBef>
              <a:spcAft>
                <a:spcPts val="0"/>
              </a:spcAft>
              <a:buSzPts val="1400"/>
              <a:buChar char="●"/>
              <a:defRPr/>
            </a:lvl4pPr>
            <a:lvl5pPr marL="2286000" lvl="4" indent="-317500">
              <a:lnSpc>
                <a:spcPct val="100000"/>
              </a:lnSpc>
              <a:spcBef>
                <a:spcPts val="500"/>
              </a:spcBef>
              <a:spcAft>
                <a:spcPts val="0"/>
              </a:spcAft>
              <a:buSzPts val="1400"/>
              <a:buChar char="○"/>
              <a:defRPr/>
            </a:lvl5pPr>
            <a:lvl6pPr marL="2743200" lvl="5" indent="-317500">
              <a:lnSpc>
                <a:spcPct val="100000"/>
              </a:lnSpc>
              <a:spcBef>
                <a:spcPts val="500"/>
              </a:spcBef>
              <a:spcAft>
                <a:spcPts val="0"/>
              </a:spcAft>
              <a:buSzPts val="1400"/>
              <a:buChar char="■"/>
              <a:defRPr/>
            </a:lvl6pPr>
            <a:lvl7pPr marL="3200400" lvl="6" indent="-317500">
              <a:lnSpc>
                <a:spcPct val="100000"/>
              </a:lnSpc>
              <a:spcBef>
                <a:spcPts val="500"/>
              </a:spcBef>
              <a:spcAft>
                <a:spcPts val="0"/>
              </a:spcAft>
              <a:buSzPts val="1400"/>
              <a:buChar char="●"/>
              <a:defRPr/>
            </a:lvl7pPr>
            <a:lvl8pPr marL="3657600" lvl="7" indent="-317500">
              <a:lnSpc>
                <a:spcPct val="100000"/>
              </a:lnSpc>
              <a:spcBef>
                <a:spcPts val="500"/>
              </a:spcBef>
              <a:spcAft>
                <a:spcPts val="0"/>
              </a:spcAft>
              <a:buSzPts val="1400"/>
              <a:buChar char="○"/>
              <a:defRPr/>
            </a:lvl8pPr>
            <a:lvl9pPr marL="4114800" lvl="8" indent="-317500">
              <a:lnSpc>
                <a:spcPct val="100000"/>
              </a:lnSpc>
              <a:spcBef>
                <a:spcPts val="500"/>
              </a:spcBef>
              <a:spcAft>
                <a:spcPts val="500"/>
              </a:spcAft>
              <a:buSzPts val="1400"/>
              <a:buChar char="■"/>
              <a:defRPr/>
            </a:lvl9pPr>
          </a:lstStyle>
          <a:p>
            <a:endParaRPr/>
          </a:p>
        </p:txBody>
      </p:sp>
      <p:sp>
        <p:nvSpPr>
          <p:cNvPr id="3975" name="Google Shape;3975;p198"/>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spcBef>
                <a:spcPts val="0"/>
              </a:spcBef>
              <a:spcAft>
                <a:spcPts val="0"/>
              </a:spcAft>
              <a:buSzPts val="3200"/>
              <a:buNone/>
              <a:defRPr sz="3200"/>
            </a:lvl1pPr>
            <a:lvl2pPr lvl="1">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grpSp>
        <p:nvGrpSpPr>
          <p:cNvPr id="3976" name="Google Shape;3976;p198"/>
          <p:cNvGrpSpPr/>
          <p:nvPr/>
        </p:nvGrpSpPr>
        <p:grpSpPr>
          <a:xfrm>
            <a:off x="8648263" y="4659742"/>
            <a:ext cx="313719" cy="338062"/>
            <a:chOff x="3976677" y="2333625"/>
            <a:chExt cx="876309" cy="944307"/>
          </a:xfrm>
        </p:grpSpPr>
        <p:sp>
          <p:nvSpPr>
            <p:cNvPr id="3977" name="Google Shape;3977;p198"/>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78" name="Google Shape;3978;p198"/>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79" name="Google Shape;3979;p198"/>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80" name="Google Shape;3980;p198"/>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81" name="Google Shape;3981;p198"/>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82" name="Google Shape;3982;p198"/>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83" name="Google Shape;3983;p198"/>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84" name="Google Shape;3984;p198"/>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85" name="Google Shape;3985;p198"/>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86" name="Google Shape;3986;p198"/>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87" name="Google Shape;3987;p198"/>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88" name="Google Shape;3988;p198"/>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89" name="Google Shape;3989;p198"/>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90" name="Google Shape;3990;p198"/>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3991" name="Google Shape;3991;p198"/>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05 - Content - 2 Column A, no subtitle - Grey">
  <p:cSld name="CUSTOM_4_2_7_1_2_2">
    <p:bg>
      <p:bgPr>
        <a:solidFill>
          <a:schemeClr val="lt2"/>
        </a:solidFill>
        <a:effectLst/>
      </p:bgPr>
    </p:bg>
    <p:spTree>
      <p:nvGrpSpPr>
        <p:cNvPr id="1" name="Shape 404"/>
        <p:cNvGrpSpPr/>
        <p:nvPr/>
      </p:nvGrpSpPr>
      <p:grpSpPr>
        <a:xfrm>
          <a:off x="0" y="0"/>
          <a:ext cx="0" cy="0"/>
          <a:chOff x="0" y="0"/>
          <a:chExt cx="0" cy="0"/>
        </a:xfrm>
      </p:grpSpPr>
      <p:sp>
        <p:nvSpPr>
          <p:cNvPr id="405" name="Google Shape;405;p21"/>
          <p:cNvSpPr txBox="1">
            <a:spLocks noGrp="1"/>
          </p:cNvSpPr>
          <p:nvPr>
            <p:ph type="body" idx="1"/>
          </p:nvPr>
        </p:nvSpPr>
        <p:spPr>
          <a:xfrm>
            <a:off x="676500" y="1449300"/>
            <a:ext cx="3895500" cy="30402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406" name="Google Shape;406;p21"/>
          <p:cNvSpPr txBox="1">
            <a:spLocks noGrp="1"/>
          </p:cNvSpPr>
          <p:nvPr>
            <p:ph type="body" idx="2"/>
          </p:nvPr>
        </p:nvSpPr>
        <p:spPr>
          <a:xfrm>
            <a:off x="4571925" y="1449300"/>
            <a:ext cx="3895500" cy="30402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407" name="Google Shape;407;p21"/>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grpSp>
        <p:nvGrpSpPr>
          <p:cNvPr id="408" name="Google Shape;408;p21"/>
          <p:cNvGrpSpPr/>
          <p:nvPr/>
        </p:nvGrpSpPr>
        <p:grpSpPr>
          <a:xfrm>
            <a:off x="8648263" y="4659742"/>
            <a:ext cx="313719" cy="338062"/>
            <a:chOff x="3976677" y="2333625"/>
            <a:chExt cx="876309" cy="944307"/>
          </a:xfrm>
        </p:grpSpPr>
        <p:sp>
          <p:nvSpPr>
            <p:cNvPr id="409" name="Google Shape;409;p21"/>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0" name="Google Shape;410;p21"/>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1" name="Google Shape;411;p21"/>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2" name="Google Shape;412;p21"/>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3" name="Google Shape;413;p21"/>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4" name="Google Shape;414;p21"/>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5" name="Google Shape;415;p21"/>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6" name="Google Shape;416;p21"/>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7" name="Google Shape;417;p21"/>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8" name="Google Shape;418;p21"/>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9" name="Google Shape;419;p21"/>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0" name="Google Shape;420;p21"/>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1" name="Google Shape;421;p21"/>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2" name="Google Shape;422;p21"/>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23" name="Google Shape;423;p21"/>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005 - Content - 2 Column A, no subtitle - Blue">
  <p:cSld name="CUSTOM_4_2_7_1_3">
    <p:bg>
      <p:bgPr>
        <a:solidFill>
          <a:schemeClr val="dk1"/>
        </a:solidFill>
        <a:effectLst/>
      </p:bgPr>
    </p:bg>
    <p:spTree>
      <p:nvGrpSpPr>
        <p:cNvPr id="1" name="Shape 3992"/>
        <p:cNvGrpSpPr/>
        <p:nvPr/>
      </p:nvGrpSpPr>
      <p:grpSpPr>
        <a:xfrm>
          <a:off x="0" y="0"/>
          <a:ext cx="0" cy="0"/>
          <a:chOff x="0" y="0"/>
          <a:chExt cx="0" cy="0"/>
        </a:xfrm>
      </p:grpSpPr>
      <p:sp>
        <p:nvSpPr>
          <p:cNvPr id="3993" name="Google Shape;3993;p199"/>
          <p:cNvSpPr txBox="1">
            <a:spLocks noGrp="1"/>
          </p:cNvSpPr>
          <p:nvPr>
            <p:ph type="body" idx="1"/>
          </p:nvPr>
        </p:nvSpPr>
        <p:spPr>
          <a:xfrm>
            <a:off x="676500" y="1449300"/>
            <a:ext cx="3895500" cy="3040200"/>
          </a:xfrm>
          <a:prstGeom prst="rect">
            <a:avLst/>
          </a:prstGeom>
        </p:spPr>
        <p:txBody>
          <a:bodyPr spcFirstLastPara="1" wrap="square" lIns="0" tIns="91425" rIns="228600" bIns="91425" anchor="t" anchorCtr="0">
            <a:noAutofit/>
          </a:bodyPr>
          <a:lstStyle>
            <a:lvl1pPr marL="457200" lvl="0" indent="-317500">
              <a:lnSpc>
                <a:spcPct val="100000"/>
              </a:lnSpc>
              <a:spcBef>
                <a:spcPts val="0"/>
              </a:spcBef>
              <a:spcAft>
                <a:spcPts val="0"/>
              </a:spcAft>
              <a:buClr>
                <a:schemeClr val="lt1"/>
              </a:buClr>
              <a:buSzPts val="1400"/>
              <a:buChar char="●"/>
              <a:defRPr sz="1400">
                <a:solidFill>
                  <a:schemeClr val="lt1"/>
                </a:solidFill>
              </a:defRPr>
            </a:lvl1pPr>
            <a:lvl2pPr marL="914400" lvl="1" indent="-317500">
              <a:lnSpc>
                <a:spcPct val="100000"/>
              </a:lnSpc>
              <a:spcBef>
                <a:spcPts val="500"/>
              </a:spcBef>
              <a:spcAft>
                <a:spcPts val="0"/>
              </a:spcAft>
              <a:buClr>
                <a:schemeClr val="lt1"/>
              </a:buClr>
              <a:buSzPts val="1400"/>
              <a:buChar char="●"/>
              <a:defRPr>
                <a:solidFill>
                  <a:schemeClr val="lt1"/>
                </a:solidFill>
              </a:defRPr>
            </a:lvl2pPr>
            <a:lvl3pPr marL="1371600" lvl="2" indent="-317500">
              <a:lnSpc>
                <a:spcPct val="100000"/>
              </a:lnSpc>
              <a:spcBef>
                <a:spcPts val="500"/>
              </a:spcBef>
              <a:spcAft>
                <a:spcPts val="0"/>
              </a:spcAft>
              <a:buClr>
                <a:schemeClr val="lt1"/>
              </a:buClr>
              <a:buSzPts val="1400"/>
              <a:buChar char="■"/>
              <a:defRPr>
                <a:solidFill>
                  <a:schemeClr val="lt1"/>
                </a:solidFill>
              </a:defRPr>
            </a:lvl3pPr>
            <a:lvl4pPr marL="1828800" lvl="3" indent="-317500">
              <a:lnSpc>
                <a:spcPct val="100000"/>
              </a:lnSpc>
              <a:spcBef>
                <a:spcPts val="500"/>
              </a:spcBef>
              <a:spcAft>
                <a:spcPts val="0"/>
              </a:spcAft>
              <a:buClr>
                <a:schemeClr val="lt1"/>
              </a:buClr>
              <a:buSzPts val="1400"/>
              <a:buChar char="●"/>
              <a:defRPr>
                <a:solidFill>
                  <a:schemeClr val="lt1"/>
                </a:solidFill>
              </a:defRPr>
            </a:lvl4pPr>
            <a:lvl5pPr marL="2286000" lvl="4" indent="-317500">
              <a:lnSpc>
                <a:spcPct val="100000"/>
              </a:lnSpc>
              <a:spcBef>
                <a:spcPts val="500"/>
              </a:spcBef>
              <a:spcAft>
                <a:spcPts val="0"/>
              </a:spcAft>
              <a:buClr>
                <a:schemeClr val="lt1"/>
              </a:buClr>
              <a:buSzPts val="1400"/>
              <a:buChar char="○"/>
              <a:defRPr>
                <a:solidFill>
                  <a:schemeClr val="lt1"/>
                </a:solidFill>
              </a:defRPr>
            </a:lvl5pPr>
            <a:lvl6pPr marL="2743200" lvl="5" indent="-317500">
              <a:lnSpc>
                <a:spcPct val="100000"/>
              </a:lnSpc>
              <a:spcBef>
                <a:spcPts val="500"/>
              </a:spcBef>
              <a:spcAft>
                <a:spcPts val="0"/>
              </a:spcAft>
              <a:buClr>
                <a:schemeClr val="lt1"/>
              </a:buClr>
              <a:buSzPts val="1400"/>
              <a:buChar char="■"/>
              <a:defRPr>
                <a:solidFill>
                  <a:schemeClr val="lt1"/>
                </a:solidFill>
              </a:defRPr>
            </a:lvl6pPr>
            <a:lvl7pPr marL="3200400" lvl="6" indent="-317500">
              <a:lnSpc>
                <a:spcPct val="100000"/>
              </a:lnSpc>
              <a:spcBef>
                <a:spcPts val="500"/>
              </a:spcBef>
              <a:spcAft>
                <a:spcPts val="0"/>
              </a:spcAft>
              <a:buClr>
                <a:schemeClr val="lt1"/>
              </a:buClr>
              <a:buSzPts val="1400"/>
              <a:buChar char="●"/>
              <a:defRPr>
                <a:solidFill>
                  <a:schemeClr val="lt1"/>
                </a:solidFill>
              </a:defRPr>
            </a:lvl7pPr>
            <a:lvl8pPr marL="3657600" lvl="7" indent="-317500">
              <a:lnSpc>
                <a:spcPct val="100000"/>
              </a:lnSpc>
              <a:spcBef>
                <a:spcPts val="500"/>
              </a:spcBef>
              <a:spcAft>
                <a:spcPts val="0"/>
              </a:spcAft>
              <a:buClr>
                <a:schemeClr val="lt1"/>
              </a:buClr>
              <a:buSzPts val="1400"/>
              <a:buChar char="○"/>
              <a:defRPr>
                <a:solidFill>
                  <a:schemeClr val="lt1"/>
                </a:solidFill>
              </a:defRPr>
            </a:lvl8pPr>
            <a:lvl9pPr marL="4114800" lvl="8" indent="-31750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3994" name="Google Shape;3994;p199"/>
          <p:cNvSpPr txBox="1">
            <a:spLocks noGrp="1"/>
          </p:cNvSpPr>
          <p:nvPr>
            <p:ph type="body" idx="2"/>
          </p:nvPr>
        </p:nvSpPr>
        <p:spPr>
          <a:xfrm>
            <a:off x="4571925" y="1449300"/>
            <a:ext cx="3895500" cy="3040200"/>
          </a:xfrm>
          <a:prstGeom prst="rect">
            <a:avLst/>
          </a:prstGeom>
        </p:spPr>
        <p:txBody>
          <a:bodyPr spcFirstLastPara="1" wrap="square" lIns="0" tIns="91425" rIns="228600" bIns="91425" anchor="t" anchorCtr="0">
            <a:noAutofit/>
          </a:bodyPr>
          <a:lstStyle>
            <a:lvl1pPr marL="457200" lvl="0" indent="-317500">
              <a:lnSpc>
                <a:spcPct val="100000"/>
              </a:lnSpc>
              <a:spcBef>
                <a:spcPts val="0"/>
              </a:spcBef>
              <a:spcAft>
                <a:spcPts val="0"/>
              </a:spcAft>
              <a:buClr>
                <a:schemeClr val="lt1"/>
              </a:buClr>
              <a:buSzPts val="1400"/>
              <a:buChar char="●"/>
              <a:defRPr sz="1400">
                <a:solidFill>
                  <a:schemeClr val="lt1"/>
                </a:solidFill>
              </a:defRPr>
            </a:lvl1pPr>
            <a:lvl2pPr marL="914400" lvl="1" indent="-317500">
              <a:lnSpc>
                <a:spcPct val="100000"/>
              </a:lnSpc>
              <a:spcBef>
                <a:spcPts val="500"/>
              </a:spcBef>
              <a:spcAft>
                <a:spcPts val="0"/>
              </a:spcAft>
              <a:buClr>
                <a:schemeClr val="lt1"/>
              </a:buClr>
              <a:buSzPts val="1400"/>
              <a:buChar char="●"/>
              <a:defRPr>
                <a:solidFill>
                  <a:schemeClr val="lt1"/>
                </a:solidFill>
              </a:defRPr>
            </a:lvl2pPr>
            <a:lvl3pPr marL="1371600" lvl="2" indent="-317500">
              <a:lnSpc>
                <a:spcPct val="100000"/>
              </a:lnSpc>
              <a:spcBef>
                <a:spcPts val="500"/>
              </a:spcBef>
              <a:spcAft>
                <a:spcPts val="0"/>
              </a:spcAft>
              <a:buClr>
                <a:schemeClr val="lt1"/>
              </a:buClr>
              <a:buSzPts val="1400"/>
              <a:buChar char="■"/>
              <a:defRPr>
                <a:solidFill>
                  <a:schemeClr val="lt1"/>
                </a:solidFill>
              </a:defRPr>
            </a:lvl3pPr>
            <a:lvl4pPr marL="1828800" lvl="3" indent="-317500">
              <a:lnSpc>
                <a:spcPct val="100000"/>
              </a:lnSpc>
              <a:spcBef>
                <a:spcPts val="500"/>
              </a:spcBef>
              <a:spcAft>
                <a:spcPts val="0"/>
              </a:spcAft>
              <a:buClr>
                <a:schemeClr val="lt1"/>
              </a:buClr>
              <a:buSzPts val="1400"/>
              <a:buChar char="●"/>
              <a:defRPr>
                <a:solidFill>
                  <a:schemeClr val="lt1"/>
                </a:solidFill>
              </a:defRPr>
            </a:lvl4pPr>
            <a:lvl5pPr marL="2286000" lvl="4" indent="-317500">
              <a:lnSpc>
                <a:spcPct val="100000"/>
              </a:lnSpc>
              <a:spcBef>
                <a:spcPts val="500"/>
              </a:spcBef>
              <a:spcAft>
                <a:spcPts val="0"/>
              </a:spcAft>
              <a:buClr>
                <a:schemeClr val="lt1"/>
              </a:buClr>
              <a:buSzPts val="1400"/>
              <a:buChar char="○"/>
              <a:defRPr>
                <a:solidFill>
                  <a:schemeClr val="lt1"/>
                </a:solidFill>
              </a:defRPr>
            </a:lvl5pPr>
            <a:lvl6pPr marL="2743200" lvl="5" indent="-317500">
              <a:lnSpc>
                <a:spcPct val="100000"/>
              </a:lnSpc>
              <a:spcBef>
                <a:spcPts val="500"/>
              </a:spcBef>
              <a:spcAft>
                <a:spcPts val="0"/>
              </a:spcAft>
              <a:buClr>
                <a:schemeClr val="lt1"/>
              </a:buClr>
              <a:buSzPts val="1400"/>
              <a:buChar char="■"/>
              <a:defRPr>
                <a:solidFill>
                  <a:schemeClr val="lt1"/>
                </a:solidFill>
              </a:defRPr>
            </a:lvl6pPr>
            <a:lvl7pPr marL="3200400" lvl="6" indent="-317500">
              <a:lnSpc>
                <a:spcPct val="100000"/>
              </a:lnSpc>
              <a:spcBef>
                <a:spcPts val="500"/>
              </a:spcBef>
              <a:spcAft>
                <a:spcPts val="0"/>
              </a:spcAft>
              <a:buClr>
                <a:schemeClr val="lt1"/>
              </a:buClr>
              <a:buSzPts val="1400"/>
              <a:buChar char="●"/>
              <a:defRPr>
                <a:solidFill>
                  <a:schemeClr val="lt1"/>
                </a:solidFill>
              </a:defRPr>
            </a:lvl7pPr>
            <a:lvl8pPr marL="3657600" lvl="7" indent="-317500">
              <a:lnSpc>
                <a:spcPct val="100000"/>
              </a:lnSpc>
              <a:spcBef>
                <a:spcPts val="500"/>
              </a:spcBef>
              <a:spcAft>
                <a:spcPts val="0"/>
              </a:spcAft>
              <a:buClr>
                <a:schemeClr val="lt1"/>
              </a:buClr>
              <a:buSzPts val="1400"/>
              <a:buChar char="○"/>
              <a:defRPr>
                <a:solidFill>
                  <a:schemeClr val="lt1"/>
                </a:solidFill>
              </a:defRPr>
            </a:lvl8pPr>
            <a:lvl9pPr marL="4114800" lvl="8" indent="-317500">
              <a:lnSpc>
                <a:spcPct val="100000"/>
              </a:lnSpc>
              <a:spcBef>
                <a:spcPts val="500"/>
              </a:spcBef>
              <a:spcAft>
                <a:spcPts val="500"/>
              </a:spcAft>
              <a:buClr>
                <a:schemeClr val="lt1"/>
              </a:buClr>
              <a:buSzPts val="1400"/>
              <a:buChar char="■"/>
              <a:defRPr>
                <a:solidFill>
                  <a:schemeClr val="lt1"/>
                </a:solidFill>
              </a:defRPr>
            </a:lvl9pPr>
          </a:lstStyle>
          <a:p>
            <a:endParaRPr/>
          </a:p>
        </p:txBody>
      </p:sp>
      <p:grpSp>
        <p:nvGrpSpPr>
          <p:cNvPr id="3995" name="Google Shape;3995;p199"/>
          <p:cNvGrpSpPr/>
          <p:nvPr/>
        </p:nvGrpSpPr>
        <p:grpSpPr>
          <a:xfrm>
            <a:off x="8648263" y="4659742"/>
            <a:ext cx="313719" cy="338062"/>
            <a:chOff x="3976677" y="2333625"/>
            <a:chExt cx="876309" cy="944307"/>
          </a:xfrm>
        </p:grpSpPr>
        <p:sp>
          <p:nvSpPr>
            <p:cNvPr id="3996" name="Google Shape;3996;p199"/>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97" name="Google Shape;3997;p199"/>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98" name="Google Shape;3998;p199"/>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3999" name="Google Shape;3999;p199"/>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00" name="Google Shape;4000;p199"/>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01" name="Google Shape;4001;p199"/>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02" name="Google Shape;4002;p199"/>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03" name="Google Shape;4003;p199"/>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04" name="Google Shape;4004;p199"/>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05" name="Google Shape;4005;p199"/>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06" name="Google Shape;4006;p199"/>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07" name="Google Shape;4007;p199"/>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08" name="Google Shape;4008;p199"/>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09" name="Google Shape;4009;p199"/>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010" name="Google Shape;4010;p199"/>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4011" name="Google Shape;4011;p199"/>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005 - Content - 2 Column A, no subtitle - Grey">
  <p:cSld name="CUSTOM_4_2_7_1_2_2">
    <p:bg>
      <p:bgPr>
        <a:solidFill>
          <a:schemeClr val="lt2"/>
        </a:solidFill>
        <a:effectLst/>
      </p:bgPr>
    </p:bg>
    <p:spTree>
      <p:nvGrpSpPr>
        <p:cNvPr id="1" name="Shape 4012"/>
        <p:cNvGrpSpPr/>
        <p:nvPr/>
      </p:nvGrpSpPr>
      <p:grpSpPr>
        <a:xfrm>
          <a:off x="0" y="0"/>
          <a:ext cx="0" cy="0"/>
          <a:chOff x="0" y="0"/>
          <a:chExt cx="0" cy="0"/>
        </a:xfrm>
      </p:grpSpPr>
      <p:sp>
        <p:nvSpPr>
          <p:cNvPr id="4013" name="Google Shape;4013;p200"/>
          <p:cNvSpPr txBox="1">
            <a:spLocks noGrp="1"/>
          </p:cNvSpPr>
          <p:nvPr>
            <p:ph type="body" idx="1"/>
          </p:nvPr>
        </p:nvSpPr>
        <p:spPr>
          <a:xfrm>
            <a:off x="676500" y="1449300"/>
            <a:ext cx="3895500" cy="3040200"/>
          </a:xfrm>
          <a:prstGeom prst="rect">
            <a:avLst/>
          </a:prstGeom>
        </p:spPr>
        <p:txBody>
          <a:bodyPr spcFirstLastPara="1" wrap="square" lIns="0" tIns="91425" rIns="228600" bIns="91425" anchor="t" anchorCtr="0">
            <a:noAutofit/>
          </a:bodyPr>
          <a:lstStyle>
            <a:lvl1pPr marL="457200" lvl="0" indent="-317500">
              <a:lnSpc>
                <a:spcPct val="100000"/>
              </a:lnSpc>
              <a:spcBef>
                <a:spcPts val="0"/>
              </a:spcBef>
              <a:spcAft>
                <a:spcPts val="0"/>
              </a:spcAft>
              <a:buSzPts val="1400"/>
              <a:buChar char="●"/>
              <a:defRPr sz="1400"/>
            </a:lvl1pPr>
            <a:lvl2pPr marL="914400" lvl="1" indent="-317500">
              <a:lnSpc>
                <a:spcPct val="100000"/>
              </a:lnSpc>
              <a:spcBef>
                <a:spcPts val="500"/>
              </a:spcBef>
              <a:spcAft>
                <a:spcPts val="0"/>
              </a:spcAft>
              <a:buSzPts val="1400"/>
              <a:buChar char="●"/>
              <a:defRPr/>
            </a:lvl2pPr>
            <a:lvl3pPr marL="1371600" lvl="2" indent="-317500">
              <a:lnSpc>
                <a:spcPct val="100000"/>
              </a:lnSpc>
              <a:spcBef>
                <a:spcPts val="500"/>
              </a:spcBef>
              <a:spcAft>
                <a:spcPts val="0"/>
              </a:spcAft>
              <a:buSzPts val="1400"/>
              <a:buChar char="■"/>
              <a:defRPr/>
            </a:lvl3pPr>
            <a:lvl4pPr marL="1828800" lvl="3" indent="-317500">
              <a:lnSpc>
                <a:spcPct val="100000"/>
              </a:lnSpc>
              <a:spcBef>
                <a:spcPts val="500"/>
              </a:spcBef>
              <a:spcAft>
                <a:spcPts val="0"/>
              </a:spcAft>
              <a:buSzPts val="1400"/>
              <a:buChar char="●"/>
              <a:defRPr/>
            </a:lvl4pPr>
            <a:lvl5pPr marL="2286000" lvl="4" indent="-317500">
              <a:lnSpc>
                <a:spcPct val="100000"/>
              </a:lnSpc>
              <a:spcBef>
                <a:spcPts val="500"/>
              </a:spcBef>
              <a:spcAft>
                <a:spcPts val="0"/>
              </a:spcAft>
              <a:buSzPts val="1400"/>
              <a:buChar char="○"/>
              <a:defRPr/>
            </a:lvl5pPr>
            <a:lvl6pPr marL="2743200" lvl="5" indent="-317500">
              <a:lnSpc>
                <a:spcPct val="100000"/>
              </a:lnSpc>
              <a:spcBef>
                <a:spcPts val="500"/>
              </a:spcBef>
              <a:spcAft>
                <a:spcPts val="0"/>
              </a:spcAft>
              <a:buSzPts val="1400"/>
              <a:buChar char="■"/>
              <a:defRPr/>
            </a:lvl6pPr>
            <a:lvl7pPr marL="3200400" lvl="6" indent="-317500">
              <a:lnSpc>
                <a:spcPct val="100000"/>
              </a:lnSpc>
              <a:spcBef>
                <a:spcPts val="500"/>
              </a:spcBef>
              <a:spcAft>
                <a:spcPts val="0"/>
              </a:spcAft>
              <a:buSzPts val="1400"/>
              <a:buChar char="●"/>
              <a:defRPr/>
            </a:lvl7pPr>
            <a:lvl8pPr marL="3657600" lvl="7" indent="-317500">
              <a:lnSpc>
                <a:spcPct val="100000"/>
              </a:lnSpc>
              <a:spcBef>
                <a:spcPts val="500"/>
              </a:spcBef>
              <a:spcAft>
                <a:spcPts val="0"/>
              </a:spcAft>
              <a:buSzPts val="1400"/>
              <a:buChar char="○"/>
              <a:defRPr/>
            </a:lvl8pPr>
            <a:lvl9pPr marL="4114800" lvl="8" indent="-317500">
              <a:lnSpc>
                <a:spcPct val="100000"/>
              </a:lnSpc>
              <a:spcBef>
                <a:spcPts val="500"/>
              </a:spcBef>
              <a:spcAft>
                <a:spcPts val="500"/>
              </a:spcAft>
              <a:buSzPts val="1400"/>
              <a:buChar char="■"/>
              <a:defRPr/>
            </a:lvl9pPr>
          </a:lstStyle>
          <a:p>
            <a:endParaRPr/>
          </a:p>
        </p:txBody>
      </p:sp>
      <p:sp>
        <p:nvSpPr>
          <p:cNvPr id="4014" name="Google Shape;4014;p200"/>
          <p:cNvSpPr txBox="1">
            <a:spLocks noGrp="1"/>
          </p:cNvSpPr>
          <p:nvPr>
            <p:ph type="body" idx="2"/>
          </p:nvPr>
        </p:nvSpPr>
        <p:spPr>
          <a:xfrm>
            <a:off x="4571925" y="1449300"/>
            <a:ext cx="3895500" cy="3040200"/>
          </a:xfrm>
          <a:prstGeom prst="rect">
            <a:avLst/>
          </a:prstGeom>
        </p:spPr>
        <p:txBody>
          <a:bodyPr spcFirstLastPara="1" wrap="square" lIns="0" tIns="91425" rIns="228600" bIns="91425" anchor="t" anchorCtr="0">
            <a:noAutofit/>
          </a:bodyPr>
          <a:lstStyle>
            <a:lvl1pPr marL="457200" lvl="0" indent="-317500">
              <a:lnSpc>
                <a:spcPct val="100000"/>
              </a:lnSpc>
              <a:spcBef>
                <a:spcPts val="0"/>
              </a:spcBef>
              <a:spcAft>
                <a:spcPts val="0"/>
              </a:spcAft>
              <a:buSzPts val="1400"/>
              <a:buChar char="●"/>
              <a:defRPr sz="1400"/>
            </a:lvl1pPr>
            <a:lvl2pPr marL="914400" lvl="1" indent="-317500">
              <a:lnSpc>
                <a:spcPct val="100000"/>
              </a:lnSpc>
              <a:spcBef>
                <a:spcPts val="500"/>
              </a:spcBef>
              <a:spcAft>
                <a:spcPts val="0"/>
              </a:spcAft>
              <a:buSzPts val="1400"/>
              <a:buChar char="●"/>
              <a:defRPr/>
            </a:lvl2pPr>
            <a:lvl3pPr marL="1371600" lvl="2" indent="-317500">
              <a:lnSpc>
                <a:spcPct val="100000"/>
              </a:lnSpc>
              <a:spcBef>
                <a:spcPts val="500"/>
              </a:spcBef>
              <a:spcAft>
                <a:spcPts val="0"/>
              </a:spcAft>
              <a:buSzPts val="1400"/>
              <a:buChar char="■"/>
              <a:defRPr/>
            </a:lvl3pPr>
            <a:lvl4pPr marL="1828800" lvl="3" indent="-317500">
              <a:lnSpc>
                <a:spcPct val="100000"/>
              </a:lnSpc>
              <a:spcBef>
                <a:spcPts val="500"/>
              </a:spcBef>
              <a:spcAft>
                <a:spcPts val="0"/>
              </a:spcAft>
              <a:buSzPts val="1400"/>
              <a:buChar char="●"/>
              <a:defRPr/>
            </a:lvl4pPr>
            <a:lvl5pPr marL="2286000" lvl="4" indent="-317500">
              <a:lnSpc>
                <a:spcPct val="100000"/>
              </a:lnSpc>
              <a:spcBef>
                <a:spcPts val="500"/>
              </a:spcBef>
              <a:spcAft>
                <a:spcPts val="0"/>
              </a:spcAft>
              <a:buSzPts val="1400"/>
              <a:buChar char="○"/>
              <a:defRPr/>
            </a:lvl5pPr>
            <a:lvl6pPr marL="2743200" lvl="5" indent="-317500">
              <a:lnSpc>
                <a:spcPct val="100000"/>
              </a:lnSpc>
              <a:spcBef>
                <a:spcPts val="500"/>
              </a:spcBef>
              <a:spcAft>
                <a:spcPts val="0"/>
              </a:spcAft>
              <a:buSzPts val="1400"/>
              <a:buChar char="■"/>
              <a:defRPr/>
            </a:lvl6pPr>
            <a:lvl7pPr marL="3200400" lvl="6" indent="-317500">
              <a:lnSpc>
                <a:spcPct val="100000"/>
              </a:lnSpc>
              <a:spcBef>
                <a:spcPts val="500"/>
              </a:spcBef>
              <a:spcAft>
                <a:spcPts val="0"/>
              </a:spcAft>
              <a:buSzPts val="1400"/>
              <a:buChar char="●"/>
              <a:defRPr/>
            </a:lvl7pPr>
            <a:lvl8pPr marL="3657600" lvl="7" indent="-317500">
              <a:lnSpc>
                <a:spcPct val="100000"/>
              </a:lnSpc>
              <a:spcBef>
                <a:spcPts val="500"/>
              </a:spcBef>
              <a:spcAft>
                <a:spcPts val="0"/>
              </a:spcAft>
              <a:buSzPts val="1400"/>
              <a:buChar char="○"/>
              <a:defRPr/>
            </a:lvl8pPr>
            <a:lvl9pPr marL="4114800" lvl="8" indent="-317500">
              <a:lnSpc>
                <a:spcPct val="100000"/>
              </a:lnSpc>
              <a:spcBef>
                <a:spcPts val="500"/>
              </a:spcBef>
              <a:spcAft>
                <a:spcPts val="500"/>
              </a:spcAft>
              <a:buSzPts val="1400"/>
              <a:buChar char="■"/>
              <a:defRPr/>
            </a:lvl9pPr>
          </a:lstStyle>
          <a:p>
            <a:endParaRPr/>
          </a:p>
        </p:txBody>
      </p:sp>
      <p:sp>
        <p:nvSpPr>
          <p:cNvPr id="4015" name="Google Shape;4015;p200"/>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spcBef>
                <a:spcPts val="0"/>
              </a:spcBef>
              <a:spcAft>
                <a:spcPts val="0"/>
              </a:spcAft>
              <a:buSzPts val="3200"/>
              <a:buNone/>
              <a:defRPr sz="3200"/>
            </a:lvl1pPr>
            <a:lvl2pPr lvl="1">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grpSp>
        <p:nvGrpSpPr>
          <p:cNvPr id="4016" name="Google Shape;4016;p200"/>
          <p:cNvGrpSpPr/>
          <p:nvPr/>
        </p:nvGrpSpPr>
        <p:grpSpPr>
          <a:xfrm>
            <a:off x="8648263" y="4659742"/>
            <a:ext cx="313719" cy="338062"/>
            <a:chOff x="3976677" y="2333625"/>
            <a:chExt cx="876309" cy="944307"/>
          </a:xfrm>
        </p:grpSpPr>
        <p:sp>
          <p:nvSpPr>
            <p:cNvPr id="4017" name="Google Shape;4017;p200"/>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18" name="Google Shape;4018;p200"/>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19" name="Google Shape;4019;p200"/>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20" name="Google Shape;4020;p200"/>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21" name="Google Shape;4021;p200"/>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22" name="Google Shape;4022;p200"/>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23" name="Google Shape;4023;p200"/>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24" name="Google Shape;4024;p200"/>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25" name="Google Shape;4025;p200"/>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26" name="Google Shape;4026;p200"/>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27" name="Google Shape;4027;p200"/>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28" name="Google Shape;4028;p200"/>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29" name="Google Shape;4029;p200"/>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30" name="Google Shape;4030;p200"/>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031" name="Google Shape;4031;p200"/>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005 - Content - 2 Column B with Icon - Blue">
  <p:cSld name="CUSTOM_4_1_1_1">
    <p:bg>
      <p:bgPr>
        <a:solidFill>
          <a:schemeClr val="dk1"/>
        </a:solidFill>
        <a:effectLst/>
      </p:bgPr>
    </p:bg>
    <p:spTree>
      <p:nvGrpSpPr>
        <p:cNvPr id="1" name="Shape 4032"/>
        <p:cNvGrpSpPr/>
        <p:nvPr/>
      </p:nvGrpSpPr>
      <p:grpSpPr>
        <a:xfrm>
          <a:off x="0" y="0"/>
          <a:ext cx="0" cy="0"/>
          <a:chOff x="0" y="0"/>
          <a:chExt cx="0" cy="0"/>
        </a:xfrm>
      </p:grpSpPr>
      <p:sp>
        <p:nvSpPr>
          <p:cNvPr id="4033" name="Google Shape;4033;p201"/>
          <p:cNvSpPr txBox="1">
            <a:spLocks noGrp="1"/>
          </p:cNvSpPr>
          <p:nvPr>
            <p:ph type="body" idx="1"/>
          </p:nvPr>
        </p:nvSpPr>
        <p:spPr>
          <a:xfrm>
            <a:off x="676675" y="2876550"/>
            <a:ext cx="3895200" cy="1613100"/>
          </a:xfrm>
          <a:prstGeom prst="rect">
            <a:avLst/>
          </a:prstGeom>
        </p:spPr>
        <p:txBody>
          <a:bodyPr spcFirstLastPara="1" wrap="square" lIns="91425" tIns="91425" rIns="91425" bIns="91425" anchor="t" anchorCtr="0">
            <a:noAutofit/>
          </a:bodyPr>
          <a:lstStyle>
            <a:lvl1pPr marL="457200" lvl="0" indent="-304800" algn="ctr">
              <a:lnSpc>
                <a:spcPct val="115000"/>
              </a:lnSpc>
              <a:spcBef>
                <a:spcPts val="0"/>
              </a:spcBef>
              <a:spcAft>
                <a:spcPts val="0"/>
              </a:spcAft>
              <a:buClr>
                <a:schemeClr val="lt1"/>
              </a:buClr>
              <a:buSzPts val="1200"/>
              <a:buChar char="●"/>
              <a:defRPr sz="1100">
                <a:solidFill>
                  <a:schemeClr val="lt1"/>
                </a:solidFill>
              </a:defRPr>
            </a:lvl1pPr>
            <a:lvl2pPr marL="914400" lvl="1" indent="-298450" algn="ctr">
              <a:lnSpc>
                <a:spcPct val="115000"/>
              </a:lnSpc>
              <a:spcBef>
                <a:spcPts val="0"/>
              </a:spcBef>
              <a:spcAft>
                <a:spcPts val="0"/>
              </a:spcAft>
              <a:buClr>
                <a:schemeClr val="lt1"/>
              </a:buClr>
              <a:buSzPts val="1100"/>
              <a:buChar char="●"/>
              <a:defRPr sz="1100">
                <a:solidFill>
                  <a:schemeClr val="lt1"/>
                </a:solidFill>
              </a:defRPr>
            </a:lvl2pPr>
            <a:lvl3pPr marL="1371600" lvl="2" indent="-298450" algn="ctr">
              <a:lnSpc>
                <a:spcPct val="115000"/>
              </a:lnSpc>
              <a:spcBef>
                <a:spcPts val="0"/>
              </a:spcBef>
              <a:spcAft>
                <a:spcPts val="0"/>
              </a:spcAft>
              <a:buClr>
                <a:schemeClr val="lt1"/>
              </a:buClr>
              <a:buSzPts val="1100"/>
              <a:buChar char="○"/>
              <a:defRPr sz="1100">
                <a:solidFill>
                  <a:schemeClr val="lt1"/>
                </a:solidFill>
              </a:defRPr>
            </a:lvl3pPr>
            <a:lvl4pPr marL="1828800" lvl="3" indent="-298450" algn="ctr">
              <a:lnSpc>
                <a:spcPct val="115000"/>
              </a:lnSpc>
              <a:spcBef>
                <a:spcPts val="0"/>
              </a:spcBef>
              <a:spcAft>
                <a:spcPts val="0"/>
              </a:spcAft>
              <a:buClr>
                <a:schemeClr val="lt1"/>
              </a:buClr>
              <a:buSzPts val="1100"/>
              <a:buChar char="■"/>
              <a:defRPr sz="1100">
                <a:solidFill>
                  <a:schemeClr val="lt1"/>
                </a:solidFill>
              </a:defRPr>
            </a:lvl4pPr>
            <a:lvl5pPr marL="2286000" lvl="4" indent="-298450" algn="ctr">
              <a:lnSpc>
                <a:spcPct val="115000"/>
              </a:lnSpc>
              <a:spcBef>
                <a:spcPts val="0"/>
              </a:spcBef>
              <a:spcAft>
                <a:spcPts val="0"/>
              </a:spcAft>
              <a:buClr>
                <a:schemeClr val="lt1"/>
              </a:buClr>
              <a:buSzPts val="1100"/>
              <a:buChar char="○"/>
              <a:defRPr sz="1100">
                <a:solidFill>
                  <a:schemeClr val="lt1"/>
                </a:solidFill>
              </a:defRPr>
            </a:lvl5pPr>
            <a:lvl6pPr marL="2743200" lvl="5" indent="-298450" algn="ctr">
              <a:lnSpc>
                <a:spcPct val="115000"/>
              </a:lnSpc>
              <a:spcBef>
                <a:spcPts val="0"/>
              </a:spcBef>
              <a:spcAft>
                <a:spcPts val="0"/>
              </a:spcAft>
              <a:buClr>
                <a:schemeClr val="lt1"/>
              </a:buClr>
              <a:buSzPts val="1100"/>
              <a:buChar char="■"/>
              <a:defRPr sz="1100">
                <a:solidFill>
                  <a:schemeClr val="lt1"/>
                </a:solidFill>
              </a:defRPr>
            </a:lvl6pPr>
            <a:lvl7pPr marL="3200400" lvl="6" indent="-298450" algn="ctr">
              <a:lnSpc>
                <a:spcPct val="115000"/>
              </a:lnSpc>
              <a:spcBef>
                <a:spcPts val="0"/>
              </a:spcBef>
              <a:spcAft>
                <a:spcPts val="0"/>
              </a:spcAft>
              <a:buClr>
                <a:schemeClr val="lt1"/>
              </a:buClr>
              <a:buSzPts val="1100"/>
              <a:buChar char="●"/>
              <a:defRPr sz="1100">
                <a:solidFill>
                  <a:schemeClr val="lt1"/>
                </a:solidFill>
              </a:defRPr>
            </a:lvl7pPr>
            <a:lvl8pPr marL="3657600" lvl="7" indent="-298450" algn="ctr">
              <a:lnSpc>
                <a:spcPct val="115000"/>
              </a:lnSpc>
              <a:spcBef>
                <a:spcPts val="0"/>
              </a:spcBef>
              <a:spcAft>
                <a:spcPts val="0"/>
              </a:spcAft>
              <a:buClr>
                <a:schemeClr val="lt1"/>
              </a:buClr>
              <a:buSzPts val="1100"/>
              <a:buChar char="○"/>
              <a:defRPr sz="1100">
                <a:solidFill>
                  <a:schemeClr val="lt1"/>
                </a:solidFill>
              </a:defRPr>
            </a:lvl8pPr>
            <a:lvl9pPr marL="4114800" lvl="8" indent="-298450" algn="ctr">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4034" name="Google Shape;4034;p201"/>
          <p:cNvSpPr txBox="1">
            <a:spLocks noGrp="1"/>
          </p:cNvSpPr>
          <p:nvPr>
            <p:ph type="body" idx="2"/>
          </p:nvPr>
        </p:nvSpPr>
        <p:spPr>
          <a:xfrm>
            <a:off x="4572075" y="2876550"/>
            <a:ext cx="3895200" cy="1613100"/>
          </a:xfrm>
          <a:prstGeom prst="rect">
            <a:avLst/>
          </a:prstGeom>
        </p:spPr>
        <p:txBody>
          <a:bodyPr spcFirstLastPara="1" wrap="square" lIns="91425" tIns="91425" rIns="91425" bIns="91425" anchor="t" anchorCtr="0">
            <a:noAutofit/>
          </a:bodyPr>
          <a:lstStyle>
            <a:lvl1pPr marL="457200" lvl="0" indent="-304800" algn="ctr">
              <a:lnSpc>
                <a:spcPct val="115000"/>
              </a:lnSpc>
              <a:spcBef>
                <a:spcPts val="0"/>
              </a:spcBef>
              <a:spcAft>
                <a:spcPts val="0"/>
              </a:spcAft>
              <a:buClr>
                <a:schemeClr val="lt1"/>
              </a:buClr>
              <a:buSzPts val="1200"/>
              <a:buChar char="●"/>
              <a:defRPr sz="1100">
                <a:solidFill>
                  <a:schemeClr val="lt1"/>
                </a:solidFill>
              </a:defRPr>
            </a:lvl1pPr>
            <a:lvl2pPr marL="914400" lvl="1" indent="-298450" algn="ctr">
              <a:lnSpc>
                <a:spcPct val="115000"/>
              </a:lnSpc>
              <a:spcBef>
                <a:spcPts val="0"/>
              </a:spcBef>
              <a:spcAft>
                <a:spcPts val="0"/>
              </a:spcAft>
              <a:buClr>
                <a:schemeClr val="lt1"/>
              </a:buClr>
              <a:buSzPts val="1100"/>
              <a:buChar char="●"/>
              <a:defRPr sz="1100">
                <a:solidFill>
                  <a:schemeClr val="lt1"/>
                </a:solidFill>
              </a:defRPr>
            </a:lvl2pPr>
            <a:lvl3pPr marL="1371600" lvl="2" indent="-298450" algn="ctr">
              <a:lnSpc>
                <a:spcPct val="115000"/>
              </a:lnSpc>
              <a:spcBef>
                <a:spcPts val="0"/>
              </a:spcBef>
              <a:spcAft>
                <a:spcPts val="0"/>
              </a:spcAft>
              <a:buClr>
                <a:schemeClr val="lt1"/>
              </a:buClr>
              <a:buSzPts val="1100"/>
              <a:buChar char="○"/>
              <a:defRPr sz="1100">
                <a:solidFill>
                  <a:schemeClr val="lt1"/>
                </a:solidFill>
              </a:defRPr>
            </a:lvl3pPr>
            <a:lvl4pPr marL="1828800" lvl="3" indent="-298450" algn="ctr">
              <a:lnSpc>
                <a:spcPct val="115000"/>
              </a:lnSpc>
              <a:spcBef>
                <a:spcPts val="0"/>
              </a:spcBef>
              <a:spcAft>
                <a:spcPts val="0"/>
              </a:spcAft>
              <a:buClr>
                <a:schemeClr val="lt1"/>
              </a:buClr>
              <a:buSzPts val="1100"/>
              <a:buChar char="■"/>
              <a:defRPr sz="1100">
                <a:solidFill>
                  <a:schemeClr val="lt1"/>
                </a:solidFill>
              </a:defRPr>
            </a:lvl4pPr>
            <a:lvl5pPr marL="2286000" lvl="4" indent="-298450" algn="ctr">
              <a:lnSpc>
                <a:spcPct val="115000"/>
              </a:lnSpc>
              <a:spcBef>
                <a:spcPts val="0"/>
              </a:spcBef>
              <a:spcAft>
                <a:spcPts val="0"/>
              </a:spcAft>
              <a:buClr>
                <a:schemeClr val="lt1"/>
              </a:buClr>
              <a:buSzPts val="1100"/>
              <a:buChar char="○"/>
              <a:defRPr sz="1100">
                <a:solidFill>
                  <a:schemeClr val="lt1"/>
                </a:solidFill>
              </a:defRPr>
            </a:lvl5pPr>
            <a:lvl6pPr marL="2743200" lvl="5" indent="-298450" algn="ctr">
              <a:lnSpc>
                <a:spcPct val="115000"/>
              </a:lnSpc>
              <a:spcBef>
                <a:spcPts val="0"/>
              </a:spcBef>
              <a:spcAft>
                <a:spcPts val="0"/>
              </a:spcAft>
              <a:buClr>
                <a:schemeClr val="lt1"/>
              </a:buClr>
              <a:buSzPts val="1100"/>
              <a:buChar char="■"/>
              <a:defRPr sz="1100">
                <a:solidFill>
                  <a:schemeClr val="lt1"/>
                </a:solidFill>
              </a:defRPr>
            </a:lvl6pPr>
            <a:lvl7pPr marL="3200400" lvl="6" indent="-298450" algn="ctr">
              <a:lnSpc>
                <a:spcPct val="115000"/>
              </a:lnSpc>
              <a:spcBef>
                <a:spcPts val="0"/>
              </a:spcBef>
              <a:spcAft>
                <a:spcPts val="0"/>
              </a:spcAft>
              <a:buClr>
                <a:schemeClr val="lt1"/>
              </a:buClr>
              <a:buSzPts val="1100"/>
              <a:buChar char="●"/>
              <a:defRPr sz="1100">
                <a:solidFill>
                  <a:schemeClr val="lt1"/>
                </a:solidFill>
              </a:defRPr>
            </a:lvl7pPr>
            <a:lvl8pPr marL="3657600" lvl="7" indent="-298450" algn="ctr">
              <a:lnSpc>
                <a:spcPct val="115000"/>
              </a:lnSpc>
              <a:spcBef>
                <a:spcPts val="0"/>
              </a:spcBef>
              <a:spcAft>
                <a:spcPts val="0"/>
              </a:spcAft>
              <a:buClr>
                <a:schemeClr val="lt1"/>
              </a:buClr>
              <a:buSzPts val="1100"/>
              <a:buChar char="○"/>
              <a:defRPr sz="1100">
                <a:solidFill>
                  <a:schemeClr val="lt1"/>
                </a:solidFill>
              </a:defRPr>
            </a:lvl8pPr>
            <a:lvl9pPr marL="4114800" lvl="8" indent="-298450" algn="ctr">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4035" name="Google Shape;4035;p201"/>
          <p:cNvSpPr txBox="1">
            <a:spLocks noGrp="1"/>
          </p:cNvSpPr>
          <p:nvPr>
            <p:ph type="subTitle" idx="3"/>
          </p:nvPr>
        </p:nvSpPr>
        <p:spPr>
          <a:xfrm>
            <a:off x="676575" y="1929375"/>
            <a:ext cx="3895500" cy="9471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100"/>
              <a:buNone/>
              <a:defRPr sz="1100" b="1">
                <a:solidFill>
                  <a:schemeClr val="lt1"/>
                </a:solidFill>
              </a:defRPr>
            </a:lvl1pPr>
            <a:lvl2pPr lvl="1" algn="ctr">
              <a:spcBef>
                <a:spcPts val="0"/>
              </a:spcBef>
              <a:spcAft>
                <a:spcPts val="0"/>
              </a:spcAft>
              <a:buClr>
                <a:schemeClr val="lt1"/>
              </a:buClr>
              <a:buSzPts val="1400"/>
              <a:buNone/>
              <a:defRPr b="1">
                <a:solidFill>
                  <a:schemeClr val="lt1"/>
                </a:solidFill>
              </a:defRPr>
            </a:lvl2pPr>
            <a:lvl3pPr lvl="2" algn="ctr">
              <a:spcBef>
                <a:spcPts val="0"/>
              </a:spcBef>
              <a:spcAft>
                <a:spcPts val="0"/>
              </a:spcAft>
              <a:buClr>
                <a:schemeClr val="lt1"/>
              </a:buClr>
              <a:buSzPts val="1400"/>
              <a:buNone/>
              <a:defRPr b="1">
                <a:solidFill>
                  <a:schemeClr val="lt1"/>
                </a:solidFill>
              </a:defRPr>
            </a:lvl3pPr>
            <a:lvl4pPr lvl="3" algn="ctr">
              <a:spcBef>
                <a:spcPts val="0"/>
              </a:spcBef>
              <a:spcAft>
                <a:spcPts val="0"/>
              </a:spcAft>
              <a:buClr>
                <a:schemeClr val="lt1"/>
              </a:buClr>
              <a:buSzPts val="1400"/>
              <a:buNone/>
              <a:defRPr b="1">
                <a:solidFill>
                  <a:schemeClr val="lt1"/>
                </a:solidFill>
              </a:defRPr>
            </a:lvl4pPr>
            <a:lvl5pPr lvl="4" algn="ctr">
              <a:spcBef>
                <a:spcPts val="0"/>
              </a:spcBef>
              <a:spcAft>
                <a:spcPts val="0"/>
              </a:spcAft>
              <a:buClr>
                <a:schemeClr val="lt1"/>
              </a:buClr>
              <a:buSzPts val="1400"/>
              <a:buNone/>
              <a:defRPr b="1">
                <a:solidFill>
                  <a:schemeClr val="lt1"/>
                </a:solidFill>
              </a:defRPr>
            </a:lvl5pPr>
            <a:lvl6pPr lvl="5" algn="ctr">
              <a:spcBef>
                <a:spcPts val="0"/>
              </a:spcBef>
              <a:spcAft>
                <a:spcPts val="0"/>
              </a:spcAft>
              <a:buClr>
                <a:schemeClr val="lt1"/>
              </a:buClr>
              <a:buSzPts val="1400"/>
              <a:buNone/>
              <a:defRPr b="1">
                <a:solidFill>
                  <a:schemeClr val="lt1"/>
                </a:solidFill>
              </a:defRPr>
            </a:lvl6pPr>
            <a:lvl7pPr lvl="6" algn="ctr">
              <a:spcBef>
                <a:spcPts val="0"/>
              </a:spcBef>
              <a:spcAft>
                <a:spcPts val="0"/>
              </a:spcAft>
              <a:buClr>
                <a:schemeClr val="lt1"/>
              </a:buClr>
              <a:buSzPts val="1400"/>
              <a:buNone/>
              <a:defRPr b="1">
                <a:solidFill>
                  <a:schemeClr val="lt1"/>
                </a:solidFill>
              </a:defRPr>
            </a:lvl7pPr>
            <a:lvl8pPr lvl="7" algn="ctr">
              <a:spcBef>
                <a:spcPts val="0"/>
              </a:spcBef>
              <a:spcAft>
                <a:spcPts val="0"/>
              </a:spcAft>
              <a:buClr>
                <a:schemeClr val="lt1"/>
              </a:buClr>
              <a:buSzPts val="1400"/>
              <a:buNone/>
              <a:defRPr b="1">
                <a:solidFill>
                  <a:schemeClr val="lt1"/>
                </a:solidFill>
              </a:defRPr>
            </a:lvl8pPr>
            <a:lvl9pPr lvl="8" algn="ctr">
              <a:spcBef>
                <a:spcPts val="0"/>
              </a:spcBef>
              <a:spcAft>
                <a:spcPts val="0"/>
              </a:spcAft>
              <a:buClr>
                <a:schemeClr val="lt1"/>
              </a:buClr>
              <a:buSzPts val="1400"/>
              <a:buNone/>
              <a:defRPr b="1">
                <a:solidFill>
                  <a:schemeClr val="lt1"/>
                </a:solidFill>
              </a:defRPr>
            </a:lvl9pPr>
          </a:lstStyle>
          <a:p>
            <a:endParaRPr/>
          </a:p>
        </p:txBody>
      </p:sp>
      <p:sp>
        <p:nvSpPr>
          <p:cNvPr id="4036" name="Google Shape;4036;p201"/>
          <p:cNvSpPr txBox="1">
            <a:spLocks noGrp="1"/>
          </p:cNvSpPr>
          <p:nvPr>
            <p:ph type="subTitle" idx="4"/>
          </p:nvPr>
        </p:nvSpPr>
        <p:spPr>
          <a:xfrm>
            <a:off x="4562275" y="1929375"/>
            <a:ext cx="3895500" cy="9471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100"/>
              <a:buNone/>
              <a:defRPr sz="1100" b="1">
                <a:solidFill>
                  <a:schemeClr val="lt1"/>
                </a:solidFill>
              </a:defRPr>
            </a:lvl1pPr>
            <a:lvl2pPr lvl="1" algn="ctr">
              <a:spcBef>
                <a:spcPts val="0"/>
              </a:spcBef>
              <a:spcAft>
                <a:spcPts val="0"/>
              </a:spcAft>
              <a:buClr>
                <a:schemeClr val="lt1"/>
              </a:buClr>
              <a:buSzPts val="1400"/>
              <a:buNone/>
              <a:defRPr b="1">
                <a:solidFill>
                  <a:schemeClr val="lt1"/>
                </a:solidFill>
              </a:defRPr>
            </a:lvl2pPr>
            <a:lvl3pPr lvl="2" algn="ctr">
              <a:spcBef>
                <a:spcPts val="0"/>
              </a:spcBef>
              <a:spcAft>
                <a:spcPts val="0"/>
              </a:spcAft>
              <a:buClr>
                <a:schemeClr val="lt1"/>
              </a:buClr>
              <a:buSzPts val="1400"/>
              <a:buNone/>
              <a:defRPr b="1">
                <a:solidFill>
                  <a:schemeClr val="lt1"/>
                </a:solidFill>
              </a:defRPr>
            </a:lvl3pPr>
            <a:lvl4pPr lvl="3" algn="ctr">
              <a:spcBef>
                <a:spcPts val="0"/>
              </a:spcBef>
              <a:spcAft>
                <a:spcPts val="0"/>
              </a:spcAft>
              <a:buClr>
                <a:schemeClr val="lt1"/>
              </a:buClr>
              <a:buSzPts val="1400"/>
              <a:buNone/>
              <a:defRPr b="1">
                <a:solidFill>
                  <a:schemeClr val="lt1"/>
                </a:solidFill>
              </a:defRPr>
            </a:lvl4pPr>
            <a:lvl5pPr lvl="4" algn="ctr">
              <a:spcBef>
                <a:spcPts val="0"/>
              </a:spcBef>
              <a:spcAft>
                <a:spcPts val="0"/>
              </a:spcAft>
              <a:buClr>
                <a:schemeClr val="lt1"/>
              </a:buClr>
              <a:buSzPts val="1400"/>
              <a:buNone/>
              <a:defRPr b="1">
                <a:solidFill>
                  <a:schemeClr val="lt1"/>
                </a:solidFill>
              </a:defRPr>
            </a:lvl5pPr>
            <a:lvl6pPr lvl="5" algn="ctr">
              <a:spcBef>
                <a:spcPts val="0"/>
              </a:spcBef>
              <a:spcAft>
                <a:spcPts val="0"/>
              </a:spcAft>
              <a:buClr>
                <a:schemeClr val="lt1"/>
              </a:buClr>
              <a:buSzPts val="1400"/>
              <a:buNone/>
              <a:defRPr b="1">
                <a:solidFill>
                  <a:schemeClr val="lt1"/>
                </a:solidFill>
              </a:defRPr>
            </a:lvl6pPr>
            <a:lvl7pPr lvl="6" algn="ctr">
              <a:spcBef>
                <a:spcPts val="0"/>
              </a:spcBef>
              <a:spcAft>
                <a:spcPts val="0"/>
              </a:spcAft>
              <a:buClr>
                <a:schemeClr val="lt1"/>
              </a:buClr>
              <a:buSzPts val="1400"/>
              <a:buNone/>
              <a:defRPr b="1">
                <a:solidFill>
                  <a:schemeClr val="lt1"/>
                </a:solidFill>
              </a:defRPr>
            </a:lvl7pPr>
            <a:lvl8pPr lvl="7" algn="ctr">
              <a:spcBef>
                <a:spcPts val="0"/>
              </a:spcBef>
              <a:spcAft>
                <a:spcPts val="0"/>
              </a:spcAft>
              <a:buClr>
                <a:schemeClr val="lt1"/>
              </a:buClr>
              <a:buSzPts val="1400"/>
              <a:buNone/>
              <a:defRPr b="1">
                <a:solidFill>
                  <a:schemeClr val="lt1"/>
                </a:solidFill>
              </a:defRPr>
            </a:lvl8pPr>
            <a:lvl9pPr lvl="8" algn="ctr">
              <a:spcBef>
                <a:spcPts val="0"/>
              </a:spcBef>
              <a:spcAft>
                <a:spcPts val="0"/>
              </a:spcAft>
              <a:buClr>
                <a:schemeClr val="lt1"/>
              </a:buClr>
              <a:buSzPts val="1400"/>
              <a:buNone/>
              <a:defRPr b="1">
                <a:solidFill>
                  <a:schemeClr val="lt1"/>
                </a:solidFill>
              </a:defRPr>
            </a:lvl9pPr>
          </a:lstStyle>
          <a:p>
            <a:endParaRPr/>
          </a:p>
        </p:txBody>
      </p:sp>
      <p:sp>
        <p:nvSpPr>
          <p:cNvPr id="4037" name="Google Shape;4037;p201"/>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lgn="ctr">
              <a:spcBef>
                <a:spcPts val="0"/>
              </a:spcBef>
              <a:spcAft>
                <a:spcPts val="0"/>
              </a:spcAft>
              <a:buClr>
                <a:schemeClr val="lt1"/>
              </a:buClr>
              <a:buSzPts val="3200"/>
              <a:buNone/>
              <a:defRPr sz="3200">
                <a:solidFill>
                  <a:schemeClr val="lt1"/>
                </a:solidFill>
              </a:defRPr>
            </a:lvl1pPr>
            <a:lvl2pPr lvl="1"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4038" name="Google Shape;4038;p201"/>
          <p:cNvSpPr txBox="1">
            <a:spLocks noGrp="1"/>
          </p:cNvSpPr>
          <p:nvPr>
            <p:ph type="subTitle" idx="5"/>
          </p:nvPr>
        </p:nvSpPr>
        <p:spPr>
          <a:xfrm>
            <a:off x="676650" y="1449300"/>
            <a:ext cx="7790700" cy="320100"/>
          </a:xfrm>
          <a:prstGeom prst="rect">
            <a:avLst/>
          </a:prstGeom>
          <a:noFill/>
        </p:spPr>
        <p:txBody>
          <a:bodyPr spcFirstLastPara="1" wrap="square" lIns="0" tIns="0" rIns="0" bIns="0" anchor="t" anchorCtr="0">
            <a:noAutofit/>
          </a:bodyPr>
          <a:lstStyle>
            <a:lvl1pPr lvl="0" algn="ctr">
              <a:spcBef>
                <a:spcPts val="0"/>
              </a:spcBef>
              <a:spcAft>
                <a:spcPts val="0"/>
              </a:spcAft>
              <a:buClr>
                <a:schemeClr val="lt1"/>
              </a:buClr>
              <a:buSzPts val="1800"/>
              <a:buNone/>
              <a:defRPr>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a:endParaRPr/>
          </a:p>
        </p:txBody>
      </p:sp>
      <p:sp>
        <p:nvSpPr>
          <p:cNvPr id="4039" name="Google Shape;4039;p201"/>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grpSp>
        <p:nvGrpSpPr>
          <p:cNvPr id="4040" name="Google Shape;4040;p201"/>
          <p:cNvGrpSpPr/>
          <p:nvPr/>
        </p:nvGrpSpPr>
        <p:grpSpPr>
          <a:xfrm>
            <a:off x="8648263" y="4659742"/>
            <a:ext cx="313719" cy="338062"/>
            <a:chOff x="3976677" y="2333625"/>
            <a:chExt cx="876309" cy="944307"/>
          </a:xfrm>
        </p:grpSpPr>
        <p:sp>
          <p:nvSpPr>
            <p:cNvPr id="4041" name="Google Shape;4041;p201"/>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42" name="Google Shape;4042;p201"/>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43" name="Google Shape;4043;p201"/>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44" name="Google Shape;4044;p201"/>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45" name="Google Shape;4045;p201"/>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46" name="Google Shape;4046;p201"/>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47" name="Google Shape;4047;p201"/>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48" name="Google Shape;4048;p201"/>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49" name="Google Shape;4049;p201"/>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50" name="Google Shape;4050;p201"/>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51" name="Google Shape;4051;p201"/>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52" name="Google Shape;4052;p201"/>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53" name="Google Shape;4053;p201"/>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54" name="Google Shape;4054;p201"/>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005 - Content - 2 Column B with Icon - Grey">
  <p:cSld name="CUSTOM_4_1_1_1_1">
    <p:bg>
      <p:bgPr>
        <a:solidFill>
          <a:schemeClr val="lt2"/>
        </a:solidFill>
        <a:effectLst/>
      </p:bgPr>
    </p:bg>
    <p:spTree>
      <p:nvGrpSpPr>
        <p:cNvPr id="1" name="Shape 4055"/>
        <p:cNvGrpSpPr/>
        <p:nvPr/>
      </p:nvGrpSpPr>
      <p:grpSpPr>
        <a:xfrm>
          <a:off x="0" y="0"/>
          <a:ext cx="0" cy="0"/>
          <a:chOff x="0" y="0"/>
          <a:chExt cx="0" cy="0"/>
        </a:xfrm>
      </p:grpSpPr>
      <p:sp>
        <p:nvSpPr>
          <p:cNvPr id="4056" name="Google Shape;4056;p202"/>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lgn="ctr">
              <a:spcBef>
                <a:spcPts val="0"/>
              </a:spcBef>
              <a:spcAft>
                <a:spcPts val="0"/>
              </a:spcAft>
              <a:buSzPts val="3200"/>
              <a:buNone/>
              <a:defRPr sz="3200"/>
            </a:lvl1pPr>
            <a:lvl2pPr lvl="1"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4057" name="Google Shape;4057;p202"/>
          <p:cNvSpPr txBox="1">
            <a:spLocks noGrp="1"/>
          </p:cNvSpPr>
          <p:nvPr>
            <p:ph type="subTitle" idx="1"/>
          </p:nvPr>
        </p:nvSpPr>
        <p:spPr>
          <a:xfrm>
            <a:off x="676650" y="1449300"/>
            <a:ext cx="7790700" cy="320100"/>
          </a:xfrm>
          <a:prstGeom prst="rect">
            <a:avLst/>
          </a:prstGeom>
          <a:noFill/>
        </p:spPr>
        <p:txBody>
          <a:bodyPr spcFirstLastPara="1" wrap="square" lIns="0" tIns="0" rIns="0" bIns="0" anchor="t" anchorCtr="0">
            <a:noAutofit/>
          </a:bodyPr>
          <a:lstStyle>
            <a:lvl1pPr lvl="0" algn="ctr">
              <a:spcBef>
                <a:spcPts val="0"/>
              </a:spcBef>
              <a:spcAft>
                <a:spcPts val="0"/>
              </a:spcAft>
              <a:buSzPts val="18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58" name="Google Shape;4058;p202"/>
          <p:cNvSpPr txBox="1">
            <a:spLocks noGrp="1"/>
          </p:cNvSpPr>
          <p:nvPr>
            <p:ph type="body" idx="2"/>
          </p:nvPr>
        </p:nvSpPr>
        <p:spPr>
          <a:xfrm>
            <a:off x="676675" y="2876550"/>
            <a:ext cx="3895200" cy="1613100"/>
          </a:xfrm>
          <a:prstGeom prst="rect">
            <a:avLst/>
          </a:prstGeom>
        </p:spPr>
        <p:txBody>
          <a:bodyPr spcFirstLastPara="1" wrap="square" lIns="91425" tIns="91425" rIns="91425" bIns="91425" anchor="t" anchorCtr="0">
            <a:noAutofit/>
          </a:bodyPr>
          <a:lstStyle>
            <a:lvl1pPr marL="457200" lvl="0" indent="-304800" algn="ctr">
              <a:lnSpc>
                <a:spcPct val="115000"/>
              </a:lnSpc>
              <a:spcBef>
                <a:spcPts val="0"/>
              </a:spcBef>
              <a:spcAft>
                <a:spcPts val="0"/>
              </a:spcAft>
              <a:buSzPts val="1200"/>
              <a:buChar char="●"/>
              <a:defRPr sz="1100"/>
            </a:lvl1pPr>
            <a:lvl2pPr marL="914400" lvl="1" indent="-298450" algn="ctr">
              <a:lnSpc>
                <a:spcPct val="115000"/>
              </a:lnSpc>
              <a:spcBef>
                <a:spcPts val="0"/>
              </a:spcBef>
              <a:spcAft>
                <a:spcPts val="0"/>
              </a:spcAft>
              <a:buSzPts val="1100"/>
              <a:buChar char="●"/>
              <a:defRPr sz="1100"/>
            </a:lvl2pPr>
            <a:lvl3pPr marL="1371600" lvl="2" indent="-298450" algn="ctr">
              <a:lnSpc>
                <a:spcPct val="115000"/>
              </a:lnSpc>
              <a:spcBef>
                <a:spcPts val="0"/>
              </a:spcBef>
              <a:spcAft>
                <a:spcPts val="0"/>
              </a:spcAft>
              <a:buSzPts val="1100"/>
              <a:buChar char="○"/>
              <a:defRPr sz="1100"/>
            </a:lvl3pPr>
            <a:lvl4pPr marL="1828800" lvl="3" indent="-298450" algn="ctr">
              <a:lnSpc>
                <a:spcPct val="115000"/>
              </a:lnSpc>
              <a:spcBef>
                <a:spcPts val="0"/>
              </a:spcBef>
              <a:spcAft>
                <a:spcPts val="0"/>
              </a:spcAft>
              <a:buSzPts val="1100"/>
              <a:buChar char="■"/>
              <a:defRPr sz="1100"/>
            </a:lvl4pPr>
            <a:lvl5pPr marL="2286000" lvl="4" indent="-298450" algn="ctr">
              <a:lnSpc>
                <a:spcPct val="115000"/>
              </a:lnSpc>
              <a:spcBef>
                <a:spcPts val="0"/>
              </a:spcBef>
              <a:spcAft>
                <a:spcPts val="0"/>
              </a:spcAft>
              <a:buSzPts val="1100"/>
              <a:buChar char="○"/>
              <a:defRPr sz="1100"/>
            </a:lvl5pPr>
            <a:lvl6pPr marL="2743200" lvl="5" indent="-298450" algn="ctr">
              <a:lnSpc>
                <a:spcPct val="115000"/>
              </a:lnSpc>
              <a:spcBef>
                <a:spcPts val="0"/>
              </a:spcBef>
              <a:spcAft>
                <a:spcPts val="0"/>
              </a:spcAft>
              <a:buSzPts val="1100"/>
              <a:buChar char="■"/>
              <a:defRPr sz="1100"/>
            </a:lvl6pPr>
            <a:lvl7pPr marL="3200400" lvl="6" indent="-298450" algn="ctr">
              <a:lnSpc>
                <a:spcPct val="115000"/>
              </a:lnSpc>
              <a:spcBef>
                <a:spcPts val="0"/>
              </a:spcBef>
              <a:spcAft>
                <a:spcPts val="0"/>
              </a:spcAft>
              <a:buSzPts val="1100"/>
              <a:buChar char="●"/>
              <a:defRPr sz="1100"/>
            </a:lvl7pPr>
            <a:lvl8pPr marL="3657600" lvl="7" indent="-298450" algn="ctr">
              <a:lnSpc>
                <a:spcPct val="115000"/>
              </a:lnSpc>
              <a:spcBef>
                <a:spcPts val="0"/>
              </a:spcBef>
              <a:spcAft>
                <a:spcPts val="0"/>
              </a:spcAft>
              <a:buSzPts val="1100"/>
              <a:buChar char="○"/>
              <a:defRPr sz="1100"/>
            </a:lvl8pPr>
            <a:lvl9pPr marL="4114800" lvl="8" indent="-298450" algn="ctr">
              <a:lnSpc>
                <a:spcPct val="115000"/>
              </a:lnSpc>
              <a:spcBef>
                <a:spcPts val="0"/>
              </a:spcBef>
              <a:spcAft>
                <a:spcPts val="0"/>
              </a:spcAft>
              <a:buSzPts val="1100"/>
              <a:buChar char="■"/>
              <a:defRPr sz="1100"/>
            </a:lvl9pPr>
          </a:lstStyle>
          <a:p>
            <a:endParaRPr/>
          </a:p>
        </p:txBody>
      </p:sp>
      <p:sp>
        <p:nvSpPr>
          <p:cNvPr id="4059" name="Google Shape;4059;p202"/>
          <p:cNvSpPr txBox="1">
            <a:spLocks noGrp="1"/>
          </p:cNvSpPr>
          <p:nvPr>
            <p:ph type="body" idx="3"/>
          </p:nvPr>
        </p:nvSpPr>
        <p:spPr>
          <a:xfrm>
            <a:off x="4572075" y="2876550"/>
            <a:ext cx="3895200" cy="1613100"/>
          </a:xfrm>
          <a:prstGeom prst="rect">
            <a:avLst/>
          </a:prstGeom>
        </p:spPr>
        <p:txBody>
          <a:bodyPr spcFirstLastPara="1" wrap="square" lIns="91425" tIns="91425" rIns="91425" bIns="91425" anchor="t" anchorCtr="0">
            <a:noAutofit/>
          </a:bodyPr>
          <a:lstStyle>
            <a:lvl1pPr marL="457200" lvl="0" indent="-304800" algn="ctr">
              <a:lnSpc>
                <a:spcPct val="115000"/>
              </a:lnSpc>
              <a:spcBef>
                <a:spcPts val="0"/>
              </a:spcBef>
              <a:spcAft>
                <a:spcPts val="0"/>
              </a:spcAft>
              <a:buSzPts val="1200"/>
              <a:buChar char="●"/>
              <a:defRPr sz="1100"/>
            </a:lvl1pPr>
            <a:lvl2pPr marL="914400" lvl="1" indent="-298450" algn="ctr">
              <a:lnSpc>
                <a:spcPct val="115000"/>
              </a:lnSpc>
              <a:spcBef>
                <a:spcPts val="0"/>
              </a:spcBef>
              <a:spcAft>
                <a:spcPts val="0"/>
              </a:spcAft>
              <a:buSzPts val="1100"/>
              <a:buChar char="●"/>
              <a:defRPr sz="1100"/>
            </a:lvl2pPr>
            <a:lvl3pPr marL="1371600" lvl="2" indent="-298450" algn="ctr">
              <a:lnSpc>
                <a:spcPct val="115000"/>
              </a:lnSpc>
              <a:spcBef>
                <a:spcPts val="0"/>
              </a:spcBef>
              <a:spcAft>
                <a:spcPts val="0"/>
              </a:spcAft>
              <a:buSzPts val="1100"/>
              <a:buChar char="○"/>
              <a:defRPr sz="1100"/>
            </a:lvl3pPr>
            <a:lvl4pPr marL="1828800" lvl="3" indent="-298450" algn="ctr">
              <a:lnSpc>
                <a:spcPct val="115000"/>
              </a:lnSpc>
              <a:spcBef>
                <a:spcPts val="0"/>
              </a:spcBef>
              <a:spcAft>
                <a:spcPts val="0"/>
              </a:spcAft>
              <a:buSzPts val="1100"/>
              <a:buChar char="■"/>
              <a:defRPr sz="1100"/>
            </a:lvl4pPr>
            <a:lvl5pPr marL="2286000" lvl="4" indent="-298450" algn="ctr">
              <a:lnSpc>
                <a:spcPct val="115000"/>
              </a:lnSpc>
              <a:spcBef>
                <a:spcPts val="0"/>
              </a:spcBef>
              <a:spcAft>
                <a:spcPts val="0"/>
              </a:spcAft>
              <a:buSzPts val="1100"/>
              <a:buChar char="○"/>
              <a:defRPr sz="1100"/>
            </a:lvl5pPr>
            <a:lvl6pPr marL="2743200" lvl="5" indent="-298450" algn="ctr">
              <a:lnSpc>
                <a:spcPct val="115000"/>
              </a:lnSpc>
              <a:spcBef>
                <a:spcPts val="0"/>
              </a:spcBef>
              <a:spcAft>
                <a:spcPts val="0"/>
              </a:spcAft>
              <a:buSzPts val="1100"/>
              <a:buChar char="■"/>
              <a:defRPr sz="1100"/>
            </a:lvl6pPr>
            <a:lvl7pPr marL="3200400" lvl="6" indent="-298450" algn="ctr">
              <a:lnSpc>
                <a:spcPct val="115000"/>
              </a:lnSpc>
              <a:spcBef>
                <a:spcPts val="0"/>
              </a:spcBef>
              <a:spcAft>
                <a:spcPts val="0"/>
              </a:spcAft>
              <a:buSzPts val="1100"/>
              <a:buChar char="●"/>
              <a:defRPr sz="1100"/>
            </a:lvl7pPr>
            <a:lvl8pPr marL="3657600" lvl="7" indent="-298450" algn="ctr">
              <a:lnSpc>
                <a:spcPct val="115000"/>
              </a:lnSpc>
              <a:spcBef>
                <a:spcPts val="0"/>
              </a:spcBef>
              <a:spcAft>
                <a:spcPts val="0"/>
              </a:spcAft>
              <a:buSzPts val="1100"/>
              <a:buChar char="○"/>
              <a:defRPr sz="1100"/>
            </a:lvl8pPr>
            <a:lvl9pPr marL="4114800" lvl="8" indent="-298450" algn="ctr">
              <a:lnSpc>
                <a:spcPct val="115000"/>
              </a:lnSpc>
              <a:spcBef>
                <a:spcPts val="0"/>
              </a:spcBef>
              <a:spcAft>
                <a:spcPts val="0"/>
              </a:spcAft>
              <a:buSzPts val="1100"/>
              <a:buChar char="■"/>
              <a:defRPr sz="1100"/>
            </a:lvl9pPr>
          </a:lstStyle>
          <a:p>
            <a:endParaRPr/>
          </a:p>
        </p:txBody>
      </p:sp>
      <p:sp>
        <p:nvSpPr>
          <p:cNvPr id="4060" name="Google Shape;4060;p202"/>
          <p:cNvSpPr txBox="1">
            <a:spLocks noGrp="1"/>
          </p:cNvSpPr>
          <p:nvPr>
            <p:ph type="subTitle" idx="4"/>
          </p:nvPr>
        </p:nvSpPr>
        <p:spPr>
          <a:xfrm>
            <a:off x="676575" y="1929375"/>
            <a:ext cx="3895500" cy="947100"/>
          </a:xfrm>
          <a:prstGeom prst="rect">
            <a:avLst/>
          </a:prstGeom>
        </p:spPr>
        <p:txBody>
          <a:bodyPr spcFirstLastPara="1" wrap="square" lIns="91425" tIns="91425" rIns="91425" bIns="91425" anchor="b" anchorCtr="0">
            <a:noAutofit/>
          </a:bodyPr>
          <a:lstStyle>
            <a:lvl1pPr lvl="0" algn="ctr">
              <a:spcBef>
                <a:spcPts val="0"/>
              </a:spcBef>
              <a:spcAft>
                <a:spcPts val="0"/>
              </a:spcAft>
              <a:buSzPts val="1100"/>
              <a:buNone/>
              <a:defRPr sz="1100" b="1"/>
            </a:lvl1pPr>
            <a:lvl2pPr lvl="1" algn="ctr">
              <a:spcBef>
                <a:spcPts val="0"/>
              </a:spcBef>
              <a:spcAft>
                <a:spcPts val="0"/>
              </a:spcAft>
              <a:buSzPts val="1400"/>
              <a:buNone/>
              <a:defRPr b="1"/>
            </a:lvl2pPr>
            <a:lvl3pPr lvl="2" algn="ctr">
              <a:spcBef>
                <a:spcPts val="0"/>
              </a:spcBef>
              <a:spcAft>
                <a:spcPts val="0"/>
              </a:spcAft>
              <a:buSzPts val="1400"/>
              <a:buNone/>
              <a:defRPr b="1"/>
            </a:lvl3pPr>
            <a:lvl4pPr lvl="3" algn="ctr">
              <a:spcBef>
                <a:spcPts val="0"/>
              </a:spcBef>
              <a:spcAft>
                <a:spcPts val="0"/>
              </a:spcAft>
              <a:buSzPts val="1400"/>
              <a:buNone/>
              <a:defRPr b="1"/>
            </a:lvl4pPr>
            <a:lvl5pPr lvl="4" algn="ctr">
              <a:spcBef>
                <a:spcPts val="0"/>
              </a:spcBef>
              <a:spcAft>
                <a:spcPts val="0"/>
              </a:spcAft>
              <a:buSzPts val="1400"/>
              <a:buNone/>
              <a:defRPr b="1"/>
            </a:lvl5pPr>
            <a:lvl6pPr lvl="5" algn="ctr">
              <a:spcBef>
                <a:spcPts val="0"/>
              </a:spcBef>
              <a:spcAft>
                <a:spcPts val="0"/>
              </a:spcAft>
              <a:buSzPts val="1400"/>
              <a:buNone/>
              <a:defRPr b="1"/>
            </a:lvl6pPr>
            <a:lvl7pPr lvl="6" algn="ctr">
              <a:spcBef>
                <a:spcPts val="0"/>
              </a:spcBef>
              <a:spcAft>
                <a:spcPts val="0"/>
              </a:spcAft>
              <a:buSzPts val="1400"/>
              <a:buNone/>
              <a:defRPr b="1"/>
            </a:lvl7pPr>
            <a:lvl8pPr lvl="7" algn="ctr">
              <a:spcBef>
                <a:spcPts val="0"/>
              </a:spcBef>
              <a:spcAft>
                <a:spcPts val="0"/>
              </a:spcAft>
              <a:buSzPts val="1400"/>
              <a:buNone/>
              <a:defRPr b="1"/>
            </a:lvl8pPr>
            <a:lvl9pPr lvl="8" algn="ctr">
              <a:spcBef>
                <a:spcPts val="0"/>
              </a:spcBef>
              <a:spcAft>
                <a:spcPts val="0"/>
              </a:spcAft>
              <a:buSzPts val="1400"/>
              <a:buNone/>
              <a:defRPr b="1"/>
            </a:lvl9pPr>
          </a:lstStyle>
          <a:p>
            <a:endParaRPr/>
          </a:p>
        </p:txBody>
      </p:sp>
      <p:sp>
        <p:nvSpPr>
          <p:cNvPr id="4061" name="Google Shape;4061;p202"/>
          <p:cNvSpPr txBox="1">
            <a:spLocks noGrp="1"/>
          </p:cNvSpPr>
          <p:nvPr>
            <p:ph type="subTitle" idx="5"/>
          </p:nvPr>
        </p:nvSpPr>
        <p:spPr>
          <a:xfrm>
            <a:off x="4562275" y="1929375"/>
            <a:ext cx="3895500" cy="947100"/>
          </a:xfrm>
          <a:prstGeom prst="rect">
            <a:avLst/>
          </a:prstGeom>
        </p:spPr>
        <p:txBody>
          <a:bodyPr spcFirstLastPara="1" wrap="square" lIns="91425" tIns="91425" rIns="91425" bIns="91425" anchor="b" anchorCtr="0">
            <a:noAutofit/>
          </a:bodyPr>
          <a:lstStyle>
            <a:lvl1pPr lvl="0" algn="ctr">
              <a:spcBef>
                <a:spcPts val="0"/>
              </a:spcBef>
              <a:spcAft>
                <a:spcPts val="0"/>
              </a:spcAft>
              <a:buSzPts val="1100"/>
              <a:buNone/>
              <a:defRPr sz="1100" b="1"/>
            </a:lvl1pPr>
            <a:lvl2pPr lvl="1" algn="ctr">
              <a:spcBef>
                <a:spcPts val="0"/>
              </a:spcBef>
              <a:spcAft>
                <a:spcPts val="0"/>
              </a:spcAft>
              <a:buSzPts val="1400"/>
              <a:buNone/>
              <a:defRPr b="1"/>
            </a:lvl2pPr>
            <a:lvl3pPr lvl="2" algn="ctr">
              <a:spcBef>
                <a:spcPts val="0"/>
              </a:spcBef>
              <a:spcAft>
                <a:spcPts val="0"/>
              </a:spcAft>
              <a:buSzPts val="1400"/>
              <a:buNone/>
              <a:defRPr b="1"/>
            </a:lvl3pPr>
            <a:lvl4pPr lvl="3" algn="ctr">
              <a:spcBef>
                <a:spcPts val="0"/>
              </a:spcBef>
              <a:spcAft>
                <a:spcPts val="0"/>
              </a:spcAft>
              <a:buSzPts val="1400"/>
              <a:buNone/>
              <a:defRPr b="1"/>
            </a:lvl4pPr>
            <a:lvl5pPr lvl="4" algn="ctr">
              <a:spcBef>
                <a:spcPts val="0"/>
              </a:spcBef>
              <a:spcAft>
                <a:spcPts val="0"/>
              </a:spcAft>
              <a:buSzPts val="1400"/>
              <a:buNone/>
              <a:defRPr b="1"/>
            </a:lvl5pPr>
            <a:lvl6pPr lvl="5" algn="ctr">
              <a:spcBef>
                <a:spcPts val="0"/>
              </a:spcBef>
              <a:spcAft>
                <a:spcPts val="0"/>
              </a:spcAft>
              <a:buSzPts val="1400"/>
              <a:buNone/>
              <a:defRPr b="1"/>
            </a:lvl6pPr>
            <a:lvl7pPr lvl="6" algn="ctr">
              <a:spcBef>
                <a:spcPts val="0"/>
              </a:spcBef>
              <a:spcAft>
                <a:spcPts val="0"/>
              </a:spcAft>
              <a:buSzPts val="1400"/>
              <a:buNone/>
              <a:defRPr b="1"/>
            </a:lvl7pPr>
            <a:lvl8pPr lvl="7" algn="ctr">
              <a:spcBef>
                <a:spcPts val="0"/>
              </a:spcBef>
              <a:spcAft>
                <a:spcPts val="0"/>
              </a:spcAft>
              <a:buSzPts val="1400"/>
              <a:buNone/>
              <a:defRPr b="1"/>
            </a:lvl8pPr>
            <a:lvl9pPr lvl="8" algn="ctr">
              <a:spcBef>
                <a:spcPts val="0"/>
              </a:spcBef>
              <a:spcAft>
                <a:spcPts val="0"/>
              </a:spcAft>
              <a:buSzPts val="1400"/>
              <a:buNone/>
              <a:defRPr b="1"/>
            </a:lvl9pPr>
          </a:lstStyle>
          <a:p>
            <a:endParaRPr/>
          </a:p>
        </p:txBody>
      </p:sp>
      <p:grpSp>
        <p:nvGrpSpPr>
          <p:cNvPr id="4062" name="Google Shape;4062;p202"/>
          <p:cNvGrpSpPr/>
          <p:nvPr/>
        </p:nvGrpSpPr>
        <p:grpSpPr>
          <a:xfrm>
            <a:off x="8648263" y="4659742"/>
            <a:ext cx="313719" cy="338062"/>
            <a:chOff x="3976677" y="2333625"/>
            <a:chExt cx="876309" cy="944307"/>
          </a:xfrm>
        </p:grpSpPr>
        <p:sp>
          <p:nvSpPr>
            <p:cNvPr id="4063" name="Google Shape;4063;p202"/>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64" name="Google Shape;4064;p202"/>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65" name="Google Shape;4065;p202"/>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66" name="Google Shape;4066;p202"/>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67" name="Google Shape;4067;p202"/>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68" name="Google Shape;4068;p202"/>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69" name="Google Shape;4069;p202"/>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70" name="Google Shape;4070;p202"/>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71" name="Google Shape;4071;p202"/>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72" name="Google Shape;4072;p202"/>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73" name="Google Shape;4073;p202"/>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74" name="Google Shape;4074;p202"/>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75" name="Google Shape;4075;p202"/>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76" name="Google Shape;4076;p202"/>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077" name="Google Shape;4077;p202"/>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005 - Content - 3 Column - Blue">
  <p:cSld name="CUSTOM_4_2_7_1_2_1">
    <p:bg>
      <p:bgPr>
        <a:solidFill>
          <a:schemeClr val="dk1"/>
        </a:solidFill>
        <a:effectLst/>
      </p:bgPr>
    </p:bg>
    <p:spTree>
      <p:nvGrpSpPr>
        <p:cNvPr id="1" name="Shape 4078"/>
        <p:cNvGrpSpPr/>
        <p:nvPr/>
      </p:nvGrpSpPr>
      <p:grpSpPr>
        <a:xfrm>
          <a:off x="0" y="0"/>
          <a:ext cx="0" cy="0"/>
          <a:chOff x="0" y="0"/>
          <a:chExt cx="0" cy="0"/>
        </a:xfrm>
      </p:grpSpPr>
      <p:sp>
        <p:nvSpPr>
          <p:cNvPr id="4079" name="Google Shape;4079;p203"/>
          <p:cNvSpPr txBox="1">
            <a:spLocks noGrp="1"/>
          </p:cNvSpPr>
          <p:nvPr>
            <p:ph type="body" idx="1"/>
          </p:nvPr>
        </p:nvSpPr>
        <p:spPr>
          <a:xfrm>
            <a:off x="676500" y="1769375"/>
            <a:ext cx="2597100" cy="2720100"/>
          </a:xfrm>
          <a:prstGeom prst="rect">
            <a:avLst/>
          </a:prstGeom>
        </p:spPr>
        <p:txBody>
          <a:bodyPr spcFirstLastPara="1" wrap="square" lIns="0" tIns="91425" rIns="228600" bIns="91425" anchor="t" anchorCtr="0">
            <a:noAutofit/>
          </a:bodyPr>
          <a:lstStyle>
            <a:lvl1pPr marL="457200" lvl="0" indent="-317500">
              <a:lnSpc>
                <a:spcPct val="100000"/>
              </a:lnSpc>
              <a:spcBef>
                <a:spcPts val="0"/>
              </a:spcBef>
              <a:spcAft>
                <a:spcPts val="0"/>
              </a:spcAft>
              <a:buClr>
                <a:schemeClr val="lt1"/>
              </a:buClr>
              <a:buSzPts val="1400"/>
              <a:buChar char="●"/>
              <a:defRPr sz="1400">
                <a:solidFill>
                  <a:schemeClr val="lt1"/>
                </a:solidFill>
              </a:defRPr>
            </a:lvl1pPr>
            <a:lvl2pPr marL="914400" lvl="1" indent="-317500">
              <a:lnSpc>
                <a:spcPct val="100000"/>
              </a:lnSpc>
              <a:spcBef>
                <a:spcPts val="500"/>
              </a:spcBef>
              <a:spcAft>
                <a:spcPts val="0"/>
              </a:spcAft>
              <a:buClr>
                <a:schemeClr val="lt1"/>
              </a:buClr>
              <a:buSzPts val="1400"/>
              <a:buChar char="●"/>
              <a:defRPr>
                <a:solidFill>
                  <a:schemeClr val="lt1"/>
                </a:solidFill>
              </a:defRPr>
            </a:lvl2pPr>
            <a:lvl3pPr marL="1371600" lvl="2" indent="-317500">
              <a:lnSpc>
                <a:spcPct val="100000"/>
              </a:lnSpc>
              <a:spcBef>
                <a:spcPts val="500"/>
              </a:spcBef>
              <a:spcAft>
                <a:spcPts val="0"/>
              </a:spcAft>
              <a:buClr>
                <a:schemeClr val="lt1"/>
              </a:buClr>
              <a:buSzPts val="1400"/>
              <a:buChar char="■"/>
              <a:defRPr>
                <a:solidFill>
                  <a:schemeClr val="lt1"/>
                </a:solidFill>
              </a:defRPr>
            </a:lvl3pPr>
            <a:lvl4pPr marL="1828800" lvl="3" indent="-317500">
              <a:lnSpc>
                <a:spcPct val="100000"/>
              </a:lnSpc>
              <a:spcBef>
                <a:spcPts val="500"/>
              </a:spcBef>
              <a:spcAft>
                <a:spcPts val="0"/>
              </a:spcAft>
              <a:buClr>
                <a:schemeClr val="lt1"/>
              </a:buClr>
              <a:buSzPts val="1400"/>
              <a:buChar char="●"/>
              <a:defRPr>
                <a:solidFill>
                  <a:schemeClr val="lt1"/>
                </a:solidFill>
              </a:defRPr>
            </a:lvl4pPr>
            <a:lvl5pPr marL="2286000" lvl="4" indent="-317500">
              <a:lnSpc>
                <a:spcPct val="100000"/>
              </a:lnSpc>
              <a:spcBef>
                <a:spcPts val="500"/>
              </a:spcBef>
              <a:spcAft>
                <a:spcPts val="0"/>
              </a:spcAft>
              <a:buClr>
                <a:schemeClr val="lt1"/>
              </a:buClr>
              <a:buSzPts val="1400"/>
              <a:buChar char="○"/>
              <a:defRPr>
                <a:solidFill>
                  <a:schemeClr val="lt1"/>
                </a:solidFill>
              </a:defRPr>
            </a:lvl5pPr>
            <a:lvl6pPr marL="2743200" lvl="5" indent="-317500">
              <a:lnSpc>
                <a:spcPct val="100000"/>
              </a:lnSpc>
              <a:spcBef>
                <a:spcPts val="500"/>
              </a:spcBef>
              <a:spcAft>
                <a:spcPts val="0"/>
              </a:spcAft>
              <a:buClr>
                <a:schemeClr val="lt1"/>
              </a:buClr>
              <a:buSzPts val="1400"/>
              <a:buChar char="■"/>
              <a:defRPr>
                <a:solidFill>
                  <a:schemeClr val="lt1"/>
                </a:solidFill>
              </a:defRPr>
            </a:lvl6pPr>
            <a:lvl7pPr marL="3200400" lvl="6" indent="-317500">
              <a:lnSpc>
                <a:spcPct val="100000"/>
              </a:lnSpc>
              <a:spcBef>
                <a:spcPts val="500"/>
              </a:spcBef>
              <a:spcAft>
                <a:spcPts val="0"/>
              </a:spcAft>
              <a:buClr>
                <a:schemeClr val="lt1"/>
              </a:buClr>
              <a:buSzPts val="1400"/>
              <a:buChar char="●"/>
              <a:defRPr>
                <a:solidFill>
                  <a:schemeClr val="lt1"/>
                </a:solidFill>
              </a:defRPr>
            </a:lvl7pPr>
            <a:lvl8pPr marL="3657600" lvl="7" indent="-317500">
              <a:lnSpc>
                <a:spcPct val="100000"/>
              </a:lnSpc>
              <a:spcBef>
                <a:spcPts val="500"/>
              </a:spcBef>
              <a:spcAft>
                <a:spcPts val="0"/>
              </a:spcAft>
              <a:buClr>
                <a:schemeClr val="lt1"/>
              </a:buClr>
              <a:buSzPts val="1400"/>
              <a:buChar char="○"/>
              <a:defRPr>
                <a:solidFill>
                  <a:schemeClr val="lt1"/>
                </a:solidFill>
              </a:defRPr>
            </a:lvl8pPr>
            <a:lvl9pPr marL="4114800" lvl="8" indent="-31750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4080" name="Google Shape;4080;p203"/>
          <p:cNvSpPr txBox="1">
            <a:spLocks noGrp="1"/>
          </p:cNvSpPr>
          <p:nvPr>
            <p:ph type="body" idx="2"/>
          </p:nvPr>
        </p:nvSpPr>
        <p:spPr>
          <a:xfrm>
            <a:off x="3273600" y="1769375"/>
            <a:ext cx="2597100" cy="2720100"/>
          </a:xfrm>
          <a:prstGeom prst="rect">
            <a:avLst/>
          </a:prstGeom>
        </p:spPr>
        <p:txBody>
          <a:bodyPr spcFirstLastPara="1" wrap="square" lIns="0" tIns="91425" rIns="228600" bIns="91425" anchor="t" anchorCtr="0">
            <a:noAutofit/>
          </a:bodyPr>
          <a:lstStyle>
            <a:lvl1pPr marL="457200" lvl="0" indent="-317500">
              <a:lnSpc>
                <a:spcPct val="100000"/>
              </a:lnSpc>
              <a:spcBef>
                <a:spcPts val="0"/>
              </a:spcBef>
              <a:spcAft>
                <a:spcPts val="0"/>
              </a:spcAft>
              <a:buClr>
                <a:schemeClr val="lt1"/>
              </a:buClr>
              <a:buSzPts val="1400"/>
              <a:buChar char="●"/>
              <a:defRPr sz="1400">
                <a:solidFill>
                  <a:schemeClr val="lt1"/>
                </a:solidFill>
              </a:defRPr>
            </a:lvl1pPr>
            <a:lvl2pPr marL="914400" lvl="1" indent="-317500">
              <a:lnSpc>
                <a:spcPct val="100000"/>
              </a:lnSpc>
              <a:spcBef>
                <a:spcPts val="500"/>
              </a:spcBef>
              <a:spcAft>
                <a:spcPts val="0"/>
              </a:spcAft>
              <a:buClr>
                <a:schemeClr val="lt1"/>
              </a:buClr>
              <a:buSzPts val="1400"/>
              <a:buChar char="●"/>
              <a:defRPr>
                <a:solidFill>
                  <a:schemeClr val="lt1"/>
                </a:solidFill>
              </a:defRPr>
            </a:lvl2pPr>
            <a:lvl3pPr marL="1371600" lvl="2" indent="-317500">
              <a:lnSpc>
                <a:spcPct val="100000"/>
              </a:lnSpc>
              <a:spcBef>
                <a:spcPts val="500"/>
              </a:spcBef>
              <a:spcAft>
                <a:spcPts val="0"/>
              </a:spcAft>
              <a:buClr>
                <a:schemeClr val="lt1"/>
              </a:buClr>
              <a:buSzPts val="1400"/>
              <a:buChar char="■"/>
              <a:defRPr>
                <a:solidFill>
                  <a:schemeClr val="lt1"/>
                </a:solidFill>
              </a:defRPr>
            </a:lvl3pPr>
            <a:lvl4pPr marL="1828800" lvl="3" indent="-317500">
              <a:lnSpc>
                <a:spcPct val="100000"/>
              </a:lnSpc>
              <a:spcBef>
                <a:spcPts val="500"/>
              </a:spcBef>
              <a:spcAft>
                <a:spcPts val="0"/>
              </a:spcAft>
              <a:buClr>
                <a:schemeClr val="lt1"/>
              </a:buClr>
              <a:buSzPts val="1400"/>
              <a:buChar char="●"/>
              <a:defRPr>
                <a:solidFill>
                  <a:schemeClr val="lt1"/>
                </a:solidFill>
              </a:defRPr>
            </a:lvl4pPr>
            <a:lvl5pPr marL="2286000" lvl="4" indent="-317500">
              <a:lnSpc>
                <a:spcPct val="100000"/>
              </a:lnSpc>
              <a:spcBef>
                <a:spcPts val="500"/>
              </a:spcBef>
              <a:spcAft>
                <a:spcPts val="0"/>
              </a:spcAft>
              <a:buClr>
                <a:schemeClr val="lt1"/>
              </a:buClr>
              <a:buSzPts val="1400"/>
              <a:buChar char="○"/>
              <a:defRPr>
                <a:solidFill>
                  <a:schemeClr val="lt1"/>
                </a:solidFill>
              </a:defRPr>
            </a:lvl5pPr>
            <a:lvl6pPr marL="2743200" lvl="5" indent="-317500">
              <a:lnSpc>
                <a:spcPct val="100000"/>
              </a:lnSpc>
              <a:spcBef>
                <a:spcPts val="500"/>
              </a:spcBef>
              <a:spcAft>
                <a:spcPts val="0"/>
              </a:spcAft>
              <a:buClr>
                <a:schemeClr val="lt1"/>
              </a:buClr>
              <a:buSzPts val="1400"/>
              <a:buChar char="■"/>
              <a:defRPr>
                <a:solidFill>
                  <a:schemeClr val="lt1"/>
                </a:solidFill>
              </a:defRPr>
            </a:lvl6pPr>
            <a:lvl7pPr marL="3200400" lvl="6" indent="-317500">
              <a:lnSpc>
                <a:spcPct val="100000"/>
              </a:lnSpc>
              <a:spcBef>
                <a:spcPts val="500"/>
              </a:spcBef>
              <a:spcAft>
                <a:spcPts val="0"/>
              </a:spcAft>
              <a:buClr>
                <a:schemeClr val="lt1"/>
              </a:buClr>
              <a:buSzPts val="1400"/>
              <a:buChar char="●"/>
              <a:defRPr>
                <a:solidFill>
                  <a:schemeClr val="lt1"/>
                </a:solidFill>
              </a:defRPr>
            </a:lvl7pPr>
            <a:lvl8pPr marL="3657600" lvl="7" indent="-317500">
              <a:lnSpc>
                <a:spcPct val="100000"/>
              </a:lnSpc>
              <a:spcBef>
                <a:spcPts val="500"/>
              </a:spcBef>
              <a:spcAft>
                <a:spcPts val="0"/>
              </a:spcAft>
              <a:buClr>
                <a:schemeClr val="lt1"/>
              </a:buClr>
              <a:buSzPts val="1400"/>
              <a:buChar char="○"/>
              <a:defRPr>
                <a:solidFill>
                  <a:schemeClr val="lt1"/>
                </a:solidFill>
              </a:defRPr>
            </a:lvl8pPr>
            <a:lvl9pPr marL="4114800" lvl="8" indent="-31750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4081" name="Google Shape;4081;p203"/>
          <p:cNvSpPr txBox="1">
            <a:spLocks noGrp="1"/>
          </p:cNvSpPr>
          <p:nvPr>
            <p:ph type="body" idx="3"/>
          </p:nvPr>
        </p:nvSpPr>
        <p:spPr>
          <a:xfrm>
            <a:off x="5870350" y="1769375"/>
            <a:ext cx="2597100" cy="2720100"/>
          </a:xfrm>
          <a:prstGeom prst="rect">
            <a:avLst/>
          </a:prstGeom>
        </p:spPr>
        <p:txBody>
          <a:bodyPr spcFirstLastPara="1" wrap="square" lIns="0" tIns="91425" rIns="228600" bIns="91425" anchor="t" anchorCtr="0">
            <a:noAutofit/>
          </a:bodyPr>
          <a:lstStyle>
            <a:lvl1pPr marL="457200" lvl="0" indent="-317500">
              <a:lnSpc>
                <a:spcPct val="100000"/>
              </a:lnSpc>
              <a:spcBef>
                <a:spcPts val="0"/>
              </a:spcBef>
              <a:spcAft>
                <a:spcPts val="0"/>
              </a:spcAft>
              <a:buClr>
                <a:schemeClr val="lt1"/>
              </a:buClr>
              <a:buSzPts val="1400"/>
              <a:buChar char="●"/>
              <a:defRPr sz="1400">
                <a:solidFill>
                  <a:schemeClr val="lt1"/>
                </a:solidFill>
              </a:defRPr>
            </a:lvl1pPr>
            <a:lvl2pPr marL="914400" lvl="1" indent="-317500">
              <a:lnSpc>
                <a:spcPct val="100000"/>
              </a:lnSpc>
              <a:spcBef>
                <a:spcPts val="500"/>
              </a:spcBef>
              <a:spcAft>
                <a:spcPts val="0"/>
              </a:spcAft>
              <a:buClr>
                <a:schemeClr val="lt1"/>
              </a:buClr>
              <a:buSzPts val="1400"/>
              <a:buChar char="●"/>
              <a:defRPr>
                <a:solidFill>
                  <a:schemeClr val="lt1"/>
                </a:solidFill>
              </a:defRPr>
            </a:lvl2pPr>
            <a:lvl3pPr marL="1371600" lvl="2" indent="-317500">
              <a:lnSpc>
                <a:spcPct val="100000"/>
              </a:lnSpc>
              <a:spcBef>
                <a:spcPts val="500"/>
              </a:spcBef>
              <a:spcAft>
                <a:spcPts val="0"/>
              </a:spcAft>
              <a:buClr>
                <a:schemeClr val="lt1"/>
              </a:buClr>
              <a:buSzPts val="1400"/>
              <a:buChar char="■"/>
              <a:defRPr>
                <a:solidFill>
                  <a:schemeClr val="lt1"/>
                </a:solidFill>
              </a:defRPr>
            </a:lvl3pPr>
            <a:lvl4pPr marL="1828800" lvl="3" indent="-317500">
              <a:lnSpc>
                <a:spcPct val="100000"/>
              </a:lnSpc>
              <a:spcBef>
                <a:spcPts val="500"/>
              </a:spcBef>
              <a:spcAft>
                <a:spcPts val="0"/>
              </a:spcAft>
              <a:buClr>
                <a:schemeClr val="lt1"/>
              </a:buClr>
              <a:buSzPts val="1400"/>
              <a:buChar char="●"/>
              <a:defRPr>
                <a:solidFill>
                  <a:schemeClr val="lt1"/>
                </a:solidFill>
              </a:defRPr>
            </a:lvl4pPr>
            <a:lvl5pPr marL="2286000" lvl="4" indent="-317500">
              <a:lnSpc>
                <a:spcPct val="100000"/>
              </a:lnSpc>
              <a:spcBef>
                <a:spcPts val="500"/>
              </a:spcBef>
              <a:spcAft>
                <a:spcPts val="0"/>
              </a:spcAft>
              <a:buClr>
                <a:schemeClr val="lt1"/>
              </a:buClr>
              <a:buSzPts val="1400"/>
              <a:buChar char="○"/>
              <a:defRPr>
                <a:solidFill>
                  <a:schemeClr val="lt1"/>
                </a:solidFill>
              </a:defRPr>
            </a:lvl5pPr>
            <a:lvl6pPr marL="2743200" lvl="5" indent="-317500">
              <a:lnSpc>
                <a:spcPct val="100000"/>
              </a:lnSpc>
              <a:spcBef>
                <a:spcPts val="500"/>
              </a:spcBef>
              <a:spcAft>
                <a:spcPts val="0"/>
              </a:spcAft>
              <a:buClr>
                <a:schemeClr val="lt1"/>
              </a:buClr>
              <a:buSzPts val="1400"/>
              <a:buChar char="■"/>
              <a:defRPr>
                <a:solidFill>
                  <a:schemeClr val="lt1"/>
                </a:solidFill>
              </a:defRPr>
            </a:lvl6pPr>
            <a:lvl7pPr marL="3200400" lvl="6" indent="-317500">
              <a:lnSpc>
                <a:spcPct val="100000"/>
              </a:lnSpc>
              <a:spcBef>
                <a:spcPts val="500"/>
              </a:spcBef>
              <a:spcAft>
                <a:spcPts val="0"/>
              </a:spcAft>
              <a:buClr>
                <a:schemeClr val="lt1"/>
              </a:buClr>
              <a:buSzPts val="1400"/>
              <a:buChar char="●"/>
              <a:defRPr>
                <a:solidFill>
                  <a:schemeClr val="lt1"/>
                </a:solidFill>
              </a:defRPr>
            </a:lvl7pPr>
            <a:lvl8pPr marL="3657600" lvl="7" indent="-317500">
              <a:lnSpc>
                <a:spcPct val="100000"/>
              </a:lnSpc>
              <a:spcBef>
                <a:spcPts val="500"/>
              </a:spcBef>
              <a:spcAft>
                <a:spcPts val="0"/>
              </a:spcAft>
              <a:buClr>
                <a:schemeClr val="lt1"/>
              </a:buClr>
              <a:buSzPts val="1400"/>
              <a:buChar char="○"/>
              <a:defRPr>
                <a:solidFill>
                  <a:schemeClr val="lt1"/>
                </a:solidFill>
              </a:defRPr>
            </a:lvl8pPr>
            <a:lvl9pPr marL="4114800" lvl="8" indent="-317500">
              <a:lnSpc>
                <a:spcPct val="100000"/>
              </a:lnSpc>
              <a:spcBef>
                <a:spcPts val="500"/>
              </a:spcBef>
              <a:spcAft>
                <a:spcPts val="500"/>
              </a:spcAft>
              <a:buClr>
                <a:schemeClr val="lt1"/>
              </a:buClr>
              <a:buSzPts val="1400"/>
              <a:buChar char="■"/>
              <a:defRPr>
                <a:solidFill>
                  <a:schemeClr val="lt1"/>
                </a:solidFill>
              </a:defRPr>
            </a:lvl9pPr>
          </a:lstStyle>
          <a:p>
            <a:endParaRPr/>
          </a:p>
        </p:txBody>
      </p:sp>
      <p:grpSp>
        <p:nvGrpSpPr>
          <p:cNvPr id="4082" name="Google Shape;4082;p203"/>
          <p:cNvGrpSpPr/>
          <p:nvPr/>
        </p:nvGrpSpPr>
        <p:grpSpPr>
          <a:xfrm>
            <a:off x="8648263" y="4659742"/>
            <a:ext cx="313719" cy="338062"/>
            <a:chOff x="3976677" y="2333625"/>
            <a:chExt cx="876309" cy="944307"/>
          </a:xfrm>
        </p:grpSpPr>
        <p:sp>
          <p:nvSpPr>
            <p:cNvPr id="4083" name="Google Shape;4083;p203"/>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84" name="Google Shape;4084;p203"/>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85" name="Google Shape;4085;p203"/>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86" name="Google Shape;4086;p203"/>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87" name="Google Shape;4087;p203"/>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88" name="Google Shape;4088;p203"/>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89" name="Google Shape;4089;p203"/>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90" name="Google Shape;4090;p203"/>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91" name="Google Shape;4091;p203"/>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92" name="Google Shape;4092;p203"/>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93" name="Google Shape;4093;p203"/>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94" name="Google Shape;4094;p203"/>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95" name="Google Shape;4095;p203"/>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096" name="Google Shape;4096;p203"/>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097" name="Google Shape;4097;p203"/>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4098" name="Google Shape;4098;p203"/>
          <p:cNvSpPr txBox="1">
            <a:spLocks noGrp="1"/>
          </p:cNvSpPr>
          <p:nvPr>
            <p:ph type="subTitle" idx="4"/>
          </p:nvPr>
        </p:nvSpPr>
        <p:spPr>
          <a:xfrm>
            <a:off x="676650" y="1449300"/>
            <a:ext cx="7790700" cy="320100"/>
          </a:xfrm>
          <a:prstGeom prst="rect">
            <a:avLst/>
          </a:prstGeom>
          <a:noFill/>
        </p:spPr>
        <p:txBody>
          <a:bodyPr spcFirstLastPara="1" wrap="square" lIns="0" tIns="0" rIns="0" bIns="0" anchor="t" anchorCtr="0">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4099" name="Google Shape;4099;p203"/>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005 - Content - 3 Column - Grey">
  <p:cSld name="CUSTOM_4_2_7_1_2_1_1">
    <p:bg>
      <p:bgPr>
        <a:solidFill>
          <a:schemeClr val="lt2"/>
        </a:solidFill>
        <a:effectLst/>
      </p:bgPr>
    </p:bg>
    <p:spTree>
      <p:nvGrpSpPr>
        <p:cNvPr id="1" name="Shape 4100"/>
        <p:cNvGrpSpPr/>
        <p:nvPr/>
      </p:nvGrpSpPr>
      <p:grpSpPr>
        <a:xfrm>
          <a:off x="0" y="0"/>
          <a:ext cx="0" cy="0"/>
          <a:chOff x="0" y="0"/>
          <a:chExt cx="0" cy="0"/>
        </a:xfrm>
      </p:grpSpPr>
      <p:sp>
        <p:nvSpPr>
          <p:cNvPr id="4101" name="Google Shape;4101;p204"/>
          <p:cNvSpPr txBox="1">
            <a:spLocks noGrp="1"/>
          </p:cNvSpPr>
          <p:nvPr>
            <p:ph type="body" idx="1"/>
          </p:nvPr>
        </p:nvSpPr>
        <p:spPr>
          <a:xfrm>
            <a:off x="676500" y="1769375"/>
            <a:ext cx="2597100" cy="2720100"/>
          </a:xfrm>
          <a:prstGeom prst="rect">
            <a:avLst/>
          </a:prstGeom>
        </p:spPr>
        <p:txBody>
          <a:bodyPr spcFirstLastPara="1" wrap="square" lIns="0" tIns="91425" rIns="228600" bIns="91425" anchor="t" anchorCtr="0">
            <a:noAutofit/>
          </a:bodyPr>
          <a:lstStyle>
            <a:lvl1pPr marL="457200" lvl="0" indent="-317500">
              <a:lnSpc>
                <a:spcPct val="100000"/>
              </a:lnSpc>
              <a:spcBef>
                <a:spcPts val="0"/>
              </a:spcBef>
              <a:spcAft>
                <a:spcPts val="0"/>
              </a:spcAft>
              <a:buSzPts val="1400"/>
              <a:buChar char="●"/>
              <a:defRPr sz="1400"/>
            </a:lvl1pPr>
            <a:lvl2pPr marL="914400" lvl="1" indent="-317500">
              <a:lnSpc>
                <a:spcPct val="100000"/>
              </a:lnSpc>
              <a:spcBef>
                <a:spcPts val="500"/>
              </a:spcBef>
              <a:spcAft>
                <a:spcPts val="0"/>
              </a:spcAft>
              <a:buSzPts val="1400"/>
              <a:buChar char="●"/>
              <a:defRPr/>
            </a:lvl2pPr>
            <a:lvl3pPr marL="1371600" lvl="2" indent="-317500">
              <a:lnSpc>
                <a:spcPct val="100000"/>
              </a:lnSpc>
              <a:spcBef>
                <a:spcPts val="500"/>
              </a:spcBef>
              <a:spcAft>
                <a:spcPts val="0"/>
              </a:spcAft>
              <a:buSzPts val="1400"/>
              <a:buChar char="■"/>
              <a:defRPr/>
            </a:lvl3pPr>
            <a:lvl4pPr marL="1828800" lvl="3" indent="-317500">
              <a:lnSpc>
                <a:spcPct val="100000"/>
              </a:lnSpc>
              <a:spcBef>
                <a:spcPts val="500"/>
              </a:spcBef>
              <a:spcAft>
                <a:spcPts val="0"/>
              </a:spcAft>
              <a:buSzPts val="1400"/>
              <a:buChar char="●"/>
              <a:defRPr/>
            </a:lvl4pPr>
            <a:lvl5pPr marL="2286000" lvl="4" indent="-317500">
              <a:lnSpc>
                <a:spcPct val="100000"/>
              </a:lnSpc>
              <a:spcBef>
                <a:spcPts val="500"/>
              </a:spcBef>
              <a:spcAft>
                <a:spcPts val="0"/>
              </a:spcAft>
              <a:buSzPts val="1400"/>
              <a:buChar char="○"/>
              <a:defRPr/>
            </a:lvl5pPr>
            <a:lvl6pPr marL="2743200" lvl="5" indent="-317500">
              <a:lnSpc>
                <a:spcPct val="100000"/>
              </a:lnSpc>
              <a:spcBef>
                <a:spcPts val="500"/>
              </a:spcBef>
              <a:spcAft>
                <a:spcPts val="0"/>
              </a:spcAft>
              <a:buSzPts val="1400"/>
              <a:buChar char="■"/>
              <a:defRPr/>
            </a:lvl6pPr>
            <a:lvl7pPr marL="3200400" lvl="6" indent="-317500">
              <a:lnSpc>
                <a:spcPct val="100000"/>
              </a:lnSpc>
              <a:spcBef>
                <a:spcPts val="500"/>
              </a:spcBef>
              <a:spcAft>
                <a:spcPts val="0"/>
              </a:spcAft>
              <a:buSzPts val="1400"/>
              <a:buChar char="●"/>
              <a:defRPr/>
            </a:lvl7pPr>
            <a:lvl8pPr marL="3657600" lvl="7" indent="-317500">
              <a:lnSpc>
                <a:spcPct val="100000"/>
              </a:lnSpc>
              <a:spcBef>
                <a:spcPts val="500"/>
              </a:spcBef>
              <a:spcAft>
                <a:spcPts val="0"/>
              </a:spcAft>
              <a:buSzPts val="1400"/>
              <a:buChar char="○"/>
              <a:defRPr/>
            </a:lvl8pPr>
            <a:lvl9pPr marL="4114800" lvl="8" indent="-317500">
              <a:lnSpc>
                <a:spcPct val="100000"/>
              </a:lnSpc>
              <a:spcBef>
                <a:spcPts val="500"/>
              </a:spcBef>
              <a:spcAft>
                <a:spcPts val="500"/>
              </a:spcAft>
              <a:buSzPts val="1400"/>
              <a:buChar char="■"/>
              <a:defRPr/>
            </a:lvl9pPr>
          </a:lstStyle>
          <a:p>
            <a:endParaRPr/>
          </a:p>
        </p:txBody>
      </p:sp>
      <p:sp>
        <p:nvSpPr>
          <p:cNvPr id="4102" name="Google Shape;4102;p204"/>
          <p:cNvSpPr txBox="1">
            <a:spLocks noGrp="1"/>
          </p:cNvSpPr>
          <p:nvPr>
            <p:ph type="body" idx="2"/>
          </p:nvPr>
        </p:nvSpPr>
        <p:spPr>
          <a:xfrm>
            <a:off x="3273600" y="1769375"/>
            <a:ext cx="2597100" cy="2720100"/>
          </a:xfrm>
          <a:prstGeom prst="rect">
            <a:avLst/>
          </a:prstGeom>
        </p:spPr>
        <p:txBody>
          <a:bodyPr spcFirstLastPara="1" wrap="square" lIns="0" tIns="91425" rIns="228600" bIns="91425" anchor="t" anchorCtr="0">
            <a:noAutofit/>
          </a:bodyPr>
          <a:lstStyle>
            <a:lvl1pPr marL="457200" lvl="0" indent="-317500">
              <a:lnSpc>
                <a:spcPct val="100000"/>
              </a:lnSpc>
              <a:spcBef>
                <a:spcPts val="0"/>
              </a:spcBef>
              <a:spcAft>
                <a:spcPts val="0"/>
              </a:spcAft>
              <a:buSzPts val="1400"/>
              <a:buChar char="●"/>
              <a:defRPr sz="1400"/>
            </a:lvl1pPr>
            <a:lvl2pPr marL="914400" lvl="1" indent="-317500">
              <a:lnSpc>
                <a:spcPct val="100000"/>
              </a:lnSpc>
              <a:spcBef>
                <a:spcPts val="500"/>
              </a:spcBef>
              <a:spcAft>
                <a:spcPts val="0"/>
              </a:spcAft>
              <a:buSzPts val="1400"/>
              <a:buChar char="●"/>
              <a:defRPr/>
            </a:lvl2pPr>
            <a:lvl3pPr marL="1371600" lvl="2" indent="-317500">
              <a:lnSpc>
                <a:spcPct val="100000"/>
              </a:lnSpc>
              <a:spcBef>
                <a:spcPts val="500"/>
              </a:spcBef>
              <a:spcAft>
                <a:spcPts val="0"/>
              </a:spcAft>
              <a:buSzPts val="1400"/>
              <a:buChar char="■"/>
              <a:defRPr/>
            </a:lvl3pPr>
            <a:lvl4pPr marL="1828800" lvl="3" indent="-317500">
              <a:lnSpc>
                <a:spcPct val="100000"/>
              </a:lnSpc>
              <a:spcBef>
                <a:spcPts val="500"/>
              </a:spcBef>
              <a:spcAft>
                <a:spcPts val="0"/>
              </a:spcAft>
              <a:buSzPts val="1400"/>
              <a:buChar char="●"/>
              <a:defRPr/>
            </a:lvl4pPr>
            <a:lvl5pPr marL="2286000" lvl="4" indent="-317500">
              <a:lnSpc>
                <a:spcPct val="100000"/>
              </a:lnSpc>
              <a:spcBef>
                <a:spcPts val="500"/>
              </a:spcBef>
              <a:spcAft>
                <a:spcPts val="0"/>
              </a:spcAft>
              <a:buSzPts val="1400"/>
              <a:buChar char="○"/>
              <a:defRPr/>
            </a:lvl5pPr>
            <a:lvl6pPr marL="2743200" lvl="5" indent="-317500">
              <a:lnSpc>
                <a:spcPct val="100000"/>
              </a:lnSpc>
              <a:spcBef>
                <a:spcPts val="500"/>
              </a:spcBef>
              <a:spcAft>
                <a:spcPts val="0"/>
              </a:spcAft>
              <a:buSzPts val="1400"/>
              <a:buChar char="■"/>
              <a:defRPr/>
            </a:lvl6pPr>
            <a:lvl7pPr marL="3200400" lvl="6" indent="-317500">
              <a:lnSpc>
                <a:spcPct val="100000"/>
              </a:lnSpc>
              <a:spcBef>
                <a:spcPts val="500"/>
              </a:spcBef>
              <a:spcAft>
                <a:spcPts val="0"/>
              </a:spcAft>
              <a:buSzPts val="1400"/>
              <a:buChar char="●"/>
              <a:defRPr/>
            </a:lvl7pPr>
            <a:lvl8pPr marL="3657600" lvl="7" indent="-317500">
              <a:lnSpc>
                <a:spcPct val="100000"/>
              </a:lnSpc>
              <a:spcBef>
                <a:spcPts val="500"/>
              </a:spcBef>
              <a:spcAft>
                <a:spcPts val="0"/>
              </a:spcAft>
              <a:buSzPts val="1400"/>
              <a:buChar char="○"/>
              <a:defRPr/>
            </a:lvl8pPr>
            <a:lvl9pPr marL="4114800" lvl="8" indent="-317500">
              <a:lnSpc>
                <a:spcPct val="100000"/>
              </a:lnSpc>
              <a:spcBef>
                <a:spcPts val="500"/>
              </a:spcBef>
              <a:spcAft>
                <a:spcPts val="500"/>
              </a:spcAft>
              <a:buSzPts val="1400"/>
              <a:buChar char="■"/>
              <a:defRPr/>
            </a:lvl9pPr>
          </a:lstStyle>
          <a:p>
            <a:endParaRPr/>
          </a:p>
        </p:txBody>
      </p:sp>
      <p:sp>
        <p:nvSpPr>
          <p:cNvPr id="4103" name="Google Shape;4103;p204"/>
          <p:cNvSpPr txBox="1">
            <a:spLocks noGrp="1"/>
          </p:cNvSpPr>
          <p:nvPr>
            <p:ph type="body" idx="3"/>
          </p:nvPr>
        </p:nvSpPr>
        <p:spPr>
          <a:xfrm>
            <a:off x="5870350" y="1769375"/>
            <a:ext cx="2597100" cy="2720100"/>
          </a:xfrm>
          <a:prstGeom prst="rect">
            <a:avLst/>
          </a:prstGeom>
        </p:spPr>
        <p:txBody>
          <a:bodyPr spcFirstLastPara="1" wrap="square" lIns="0" tIns="91425" rIns="228600" bIns="91425" anchor="t" anchorCtr="0">
            <a:noAutofit/>
          </a:bodyPr>
          <a:lstStyle>
            <a:lvl1pPr marL="457200" lvl="0" indent="-317500">
              <a:lnSpc>
                <a:spcPct val="100000"/>
              </a:lnSpc>
              <a:spcBef>
                <a:spcPts val="0"/>
              </a:spcBef>
              <a:spcAft>
                <a:spcPts val="0"/>
              </a:spcAft>
              <a:buSzPts val="1400"/>
              <a:buChar char="●"/>
              <a:defRPr sz="1400"/>
            </a:lvl1pPr>
            <a:lvl2pPr marL="914400" lvl="1" indent="-317500">
              <a:lnSpc>
                <a:spcPct val="100000"/>
              </a:lnSpc>
              <a:spcBef>
                <a:spcPts val="500"/>
              </a:spcBef>
              <a:spcAft>
                <a:spcPts val="0"/>
              </a:spcAft>
              <a:buSzPts val="1400"/>
              <a:buChar char="●"/>
              <a:defRPr/>
            </a:lvl2pPr>
            <a:lvl3pPr marL="1371600" lvl="2" indent="-317500">
              <a:lnSpc>
                <a:spcPct val="100000"/>
              </a:lnSpc>
              <a:spcBef>
                <a:spcPts val="500"/>
              </a:spcBef>
              <a:spcAft>
                <a:spcPts val="0"/>
              </a:spcAft>
              <a:buSzPts val="1400"/>
              <a:buChar char="■"/>
              <a:defRPr/>
            </a:lvl3pPr>
            <a:lvl4pPr marL="1828800" lvl="3" indent="-317500">
              <a:lnSpc>
                <a:spcPct val="100000"/>
              </a:lnSpc>
              <a:spcBef>
                <a:spcPts val="500"/>
              </a:spcBef>
              <a:spcAft>
                <a:spcPts val="0"/>
              </a:spcAft>
              <a:buSzPts val="1400"/>
              <a:buChar char="●"/>
              <a:defRPr/>
            </a:lvl4pPr>
            <a:lvl5pPr marL="2286000" lvl="4" indent="-317500">
              <a:lnSpc>
                <a:spcPct val="100000"/>
              </a:lnSpc>
              <a:spcBef>
                <a:spcPts val="500"/>
              </a:spcBef>
              <a:spcAft>
                <a:spcPts val="0"/>
              </a:spcAft>
              <a:buSzPts val="1400"/>
              <a:buChar char="○"/>
              <a:defRPr/>
            </a:lvl5pPr>
            <a:lvl6pPr marL="2743200" lvl="5" indent="-317500">
              <a:lnSpc>
                <a:spcPct val="100000"/>
              </a:lnSpc>
              <a:spcBef>
                <a:spcPts val="500"/>
              </a:spcBef>
              <a:spcAft>
                <a:spcPts val="0"/>
              </a:spcAft>
              <a:buSzPts val="1400"/>
              <a:buChar char="■"/>
              <a:defRPr/>
            </a:lvl6pPr>
            <a:lvl7pPr marL="3200400" lvl="6" indent="-317500">
              <a:lnSpc>
                <a:spcPct val="100000"/>
              </a:lnSpc>
              <a:spcBef>
                <a:spcPts val="500"/>
              </a:spcBef>
              <a:spcAft>
                <a:spcPts val="0"/>
              </a:spcAft>
              <a:buSzPts val="1400"/>
              <a:buChar char="●"/>
              <a:defRPr/>
            </a:lvl7pPr>
            <a:lvl8pPr marL="3657600" lvl="7" indent="-317500">
              <a:lnSpc>
                <a:spcPct val="100000"/>
              </a:lnSpc>
              <a:spcBef>
                <a:spcPts val="500"/>
              </a:spcBef>
              <a:spcAft>
                <a:spcPts val="0"/>
              </a:spcAft>
              <a:buSzPts val="1400"/>
              <a:buChar char="○"/>
              <a:defRPr/>
            </a:lvl8pPr>
            <a:lvl9pPr marL="4114800" lvl="8" indent="-317500">
              <a:lnSpc>
                <a:spcPct val="100000"/>
              </a:lnSpc>
              <a:spcBef>
                <a:spcPts val="500"/>
              </a:spcBef>
              <a:spcAft>
                <a:spcPts val="500"/>
              </a:spcAft>
              <a:buSzPts val="1400"/>
              <a:buChar char="■"/>
              <a:defRPr/>
            </a:lvl9pPr>
          </a:lstStyle>
          <a:p>
            <a:endParaRPr/>
          </a:p>
        </p:txBody>
      </p:sp>
      <p:sp>
        <p:nvSpPr>
          <p:cNvPr id="4104" name="Google Shape;4104;p204"/>
          <p:cNvSpPr txBox="1">
            <a:spLocks noGrp="1"/>
          </p:cNvSpPr>
          <p:nvPr>
            <p:ph type="subTitle" idx="4"/>
          </p:nvPr>
        </p:nvSpPr>
        <p:spPr>
          <a:xfrm>
            <a:off x="676650" y="1449300"/>
            <a:ext cx="7790700" cy="320100"/>
          </a:xfrm>
          <a:prstGeom prst="rect">
            <a:avLst/>
          </a:prstGeom>
          <a:noFill/>
        </p:spPr>
        <p:txBody>
          <a:bodyPr spcFirstLastPara="1" wrap="square" lIns="0" tIns="0" rIns="0" bIns="0"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5" name="Google Shape;4105;p204"/>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spcBef>
                <a:spcPts val="0"/>
              </a:spcBef>
              <a:spcAft>
                <a:spcPts val="0"/>
              </a:spcAft>
              <a:buSzPts val="3200"/>
              <a:buNone/>
              <a:defRPr sz="3200"/>
            </a:lvl1pPr>
            <a:lvl2pPr lvl="1">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grpSp>
        <p:nvGrpSpPr>
          <p:cNvPr id="4106" name="Google Shape;4106;p204"/>
          <p:cNvGrpSpPr/>
          <p:nvPr/>
        </p:nvGrpSpPr>
        <p:grpSpPr>
          <a:xfrm>
            <a:off x="8648263" y="4659742"/>
            <a:ext cx="313719" cy="338062"/>
            <a:chOff x="3976677" y="2333625"/>
            <a:chExt cx="876309" cy="944307"/>
          </a:xfrm>
        </p:grpSpPr>
        <p:sp>
          <p:nvSpPr>
            <p:cNvPr id="4107" name="Google Shape;4107;p204"/>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08" name="Google Shape;4108;p204"/>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09" name="Google Shape;4109;p204"/>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10" name="Google Shape;4110;p204"/>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11" name="Google Shape;4111;p204"/>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12" name="Google Shape;4112;p204"/>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13" name="Google Shape;4113;p204"/>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14" name="Google Shape;4114;p204"/>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15" name="Google Shape;4115;p204"/>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16" name="Google Shape;4116;p204"/>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17" name="Google Shape;4117;p204"/>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18" name="Google Shape;4118;p204"/>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19" name="Google Shape;4119;p204"/>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20" name="Google Shape;4120;p204"/>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121" name="Google Shape;4121;p204"/>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005 - Content - 3 Column with Icon - Blue">
  <p:cSld name="CUSTOM_4_2_7_1_2_1_2_1">
    <p:bg>
      <p:bgPr>
        <a:solidFill>
          <a:schemeClr val="dk1"/>
        </a:solidFill>
        <a:effectLst/>
      </p:bgPr>
    </p:bg>
    <p:spTree>
      <p:nvGrpSpPr>
        <p:cNvPr id="1" name="Shape 4122"/>
        <p:cNvGrpSpPr/>
        <p:nvPr/>
      </p:nvGrpSpPr>
      <p:grpSpPr>
        <a:xfrm>
          <a:off x="0" y="0"/>
          <a:ext cx="0" cy="0"/>
          <a:chOff x="0" y="0"/>
          <a:chExt cx="0" cy="0"/>
        </a:xfrm>
      </p:grpSpPr>
      <p:sp>
        <p:nvSpPr>
          <p:cNvPr id="4123" name="Google Shape;4123;p205"/>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lgn="ctr">
              <a:spcBef>
                <a:spcPts val="0"/>
              </a:spcBef>
              <a:spcAft>
                <a:spcPts val="0"/>
              </a:spcAft>
              <a:buClr>
                <a:schemeClr val="lt1"/>
              </a:buClr>
              <a:buSzPts val="3200"/>
              <a:buNone/>
              <a:defRPr sz="3200">
                <a:solidFill>
                  <a:schemeClr val="lt1"/>
                </a:solidFill>
              </a:defRPr>
            </a:lvl1pPr>
            <a:lvl2pPr lvl="1"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4124" name="Google Shape;4124;p205"/>
          <p:cNvSpPr txBox="1">
            <a:spLocks noGrp="1"/>
          </p:cNvSpPr>
          <p:nvPr>
            <p:ph type="body" idx="1"/>
          </p:nvPr>
        </p:nvSpPr>
        <p:spPr>
          <a:xfrm>
            <a:off x="676500" y="2571750"/>
            <a:ext cx="2597100" cy="1917600"/>
          </a:xfrm>
          <a:prstGeom prst="rect">
            <a:avLst/>
          </a:prstGeom>
        </p:spPr>
        <p:txBody>
          <a:bodyPr spcFirstLastPara="1" wrap="square" lIns="45700" tIns="0" rIns="45700" bIns="0" anchor="t" anchorCtr="0">
            <a:noAutofit/>
          </a:bodyPr>
          <a:lstStyle>
            <a:lvl1pPr marL="457200" lvl="0" indent="-317500" algn="ctr">
              <a:lnSpc>
                <a:spcPct val="100000"/>
              </a:lnSpc>
              <a:spcBef>
                <a:spcPts val="0"/>
              </a:spcBef>
              <a:spcAft>
                <a:spcPts val="0"/>
              </a:spcAft>
              <a:buClr>
                <a:schemeClr val="lt1"/>
              </a:buClr>
              <a:buSzPts val="1400"/>
              <a:buChar char="●"/>
              <a:defRPr sz="1400">
                <a:solidFill>
                  <a:schemeClr val="lt1"/>
                </a:solidFill>
              </a:defRPr>
            </a:lvl1pPr>
            <a:lvl2pPr marL="914400" lvl="1" indent="-317500" algn="ctr">
              <a:lnSpc>
                <a:spcPct val="100000"/>
              </a:lnSpc>
              <a:spcBef>
                <a:spcPts val="500"/>
              </a:spcBef>
              <a:spcAft>
                <a:spcPts val="0"/>
              </a:spcAft>
              <a:buClr>
                <a:schemeClr val="lt1"/>
              </a:buClr>
              <a:buSzPts val="1400"/>
              <a:buChar char="●"/>
              <a:defRPr>
                <a:solidFill>
                  <a:schemeClr val="lt1"/>
                </a:solidFill>
              </a:defRPr>
            </a:lvl2pPr>
            <a:lvl3pPr marL="1371600" lvl="2" indent="-317500" algn="ctr">
              <a:lnSpc>
                <a:spcPct val="100000"/>
              </a:lnSpc>
              <a:spcBef>
                <a:spcPts val="500"/>
              </a:spcBef>
              <a:spcAft>
                <a:spcPts val="0"/>
              </a:spcAft>
              <a:buClr>
                <a:schemeClr val="lt1"/>
              </a:buClr>
              <a:buSzPts val="1400"/>
              <a:buChar char="■"/>
              <a:defRPr>
                <a:solidFill>
                  <a:schemeClr val="lt1"/>
                </a:solidFill>
              </a:defRPr>
            </a:lvl3pPr>
            <a:lvl4pPr marL="1828800" lvl="3" indent="-317500" algn="ctr">
              <a:lnSpc>
                <a:spcPct val="100000"/>
              </a:lnSpc>
              <a:spcBef>
                <a:spcPts val="500"/>
              </a:spcBef>
              <a:spcAft>
                <a:spcPts val="0"/>
              </a:spcAft>
              <a:buClr>
                <a:schemeClr val="lt1"/>
              </a:buClr>
              <a:buSzPts val="1400"/>
              <a:buChar char="●"/>
              <a:defRPr>
                <a:solidFill>
                  <a:schemeClr val="lt1"/>
                </a:solidFill>
              </a:defRPr>
            </a:lvl4pPr>
            <a:lvl5pPr marL="2286000" lvl="4" indent="-317500" algn="ctr">
              <a:lnSpc>
                <a:spcPct val="100000"/>
              </a:lnSpc>
              <a:spcBef>
                <a:spcPts val="500"/>
              </a:spcBef>
              <a:spcAft>
                <a:spcPts val="0"/>
              </a:spcAft>
              <a:buClr>
                <a:schemeClr val="lt1"/>
              </a:buClr>
              <a:buSzPts val="1400"/>
              <a:buChar char="○"/>
              <a:defRPr>
                <a:solidFill>
                  <a:schemeClr val="lt1"/>
                </a:solidFill>
              </a:defRPr>
            </a:lvl5pPr>
            <a:lvl6pPr marL="2743200" lvl="5" indent="-317500" algn="ctr">
              <a:lnSpc>
                <a:spcPct val="100000"/>
              </a:lnSpc>
              <a:spcBef>
                <a:spcPts val="500"/>
              </a:spcBef>
              <a:spcAft>
                <a:spcPts val="0"/>
              </a:spcAft>
              <a:buClr>
                <a:schemeClr val="lt1"/>
              </a:buClr>
              <a:buSzPts val="1400"/>
              <a:buChar char="■"/>
              <a:defRPr>
                <a:solidFill>
                  <a:schemeClr val="lt1"/>
                </a:solidFill>
              </a:defRPr>
            </a:lvl6pPr>
            <a:lvl7pPr marL="3200400" lvl="6" indent="-317500" algn="ctr">
              <a:lnSpc>
                <a:spcPct val="100000"/>
              </a:lnSpc>
              <a:spcBef>
                <a:spcPts val="500"/>
              </a:spcBef>
              <a:spcAft>
                <a:spcPts val="0"/>
              </a:spcAft>
              <a:buClr>
                <a:schemeClr val="lt1"/>
              </a:buClr>
              <a:buSzPts val="1400"/>
              <a:buChar char="●"/>
              <a:defRPr>
                <a:solidFill>
                  <a:schemeClr val="lt1"/>
                </a:solidFill>
              </a:defRPr>
            </a:lvl7pPr>
            <a:lvl8pPr marL="3657600" lvl="7" indent="-317500" algn="ctr">
              <a:lnSpc>
                <a:spcPct val="100000"/>
              </a:lnSpc>
              <a:spcBef>
                <a:spcPts val="500"/>
              </a:spcBef>
              <a:spcAft>
                <a:spcPts val="0"/>
              </a:spcAft>
              <a:buClr>
                <a:schemeClr val="lt1"/>
              </a:buClr>
              <a:buSzPts val="1400"/>
              <a:buChar char="○"/>
              <a:defRPr>
                <a:solidFill>
                  <a:schemeClr val="lt1"/>
                </a:solidFill>
              </a:defRPr>
            </a:lvl8pPr>
            <a:lvl9pPr marL="4114800" lvl="8" indent="-317500" algn="ctr">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4125" name="Google Shape;4125;p205"/>
          <p:cNvSpPr txBox="1">
            <a:spLocks noGrp="1"/>
          </p:cNvSpPr>
          <p:nvPr>
            <p:ph type="body" idx="2"/>
          </p:nvPr>
        </p:nvSpPr>
        <p:spPr>
          <a:xfrm>
            <a:off x="3273600" y="2571750"/>
            <a:ext cx="2597100" cy="1917600"/>
          </a:xfrm>
          <a:prstGeom prst="rect">
            <a:avLst/>
          </a:prstGeom>
        </p:spPr>
        <p:txBody>
          <a:bodyPr spcFirstLastPara="1" wrap="square" lIns="45700" tIns="0" rIns="45700" bIns="0" anchor="t" anchorCtr="0">
            <a:noAutofit/>
          </a:bodyPr>
          <a:lstStyle>
            <a:lvl1pPr marL="457200" lvl="0" indent="-317500" algn="ctr">
              <a:lnSpc>
                <a:spcPct val="100000"/>
              </a:lnSpc>
              <a:spcBef>
                <a:spcPts val="0"/>
              </a:spcBef>
              <a:spcAft>
                <a:spcPts val="0"/>
              </a:spcAft>
              <a:buClr>
                <a:schemeClr val="lt1"/>
              </a:buClr>
              <a:buSzPts val="1400"/>
              <a:buChar char="●"/>
              <a:defRPr sz="1400">
                <a:solidFill>
                  <a:schemeClr val="lt1"/>
                </a:solidFill>
              </a:defRPr>
            </a:lvl1pPr>
            <a:lvl2pPr marL="914400" lvl="1" indent="-317500" algn="ctr">
              <a:lnSpc>
                <a:spcPct val="100000"/>
              </a:lnSpc>
              <a:spcBef>
                <a:spcPts val="500"/>
              </a:spcBef>
              <a:spcAft>
                <a:spcPts val="0"/>
              </a:spcAft>
              <a:buClr>
                <a:schemeClr val="lt1"/>
              </a:buClr>
              <a:buSzPts val="1400"/>
              <a:buChar char="●"/>
              <a:defRPr>
                <a:solidFill>
                  <a:schemeClr val="lt1"/>
                </a:solidFill>
              </a:defRPr>
            </a:lvl2pPr>
            <a:lvl3pPr marL="1371600" lvl="2" indent="-317500" algn="ctr">
              <a:lnSpc>
                <a:spcPct val="100000"/>
              </a:lnSpc>
              <a:spcBef>
                <a:spcPts val="500"/>
              </a:spcBef>
              <a:spcAft>
                <a:spcPts val="0"/>
              </a:spcAft>
              <a:buClr>
                <a:schemeClr val="lt1"/>
              </a:buClr>
              <a:buSzPts val="1400"/>
              <a:buChar char="■"/>
              <a:defRPr>
                <a:solidFill>
                  <a:schemeClr val="lt1"/>
                </a:solidFill>
              </a:defRPr>
            </a:lvl3pPr>
            <a:lvl4pPr marL="1828800" lvl="3" indent="-317500" algn="ctr">
              <a:lnSpc>
                <a:spcPct val="100000"/>
              </a:lnSpc>
              <a:spcBef>
                <a:spcPts val="500"/>
              </a:spcBef>
              <a:spcAft>
                <a:spcPts val="0"/>
              </a:spcAft>
              <a:buClr>
                <a:schemeClr val="lt1"/>
              </a:buClr>
              <a:buSzPts val="1400"/>
              <a:buChar char="●"/>
              <a:defRPr>
                <a:solidFill>
                  <a:schemeClr val="lt1"/>
                </a:solidFill>
              </a:defRPr>
            </a:lvl4pPr>
            <a:lvl5pPr marL="2286000" lvl="4" indent="-317500" algn="ctr">
              <a:lnSpc>
                <a:spcPct val="100000"/>
              </a:lnSpc>
              <a:spcBef>
                <a:spcPts val="500"/>
              </a:spcBef>
              <a:spcAft>
                <a:spcPts val="0"/>
              </a:spcAft>
              <a:buClr>
                <a:schemeClr val="lt1"/>
              </a:buClr>
              <a:buSzPts val="1400"/>
              <a:buChar char="○"/>
              <a:defRPr>
                <a:solidFill>
                  <a:schemeClr val="lt1"/>
                </a:solidFill>
              </a:defRPr>
            </a:lvl5pPr>
            <a:lvl6pPr marL="2743200" lvl="5" indent="-317500" algn="ctr">
              <a:lnSpc>
                <a:spcPct val="100000"/>
              </a:lnSpc>
              <a:spcBef>
                <a:spcPts val="500"/>
              </a:spcBef>
              <a:spcAft>
                <a:spcPts val="0"/>
              </a:spcAft>
              <a:buClr>
                <a:schemeClr val="lt1"/>
              </a:buClr>
              <a:buSzPts val="1400"/>
              <a:buChar char="■"/>
              <a:defRPr>
                <a:solidFill>
                  <a:schemeClr val="lt1"/>
                </a:solidFill>
              </a:defRPr>
            </a:lvl6pPr>
            <a:lvl7pPr marL="3200400" lvl="6" indent="-317500" algn="ctr">
              <a:lnSpc>
                <a:spcPct val="100000"/>
              </a:lnSpc>
              <a:spcBef>
                <a:spcPts val="500"/>
              </a:spcBef>
              <a:spcAft>
                <a:spcPts val="0"/>
              </a:spcAft>
              <a:buClr>
                <a:schemeClr val="lt1"/>
              </a:buClr>
              <a:buSzPts val="1400"/>
              <a:buChar char="●"/>
              <a:defRPr>
                <a:solidFill>
                  <a:schemeClr val="lt1"/>
                </a:solidFill>
              </a:defRPr>
            </a:lvl7pPr>
            <a:lvl8pPr marL="3657600" lvl="7" indent="-317500" algn="ctr">
              <a:lnSpc>
                <a:spcPct val="100000"/>
              </a:lnSpc>
              <a:spcBef>
                <a:spcPts val="500"/>
              </a:spcBef>
              <a:spcAft>
                <a:spcPts val="0"/>
              </a:spcAft>
              <a:buClr>
                <a:schemeClr val="lt1"/>
              </a:buClr>
              <a:buSzPts val="1400"/>
              <a:buChar char="○"/>
              <a:defRPr>
                <a:solidFill>
                  <a:schemeClr val="lt1"/>
                </a:solidFill>
              </a:defRPr>
            </a:lvl8pPr>
            <a:lvl9pPr marL="4114800" lvl="8" indent="-317500" algn="ctr">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4126" name="Google Shape;4126;p205"/>
          <p:cNvSpPr txBox="1">
            <a:spLocks noGrp="1"/>
          </p:cNvSpPr>
          <p:nvPr>
            <p:ph type="body" idx="3"/>
          </p:nvPr>
        </p:nvSpPr>
        <p:spPr>
          <a:xfrm>
            <a:off x="5870350" y="2571750"/>
            <a:ext cx="2597100" cy="1917600"/>
          </a:xfrm>
          <a:prstGeom prst="rect">
            <a:avLst/>
          </a:prstGeom>
        </p:spPr>
        <p:txBody>
          <a:bodyPr spcFirstLastPara="1" wrap="square" lIns="45700" tIns="0" rIns="45700" bIns="0" anchor="t" anchorCtr="0">
            <a:noAutofit/>
          </a:bodyPr>
          <a:lstStyle>
            <a:lvl1pPr marL="457200" lvl="0" indent="-317500" algn="ctr">
              <a:lnSpc>
                <a:spcPct val="100000"/>
              </a:lnSpc>
              <a:spcBef>
                <a:spcPts val="0"/>
              </a:spcBef>
              <a:spcAft>
                <a:spcPts val="0"/>
              </a:spcAft>
              <a:buClr>
                <a:schemeClr val="lt1"/>
              </a:buClr>
              <a:buSzPts val="1400"/>
              <a:buChar char="●"/>
              <a:defRPr sz="1400">
                <a:solidFill>
                  <a:schemeClr val="lt1"/>
                </a:solidFill>
              </a:defRPr>
            </a:lvl1pPr>
            <a:lvl2pPr marL="914400" lvl="1" indent="-317500" algn="ctr">
              <a:lnSpc>
                <a:spcPct val="100000"/>
              </a:lnSpc>
              <a:spcBef>
                <a:spcPts val="500"/>
              </a:spcBef>
              <a:spcAft>
                <a:spcPts val="0"/>
              </a:spcAft>
              <a:buClr>
                <a:schemeClr val="lt1"/>
              </a:buClr>
              <a:buSzPts val="1400"/>
              <a:buChar char="●"/>
              <a:defRPr>
                <a:solidFill>
                  <a:schemeClr val="lt1"/>
                </a:solidFill>
              </a:defRPr>
            </a:lvl2pPr>
            <a:lvl3pPr marL="1371600" lvl="2" indent="-317500" algn="ctr">
              <a:lnSpc>
                <a:spcPct val="100000"/>
              </a:lnSpc>
              <a:spcBef>
                <a:spcPts val="500"/>
              </a:spcBef>
              <a:spcAft>
                <a:spcPts val="0"/>
              </a:spcAft>
              <a:buClr>
                <a:schemeClr val="lt1"/>
              </a:buClr>
              <a:buSzPts val="1400"/>
              <a:buChar char="■"/>
              <a:defRPr>
                <a:solidFill>
                  <a:schemeClr val="lt1"/>
                </a:solidFill>
              </a:defRPr>
            </a:lvl3pPr>
            <a:lvl4pPr marL="1828800" lvl="3" indent="-317500" algn="ctr">
              <a:lnSpc>
                <a:spcPct val="100000"/>
              </a:lnSpc>
              <a:spcBef>
                <a:spcPts val="500"/>
              </a:spcBef>
              <a:spcAft>
                <a:spcPts val="0"/>
              </a:spcAft>
              <a:buClr>
                <a:schemeClr val="lt1"/>
              </a:buClr>
              <a:buSzPts val="1400"/>
              <a:buChar char="●"/>
              <a:defRPr>
                <a:solidFill>
                  <a:schemeClr val="lt1"/>
                </a:solidFill>
              </a:defRPr>
            </a:lvl4pPr>
            <a:lvl5pPr marL="2286000" lvl="4" indent="-317500" algn="ctr">
              <a:lnSpc>
                <a:spcPct val="100000"/>
              </a:lnSpc>
              <a:spcBef>
                <a:spcPts val="500"/>
              </a:spcBef>
              <a:spcAft>
                <a:spcPts val="0"/>
              </a:spcAft>
              <a:buClr>
                <a:schemeClr val="lt1"/>
              </a:buClr>
              <a:buSzPts val="1400"/>
              <a:buChar char="○"/>
              <a:defRPr>
                <a:solidFill>
                  <a:schemeClr val="lt1"/>
                </a:solidFill>
              </a:defRPr>
            </a:lvl5pPr>
            <a:lvl6pPr marL="2743200" lvl="5" indent="-317500" algn="ctr">
              <a:lnSpc>
                <a:spcPct val="100000"/>
              </a:lnSpc>
              <a:spcBef>
                <a:spcPts val="500"/>
              </a:spcBef>
              <a:spcAft>
                <a:spcPts val="0"/>
              </a:spcAft>
              <a:buClr>
                <a:schemeClr val="lt1"/>
              </a:buClr>
              <a:buSzPts val="1400"/>
              <a:buChar char="■"/>
              <a:defRPr>
                <a:solidFill>
                  <a:schemeClr val="lt1"/>
                </a:solidFill>
              </a:defRPr>
            </a:lvl6pPr>
            <a:lvl7pPr marL="3200400" lvl="6" indent="-317500" algn="ctr">
              <a:lnSpc>
                <a:spcPct val="100000"/>
              </a:lnSpc>
              <a:spcBef>
                <a:spcPts val="500"/>
              </a:spcBef>
              <a:spcAft>
                <a:spcPts val="0"/>
              </a:spcAft>
              <a:buClr>
                <a:schemeClr val="lt1"/>
              </a:buClr>
              <a:buSzPts val="1400"/>
              <a:buChar char="●"/>
              <a:defRPr>
                <a:solidFill>
                  <a:schemeClr val="lt1"/>
                </a:solidFill>
              </a:defRPr>
            </a:lvl7pPr>
            <a:lvl8pPr marL="3657600" lvl="7" indent="-317500" algn="ctr">
              <a:lnSpc>
                <a:spcPct val="100000"/>
              </a:lnSpc>
              <a:spcBef>
                <a:spcPts val="500"/>
              </a:spcBef>
              <a:spcAft>
                <a:spcPts val="0"/>
              </a:spcAft>
              <a:buClr>
                <a:schemeClr val="lt1"/>
              </a:buClr>
              <a:buSzPts val="1400"/>
              <a:buChar char="○"/>
              <a:defRPr>
                <a:solidFill>
                  <a:schemeClr val="lt1"/>
                </a:solidFill>
              </a:defRPr>
            </a:lvl8pPr>
            <a:lvl9pPr marL="4114800" lvl="8" indent="-317500" algn="ctr">
              <a:lnSpc>
                <a:spcPct val="100000"/>
              </a:lnSpc>
              <a:spcBef>
                <a:spcPts val="500"/>
              </a:spcBef>
              <a:spcAft>
                <a:spcPts val="500"/>
              </a:spcAft>
              <a:buClr>
                <a:schemeClr val="lt1"/>
              </a:buClr>
              <a:buSzPts val="1400"/>
              <a:buChar char="■"/>
              <a:defRPr>
                <a:solidFill>
                  <a:schemeClr val="lt1"/>
                </a:solidFill>
              </a:defRPr>
            </a:lvl9pPr>
          </a:lstStyle>
          <a:p>
            <a:endParaRPr/>
          </a:p>
        </p:txBody>
      </p:sp>
      <p:grpSp>
        <p:nvGrpSpPr>
          <p:cNvPr id="4127" name="Google Shape;4127;p205"/>
          <p:cNvGrpSpPr/>
          <p:nvPr/>
        </p:nvGrpSpPr>
        <p:grpSpPr>
          <a:xfrm>
            <a:off x="8648263" y="4659742"/>
            <a:ext cx="313719" cy="338062"/>
            <a:chOff x="3976677" y="2333625"/>
            <a:chExt cx="876309" cy="944307"/>
          </a:xfrm>
        </p:grpSpPr>
        <p:sp>
          <p:nvSpPr>
            <p:cNvPr id="4128" name="Google Shape;4128;p205"/>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29" name="Google Shape;4129;p205"/>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30" name="Google Shape;4130;p205"/>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31" name="Google Shape;4131;p205"/>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32" name="Google Shape;4132;p205"/>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33" name="Google Shape;4133;p205"/>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34" name="Google Shape;4134;p205"/>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35" name="Google Shape;4135;p205"/>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36" name="Google Shape;4136;p205"/>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37" name="Google Shape;4137;p205"/>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38" name="Google Shape;4138;p205"/>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39" name="Google Shape;4139;p205"/>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40" name="Google Shape;4140;p205"/>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41" name="Google Shape;4141;p205"/>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142" name="Google Shape;4142;p205"/>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005 - Content - 3 Column with Icon - Grey">
  <p:cSld name="CUSTOM_4_2_7_1_2_1_2_1_1">
    <p:bg>
      <p:bgPr>
        <a:solidFill>
          <a:schemeClr val="lt2"/>
        </a:solidFill>
        <a:effectLst/>
      </p:bgPr>
    </p:bg>
    <p:spTree>
      <p:nvGrpSpPr>
        <p:cNvPr id="1" name="Shape 4143"/>
        <p:cNvGrpSpPr/>
        <p:nvPr/>
      </p:nvGrpSpPr>
      <p:grpSpPr>
        <a:xfrm>
          <a:off x="0" y="0"/>
          <a:ext cx="0" cy="0"/>
          <a:chOff x="0" y="0"/>
          <a:chExt cx="0" cy="0"/>
        </a:xfrm>
      </p:grpSpPr>
      <p:sp>
        <p:nvSpPr>
          <p:cNvPr id="4144" name="Google Shape;4144;p206"/>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lgn="ctr">
              <a:spcBef>
                <a:spcPts val="0"/>
              </a:spcBef>
              <a:spcAft>
                <a:spcPts val="0"/>
              </a:spcAft>
              <a:buSzPts val="3200"/>
              <a:buNone/>
              <a:defRPr sz="3200"/>
            </a:lvl1pPr>
            <a:lvl2pPr lvl="1"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4145" name="Google Shape;4145;p206"/>
          <p:cNvSpPr txBox="1">
            <a:spLocks noGrp="1"/>
          </p:cNvSpPr>
          <p:nvPr>
            <p:ph type="body" idx="1"/>
          </p:nvPr>
        </p:nvSpPr>
        <p:spPr>
          <a:xfrm>
            <a:off x="676500" y="2571750"/>
            <a:ext cx="2597100" cy="1917600"/>
          </a:xfrm>
          <a:prstGeom prst="rect">
            <a:avLst/>
          </a:prstGeom>
        </p:spPr>
        <p:txBody>
          <a:bodyPr spcFirstLastPara="1" wrap="square" lIns="45700" tIns="0" rIns="45700" bIns="0" anchor="t"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500"/>
              </a:spcBef>
              <a:spcAft>
                <a:spcPts val="0"/>
              </a:spcAft>
              <a:buSzPts val="1400"/>
              <a:buChar char="●"/>
              <a:defRPr/>
            </a:lvl2pPr>
            <a:lvl3pPr marL="1371600" lvl="2" indent="-317500" algn="ctr">
              <a:lnSpc>
                <a:spcPct val="100000"/>
              </a:lnSpc>
              <a:spcBef>
                <a:spcPts val="500"/>
              </a:spcBef>
              <a:spcAft>
                <a:spcPts val="0"/>
              </a:spcAft>
              <a:buSzPts val="1400"/>
              <a:buChar char="■"/>
              <a:defRPr/>
            </a:lvl3pPr>
            <a:lvl4pPr marL="1828800" lvl="3" indent="-317500" algn="ctr">
              <a:lnSpc>
                <a:spcPct val="100000"/>
              </a:lnSpc>
              <a:spcBef>
                <a:spcPts val="500"/>
              </a:spcBef>
              <a:spcAft>
                <a:spcPts val="0"/>
              </a:spcAft>
              <a:buSzPts val="1400"/>
              <a:buChar char="●"/>
              <a:defRPr/>
            </a:lvl4pPr>
            <a:lvl5pPr marL="2286000" lvl="4" indent="-317500" algn="ctr">
              <a:lnSpc>
                <a:spcPct val="100000"/>
              </a:lnSpc>
              <a:spcBef>
                <a:spcPts val="500"/>
              </a:spcBef>
              <a:spcAft>
                <a:spcPts val="0"/>
              </a:spcAft>
              <a:buSzPts val="1400"/>
              <a:buChar char="○"/>
              <a:defRPr/>
            </a:lvl5pPr>
            <a:lvl6pPr marL="2743200" lvl="5" indent="-317500" algn="ctr">
              <a:lnSpc>
                <a:spcPct val="100000"/>
              </a:lnSpc>
              <a:spcBef>
                <a:spcPts val="500"/>
              </a:spcBef>
              <a:spcAft>
                <a:spcPts val="0"/>
              </a:spcAft>
              <a:buSzPts val="1400"/>
              <a:buChar char="■"/>
              <a:defRPr/>
            </a:lvl6pPr>
            <a:lvl7pPr marL="3200400" lvl="6" indent="-317500" algn="ctr">
              <a:lnSpc>
                <a:spcPct val="100000"/>
              </a:lnSpc>
              <a:spcBef>
                <a:spcPts val="500"/>
              </a:spcBef>
              <a:spcAft>
                <a:spcPts val="0"/>
              </a:spcAft>
              <a:buSzPts val="1400"/>
              <a:buChar char="●"/>
              <a:defRPr/>
            </a:lvl7pPr>
            <a:lvl8pPr marL="3657600" lvl="7" indent="-317500" algn="ctr">
              <a:lnSpc>
                <a:spcPct val="100000"/>
              </a:lnSpc>
              <a:spcBef>
                <a:spcPts val="500"/>
              </a:spcBef>
              <a:spcAft>
                <a:spcPts val="0"/>
              </a:spcAft>
              <a:buSzPts val="1400"/>
              <a:buChar char="○"/>
              <a:defRPr/>
            </a:lvl8pPr>
            <a:lvl9pPr marL="4114800" lvl="8" indent="-317500" algn="ctr">
              <a:lnSpc>
                <a:spcPct val="100000"/>
              </a:lnSpc>
              <a:spcBef>
                <a:spcPts val="500"/>
              </a:spcBef>
              <a:spcAft>
                <a:spcPts val="500"/>
              </a:spcAft>
              <a:buSzPts val="1400"/>
              <a:buChar char="■"/>
              <a:defRPr/>
            </a:lvl9pPr>
          </a:lstStyle>
          <a:p>
            <a:endParaRPr/>
          </a:p>
        </p:txBody>
      </p:sp>
      <p:sp>
        <p:nvSpPr>
          <p:cNvPr id="4146" name="Google Shape;4146;p206"/>
          <p:cNvSpPr txBox="1">
            <a:spLocks noGrp="1"/>
          </p:cNvSpPr>
          <p:nvPr>
            <p:ph type="body" idx="2"/>
          </p:nvPr>
        </p:nvSpPr>
        <p:spPr>
          <a:xfrm>
            <a:off x="3273600" y="2571750"/>
            <a:ext cx="2597100" cy="1917600"/>
          </a:xfrm>
          <a:prstGeom prst="rect">
            <a:avLst/>
          </a:prstGeom>
        </p:spPr>
        <p:txBody>
          <a:bodyPr spcFirstLastPara="1" wrap="square" lIns="45700" tIns="0" rIns="45700" bIns="0" anchor="t"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500"/>
              </a:spcBef>
              <a:spcAft>
                <a:spcPts val="0"/>
              </a:spcAft>
              <a:buSzPts val="1400"/>
              <a:buChar char="●"/>
              <a:defRPr/>
            </a:lvl2pPr>
            <a:lvl3pPr marL="1371600" lvl="2" indent="-317500" algn="ctr">
              <a:lnSpc>
                <a:spcPct val="100000"/>
              </a:lnSpc>
              <a:spcBef>
                <a:spcPts val="500"/>
              </a:spcBef>
              <a:spcAft>
                <a:spcPts val="0"/>
              </a:spcAft>
              <a:buSzPts val="1400"/>
              <a:buChar char="■"/>
              <a:defRPr/>
            </a:lvl3pPr>
            <a:lvl4pPr marL="1828800" lvl="3" indent="-317500" algn="ctr">
              <a:lnSpc>
                <a:spcPct val="100000"/>
              </a:lnSpc>
              <a:spcBef>
                <a:spcPts val="500"/>
              </a:spcBef>
              <a:spcAft>
                <a:spcPts val="0"/>
              </a:spcAft>
              <a:buSzPts val="1400"/>
              <a:buChar char="●"/>
              <a:defRPr/>
            </a:lvl4pPr>
            <a:lvl5pPr marL="2286000" lvl="4" indent="-317500" algn="ctr">
              <a:lnSpc>
                <a:spcPct val="100000"/>
              </a:lnSpc>
              <a:spcBef>
                <a:spcPts val="500"/>
              </a:spcBef>
              <a:spcAft>
                <a:spcPts val="0"/>
              </a:spcAft>
              <a:buSzPts val="1400"/>
              <a:buChar char="○"/>
              <a:defRPr/>
            </a:lvl5pPr>
            <a:lvl6pPr marL="2743200" lvl="5" indent="-317500" algn="ctr">
              <a:lnSpc>
                <a:spcPct val="100000"/>
              </a:lnSpc>
              <a:spcBef>
                <a:spcPts val="500"/>
              </a:spcBef>
              <a:spcAft>
                <a:spcPts val="0"/>
              </a:spcAft>
              <a:buSzPts val="1400"/>
              <a:buChar char="■"/>
              <a:defRPr/>
            </a:lvl6pPr>
            <a:lvl7pPr marL="3200400" lvl="6" indent="-317500" algn="ctr">
              <a:lnSpc>
                <a:spcPct val="100000"/>
              </a:lnSpc>
              <a:spcBef>
                <a:spcPts val="500"/>
              </a:spcBef>
              <a:spcAft>
                <a:spcPts val="0"/>
              </a:spcAft>
              <a:buSzPts val="1400"/>
              <a:buChar char="●"/>
              <a:defRPr/>
            </a:lvl7pPr>
            <a:lvl8pPr marL="3657600" lvl="7" indent="-317500" algn="ctr">
              <a:lnSpc>
                <a:spcPct val="100000"/>
              </a:lnSpc>
              <a:spcBef>
                <a:spcPts val="500"/>
              </a:spcBef>
              <a:spcAft>
                <a:spcPts val="0"/>
              </a:spcAft>
              <a:buSzPts val="1400"/>
              <a:buChar char="○"/>
              <a:defRPr/>
            </a:lvl8pPr>
            <a:lvl9pPr marL="4114800" lvl="8" indent="-317500" algn="ctr">
              <a:lnSpc>
                <a:spcPct val="100000"/>
              </a:lnSpc>
              <a:spcBef>
                <a:spcPts val="500"/>
              </a:spcBef>
              <a:spcAft>
                <a:spcPts val="500"/>
              </a:spcAft>
              <a:buSzPts val="1400"/>
              <a:buChar char="■"/>
              <a:defRPr/>
            </a:lvl9pPr>
          </a:lstStyle>
          <a:p>
            <a:endParaRPr/>
          </a:p>
        </p:txBody>
      </p:sp>
      <p:sp>
        <p:nvSpPr>
          <p:cNvPr id="4147" name="Google Shape;4147;p206"/>
          <p:cNvSpPr txBox="1">
            <a:spLocks noGrp="1"/>
          </p:cNvSpPr>
          <p:nvPr>
            <p:ph type="body" idx="3"/>
          </p:nvPr>
        </p:nvSpPr>
        <p:spPr>
          <a:xfrm>
            <a:off x="5870350" y="2571750"/>
            <a:ext cx="2597100" cy="1917600"/>
          </a:xfrm>
          <a:prstGeom prst="rect">
            <a:avLst/>
          </a:prstGeom>
        </p:spPr>
        <p:txBody>
          <a:bodyPr spcFirstLastPara="1" wrap="square" lIns="45700" tIns="0" rIns="45700" bIns="0" anchor="t"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500"/>
              </a:spcBef>
              <a:spcAft>
                <a:spcPts val="0"/>
              </a:spcAft>
              <a:buSzPts val="1400"/>
              <a:buChar char="●"/>
              <a:defRPr/>
            </a:lvl2pPr>
            <a:lvl3pPr marL="1371600" lvl="2" indent="-317500" algn="ctr">
              <a:lnSpc>
                <a:spcPct val="100000"/>
              </a:lnSpc>
              <a:spcBef>
                <a:spcPts val="500"/>
              </a:spcBef>
              <a:spcAft>
                <a:spcPts val="0"/>
              </a:spcAft>
              <a:buSzPts val="1400"/>
              <a:buChar char="■"/>
              <a:defRPr/>
            </a:lvl3pPr>
            <a:lvl4pPr marL="1828800" lvl="3" indent="-317500" algn="ctr">
              <a:lnSpc>
                <a:spcPct val="100000"/>
              </a:lnSpc>
              <a:spcBef>
                <a:spcPts val="500"/>
              </a:spcBef>
              <a:spcAft>
                <a:spcPts val="0"/>
              </a:spcAft>
              <a:buSzPts val="1400"/>
              <a:buChar char="●"/>
              <a:defRPr/>
            </a:lvl4pPr>
            <a:lvl5pPr marL="2286000" lvl="4" indent="-317500" algn="ctr">
              <a:lnSpc>
                <a:spcPct val="100000"/>
              </a:lnSpc>
              <a:spcBef>
                <a:spcPts val="500"/>
              </a:spcBef>
              <a:spcAft>
                <a:spcPts val="0"/>
              </a:spcAft>
              <a:buSzPts val="1400"/>
              <a:buChar char="○"/>
              <a:defRPr/>
            </a:lvl5pPr>
            <a:lvl6pPr marL="2743200" lvl="5" indent="-317500" algn="ctr">
              <a:lnSpc>
                <a:spcPct val="100000"/>
              </a:lnSpc>
              <a:spcBef>
                <a:spcPts val="500"/>
              </a:spcBef>
              <a:spcAft>
                <a:spcPts val="0"/>
              </a:spcAft>
              <a:buSzPts val="1400"/>
              <a:buChar char="■"/>
              <a:defRPr/>
            </a:lvl6pPr>
            <a:lvl7pPr marL="3200400" lvl="6" indent="-317500" algn="ctr">
              <a:lnSpc>
                <a:spcPct val="100000"/>
              </a:lnSpc>
              <a:spcBef>
                <a:spcPts val="500"/>
              </a:spcBef>
              <a:spcAft>
                <a:spcPts val="0"/>
              </a:spcAft>
              <a:buSzPts val="1400"/>
              <a:buChar char="●"/>
              <a:defRPr/>
            </a:lvl7pPr>
            <a:lvl8pPr marL="3657600" lvl="7" indent="-317500" algn="ctr">
              <a:lnSpc>
                <a:spcPct val="100000"/>
              </a:lnSpc>
              <a:spcBef>
                <a:spcPts val="500"/>
              </a:spcBef>
              <a:spcAft>
                <a:spcPts val="0"/>
              </a:spcAft>
              <a:buSzPts val="1400"/>
              <a:buChar char="○"/>
              <a:defRPr/>
            </a:lvl8pPr>
            <a:lvl9pPr marL="4114800" lvl="8" indent="-317500" algn="ctr">
              <a:lnSpc>
                <a:spcPct val="100000"/>
              </a:lnSpc>
              <a:spcBef>
                <a:spcPts val="500"/>
              </a:spcBef>
              <a:spcAft>
                <a:spcPts val="500"/>
              </a:spcAft>
              <a:buSzPts val="1400"/>
              <a:buChar char="■"/>
              <a:defRPr/>
            </a:lvl9pPr>
          </a:lstStyle>
          <a:p>
            <a:endParaRPr/>
          </a:p>
        </p:txBody>
      </p:sp>
      <p:grpSp>
        <p:nvGrpSpPr>
          <p:cNvPr id="4148" name="Google Shape;4148;p206"/>
          <p:cNvGrpSpPr/>
          <p:nvPr/>
        </p:nvGrpSpPr>
        <p:grpSpPr>
          <a:xfrm>
            <a:off x="8648263" y="4659742"/>
            <a:ext cx="313719" cy="338062"/>
            <a:chOff x="3976677" y="2333625"/>
            <a:chExt cx="876309" cy="944307"/>
          </a:xfrm>
        </p:grpSpPr>
        <p:sp>
          <p:nvSpPr>
            <p:cNvPr id="4149" name="Google Shape;4149;p206"/>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50" name="Google Shape;4150;p206"/>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51" name="Google Shape;4151;p206"/>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52" name="Google Shape;4152;p206"/>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53" name="Google Shape;4153;p206"/>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54" name="Google Shape;4154;p206"/>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55" name="Google Shape;4155;p206"/>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56" name="Google Shape;4156;p206"/>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57" name="Google Shape;4157;p206"/>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58" name="Google Shape;4158;p206"/>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59" name="Google Shape;4159;p206"/>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60" name="Google Shape;4160;p206"/>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61" name="Google Shape;4161;p206"/>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62" name="Google Shape;4162;p206"/>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163" name="Google Shape;4163;p206"/>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005 - Content - 4 Column - Blue">
  <p:cSld name="CUSTOM_4_2_7_1_2_1_2">
    <p:bg>
      <p:bgPr>
        <a:solidFill>
          <a:schemeClr val="dk1"/>
        </a:solidFill>
        <a:effectLst/>
      </p:bgPr>
    </p:bg>
    <p:spTree>
      <p:nvGrpSpPr>
        <p:cNvPr id="1" name="Shape 4164"/>
        <p:cNvGrpSpPr/>
        <p:nvPr/>
      </p:nvGrpSpPr>
      <p:grpSpPr>
        <a:xfrm>
          <a:off x="0" y="0"/>
          <a:ext cx="0" cy="0"/>
          <a:chOff x="0" y="0"/>
          <a:chExt cx="0" cy="0"/>
        </a:xfrm>
      </p:grpSpPr>
      <p:sp>
        <p:nvSpPr>
          <p:cNvPr id="4165" name="Google Shape;4165;p207"/>
          <p:cNvSpPr txBox="1">
            <a:spLocks noGrp="1"/>
          </p:cNvSpPr>
          <p:nvPr>
            <p:ph type="body" idx="1"/>
          </p:nvPr>
        </p:nvSpPr>
        <p:spPr>
          <a:xfrm>
            <a:off x="676500" y="1769375"/>
            <a:ext cx="1947900" cy="2720100"/>
          </a:xfrm>
          <a:prstGeom prst="rect">
            <a:avLst/>
          </a:prstGeom>
        </p:spPr>
        <p:txBody>
          <a:bodyPr spcFirstLastPara="1" wrap="square" lIns="0" tIns="91425" rIns="228600" bIns="91425" anchor="t" anchorCtr="0">
            <a:noAutofit/>
          </a:bodyPr>
          <a:lstStyle>
            <a:lvl1pPr marL="457200" lvl="0" indent="-317500">
              <a:lnSpc>
                <a:spcPct val="100000"/>
              </a:lnSpc>
              <a:spcBef>
                <a:spcPts val="0"/>
              </a:spcBef>
              <a:spcAft>
                <a:spcPts val="0"/>
              </a:spcAft>
              <a:buClr>
                <a:schemeClr val="lt1"/>
              </a:buClr>
              <a:buSzPts val="1400"/>
              <a:buChar char="●"/>
              <a:defRPr sz="1400">
                <a:solidFill>
                  <a:schemeClr val="lt1"/>
                </a:solidFill>
              </a:defRPr>
            </a:lvl1pPr>
            <a:lvl2pPr marL="914400" lvl="1" indent="-317500">
              <a:lnSpc>
                <a:spcPct val="100000"/>
              </a:lnSpc>
              <a:spcBef>
                <a:spcPts val="500"/>
              </a:spcBef>
              <a:spcAft>
                <a:spcPts val="0"/>
              </a:spcAft>
              <a:buClr>
                <a:schemeClr val="lt1"/>
              </a:buClr>
              <a:buSzPts val="1400"/>
              <a:buChar char="●"/>
              <a:defRPr>
                <a:solidFill>
                  <a:schemeClr val="lt1"/>
                </a:solidFill>
              </a:defRPr>
            </a:lvl2pPr>
            <a:lvl3pPr marL="1371600" lvl="2" indent="-317500">
              <a:lnSpc>
                <a:spcPct val="100000"/>
              </a:lnSpc>
              <a:spcBef>
                <a:spcPts val="500"/>
              </a:spcBef>
              <a:spcAft>
                <a:spcPts val="0"/>
              </a:spcAft>
              <a:buClr>
                <a:schemeClr val="lt1"/>
              </a:buClr>
              <a:buSzPts val="1400"/>
              <a:buChar char="■"/>
              <a:defRPr>
                <a:solidFill>
                  <a:schemeClr val="lt1"/>
                </a:solidFill>
              </a:defRPr>
            </a:lvl3pPr>
            <a:lvl4pPr marL="1828800" lvl="3" indent="-317500">
              <a:lnSpc>
                <a:spcPct val="100000"/>
              </a:lnSpc>
              <a:spcBef>
                <a:spcPts val="500"/>
              </a:spcBef>
              <a:spcAft>
                <a:spcPts val="0"/>
              </a:spcAft>
              <a:buClr>
                <a:schemeClr val="lt1"/>
              </a:buClr>
              <a:buSzPts val="1400"/>
              <a:buChar char="●"/>
              <a:defRPr>
                <a:solidFill>
                  <a:schemeClr val="lt1"/>
                </a:solidFill>
              </a:defRPr>
            </a:lvl4pPr>
            <a:lvl5pPr marL="2286000" lvl="4" indent="-317500">
              <a:lnSpc>
                <a:spcPct val="100000"/>
              </a:lnSpc>
              <a:spcBef>
                <a:spcPts val="500"/>
              </a:spcBef>
              <a:spcAft>
                <a:spcPts val="0"/>
              </a:spcAft>
              <a:buClr>
                <a:schemeClr val="lt1"/>
              </a:buClr>
              <a:buSzPts val="1400"/>
              <a:buChar char="○"/>
              <a:defRPr>
                <a:solidFill>
                  <a:schemeClr val="lt1"/>
                </a:solidFill>
              </a:defRPr>
            </a:lvl5pPr>
            <a:lvl6pPr marL="2743200" lvl="5" indent="-317500">
              <a:lnSpc>
                <a:spcPct val="100000"/>
              </a:lnSpc>
              <a:spcBef>
                <a:spcPts val="500"/>
              </a:spcBef>
              <a:spcAft>
                <a:spcPts val="0"/>
              </a:spcAft>
              <a:buClr>
                <a:schemeClr val="lt1"/>
              </a:buClr>
              <a:buSzPts val="1400"/>
              <a:buChar char="■"/>
              <a:defRPr>
                <a:solidFill>
                  <a:schemeClr val="lt1"/>
                </a:solidFill>
              </a:defRPr>
            </a:lvl6pPr>
            <a:lvl7pPr marL="3200400" lvl="6" indent="-317500">
              <a:lnSpc>
                <a:spcPct val="100000"/>
              </a:lnSpc>
              <a:spcBef>
                <a:spcPts val="500"/>
              </a:spcBef>
              <a:spcAft>
                <a:spcPts val="0"/>
              </a:spcAft>
              <a:buClr>
                <a:schemeClr val="lt1"/>
              </a:buClr>
              <a:buSzPts val="1400"/>
              <a:buChar char="●"/>
              <a:defRPr>
                <a:solidFill>
                  <a:schemeClr val="lt1"/>
                </a:solidFill>
              </a:defRPr>
            </a:lvl7pPr>
            <a:lvl8pPr marL="3657600" lvl="7" indent="-317500">
              <a:lnSpc>
                <a:spcPct val="100000"/>
              </a:lnSpc>
              <a:spcBef>
                <a:spcPts val="500"/>
              </a:spcBef>
              <a:spcAft>
                <a:spcPts val="0"/>
              </a:spcAft>
              <a:buClr>
                <a:schemeClr val="lt1"/>
              </a:buClr>
              <a:buSzPts val="1400"/>
              <a:buChar char="○"/>
              <a:defRPr>
                <a:solidFill>
                  <a:schemeClr val="lt1"/>
                </a:solidFill>
              </a:defRPr>
            </a:lvl8pPr>
            <a:lvl9pPr marL="4114800" lvl="8" indent="-31750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4166" name="Google Shape;4166;p207"/>
          <p:cNvSpPr txBox="1">
            <a:spLocks noGrp="1"/>
          </p:cNvSpPr>
          <p:nvPr>
            <p:ph type="body" idx="2"/>
          </p:nvPr>
        </p:nvSpPr>
        <p:spPr>
          <a:xfrm>
            <a:off x="2624225" y="1769375"/>
            <a:ext cx="1947900" cy="2720100"/>
          </a:xfrm>
          <a:prstGeom prst="rect">
            <a:avLst/>
          </a:prstGeom>
        </p:spPr>
        <p:txBody>
          <a:bodyPr spcFirstLastPara="1" wrap="square" lIns="0" tIns="91425" rIns="228600" bIns="91425" anchor="t" anchorCtr="0">
            <a:noAutofit/>
          </a:bodyPr>
          <a:lstStyle>
            <a:lvl1pPr marL="457200" lvl="0" indent="-317500">
              <a:lnSpc>
                <a:spcPct val="100000"/>
              </a:lnSpc>
              <a:spcBef>
                <a:spcPts val="0"/>
              </a:spcBef>
              <a:spcAft>
                <a:spcPts val="0"/>
              </a:spcAft>
              <a:buClr>
                <a:schemeClr val="lt1"/>
              </a:buClr>
              <a:buSzPts val="1400"/>
              <a:buChar char="●"/>
              <a:defRPr sz="1400">
                <a:solidFill>
                  <a:schemeClr val="lt1"/>
                </a:solidFill>
              </a:defRPr>
            </a:lvl1pPr>
            <a:lvl2pPr marL="914400" lvl="1" indent="-317500">
              <a:lnSpc>
                <a:spcPct val="100000"/>
              </a:lnSpc>
              <a:spcBef>
                <a:spcPts val="500"/>
              </a:spcBef>
              <a:spcAft>
                <a:spcPts val="0"/>
              </a:spcAft>
              <a:buClr>
                <a:schemeClr val="lt1"/>
              </a:buClr>
              <a:buSzPts val="1400"/>
              <a:buChar char="●"/>
              <a:defRPr>
                <a:solidFill>
                  <a:schemeClr val="lt1"/>
                </a:solidFill>
              </a:defRPr>
            </a:lvl2pPr>
            <a:lvl3pPr marL="1371600" lvl="2" indent="-317500">
              <a:lnSpc>
                <a:spcPct val="100000"/>
              </a:lnSpc>
              <a:spcBef>
                <a:spcPts val="500"/>
              </a:spcBef>
              <a:spcAft>
                <a:spcPts val="0"/>
              </a:spcAft>
              <a:buClr>
                <a:schemeClr val="lt1"/>
              </a:buClr>
              <a:buSzPts val="1400"/>
              <a:buChar char="■"/>
              <a:defRPr>
                <a:solidFill>
                  <a:schemeClr val="lt1"/>
                </a:solidFill>
              </a:defRPr>
            </a:lvl3pPr>
            <a:lvl4pPr marL="1828800" lvl="3" indent="-317500">
              <a:lnSpc>
                <a:spcPct val="100000"/>
              </a:lnSpc>
              <a:spcBef>
                <a:spcPts val="500"/>
              </a:spcBef>
              <a:spcAft>
                <a:spcPts val="0"/>
              </a:spcAft>
              <a:buClr>
                <a:schemeClr val="lt1"/>
              </a:buClr>
              <a:buSzPts val="1400"/>
              <a:buChar char="●"/>
              <a:defRPr>
                <a:solidFill>
                  <a:schemeClr val="lt1"/>
                </a:solidFill>
              </a:defRPr>
            </a:lvl4pPr>
            <a:lvl5pPr marL="2286000" lvl="4" indent="-317500">
              <a:lnSpc>
                <a:spcPct val="100000"/>
              </a:lnSpc>
              <a:spcBef>
                <a:spcPts val="500"/>
              </a:spcBef>
              <a:spcAft>
                <a:spcPts val="0"/>
              </a:spcAft>
              <a:buClr>
                <a:schemeClr val="lt1"/>
              </a:buClr>
              <a:buSzPts val="1400"/>
              <a:buChar char="○"/>
              <a:defRPr>
                <a:solidFill>
                  <a:schemeClr val="lt1"/>
                </a:solidFill>
              </a:defRPr>
            </a:lvl5pPr>
            <a:lvl6pPr marL="2743200" lvl="5" indent="-317500">
              <a:lnSpc>
                <a:spcPct val="100000"/>
              </a:lnSpc>
              <a:spcBef>
                <a:spcPts val="500"/>
              </a:spcBef>
              <a:spcAft>
                <a:spcPts val="0"/>
              </a:spcAft>
              <a:buClr>
                <a:schemeClr val="lt1"/>
              </a:buClr>
              <a:buSzPts val="1400"/>
              <a:buChar char="■"/>
              <a:defRPr>
                <a:solidFill>
                  <a:schemeClr val="lt1"/>
                </a:solidFill>
              </a:defRPr>
            </a:lvl6pPr>
            <a:lvl7pPr marL="3200400" lvl="6" indent="-317500">
              <a:lnSpc>
                <a:spcPct val="100000"/>
              </a:lnSpc>
              <a:spcBef>
                <a:spcPts val="500"/>
              </a:spcBef>
              <a:spcAft>
                <a:spcPts val="0"/>
              </a:spcAft>
              <a:buClr>
                <a:schemeClr val="lt1"/>
              </a:buClr>
              <a:buSzPts val="1400"/>
              <a:buChar char="●"/>
              <a:defRPr>
                <a:solidFill>
                  <a:schemeClr val="lt1"/>
                </a:solidFill>
              </a:defRPr>
            </a:lvl7pPr>
            <a:lvl8pPr marL="3657600" lvl="7" indent="-317500">
              <a:lnSpc>
                <a:spcPct val="100000"/>
              </a:lnSpc>
              <a:spcBef>
                <a:spcPts val="500"/>
              </a:spcBef>
              <a:spcAft>
                <a:spcPts val="0"/>
              </a:spcAft>
              <a:buClr>
                <a:schemeClr val="lt1"/>
              </a:buClr>
              <a:buSzPts val="1400"/>
              <a:buChar char="○"/>
              <a:defRPr>
                <a:solidFill>
                  <a:schemeClr val="lt1"/>
                </a:solidFill>
              </a:defRPr>
            </a:lvl8pPr>
            <a:lvl9pPr marL="4114800" lvl="8" indent="-31750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4167" name="Google Shape;4167;p207"/>
          <p:cNvSpPr txBox="1">
            <a:spLocks noGrp="1"/>
          </p:cNvSpPr>
          <p:nvPr>
            <p:ph type="body" idx="3"/>
          </p:nvPr>
        </p:nvSpPr>
        <p:spPr>
          <a:xfrm>
            <a:off x="4571900" y="1769375"/>
            <a:ext cx="1947900" cy="2720100"/>
          </a:xfrm>
          <a:prstGeom prst="rect">
            <a:avLst/>
          </a:prstGeom>
        </p:spPr>
        <p:txBody>
          <a:bodyPr spcFirstLastPara="1" wrap="square" lIns="0" tIns="91425" rIns="228600" bIns="91425" anchor="t" anchorCtr="0">
            <a:noAutofit/>
          </a:bodyPr>
          <a:lstStyle>
            <a:lvl1pPr marL="457200" lvl="0" indent="-317500">
              <a:lnSpc>
                <a:spcPct val="100000"/>
              </a:lnSpc>
              <a:spcBef>
                <a:spcPts val="0"/>
              </a:spcBef>
              <a:spcAft>
                <a:spcPts val="0"/>
              </a:spcAft>
              <a:buClr>
                <a:schemeClr val="lt1"/>
              </a:buClr>
              <a:buSzPts val="1400"/>
              <a:buChar char="●"/>
              <a:defRPr sz="1400">
                <a:solidFill>
                  <a:schemeClr val="lt1"/>
                </a:solidFill>
              </a:defRPr>
            </a:lvl1pPr>
            <a:lvl2pPr marL="914400" lvl="1" indent="-317500">
              <a:lnSpc>
                <a:spcPct val="100000"/>
              </a:lnSpc>
              <a:spcBef>
                <a:spcPts val="500"/>
              </a:spcBef>
              <a:spcAft>
                <a:spcPts val="0"/>
              </a:spcAft>
              <a:buClr>
                <a:schemeClr val="lt1"/>
              </a:buClr>
              <a:buSzPts val="1400"/>
              <a:buChar char="●"/>
              <a:defRPr>
                <a:solidFill>
                  <a:schemeClr val="lt1"/>
                </a:solidFill>
              </a:defRPr>
            </a:lvl2pPr>
            <a:lvl3pPr marL="1371600" lvl="2" indent="-317500">
              <a:lnSpc>
                <a:spcPct val="100000"/>
              </a:lnSpc>
              <a:spcBef>
                <a:spcPts val="500"/>
              </a:spcBef>
              <a:spcAft>
                <a:spcPts val="0"/>
              </a:spcAft>
              <a:buClr>
                <a:schemeClr val="lt1"/>
              </a:buClr>
              <a:buSzPts val="1400"/>
              <a:buChar char="■"/>
              <a:defRPr>
                <a:solidFill>
                  <a:schemeClr val="lt1"/>
                </a:solidFill>
              </a:defRPr>
            </a:lvl3pPr>
            <a:lvl4pPr marL="1828800" lvl="3" indent="-317500">
              <a:lnSpc>
                <a:spcPct val="100000"/>
              </a:lnSpc>
              <a:spcBef>
                <a:spcPts val="500"/>
              </a:spcBef>
              <a:spcAft>
                <a:spcPts val="0"/>
              </a:spcAft>
              <a:buClr>
                <a:schemeClr val="lt1"/>
              </a:buClr>
              <a:buSzPts val="1400"/>
              <a:buChar char="●"/>
              <a:defRPr>
                <a:solidFill>
                  <a:schemeClr val="lt1"/>
                </a:solidFill>
              </a:defRPr>
            </a:lvl4pPr>
            <a:lvl5pPr marL="2286000" lvl="4" indent="-317500">
              <a:lnSpc>
                <a:spcPct val="100000"/>
              </a:lnSpc>
              <a:spcBef>
                <a:spcPts val="500"/>
              </a:spcBef>
              <a:spcAft>
                <a:spcPts val="0"/>
              </a:spcAft>
              <a:buClr>
                <a:schemeClr val="lt1"/>
              </a:buClr>
              <a:buSzPts val="1400"/>
              <a:buChar char="○"/>
              <a:defRPr>
                <a:solidFill>
                  <a:schemeClr val="lt1"/>
                </a:solidFill>
              </a:defRPr>
            </a:lvl5pPr>
            <a:lvl6pPr marL="2743200" lvl="5" indent="-317500">
              <a:lnSpc>
                <a:spcPct val="100000"/>
              </a:lnSpc>
              <a:spcBef>
                <a:spcPts val="500"/>
              </a:spcBef>
              <a:spcAft>
                <a:spcPts val="0"/>
              </a:spcAft>
              <a:buClr>
                <a:schemeClr val="lt1"/>
              </a:buClr>
              <a:buSzPts val="1400"/>
              <a:buChar char="■"/>
              <a:defRPr>
                <a:solidFill>
                  <a:schemeClr val="lt1"/>
                </a:solidFill>
              </a:defRPr>
            </a:lvl6pPr>
            <a:lvl7pPr marL="3200400" lvl="6" indent="-317500">
              <a:lnSpc>
                <a:spcPct val="100000"/>
              </a:lnSpc>
              <a:spcBef>
                <a:spcPts val="500"/>
              </a:spcBef>
              <a:spcAft>
                <a:spcPts val="0"/>
              </a:spcAft>
              <a:buClr>
                <a:schemeClr val="lt1"/>
              </a:buClr>
              <a:buSzPts val="1400"/>
              <a:buChar char="●"/>
              <a:defRPr>
                <a:solidFill>
                  <a:schemeClr val="lt1"/>
                </a:solidFill>
              </a:defRPr>
            </a:lvl7pPr>
            <a:lvl8pPr marL="3657600" lvl="7" indent="-317500">
              <a:lnSpc>
                <a:spcPct val="100000"/>
              </a:lnSpc>
              <a:spcBef>
                <a:spcPts val="500"/>
              </a:spcBef>
              <a:spcAft>
                <a:spcPts val="0"/>
              </a:spcAft>
              <a:buClr>
                <a:schemeClr val="lt1"/>
              </a:buClr>
              <a:buSzPts val="1400"/>
              <a:buChar char="○"/>
              <a:defRPr>
                <a:solidFill>
                  <a:schemeClr val="lt1"/>
                </a:solidFill>
              </a:defRPr>
            </a:lvl8pPr>
            <a:lvl9pPr marL="4114800" lvl="8" indent="-317500">
              <a:lnSpc>
                <a:spcPct val="100000"/>
              </a:lnSpc>
              <a:spcBef>
                <a:spcPts val="500"/>
              </a:spcBef>
              <a:spcAft>
                <a:spcPts val="500"/>
              </a:spcAft>
              <a:buClr>
                <a:schemeClr val="lt1"/>
              </a:buClr>
              <a:buSzPts val="1400"/>
              <a:buChar char="■"/>
              <a:defRPr>
                <a:solidFill>
                  <a:schemeClr val="lt1"/>
                </a:solidFill>
              </a:defRPr>
            </a:lvl9pPr>
          </a:lstStyle>
          <a:p>
            <a:endParaRPr/>
          </a:p>
        </p:txBody>
      </p:sp>
      <p:grpSp>
        <p:nvGrpSpPr>
          <p:cNvPr id="4168" name="Google Shape;4168;p207"/>
          <p:cNvGrpSpPr/>
          <p:nvPr/>
        </p:nvGrpSpPr>
        <p:grpSpPr>
          <a:xfrm>
            <a:off x="8648263" y="4659742"/>
            <a:ext cx="313719" cy="338062"/>
            <a:chOff x="3976677" y="2333625"/>
            <a:chExt cx="876309" cy="944307"/>
          </a:xfrm>
        </p:grpSpPr>
        <p:sp>
          <p:nvSpPr>
            <p:cNvPr id="4169" name="Google Shape;4169;p207"/>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70" name="Google Shape;4170;p207"/>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71" name="Google Shape;4171;p207"/>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72" name="Google Shape;4172;p207"/>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73" name="Google Shape;4173;p207"/>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74" name="Google Shape;4174;p207"/>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75" name="Google Shape;4175;p207"/>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76" name="Google Shape;4176;p207"/>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77" name="Google Shape;4177;p207"/>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78" name="Google Shape;4178;p207"/>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79" name="Google Shape;4179;p207"/>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80" name="Google Shape;4180;p207"/>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81" name="Google Shape;4181;p207"/>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82" name="Google Shape;4182;p207"/>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183" name="Google Shape;4183;p207"/>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4184" name="Google Shape;4184;p207"/>
          <p:cNvSpPr txBox="1">
            <a:spLocks noGrp="1"/>
          </p:cNvSpPr>
          <p:nvPr>
            <p:ph type="subTitle" idx="4"/>
          </p:nvPr>
        </p:nvSpPr>
        <p:spPr>
          <a:xfrm>
            <a:off x="676650" y="1449300"/>
            <a:ext cx="7790700" cy="320100"/>
          </a:xfrm>
          <a:prstGeom prst="rect">
            <a:avLst/>
          </a:prstGeom>
          <a:noFill/>
        </p:spPr>
        <p:txBody>
          <a:bodyPr spcFirstLastPara="1" wrap="square" lIns="0" tIns="0" rIns="0" bIns="0" anchor="t" anchorCtr="0">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4185" name="Google Shape;4185;p207"/>
          <p:cNvSpPr txBox="1">
            <a:spLocks noGrp="1"/>
          </p:cNvSpPr>
          <p:nvPr>
            <p:ph type="body" idx="5"/>
          </p:nvPr>
        </p:nvSpPr>
        <p:spPr>
          <a:xfrm>
            <a:off x="6519675" y="1769375"/>
            <a:ext cx="1947900" cy="2720100"/>
          </a:xfrm>
          <a:prstGeom prst="rect">
            <a:avLst/>
          </a:prstGeom>
        </p:spPr>
        <p:txBody>
          <a:bodyPr spcFirstLastPara="1" wrap="square" lIns="0" tIns="91425" rIns="228600" bIns="91425" anchor="t" anchorCtr="0">
            <a:noAutofit/>
          </a:bodyPr>
          <a:lstStyle>
            <a:lvl1pPr marL="457200" lvl="0" indent="-317500">
              <a:lnSpc>
                <a:spcPct val="100000"/>
              </a:lnSpc>
              <a:spcBef>
                <a:spcPts val="0"/>
              </a:spcBef>
              <a:spcAft>
                <a:spcPts val="0"/>
              </a:spcAft>
              <a:buClr>
                <a:schemeClr val="lt1"/>
              </a:buClr>
              <a:buSzPts val="1400"/>
              <a:buChar char="●"/>
              <a:defRPr sz="1400">
                <a:solidFill>
                  <a:schemeClr val="lt1"/>
                </a:solidFill>
              </a:defRPr>
            </a:lvl1pPr>
            <a:lvl2pPr marL="914400" lvl="1" indent="-317500">
              <a:lnSpc>
                <a:spcPct val="100000"/>
              </a:lnSpc>
              <a:spcBef>
                <a:spcPts val="500"/>
              </a:spcBef>
              <a:spcAft>
                <a:spcPts val="0"/>
              </a:spcAft>
              <a:buClr>
                <a:schemeClr val="lt1"/>
              </a:buClr>
              <a:buSzPts val="1400"/>
              <a:buChar char="●"/>
              <a:defRPr>
                <a:solidFill>
                  <a:schemeClr val="lt1"/>
                </a:solidFill>
              </a:defRPr>
            </a:lvl2pPr>
            <a:lvl3pPr marL="1371600" lvl="2" indent="-317500">
              <a:lnSpc>
                <a:spcPct val="100000"/>
              </a:lnSpc>
              <a:spcBef>
                <a:spcPts val="500"/>
              </a:spcBef>
              <a:spcAft>
                <a:spcPts val="0"/>
              </a:spcAft>
              <a:buClr>
                <a:schemeClr val="lt1"/>
              </a:buClr>
              <a:buSzPts val="1400"/>
              <a:buChar char="■"/>
              <a:defRPr>
                <a:solidFill>
                  <a:schemeClr val="lt1"/>
                </a:solidFill>
              </a:defRPr>
            </a:lvl3pPr>
            <a:lvl4pPr marL="1828800" lvl="3" indent="-317500">
              <a:lnSpc>
                <a:spcPct val="100000"/>
              </a:lnSpc>
              <a:spcBef>
                <a:spcPts val="500"/>
              </a:spcBef>
              <a:spcAft>
                <a:spcPts val="0"/>
              </a:spcAft>
              <a:buClr>
                <a:schemeClr val="lt1"/>
              </a:buClr>
              <a:buSzPts val="1400"/>
              <a:buChar char="●"/>
              <a:defRPr>
                <a:solidFill>
                  <a:schemeClr val="lt1"/>
                </a:solidFill>
              </a:defRPr>
            </a:lvl4pPr>
            <a:lvl5pPr marL="2286000" lvl="4" indent="-317500">
              <a:lnSpc>
                <a:spcPct val="100000"/>
              </a:lnSpc>
              <a:spcBef>
                <a:spcPts val="500"/>
              </a:spcBef>
              <a:spcAft>
                <a:spcPts val="0"/>
              </a:spcAft>
              <a:buClr>
                <a:schemeClr val="lt1"/>
              </a:buClr>
              <a:buSzPts val="1400"/>
              <a:buChar char="○"/>
              <a:defRPr>
                <a:solidFill>
                  <a:schemeClr val="lt1"/>
                </a:solidFill>
              </a:defRPr>
            </a:lvl5pPr>
            <a:lvl6pPr marL="2743200" lvl="5" indent="-317500">
              <a:lnSpc>
                <a:spcPct val="100000"/>
              </a:lnSpc>
              <a:spcBef>
                <a:spcPts val="500"/>
              </a:spcBef>
              <a:spcAft>
                <a:spcPts val="0"/>
              </a:spcAft>
              <a:buClr>
                <a:schemeClr val="lt1"/>
              </a:buClr>
              <a:buSzPts val="1400"/>
              <a:buChar char="■"/>
              <a:defRPr>
                <a:solidFill>
                  <a:schemeClr val="lt1"/>
                </a:solidFill>
              </a:defRPr>
            </a:lvl6pPr>
            <a:lvl7pPr marL="3200400" lvl="6" indent="-317500">
              <a:lnSpc>
                <a:spcPct val="100000"/>
              </a:lnSpc>
              <a:spcBef>
                <a:spcPts val="500"/>
              </a:spcBef>
              <a:spcAft>
                <a:spcPts val="0"/>
              </a:spcAft>
              <a:buClr>
                <a:schemeClr val="lt1"/>
              </a:buClr>
              <a:buSzPts val="1400"/>
              <a:buChar char="●"/>
              <a:defRPr>
                <a:solidFill>
                  <a:schemeClr val="lt1"/>
                </a:solidFill>
              </a:defRPr>
            </a:lvl7pPr>
            <a:lvl8pPr marL="3657600" lvl="7" indent="-317500">
              <a:lnSpc>
                <a:spcPct val="100000"/>
              </a:lnSpc>
              <a:spcBef>
                <a:spcPts val="500"/>
              </a:spcBef>
              <a:spcAft>
                <a:spcPts val="0"/>
              </a:spcAft>
              <a:buClr>
                <a:schemeClr val="lt1"/>
              </a:buClr>
              <a:buSzPts val="1400"/>
              <a:buChar char="○"/>
              <a:defRPr>
                <a:solidFill>
                  <a:schemeClr val="lt1"/>
                </a:solidFill>
              </a:defRPr>
            </a:lvl8pPr>
            <a:lvl9pPr marL="4114800" lvl="8" indent="-31750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4186" name="Google Shape;4186;p207"/>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005 - Content - 4 Column - Grey">
  <p:cSld name="CUSTOM_4_2_7_1_2_1_1_1">
    <p:bg>
      <p:bgPr>
        <a:solidFill>
          <a:schemeClr val="lt2"/>
        </a:solidFill>
        <a:effectLst/>
      </p:bgPr>
    </p:bg>
    <p:spTree>
      <p:nvGrpSpPr>
        <p:cNvPr id="1" name="Shape 4187"/>
        <p:cNvGrpSpPr/>
        <p:nvPr/>
      </p:nvGrpSpPr>
      <p:grpSpPr>
        <a:xfrm>
          <a:off x="0" y="0"/>
          <a:ext cx="0" cy="0"/>
          <a:chOff x="0" y="0"/>
          <a:chExt cx="0" cy="0"/>
        </a:xfrm>
      </p:grpSpPr>
      <p:sp>
        <p:nvSpPr>
          <p:cNvPr id="4188" name="Google Shape;4188;p208"/>
          <p:cNvSpPr txBox="1">
            <a:spLocks noGrp="1"/>
          </p:cNvSpPr>
          <p:nvPr>
            <p:ph type="subTitle" idx="1"/>
          </p:nvPr>
        </p:nvSpPr>
        <p:spPr>
          <a:xfrm>
            <a:off x="676650" y="1449300"/>
            <a:ext cx="7790700" cy="320100"/>
          </a:xfrm>
          <a:prstGeom prst="rect">
            <a:avLst/>
          </a:prstGeom>
          <a:noFill/>
        </p:spPr>
        <p:txBody>
          <a:bodyPr spcFirstLastPara="1" wrap="square" lIns="0" tIns="0" rIns="0" bIns="0"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4189" name="Google Shape;4189;p208"/>
          <p:cNvGrpSpPr/>
          <p:nvPr/>
        </p:nvGrpSpPr>
        <p:grpSpPr>
          <a:xfrm>
            <a:off x="8648263" y="4659742"/>
            <a:ext cx="313719" cy="338062"/>
            <a:chOff x="3976677" y="2333625"/>
            <a:chExt cx="876309" cy="944307"/>
          </a:xfrm>
        </p:grpSpPr>
        <p:sp>
          <p:nvSpPr>
            <p:cNvPr id="4190" name="Google Shape;4190;p208"/>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91" name="Google Shape;4191;p208"/>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92" name="Google Shape;4192;p208"/>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93" name="Google Shape;4193;p208"/>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94" name="Google Shape;4194;p208"/>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95" name="Google Shape;4195;p208"/>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96" name="Google Shape;4196;p208"/>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97" name="Google Shape;4197;p208"/>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98" name="Google Shape;4198;p208"/>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199" name="Google Shape;4199;p208"/>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00" name="Google Shape;4200;p208"/>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01" name="Google Shape;4201;p208"/>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02" name="Google Shape;4202;p208"/>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03" name="Google Shape;4203;p208"/>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204" name="Google Shape;4204;p208"/>
          <p:cNvSpPr txBox="1">
            <a:spLocks noGrp="1"/>
          </p:cNvSpPr>
          <p:nvPr>
            <p:ph type="body" idx="2"/>
          </p:nvPr>
        </p:nvSpPr>
        <p:spPr>
          <a:xfrm>
            <a:off x="676500" y="1769375"/>
            <a:ext cx="1947900" cy="2720100"/>
          </a:xfrm>
          <a:prstGeom prst="rect">
            <a:avLst/>
          </a:prstGeom>
        </p:spPr>
        <p:txBody>
          <a:bodyPr spcFirstLastPara="1" wrap="square" lIns="0" tIns="91425" rIns="228600" bIns="91425" anchor="t" anchorCtr="0">
            <a:noAutofit/>
          </a:bodyPr>
          <a:lstStyle>
            <a:lvl1pPr marL="457200" lvl="0" indent="-317500">
              <a:lnSpc>
                <a:spcPct val="100000"/>
              </a:lnSpc>
              <a:spcBef>
                <a:spcPts val="0"/>
              </a:spcBef>
              <a:spcAft>
                <a:spcPts val="0"/>
              </a:spcAft>
              <a:buSzPts val="1400"/>
              <a:buChar char="●"/>
              <a:defRPr sz="1400"/>
            </a:lvl1pPr>
            <a:lvl2pPr marL="914400" lvl="1" indent="-317500">
              <a:lnSpc>
                <a:spcPct val="100000"/>
              </a:lnSpc>
              <a:spcBef>
                <a:spcPts val="500"/>
              </a:spcBef>
              <a:spcAft>
                <a:spcPts val="0"/>
              </a:spcAft>
              <a:buSzPts val="1400"/>
              <a:buChar char="●"/>
              <a:defRPr/>
            </a:lvl2pPr>
            <a:lvl3pPr marL="1371600" lvl="2" indent="-317500">
              <a:lnSpc>
                <a:spcPct val="100000"/>
              </a:lnSpc>
              <a:spcBef>
                <a:spcPts val="500"/>
              </a:spcBef>
              <a:spcAft>
                <a:spcPts val="0"/>
              </a:spcAft>
              <a:buSzPts val="1400"/>
              <a:buChar char="■"/>
              <a:defRPr/>
            </a:lvl3pPr>
            <a:lvl4pPr marL="1828800" lvl="3" indent="-317500">
              <a:lnSpc>
                <a:spcPct val="100000"/>
              </a:lnSpc>
              <a:spcBef>
                <a:spcPts val="500"/>
              </a:spcBef>
              <a:spcAft>
                <a:spcPts val="0"/>
              </a:spcAft>
              <a:buSzPts val="1400"/>
              <a:buChar char="●"/>
              <a:defRPr/>
            </a:lvl4pPr>
            <a:lvl5pPr marL="2286000" lvl="4" indent="-317500">
              <a:lnSpc>
                <a:spcPct val="100000"/>
              </a:lnSpc>
              <a:spcBef>
                <a:spcPts val="500"/>
              </a:spcBef>
              <a:spcAft>
                <a:spcPts val="0"/>
              </a:spcAft>
              <a:buSzPts val="1400"/>
              <a:buChar char="○"/>
              <a:defRPr/>
            </a:lvl5pPr>
            <a:lvl6pPr marL="2743200" lvl="5" indent="-317500">
              <a:lnSpc>
                <a:spcPct val="100000"/>
              </a:lnSpc>
              <a:spcBef>
                <a:spcPts val="500"/>
              </a:spcBef>
              <a:spcAft>
                <a:spcPts val="0"/>
              </a:spcAft>
              <a:buSzPts val="1400"/>
              <a:buChar char="■"/>
              <a:defRPr/>
            </a:lvl6pPr>
            <a:lvl7pPr marL="3200400" lvl="6" indent="-317500">
              <a:lnSpc>
                <a:spcPct val="100000"/>
              </a:lnSpc>
              <a:spcBef>
                <a:spcPts val="500"/>
              </a:spcBef>
              <a:spcAft>
                <a:spcPts val="0"/>
              </a:spcAft>
              <a:buSzPts val="1400"/>
              <a:buChar char="●"/>
              <a:defRPr/>
            </a:lvl7pPr>
            <a:lvl8pPr marL="3657600" lvl="7" indent="-317500">
              <a:lnSpc>
                <a:spcPct val="100000"/>
              </a:lnSpc>
              <a:spcBef>
                <a:spcPts val="500"/>
              </a:spcBef>
              <a:spcAft>
                <a:spcPts val="0"/>
              </a:spcAft>
              <a:buSzPts val="1400"/>
              <a:buChar char="○"/>
              <a:defRPr/>
            </a:lvl8pPr>
            <a:lvl9pPr marL="4114800" lvl="8" indent="-317500">
              <a:lnSpc>
                <a:spcPct val="100000"/>
              </a:lnSpc>
              <a:spcBef>
                <a:spcPts val="500"/>
              </a:spcBef>
              <a:spcAft>
                <a:spcPts val="500"/>
              </a:spcAft>
              <a:buSzPts val="1400"/>
              <a:buChar char="■"/>
              <a:defRPr/>
            </a:lvl9pPr>
          </a:lstStyle>
          <a:p>
            <a:endParaRPr/>
          </a:p>
        </p:txBody>
      </p:sp>
      <p:sp>
        <p:nvSpPr>
          <p:cNvPr id="4205" name="Google Shape;4205;p208"/>
          <p:cNvSpPr txBox="1">
            <a:spLocks noGrp="1"/>
          </p:cNvSpPr>
          <p:nvPr>
            <p:ph type="body" idx="3"/>
          </p:nvPr>
        </p:nvSpPr>
        <p:spPr>
          <a:xfrm>
            <a:off x="2624225" y="1769375"/>
            <a:ext cx="1947900" cy="2720100"/>
          </a:xfrm>
          <a:prstGeom prst="rect">
            <a:avLst/>
          </a:prstGeom>
        </p:spPr>
        <p:txBody>
          <a:bodyPr spcFirstLastPara="1" wrap="square" lIns="0" tIns="91425" rIns="228600" bIns="91425" anchor="t" anchorCtr="0">
            <a:noAutofit/>
          </a:bodyPr>
          <a:lstStyle>
            <a:lvl1pPr marL="457200" lvl="0" indent="-317500">
              <a:lnSpc>
                <a:spcPct val="100000"/>
              </a:lnSpc>
              <a:spcBef>
                <a:spcPts val="0"/>
              </a:spcBef>
              <a:spcAft>
                <a:spcPts val="0"/>
              </a:spcAft>
              <a:buSzPts val="1400"/>
              <a:buChar char="●"/>
              <a:defRPr sz="1400"/>
            </a:lvl1pPr>
            <a:lvl2pPr marL="914400" lvl="1" indent="-317500">
              <a:lnSpc>
                <a:spcPct val="100000"/>
              </a:lnSpc>
              <a:spcBef>
                <a:spcPts val="500"/>
              </a:spcBef>
              <a:spcAft>
                <a:spcPts val="0"/>
              </a:spcAft>
              <a:buSzPts val="1400"/>
              <a:buChar char="●"/>
              <a:defRPr/>
            </a:lvl2pPr>
            <a:lvl3pPr marL="1371600" lvl="2" indent="-317500">
              <a:lnSpc>
                <a:spcPct val="100000"/>
              </a:lnSpc>
              <a:spcBef>
                <a:spcPts val="500"/>
              </a:spcBef>
              <a:spcAft>
                <a:spcPts val="0"/>
              </a:spcAft>
              <a:buSzPts val="1400"/>
              <a:buChar char="■"/>
              <a:defRPr/>
            </a:lvl3pPr>
            <a:lvl4pPr marL="1828800" lvl="3" indent="-317500">
              <a:lnSpc>
                <a:spcPct val="100000"/>
              </a:lnSpc>
              <a:spcBef>
                <a:spcPts val="500"/>
              </a:spcBef>
              <a:spcAft>
                <a:spcPts val="0"/>
              </a:spcAft>
              <a:buSzPts val="1400"/>
              <a:buChar char="●"/>
              <a:defRPr/>
            </a:lvl4pPr>
            <a:lvl5pPr marL="2286000" lvl="4" indent="-317500">
              <a:lnSpc>
                <a:spcPct val="100000"/>
              </a:lnSpc>
              <a:spcBef>
                <a:spcPts val="500"/>
              </a:spcBef>
              <a:spcAft>
                <a:spcPts val="0"/>
              </a:spcAft>
              <a:buSzPts val="1400"/>
              <a:buChar char="○"/>
              <a:defRPr/>
            </a:lvl5pPr>
            <a:lvl6pPr marL="2743200" lvl="5" indent="-317500">
              <a:lnSpc>
                <a:spcPct val="100000"/>
              </a:lnSpc>
              <a:spcBef>
                <a:spcPts val="500"/>
              </a:spcBef>
              <a:spcAft>
                <a:spcPts val="0"/>
              </a:spcAft>
              <a:buSzPts val="1400"/>
              <a:buChar char="■"/>
              <a:defRPr/>
            </a:lvl6pPr>
            <a:lvl7pPr marL="3200400" lvl="6" indent="-317500">
              <a:lnSpc>
                <a:spcPct val="100000"/>
              </a:lnSpc>
              <a:spcBef>
                <a:spcPts val="500"/>
              </a:spcBef>
              <a:spcAft>
                <a:spcPts val="0"/>
              </a:spcAft>
              <a:buSzPts val="1400"/>
              <a:buChar char="●"/>
              <a:defRPr/>
            </a:lvl7pPr>
            <a:lvl8pPr marL="3657600" lvl="7" indent="-317500">
              <a:lnSpc>
                <a:spcPct val="100000"/>
              </a:lnSpc>
              <a:spcBef>
                <a:spcPts val="500"/>
              </a:spcBef>
              <a:spcAft>
                <a:spcPts val="0"/>
              </a:spcAft>
              <a:buSzPts val="1400"/>
              <a:buChar char="○"/>
              <a:defRPr/>
            </a:lvl8pPr>
            <a:lvl9pPr marL="4114800" lvl="8" indent="-317500">
              <a:lnSpc>
                <a:spcPct val="100000"/>
              </a:lnSpc>
              <a:spcBef>
                <a:spcPts val="500"/>
              </a:spcBef>
              <a:spcAft>
                <a:spcPts val="500"/>
              </a:spcAft>
              <a:buSzPts val="1400"/>
              <a:buChar char="■"/>
              <a:defRPr/>
            </a:lvl9pPr>
          </a:lstStyle>
          <a:p>
            <a:endParaRPr/>
          </a:p>
        </p:txBody>
      </p:sp>
      <p:sp>
        <p:nvSpPr>
          <p:cNvPr id="4206" name="Google Shape;4206;p208"/>
          <p:cNvSpPr txBox="1">
            <a:spLocks noGrp="1"/>
          </p:cNvSpPr>
          <p:nvPr>
            <p:ph type="body" idx="4"/>
          </p:nvPr>
        </p:nvSpPr>
        <p:spPr>
          <a:xfrm>
            <a:off x="4571900" y="1769375"/>
            <a:ext cx="1947900" cy="2720100"/>
          </a:xfrm>
          <a:prstGeom prst="rect">
            <a:avLst/>
          </a:prstGeom>
        </p:spPr>
        <p:txBody>
          <a:bodyPr spcFirstLastPara="1" wrap="square" lIns="0" tIns="91425" rIns="228600" bIns="91425" anchor="t" anchorCtr="0">
            <a:noAutofit/>
          </a:bodyPr>
          <a:lstStyle>
            <a:lvl1pPr marL="457200" lvl="0" indent="-317500">
              <a:lnSpc>
                <a:spcPct val="100000"/>
              </a:lnSpc>
              <a:spcBef>
                <a:spcPts val="0"/>
              </a:spcBef>
              <a:spcAft>
                <a:spcPts val="0"/>
              </a:spcAft>
              <a:buSzPts val="1400"/>
              <a:buChar char="●"/>
              <a:defRPr sz="1400"/>
            </a:lvl1pPr>
            <a:lvl2pPr marL="914400" lvl="1" indent="-317500">
              <a:lnSpc>
                <a:spcPct val="100000"/>
              </a:lnSpc>
              <a:spcBef>
                <a:spcPts val="500"/>
              </a:spcBef>
              <a:spcAft>
                <a:spcPts val="0"/>
              </a:spcAft>
              <a:buSzPts val="1400"/>
              <a:buChar char="●"/>
              <a:defRPr/>
            </a:lvl2pPr>
            <a:lvl3pPr marL="1371600" lvl="2" indent="-317500">
              <a:lnSpc>
                <a:spcPct val="100000"/>
              </a:lnSpc>
              <a:spcBef>
                <a:spcPts val="500"/>
              </a:spcBef>
              <a:spcAft>
                <a:spcPts val="0"/>
              </a:spcAft>
              <a:buSzPts val="1400"/>
              <a:buChar char="■"/>
              <a:defRPr/>
            </a:lvl3pPr>
            <a:lvl4pPr marL="1828800" lvl="3" indent="-317500">
              <a:lnSpc>
                <a:spcPct val="100000"/>
              </a:lnSpc>
              <a:spcBef>
                <a:spcPts val="500"/>
              </a:spcBef>
              <a:spcAft>
                <a:spcPts val="0"/>
              </a:spcAft>
              <a:buSzPts val="1400"/>
              <a:buChar char="●"/>
              <a:defRPr/>
            </a:lvl4pPr>
            <a:lvl5pPr marL="2286000" lvl="4" indent="-317500">
              <a:lnSpc>
                <a:spcPct val="100000"/>
              </a:lnSpc>
              <a:spcBef>
                <a:spcPts val="500"/>
              </a:spcBef>
              <a:spcAft>
                <a:spcPts val="0"/>
              </a:spcAft>
              <a:buSzPts val="1400"/>
              <a:buChar char="○"/>
              <a:defRPr/>
            </a:lvl5pPr>
            <a:lvl6pPr marL="2743200" lvl="5" indent="-317500">
              <a:lnSpc>
                <a:spcPct val="100000"/>
              </a:lnSpc>
              <a:spcBef>
                <a:spcPts val="500"/>
              </a:spcBef>
              <a:spcAft>
                <a:spcPts val="0"/>
              </a:spcAft>
              <a:buSzPts val="1400"/>
              <a:buChar char="■"/>
              <a:defRPr/>
            </a:lvl6pPr>
            <a:lvl7pPr marL="3200400" lvl="6" indent="-317500">
              <a:lnSpc>
                <a:spcPct val="100000"/>
              </a:lnSpc>
              <a:spcBef>
                <a:spcPts val="500"/>
              </a:spcBef>
              <a:spcAft>
                <a:spcPts val="0"/>
              </a:spcAft>
              <a:buSzPts val="1400"/>
              <a:buChar char="●"/>
              <a:defRPr/>
            </a:lvl7pPr>
            <a:lvl8pPr marL="3657600" lvl="7" indent="-317500">
              <a:lnSpc>
                <a:spcPct val="100000"/>
              </a:lnSpc>
              <a:spcBef>
                <a:spcPts val="500"/>
              </a:spcBef>
              <a:spcAft>
                <a:spcPts val="0"/>
              </a:spcAft>
              <a:buSzPts val="1400"/>
              <a:buChar char="○"/>
              <a:defRPr/>
            </a:lvl8pPr>
            <a:lvl9pPr marL="4114800" lvl="8" indent="-317500">
              <a:lnSpc>
                <a:spcPct val="100000"/>
              </a:lnSpc>
              <a:spcBef>
                <a:spcPts val="500"/>
              </a:spcBef>
              <a:spcAft>
                <a:spcPts val="500"/>
              </a:spcAft>
              <a:buSzPts val="1400"/>
              <a:buChar char="■"/>
              <a:defRPr/>
            </a:lvl9pPr>
          </a:lstStyle>
          <a:p>
            <a:endParaRPr/>
          </a:p>
        </p:txBody>
      </p:sp>
      <p:sp>
        <p:nvSpPr>
          <p:cNvPr id="4207" name="Google Shape;4207;p208"/>
          <p:cNvSpPr txBox="1">
            <a:spLocks noGrp="1"/>
          </p:cNvSpPr>
          <p:nvPr>
            <p:ph type="body" idx="5"/>
          </p:nvPr>
        </p:nvSpPr>
        <p:spPr>
          <a:xfrm>
            <a:off x="6519675" y="1769375"/>
            <a:ext cx="1947900" cy="2720100"/>
          </a:xfrm>
          <a:prstGeom prst="rect">
            <a:avLst/>
          </a:prstGeom>
        </p:spPr>
        <p:txBody>
          <a:bodyPr spcFirstLastPara="1" wrap="square" lIns="0" tIns="91425" rIns="228600" bIns="91425" anchor="t" anchorCtr="0">
            <a:noAutofit/>
          </a:bodyPr>
          <a:lstStyle>
            <a:lvl1pPr marL="457200" lvl="0" indent="-317500">
              <a:lnSpc>
                <a:spcPct val="100000"/>
              </a:lnSpc>
              <a:spcBef>
                <a:spcPts val="0"/>
              </a:spcBef>
              <a:spcAft>
                <a:spcPts val="0"/>
              </a:spcAft>
              <a:buSzPts val="1400"/>
              <a:buChar char="●"/>
              <a:defRPr sz="1400"/>
            </a:lvl1pPr>
            <a:lvl2pPr marL="914400" lvl="1" indent="-317500">
              <a:lnSpc>
                <a:spcPct val="100000"/>
              </a:lnSpc>
              <a:spcBef>
                <a:spcPts val="500"/>
              </a:spcBef>
              <a:spcAft>
                <a:spcPts val="0"/>
              </a:spcAft>
              <a:buSzPts val="1400"/>
              <a:buChar char="●"/>
              <a:defRPr/>
            </a:lvl2pPr>
            <a:lvl3pPr marL="1371600" lvl="2" indent="-317500">
              <a:lnSpc>
                <a:spcPct val="100000"/>
              </a:lnSpc>
              <a:spcBef>
                <a:spcPts val="500"/>
              </a:spcBef>
              <a:spcAft>
                <a:spcPts val="0"/>
              </a:spcAft>
              <a:buSzPts val="1400"/>
              <a:buChar char="■"/>
              <a:defRPr/>
            </a:lvl3pPr>
            <a:lvl4pPr marL="1828800" lvl="3" indent="-317500">
              <a:lnSpc>
                <a:spcPct val="100000"/>
              </a:lnSpc>
              <a:spcBef>
                <a:spcPts val="500"/>
              </a:spcBef>
              <a:spcAft>
                <a:spcPts val="0"/>
              </a:spcAft>
              <a:buSzPts val="1400"/>
              <a:buChar char="●"/>
              <a:defRPr/>
            </a:lvl4pPr>
            <a:lvl5pPr marL="2286000" lvl="4" indent="-317500">
              <a:lnSpc>
                <a:spcPct val="100000"/>
              </a:lnSpc>
              <a:spcBef>
                <a:spcPts val="500"/>
              </a:spcBef>
              <a:spcAft>
                <a:spcPts val="0"/>
              </a:spcAft>
              <a:buSzPts val="1400"/>
              <a:buChar char="○"/>
              <a:defRPr/>
            </a:lvl5pPr>
            <a:lvl6pPr marL="2743200" lvl="5" indent="-317500">
              <a:lnSpc>
                <a:spcPct val="100000"/>
              </a:lnSpc>
              <a:spcBef>
                <a:spcPts val="500"/>
              </a:spcBef>
              <a:spcAft>
                <a:spcPts val="0"/>
              </a:spcAft>
              <a:buSzPts val="1400"/>
              <a:buChar char="■"/>
              <a:defRPr/>
            </a:lvl6pPr>
            <a:lvl7pPr marL="3200400" lvl="6" indent="-317500">
              <a:lnSpc>
                <a:spcPct val="100000"/>
              </a:lnSpc>
              <a:spcBef>
                <a:spcPts val="500"/>
              </a:spcBef>
              <a:spcAft>
                <a:spcPts val="0"/>
              </a:spcAft>
              <a:buSzPts val="1400"/>
              <a:buChar char="●"/>
              <a:defRPr/>
            </a:lvl7pPr>
            <a:lvl8pPr marL="3657600" lvl="7" indent="-317500">
              <a:lnSpc>
                <a:spcPct val="100000"/>
              </a:lnSpc>
              <a:spcBef>
                <a:spcPts val="500"/>
              </a:spcBef>
              <a:spcAft>
                <a:spcPts val="0"/>
              </a:spcAft>
              <a:buSzPts val="1400"/>
              <a:buChar char="○"/>
              <a:defRPr/>
            </a:lvl8pPr>
            <a:lvl9pPr marL="4114800" lvl="8" indent="-317500">
              <a:lnSpc>
                <a:spcPct val="100000"/>
              </a:lnSpc>
              <a:spcBef>
                <a:spcPts val="500"/>
              </a:spcBef>
              <a:spcAft>
                <a:spcPts val="500"/>
              </a:spcAft>
              <a:buSzPts val="1400"/>
              <a:buChar char="■"/>
              <a:defRPr/>
            </a:lvl9pPr>
          </a:lstStyle>
          <a:p>
            <a:endParaRPr/>
          </a:p>
        </p:txBody>
      </p:sp>
      <p:sp>
        <p:nvSpPr>
          <p:cNvPr id="4208" name="Google Shape;4208;p208"/>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spcBef>
                <a:spcPts val="0"/>
              </a:spcBef>
              <a:spcAft>
                <a:spcPts val="0"/>
              </a:spcAft>
              <a:buSzPts val="3200"/>
              <a:buNone/>
              <a:defRPr sz="3200"/>
            </a:lvl1pPr>
            <a:lvl2pPr lvl="1">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4209" name="Google Shape;4209;p208"/>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0 - Title B - Half">
  <p:cSld name="TITLE_2_1_3_1">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3"/>
          <p:cNvSpPr/>
          <p:nvPr/>
        </p:nvSpPr>
        <p:spPr>
          <a:xfrm>
            <a:off x="0" y="0"/>
            <a:ext cx="48966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3"/>
          <p:cNvGrpSpPr/>
          <p:nvPr/>
        </p:nvGrpSpPr>
        <p:grpSpPr>
          <a:xfrm>
            <a:off x="676477" y="649237"/>
            <a:ext cx="1303521" cy="293084"/>
            <a:chOff x="3976687" y="3573303"/>
            <a:chExt cx="4236338" cy="952499"/>
          </a:xfrm>
        </p:grpSpPr>
        <p:sp>
          <p:nvSpPr>
            <p:cNvPr id="41" name="Google Shape;41;p3"/>
            <p:cNvSpPr/>
            <p:nvPr/>
          </p:nvSpPr>
          <p:spPr>
            <a:xfrm>
              <a:off x="4862702" y="3680079"/>
              <a:ext cx="595979" cy="723900"/>
            </a:xfrm>
            <a:custGeom>
              <a:avLst/>
              <a:gdLst/>
              <a:ahLst/>
              <a:cxnLst/>
              <a:rect l="l" t="t" r="r" b="b"/>
              <a:pathLst>
                <a:path w="595979" h="723900" extrusionOk="0">
                  <a:moveTo>
                    <a:pt x="217646" y="723138"/>
                  </a:moveTo>
                  <a:lnTo>
                    <a:pt x="217646" y="132588"/>
                  </a:lnTo>
                  <a:lnTo>
                    <a:pt x="0" y="132588"/>
                  </a:lnTo>
                  <a:lnTo>
                    <a:pt x="0" y="0"/>
                  </a:lnTo>
                  <a:lnTo>
                    <a:pt x="595979" y="0"/>
                  </a:lnTo>
                  <a:lnTo>
                    <a:pt x="595979" y="133350"/>
                  </a:lnTo>
                  <a:lnTo>
                    <a:pt x="376904" y="133350"/>
                  </a:lnTo>
                  <a:lnTo>
                    <a:pt x="376904" y="723900"/>
                  </a:lnTo>
                  <a:lnTo>
                    <a:pt x="217646" y="72313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 name="Google Shape;42;p3"/>
            <p:cNvSpPr/>
            <p:nvPr/>
          </p:nvSpPr>
          <p:spPr>
            <a:xfrm>
              <a:off x="5328474" y="3871626"/>
              <a:ext cx="339090" cy="532066"/>
            </a:xfrm>
            <a:custGeom>
              <a:avLst/>
              <a:gdLst/>
              <a:ahLst/>
              <a:cxnLst/>
              <a:rect l="l" t="t" r="r" b="b"/>
              <a:pathLst>
                <a:path w="339090" h="532066" extrusionOk="0">
                  <a:moveTo>
                    <a:pt x="0" y="531590"/>
                  </a:moveTo>
                  <a:lnTo>
                    <a:pt x="0" y="13525"/>
                  </a:lnTo>
                  <a:lnTo>
                    <a:pt x="157353" y="13525"/>
                  </a:lnTo>
                  <a:lnTo>
                    <a:pt x="157353" y="97726"/>
                  </a:lnTo>
                  <a:lnTo>
                    <a:pt x="158305" y="97726"/>
                  </a:lnTo>
                  <a:cubicBezTo>
                    <a:pt x="186880" y="53721"/>
                    <a:pt x="236506" y="0"/>
                    <a:pt x="334232" y="0"/>
                  </a:cubicBezTo>
                  <a:lnTo>
                    <a:pt x="339090" y="0"/>
                  </a:lnTo>
                  <a:lnTo>
                    <a:pt x="339090" y="139827"/>
                  </a:lnTo>
                  <a:cubicBezTo>
                    <a:pt x="333280" y="138779"/>
                    <a:pt x="305848" y="136874"/>
                    <a:pt x="296132" y="136874"/>
                  </a:cubicBezTo>
                  <a:cubicBezTo>
                    <a:pt x="241173" y="137446"/>
                    <a:pt x="189738" y="163830"/>
                    <a:pt x="157353" y="208217"/>
                  </a:cubicBezTo>
                  <a:lnTo>
                    <a:pt x="157353" y="532067"/>
                  </a:lnTo>
                  <a:lnTo>
                    <a:pt x="0" y="53159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 name="Google Shape;43;p3"/>
            <p:cNvSpPr/>
            <p:nvPr/>
          </p:nvSpPr>
          <p:spPr>
            <a:xfrm>
              <a:off x="5717285" y="3684936"/>
              <a:ext cx="158305" cy="718661"/>
            </a:xfrm>
            <a:custGeom>
              <a:avLst/>
              <a:gdLst/>
              <a:ahLst/>
              <a:cxnLst/>
              <a:rect l="l" t="t" r="r" b="b"/>
              <a:pathLst>
                <a:path w="158305" h="718661" extrusionOk="0">
                  <a:moveTo>
                    <a:pt x="0" y="126492"/>
                  </a:moveTo>
                  <a:lnTo>
                    <a:pt x="0" y="0"/>
                  </a:lnTo>
                  <a:lnTo>
                    <a:pt x="158305" y="0"/>
                  </a:lnTo>
                  <a:lnTo>
                    <a:pt x="158305" y="126492"/>
                  </a:lnTo>
                  <a:lnTo>
                    <a:pt x="0" y="126492"/>
                  </a:lnTo>
                  <a:close/>
                  <a:moveTo>
                    <a:pt x="1048" y="718661"/>
                  </a:moveTo>
                  <a:lnTo>
                    <a:pt x="1048" y="197358"/>
                  </a:lnTo>
                  <a:lnTo>
                    <a:pt x="157353" y="197358"/>
                  </a:lnTo>
                  <a:lnTo>
                    <a:pt x="157353" y="718280"/>
                  </a:lnTo>
                  <a:lnTo>
                    <a:pt x="1048" y="71866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 name="Google Shape;44;p3"/>
            <p:cNvSpPr/>
            <p:nvPr/>
          </p:nvSpPr>
          <p:spPr>
            <a:xfrm>
              <a:off x="5936170" y="3871626"/>
              <a:ext cx="795432" cy="531590"/>
            </a:xfrm>
            <a:custGeom>
              <a:avLst/>
              <a:gdLst/>
              <a:ahLst/>
              <a:cxnLst/>
              <a:rect l="l" t="t" r="r" b="b"/>
              <a:pathLst>
                <a:path w="795432" h="531590" extrusionOk="0">
                  <a:moveTo>
                    <a:pt x="0" y="531590"/>
                  </a:moveTo>
                  <a:lnTo>
                    <a:pt x="0" y="10668"/>
                  </a:lnTo>
                  <a:lnTo>
                    <a:pt x="157258" y="10668"/>
                  </a:lnTo>
                  <a:lnTo>
                    <a:pt x="157258" y="92774"/>
                  </a:lnTo>
                  <a:cubicBezTo>
                    <a:pt x="188595" y="51721"/>
                    <a:pt x="246221" y="0"/>
                    <a:pt x="328708" y="0"/>
                  </a:cubicBezTo>
                  <a:cubicBezTo>
                    <a:pt x="415671" y="0"/>
                    <a:pt x="456724" y="36100"/>
                    <a:pt x="471583" y="92774"/>
                  </a:cubicBezTo>
                  <a:cubicBezTo>
                    <a:pt x="502825" y="52768"/>
                    <a:pt x="561499" y="0"/>
                    <a:pt x="643033" y="0"/>
                  </a:cubicBezTo>
                  <a:cubicBezTo>
                    <a:pt x="748570" y="0"/>
                    <a:pt x="795433" y="66675"/>
                    <a:pt x="795433" y="159258"/>
                  </a:cubicBezTo>
                  <a:lnTo>
                    <a:pt x="795433" y="531590"/>
                  </a:lnTo>
                  <a:lnTo>
                    <a:pt x="638080" y="531590"/>
                  </a:lnTo>
                  <a:lnTo>
                    <a:pt x="638080" y="201263"/>
                  </a:lnTo>
                  <a:cubicBezTo>
                    <a:pt x="638080" y="154400"/>
                    <a:pt x="627316" y="129921"/>
                    <a:pt x="581406" y="129921"/>
                  </a:cubicBezTo>
                  <a:cubicBezTo>
                    <a:pt x="542354" y="129921"/>
                    <a:pt x="511016" y="151447"/>
                    <a:pt x="476631" y="181737"/>
                  </a:cubicBezTo>
                  <a:lnTo>
                    <a:pt x="476631" y="531590"/>
                  </a:lnTo>
                  <a:lnTo>
                    <a:pt x="319564" y="531590"/>
                  </a:lnTo>
                  <a:lnTo>
                    <a:pt x="319564" y="201263"/>
                  </a:lnTo>
                  <a:cubicBezTo>
                    <a:pt x="319564" y="154400"/>
                    <a:pt x="308800" y="129921"/>
                    <a:pt x="262414" y="129921"/>
                  </a:cubicBezTo>
                  <a:cubicBezTo>
                    <a:pt x="223361" y="129921"/>
                    <a:pt x="192119" y="151447"/>
                    <a:pt x="156877" y="181737"/>
                  </a:cubicBezTo>
                  <a:lnTo>
                    <a:pt x="156877" y="531590"/>
                  </a:lnTo>
                  <a:lnTo>
                    <a:pt x="0" y="53159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 name="Google Shape;45;p3"/>
            <p:cNvSpPr/>
            <p:nvPr/>
          </p:nvSpPr>
          <p:spPr>
            <a:xfrm>
              <a:off x="6791038" y="3680079"/>
              <a:ext cx="517874" cy="731424"/>
            </a:xfrm>
            <a:custGeom>
              <a:avLst/>
              <a:gdLst/>
              <a:ahLst/>
              <a:cxnLst/>
              <a:rect l="l" t="t" r="r" b="b"/>
              <a:pathLst>
                <a:path w="517874" h="731424" extrusionOk="0">
                  <a:moveTo>
                    <a:pt x="157639" y="661511"/>
                  </a:moveTo>
                  <a:lnTo>
                    <a:pt x="157639" y="723138"/>
                  </a:lnTo>
                  <a:lnTo>
                    <a:pt x="0" y="723138"/>
                  </a:lnTo>
                  <a:lnTo>
                    <a:pt x="0" y="0"/>
                  </a:lnTo>
                  <a:lnTo>
                    <a:pt x="157639" y="0"/>
                  </a:lnTo>
                  <a:lnTo>
                    <a:pt x="157639" y="282416"/>
                  </a:lnTo>
                  <a:cubicBezTo>
                    <a:pt x="191833" y="234791"/>
                    <a:pt x="240697" y="191548"/>
                    <a:pt x="317849" y="191548"/>
                  </a:cubicBezTo>
                  <a:cubicBezTo>
                    <a:pt x="436150" y="191548"/>
                    <a:pt x="517874" y="282416"/>
                    <a:pt x="517874" y="462153"/>
                  </a:cubicBezTo>
                  <a:cubicBezTo>
                    <a:pt x="517874" y="641890"/>
                    <a:pt x="434912" y="731425"/>
                    <a:pt x="315658" y="731425"/>
                  </a:cubicBezTo>
                  <a:cubicBezTo>
                    <a:pt x="245269" y="731425"/>
                    <a:pt x="196405" y="705517"/>
                    <a:pt x="157639" y="661511"/>
                  </a:cubicBezTo>
                  <a:close/>
                  <a:moveTo>
                    <a:pt x="360902" y="463201"/>
                  </a:moveTo>
                  <a:cubicBezTo>
                    <a:pt x="360902" y="376238"/>
                    <a:pt x="330613" y="321469"/>
                    <a:pt x="260223" y="321469"/>
                  </a:cubicBezTo>
                  <a:cubicBezTo>
                    <a:pt x="220123" y="321469"/>
                    <a:pt x="184023" y="345948"/>
                    <a:pt x="157639" y="372332"/>
                  </a:cubicBezTo>
                  <a:lnTo>
                    <a:pt x="157639" y="564833"/>
                  </a:lnTo>
                  <a:cubicBezTo>
                    <a:pt x="191833" y="597027"/>
                    <a:pt x="220123" y="612458"/>
                    <a:pt x="262414" y="612458"/>
                  </a:cubicBezTo>
                  <a:cubicBezTo>
                    <a:pt x="327374" y="612648"/>
                    <a:pt x="360616" y="557975"/>
                    <a:pt x="360616" y="463201"/>
                  </a:cubicBezTo>
                  <a:lnTo>
                    <a:pt x="360902" y="46320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 name="Google Shape;46;p3"/>
            <p:cNvSpPr/>
            <p:nvPr/>
          </p:nvSpPr>
          <p:spPr>
            <a:xfrm>
              <a:off x="7357680" y="3680079"/>
              <a:ext cx="156305" cy="723137"/>
            </a:xfrm>
            <a:custGeom>
              <a:avLst/>
              <a:gdLst/>
              <a:ahLst/>
              <a:cxnLst/>
              <a:rect l="l" t="t" r="r" b="b"/>
              <a:pathLst>
                <a:path w="156305" h="723137" extrusionOk="0">
                  <a:moveTo>
                    <a:pt x="0" y="723138"/>
                  </a:moveTo>
                  <a:lnTo>
                    <a:pt x="0" y="0"/>
                  </a:lnTo>
                  <a:lnTo>
                    <a:pt x="156305" y="0"/>
                  </a:lnTo>
                  <a:lnTo>
                    <a:pt x="156305" y="723138"/>
                  </a:lnTo>
                  <a:lnTo>
                    <a:pt x="0" y="72313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 name="Google Shape;47;p3"/>
            <p:cNvSpPr/>
            <p:nvPr/>
          </p:nvSpPr>
          <p:spPr>
            <a:xfrm>
              <a:off x="7562754" y="3871626"/>
              <a:ext cx="501300" cy="542353"/>
            </a:xfrm>
            <a:custGeom>
              <a:avLst/>
              <a:gdLst/>
              <a:ahLst/>
              <a:cxnLst/>
              <a:rect l="l" t="t" r="r" b="b"/>
              <a:pathLst>
                <a:path w="501300" h="542353" extrusionOk="0">
                  <a:moveTo>
                    <a:pt x="0" y="271653"/>
                  </a:moveTo>
                  <a:cubicBezTo>
                    <a:pt x="0" y="69342"/>
                    <a:pt x="154400" y="0"/>
                    <a:pt x="261842" y="0"/>
                  </a:cubicBezTo>
                  <a:cubicBezTo>
                    <a:pt x="369284" y="0"/>
                    <a:pt x="501301" y="54102"/>
                    <a:pt x="501301" y="290227"/>
                  </a:cubicBezTo>
                  <a:lnTo>
                    <a:pt x="501301" y="313658"/>
                  </a:lnTo>
                  <a:lnTo>
                    <a:pt x="156305" y="313658"/>
                  </a:lnTo>
                  <a:cubicBezTo>
                    <a:pt x="164211" y="399383"/>
                    <a:pt x="212027" y="432816"/>
                    <a:pt x="277559" y="432816"/>
                  </a:cubicBezTo>
                  <a:cubicBezTo>
                    <a:pt x="334804" y="431101"/>
                    <a:pt x="389573" y="408908"/>
                    <a:pt x="431959" y="370332"/>
                  </a:cubicBezTo>
                  <a:lnTo>
                    <a:pt x="492538" y="464153"/>
                  </a:lnTo>
                  <a:cubicBezTo>
                    <a:pt x="431959" y="515969"/>
                    <a:pt x="356711" y="542354"/>
                    <a:pt x="265843" y="542354"/>
                  </a:cubicBezTo>
                  <a:cubicBezTo>
                    <a:pt x="129921" y="542354"/>
                    <a:pt x="0" y="473202"/>
                    <a:pt x="0" y="271653"/>
                  </a:cubicBezTo>
                  <a:close/>
                  <a:moveTo>
                    <a:pt x="360617" y="220789"/>
                  </a:moveTo>
                  <a:cubicBezTo>
                    <a:pt x="352806" y="147542"/>
                    <a:pt x="319564" y="112300"/>
                    <a:pt x="260890" y="112300"/>
                  </a:cubicBezTo>
                  <a:cubicBezTo>
                    <a:pt x="212027" y="112300"/>
                    <a:pt x="170021" y="144589"/>
                    <a:pt x="158305" y="220789"/>
                  </a:cubicBezTo>
                  <a:lnTo>
                    <a:pt x="360617" y="22078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 name="Google Shape;48;p3"/>
            <p:cNvSpPr/>
            <p:nvPr/>
          </p:nvSpPr>
          <p:spPr>
            <a:xfrm>
              <a:off x="8093768" y="4285202"/>
              <a:ext cx="119257" cy="119253"/>
            </a:xfrm>
            <a:custGeom>
              <a:avLst/>
              <a:gdLst/>
              <a:ahLst/>
              <a:cxnLst/>
              <a:rect l="l" t="t" r="r" b="b"/>
              <a:pathLst>
                <a:path w="119257" h="119253" extrusionOk="0">
                  <a:moveTo>
                    <a:pt x="4" y="59626"/>
                  </a:moveTo>
                  <a:cubicBezTo>
                    <a:pt x="-377" y="27051"/>
                    <a:pt x="25722" y="381"/>
                    <a:pt x="58297" y="0"/>
                  </a:cubicBezTo>
                  <a:cubicBezTo>
                    <a:pt x="58773" y="0"/>
                    <a:pt x="59155" y="0"/>
                    <a:pt x="59631" y="0"/>
                  </a:cubicBezTo>
                  <a:cubicBezTo>
                    <a:pt x="92587" y="0"/>
                    <a:pt x="119257" y="26670"/>
                    <a:pt x="119257" y="59626"/>
                  </a:cubicBezTo>
                  <a:cubicBezTo>
                    <a:pt x="119257" y="92583"/>
                    <a:pt x="92587" y="119253"/>
                    <a:pt x="59631" y="119253"/>
                  </a:cubicBezTo>
                  <a:cubicBezTo>
                    <a:pt x="26674" y="119253"/>
                    <a:pt x="4" y="92583"/>
                    <a:pt x="4" y="59626"/>
                  </a:cubicBezTo>
                  <a:close/>
                  <a:moveTo>
                    <a:pt x="108399" y="59626"/>
                  </a:moveTo>
                  <a:cubicBezTo>
                    <a:pt x="107923" y="32575"/>
                    <a:pt x="85634" y="11049"/>
                    <a:pt x="58583" y="11525"/>
                  </a:cubicBezTo>
                  <a:cubicBezTo>
                    <a:pt x="31532" y="12001"/>
                    <a:pt x="10006" y="34290"/>
                    <a:pt x="10482" y="61341"/>
                  </a:cubicBezTo>
                  <a:cubicBezTo>
                    <a:pt x="10958" y="88106"/>
                    <a:pt x="32865" y="109538"/>
                    <a:pt x="59631" y="109442"/>
                  </a:cubicBezTo>
                  <a:cubicBezTo>
                    <a:pt x="86586" y="109442"/>
                    <a:pt x="108399" y="87630"/>
                    <a:pt x="108399" y="60674"/>
                  </a:cubicBezTo>
                  <a:cubicBezTo>
                    <a:pt x="108399" y="60293"/>
                    <a:pt x="108399" y="60008"/>
                    <a:pt x="108399" y="59626"/>
                  </a:cubicBezTo>
                  <a:close/>
                  <a:moveTo>
                    <a:pt x="36485" y="25717"/>
                  </a:moveTo>
                  <a:lnTo>
                    <a:pt x="60869" y="25717"/>
                  </a:lnTo>
                  <a:cubicBezTo>
                    <a:pt x="76299" y="25717"/>
                    <a:pt x="85253" y="32385"/>
                    <a:pt x="85253" y="45720"/>
                  </a:cubicBezTo>
                  <a:cubicBezTo>
                    <a:pt x="86015" y="54197"/>
                    <a:pt x="80681" y="61913"/>
                    <a:pt x="72490" y="64199"/>
                  </a:cubicBezTo>
                  <a:lnTo>
                    <a:pt x="86586" y="90964"/>
                  </a:lnTo>
                  <a:lnTo>
                    <a:pt x="72966" y="90964"/>
                  </a:lnTo>
                  <a:lnTo>
                    <a:pt x="59821" y="66008"/>
                  </a:lnTo>
                  <a:lnTo>
                    <a:pt x="49534" y="66008"/>
                  </a:lnTo>
                  <a:lnTo>
                    <a:pt x="49534" y="90964"/>
                  </a:lnTo>
                  <a:lnTo>
                    <a:pt x="36485" y="90964"/>
                  </a:lnTo>
                  <a:lnTo>
                    <a:pt x="36485" y="25717"/>
                  </a:lnTo>
                  <a:close/>
                  <a:moveTo>
                    <a:pt x="60107" y="56007"/>
                  </a:moveTo>
                  <a:cubicBezTo>
                    <a:pt x="68108" y="56007"/>
                    <a:pt x="72490" y="53435"/>
                    <a:pt x="72490" y="46482"/>
                  </a:cubicBezTo>
                  <a:cubicBezTo>
                    <a:pt x="72490" y="39529"/>
                    <a:pt x="68108" y="36957"/>
                    <a:pt x="59821" y="36957"/>
                  </a:cubicBezTo>
                  <a:lnTo>
                    <a:pt x="49534" y="36957"/>
                  </a:lnTo>
                  <a:lnTo>
                    <a:pt x="49534" y="56007"/>
                  </a:lnTo>
                  <a:lnTo>
                    <a:pt x="60107" y="56007"/>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 name="Google Shape;49;p3"/>
            <p:cNvSpPr/>
            <p:nvPr/>
          </p:nvSpPr>
          <p:spPr>
            <a:xfrm>
              <a:off x="4035837" y="4301108"/>
              <a:ext cx="195452" cy="224694"/>
            </a:xfrm>
            <a:custGeom>
              <a:avLst/>
              <a:gdLst/>
              <a:ahLst/>
              <a:cxnLst/>
              <a:rect l="l" t="t" r="r" b="b"/>
              <a:pathLst>
                <a:path w="195452" h="224694" extrusionOk="0">
                  <a:moveTo>
                    <a:pt x="0" y="0"/>
                  </a:moveTo>
                  <a:lnTo>
                    <a:pt x="0" y="224695"/>
                  </a:lnTo>
                  <a:lnTo>
                    <a:pt x="195453" y="111919"/>
                  </a:lnTo>
                  <a:cubicBezTo>
                    <a:pt x="120301" y="95726"/>
                    <a:pt x="52007" y="56579"/>
                    <a:pt x="0"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 name="Google Shape;50;p3"/>
            <p:cNvSpPr/>
            <p:nvPr/>
          </p:nvSpPr>
          <p:spPr>
            <a:xfrm>
              <a:off x="4035837" y="3573303"/>
              <a:ext cx="194024" cy="223361"/>
            </a:xfrm>
            <a:custGeom>
              <a:avLst/>
              <a:gdLst/>
              <a:ahLst/>
              <a:cxnLst/>
              <a:rect l="l" t="t" r="r" b="b"/>
              <a:pathLst>
                <a:path w="194024" h="223361" extrusionOk="0">
                  <a:moveTo>
                    <a:pt x="194024" y="111824"/>
                  </a:moveTo>
                  <a:lnTo>
                    <a:pt x="0" y="0"/>
                  </a:lnTo>
                  <a:lnTo>
                    <a:pt x="0" y="223361"/>
                  </a:lnTo>
                  <a:cubicBezTo>
                    <a:pt x="51816" y="167259"/>
                    <a:pt x="119539" y="128397"/>
                    <a:pt x="194024" y="111824"/>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 name="Google Shape;51;p3"/>
            <p:cNvSpPr/>
            <p:nvPr/>
          </p:nvSpPr>
          <p:spPr>
            <a:xfrm>
              <a:off x="4664868" y="3936777"/>
              <a:ext cx="195929" cy="225933"/>
            </a:xfrm>
            <a:custGeom>
              <a:avLst/>
              <a:gdLst/>
              <a:ahLst/>
              <a:cxnLst/>
              <a:rect l="l" t="t" r="r" b="b"/>
              <a:pathLst>
                <a:path w="195929" h="225933" extrusionOk="0">
                  <a:moveTo>
                    <a:pt x="195929" y="112776"/>
                  </a:moveTo>
                  <a:lnTo>
                    <a:pt x="571" y="0"/>
                  </a:lnTo>
                  <a:cubicBezTo>
                    <a:pt x="23717" y="73533"/>
                    <a:pt x="23431" y="152495"/>
                    <a:pt x="0" y="225933"/>
                  </a:cubicBezTo>
                  <a:lnTo>
                    <a:pt x="195929" y="112776"/>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 name="Google Shape;52;p3"/>
            <p:cNvSpPr/>
            <p:nvPr/>
          </p:nvSpPr>
          <p:spPr>
            <a:xfrm>
              <a:off x="4164519" y="3714067"/>
              <a:ext cx="215741" cy="38401"/>
            </a:xfrm>
            <a:custGeom>
              <a:avLst/>
              <a:gdLst/>
              <a:ahLst/>
              <a:cxnLst/>
              <a:rect l="l" t="t" r="r" b="b"/>
              <a:pathLst>
                <a:path w="215741" h="38401" extrusionOk="0">
                  <a:moveTo>
                    <a:pt x="0" y="29925"/>
                  </a:moveTo>
                  <a:cubicBezTo>
                    <a:pt x="28004" y="23733"/>
                    <a:pt x="86201" y="29925"/>
                    <a:pt x="116967" y="38402"/>
                  </a:cubicBezTo>
                  <a:cubicBezTo>
                    <a:pt x="145923" y="17828"/>
                    <a:pt x="180308" y="6398"/>
                    <a:pt x="215741" y="5540"/>
                  </a:cubicBezTo>
                  <a:cubicBezTo>
                    <a:pt x="142970" y="-6842"/>
                    <a:pt x="68199" y="1635"/>
                    <a:pt x="0" y="29925"/>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3" name="Google Shape;53;p3"/>
            <p:cNvSpPr/>
            <p:nvPr/>
          </p:nvSpPr>
          <p:spPr>
            <a:xfrm>
              <a:off x="4192332" y="3990594"/>
              <a:ext cx="344519" cy="207317"/>
            </a:xfrm>
            <a:custGeom>
              <a:avLst/>
              <a:gdLst/>
              <a:ahLst/>
              <a:cxnLst/>
              <a:rect l="l" t="t" r="r" b="b"/>
              <a:pathLst>
                <a:path w="344519" h="207317" extrusionOk="0">
                  <a:moveTo>
                    <a:pt x="344519" y="162211"/>
                  </a:moveTo>
                  <a:cubicBezTo>
                    <a:pt x="339662" y="119348"/>
                    <a:pt x="329470" y="77343"/>
                    <a:pt x="313944" y="37147"/>
                  </a:cubicBezTo>
                  <a:cubicBezTo>
                    <a:pt x="247269" y="67437"/>
                    <a:pt x="164211" y="47911"/>
                    <a:pt x="108871" y="0"/>
                  </a:cubicBezTo>
                  <a:cubicBezTo>
                    <a:pt x="68199" y="42481"/>
                    <a:pt x="31718" y="88773"/>
                    <a:pt x="0" y="138208"/>
                  </a:cubicBezTo>
                  <a:cubicBezTo>
                    <a:pt x="93821" y="214693"/>
                    <a:pt x="248126" y="234791"/>
                    <a:pt x="344519" y="162211"/>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4" name="Google Shape;54;p3"/>
            <p:cNvSpPr/>
            <p:nvPr/>
          </p:nvSpPr>
          <p:spPr>
            <a:xfrm>
              <a:off x="3976687" y="3832859"/>
              <a:ext cx="164305" cy="452151"/>
            </a:xfrm>
            <a:custGeom>
              <a:avLst/>
              <a:gdLst/>
              <a:ahLst/>
              <a:cxnLst/>
              <a:rect l="l" t="t" r="r" b="b"/>
              <a:pathLst>
                <a:path w="164305" h="452151" extrusionOk="0">
                  <a:moveTo>
                    <a:pt x="164305" y="303276"/>
                  </a:moveTo>
                  <a:cubicBezTo>
                    <a:pt x="81628" y="218504"/>
                    <a:pt x="52768" y="94964"/>
                    <a:pt x="79247" y="0"/>
                  </a:cubicBezTo>
                  <a:cubicBezTo>
                    <a:pt x="-33338" y="132588"/>
                    <a:pt x="-25052" y="329470"/>
                    <a:pt x="98297" y="452152"/>
                  </a:cubicBezTo>
                  <a:cubicBezTo>
                    <a:pt x="113442" y="399764"/>
                    <a:pt x="135635" y="349663"/>
                    <a:pt x="164305" y="303276"/>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5" name="Google Shape;55;p3"/>
            <p:cNvSpPr/>
            <p:nvPr/>
          </p:nvSpPr>
          <p:spPr>
            <a:xfrm>
              <a:off x="4329302" y="3889152"/>
              <a:ext cx="161925" cy="113925"/>
            </a:xfrm>
            <a:custGeom>
              <a:avLst/>
              <a:gdLst/>
              <a:ahLst/>
              <a:cxnLst/>
              <a:rect l="l" t="t" r="r" b="b"/>
              <a:pathLst>
                <a:path w="161925" h="113925" extrusionOk="0">
                  <a:moveTo>
                    <a:pt x="161925" y="102679"/>
                  </a:moveTo>
                  <a:cubicBezTo>
                    <a:pt x="144494" y="65532"/>
                    <a:pt x="122015" y="31052"/>
                    <a:pt x="95250" y="0"/>
                  </a:cubicBezTo>
                  <a:cubicBezTo>
                    <a:pt x="61627" y="22098"/>
                    <a:pt x="29718" y="46863"/>
                    <a:pt x="0" y="74009"/>
                  </a:cubicBezTo>
                  <a:cubicBezTo>
                    <a:pt x="50101" y="115633"/>
                    <a:pt x="115633" y="123825"/>
                    <a:pt x="161925" y="102679"/>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6" name="Google Shape;56;p3"/>
            <p:cNvSpPr/>
            <p:nvPr/>
          </p:nvSpPr>
          <p:spPr>
            <a:xfrm>
              <a:off x="4326445" y="3752941"/>
              <a:ext cx="175164" cy="84395"/>
            </a:xfrm>
            <a:custGeom>
              <a:avLst/>
              <a:gdLst/>
              <a:ahLst/>
              <a:cxnLst/>
              <a:rect l="l" t="t" r="r" b="b"/>
              <a:pathLst>
                <a:path w="175164" h="84395" extrusionOk="0">
                  <a:moveTo>
                    <a:pt x="102584" y="84395"/>
                  </a:moveTo>
                  <a:cubicBezTo>
                    <a:pt x="125063" y="68107"/>
                    <a:pt x="149447" y="54582"/>
                    <a:pt x="175165" y="44104"/>
                  </a:cubicBezTo>
                  <a:cubicBezTo>
                    <a:pt x="122206" y="-9426"/>
                    <a:pt x="37052" y="-7997"/>
                    <a:pt x="0" y="15529"/>
                  </a:cubicBezTo>
                  <a:cubicBezTo>
                    <a:pt x="38005" y="32293"/>
                    <a:pt x="72676" y="55630"/>
                    <a:pt x="102584" y="84395"/>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 name="Google Shape;57;p3"/>
            <p:cNvSpPr/>
            <p:nvPr/>
          </p:nvSpPr>
          <p:spPr>
            <a:xfrm>
              <a:off x="4109465" y="4163853"/>
              <a:ext cx="430386" cy="218059"/>
            </a:xfrm>
            <a:custGeom>
              <a:avLst/>
              <a:gdLst/>
              <a:ahLst/>
              <a:cxnLst/>
              <a:rect l="l" t="t" r="r" b="b"/>
              <a:pathLst>
                <a:path w="430386" h="218059" extrusionOk="0">
                  <a:moveTo>
                    <a:pt x="61722" y="0"/>
                  </a:moveTo>
                  <a:cubicBezTo>
                    <a:pt x="20574" y="71152"/>
                    <a:pt x="5525" y="123825"/>
                    <a:pt x="0" y="151162"/>
                  </a:cubicBezTo>
                  <a:cubicBezTo>
                    <a:pt x="122682" y="243364"/>
                    <a:pt x="292418" y="239935"/>
                    <a:pt x="411290" y="142875"/>
                  </a:cubicBezTo>
                  <a:cubicBezTo>
                    <a:pt x="424529" y="108490"/>
                    <a:pt x="431006" y="71819"/>
                    <a:pt x="430340" y="34957"/>
                  </a:cubicBezTo>
                  <a:cubicBezTo>
                    <a:pt x="316421" y="102775"/>
                    <a:pt x="159449" y="76867"/>
                    <a:pt x="61722"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8" name="Google Shape;58;p3"/>
            <p:cNvSpPr/>
            <p:nvPr/>
          </p:nvSpPr>
          <p:spPr>
            <a:xfrm>
              <a:off x="4457127" y="3827335"/>
              <a:ext cx="91323" cy="140779"/>
            </a:xfrm>
            <a:custGeom>
              <a:avLst/>
              <a:gdLst/>
              <a:ahLst/>
              <a:cxnLst/>
              <a:rect l="l" t="t" r="r" b="b"/>
              <a:pathLst>
                <a:path w="91323" h="140779" extrusionOk="0">
                  <a:moveTo>
                    <a:pt x="66484" y="140779"/>
                  </a:moveTo>
                  <a:cubicBezTo>
                    <a:pt x="102965" y="102679"/>
                    <a:pt x="95631" y="37528"/>
                    <a:pt x="67913" y="0"/>
                  </a:cubicBezTo>
                  <a:cubicBezTo>
                    <a:pt x="43529" y="10001"/>
                    <a:pt x="20669" y="23431"/>
                    <a:pt x="0" y="39814"/>
                  </a:cubicBezTo>
                  <a:cubicBezTo>
                    <a:pt x="26099" y="70675"/>
                    <a:pt x="48482" y="104584"/>
                    <a:pt x="66484" y="140779"/>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9" name="Google Shape;59;p3"/>
            <p:cNvSpPr/>
            <p:nvPr/>
          </p:nvSpPr>
          <p:spPr>
            <a:xfrm>
              <a:off x="4540376" y="3886200"/>
              <a:ext cx="70634" cy="231933"/>
            </a:xfrm>
            <a:custGeom>
              <a:avLst/>
              <a:gdLst/>
              <a:ahLst/>
              <a:cxnLst/>
              <a:rect l="l" t="t" r="r" b="b"/>
              <a:pathLst>
                <a:path w="70634" h="231933" extrusionOk="0">
                  <a:moveTo>
                    <a:pt x="46101" y="0"/>
                  </a:moveTo>
                  <a:cubicBezTo>
                    <a:pt x="52102" y="45244"/>
                    <a:pt x="34766" y="90392"/>
                    <a:pt x="0" y="119920"/>
                  </a:cubicBezTo>
                  <a:cubicBezTo>
                    <a:pt x="14573" y="156020"/>
                    <a:pt x="25146" y="193548"/>
                    <a:pt x="31718" y="231934"/>
                  </a:cubicBezTo>
                  <a:cubicBezTo>
                    <a:pt x="81725" y="166973"/>
                    <a:pt x="80200" y="74200"/>
                    <a:pt x="46101"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0" name="Google Shape;60;p3"/>
            <p:cNvSpPr/>
            <p:nvPr/>
          </p:nvSpPr>
          <p:spPr>
            <a:xfrm>
              <a:off x="4273836" y="3797331"/>
              <a:ext cx="122140" cy="136969"/>
            </a:xfrm>
            <a:custGeom>
              <a:avLst/>
              <a:gdLst/>
              <a:ahLst/>
              <a:cxnLst/>
              <a:rect l="l" t="t" r="r" b="b"/>
              <a:pathLst>
                <a:path w="122140" h="136969" extrusionOk="0">
                  <a:moveTo>
                    <a:pt x="28415" y="136970"/>
                  </a:moveTo>
                  <a:cubicBezTo>
                    <a:pt x="57752" y="109919"/>
                    <a:pt x="89089" y="85154"/>
                    <a:pt x="122141" y="62770"/>
                  </a:cubicBezTo>
                  <a:cubicBezTo>
                    <a:pt x="92137" y="35433"/>
                    <a:pt x="57180" y="14097"/>
                    <a:pt x="19080" y="0"/>
                  </a:cubicBezTo>
                  <a:cubicBezTo>
                    <a:pt x="-11971" y="41624"/>
                    <a:pt x="-2446" y="95345"/>
                    <a:pt x="28415" y="13697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1" name="Google Shape;61;p3"/>
            <p:cNvSpPr/>
            <p:nvPr/>
          </p:nvSpPr>
          <p:spPr>
            <a:xfrm>
              <a:off x="4573999" y="4021645"/>
              <a:ext cx="70694" cy="233362"/>
            </a:xfrm>
            <a:custGeom>
              <a:avLst/>
              <a:gdLst/>
              <a:ahLst/>
              <a:cxnLst/>
              <a:rect l="l" t="t" r="r" b="b"/>
              <a:pathLst>
                <a:path w="70694" h="233362" extrusionOk="0">
                  <a:moveTo>
                    <a:pt x="4096" y="148780"/>
                  </a:moveTo>
                  <a:cubicBezTo>
                    <a:pt x="5239" y="177070"/>
                    <a:pt x="3905" y="205359"/>
                    <a:pt x="0" y="233363"/>
                  </a:cubicBezTo>
                  <a:cubicBezTo>
                    <a:pt x="51530" y="166973"/>
                    <a:pt x="76295" y="83725"/>
                    <a:pt x="69628" y="0"/>
                  </a:cubicBezTo>
                  <a:cubicBezTo>
                    <a:pt x="64579" y="55435"/>
                    <a:pt x="41529" y="107633"/>
                    <a:pt x="4096" y="14878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2" name="Google Shape;62;p3"/>
            <p:cNvSpPr/>
            <p:nvPr/>
          </p:nvSpPr>
          <p:spPr>
            <a:xfrm>
              <a:off x="4085721" y="3777728"/>
              <a:ext cx="188145" cy="322974"/>
            </a:xfrm>
            <a:custGeom>
              <a:avLst/>
              <a:gdLst/>
              <a:ahLst/>
              <a:cxnLst/>
              <a:rect l="l" t="t" r="r" b="b"/>
              <a:pathLst>
                <a:path w="188145" h="322974" extrusionOk="0">
                  <a:moveTo>
                    <a:pt x="168334" y="7792"/>
                  </a:moveTo>
                  <a:cubicBezTo>
                    <a:pt x="124804" y="-2876"/>
                    <a:pt x="79275" y="-2590"/>
                    <a:pt x="35936" y="8650"/>
                  </a:cubicBezTo>
                  <a:cubicBezTo>
                    <a:pt x="-29691" y="101709"/>
                    <a:pt x="789" y="238012"/>
                    <a:pt x="77179" y="322975"/>
                  </a:cubicBezTo>
                  <a:cubicBezTo>
                    <a:pt x="109755" y="273349"/>
                    <a:pt x="146902" y="226867"/>
                    <a:pt x="188146" y="184100"/>
                  </a:cubicBezTo>
                  <a:cubicBezTo>
                    <a:pt x="149284" y="135808"/>
                    <a:pt x="133853" y="61227"/>
                    <a:pt x="168334" y="7792"/>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63" name="Google Shape;63;p3"/>
          <p:cNvSpPr txBox="1">
            <a:spLocks noGrp="1"/>
          </p:cNvSpPr>
          <p:nvPr>
            <p:ph type="subTitle" idx="1"/>
          </p:nvPr>
        </p:nvSpPr>
        <p:spPr>
          <a:xfrm>
            <a:off x="676475" y="3529700"/>
            <a:ext cx="4220100" cy="319800"/>
          </a:xfrm>
          <a:prstGeom prst="rect">
            <a:avLst/>
          </a:prstGeom>
        </p:spPr>
        <p:txBody>
          <a:bodyPr spcFirstLastPara="1" wrap="square" lIns="0" tIns="0" rIns="91425" bIns="0" anchor="ctr"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64" name="Google Shape;64;p3"/>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65" name="Google Shape;65;p3"/>
          <p:cNvSpPr txBox="1">
            <a:spLocks noGrp="1"/>
          </p:cNvSpPr>
          <p:nvPr>
            <p:ph type="title"/>
          </p:nvPr>
        </p:nvSpPr>
        <p:spPr>
          <a:xfrm>
            <a:off x="676475" y="1289300"/>
            <a:ext cx="4220100" cy="1601400"/>
          </a:xfrm>
          <a:prstGeom prst="rect">
            <a:avLst/>
          </a:prstGeom>
        </p:spPr>
        <p:txBody>
          <a:bodyPr spcFirstLastPara="1" wrap="square" lIns="0" tIns="0" rIns="91425" bIns="228600"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66" name="Google Shape;66;p3"/>
          <p:cNvSpPr txBox="1">
            <a:spLocks noGrp="1"/>
          </p:cNvSpPr>
          <p:nvPr>
            <p:ph type="subTitle" idx="2"/>
          </p:nvPr>
        </p:nvSpPr>
        <p:spPr>
          <a:xfrm>
            <a:off x="676475" y="2890700"/>
            <a:ext cx="4220100" cy="639000"/>
          </a:xfrm>
          <a:prstGeom prst="rect">
            <a:avLst/>
          </a:prstGeom>
        </p:spPr>
        <p:txBody>
          <a:bodyPr spcFirstLastPara="1" wrap="square" lIns="0" tIns="182875" rIns="91425" bIns="0"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67" name="Google Shape;67;p3"/>
          <p:cNvSpPr txBox="1"/>
          <p:nvPr/>
        </p:nvSpPr>
        <p:spPr>
          <a:xfrm>
            <a:off x="676475" y="4697100"/>
            <a:ext cx="3895200" cy="1035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700">
                <a:solidFill>
                  <a:srgbClr val="B7B9C3"/>
                </a:solidFill>
                <a:latin typeface="Open Sans"/>
                <a:ea typeface="Open Sans"/>
                <a:cs typeface="Open Sans"/>
                <a:sym typeface="Open Sans"/>
              </a:rPr>
              <a:t>© 2023 Trimble, Inc - All Rights Reserved</a:t>
            </a:r>
            <a:endParaRPr sz="700">
              <a:solidFill>
                <a:srgbClr val="B7B9C3"/>
              </a:solidFill>
              <a:latin typeface="Open Sans"/>
              <a:ea typeface="Open Sans"/>
              <a:cs typeface="Open Sans"/>
              <a:sym typeface="Open San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5 - Content - 2 Column B with Icon - Blue">
  <p:cSld name="CUSTOM_4_1_1_1">
    <p:bg>
      <p:bgPr>
        <a:solidFill>
          <a:schemeClr val="dk1"/>
        </a:solidFill>
        <a:effectLst/>
      </p:bgPr>
    </p:bg>
    <p:spTree>
      <p:nvGrpSpPr>
        <p:cNvPr id="1" name="Shape 424"/>
        <p:cNvGrpSpPr/>
        <p:nvPr/>
      </p:nvGrpSpPr>
      <p:grpSpPr>
        <a:xfrm>
          <a:off x="0" y="0"/>
          <a:ext cx="0" cy="0"/>
          <a:chOff x="0" y="0"/>
          <a:chExt cx="0" cy="0"/>
        </a:xfrm>
      </p:grpSpPr>
      <p:sp>
        <p:nvSpPr>
          <p:cNvPr id="425" name="Google Shape;425;p22"/>
          <p:cNvSpPr txBox="1">
            <a:spLocks noGrp="1"/>
          </p:cNvSpPr>
          <p:nvPr>
            <p:ph type="body" idx="1"/>
          </p:nvPr>
        </p:nvSpPr>
        <p:spPr>
          <a:xfrm>
            <a:off x="676675" y="2876550"/>
            <a:ext cx="3895200" cy="1613100"/>
          </a:xfrm>
          <a:prstGeom prst="rect">
            <a:avLst/>
          </a:prstGeom>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Clr>
                <a:schemeClr val="lt1"/>
              </a:buClr>
              <a:buSzPts val="12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426" name="Google Shape;426;p22"/>
          <p:cNvSpPr txBox="1">
            <a:spLocks noGrp="1"/>
          </p:cNvSpPr>
          <p:nvPr>
            <p:ph type="body" idx="2"/>
          </p:nvPr>
        </p:nvSpPr>
        <p:spPr>
          <a:xfrm>
            <a:off x="4572075" y="2876550"/>
            <a:ext cx="3895200" cy="1613100"/>
          </a:xfrm>
          <a:prstGeom prst="rect">
            <a:avLst/>
          </a:prstGeom>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Clr>
                <a:schemeClr val="lt1"/>
              </a:buClr>
              <a:buSzPts val="12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427" name="Google Shape;427;p22"/>
          <p:cNvSpPr txBox="1">
            <a:spLocks noGrp="1"/>
          </p:cNvSpPr>
          <p:nvPr>
            <p:ph type="subTitle" idx="3"/>
          </p:nvPr>
        </p:nvSpPr>
        <p:spPr>
          <a:xfrm>
            <a:off x="676575" y="1929375"/>
            <a:ext cx="3895500" cy="947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100"/>
              <a:buNone/>
              <a:defRPr sz="1100" b="1">
                <a:solidFill>
                  <a:schemeClr val="lt1"/>
                </a:solidFill>
              </a:defRPr>
            </a:lvl1pPr>
            <a:lvl2pPr lvl="1" algn="ctr" rtl="0">
              <a:spcBef>
                <a:spcPts val="0"/>
              </a:spcBef>
              <a:spcAft>
                <a:spcPts val="0"/>
              </a:spcAft>
              <a:buClr>
                <a:schemeClr val="lt1"/>
              </a:buClr>
              <a:buSzPts val="1400"/>
              <a:buNone/>
              <a:defRPr b="1">
                <a:solidFill>
                  <a:schemeClr val="lt1"/>
                </a:solidFill>
              </a:defRPr>
            </a:lvl2pPr>
            <a:lvl3pPr lvl="2" algn="ctr" rtl="0">
              <a:spcBef>
                <a:spcPts val="0"/>
              </a:spcBef>
              <a:spcAft>
                <a:spcPts val="0"/>
              </a:spcAft>
              <a:buClr>
                <a:schemeClr val="lt1"/>
              </a:buClr>
              <a:buSzPts val="1400"/>
              <a:buNone/>
              <a:defRPr b="1">
                <a:solidFill>
                  <a:schemeClr val="lt1"/>
                </a:solidFill>
              </a:defRPr>
            </a:lvl3pPr>
            <a:lvl4pPr lvl="3" algn="ctr" rtl="0">
              <a:spcBef>
                <a:spcPts val="0"/>
              </a:spcBef>
              <a:spcAft>
                <a:spcPts val="0"/>
              </a:spcAft>
              <a:buClr>
                <a:schemeClr val="lt1"/>
              </a:buClr>
              <a:buSzPts val="1400"/>
              <a:buNone/>
              <a:defRPr b="1">
                <a:solidFill>
                  <a:schemeClr val="lt1"/>
                </a:solidFill>
              </a:defRPr>
            </a:lvl4pPr>
            <a:lvl5pPr lvl="4" algn="ctr" rtl="0">
              <a:spcBef>
                <a:spcPts val="0"/>
              </a:spcBef>
              <a:spcAft>
                <a:spcPts val="0"/>
              </a:spcAft>
              <a:buClr>
                <a:schemeClr val="lt1"/>
              </a:buClr>
              <a:buSzPts val="1400"/>
              <a:buNone/>
              <a:defRPr b="1">
                <a:solidFill>
                  <a:schemeClr val="lt1"/>
                </a:solidFill>
              </a:defRPr>
            </a:lvl5pPr>
            <a:lvl6pPr lvl="5" algn="ctr" rtl="0">
              <a:spcBef>
                <a:spcPts val="0"/>
              </a:spcBef>
              <a:spcAft>
                <a:spcPts val="0"/>
              </a:spcAft>
              <a:buClr>
                <a:schemeClr val="lt1"/>
              </a:buClr>
              <a:buSzPts val="1400"/>
              <a:buNone/>
              <a:defRPr b="1">
                <a:solidFill>
                  <a:schemeClr val="lt1"/>
                </a:solidFill>
              </a:defRPr>
            </a:lvl6pPr>
            <a:lvl7pPr lvl="6" algn="ctr" rtl="0">
              <a:spcBef>
                <a:spcPts val="0"/>
              </a:spcBef>
              <a:spcAft>
                <a:spcPts val="0"/>
              </a:spcAft>
              <a:buClr>
                <a:schemeClr val="lt1"/>
              </a:buClr>
              <a:buSzPts val="1400"/>
              <a:buNone/>
              <a:defRPr b="1">
                <a:solidFill>
                  <a:schemeClr val="lt1"/>
                </a:solidFill>
              </a:defRPr>
            </a:lvl7pPr>
            <a:lvl8pPr lvl="7" algn="ctr" rtl="0">
              <a:spcBef>
                <a:spcPts val="0"/>
              </a:spcBef>
              <a:spcAft>
                <a:spcPts val="0"/>
              </a:spcAft>
              <a:buClr>
                <a:schemeClr val="lt1"/>
              </a:buClr>
              <a:buSzPts val="1400"/>
              <a:buNone/>
              <a:defRPr b="1">
                <a:solidFill>
                  <a:schemeClr val="lt1"/>
                </a:solidFill>
              </a:defRPr>
            </a:lvl8pPr>
            <a:lvl9pPr lvl="8" algn="ctr" rtl="0">
              <a:spcBef>
                <a:spcPts val="0"/>
              </a:spcBef>
              <a:spcAft>
                <a:spcPts val="0"/>
              </a:spcAft>
              <a:buClr>
                <a:schemeClr val="lt1"/>
              </a:buClr>
              <a:buSzPts val="1400"/>
              <a:buNone/>
              <a:defRPr b="1">
                <a:solidFill>
                  <a:schemeClr val="lt1"/>
                </a:solidFill>
              </a:defRPr>
            </a:lvl9pPr>
          </a:lstStyle>
          <a:p>
            <a:endParaRPr/>
          </a:p>
        </p:txBody>
      </p:sp>
      <p:sp>
        <p:nvSpPr>
          <p:cNvPr id="428" name="Google Shape;428;p22"/>
          <p:cNvSpPr txBox="1">
            <a:spLocks noGrp="1"/>
          </p:cNvSpPr>
          <p:nvPr>
            <p:ph type="subTitle" idx="4"/>
          </p:nvPr>
        </p:nvSpPr>
        <p:spPr>
          <a:xfrm>
            <a:off x="4562275" y="1929375"/>
            <a:ext cx="3895500" cy="947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100"/>
              <a:buNone/>
              <a:defRPr sz="1100" b="1">
                <a:solidFill>
                  <a:schemeClr val="lt1"/>
                </a:solidFill>
              </a:defRPr>
            </a:lvl1pPr>
            <a:lvl2pPr lvl="1" algn="ctr" rtl="0">
              <a:spcBef>
                <a:spcPts val="0"/>
              </a:spcBef>
              <a:spcAft>
                <a:spcPts val="0"/>
              </a:spcAft>
              <a:buClr>
                <a:schemeClr val="lt1"/>
              </a:buClr>
              <a:buSzPts val="1400"/>
              <a:buNone/>
              <a:defRPr b="1">
                <a:solidFill>
                  <a:schemeClr val="lt1"/>
                </a:solidFill>
              </a:defRPr>
            </a:lvl2pPr>
            <a:lvl3pPr lvl="2" algn="ctr" rtl="0">
              <a:spcBef>
                <a:spcPts val="0"/>
              </a:spcBef>
              <a:spcAft>
                <a:spcPts val="0"/>
              </a:spcAft>
              <a:buClr>
                <a:schemeClr val="lt1"/>
              </a:buClr>
              <a:buSzPts val="1400"/>
              <a:buNone/>
              <a:defRPr b="1">
                <a:solidFill>
                  <a:schemeClr val="lt1"/>
                </a:solidFill>
              </a:defRPr>
            </a:lvl3pPr>
            <a:lvl4pPr lvl="3" algn="ctr" rtl="0">
              <a:spcBef>
                <a:spcPts val="0"/>
              </a:spcBef>
              <a:spcAft>
                <a:spcPts val="0"/>
              </a:spcAft>
              <a:buClr>
                <a:schemeClr val="lt1"/>
              </a:buClr>
              <a:buSzPts val="1400"/>
              <a:buNone/>
              <a:defRPr b="1">
                <a:solidFill>
                  <a:schemeClr val="lt1"/>
                </a:solidFill>
              </a:defRPr>
            </a:lvl4pPr>
            <a:lvl5pPr lvl="4" algn="ctr" rtl="0">
              <a:spcBef>
                <a:spcPts val="0"/>
              </a:spcBef>
              <a:spcAft>
                <a:spcPts val="0"/>
              </a:spcAft>
              <a:buClr>
                <a:schemeClr val="lt1"/>
              </a:buClr>
              <a:buSzPts val="1400"/>
              <a:buNone/>
              <a:defRPr b="1">
                <a:solidFill>
                  <a:schemeClr val="lt1"/>
                </a:solidFill>
              </a:defRPr>
            </a:lvl5pPr>
            <a:lvl6pPr lvl="5" algn="ctr" rtl="0">
              <a:spcBef>
                <a:spcPts val="0"/>
              </a:spcBef>
              <a:spcAft>
                <a:spcPts val="0"/>
              </a:spcAft>
              <a:buClr>
                <a:schemeClr val="lt1"/>
              </a:buClr>
              <a:buSzPts val="1400"/>
              <a:buNone/>
              <a:defRPr b="1">
                <a:solidFill>
                  <a:schemeClr val="lt1"/>
                </a:solidFill>
              </a:defRPr>
            </a:lvl6pPr>
            <a:lvl7pPr lvl="6" algn="ctr" rtl="0">
              <a:spcBef>
                <a:spcPts val="0"/>
              </a:spcBef>
              <a:spcAft>
                <a:spcPts val="0"/>
              </a:spcAft>
              <a:buClr>
                <a:schemeClr val="lt1"/>
              </a:buClr>
              <a:buSzPts val="1400"/>
              <a:buNone/>
              <a:defRPr b="1">
                <a:solidFill>
                  <a:schemeClr val="lt1"/>
                </a:solidFill>
              </a:defRPr>
            </a:lvl7pPr>
            <a:lvl8pPr lvl="7" algn="ctr" rtl="0">
              <a:spcBef>
                <a:spcPts val="0"/>
              </a:spcBef>
              <a:spcAft>
                <a:spcPts val="0"/>
              </a:spcAft>
              <a:buClr>
                <a:schemeClr val="lt1"/>
              </a:buClr>
              <a:buSzPts val="1400"/>
              <a:buNone/>
              <a:defRPr b="1">
                <a:solidFill>
                  <a:schemeClr val="lt1"/>
                </a:solidFill>
              </a:defRPr>
            </a:lvl8pPr>
            <a:lvl9pPr lvl="8" algn="ctr" rtl="0">
              <a:spcBef>
                <a:spcPts val="0"/>
              </a:spcBef>
              <a:spcAft>
                <a:spcPts val="0"/>
              </a:spcAft>
              <a:buClr>
                <a:schemeClr val="lt1"/>
              </a:buClr>
              <a:buSzPts val="1400"/>
              <a:buNone/>
              <a:defRPr b="1">
                <a:solidFill>
                  <a:schemeClr val="lt1"/>
                </a:solidFill>
              </a:defRPr>
            </a:lvl9pPr>
          </a:lstStyle>
          <a:p>
            <a:endParaRPr/>
          </a:p>
        </p:txBody>
      </p:sp>
      <p:sp>
        <p:nvSpPr>
          <p:cNvPr id="429" name="Google Shape;429;p22"/>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lgn="ctr"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430" name="Google Shape;430;p22"/>
          <p:cNvSpPr txBox="1">
            <a:spLocks noGrp="1"/>
          </p:cNvSpPr>
          <p:nvPr>
            <p:ph type="subTitle" idx="5"/>
          </p:nvPr>
        </p:nvSpPr>
        <p:spPr>
          <a:xfrm>
            <a:off x="676650" y="1449300"/>
            <a:ext cx="7790700" cy="320100"/>
          </a:xfrm>
          <a:prstGeom prst="rect">
            <a:avLst/>
          </a:prstGeom>
          <a:noFill/>
        </p:spPr>
        <p:txBody>
          <a:bodyPr spcFirstLastPara="1" wrap="square" lIns="0" tIns="0"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431" name="Google Shape;431;p22"/>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grpSp>
        <p:nvGrpSpPr>
          <p:cNvPr id="432" name="Google Shape;432;p22"/>
          <p:cNvGrpSpPr/>
          <p:nvPr/>
        </p:nvGrpSpPr>
        <p:grpSpPr>
          <a:xfrm>
            <a:off x="8648263" y="4659742"/>
            <a:ext cx="313719" cy="338062"/>
            <a:chOff x="3976677" y="2333625"/>
            <a:chExt cx="876309" cy="944307"/>
          </a:xfrm>
        </p:grpSpPr>
        <p:sp>
          <p:nvSpPr>
            <p:cNvPr id="433" name="Google Shape;433;p22"/>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4" name="Google Shape;434;p22"/>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5" name="Google Shape;435;p22"/>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6" name="Google Shape;436;p22"/>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7" name="Google Shape;437;p22"/>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8" name="Google Shape;438;p22"/>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9" name="Google Shape;439;p22"/>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0" name="Google Shape;440;p22"/>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1" name="Google Shape;441;p22"/>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2" name="Google Shape;442;p22"/>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3" name="Google Shape;443;p22"/>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4" name="Google Shape;444;p22"/>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5" name="Google Shape;445;p22"/>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6" name="Google Shape;446;p22"/>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005 - Content - 6 Column - Blue">
  <p:cSld name="CUSTOM_4_2_7_1_1_2">
    <p:bg>
      <p:bgPr>
        <a:solidFill>
          <a:schemeClr val="dk1"/>
        </a:solidFill>
        <a:effectLst/>
      </p:bgPr>
    </p:bg>
    <p:spTree>
      <p:nvGrpSpPr>
        <p:cNvPr id="1" name="Shape 4210"/>
        <p:cNvGrpSpPr/>
        <p:nvPr/>
      </p:nvGrpSpPr>
      <p:grpSpPr>
        <a:xfrm>
          <a:off x="0" y="0"/>
          <a:ext cx="0" cy="0"/>
          <a:chOff x="0" y="0"/>
          <a:chExt cx="0" cy="0"/>
        </a:xfrm>
      </p:grpSpPr>
      <p:sp>
        <p:nvSpPr>
          <p:cNvPr id="4211" name="Google Shape;4211;p209"/>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4212" name="Google Shape;4212;p209"/>
          <p:cNvSpPr txBox="1">
            <a:spLocks noGrp="1"/>
          </p:cNvSpPr>
          <p:nvPr>
            <p:ph type="body" idx="1"/>
          </p:nvPr>
        </p:nvSpPr>
        <p:spPr>
          <a:xfrm>
            <a:off x="5221293" y="1771000"/>
            <a:ext cx="3246000" cy="642300"/>
          </a:xfrm>
          <a:prstGeom prst="rect">
            <a:avLst/>
          </a:prstGeom>
        </p:spPr>
        <p:txBody>
          <a:bodyPr spcFirstLastPara="1" wrap="square" lIns="0" tIns="91425" rIns="228600" bIns="0" anchor="t" anchorCtr="0">
            <a:noAutofit/>
          </a:bodyPr>
          <a:lstStyle>
            <a:lvl1pPr marL="457200" lvl="0" indent="-298450">
              <a:lnSpc>
                <a:spcPct val="100000"/>
              </a:lnSpc>
              <a:spcBef>
                <a:spcPts val="0"/>
              </a:spcBef>
              <a:spcAft>
                <a:spcPts val="0"/>
              </a:spcAft>
              <a:buClr>
                <a:schemeClr val="lt1"/>
              </a:buClr>
              <a:buSzPts val="1100"/>
              <a:buChar char="●"/>
              <a:defRPr sz="1100">
                <a:solidFill>
                  <a:schemeClr val="lt1"/>
                </a:solidFill>
              </a:defRPr>
            </a:lvl1pPr>
            <a:lvl2pPr marL="914400" lvl="1" indent="-298450">
              <a:lnSpc>
                <a:spcPct val="100000"/>
              </a:lnSpc>
              <a:spcBef>
                <a:spcPts val="500"/>
              </a:spcBef>
              <a:spcAft>
                <a:spcPts val="0"/>
              </a:spcAft>
              <a:buClr>
                <a:schemeClr val="lt1"/>
              </a:buClr>
              <a:buSzPts val="1100"/>
              <a:buChar char="●"/>
              <a:defRPr sz="1100">
                <a:solidFill>
                  <a:schemeClr val="lt1"/>
                </a:solidFill>
              </a:defRPr>
            </a:lvl2pPr>
            <a:lvl3pPr marL="1371600" lvl="2" indent="-298450">
              <a:lnSpc>
                <a:spcPct val="100000"/>
              </a:lnSpc>
              <a:spcBef>
                <a:spcPts val="500"/>
              </a:spcBef>
              <a:spcAft>
                <a:spcPts val="0"/>
              </a:spcAft>
              <a:buClr>
                <a:schemeClr val="lt1"/>
              </a:buClr>
              <a:buSzPts val="1100"/>
              <a:buChar char="○"/>
              <a:defRPr sz="1100">
                <a:solidFill>
                  <a:schemeClr val="lt1"/>
                </a:solidFill>
              </a:defRPr>
            </a:lvl3pPr>
            <a:lvl4pPr marL="1828800" lvl="3" indent="-298450">
              <a:lnSpc>
                <a:spcPct val="100000"/>
              </a:lnSpc>
              <a:spcBef>
                <a:spcPts val="500"/>
              </a:spcBef>
              <a:spcAft>
                <a:spcPts val="0"/>
              </a:spcAft>
              <a:buClr>
                <a:schemeClr val="lt1"/>
              </a:buClr>
              <a:buSzPts val="1100"/>
              <a:buChar char="■"/>
              <a:defRPr sz="1100">
                <a:solidFill>
                  <a:schemeClr val="lt1"/>
                </a:solidFill>
              </a:defRPr>
            </a:lvl4pPr>
            <a:lvl5pPr marL="2286000" lvl="4" indent="-298450">
              <a:lnSpc>
                <a:spcPct val="100000"/>
              </a:lnSpc>
              <a:spcBef>
                <a:spcPts val="500"/>
              </a:spcBef>
              <a:spcAft>
                <a:spcPts val="0"/>
              </a:spcAft>
              <a:buClr>
                <a:schemeClr val="lt1"/>
              </a:buClr>
              <a:buSzPts val="1100"/>
              <a:buChar char="○"/>
              <a:defRPr sz="1100">
                <a:solidFill>
                  <a:schemeClr val="lt1"/>
                </a:solidFill>
              </a:defRPr>
            </a:lvl5pPr>
            <a:lvl6pPr marL="2743200" lvl="5" indent="-298450">
              <a:lnSpc>
                <a:spcPct val="100000"/>
              </a:lnSpc>
              <a:spcBef>
                <a:spcPts val="500"/>
              </a:spcBef>
              <a:spcAft>
                <a:spcPts val="0"/>
              </a:spcAft>
              <a:buClr>
                <a:schemeClr val="lt1"/>
              </a:buClr>
              <a:buSzPts val="1100"/>
              <a:buChar char="■"/>
              <a:defRPr sz="1100">
                <a:solidFill>
                  <a:schemeClr val="lt1"/>
                </a:solidFill>
              </a:defRPr>
            </a:lvl6pPr>
            <a:lvl7pPr marL="3200400" lvl="6" indent="-298450">
              <a:lnSpc>
                <a:spcPct val="100000"/>
              </a:lnSpc>
              <a:spcBef>
                <a:spcPts val="500"/>
              </a:spcBef>
              <a:spcAft>
                <a:spcPts val="0"/>
              </a:spcAft>
              <a:buClr>
                <a:schemeClr val="lt1"/>
              </a:buClr>
              <a:buSzPts val="1100"/>
              <a:buChar char="●"/>
              <a:defRPr sz="1100">
                <a:solidFill>
                  <a:schemeClr val="lt1"/>
                </a:solidFill>
              </a:defRPr>
            </a:lvl7pPr>
            <a:lvl8pPr marL="3657600" lvl="7" indent="-298450">
              <a:lnSpc>
                <a:spcPct val="100000"/>
              </a:lnSpc>
              <a:spcBef>
                <a:spcPts val="500"/>
              </a:spcBef>
              <a:spcAft>
                <a:spcPts val="0"/>
              </a:spcAft>
              <a:buClr>
                <a:schemeClr val="lt1"/>
              </a:buClr>
              <a:buSzPts val="1100"/>
              <a:buChar char="○"/>
              <a:defRPr sz="1100">
                <a:solidFill>
                  <a:schemeClr val="lt1"/>
                </a:solidFill>
              </a:defRPr>
            </a:lvl8pPr>
            <a:lvl9pPr marL="4114800" lvl="8" indent="-29845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4213" name="Google Shape;4213;p209"/>
          <p:cNvSpPr txBox="1">
            <a:spLocks noGrp="1"/>
          </p:cNvSpPr>
          <p:nvPr>
            <p:ph type="subTitle" idx="2"/>
          </p:nvPr>
        </p:nvSpPr>
        <p:spPr>
          <a:xfrm>
            <a:off x="5221275" y="1449325"/>
            <a:ext cx="3246000" cy="322200"/>
          </a:xfrm>
          <a:prstGeom prst="rect">
            <a:avLst/>
          </a:prstGeom>
        </p:spPr>
        <p:txBody>
          <a:bodyPr spcFirstLastPara="1" wrap="square" lIns="0" tIns="0" rIns="228600" bIns="0" anchor="b" anchorCtr="0">
            <a:noAutofit/>
          </a:bodyPr>
          <a:lstStyle>
            <a:lvl1pPr lvl="0">
              <a:spcBef>
                <a:spcPts val="0"/>
              </a:spcBef>
              <a:spcAft>
                <a:spcPts val="0"/>
              </a:spcAft>
              <a:buClr>
                <a:schemeClr val="lt1"/>
              </a:buClr>
              <a:buSzPts val="1100"/>
              <a:buNone/>
              <a:defRPr sz="1100" b="1">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a:endParaRPr/>
          </a:p>
        </p:txBody>
      </p:sp>
      <p:sp>
        <p:nvSpPr>
          <p:cNvPr id="4214" name="Google Shape;4214;p209"/>
          <p:cNvSpPr txBox="1">
            <a:spLocks noGrp="1"/>
          </p:cNvSpPr>
          <p:nvPr>
            <p:ph type="body" idx="3"/>
          </p:nvPr>
        </p:nvSpPr>
        <p:spPr>
          <a:xfrm>
            <a:off x="5221293" y="2733463"/>
            <a:ext cx="3246000" cy="642300"/>
          </a:xfrm>
          <a:prstGeom prst="rect">
            <a:avLst/>
          </a:prstGeom>
        </p:spPr>
        <p:txBody>
          <a:bodyPr spcFirstLastPara="1" wrap="square" lIns="0" tIns="91425" rIns="228600" bIns="0" anchor="t" anchorCtr="0">
            <a:noAutofit/>
          </a:bodyPr>
          <a:lstStyle>
            <a:lvl1pPr marL="457200" lvl="0" indent="-298450">
              <a:lnSpc>
                <a:spcPct val="100000"/>
              </a:lnSpc>
              <a:spcBef>
                <a:spcPts val="0"/>
              </a:spcBef>
              <a:spcAft>
                <a:spcPts val="0"/>
              </a:spcAft>
              <a:buClr>
                <a:schemeClr val="lt1"/>
              </a:buClr>
              <a:buSzPts val="1100"/>
              <a:buChar char="●"/>
              <a:defRPr sz="1100">
                <a:solidFill>
                  <a:schemeClr val="lt1"/>
                </a:solidFill>
              </a:defRPr>
            </a:lvl1pPr>
            <a:lvl2pPr marL="914400" lvl="1" indent="-298450">
              <a:lnSpc>
                <a:spcPct val="100000"/>
              </a:lnSpc>
              <a:spcBef>
                <a:spcPts val="500"/>
              </a:spcBef>
              <a:spcAft>
                <a:spcPts val="0"/>
              </a:spcAft>
              <a:buClr>
                <a:schemeClr val="lt1"/>
              </a:buClr>
              <a:buSzPts val="1100"/>
              <a:buChar char="●"/>
              <a:defRPr sz="1100">
                <a:solidFill>
                  <a:schemeClr val="lt1"/>
                </a:solidFill>
              </a:defRPr>
            </a:lvl2pPr>
            <a:lvl3pPr marL="1371600" lvl="2" indent="-298450">
              <a:lnSpc>
                <a:spcPct val="100000"/>
              </a:lnSpc>
              <a:spcBef>
                <a:spcPts val="500"/>
              </a:spcBef>
              <a:spcAft>
                <a:spcPts val="0"/>
              </a:spcAft>
              <a:buClr>
                <a:schemeClr val="lt1"/>
              </a:buClr>
              <a:buSzPts val="1100"/>
              <a:buChar char="○"/>
              <a:defRPr sz="1100">
                <a:solidFill>
                  <a:schemeClr val="lt1"/>
                </a:solidFill>
              </a:defRPr>
            </a:lvl3pPr>
            <a:lvl4pPr marL="1828800" lvl="3" indent="-298450">
              <a:lnSpc>
                <a:spcPct val="100000"/>
              </a:lnSpc>
              <a:spcBef>
                <a:spcPts val="500"/>
              </a:spcBef>
              <a:spcAft>
                <a:spcPts val="0"/>
              </a:spcAft>
              <a:buClr>
                <a:schemeClr val="lt1"/>
              </a:buClr>
              <a:buSzPts val="1100"/>
              <a:buChar char="■"/>
              <a:defRPr sz="1100">
                <a:solidFill>
                  <a:schemeClr val="lt1"/>
                </a:solidFill>
              </a:defRPr>
            </a:lvl4pPr>
            <a:lvl5pPr marL="2286000" lvl="4" indent="-298450">
              <a:lnSpc>
                <a:spcPct val="100000"/>
              </a:lnSpc>
              <a:spcBef>
                <a:spcPts val="500"/>
              </a:spcBef>
              <a:spcAft>
                <a:spcPts val="0"/>
              </a:spcAft>
              <a:buClr>
                <a:schemeClr val="lt1"/>
              </a:buClr>
              <a:buSzPts val="1100"/>
              <a:buChar char="○"/>
              <a:defRPr sz="1100">
                <a:solidFill>
                  <a:schemeClr val="lt1"/>
                </a:solidFill>
              </a:defRPr>
            </a:lvl5pPr>
            <a:lvl6pPr marL="2743200" lvl="5" indent="-298450">
              <a:lnSpc>
                <a:spcPct val="100000"/>
              </a:lnSpc>
              <a:spcBef>
                <a:spcPts val="500"/>
              </a:spcBef>
              <a:spcAft>
                <a:spcPts val="0"/>
              </a:spcAft>
              <a:buClr>
                <a:schemeClr val="lt1"/>
              </a:buClr>
              <a:buSzPts val="1100"/>
              <a:buChar char="■"/>
              <a:defRPr sz="1100">
                <a:solidFill>
                  <a:schemeClr val="lt1"/>
                </a:solidFill>
              </a:defRPr>
            </a:lvl6pPr>
            <a:lvl7pPr marL="3200400" lvl="6" indent="-298450">
              <a:lnSpc>
                <a:spcPct val="100000"/>
              </a:lnSpc>
              <a:spcBef>
                <a:spcPts val="500"/>
              </a:spcBef>
              <a:spcAft>
                <a:spcPts val="0"/>
              </a:spcAft>
              <a:buClr>
                <a:schemeClr val="lt1"/>
              </a:buClr>
              <a:buSzPts val="1100"/>
              <a:buChar char="●"/>
              <a:defRPr sz="1100">
                <a:solidFill>
                  <a:schemeClr val="lt1"/>
                </a:solidFill>
              </a:defRPr>
            </a:lvl7pPr>
            <a:lvl8pPr marL="3657600" lvl="7" indent="-298450">
              <a:lnSpc>
                <a:spcPct val="100000"/>
              </a:lnSpc>
              <a:spcBef>
                <a:spcPts val="500"/>
              </a:spcBef>
              <a:spcAft>
                <a:spcPts val="0"/>
              </a:spcAft>
              <a:buClr>
                <a:schemeClr val="lt1"/>
              </a:buClr>
              <a:buSzPts val="1100"/>
              <a:buChar char="○"/>
              <a:defRPr sz="1100">
                <a:solidFill>
                  <a:schemeClr val="lt1"/>
                </a:solidFill>
              </a:defRPr>
            </a:lvl8pPr>
            <a:lvl9pPr marL="4114800" lvl="8" indent="-29845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4215" name="Google Shape;4215;p209"/>
          <p:cNvSpPr txBox="1">
            <a:spLocks noGrp="1"/>
          </p:cNvSpPr>
          <p:nvPr>
            <p:ph type="subTitle" idx="4"/>
          </p:nvPr>
        </p:nvSpPr>
        <p:spPr>
          <a:xfrm>
            <a:off x="5221275" y="2410650"/>
            <a:ext cx="3246000" cy="322200"/>
          </a:xfrm>
          <a:prstGeom prst="rect">
            <a:avLst/>
          </a:prstGeom>
        </p:spPr>
        <p:txBody>
          <a:bodyPr spcFirstLastPara="1" wrap="square" lIns="0" tIns="0" rIns="228600" bIns="0" anchor="b" anchorCtr="0">
            <a:noAutofit/>
          </a:bodyPr>
          <a:lstStyle>
            <a:lvl1pPr lvl="0">
              <a:spcBef>
                <a:spcPts val="0"/>
              </a:spcBef>
              <a:spcAft>
                <a:spcPts val="0"/>
              </a:spcAft>
              <a:buClr>
                <a:schemeClr val="lt1"/>
              </a:buClr>
              <a:buSzPts val="1100"/>
              <a:buNone/>
              <a:defRPr sz="1100" b="1">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a:endParaRPr/>
          </a:p>
        </p:txBody>
      </p:sp>
      <p:sp>
        <p:nvSpPr>
          <p:cNvPr id="4216" name="Google Shape;4216;p209"/>
          <p:cNvSpPr txBox="1">
            <a:spLocks noGrp="1"/>
          </p:cNvSpPr>
          <p:nvPr>
            <p:ph type="body" idx="5"/>
          </p:nvPr>
        </p:nvSpPr>
        <p:spPr>
          <a:xfrm>
            <a:off x="5221293" y="3687800"/>
            <a:ext cx="3246000" cy="642300"/>
          </a:xfrm>
          <a:prstGeom prst="rect">
            <a:avLst/>
          </a:prstGeom>
        </p:spPr>
        <p:txBody>
          <a:bodyPr spcFirstLastPara="1" wrap="square" lIns="0" tIns="91425" rIns="228600" bIns="0" anchor="t" anchorCtr="0">
            <a:noAutofit/>
          </a:bodyPr>
          <a:lstStyle>
            <a:lvl1pPr marL="457200" lvl="0" indent="-298450">
              <a:lnSpc>
                <a:spcPct val="100000"/>
              </a:lnSpc>
              <a:spcBef>
                <a:spcPts val="0"/>
              </a:spcBef>
              <a:spcAft>
                <a:spcPts val="0"/>
              </a:spcAft>
              <a:buClr>
                <a:schemeClr val="lt1"/>
              </a:buClr>
              <a:buSzPts val="1100"/>
              <a:buChar char="●"/>
              <a:defRPr sz="1100">
                <a:solidFill>
                  <a:schemeClr val="lt1"/>
                </a:solidFill>
              </a:defRPr>
            </a:lvl1pPr>
            <a:lvl2pPr marL="914400" lvl="1" indent="-298450">
              <a:lnSpc>
                <a:spcPct val="100000"/>
              </a:lnSpc>
              <a:spcBef>
                <a:spcPts val="500"/>
              </a:spcBef>
              <a:spcAft>
                <a:spcPts val="0"/>
              </a:spcAft>
              <a:buClr>
                <a:schemeClr val="lt1"/>
              </a:buClr>
              <a:buSzPts val="1100"/>
              <a:buChar char="●"/>
              <a:defRPr sz="1100">
                <a:solidFill>
                  <a:schemeClr val="lt1"/>
                </a:solidFill>
              </a:defRPr>
            </a:lvl2pPr>
            <a:lvl3pPr marL="1371600" lvl="2" indent="-298450">
              <a:lnSpc>
                <a:spcPct val="100000"/>
              </a:lnSpc>
              <a:spcBef>
                <a:spcPts val="500"/>
              </a:spcBef>
              <a:spcAft>
                <a:spcPts val="0"/>
              </a:spcAft>
              <a:buClr>
                <a:schemeClr val="lt1"/>
              </a:buClr>
              <a:buSzPts val="1100"/>
              <a:buChar char="○"/>
              <a:defRPr sz="1100">
                <a:solidFill>
                  <a:schemeClr val="lt1"/>
                </a:solidFill>
              </a:defRPr>
            </a:lvl3pPr>
            <a:lvl4pPr marL="1828800" lvl="3" indent="-298450">
              <a:lnSpc>
                <a:spcPct val="100000"/>
              </a:lnSpc>
              <a:spcBef>
                <a:spcPts val="500"/>
              </a:spcBef>
              <a:spcAft>
                <a:spcPts val="0"/>
              </a:spcAft>
              <a:buClr>
                <a:schemeClr val="lt1"/>
              </a:buClr>
              <a:buSzPts val="1100"/>
              <a:buChar char="■"/>
              <a:defRPr sz="1100">
                <a:solidFill>
                  <a:schemeClr val="lt1"/>
                </a:solidFill>
              </a:defRPr>
            </a:lvl4pPr>
            <a:lvl5pPr marL="2286000" lvl="4" indent="-298450">
              <a:lnSpc>
                <a:spcPct val="100000"/>
              </a:lnSpc>
              <a:spcBef>
                <a:spcPts val="500"/>
              </a:spcBef>
              <a:spcAft>
                <a:spcPts val="0"/>
              </a:spcAft>
              <a:buClr>
                <a:schemeClr val="lt1"/>
              </a:buClr>
              <a:buSzPts val="1100"/>
              <a:buChar char="○"/>
              <a:defRPr sz="1100">
                <a:solidFill>
                  <a:schemeClr val="lt1"/>
                </a:solidFill>
              </a:defRPr>
            </a:lvl5pPr>
            <a:lvl6pPr marL="2743200" lvl="5" indent="-298450">
              <a:lnSpc>
                <a:spcPct val="100000"/>
              </a:lnSpc>
              <a:spcBef>
                <a:spcPts val="500"/>
              </a:spcBef>
              <a:spcAft>
                <a:spcPts val="0"/>
              </a:spcAft>
              <a:buClr>
                <a:schemeClr val="lt1"/>
              </a:buClr>
              <a:buSzPts val="1100"/>
              <a:buChar char="■"/>
              <a:defRPr sz="1100">
                <a:solidFill>
                  <a:schemeClr val="lt1"/>
                </a:solidFill>
              </a:defRPr>
            </a:lvl6pPr>
            <a:lvl7pPr marL="3200400" lvl="6" indent="-298450">
              <a:lnSpc>
                <a:spcPct val="100000"/>
              </a:lnSpc>
              <a:spcBef>
                <a:spcPts val="500"/>
              </a:spcBef>
              <a:spcAft>
                <a:spcPts val="0"/>
              </a:spcAft>
              <a:buClr>
                <a:schemeClr val="lt1"/>
              </a:buClr>
              <a:buSzPts val="1100"/>
              <a:buChar char="●"/>
              <a:defRPr sz="1100">
                <a:solidFill>
                  <a:schemeClr val="lt1"/>
                </a:solidFill>
              </a:defRPr>
            </a:lvl7pPr>
            <a:lvl8pPr marL="3657600" lvl="7" indent="-298450">
              <a:lnSpc>
                <a:spcPct val="100000"/>
              </a:lnSpc>
              <a:spcBef>
                <a:spcPts val="500"/>
              </a:spcBef>
              <a:spcAft>
                <a:spcPts val="0"/>
              </a:spcAft>
              <a:buClr>
                <a:schemeClr val="lt1"/>
              </a:buClr>
              <a:buSzPts val="1100"/>
              <a:buChar char="○"/>
              <a:defRPr sz="1100">
                <a:solidFill>
                  <a:schemeClr val="lt1"/>
                </a:solidFill>
              </a:defRPr>
            </a:lvl8pPr>
            <a:lvl9pPr marL="4114800" lvl="8" indent="-29845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4217" name="Google Shape;4217;p209"/>
          <p:cNvSpPr txBox="1">
            <a:spLocks noGrp="1"/>
          </p:cNvSpPr>
          <p:nvPr>
            <p:ph type="subTitle" idx="6"/>
          </p:nvPr>
        </p:nvSpPr>
        <p:spPr>
          <a:xfrm>
            <a:off x="5221275" y="3376400"/>
            <a:ext cx="3246000" cy="311400"/>
          </a:xfrm>
          <a:prstGeom prst="rect">
            <a:avLst/>
          </a:prstGeom>
        </p:spPr>
        <p:txBody>
          <a:bodyPr spcFirstLastPara="1" wrap="square" lIns="0" tIns="0" rIns="228600" bIns="0" anchor="b" anchorCtr="0">
            <a:noAutofit/>
          </a:bodyPr>
          <a:lstStyle>
            <a:lvl1pPr lvl="0">
              <a:spcBef>
                <a:spcPts val="0"/>
              </a:spcBef>
              <a:spcAft>
                <a:spcPts val="0"/>
              </a:spcAft>
              <a:buClr>
                <a:schemeClr val="lt1"/>
              </a:buClr>
              <a:buSzPts val="1100"/>
              <a:buNone/>
              <a:defRPr sz="1100" b="1">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a:endParaRPr/>
          </a:p>
        </p:txBody>
      </p:sp>
      <p:sp>
        <p:nvSpPr>
          <p:cNvPr id="4218" name="Google Shape;4218;p209"/>
          <p:cNvSpPr txBox="1">
            <a:spLocks noGrp="1"/>
          </p:cNvSpPr>
          <p:nvPr>
            <p:ph type="body" idx="7"/>
          </p:nvPr>
        </p:nvSpPr>
        <p:spPr>
          <a:xfrm>
            <a:off x="1325893" y="1771000"/>
            <a:ext cx="3246000" cy="642300"/>
          </a:xfrm>
          <a:prstGeom prst="rect">
            <a:avLst/>
          </a:prstGeom>
        </p:spPr>
        <p:txBody>
          <a:bodyPr spcFirstLastPara="1" wrap="square" lIns="0" tIns="91425" rIns="228600" bIns="0" anchor="t" anchorCtr="0">
            <a:noAutofit/>
          </a:bodyPr>
          <a:lstStyle>
            <a:lvl1pPr marL="457200" lvl="0" indent="-298450">
              <a:lnSpc>
                <a:spcPct val="100000"/>
              </a:lnSpc>
              <a:spcBef>
                <a:spcPts val="0"/>
              </a:spcBef>
              <a:spcAft>
                <a:spcPts val="0"/>
              </a:spcAft>
              <a:buClr>
                <a:schemeClr val="lt1"/>
              </a:buClr>
              <a:buSzPts val="1100"/>
              <a:buChar char="●"/>
              <a:defRPr sz="1100">
                <a:solidFill>
                  <a:schemeClr val="lt1"/>
                </a:solidFill>
              </a:defRPr>
            </a:lvl1pPr>
            <a:lvl2pPr marL="914400" lvl="1" indent="-298450">
              <a:lnSpc>
                <a:spcPct val="100000"/>
              </a:lnSpc>
              <a:spcBef>
                <a:spcPts val="500"/>
              </a:spcBef>
              <a:spcAft>
                <a:spcPts val="0"/>
              </a:spcAft>
              <a:buClr>
                <a:schemeClr val="lt1"/>
              </a:buClr>
              <a:buSzPts val="1100"/>
              <a:buChar char="●"/>
              <a:defRPr sz="1100">
                <a:solidFill>
                  <a:schemeClr val="lt1"/>
                </a:solidFill>
              </a:defRPr>
            </a:lvl2pPr>
            <a:lvl3pPr marL="1371600" lvl="2" indent="-298450">
              <a:lnSpc>
                <a:spcPct val="100000"/>
              </a:lnSpc>
              <a:spcBef>
                <a:spcPts val="500"/>
              </a:spcBef>
              <a:spcAft>
                <a:spcPts val="0"/>
              </a:spcAft>
              <a:buClr>
                <a:schemeClr val="lt1"/>
              </a:buClr>
              <a:buSzPts val="1100"/>
              <a:buChar char="○"/>
              <a:defRPr sz="1100">
                <a:solidFill>
                  <a:schemeClr val="lt1"/>
                </a:solidFill>
              </a:defRPr>
            </a:lvl3pPr>
            <a:lvl4pPr marL="1828800" lvl="3" indent="-298450">
              <a:lnSpc>
                <a:spcPct val="100000"/>
              </a:lnSpc>
              <a:spcBef>
                <a:spcPts val="500"/>
              </a:spcBef>
              <a:spcAft>
                <a:spcPts val="0"/>
              </a:spcAft>
              <a:buClr>
                <a:schemeClr val="lt1"/>
              </a:buClr>
              <a:buSzPts val="1100"/>
              <a:buChar char="■"/>
              <a:defRPr sz="1100">
                <a:solidFill>
                  <a:schemeClr val="lt1"/>
                </a:solidFill>
              </a:defRPr>
            </a:lvl4pPr>
            <a:lvl5pPr marL="2286000" lvl="4" indent="-298450">
              <a:lnSpc>
                <a:spcPct val="100000"/>
              </a:lnSpc>
              <a:spcBef>
                <a:spcPts val="500"/>
              </a:spcBef>
              <a:spcAft>
                <a:spcPts val="0"/>
              </a:spcAft>
              <a:buClr>
                <a:schemeClr val="lt1"/>
              </a:buClr>
              <a:buSzPts val="1100"/>
              <a:buChar char="○"/>
              <a:defRPr sz="1100">
                <a:solidFill>
                  <a:schemeClr val="lt1"/>
                </a:solidFill>
              </a:defRPr>
            </a:lvl5pPr>
            <a:lvl6pPr marL="2743200" lvl="5" indent="-298450">
              <a:lnSpc>
                <a:spcPct val="100000"/>
              </a:lnSpc>
              <a:spcBef>
                <a:spcPts val="500"/>
              </a:spcBef>
              <a:spcAft>
                <a:spcPts val="0"/>
              </a:spcAft>
              <a:buClr>
                <a:schemeClr val="lt1"/>
              </a:buClr>
              <a:buSzPts val="1100"/>
              <a:buChar char="■"/>
              <a:defRPr sz="1100">
                <a:solidFill>
                  <a:schemeClr val="lt1"/>
                </a:solidFill>
              </a:defRPr>
            </a:lvl6pPr>
            <a:lvl7pPr marL="3200400" lvl="6" indent="-298450">
              <a:lnSpc>
                <a:spcPct val="100000"/>
              </a:lnSpc>
              <a:spcBef>
                <a:spcPts val="500"/>
              </a:spcBef>
              <a:spcAft>
                <a:spcPts val="0"/>
              </a:spcAft>
              <a:buClr>
                <a:schemeClr val="lt1"/>
              </a:buClr>
              <a:buSzPts val="1100"/>
              <a:buChar char="●"/>
              <a:defRPr sz="1100">
                <a:solidFill>
                  <a:schemeClr val="lt1"/>
                </a:solidFill>
              </a:defRPr>
            </a:lvl7pPr>
            <a:lvl8pPr marL="3657600" lvl="7" indent="-298450">
              <a:lnSpc>
                <a:spcPct val="100000"/>
              </a:lnSpc>
              <a:spcBef>
                <a:spcPts val="500"/>
              </a:spcBef>
              <a:spcAft>
                <a:spcPts val="0"/>
              </a:spcAft>
              <a:buClr>
                <a:schemeClr val="lt1"/>
              </a:buClr>
              <a:buSzPts val="1100"/>
              <a:buChar char="○"/>
              <a:defRPr sz="1100">
                <a:solidFill>
                  <a:schemeClr val="lt1"/>
                </a:solidFill>
              </a:defRPr>
            </a:lvl8pPr>
            <a:lvl9pPr marL="4114800" lvl="8" indent="-29845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4219" name="Google Shape;4219;p209"/>
          <p:cNvSpPr txBox="1">
            <a:spLocks noGrp="1"/>
          </p:cNvSpPr>
          <p:nvPr>
            <p:ph type="subTitle" idx="8"/>
          </p:nvPr>
        </p:nvSpPr>
        <p:spPr>
          <a:xfrm>
            <a:off x="1325875" y="1449325"/>
            <a:ext cx="3246000" cy="322200"/>
          </a:xfrm>
          <a:prstGeom prst="rect">
            <a:avLst/>
          </a:prstGeom>
        </p:spPr>
        <p:txBody>
          <a:bodyPr spcFirstLastPara="1" wrap="square" lIns="0" tIns="0" rIns="228600" bIns="0" anchor="b" anchorCtr="0">
            <a:noAutofit/>
          </a:bodyPr>
          <a:lstStyle>
            <a:lvl1pPr lvl="0">
              <a:spcBef>
                <a:spcPts val="0"/>
              </a:spcBef>
              <a:spcAft>
                <a:spcPts val="0"/>
              </a:spcAft>
              <a:buClr>
                <a:schemeClr val="lt1"/>
              </a:buClr>
              <a:buSzPts val="1100"/>
              <a:buNone/>
              <a:defRPr sz="1100" b="1">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a:endParaRPr/>
          </a:p>
        </p:txBody>
      </p:sp>
      <p:sp>
        <p:nvSpPr>
          <p:cNvPr id="4220" name="Google Shape;4220;p209"/>
          <p:cNvSpPr txBox="1">
            <a:spLocks noGrp="1"/>
          </p:cNvSpPr>
          <p:nvPr>
            <p:ph type="body" idx="9"/>
          </p:nvPr>
        </p:nvSpPr>
        <p:spPr>
          <a:xfrm>
            <a:off x="1325893" y="2733463"/>
            <a:ext cx="3246000" cy="642300"/>
          </a:xfrm>
          <a:prstGeom prst="rect">
            <a:avLst/>
          </a:prstGeom>
        </p:spPr>
        <p:txBody>
          <a:bodyPr spcFirstLastPara="1" wrap="square" lIns="0" tIns="91425" rIns="228600" bIns="0" anchor="t" anchorCtr="0">
            <a:noAutofit/>
          </a:bodyPr>
          <a:lstStyle>
            <a:lvl1pPr marL="457200" lvl="0" indent="-298450">
              <a:lnSpc>
                <a:spcPct val="100000"/>
              </a:lnSpc>
              <a:spcBef>
                <a:spcPts val="0"/>
              </a:spcBef>
              <a:spcAft>
                <a:spcPts val="0"/>
              </a:spcAft>
              <a:buClr>
                <a:schemeClr val="lt1"/>
              </a:buClr>
              <a:buSzPts val="1100"/>
              <a:buChar char="●"/>
              <a:defRPr sz="1100">
                <a:solidFill>
                  <a:schemeClr val="lt1"/>
                </a:solidFill>
              </a:defRPr>
            </a:lvl1pPr>
            <a:lvl2pPr marL="914400" lvl="1" indent="-298450">
              <a:lnSpc>
                <a:spcPct val="100000"/>
              </a:lnSpc>
              <a:spcBef>
                <a:spcPts val="500"/>
              </a:spcBef>
              <a:spcAft>
                <a:spcPts val="0"/>
              </a:spcAft>
              <a:buClr>
                <a:schemeClr val="lt1"/>
              </a:buClr>
              <a:buSzPts val="1100"/>
              <a:buChar char="●"/>
              <a:defRPr sz="1100">
                <a:solidFill>
                  <a:schemeClr val="lt1"/>
                </a:solidFill>
              </a:defRPr>
            </a:lvl2pPr>
            <a:lvl3pPr marL="1371600" lvl="2" indent="-298450">
              <a:lnSpc>
                <a:spcPct val="100000"/>
              </a:lnSpc>
              <a:spcBef>
                <a:spcPts val="500"/>
              </a:spcBef>
              <a:spcAft>
                <a:spcPts val="0"/>
              </a:spcAft>
              <a:buClr>
                <a:schemeClr val="lt1"/>
              </a:buClr>
              <a:buSzPts val="1100"/>
              <a:buChar char="○"/>
              <a:defRPr sz="1100">
                <a:solidFill>
                  <a:schemeClr val="lt1"/>
                </a:solidFill>
              </a:defRPr>
            </a:lvl3pPr>
            <a:lvl4pPr marL="1828800" lvl="3" indent="-298450">
              <a:lnSpc>
                <a:spcPct val="100000"/>
              </a:lnSpc>
              <a:spcBef>
                <a:spcPts val="500"/>
              </a:spcBef>
              <a:spcAft>
                <a:spcPts val="0"/>
              </a:spcAft>
              <a:buClr>
                <a:schemeClr val="lt1"/>
              </a:buClr>
              <a:buSzPts val="1100"/>
              <a:buChar char="■"/>
              <a:defRPr sz="1100">
                <a:solidFill>
                  <a:schemeClr val="lt1"/>
                </a:solidFill>
              </a:defRPr>
            </a:lvl4pPr>
            <a:lvl5pPr marL="2286000" lvl="4" indent="-298450">
              <a:lnSpc>
                <a:spcPct val="100000"/>
              </a:lnSpc>
              <a:spcBef>
                <a:spcPts val="500"/>
              </a:spcBef>
              <a:spcAft>
                <a:spcPts val="0"/>
              </a:spcAft>
              <a:buClr>
                <a:schemeClr val="lt1"/>
              </a:buClr>
              <a:buSzPts val="1100"/>
              <a:buChar char="○"/>
              <a:defRPr sz="1100">
                <a:solidFill>
                  <a:schemeClr val="lt1"/>
                </a:solidFill>
              </a:defRPr>
            </a:lvl5pPr>
            <a:lvl6pPr marL="2743200" lvl="5" indent="-298450">
              <a:lnSpc>
                <a:spcPct val="100000"/>
              </a:lnSpc>
              <a:spcBef>
                <a:spcPts val="500"/>
              </a:spcBef>
              <a:spcAft>
                <a:spcPts val="0"/>
              </a:spcAft>
              <a:buClr>
                <a:schemeClr val="lt1"/>
              </a:buClr>
              <a:buSzPts val="1100"/>
              <a:buChar char="■"/>
              <a:defRPr sz="1100">
                <a:solidFill>
                  <a:schemeClr val="lt1"/>
                </a:solidFill>
              </a:defRPr>
            </a:lvl6pPr>
            <a:lvl7pPr marL="3200400" lvl="6" indent="-298450">
              <a:lnSpc>
                <a:spcPct val="100000"/>
              </a:lnSpc>
              <a:spcBef>
                <a:spcPts val="500"/>
              </a:spcBef>
              <a:spcAft>
                <a:spcPts val="0"/>
              </a:spcAft>
              <a:buClr>
                <a:schemeClr val="lt1"/>
              </a:buClr>
              <a:buSzPts val="1100"/>
              <a:buChar char="●"/>
              <a:defRPr sz="1100">
                <a:solidFill>
                  <a:schemeClr val="lt1"/>
                </a:solidFill>
              </a:defRPr>
            </a:lvl7pPr>
            <a:lvl8pPr marL="3657600" lvl="7" indent="-298450">
              <a:lnSpc>
                <a:spcPct val="100000"/>
              </a:lnSpc>
              <a:spcBef>
                <a:spcPts val="500"/>
              </a:spcBef>
              <a:spcAft>
                <a:spcPts val="0"/>
              </a:spcAft>
              <a:buClr>
                <a:schemeClr val="lt1"/>
              </a:buClr>
              <a:buSzPts val="1100"/>
              <a:buChar char="○"/>
              <a:defRPr sz="1100">
                <a:solidFill>
                  <a:schemeClr val="lt1"/>
                </a:solidFill>
              </a:defRPr>
            </a:lvl8pPr>
            <a:lvl9pPr marL="4114800" lvl="8" indent="-29845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4221" name="Google Shape;4221;p209"/>
          <p:cNvSpPr txBox="1">
            <a:spLocks noGrp="1"/>
          </p:cNvSpPr>
          <p:nvPr>
            <p:ph type="subTitle" idx="13"/>
          </p:nvPr>
        </p:nvSpPr>
        <p:spPr>
          <a:xfrm>
            <a:off x="1325875" y="2410650"/>
            <a:ext cx="3246000" cy="322200"/>
          </a:xfrm>
          <a:prstGeom prst="rect">
            <a:avLst/>
          </a:prstGeom>
        </p:spPr>
        <p:txBody>
          <a:bodyPr spcFirstLastPara="1" wrap="square" lIns="0" tIns="0" rIns="228600" bIns="0" anchor="b" anchorCtr="0">
            <a:noAutofit/>
          </a:bodyPr>
          <a:lstStyle>
            <a:lvl1pPr lvl="0">
              <a:spcBef>
                <a:spcPts val="0"/>
              </a:spcBef>
              <a:spcAft>
                <a:spcPts val="0"/>
              </a:spcAft>
              <a:buClr>
                <a:schemeClr val="lt1"/>
              </a:buClr>
              <a:buSzPts val="1100"/>
              <a:buNone/>
              <a:defRPr sz="1100" b="1">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a:endParaRPr/>
          </a:p>
        </p:txBody>
      </p:sp>
      <p:sp>
        <p:nvSpPr>
          <p:cNvPr id="4222" name="Google Shape;4222;p209"/>
          <p:cNvSpPr txBox="1">
            <a:spLocks noGrp="1"/>
          </p:cNvSpPr>
          <p:nvPr>
            <p:ph type="body" idx="14"/>
          </p:nvPr>
        </p:nvSpPr>
        <p:spPr>
          <a:xfrm>
            <a:off x="1325893" y="3687800"/>
            <a:ext cx="3246000" cy="642300"/>
          </a:xfrm>
          <a:prstGeom prst="rect">
            <a:avLst/>
          </a:prstGeom>
        </p:spPr>
        <p:txBody>
          <a:bodyPr spcFirstLastPara="1" wrap="square" lIns="0" tIns="91425" rIns="228600" bIns="0" anchor="t" anchorCtr="0">
            <a:noAutofit/>
          </a:bodyPr>
          <a:lstStyle>
            <a:lvl1pPr marL="457200" lvl="0" indent="-298450">
              <a:lnSpc>
                <a:spcPct val="100000"/>
              </a:lnSpc>
              <a:spcBef>
                <a:spcPts val="0"/>
              </a:spcBef>
              <a:spcAft>
                <a:spcPts val="0"/>
              </a:spcAft>
              <a:buClr>
                <a:schemeClr val="lt1"/>
              </a:buClr>
              <a:buSzPts val="1100"/>
              <a:buChar char="●"/>
              <a:defRPr sz="1100">
                <a:solidFill>
                  <a:schemeClr val="lt1"/>
                </a:solidFill>
              </a:defRPr>
            </a:lvl1pPr>
            <a:lvl2pPr marL="914400" lvl="1" indent="-298450">
              <a:lnSpc>
                <a:spcPct val="100000"/>
              </a:lnSpc>
              <a:spcBef>
                <a:spcPts val="500"/>
              </a:spcBef>
              <a:spcAft>
                <a:spcPts val="0"/>
              </a:spcAft>
              <a:buClr>
                <a:schemeClr val="lt1"/>
              </a:buClr>
              <a:buSzPts val="1100"/>
              <a:buChar char="●"/>
              <a:defRPr sz="1100">
                <a:solidFill>
                  <a:schemeClr val="lt1"/>
                </a:solidFill>
              </a:defRPr>
            </a:lvl2pPr>
            <a:lvl3pPr marL="1371600" lvl="2" indent="-298450">
              <a:lnSpc>
                <a:spcPct val="100000"/>
              </a:lnSpc>
              <a:spcBef>
                <a:spcPts val="500"/>
              </a:spcBef>
              <a:spcAft>
                <a:spcPts val="0"/>
              </a:spcAft>
              <a:buClr>
                <a:schemeClr val="lt1"/>
              </a:buClr>
              <a:buSzPts val="1100"/>
              <a:buChar char="○"/>
              <a:defRPr sz="1100">
                <a:solidFill>
                  <a:schemeClr val="lt1"/>
                </a:solidFill>
              </a:defRPr>
            </a:lvl3pPr>
            <a:lvl4pPr marL="1828800" lvl="3" indent="-298450">
              <a:lnSpc>
                <a:spcPct val="100000"/>
              </a:lnSpc>
              <a:spcBef>
                <a:spcPts val="500"/>
              </a:spcBef>
              <a:spcAft>
                <a:spcPts val="0"/>
              </a:spcAft>
              <a:buClr>
                <a:schemeClr val="lt1"/>
              </a:buClr>
              <a:buSzPts val="1100"/>
              <a:buChar char="■"/>
              <a:defRPr sz="1100">
                <a:solidFill>
                  <a:schemeClr val="lt1"/>
                </a:solidFill>
              </a:defRPr>
            </a:lvl4pPr>
            <a:lvl5pPr marL="2286000" lvl="4" indent="-298450">
              <a:lnSpc>
                <a:spcPct val="100000"/>
              </a:lnSpc>
              <a:spcBef>
                <a:spcPts val="500"/>
              </a:spcBef>
              <a:spcAft>
                <a:spcPts val="0"/>
              </a:spcAft>
              <a:buClr>
                <a:schemeClr val="lt1"/>
              </a:buClr>
              <a:buSzPts val="1100"/>
              <a:buChar char="○"/>
              <a:defRPr sz="1100">
                <a:solidFill>
                  <a:schemeClr val="lt1"/>
                </a:solidFill>
              </a:defRPr>
            </a:lvl5pPr>
            <a:lvl6pPr marL="2743200" lvl="5" indent="-298450">
              <a:lnSpc>
                <a:spcPct val="100000"/>
              </a:lnSpc>
              <a:spcBef>
                <a:spcPts val="500"/>
              </a:spcBef>
              <a:spcAft>
                <a:spcPts val="0"/>
              </a:spcAft>
              <a:buClr>
                <a:schemeClr val="lt1"/>
              </a:buClr>
              <a:buSzPts val="1100"/>
              <a:buChar char="■"/>
              <a:defRPr sz="1100">
                <a:solidFill>
                  <a:schemeClr val="lt1"/>
                </a:solidFill>
              </a:defRPr>
            </a:lvl6pPr>
            <a:lvl7pPr marL="3200400" lvl="6" indent="-298450">
              <a:lnSpc>
                <a:spcPct val="100000"/>
              </a:lnSpc>
              <a:spcBef>
                <a:spcPts val="500"/>
              </a:spcBef>
              <a:spcAft>
                <a:spcPts val="0"/>
              </a:spcAft>
              <a:buClr>
                <a:schemeClr val="lt1"/>
              </a:buClr>
              <a:buSzPts val="1100"/>
              <a:buChar char="●"/>
              <a:defRPr sz="1100">
                <a:solidFill>
                  <a:schemeClr val="lt1"/>
                </a:solidFill>
              </a:defRPr>
            </a:lvl7pPr>
            <a:lvl8pPr marL="3657600" lvl="7" indent="-298450">
              <a:lnSpc>
                <a:spcPct val="100000"/>
              </a:lnSpc>
              <a:spcBef>
                <a:spcPts val="500"/>
              </a:spcBef>
              <a:spcAft>
                <a:spcPts val="0"/>
              </a:spcAft>
              <a:buClr>
                <a:schemeClr val="lt1"/>
              </a:buClr>
              <a:buSzPts val="1100"/>
              <a:buChar char="○"/>
              <a:defRPr sz="1100">
                <a:solidFill>
                  <a:schemeClr val="lt1"/>
                </a:solidFill>
              </a:defRPr>
            </a:lvl8pPr>
            <a:lvl9pPr marL="4114800" lvl="8" indent="-29845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4223" name="Google Shape;4223;p209"/>
          <p:cNvSpPr txBox="1">
            <a:spLocks noGrp="1"/>
          </p:cNvSpPr>
          <p:nvPr>
            <p:ph type="subTitle" idx="15"/>
          </p:nvPr>
        </p:nvSpPr>
        <p:spPr>
          <a:xfrm>
            <a:off x="1325875" y="3376400"/>
            <a:ext cx="3246000" cy="311400"/>
          </a:xfrm>
          <a:prstGeom prst="rect">
            <a:avLst/>
          </a:prstGeom>
        </p:spPr>
        <p:txBody>
          <a:bodyPr spcFirstLastPara="1" wrap="square" lIns="0" tIns="0" rIns="228600" bIns="0" anchor="b" anchorCtr="0">
            <a:noAutofit/>
          </a:bodyPr>
          <a:lstStyle>
            <a:lvl1pPr lvl="0">
              <a:spcBef>
                <a:spcPts val="0"/>
              </a:spcBef>
              <a:spcAft>
                <a:spcPts val="0"/>
              </a:spcAft>
              <a:buClr>
                <a:schemeClr val="lt1"/>
              </a:buClr>
              <a:buSzPts val="1100"/>
              <a:buNone/>
              <a:defRPr sz="1100" b="1">
                <a:solidFill>
                  <a:schemeClr val="lt1"/>
                </a:solidFill>
              </a:defRPr>
            </a:lvl1pPr>
            <a:lvl2pPr lvl="1">
              <a:spcBef>
                <a:spcPts val="0"/>
              </a:spcBef>
              <a:spcAft>
                <a:spcPts val="0"/>
              </a:spcAft>
              <a:buClr>
                <a:schemeClr val="lt1"/>
              </a:buClr>
              <a:buSzPts val="1400"/>
              <a:buNone/>
              <a:defRPr b="1">
                <a:solidFill>
                  <a:schemeClr val="lt1"/>
                </a:solidFill>
              </a:defRPr>
            </a:lvl2pPr>
            <a:lvl3pPr lvl="2">
              <a:spcBef>
                <a:spcPts val="0"/>
              </a:spcBef>
              <a:spcAft>
                <a:spcPts val="0"/>
              </a:spcAft>
              <a:buClr>
                <a:schemeClr val="lt1"/>
              </a:buClr>
              <a:buSzPts val="1400"/>
              <a:buNone/>
              <a:defRPr b="1">
                <a:solidFill>
                  <a:schemeClr val="lt1"/>
                </a:solidFill>
              </a:defRPr>
            </a:lvl3pPr>
            <a:lvl4pPr lvl="3">
              <a:spcBef>
                <a:spcPts val="0"/>
              </a:spcBef>
              <a:spcAft>
                <a:spcPts val="0"/>
              </a:spcAft>
              <a:buClr>
                <a:schemeClr val="lt1"/>
              </a:buClr>
              <a:buSzPts val="1400"/>
              <a:buNone/>
              <a:defRPr b="1">
                <a:solidFill>
                  <a:schemeClr val="lt1"/>
                </a:solidFill>
              </a:defRPr>
            </a:lvl4pPr>
            <a:lvl5pPr lvl="4">
              <a:spcBef>
                <a:spcPts val="0"/>
              </a:spcBef>
              <a:spcAft>
                <a:spcPts val="0"/>
              </a:spcAft>
              <a:buClr>
                <a:schemeClr val="lt1"/>
              </a:buClr>
              <a:buSzPts val="1400"/>
              <a:buNone/>
              <a:defRPr b="1">
                <a:solidFill>
                  <a:schemeClr val="lt1"/>
                </a:solidFill>
              </a:defRPr>
            </a:lvl5pPr>
            <a:lvl6pPr lvl="5">
              <a:spcBef>
                <a:spcPts val="0"/>
              </a:spcBef>
              <a:spcAft>
                <a:spcPts val="0"/>
              </a:spcAft>
              <a:buClr>
                <a:schemeClr val="lt1"/>
              </a:buClr>
              <a:buSzPts val="1400"/>
              <a:buNone/>
              <a:defRPr b="1">
                <a:solidFill>
                  <a:schemeClr val="lt1"/>
                </a:solidFill>
              </a:defRPr>
            </a:lvl6pPr>
            <a:lvl7pPr lvl="6">
              <a:spcBef>
                <a:spcPts val="0"/>
              </a:spcBef>
              <a:spcAft>
                <a:spcPts val="0"/>
              </a:spcAft>
              <a:buClr>
                <a:schemeClr val="lt1"/>
              </a:buClr>
              <a:buSzPts val="1400"/>
              <a:buNone/>
              <a:defRPr b="1">
                <a:solidFill>
                  <a:schemeClr val="lt1"/>
                </a:solidFill>
              </a:defRPr>
            </a:lvl7pPr>
            <a:lvl8pPr lvl="7">
              <a:spcBef>
                <a:spcPts val="0"/>
              </a:spcBef>
              <a:spcAft>
                <a:spcPts val="0"/>
              </a:spcAft>
              <a:buClr>
                <a:schemeClr val="lt1"/>
              </a:buClr>
              <a:buSzPts val="1400"/>
              <a:buNone/>
              <a:defRPr b="1">
                <a:solidFill>
                  <a:schemeClr val="lt1"/>
                </a:solidFill>
              </a:defRPr>
            </a:lvl8pPr>
            <a:lvl9pPr lvl="8">
              <a:spcBef>
                <a:spcPts val="0"/>
              </a:spcBef>
              <a:spcAft>
                <a:spcPts val="0"/>
              </a:spcAft>
              <a:buClr>
                <a:schemeClr val="lt1"/>
              </a:buClr>
              <a:buSzPts val="1400"/>
              <a:buNone/>
              <a:defRPr b="1">
                <a:solidFill>
                  <a:schemeClr val="lt1"/>
                </a:solidFill>
              </a:defRPr>
            </a:lvl9pPr>
          </a:lstStyle>
          <a:p>
            <a:endParaRPr/>
          </a:p>
        </p:txBody>
      </p:sp>
      <p:grpSp>
        <p:nvGrpSpPr>
          <p:cNvPr id="4224" name="Google Shape;4224;p209"/>
          <p:cNvGrpSpPr/>
          <p:nvPr/>
        </p:nvGrpSpPr>
        <p:grpSpPr>
          <a:xfrm>
            <a:off x="8648263" y="4659742"/>
            <a:ext cx="313719" cy="338062"/>
            <a:chOff x="3976677" y="2333625"/>
            <a:chExt cx="876309" cy="944307"/>
          </a:xfrm>
        </p:grpSpPr>
        <p:sp>
          <p:nvSpPr>
            <p:cNvPr id="4225" name="Google Shape;4225;p209"/>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26" name="Google Shape;4226;p209"/>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27" name="Google Shape;4227;p209"/>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28" name="Google Shape;4228;p209"/>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29" name="Google Shape;4229;p209"/>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30" name="Google Shape;4230;p209"/>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31" name="Google Shape;4231;p209"/>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32" name="Google Shape;4232;p209"/>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33" name="Google Shape;4233;p209"/>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34" name="Google Shape;4234;p209"/>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35" name="Google Shape;4235;p209"/>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36" name="Google Shape;4236;p209"/>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37" name="Google Shape;4237;p209"/>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38" name="Google Shape;4238;p209"/>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239" name="Google Shape;4239;p209"/>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005 - Content - 6 Column - Grey">
  <p:cSld name="CUSTOM_4_2_7_1_1_2_1">
    <p:bg>
      <p:bgPr>
        <a:solidFill>
          <a:schemeClr val="lt2"/>
        </a:solidFill>
        <a:effectLst/>
      </p:bgPr>
    </p:bg>
    <p:spTree>
      <p:nvGrpSpPr>
        <p:cNvPr id="1" name="Shape 4240"/>
        <p:cNvGrpSpPr/>
        <p:nvPr/>
      </p:nvGrpSpPr>
      <p:grpSpPr>
        <a:xfrm>
          <a:off x="0" y="0"/>
          <a:ext cx="0" cy="0"/>
          <a:chOff x="0" y="0"/>
          <a:chExt cx="0" cy="0"/>
        </a:xfrm>
      </p:grpSpPr>
      <p:sp>
        <p:nvSpPr>
          <p:cNvPr id="4241" name="Google Shape;4241;p210"/>
          <p:cNvSpPr txBox="1">
            <a:spLocks noGrp="1"/>
          </p:cNvSpPr>
          <p:nvPr>
            <p:ph type="body" idx="1"/>
          </p:nvPr>
        </p:nvSpPr>
        <p:spPr>
          <a:xfrm>
            <a:off x="5221292" y="1771000"/>
            <a:ext cx="3246000" cy="642300"/>
          </a:xfrm>
          <a:prstGeom prst="rect">
            <a:avLst/>
          </a:prstGeom>
        </p:spPr>
        <p:txBody>
          <a:bodyPr spcFirstLastPara="1" wrap="square" lIns="0" tIns="91425" rIns="228600" bIns="0" anchor="t" anchorCtr="0">
            <a:noAutofit/>
          </a:bodyPr>
          <a:lstStyle>
            <a:lvl1pPr marL="457200" lvl="0" indent="-298450">
              <a:lnSpc>
                <a:spcPct val="100000"/>
              </a:lnSpc>
              <a:spcBef>
                <a:spcPts val="0"/>
              </a:spcBef>
              <a:spcAft>
                <a:spcPts val="0"/>
              </a:spcAft>
              <a:buSzPts val="1100"/>
              <a:buChar char="●"/>
              <a:defRPr sz="1100"/>
            </a:lvl1pPr>
            <a:lvl2pPr marL="914400" lvl="1" indent="-298450">
              <a:lnSpc>
                <a:spcPct val="100000"/>
              </a:lnSpc>
              <a:spcBef>
                <a:spcPts val="500"/>
              </a:spcBef>
              <a:spcAft>
                <a:spcPts val="0"/>
              </a:spcAft>
              <a:buSzPts val="1100"/>
              <a:buChar char="●"/>
              <a:defRPr sz="1100"/>
            </a:lvl2pPr>
            <a:lvl3pPr marL="1371600" lvl="2" indent="-298450">
              <a:lnSpc>
                <a:spcPct val="100000"/>
              </a:lnSpc>
              <a:spcBef>
                <a:spcPts val="500"/>
              </a:spcBef>
              <a:spcAft>
                <a:spcPts val="0"/>
              </a:spcAft>
              <a:buSzPts val="1100"/>
              <a:buChar char="○"/>
              <a:defRPr sz="1100"/>
            </a:lvl3pPr>
            <a:lvl4pPr marL="1828800" lvl="3" indent="-298450">
              <a:lnSpc>
                <a:spcPct val="100000"/>
              </a:lnSpc>
              <a:spcBef>
                <a:spcPts val="500"/>
              </a:spcBef>
              <a:spcAft>
                <a:spcPts val="0"/>
              </a:spcAft>
              <a:buSzPts val="1100"/>
              <a:buChar char="■"/>
              <a:defRPr sz="1100"/>
            </a:lvl4pPr>
            <a:lvl5pPr marL="2286000" lvl="4" indent="-298450">
              <a:lnSpc>
                <a:spcPct val="100000"/>
              </a:lnSpc>
              <a:spcBef>
                <a:spcPts val="500"/>
              </a:spcBef>
              <a:spcAft>
                <a:spcPts val="0"/>
              </a:spcAft>
              <a:buSzPts val="1100"/>
              <a:buChar char="○"/>
              <a:defRPr sz="1100"/>
            </a:lvl5pPr>
            <a:lvl6pPr marL="2743200" lvl="5" indent="-298450">
              <a:lnSpc>
                <a:spcPct val="100000"/>
              </a:lnSpc>
              <a:spcBef>
                <a:spcPts val="500"/>
              </a:spcBef>
              <a:spcAft>
                <a:spcPts val="0"/>
              </a:spcAft>
              <a:buSzPts val="1100"/>
              <a:buChar char="■"/>
              <a:defRPr sz="1100"/>
            </a:lvl6pPr>
            <a:lvl7pPr marL="3200400" lvl="6" indent="-298450">
              <a:lnSpc>
                <a:spcPct val="100000"/>
              </a:lnSpc>
              <a:spcBef>
                <a:spcPts val="500"/>
              </a:spcBef>
              <a:spcAft>
                <a:spcPts val="0"/>
              </a:spcAft>
              <a:buSzPts val="1100"/>
              <a:buChar char="●"/>
              <a:defRPr sz="1100"/>
            </a:lvl7pPr>
            <a:lvl8pPr marL="3657600" lvl="7" indent="-298450">
              <a:lnSpc>
                <a:spcPct val="100000"/>
              </a:lnSpc>
              <a:spcBef>
                <a:spcPts val="500"/>
              </a:spcBef>
              <a:spcAft>
                <a:spcPts val="0"/>
              </a:spcAft>
              <a:buSzPts val="1100"/>
              <a:buChar char="○"/>
              <a:defRPr sz="1100"/>
            </a:lvl8pPr>
            <a:lvl9pPr marL="4114800" lvl="8" indent="-298450">
              <a:lnSpc>
                <a:spcPct val="100000"/>
              </a:lnSpc>
              <a:spcBef>
                <a:spcPts val="500"/>
              </a:spcBef>
              <a:spcAft>
                <a:spcPts val="500"/>
              </a:spcAft>
              <a:buSzPts val="1100"/>
              <a:buChar char="■"/>
              <a:defRPr sz="1100"/>
            </a:lvl9pPr>
          </a:lstStyle>
          <a:p>
            <a:endParaRPr/>
          </a:p>
        </p:txBody>
      </p:sp>
      <p:sp>
        <p:nvSpPr>
          <p:cNvPr id="4242" name="Google Shape;4242;p210"/>
          <p:cNvSpPr txBox="1">
            <a:spLocks noGrp="1"/>
          </p:cNvSpPr>
          <p:nvPr>
            <p:ph type="subTitle" idx="2"/>
          </p:nvPr>
        </p:nvSpPr>
        <p:spPr>
          <a:xfrm>
            <a:off x="5221275" y="1449325"/>
            <a:ext cx="3246000" cy="322200"/>
          </a:xfrm>
          <a:prstGeom prst="rect">
            <a:avLst/>
          </a:prstGeom>
        </p:spPr>
        <p:txBody>
          <a:bodyPr spcFirstLastPara="1" wrap="square" lIns="0" tIns="0" rIns="228600" bIns="0" anchor="b" anchorCtr="0">
            <a:noAutofit/>
          </a:bodyPr>
          <a:lstStyle>
            <a:lvl1pPr lvl="0">
              <a:spcBef>
                <a:spcPts val="0"/>
              </a:spcBef>
              <a:spcAft>
                <a:spcPts val="0"/>
              </a:spcAft>
              <a:buSzPts val="1100"/>
              <a:buNone/>
              <a:defRPr sz="1100" b="1"/>
            </a:lvl1pPr>
            <a:lvl2pPr lvl="1">
              <a:spcBef>
                <a:spcPts val="0"/>
              </a:spcBef>
              <a:spcAft>
                <a:spcPts val="0"/>
              </a:spcAft>
              <a:buSzPts val="1400"/>
              <a:buNone/>
              <a:defRPr b="1"/>
            </a:lvl2pPr>
            <a:lvl3pPr lvl="2">
              <a:spcBef>
                <a:spcPts val="0"/>
              </a:spcBef>
              <a:spcAft>
                <a:spcPts val="0"/>
              </a:spcAft>
              <a:buSzPts val="1400"/>
              <a:buNone/>
              <a:defRPr b="1"/>
            </a:lvl3pPr>
            <a:lvl4pPr lvl="3">
              <a:spcBef>
                <a:spcPts val="0"/>
              </a:spcBef>
              <a:spcAft>
                <a:spcPts val="0"/>
              </a:spcAft>
              <a:buSzPts val="1400"/>
              <a:buNone/>
              <a:defRPr b="1"/>
            </a:lvl4pPr>
            <a:lvl5pPr lvl="4">
              <a:spcBef>
                <a:spcPts val="0"/>
              </a:spcBef>
              <a:spcAft>
                <a:spcPts val="0"/>
              </a:spcAft>
              <a:buSzPts val="1400"/>
              <a:buNone/>
              <a:defRPr b="1"/>
            </a:lvl5pPr>
            <a:lvl6pPr lvl="5">
              <a:spcBef>
                <a:spcPts val="0"/>
              </a:spcBef>
              <a:spcAft>
                <a:spcPts val="0"/>
              </a:spcAft>
              <a:buSzPts val="1400"/>
              <a:buNone/>
              <a:defRPr b="1"/>
            </a:lvl6pPr>
            <a:lvl7pPr lvl="6">
              <a:spcBef>
                <a:spcPts val="0"/>
              </a:spcBef>
              <a:spcAft>
                <a:spcPts val="0"/>
              </a:spcAft>
              <a:buSzPts val="1400"/>
              <a:buNone/>
              <a:defRPr b="1"/>
            </a:lvl7pPr>
            <a:lvl8pPr lvl="7">
              <a:spcBef>
                <a:spcPts val="0"/>
              </a:spcBef>
              <a:spcAft>
                <a:spcPts val="0"/>
              </a:spcAft>
              <a:buSzPts val="1400"/>
              <a:buNone/>
              <a:defRPr b="1"/>
            </a:lvl8pPr>
            <a:lvl9pPr lvl="8">
              <a:spcBef>
                <a:spcPts val="0"/>
              </a:spcBef>
              <a:spcAft>
                <a:spcPts val="0"/>
              </a:spcAft>
              <a:buSzPts val="1400"/>
              <a:buNone/>
              <a:defRPr b="1"/>
            </a:lvl9pPr>
          </a:lstStyle>
          <a:p>
            <a:endParaRPr/>
          </a:p>
        </p:txBody>
      </p:sp>
      <p:sp>
        <p:nvSpPr>
          <p:cNvPr id="4243" name="Google Shape;4243;p210"/>
          <p:cNvSpPr txBox="1">
            <a:spLocks noGrp="1"/>
          </p:cNvSpPr>
          <p:nvPr>
            <p:ph type="body" idx="3"/>
          </p:nvPr>
        </p:nvSpPr>
        <p:spPr>
          <a:xfrm>
            <a:off x="5221292" y="2733463"/>
            <a:ext cx="3246000" cy="642300"/>
          </a:xfrm>
          <a:prstGeom prst="rect">
            <a:avLst/>
          </a:prstGeom>
        </p:spPr>
        <p:txBody>
          <a:bodyPr spcFirstLastPara="1" wrap="square" lIns="0" tIns="91425" rIns="228600" bIns="0" anchor="t" anchorCtr="0">
            <a:noAutofit/>
          </a:bodyPr>
          <a:lstStyle>
            <a:lvl1pPr marL="457200" lvl="0" indent="-298450">
              <a:lnSpc>
                <a:spcPct val="100000"/>
              </a:lnSpc>
              <a:spcBef>
                <a:spcPts val="0"/>
              </a:spcBef>
              <a:spcAft>
                <a:spcPts val="0"/>
              </a:spcAft>
              <a:buSzPts val="1100"/>
              <a:buChar char="●"/>
              <a:defRPr sz="1100"/>
            </a:lvl1pPr>
            <a:lvl2pPr marL="914400" lvl="1" indent="-298450">
              <a:lnSpc>
                <a:spcPct val="100000"/>
              </a:lnSpc>
              <a:spcBef>
                <a:spcPts val="500"/>
              </a:spcBef>
              <a:spcAft>
                <a:spcPts val="0"/>
              </a:spcAft>
              <a:buSzPts val="1100"/>
              <a:buChar char="●"/>
              <a:defRPr sz="1100"/>
            </a:lvl2pPr>
            <a:lvl3pPr marL="1371600" lvl="2" indent="-298450">
              <a:lnSpc>
                <a:spcPct val="100000"/>
              </a:lnSpc>
              <a:spcBef>
                <a:spcPts val="500"/>
              </a:spcBef>
              <a:spcAft>
                <a:spcPts val="0"/>
              </a:spcAft>
              <a:buSzPts val="1100"/>
              <a:buChar char="○"/>
              <a:defRPr sz="1100"/>
            </a:lvl3pPr>
            <a:lvl4pPr marL="1828800" lvl="3" indent="-298450">
              <a:lnSpc>
                <a:spcPct val="100000"/>
              </a:lnSpc>
              <a:spcBef>
                <a:spcPts val="500"/>
              </a:spcBef>
              <a:spcAft>
                <a:spcPts val="0"/>
              </a:spcAft>
              <a:buSzPts val="1100"/>
              <a:buChar char="■"/>
              <a:defRPr sz="1100"/>
            </a:lvl4pPr>
            <a:lvl5pPr marL="2286000" lvl="4" indent="-298450">
              <a:lnSpc>
                <a:spcPct val="100000"/>
              </a:lnSpc>
              <a:spcBef>
                <a:spcPts val="500"/>
              </a:spcBef>
              <a:spcAft>
                <a:spcPts val="0"/>
              </a:spcAft>
              <a:buSzPts val="1100"/>
              <a:buChar char="○"/>
              <a:defRPr sz="1100"/>
            </a:lvl5pPr>
            <a:lvl6pPr marL="2743200" lvl="5" indent="-298450">
              <a:lnSpc>
                <a:spcPct val="100000"/>
              </a:lnSpc>
              <a:spcBef>
                <a:spcPts val="500"/>
              </a:spcBef>
              <a:spcAft>
                <a:spcPts val="0"/>
              </a:spcAft>
              <a:buSzPts val="1100"/>
              <a:buChar char="■"/>
              <a:defRPr sz="1100"/>
            </a:lvl6pPr>
            <a:lvl7pPr marL="3200400" lvl="6" indent="-298450">
              <a:lnSpc>
                <a:spcPct val="100000"/>
              </a:lnSpc>
              <a:spcBef>
                <a:spcPts val="500"/>
              </a:spcBef>
              <a:spcAft>
                <a:spcPts val="0"/>
              </a:spcAft>
              <a:buSzPts val="1100"/>
              <a:buChar char="●"/>
              <a:defRPr sz="1100"/>
            </a:lvl7pPr>
            <a:lvl8pPr marL="3657600" lvl="7" indent="-298450">
              <a:lnSpc>
                <a:spcPct val="100000"/>
              </a:lnSpc>
              <a:spcBef>
                <a:spcPts val="500"/>
              </a:spcBef>
              <a:spcAft>
                <a:spcPts val="0"/>
              </a:spcAft>
              <a:buSzPts val="1100"/>
              <a:buChar char="○"/>
              <a:defRPr sz="1100"/>
            </a:lvl8pPr>
            <a:lvl9pPr marL="4114800" lvl="8" indent="-298450">
              <a:lnSpc>
                <a:spcPct val="100000"/>
              </a:lnSpc>
              <a:spcBef>
                <a:spcPts val="500"/>
              </a:spcBef>
              <a:spcAft>
                <a:spcPts val="500"/>
              </a:spcAft>
              <a:buSzPts val="1100"/>
              <a:buChar char="■"/>
              <a:defRPr sz="1100"/>
            </a:lvl9pPr>
          </a:lstStyle>
          <a:p>
            <a:endParaRPr/>
          </a:p>
        </p:txBody>
      </p:sp>
      <p:sp>
        <p:nvSpPr>
          <p:cNvPr id="4244" name="Google Shape;4244;p210"/>
          <p:cNvSpPr txBox="1">
            <a:spLocks noGrp="1"/>
          </p:cNvSpPr>
          <p:nvPr>
            <p:ph type="subTitle" idx="4"/>
          </p:nvPr>
        </p:nvSpPr>
        <p:spPr>
          <a:xfrm>
            <a:off x="5221275" y="2410650"/>
            <a:ext cx="3246000" cy="322200"/>
          </a:xfrm>
          <a:prstGeom prst="rect">
            <a:avLst/>
          </a:prstGeom>
        </p:spPr>
        <p:txBody>
          <a:bodyPr spcFirstLastPara="1" wrap="square" lIns="0" tIns="0" rIns="228600" bIns="0" anchor="b" anchorCtr="0">
            <a:noAutofit/>
          </a:bodyPr>
          <a:lstStyle>
            <a:lvl1pPr lvl="0">
              <a:spcBef>
                <a:spcPts val="0"/>
              </a:spcBef>
              <a:spcAft>
                <a:spcPts val="0"/>
              </a:spcAft>
              <a:buSzPts val="1100"/>
              <a:buNone/>
              <a:defRPr sz="1100" b="1"/>
            </a:lvl1pPr>
            <a:lvl2pPr lvl="1">
              <a:spcBef>
                <a:spcPts val="0"/>
              </a:spcBef>
              <a:spcAft>
                <a:spcPts val="0"/>
              </a:spcAft>
              <a:buSzPts val="1400"/>
              <a:buNone/>
              <a:defRPr b="1"/>
            </a:lvl2pPr>
            <a:lvl3pPr lvl="2">
              <a:spcBef>
                <a:spcPts val="0"/>
              </a:spcBef>
              <a:spcAft>
                <a:spcPts val="0"/>
              </a:spcAft>
              <a:buSzPts val="1400"/>
              <a:buNone/>
              <a:defRPr b="1"/>
            </a:lvl3pPr>
            <a:lvl4pPr lvl="3">
              <a:spcBef>
                <a:spcPts val="0"/>
              </a:spcBef>
              <a:spcAft>
                <a:spcPts val="0"/>
              </a:spcAft>
              <a:buSzPts val="1400"/>
              <a:buNone/>
              <a:defRPr b="1"/>
            </a:lvl4pPr>
            <a:lvl5pPr lvl="4">
              <a:spcBef>
                <a:spcPts val="0"/>
              </a:spcBef>
              <a:spcAft>
                <a:spcPts val="0"/>
              </a:spcAft>
              <a:buSzPts val="1400"/>
              <a:buNone/>
              <a:defRPr b="1"/>
            </a:lvl5pPr>
            <a:lvl6pPr lvl="5">
              <a:spcBef>
                <a:spcPts val="0"/>
              </a:spcBef>
              <a:spcAft>
                <a:spcPts val="0"/>
              </a:spcAft>
              <a:buSzPts val="1400"/>
              <a:buNone/>
              <a:defRPr b="1"/>
            </a:lvl6pPr>
            <a:lvl7pPr lvl="6">
              <a:spcBef>
                <a:spcPts val="0"/>
              </a:spcBef>
              <a:spcAft>
                <a:spcPts val="0"/>
              </a:spcAft>
              <a:buSzPts val="1400"/>
              <a:buNone/>
              <a:defRPr b="1"/>
            </a:lvl7pPr>
            <a:lvl8pPr lvl="7">
              <a:spcBef>
                <a:spcPts val="0"/>
              </a:spcBef>
              <a:spcAft>
                <a:spcPts val="0"/>
              </a:spcAft>
              <a:buSzPts val="1400"/>
              <a:buNone/>
              <a:defRPr b="1"/>
            </a:lvl8pPr>
            <a:lvl9pPr lvl="8">
              <a:spcBef>
                <a:spcPts val="0"/>
              </a:spcBef>
              <a:spcAft>
                <a:spcPts val="0"/>
              </a:spcAft>
              <a:buSzPts val="1400"/>
              <a:buNone/>
              <a:defRPr b="1"/>
            </a:lvl9pPr>
          </a:lstStyle>
          <a:p>
            <a:endParaRPr/>
          </a:p>
        </p:txBody>
      </p:sp>
      <p:sp>
        <p:nvSpPr>
          <p:cNvPr id="4245" name="Google Shape;4245;p210"/>
          <p:cNvSpPr txBox="1">
            <a:spLocks noGrp="1"/>
          </p:cNvSpPr>
          <p:nvPr>
            <p:ph type="body" idx="5"/>
          </p:nvPr>
        </p:nvSpPr>
        <p:spPr>
          <a:xfrm>
            <a:off x="5221292" y="3687800"/>
            <a:ext cx="3246000" cy="642300"/>
          </a:xfrm>
          <a:prstGeom prst="rect">
            <a:avLst/>
          </a:prstGeom>
        </p:spPr>
        <p:txBody>
          <a:bodyPr spcFirstLastPara="1" wrap="square" lIns="0" tIns="91425" rIns="228600" bIns="0" anchor="t" anchorCtr="0">
            <a:noAutofit/>
          </a:bodyPr>
          <a:lstStyle>
            <a:lvl1pPr marL="457200" lvl="0" indent="-298450">
              <a:lnSpc>
                <a:spcPct val="100000"/>
              </a:lnSpc>
              <a:spcBef>
                <a:spcPts val="0"/>
              </a:spcBef>
              <a:spcAft>
                <a:spcPts val="0"/>
              </a:spcAft>
              <a:buSzPts val="1100"/>
              <a:buChar char="●"/>
              <a:defRPr sz="1100"/>
            </a:lvl1pPr>
            <a:lvl2pPr marL="914400" lvl="1" indent="-298450">
              <a:lnSpc>
                <a:spcPct val="100000"/>
              </a:lnSpc>
              <a:spcBef>
                <a:spcPts val="500"/>
              </a:spcBef>
              <a:spcAft>
                <a:spcPts val="0"/>
              </a:spcAft>
              <a:buSzPts val="1100"/>
              <a:buChar char="●"/>
              <a:defRPr sz="1100"/>
            </a:lvl2pPr>
            <a:lvl3pPr marL="1371600" lvl="2" indent="-298450">
              <a:lnSpc>
                <a:spcPct val="100000"/>
              </a:lnSpc>
              <a:spcBef>
                <a:spcPts val="500"/>
              </a:spcBef>
              <a:spcAft>
                <a:spcPts val="0"/>
              </a:spcAft>
              <a:buSzPts val="1100"/>
              <a:buChar char="○"/>
              <a:defRPr sz="1100"/>
            </a:lvl3pPr>
            <a:lvl4pPr marL="1828800" lvl="3" indent="-298450">
              <a:lnSpc>
                <a:spcPct val="100000"/>
              </a:lnSpc>
              <a:spcBef>
                <a:spcPts val="500"/>
              </a:spcBef>
              <a:spcAft>
                <a:spcPts val="0"/>
              </a:spcAft>
              <a:buSzPts val="1100"/>
              <a:buChar char="■"/>
              <a:defRPr sz="1100"/>
            </a:lvl4pPr>
            <a:lvl5pPr marL="2286000" lvl="4" indent="-298450">
              <a:lnSpc>
                <a:spcPct val="100000"/>
              </a:lnSpc>
              <a:spcBef>
                <a:spcPts val="500"/>
              </a:spcBef>
              <a:spcAft>
                <a:spcPts val="0"/>
              </a:spcAft>
              <a:buSzPts val="1100"/>
              <a:buChar char="○"/>
              <a:defRPr sz="1100"/>
            </a:lvl5pPr>
            <a:lvl6pPr marL="2743200" lvl="5" indent="-298450">
              <a:lnSpc>
                <a:spcPct val="100000"/>
              </a:lnSpc>
              <a:spcBef>
                <a:spcPts val="500"/>
              </a:spcBef>
              <a:spcAft>
                <a:spcPts val="0"/>
              </a:spcAft>
              <a:buSzPts val="1100"/>
              <a:buChar char="■"/>
              <a:defRPr sz="1100"/>
            </a:lvl6pPr>
            <a:lvl7pPr marL="3200400" lvl="6" indent="-298450">
              <a:lnSpc>
                <a:spcPct val="100000"/>
              </a:lnSpc>
              <a:spcBef>
                <a:spcPts val="500"/>
              </a:spcBef>
              <a:spcAft>
                <a:spcPts val="0"/>
              </a:spcAft>
              <a:buSzPts val="1100"/>
              <a:buChar char="●"/>
              <a:defRPr sz="1100"/>
            </a:lvl7pPr>
            <a:lvl8pPr marL="3657600" lvl="7" indent="-298450">
              <a:lnSpc>
                <a:spcPct val="100000"/>
              </a:lnSpc>
              <a:spcBef>
                <a:spcPts val="500"/>
              </a:spcBef>
              <a:spcAft>
                <a:spcPts val="0"/>
              </a:spcAft>
              <a:buSzPts val="1100"/>
              <a:buChar char="○"/>
              <a:defRPr sz="1100"/>
            </a:lvl8pPr>
            <a:lvl9pPr marL="4114800" lvl="8" indent="-298450">
              <a:lnSpc>
                <a:spcPct val="100000"/>
              </a:lnSpc>
              <a:spcBef>
                <a:spcPts val="500"/>
              </a:spcBef>
              <a:spcAft>
                <a:spcPts val="500"/>
              </a:spcAft>
              <a:buSzPts val="1100"/>
              <a:buChar char="■"/>
              <a:defRPr sz="1100"/>
            </a:lvl9pPr>
          </a:lstStyle>
          <a:p>
            <a:endParaRPr/>
          </a:p>
        </p:txBody>
      </p:sp>
      <p:sp>
        <p:nvSpPr>
          <p:cNvPr id="4246" name="Google Shape;4246;p210"/>
          <p:cNvSpPr txBox="1">
            <a:spLocks noGrp="1"/>
          </p:cNvSpPr>
          <p:nvPr>
            <p:ph type="subTitle" idx="6"/>
          </p:nvPr>
        </p:nvSpPr>
        <p:spPr>
          <a:xfrm>
            <a:off x="5221275" y="3376400"/>
            <a:ext cx="3246000" cy="311400"/>
          </a:xfrm>
          <a:prstGeom prst="rect">
            <a:avLst/>
          </a:prstGeom>
        </p:spPr>
        <p:txBody>
          <a:bodyPr spcFirstLastPara="1" wrap="square" lIns="0" tIns="0" rIns="228600" bIns="0" anchor="b" anchorCtr="0">
            <a:noAutofit/>
          </a:bodyPr>
          <a:lstStyle>
            <a:lvl1pPr lvl="0">
              <a:spcBef>
                <a:spcPts val="0"/>
              </a:spcBef>
              <a:spcAft>
                <a:spcPts val="0"/>
              </a:spcAft>
              <a:buSzPts val="1100"/>
              <a:buNone/>
              <a:defRPr sz="1100" b="1"/>
            </a:lvl1pPr>
            <a:lvl2pPr lvl="1">
              <a:spcBef>
                <a:spcPts val="0"/>
              </a:spcBef>
              <a:spcAft>
                <a:spcPts val="0"/>
              </a:spcAft>
              <a:buSzPts val="1400"/>
              <a:buNone/>
              <a:defRPr b="1"/>
            </a:lvl2pPr>
            <a:lvl3pPr lvl="2">
              <a:spcBef>
                <a:spcPts val="0"/>
              </a:spcBef>
              <a:spcAft>
                <a:spcPts val="0"/>
              </a:spcAft>
              <a:buSzPts val="1400"/>
              <a:buNone/>
              <a:defRPr b="1"/>
            </a:lvl3pPr>
            <a:lvl4pPr lvl="3">
              <a:spcBef>
                <a:spcPts val="0"/>
              </a:spcBef>
              <a:spcAft>
                <a:spcPts val="0"/>
              </a:spcAft>
              <a:buSzPts val="1400"/>
              <a:buNone/>
              <a:defRPr b="1"/>
            </a:lvl4pPr>
            <a:lvl5pPr lvl="4">
              <a:spcBef>
                <a:spcPts val="0"/>
              </a:spcBef>
              <a:spcAft>
                <a:spcPts val="0"/>
              </a:spcAft>
              <a:buSzPts val="1400"/>
              <a:buNone/>
              <a:defRPr b="1"/>
            </a:lvl5pPr>
            <a:lvl6pPr lvl="5">
              <a:spcBef>
                <a:spcPts val="0"/>
              </a:spcBef>
              <a:spcAft>
                <a:spcPts val="0"/>
              </a:spcAft>
              <a:buSzPts val="1400"/>
              <a:buNone/>
              <a:defRPr b="1"/>
            </a:lvl6pPr>
            <a:lvl7pPr lvl="6">
              <a:spcBef>
                <a:spcPts val="0"/>
              </a:spcBef>
              <a:spcAft>
                <a:spcPts val="0"/>
              </a:spcAft>
              <a:buSzPts val="1400"/>
              <a:buNone/>
              <a:defRPr b="1"/>
            </a:lvl7pPr>
            <a:lvl8pPr lvl="7">
              <a:spcBef>
                <a:spcPts val="0"/>
              </a:spcBef>
              <a:spcAft>
                <a:spcPts val="0"/>
              </a:spcAft>
              <a:buSzPts val="1400"/>
              <a:buNone/>
              <a:defRPr b="1"/>
            </a:lvl8pPr>
            <a:lvl9pPr lvl="8">
              <a:spcBef>
                <a:spcPts val="0"/>
              </a:spcBef>
              <a:spcAft>
                <a:spcPts val="0"/>
              </a:spcAft>
              <a:buSzPts val="1400"/>
              <a:buNone/>
              <a:defRPr b="1"/>
            </a:lvl9pPr>
          </a:lstStyle>
          <a:p>
            <a:endParaRPr/>
          </a:p>
        </p:txBody>
      </p:sp>
      <p:sp>
        <p:nvSpPr>
          <p:cNvPr id="4247" name="Google Shape;4247;p210"/>
          <p:cNvSpPr txBox="1">
            <a:spLocks noGrp="1"/>
          </p:cNvSpPr>
          <p:nvPr>
            <p:ph type="body" idx="7"/>
          </p:nvPr>
        </p:nvSpPr>
        <p:spPr>
          <a:xfrm>
            <a:off x="1325893" y="1771000"/>
            <a:ext cx="3246000" cy="642300"/>
          </a:xfrm>
          <a:prstGeom prst="rect">
            <a:avLst/>
          </a:prstGeom>
        </p:spPr>
        <p:txBody>
          <a:bodyPr spcFirstLastPara="1" wrap="square" lIns="0" tIns="91425" rIns="228600" bIns="0" anchor="t" anchorCtr="0">
            <a:noAutofit/>
          </a:bodyPr>
          <a:lstStyle>
            <a:lvl1pPr marL="457200" lvl="0" indent="-298450">
              <a:lnSpc>
                <a:spcPct val="100000"/>
              </a:lnSpc>
              <a:spcBef>
                <a:spcPts val="0"/>
              </a:spcBef>
              <a:spcAft>
                <a:spcPts val="0"/>
              </a:spcAft>
              <a:buSzPts val="1100"/>
              <a:buChar char="●"/>
              <a:defRPr sz="1100"/>
            </a:lvl1pPr>
            <a:lvl2pPr marL="914400" lvl="1" indent="-298450">
              <a:lnSpc>
                <a:spcPct val="100000"/>
              </a:lnSpc>
              <a:spcBef>
                <a:spcPts val="500"/>
              </a:spcBef>
              <a:spcAft>
                <a:spcPts val="0"/>
              </a:spcAft>
              <a:buSzPts val="1100"/>
              <a:buChar char="●"/>
              <a:defRPr sz="1100"/>
            </a:lvl2pPr>
            <a:lvl3pPr marL="1371600" lvl="2" indent="-298450">
              <a:lnSpc>
                <a:spcPct val="100000"/>
              </a:lnSpc>
              <a:spcBef>
                <a:spcPts val="500"/>
              </a:spcBef>
              <a:spcAft>
                <a:spcPts val="0"/>
              </a:spcAft>
              <a:buSzPts val="1100"/>
              <a:buChar char="○"/>
              <a:defRPr sz="1100"/>
            </a:lvl3pPr>
            <a:lvl4pPr marL="1828800" lvl="3" indent="-298450">
              <a:lnSpc>
                <a:spcPct val="100000"/>
              </a:lnSpc>
              <a:spcBef>
                <a:spcPts val="500"/>
              </a:spcBef>
              <a:spcAft>
                <a:spcPts val="0"/>
              </a:spcAft>
              <a:buSzPts val="1100"/>
              <a:buChar char="■"/>
              <a:defRPr sz="1100"/>
            </a:lvl4pPr>
            <a:lvl5pPr marL="2286000" lvl="4" indent="-298450">
              <a:lnSpc>
                <a:spcPct val="100000"/>
              </a:lnSpc>
              <a:spcBef>
                <a:spcPts val="500"/>
              </a:spcBef>
              <a:spcAft>
                <a:spcPts val="0"/>
              </a:spcAft>
              <a:buSzPts val="1100"/>
              <a:buChar char="○"/>
              <a:defRPr sz="1100"/>
            </a:lvl5pPr>
            <a:lvl6pPr marL="2743200" lvl="5" indent="-298450">
              <a:lnSpc>
                <a:spcPct val="100000"/>
              </a:lnSpc>
              <a:spcBef>
                <a:spcPts val="500"/>
              </a:spcBef>
              <a:spcAft>
                <a:spcPts val="0"/>
              </a:spcAft>
              <a:buSzPts val="1100"/>
              <a:buChar char="■"/>
              <a:defRPr sz="1100"/>
            </a:lvl6pPr>
            <a:lvl7pPr marL="3200400" lvl="6" indent="-298450">
              <a:lnSpc>
                <a:spcPct val="100000"/>
              </a:lnSpc>
              <a:spcBef>
                <a:spcPts val="500"/>
              </a:spcBef>
              <a:spcAft>
                <a:spcPts val="0"/>
              </a:spcAft>
              <a:buSzPts val="1100"/>
              <a:buChar char="●"/>
              <a:defRPr sz="1100"/>
            </a:lvl7pPr>
            <a:lvl8pPr marL="3657600" lvl="7" indent="-298450">
              <a:lnSpc>
                <a:spcPct val="100000"/>
              </a:lnSpc>
              <a:spcBef>
                <a:spcPts val="500"/>
              </a:spcBef>
              <a:spcAft>
                <a:spcPts val="0"/>
              </a:spcAft>
              <a:buSzPts val="1100"/>
              <a:buChar char="○"/>
              <a:defRPr sz="1100"/>
            </a:lvl8pPr>
            <a:lvl9pPr marL="4114800" lvl="8" indent="-298450">
              <a:lnSpc>
                <a:spcPct val="100000"/>
              </a:lnSpc>
              <a:spcBef>
                <a:spcPts val="500"/>
              </a:spcBef>
              <a:spcAft>
                <a:spcPts val="500"/>
              </a:spcAft>
              <a:buSzPts val="1100"/>
              <a:buChar char="■"/>
              <a:defRPr sz="1100"/>
            </a:lvl9pPr>
          </a:lstStyle>
          <a:p>
            <a:endParaRPr/>
          </a:p>
        </p:txBody>
      </p:sp>
      <p:sp>
        <p:nvSpPr>
          <p:cNvPr id="4248" name="Google Shape;4248;p210"/>
          <p:cNvSpPr txBox="1">
            <a:spLocks noGrp="1"/>
          </p:cNvSpPr>
          <p:nvPr>
            <p:ph type="subTitle" idx="8"/>
          </p:nvPr>
        </p:nvSpPr>
        <p:spPr>
          <a:xfrm>
            <a:off x="1325875" y="1449325"/>
            <a:ext cx="3246000" cy="322200"/>
          </a:xfrm>
          <a:prstGeom prst="rect">
            <a:avLst/>
          </a:prstGeom>
        </p:spPr>
        <p:txBody>
          <a:bodyPr spcFirstLastPara="1" wrap="square" lIns="0" tIns="0" rIns="228600" bIns="0" anchor="b" anchorCtr="0">
            <a:noAutofit/>
          </a:bodyPr>
          <a:lstStyle>
            <a:lvl1pPr lvl="0">
              <a:spcBef>
                <a:spcPts val="0"/>
              </a:spcBef>
              <a:spcAft>
                <a:spcPts val="0"/>
              </a:spcAft>
              <a:buSzPts val="1100"/>
              <a:buNone/>
              <a:defRPr sz="1100" b="1"/>
            </a:lvl1pPr>
            <a:lvl2pPr lvl="1">
              <a:spcBef>
                <a:spcPts val="0"/>
              </a:spcBef>
              <a:spcAft>
                <a:spcPts val="0"/>
              </a:spcAft>
              <a:buSzPts val="1400"/>
              <a:buNone/>
              <a:defRPr b="1"/>
            </a:lvl2pPr>
            <a:lvl3pPr lvl="2">
              <a:spcBef>
                <a:spcPts val="0"/>
              </a:spcBef>
              <a:spcAft>
                <a:spcPts val="0"/>
              </a:spcAft>
              <a:buSzPts val="1400"/>
              <a:buNone/>
              <a:defRPr b="1"/>
            </a:lvl3pPr>
            <a:lvl4pPr lvl="3">
              <a:spcBef>
                <a:spcPts val="0"/>
              </a:spcBef>
              <a:spcAft>
                <a:spcPts val="0"/>
              </a:spcAft>
              <a:buSzPts val="1400"/>
              <a:buNone/>
              <a:defRPr b="1"/>
            </a:lvl4pPr>
            <a:lvl5pPr lvl="4">
              <a:spcBef>
                <a:spcPts val="0"/>
              </a:spcBef>
              <a:spcAft>
                <a:spcPts val="0"/>
              </a:spcAft>
              <a:buSzPts val="1400"/>
              <a:buNone/>
              <a:defRPr b="1"/>
            </a:lvl5pPr>
            <a:lvl6pPr lvl="5">
              <a:spcBef>
                <a:spcPts val="0"/>
              </a:spcBef>
              <a:spcAft>
                <a:spcPts val="0"/>
              </a:spcAft>
              <a:buSzPts val="1400"/>
              <a:buNone/>
              <a:defRPr b="1"/>
            </a:lvl6pPr>
            <a:lvl7pPr lvl="6">
              <a:spcBef>
                <a:spcPts val="0"/>
              </a:spcBef>
              <a:spcAft>
                <a:spcPts val="0"/>
              </a:spcAft>
              <a:buSzPts val="1400"/>
              <a:buNone/>
              <a:defRPr b="1"/>
            </a:lvl7pPr>
            <a:lvl8pPr lvl="7">
              <a:spcBef>
                <a:spcPts val="0"/>
              </a:spcBef>
              <a:spcAft>
                <a:spcPts val="0"/>
              </a:spcAft>
              <a:buSzPts val="1400"/>
              <a:buNone/>
              <a:defRPr b="1"/>
            </a:lvl8pPr>
            <a:lvl9pPr lvl="8">
              <a:spcBef>
                <a:spcPts val="0"/>
              </a:spcBef>
              <a:spcAft>
                <a:spcPts val="0"/>
              </a:spcAft>
              <a:buSzPts val="1400"/>
              <a:buNone/>
              <a:defRPr b="1"/>
            </a:lvl9pPr>
          </a:lstStyle>
          <a:p>
            <a:endParaRPr/>
          </a:p>
        </p:txBody>
      </p:sp>
      <p:sp>
        <p:nvSpPr>
          <p:cNvPr id="4249" name="Google Shape;4249;p210"/>
          <p:cNvSpPr txBox="1">
            <a:spLocks noGrp="1"/>
          </p:cNvSpPr>
          <p:nvPr>
            <p:ph type="body" idx="9"/>
          </p:nvPr>
        </p:nvSpPr>
        <p:spPr>
          <a:xfrm>
            <a:off x="1325893" y="2733463"/>
            <a:ext cx="3246000" cy="642300"/>
          </a:xfrm>
          <a:prstGeom prst="rect">
            <a:avLst/>
          </a:prstGeom>
        </p:spPr>
        <p:txBody>
          <a:bodyPr spcFirstLastPara="1" wrap="square" lIns="0" tIns="91425" rIns="228600" bIns="0" anchor="t" anchorCtr="0">
            <a:noAutofit/>
          </a:bodyPr>
          <a:lstStyle>
            <a:lvl1pPr marL="457200" lvl="0" indent="-298450">
              <a:lnSpc>
                <a:spcPct val="100000"/>
              </a:lnSpc>
              <a:spcBef>
                <a:spcPts val="0"/>
              </a:spcBef>
              <a:spcAft>
                <a:spcPts val="0"/>
              </a:spcAft>
              <a:buSzPts val="1100"/>
              <a:buChar char="●"/>
              <a:defRPr sz="1100"/>
            </a:lvl1pPr>
            <a:lvl2pPr marL="914400" lvl="1" indent="-298450">
              <a:lnSpc>
                <a:spcPct val="100000"/>
              </a:lnSpc>
              <a:spcBef>
                <a:spcPts val="500"/>
              </a:spcBef>
              <a:spcAft>
                <a:spcPts val="0"/>
              </a:spcAft>
              <a:buSzPts val="1100"/>
              <a:buChar char="●"/>
              <a:defRPr sz="1100"/>
            </a:lvl2pPr>
            <a:lvl3pPr marL="1371600" lvl="2" indent="-298450">
              <a:lnSpc>
                <a:spcPct val="100000"/>
              </a:lnSpc>
              <a:spcBef>
                <a:spcPts val="500"/>
              </a:spcBef>
              <a:spcAft>
                <a:spcPts val="0"/>
              </a:spcAft>
              <a:buSzPts val="1100"/>
              <a:buChar char="○"/>
              <a:defRPr sz="1100"/>
            </a:lvl3pPr>
            <a:lvl4pPr marL="1828800" lvl="3" indent="-298450">
              <a:lnSpc>
                <a:spcPct val="100000"/>
              </a:lnSpc>
              <a:spcBef>
                <a:spcPts val="500"/>
              </a:spcBef>
              <a:spcAft>
                <a:spcPts val="0"/>
              </a:spcAft>
              <a:buSzPts val="1100"/>
              <a:buChar char="■"/>
              <a:defRPr sz="1100"/>
            </a:lvl4pPr>
            <a:lvl5pPr marL="2286000" lvl="4" indent="-298450">
              <a:lnSpc>
                <a:spcPct val="100000"/>
              </a:lnSpc>
              <a:spcBef>
                <a:spcPts val="500"/>
              </a:spcBef>
              <a:spcAft>
                <a:spcPts val="0"/>
              </a:spcAft>
              <a:buSzPts val="1100"/>
              <a:buChar char="○"/>
              <a:defRPr sz="1100"/>
            </a:lvl5pPr>
            <a:lvl6pPr marL="2743200" lvl="5" indent="-298450">
              <a:lnSpc>
                <a:spcPct val="100000"/>
              </a:lnSpc>
              <a:spcBef>
                <a:spcPts val="500"/>
              </a:spcBef>
              <a:spcAft>
                <a:spcPts val="0"/>
              </a:spcAft>
              <a:buSzPts val="1100"/>
              <a:buChar char="■"/>
              <a:defRPr sz="1100"/>
            </a:lvl6pPr>
            <a:lvl7pPr marL="3200400" lvl="6" indent="-298450">
              <a:lnSpc>
                <a:spcPct val="100000"/>
              </a:lnSpc>
              <a:spcBef>
                <a:spcPts val="500"/>
              </a:spcBef>
              <a:spcAft>
                <a:spcPts val="0"/>
              </a:spcAft>
              <a:buSzPts val="1100"/>
              <a:buChar char="●"/>
              <a:defRPr sz="1100"/>
            </a:lvl7pPr>
            <a:lvl8pPr marL="3657600" lvl="7" indent="-298450">
              <a:lnSpc>
                <a:spcPct val="100000"/>
              </a:lnSpc>
              <a:spcBef>
                <a:spcPts val="500"/>
              </a:spcBef>
              <a:spcAft>
                <a:spcPts val="0"/>
              </a:spcAft>
              <a:buSzPts val="1100"/>
              <a:buChar char="○"/>
              <a:defRPr sz="1100"/>
            </a:lvl8pPr>
            <a:lvl9pPr marL="4114800" lvl="8" indent="-298450">
              <a:lnSpc>
                <a:spcPct val="100000"/>
              </a:lnSpc>
              <a:spcBef>
                <a:spcPts val="500"/>
              </a:spcBef>
              <a:spcAft>
                <a:spcPts val="500"/>
              </a:spcAft>
              <a:buSzPts val="1100"/>
              <a:buChar char="■"/>
              <a:defRPr sz="1100"/>
            </a:lvl9pPr>
          </a:lstStyle>
          <a:p>
            <a:endParaRPr/>
          </a:p>
        </p:txBody>
      </p:sp>
      <p:sp>
        <p:nvSpPr>
          <p:cNvPr id="4250" name="Google Shape;4250;p210"/>
          <p:cNvSpPr txBox="1">
            <a:spLocks noGrp="1"/>
          </p:cNvSpPr>
          <p:nvPr>
            <p:ph type="subTitle" idx="13"/>
          </p:nvPr>
        </p:nvSpPr>
        <p:spPr>
          <a:xfrm>
            <a:off x="1325875" y="2410650"/>
            <a:ext cx="3246000" cy="322200"/>
          </a:xfrm>
          <a:prstGeom prst="rect">
            <a:avLst/>
          </a:prstGeom>
        </p:spPr>
        <p:txBody>
          <a:bodyPr spcFirstLastPara="1" wrap="square" lIns="0" tIns="0" rIns="228600" bIns="0" anchor="b" anchorCtr="0">
            <a:noAutofit/>
          </a:bodyPr>
          <a:lstStyle>
            <a:lvl1pPr lvl="0">
              <a:spcBef>
                <a:spcPts val="0"/>
              </a:spcBef>
              <a:spcAft>
                <a:spcPts val="0"/>
              </a:spcAft>
              <a:buSzPts val="1100"/>
              <a:buNone/>
              <a:defRPr sz="1100" b="1"/>
            </a:lvl1pPr>
            <a:lvl2pPr lvl="1">
              <a:spcBef>
                <a:spcPts val="0"/>
              </a:spcBef>
              <a:spcAft>
                <a:spcPts val="0"/>
              </a:spcAft>
              <a:buSzPts val="1400"/>
              <a:buNone/>
              <a:defRPr b="1"/>
            </a:lvl2pPr>
            <a:lvl3pPr lvl="2">
              <a:spcBef>
                <a:spcPts val="0"/>
              </a:spcBef>
              <a:spcAft>
                <a:spcPts val="0"/>
              </a:spcAft>
              <a:buSzPts val="1400"/>
              <a:buNone/>
              <a:defRPr b="1"/>
            </a:lvl3pPr>
            <a:lvl4pPr lvl="3">
              <a:spcBef>
                <a:spcPts val="0"/>
              </a:spcBef>
              <a:spcAft>
                <a:spcPts val="0"/>
              </a:spcAft>
              <a:buSzPts val="1400"/>
              <a:buNone/>
              <a:defRPr b="1"/>
            </a:lvl4pPr>
            <a:lvl5pPr lvl="4">
              <a:spcBef>
                <a:spcPts val="0"/>
              </a:spcBef>
              <a:spcAft>
                <a:spcPts val="0"/>
              </a:spcAft>
              <a:buSzPts val="1400"/>
              <a:buNone/>
              <a:defRPr b="1"/>
            </a:lvl5pPr>
            <a:lvl6pPr lvl="5">
              <a:spcBef>
                <a:spcPts val="0"/>
              </a:spcBef>
              <a:spcAft>
                <a:spcPts val="0"/>
              </a:spcAft>
              <a:buSzPts val="1400"/>
              <a:buNone/>
              <a:defRPr b="1"/>
            </a:lvl6pPr>
            <a:lvl7pPr lvl="6">
              <a:spcBef>
                <a:spcPts val="0"/>
              </a:spcBef>
              <a:spcAft>
                <a:spcPts val="0"/>
              </a:spcAft>
              <a:buSzPts val="1400"/>
              <a:buNone/>
              <a:defRPr b="1"/>
            </a:lvl7pPr>
            <a:lvl8pPr lvl="7">
              <a:spcBef>
                <a:spcPts val="0"/>
              </a:spcBef>
              <a:spcAft>
                <a:spcPts val="0"/>
              </a:spcAft>
              <a:buSzPts val="1400"/>
              <a:buNone/>
              <a:defRPr b="1"/>
            </a:lvl8pPr>
            <a:lvl9pPr lvl="8">
              <a:spcBef>
                <a:spcPts val="0"/>
              </a:spcBef>
              <a:spcAft>
                <a:spcPts val="0"/>
              </a:spcAft>
              <a:buSzPts val="1400"/>
              <a:buNone/>
              <a:defRPr b="1"/>
            </a:lvl9pPr>
          </a:lstStyle>
          <a:p>
            <a:endParaRPr/>
          </a:p>
        </p:txBody>
      </p:sp>
      <p:sp>
        <p:nvSpPr>
          <p:cNvPr id="4251" name="Google Shape;4251;p210"/>
          <p:cNvSpPr txBox="1">
            <a:spLocks noGrp="1"/>
          </p:cNvSpPr>
          <p:nvPr>
            <p:ph type="body" idx="14"/>
          </p:nvPr>
        </p:nvSpPr>
        <p:spPr>
          <a:xfrm>
            <a:off x="1325893" y="3687800"/>
            <a:ext cx="3246000" cy="642300"/>
          </a:xfrm>
          <a:prstGeom prst="rect">
            <a:avLst/>
          </a:prstGeom>
        </p:spPr>
        <p:txBody>
          <a:bodyPr spcFirstLastPara="1" wrap="square" lIns="0" tIns="91425" rIns="228600" bIns="0" anchor="t" anchorCtr="0">
            <a:noAutofit/>
          </a:bodyPr>
          <a:lstStyle>
            <a:lvl1pPr marL="457200" lvl="0" indent="-298450">
              <a:lnSpc>
                <a:spcPct val="100000"/>
              </a:lnSpc>
              <a:spcBef>
                <a:spcPts val="0"/>
              </a:spcBef>
              <a:spcAft>
                <a:spcPts val="0"/>
              </a:spcAft>
              <a:buSzPts val="1100"/>
              <a:buChar char="●"/>
              <a:defRPr sz="1100"/>
            </a:lvl1pPr>
            <a:lvl2pPr marL="914400" lvl="1" indent="-298450">
              <a:lnSpc>
                <a:spcPct val="100000"/>
              </a:lnSpc>
              <a:spcBef>
                <a:spcPts val="500"/>
              </a:spcBef>
              <a:spcAft>
                <a:spcPts val="0"/>
              </a:spcAft>
              <a:buSzPts val="1100"/>
              <a:buChar char="●"/>
              <a:defRPr sz="1100"/>
            </a:lvl2pPr>
            <a:lvl3pPr marL="1371600" lvl="2" indent="-298450">
              <a:lnSpc>
                <a:spcPct val="100000"/>
              </a:lnSpc>
              <a:spcBef>
                <a:spcPts val="500"/>
              </a:spcBef>
              <a:spcAft>
                <a:spcPts val="0"/>
              </a:spcAft>
              <a:buSzPts val="1100"/>
              <a:buChar char="○"/>
              <a:defRPr sz="1100"/>
            </a:lvl3pPr>
            <a:lvl4pPr marL="1828800" lvl="3" indent="-298450">
              <a:lnSpc>
                <a:spcPct val="100000"/>
              </a:lnSpc>
              <a:spcBef>
                <a:spcPts val="500"/>
              </a:spcBef>
              <a:spcAft>
                <a:spcPts val="0"/>
              </a:spcAft>
              <a:buSzPts val="1100"/>
              <a:buChar char="■"/>
              <a:defRPr sz="1100"/>
            </a:lvl4pPr>
            <a:lvl5pPr marL="2286000" lvl="4" indent="-298450">
              <a:lnSpc>
                <a:spcPct val="100000"/>
              </a:lnSpc>
              <a:spcBef>
                <a:spcPts val="500"/>
              </a:spcBef>
              <a:spcAft>
                <a:spcPts val="0"/>
              </a:spcAft>
              <a:buSzPts val="1100"/>
              <a:buChar char="○"/>
              <a:defRPr sz="1100"/>
            </a:lvl5pPr>
            <a:lvl6pPr marL="2743200" lvl="5" indent="-298450">
              <a:lnSpc>
                <a:spcPct val="100000"/>
              </a:lnSpc>
              <a:spcBef>
                <a:spcPts val="500"/>
              </a:spcBef>
              <a:spcAft>
                <a:spcPts val="0"/>
              </a:spcAft>
              <a:buSzPts val="1100"/>
              <a:buChar char="■"/>
              <a:defRPr sz="1100"/>
            </a:lvl6pPr>
            <a:lvl7pPr marL="3200400" lvl="6" indent="-298450">
              <a:lnSpc>
                <a:spcPct val="100000"/>
              </a:lnSpc>
              <a:spcBef>
                <a:spcPts val="500"/>
              </a:spcBef>
              <a:spcAft>
                <a:spcPts val="0"/>
              </a:spcAft>
              <a:buSzPts val="1100"/>
              <a:buChar char="●"/>
              <a:defRPr sz="1100"/>
            </a:lvl7pPr>
            <a:lvl8pPr marL="3657600" lvl="7" indent="-298450">
              <a:lnSpc>
                <a:spcPct val="100000"/>
              </a:lnSpc>
              <a:spcBef>
                <a:spcPts val="500"/>
              </a:spcBef>
              <a:spcAft>
                <a:spcPts val="0"/>
              </a:spcAft>
              <a:buSzPts val="1100"/>
              <a:buChar char="○"/>
              <a:defRPr sz="1100"/>
            </a:lvl8pPr>
            <a:lvl9pPr marL="4114800" lvl="8" indent="-298450">
              <a:lnSpc>
                <a:spcPct val="100000"/>
              </a:lnSpc>
              <a:spcBef>
                <a:spcPts val="500"/>
              </a:spcBef>
              <a:spcAft>
                <a:spcPts val="500"/>
              </a:spcAft>
              <a:buSzPts val="1100"/>
              <a:buChar char="■"/>
              <a:defRPr sz="1100"/>
            </a:lvl9pPr>
          </a:lstStyle>
          <a:p>
            <a:endParaRPr/>
          </a:p>
        </p:txBody>
      </p:sp>
      <p:sp>
        <p:nvSpPr>
          <p:cNvPr id="4252" name="Google Shape;4252;p210"/>
          <p:cNvSpPr txBox="1">
            <a:spLocks noGrp="1"/>
          </p:cNvSpPr>
          <p:nvPr>
            <p:ph type="subTitle" idx="15"/>
          </p:nvPr>
        </p:nvSpPr>
        <p:spPr>
          <a:xfrm>
            <a:off x="1325875" y="3376400"/>
            <a:ext cx="3246000" cy="311400"/>
          </a:xfrm>
          <a:prstGeom prst="rect">
            <a:avLst/>
          </a:prstGeom>
        </p:spPr>
        <p:txBody>
          <a:bodyPr spcFirstLastPara="1" wrap="square" lIns="0" tIns="0" rIns="228600" bIns="0" anchor="b" anchorCtr="0">
            <a:noAutofit/>
          </a:bodyPr>
          <a:lstStyle>
            <a:lvl1pPr lvl="0">
              <a:spcBef>
                <a:spcPts val="0"/>
              </a:spcBef>
              <a:spcAft>
                <a:spcPts val="0"/>
              </a:spcAft>
              <a:buSzPts val="1100"/>
              <a:buNone/>
              <a:defRPr sz="1100" b="1"/>
            </a:lvl1pPr>
            <a:lvl2pPr lvl="1">
              <a:spcBef>
                <a:spcPts val="0"/>
              </a:spcBef>
              <a:spcAft>
                <a:spcPts val="0"/>
              </a:spcAft>
              <a:buSzPts val="1400"/>
              <a:buNone/>
              <a:defRPr b="1"/>
            </a:lvl2pPr>
            <a:lvl3pPr lvl="2">
              <a:spcBef>
                <a:spcPts val="0"/>
              </a:spcBef>
              <a:spcAft>
                <a:spcPts val="0"/>
              </a:spcAft>
              <a:buSzPts val="1400"/>
              <a:buNone/>
              <a:defRPr b="1"/>
            </a:lvl3pPr>
            <a:lvl4pPr lvl="3">
              <a:spcBef>
                <a:spcPts val="0"/>
              </a:spcBef>
              <a:spcAft>
                <a:spcPts val="0"/>
              </a:spcAft>
              <a:buSzPts val="1400"/>
              <a:buNone/>
              <a:defRPr b="1"/>
            </a:lvl4pPr>
            <a:lvl5pPr lvl="4">
              <a:spcBef>
                <a:spcPts val="0"/>
              </a:spcBef>
              <a:spcAft>
                <a:spcPts val="0"/>
              </a:spcAft>
              <a:buSzPts val="1400"/>
              <a:buNone/>
              <a:defRPr b="1"/>
            </a:lvl5pPr>
            <a:lvl6pPr lvl="5">
              <a:spcBef>
                <a:spcPts val="0"/>
              </a:spcBef>
              <a:spcAft>
                <a:spcPts val="0"/>
              </a:spcAft>
              <a:buSzPts val="1400"/>
              <a:buNone/>
              <a:defRPr b="1"/>
            </a:lvl6pPr>
            <a:lvl7pPr lvl="6">
              <a:spcBef>
                <a:spcPts val="0"/>
              </a:spcBef>
              <a:spcAft>
                <a:spcPts val="0"/>
              </a:spcAft>
              <a:buSzPts val="1400"/>
              <a:buNone/>
              <a:defRPr b="1"/>
            </a:lvl7pPr>
            <a:lvl8pPr lvl="7">
              <a:spcBef>
                <a:spcPts val="0"/>
              </a:spcBef>
              <a:spcAft>
                <a:spcPts val="0"/>
              </a:spcAft>
              <a:buSzPts val="1400"/>
              <a:buNone/>
              <a:defRPr b="1"/>
            </a:lvl8pPr>
            <a:lvl9pPr lvl="8">
              <a:spcBef>
                <a:spcPts val="0"/>
              </a:spcBef>
              <a:spcAft>
                <a:spcPts val="0"/>
              </a:spcAft>
              <a:buSzPts val="1400"/>
              <a:buNone/>
              <a:defRPr b="1"/>
            </a:lvl9pPr>
          </a:lstStyle>
          <a:p>
            <a:endParaRPr/>
          </a:p>
        </p:txBody>
      </p:sp>
      <p:sp>
        <p:nvSpPr>
          <p:cNvPr id="4253" name="Google Shape;4253;p210"/>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spcBef>
                <a:spcPts val="0"/>
              </a:spcBef>
              <a:spcAft>
                <a:spcPts val="0"/>
              </a:spcAft>
              <a:buSzPts val="3200"/>
              <a:buNone/>
              <a:defRPr sz="3200"/>
            </a:lvl1pPr>
            <a:lvl2pPr lvl="1">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grpSp>
        <p:nvGrpSpPr>
          <p:cNvPr id="4254" name="Google Shape;4254;p210"/>
          <p:cNvGrpSpPr/>
          <p:nvPr/>
        </p:nvGrpSpPr>
        <p:grpSpPr>
          <a:xfrm>
            <a:off x="8648263" y="4659742"/>
            <a:ext cx="313719" cy="338062"/>
            <a:chOff x="3976677" y="2333625"/>
            <a:chExt cx="876309" cy="944307"/>
          </a:xfrm>
        </p:grpSpPr>
        <p:sp>
          <p:nvSpPr>
            <p:cNvPr id="4255" name="Google Shape;4255;p210"/>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56" name="Google Shape;4256;p210"/>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57" name="Google Shape;4257;p210"/>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58" name="Google Shape;4258;p210"/>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59" name="Google Shape;4259;p210"/>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60" name="Google Shape;4260;p210"/>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61" name="Google Shape;4261;p210"/>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62" name="Google Shape;4262;p210"/>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63" name="Google Shape;4263;p210"/>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64" name="Google Shape;4264;p210"/>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65" name="Google Shape;4265;p210"/>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66" name="Google Shape;4266;p210"/>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67" name="Google Shape;4267;p210"/>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68" name="Google Shape;4268;p210"/>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269" name="Google Shape;4269;p210"/>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005 - Content - Big Numbers - Blue">
  <p:cSld name="CUSTOM_1_1_1_1_1">
    <p:bg>
      <p:bgPr>
        <a:solidFill>
          <a:schemeClr val="dk1"/>
        </a:solidFill>
        <a:effectLst/>
      </p:bgPr>
    </p:bg>
    <p:spTree>
      <p:nvGrpSpPr>
        <p:cNvPr id="1" name="Shape 4270"/>
        <p:cNvGrpSpPr/>
        <p:nvPr/>
      </p:nvGrpSpPr>
      <p:grpSpPr>
        <a:xfrm>
          <a:off x="0" y="0"/>
          <a:ext cx="0" cy="0"/>
          <a:chOff x="0" y="0"/>
          <a:chExt cx="0" cy="0"/>
        </a:xfrm>
      </p:grpSpPr>
      <p:sp>
        <p:nvSpPr>
          <p:cNvPr id="4271" name="Google Shape;4271;p211"/>
          <p:cNvSpPr txBox="1">
            <a:spLocks noGrp="1"/>
          </p:cNvSpPr>
          <p:nvPr>
            <p:ph type="subTitle" idx="1"/>
          </p:nvPr>
        </p:nvSpPr>
        <p:spPr>
          <a:xfrm>
            <a:off x="676650" y="3200250"/>
            <a:ext cx="7790400" cy="649200"/>
          </a:xfrm>
          <a:prstGeom prst="rect">
            <a:avLst/>
          </a:prstGeom>
          <a:noFill/>
        </p:spPr>
        <p:txBody>
          <a:bodyPr spcFirstLastPara="1" wrap="square" lIns="320025" tIns="0" rIns="320025" bIns="0" anchor="ctr" anchorCtr="0">
            <a:noAutofit/>
          </a:bodyPr>
          <a:lstStyle>
            <a:lvl1pPr lvl="0" algn="ctr">
              <a:spcBef>
                <a:spcPts val="0"/>
              </a:spcBef>
              <a:spcAft>
                <a:spcPts val="0"/>
              </a:spcAft>
              <a:buClr>
                <a:schemeClr val="lt1"/>
              </a:buClr>
              <a:buSzPts val="1200"/>
              <a:buNone/>
              <a:defRPr sz="1200">
                <a:solidFill>
                  <a:schemeClr val="lt1"/>
                </a:solidFill>
              </a:defRPr>
            </a:lvl1pPr>
            <a:lvl2pPr lvl="1" algn="ctr">
              <a:spcBef>
                <a:spcPts val="160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
        <p:nvSpPr>
          <p:cNvPr id="4272" name="Google Shape;4272;p211"/>
          <p:cNvSpPr txBox="1">
            <a:spLocks noGrp="1"/>
          </p:cNvSpPr>
          <p:nvPr>
            <p:ph type="title" hasCustomPrompt="1"/>
          </p:nvPr>
        </p:nvSpPr>
        <p:spPr>
          <a:xfrm>
            <a:off x="676650" y="1287925"/>
            <a:ext cx="7790400" cy="1922700"/>
          </a:xfrm>
          <a:prstGeom prst="rect">
            <a:avLst/>
          </a:prstGeom>
          <a:noFill/>
        </p:spPr>
        <p:txBody>
          <a:bodyPr spcFirstLastPara="1" wrap="square" lIns="0" tIns="649200" rIns="0" bIns="0" anchor="ctr" anchorCtr="0">
            <a:noAutofit/>
          </a:bodyPr>
          <a:lstStyle>
            <a:lvl1pPr lvl="0" algn="ctr">
              <a:spcBef>
                <a:spcPts val="0"/>
              </a:spcBef>
              <a:spcAft>
                <a:spcPts val="0"/>
              </a:spcAft>
              <a:buClr>
                <a:schemeClr val="lt1"/>
              </a:buClr>
              <a:buSzPts val="7200"/>
              <a:buNone/>
              <a:defRPr sz="7200">
                <a:solidFill>
                  <a:schemeClr val="lt1"/>
                </a:solidFill>
              </a:defRPr>
            </a:lvl1pPr>
            <a:lvl2pPr lvl="1"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4273" name="Google Shape;4273;p211"/>
          <p:cNvSpPr txBox="1">
            <a:spLocks noGrp="1"/>
          </p:cNvSpPr>
          <p:nvPr>
            <p:ph type="title" idx="2"/>
          </p:nvPr>
        </p:nvSpPr>
        <p:spPr>
          <a:xfrm>
            <a:off x="676650" y="0"/>
            <a:ext cx="7790700" cy="1289400"/>
          </a:xfrm>
          <a:prstGeom prst="rect">
            <a:avLst/>
          </a:prstGeom>
          <a:noFill/>
        </p:spPr>
        <p:txBody>
          <a:bodyPr spcFirstLastPara="1" wrap="square" lIns="0" tIns="91425" rIns="0" bIns="0" anchor="b" anchorCtr="0">
            <a:noAutofit/>
          </a:bodyPr>
          <a:lstStyle>
            <a:lvl1pPr lvl="0" algn="ctr">
              <a:spcBef>
                <a:spcPts val="0"/>
              </a:spcBef>
              <a:spcAft>
                <a:spcPts val="0"/>
              </a:spcAft>
              <a:buClr>
                <a:schemeClr val="lt1"/>
              </a:buClr>
              <a:buSzPts val="3200"/>
              <a:buNone/>
              <a:defRPr sz="3200">
                <a:solidFill>
                  <a:schemeClr val="lt1"/>
                </a:solidFill>
              </a:defRPr>
            </a:lvl1pPr>
            <a:lvl2pPr lvl="1"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4274" name="Google Shape;4274;p211"/>
          <p:cNvSpPr txBox="1">
            <a:spLocks noGrp="1"/>
          </p:cNvSpPr>
          <p:nvPr>
            <p:ph type="subTitle" idx="3"/>
          </p:nvPr>
        </p:nvSpPr>
        <p:spPr>
          <a:xfrm>
            <a:off x="676650" y="1449300"/>
            <a:ext cx="7790700" cy="320100"/>
          </a:xfrm>
          <a:prstGeom prst="rect">
            <a:avLst/>
          </a:prstGeom>
          <a:noFill/>
        </p:spPr>
        <p:txBody>
          <a:bodyPr spcFirstLastPara="1" wrap="square" lIns="0" tIns="0" rIns="0" bIns="0" anchor="t" anchorCtr="0">
            <a:noAutofit/>
          </a:bodyPr>
          <a:lstStyle>
            <a:lvl1pPr lvl="0" algn="ctr">
              <a:spcBef>
                <a:spcPts val="0"/>
              </a:spcBef>
              <a:spcAft>
                <a:spcPts val="0"/>
              </a:spcAft>
              <a:buClr>
                <a:schemeClr val="lt1"/>
              </a:buClr>
              <a:buSzPts val="1800"/>
              <a:buNone/>
              <a:defRPr>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a:endParaRPr/>
          </a:p>
        </p:txBody>
      </p:sp>
      <p:sp>
        <p:nvSpPr>
          <p:cNvPr id="4275" name="Google Shape;4275;p211"/>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grpSp>
        <p:nvGrpSpPr>
          <p:cNvPr id="4276" name="Google Shape;4276;p211"/>
          <p:cNvGrpSpPr/>
          <p:nvPr/>
        </p:nvGrpSpPr>
        <p:grpSpPr>
          <a:xfrm>
            <a:off x="8648263" y="4659742"/>
            <a:ext cx="313719" cy="338062"/>
            <a:chOff x="3976677" y="2333625"/>
            <a:chExt cx="876309" cy="944307"/>
          </a:xfrm>
        </p:grpSpPr>
        <p:sp>
          <p:nvSpPr>
            <p:cNvPr id="4277" name="Google Shape;4277;p211"/>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78" name="Google Shape;4278;p211"/>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79" name="Google Shape;4279;p211"/>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80" name="Google Shape;4280;p211"/>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81" name="Google Shape;4281;p211"/>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82" name="Google Shape;4282;p211"/>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83" name="Google Shape;4283;p211"/>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84" name="Google Shape;4284;p211"/>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85" name="Google Shape;4285;p211"/>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86" name="Google Shape;4286;p211"/>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87" name="Google Shape;4287;p211"/>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88" name="Google Shape;4288;p211"/>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89" name="Google Shape;4289;p211"/>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90" name="Google Shape;4290;p211"/>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005 - Content - Big Numbers - Grey">
  <p:cSld name="CUSTOM_1_1_1_1_1_1">
    <p:bg>
      <p:bgPr>
        <a:solidFill>
          <a:schemeClr val="lt2"/>
        </a:solidFill>
        <a:effectLst/>
      </p:bgPr>
    </p:bg>
    <p:spTree>
      <p:nvGrpSpPr>
        <p:cNvPr id="1" name="Shape 4291"/>
        <p:cNvGrpSpPr/>
        <p:nvPr/>
      </p:nvGrpSpPr>
      <p:grpSpPr>
        <a:xfrm>
          <a:off x="0" y="0"/>
          <a:ext cx="0" cy="0"/>
          <a:chOff x="0" y="0"/>
          <a:chExt cx="0" cy="0"/>
        </a:xfrm>
      </p:grpSpPr>
      <p:sp>
        <p:nvSpPr>
          <p:cNvPr id="4292" name="Google Shape;4292;p212"/>
          <p:cNvSpPr txBox="1">
            <a:spLocks noGrp="1"/>
          </p:cNvSpPr>
          <p:nvPr>
            <p:ph type="subTitle" idx="1"/>
          </p:nvPr>
        </p:nvSpPr>
        <p:spPr>
          <a:xfrm>
            <a:off x="676650" y="3200250"/>
            <a:ext cx="7790400" cy="649200"/>
          </a:xfrm>
          <a:prstGeom prst="rect">
            <a:avLst/>
          </a:prstGeom>
          <a:noFill/>
        </p:spPr>
        <p:txBody>
          <a:bodyPr spcFirstLastPara="1" wrap="square" lIns="320025" tIns="0" rIns="320025" bIns="0" anchor="ctr" anchorCtr="0">
            <a:noAutofit/>
          </a:bodyPr>
          <a:lstStyle>
            <a:lvl1pPr lvl="0" algn="ctr">
              <a:spcBef>
                <a:spcPts val="0"/>
              </a:spcBef>
              <a:spcAft>
                <a:spcPts val="0"/>
              </a:spcAft>
              <a:buSzPts val="1200"/>
              <a:buNone/>
              <a:defRPr sz="1200"/>
            </a:lvl1pPr>
            <a:lvl2pPr lvl="1" algn="ctr">
              <a:spcBef>
                <a:spcPts val="160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
        <p:nvSpPr>
          <p:cNvPr id="4293" name="Google Shape;4293;p212"/>
          <p:cNvSpPr txBox="1">
            <a:spLocks noGrp="1"/>
          </p:cNvSpPr>
          <p:nvPr>
            <p:ph type="title" hasCustomPrompt="1"/>
          </p:nvPr>
        </p:nvSpPr>
        <p:spPr>
          <a:xfrm>
            <a:off x="676650" y="1287925"/>
            <a:ext cx="7790400" cy="1922700"/>
          </a:xfrm>
          <a:prstGeom prst="rect">
            <a:avLst/>
          </a:prstGeom>
          <a:noFill/>
        </p:spPr>
        <p:txBody>
          <a:bodyPr spcFirstLastPara="1" wrap="square" lIns="0" tIns="649200" rIns="0" bIns="0" anchor="ctr" anchorCtr="0">
            <a:noAutofit/>
          </a:bodyPr>
          <a:lstStyle>
            <a:lvl1pPr lvl="0" algn="ctr">
              <a:spcBef>
                <a:spcPts val="0"/>
              </a:spcBef>
              <a:spcAft>
                <a:spcPts val="0"/>
              </a:spcAft>
              <a:buSzPts val="7200"/>
              <a:buNone/>
              <a:defRPr sz="7200"/>
            </a:lvl1pPr>
            <a:lvl2pPr lvl="1"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4294" name="Google Shape;4294;p212"/>
          <p:cNvSpPr txBox="1">
            <a:spLocks noGrp="1"/>
          </p:cNvSpPr>
          <p:nvPr>
            <p:ph type="title" idx="2"/>
          </p:nvPr>
        </p:nvSpPr>
        <p:spPr>
          <a:xfrm>
            <a:off x="676650" y="0"/>
            <a:ext cx="7790700" cy="1289400"/>
          </a:xfrm>
          <a:prstGeom prst="rect">
            <a:avLst/>
          </a:prstGeom>
          <a:noFill/>
        </p:spPr>
        <p:txBody>
          <a:bodyPr spcFirstLastPara="1" wrap="square" lIns="0" tIns="91425" rIns="0" bIns="0" anchor="b" anchorCtr="0">
            <a:noAutofit/>
          </a:bodyPr>
          <a:lstStyle>
            <a:lvl1pPr lvl="0" algn="ctr">
              <a:spcBef>
                <a:spcPts val="0"/>
              </a:spcBef>
              <a:spcAft>
                <a:spcPts val="0"/>
              </a:spcAft>
              <a:buSzPts val="3200"/>
              <a:buNone/>
              <a:defRPr sz="3200"/>
            </a:lvl1pPr>
            <a:lvl2pPr lvl="1"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4295" name="Google Shape;4295;p212"/>
          <p:cNvSpPr txBox="1">
            <a:spLocks noGrp="1"/>
          </p:cNvSpPr>
          <p:nvPr>
            <p:ph type="subTitle" idx="3"/>
          </p:nvPr>
        </p:nvSpPr>
        <p:spPr>
          <a:xfrm>
            <a:off x="676650" y="1449300"/>
            <a:ext cx="7790700" cy="320100"/>
          </a:xfrm>
          <a:prstGeom prst="rect">
            <a:avLst/>
          </a:prstGeom>
          <a:noFill/>
        </p:spPr>
        <p:txBody>
          <a:bodyPr spcFirstLastPara="1" wrap="square" lIns="0" tIns="0" rIns="0" bIns="0" anchor="t" anchorCtr="0">
            <a:noAutofit/>
          </a:bodyPr>
          <a:lstStyle>
            <a:lvl1pPr lvl="0" algn="ctr">
              <a:spcBef>
                <a:spcPts val="0"/>
              </a:spcBef>
              <a:spcAft>
                <a:spcPts val="0"/>
              </a:spcAft>
              <a:buSzPts val="18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grpSp>
        <p:nvGrpSpPr>
          <p:cNvPr id="4296" name="Google Shape;4296;p212"/>
          <p:cNvGrpSpPr/>
          <p:nvPr/>
        </p:nvGrpSpPr>
        <p:grpSpPr>
          <a:xfrm>
            <a:off x="8648263" y="4659742"/>
            <a:ext cx="313719" cy="338062"/>
            <a:chOff x="3976677" y="2333625"/>
            <a:chExt cx="876309" cy="944307"/>
          </a:xfrm>
        </p:grpSpPr>
        <p:sp>
          <p:nvSpPr>
            <p:cNvPr id="4297" name="Google Shape;4297;p212"/>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98" name="Google Shape;4298;p212"/>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299" name="Google Shape;4299;p212"/>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00" name="Google Shape;4300;p212"/>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01" name="Google Shape;4301;p212"/>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02" name="Google Shape;4302;p212"/>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03" name="Google Shape;4303;p212"/>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04" name="Google Shape;4304;p212"/>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05" name="Google Shape;4305;p212"/>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06" name="Google Shape;4306;p212"/>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07" name="Google Shape;4307;p212"/>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08" name="Google Shape;4308;p212"/>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09" name="Google Shape;4309;p212"/>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10" name="Google Shape;4310;p212"/>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311" name="Google Shape;4311;p212"/>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005 - Content - Big Numbers 2X - Blue">
  <p:cSld name="CUSTOM_1_1_1_1_1_1_2">
    <p:bg>
      <p:bgPr>
        <a:solidFill>
          <a:schemeClr val="dk1"/>
        </a:solidFill>
        <a:effectLst/>
      </p:bgPr>
    </p:bg>
    <p:spTree>
      <p:nvGrpSpPr>
        <p:cNvPr id="1" name="Shape 4312"/>
        <p:cNvGrpSpPr/>
        <p:nvPr/>
      </p:nvGrpSpPr>
      <p:grpSpPr>
        <a:xfrm>
          <a:off x="0" y="0"/>
          <a:ext cx="0" cy="0"/>
          <a:chOff x="0" y="0"/>
          <a:chExt cx="0" cy="0"/>
        </a:xfrm>
      </p:grpSpPr>
      <p:sp>
        <p:nvSpPr>
          <p:cNvPr id="4313" name="Google Shape;4313;p213"/>
          <p:cNvSpPr txBox="1">
            <a:spLocks noGrp="1"/>
          </p:cNvSpPr>
          <p:nvPr>
            <p:ph type="subTitle" idx="1"/>
          </p:nvPr>
        </p:nvSpPr>
        <p:spPr>
          <a:xfrm>
            <a:off x="676750" y="3210750"/>
            <a:ext cx="3246000" cy="638700"/>
          </a:xfrm>
          <a:prstGeom prst="rect">
            <a:avLst/>
          </a:prstGeom>
          <a:noFill/>
        </p:spPr>
        <p:txBody>
          <a:bodyPr spcFirstLastPara="1" wrap="square" lIns="320025" tIns="0" rIns="320025" bIns="0" anchor="ctr" anchorCtr="0">
            <a:noAutofit/>
          </a:bodyPr>
          <a:lstStyle>
            <a:lvl1pPr lvl="0" algn="ctr">
              <a:spcBef>
                <a:spcPts val="0"/>
              </a:spcBef>
              <a:spcAft>
                <a:spcPts val="0"/>
              </a:spcAft>
              <a:buClr>
                <a:schemeClr val="lt1"/>
              </a:buClr>
              <a:buSzPts val="1200"/>
              <a:buNone/>
              <a:defRPr sz="1200">
                <a:solidFill>
                  <a:schemeClr val="lt1"/>
                </a:solidFill>
              </a:defRPr>
            </a:lvl1pPr>
            <a:lvl2pPr lvl="1" algn="ctr">
              <a:spcBef>
                <a:spcPts val="160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
        <p:nvSpPr>
          <p:cNvPr id="4314" name="Google Shape;4314;p213"/>
          <p:cNvSpPr txBox="1">
            <a:spLocks noGrp="1"/>
          </p:cNvSpPr>
          <p:nvPr>
            <p:ph type="title" hasCustomPrompt="1"/>
          </p:nvPr>
        </p:nvSpPr>
        <p:spPr>
          <a:xfrm>
            <a:off x="676750" y="1932750"/>
            <a:ext cx="3246000" cy="1278000"/>
          </a:xfrm>
          <a:prstGeom prst="rect">
            <a:avLst/>
          </a:prstGeom>
          <a:noFill/>
        </p:spPr>
        <p:txBody>
          <a:bodyPr spcFirstLastPara="1" wrap="square" lIns="320025" tIns="91425" rIns="91425" bIns="91425" anchor="b" anchorCtr="0">
            <a:no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4315" name="Google Shape;4315;p213"/>
          <p:cNvSpPr txBox="1">
            <a:spLocks noGrp="1"/>
          </p:cNvSpPr>
          <p:nvPr>
            <p:ph type="subTitle" idx="2"/>
          </p:nvPr>
        </p:nvSpPr>
        <p:spPr>
          <a:xfrm>
            <a:off x="5221000" y="3210750"/>
            <a:ext cx="3246000" cy="638700"/>
          </a:xfrm>
          <a:prstGeom prst="rect">
            <a:avLst/>
          </a:prstGeom>
          <a:noFill/>
        </p:spPr>
        <p:txBody>
          <a:bodyPr spcFirstLastPara="1" wrap="square" lIns="320025" tIns="0" rIns="320025" bIns="0" anchor="ctr" anchorCtr="0">
            <a:noAutofit/>
          </a:bodyPr>
          <a:lstStyle>
            <a:lvl1pPr lvl="0" algn="ctr">
              <a:spcBef>
                <a:spcPts val="0"/>
              </a:spcBef>
              <a:spcAft>
                <a:spcPts val="0"/>
              </a:spcAft>
              <a:buClr>
                <a:schemeClr val="lt1"/>
              </a:buClr>
              <a:buSzPts val="1200"/>
              <a:buNone/>
              <a:defRPr sz="1200">
                <a:solidFill>
                  <a:schemeClr val="lt1"/>
                </a:solidFill>
              </a:defRPr>
            </a:lvl1pPr>
            <a:lvl2pPr lvl="1" algn="ctr">
              <a:spcBef>
                <a:spcPts val="160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
        <p:nvSpPr>
          <p:cNvPr id="4316" name="Google Shape;4316;p213"/>
          <p:cNvSpPr txBox="1">
            <a:spLocks noGrp="1"/>
          </p:cNvSpPr>
          <p:nvPr>
            <p:ph type="title" idx="3" hasCustomPrompt="1"/>
          </p:nvPr>
        </p:nvSpPr>
        <p:spPr>
          <a:xfrm>
            <a:off x="5221000" y="1932750"/>
            <a:ext cx="3246000" cy="1278000"/>
          </a:xfrm>
          <a:prstGeom prst="rect">
            <a:avLst/>
          </a:prstGeom>
          <a:noFill/>
        </p:spPr>
        <p:txBody>
          <a:bodyPr spcFirstLastPara="1" wrap="square" lIns="320025" tIns="91425" rIns="91425" bIns="91425" anchor="b" anchorCtr="0">
            <a:no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4317" name="Google Shape;4317;p213"/>
          <p:cNvSpPr txBox="1">
            <a:spLocks noGrp="1"/>
          </p:cNvSpPr>
          <p:nvPr>
            <p:ph type="title" idx="4"/>
          </p:nvPr>
        </p:nvSpPr>
        <p:spPr>
          <a:xfrm>
            <a:off x="676650" y="0"/>
            <a:ext cx="7790700" cy="1289400"/>
          </a:xfrm>
          <a:prstGeom prst="rect">
            <a:avLst/>
          </a:prstGeom>
          <a:noFill/>
        </p:spPr>
        <p:txBody>
          <a:bodyPr spcFirstLastPara="1" wrap="square" lIns="0" tIns="91425" rIns="0" bIns="0" anchor="b" anchorCtr="0">
            <a:noAutofit/>
          </a:bodyPr>
          <a:lstStyle>
            <a:lvl1pPr lvl="0" algn="ctr">
              <a:spcBef>
                <a:spcPts val="0"/>
              </a:spcBef>
              <a:spcAft>
                <a:spcPts val="0"/>
              </a:spcAft>
              <a:buClr>
                <a:schemeClr val="lt1"/>
              </a:buClr>
              <a:buSzPts val="3200"/>
              <a:buNone/>
              <a:defRPr sz="3200">
                <a:solidFill>
                  <a:schemeClr val="lt1"/>
                </a:solidFill>
              </a:defRPr>
            </a:lvl1pPr>
            <a:lvl2pPr lvl="1"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4318" name="Google Shape;4318;p213"/>
          <p:cNvSpPr txBox="1">
            <a:spLocks noGrp="1"/>
          </p:cNvSpPr>
          <p:nvPr>
            <p:ph type="subTitle" idx="5"/>
          </p:nvPr>
        </p:nvSpPr>
        <p:spPr>
          <a:xfrm>
            <a:off x="676650" y="1449300"/>
            <a:ext cx="7790700" cy="320100"/>
          </a:xfrm>
          <a:prstGeom prst="rect">
            <a:avLst/>
          </a:prstGeom>
          <a:noFill/>
        </p:spPr>
        <p:txBody>
          <a:bodyPr spcFirstLastPara="1" wrap="square" lIns="0" tIns="0" rIns="0" bIns="0" anchor="t" anchorCtr="0">
            <a:noAutofit/>
          </a:bodyPr>
          <a:lstStyle>
            <a:lvl1pPr lvl="0" algn="ctr">
              <a:spcBef>
                <a:spcPts val="0"/>
              </a:spcBef>
              <a:spcAft>
                <a:spcPts val="0"/>
              </a:spcAft>
              <a:buClr>
                <a:schemeClr val="lt1"/>
              </a:buClr>
              <a:buSzPts val="1800"/>
              <a:buNone/>
              <a:defRPr>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a:endParaRPr/>
          </a:p>
        </p:txBody>
      </p:sp>
      <p:sp>
        <p:nvSpPr>
          <p:cNvPr id="4319" name="Google Shape;4319;p213"/>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grpSp>
        <p:nvGrpSpPr>
          <p:cNvPr id="4320" name="Google Shape;4320;p213"/>
          <p:cNvGrpSpPr/>
          <p:nvPr/>
        </p:nvGrpSpPr>
        <p:grpSpPr>
          <a:xfrm>
            <a:off x="8648263" y="4659742"/>
            <a:ext cx="313719" cy="338062"/>
            <a:chOff x="3976677" y="2333625"/>
            <a:chExt cx="876309" cy="944307"/>
          </a:xfrm>
        </p:grpSpPr>
        <p:sp>
          <p:nvSpPr>
            <p:cNvPr id="4321" name="Google Shape;4321;p213"/>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22" name="Google Shape;4322;p213"/>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23" name="Google Shape;4323;p213"/>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24" name="Google Shape;4324;p213"/>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25" name="Google Shape;4325;p213"/>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26" name="Google Shape;4326;p213"/>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27" name="Google Shape;4327;p213"/>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28" name="Google Shape;4328;p213"/>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29" name="Google Shape;4329;p213"/>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30" name="Google Shape;4330;p213"/>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31" name="Google Shape;4331;p213"/>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32" name="Google Shape;4332;p213"/>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33" name="Google Shape;4333;p213"/>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34" name="Google Shape;4334;p213"/>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005 - Content - Big Numbers 2X - Grey">
  <p:cSld name="CUSTOM_1_1_1_1_1_1_2_1">
    <p:bg>
      <p:bgPr>
        <a:solidFill>
          <a:schemeClr val="lt2"/>
        </a:solidFill>
        <a:effectLst/>
      </p:bgPr>
    </p:bg>
    <p:spTree>
      <p:nvGrpSpPr>
        <p:cNvPr id="1" name="Shape 4335"/>
        <p:cNvGrpSpPr/>
        <p:nvPr/>
      </p:nvGrpSpPr>
      <p:grpSpPr>
        <a:xfrm>
          <a:off x="0" y="0"/>
          <a:ext cx="0" cy="0"/>
          <a:chOff x="0" y="0"/>
          <a:chExt cx="0" cy="0"/>
        </a:xfrm>
      </p:grpSpPr>
      <p:sp>
        <p:nvSpPr>
          <p:cNvPr id="4336" name="Google Shape;4336;p214"/>
          <p:cNvSpPr txBox="1">
            <a:spLocks noGrp="1"/>
          </p:cNvSpPr>
          <p:nvPr>
            <p:ph type="subTitle" idx="1"/>
          </p:nvPr>
        </p:nvSpPr>
        <p:spPr>
          <a:xfrm>
            <a:off x="676750" y="3210750"/>
            <a:ext cx="3246000" cy="638700"/>
          </a:xfrm>
          <a:prstGeom prst="rect">
            <a:avLst/>
          </a:prstGeom>
          <a:noFill/>
        </p:spPr>
        <p:txBody>
          <a:bodyPr spcFirstLastPara="1" wrap="square" lIns="320025" tIns="0" rIns="320025" bIns="0" anchor="ctr" anchorCtr="0">
            <a:noAutofit/>
          </a:bodyPr>
          <a:lstStyle>
            <a:lvl1pPr lvl="0" algn="ctr">
              <a:spcBef>
                <a:spcPts val="0"/>
              </a:spcBef>
              <a:spcAft>
                <a:spcPts val="0"/>
              </a:spcAft>
              <a:buSzPts val="1200"/>
              <a:buNone/>
              <a:defRPr sz="1200"/>
            </a:lvl1pPr>
            <a:lvl2pPr lvl="1" algn="ctr">
              <a:spcBef>
                <a:spcPts val="160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
        <p:nvSpPr>
          <p:cNvPr id="4337" name="Google Shape;4337;p214"/>
          <p:cNvSpPr txBox="1">
            <a:spLocks noGrp="1"/>
          </p:cNvSpPr>
          <p:nvPr>
            <p:ph type="title" hasCustomPrompt="1"/>
          </p:nvPr>
        </p:nvSpPr>
        <p:spPr>
          <a:xfrm>
            <a:off x="676750" y="1932750"/>
            <a:ext cx="3246000" cy="1278000"/>
          </a:xfrm>
          <a:prstGeom prst="rect">
            <a:avLst/>
          </a:prstGeom>
          <a:noFill/>
        </p:spPr>
        <p:txBody>
          <a:bodyPr spcFirstLastPara="1" wrap="square" lIns="320025" tIns="91425" rIns="91425" bIns="91425" anchor="b" anchorCtr="0">
            <a:noAutofit/>
          </a:bodyPr>
          <a:lstStyle>
            <a:lvl1pPr lvl="0" algn="ctr">
              <a:spcBef>
                <a:spcPts val="0"/>
              </a:spcBef>
              <a:spcAft>
                <a:spcPts val="0"/>
              </a:spcAft>
              <a:buSzPts val="6000"/>
              <a:buNone/>
              <a:defRPr sz="6000"/>
            </a:lvl1pPr>
            <a:lvl2pPr lvl="1"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
        <p:nvSpPr>
          <p:cNvPr id="4338" name="Google Shape;4338;p214"/>
          <p:cNvSpPr txBox="1">
            <a:spLocks noGrp="1"/>
          </p:cNvSpPr>
          <p:nvPr>
            <p:ph type="subTitle" idx="2"/>
          </p:nvPr>
        </p:nvSpPr>
        <p:spPr>
          <a:xfrm>
            <a:off x="5221000" y="3210750"/>
            <a:ext cx="3246000" cy="638700"/>
          </a:xfrm>
          <a:prstGeom prst="rect">
            <a:avLst/>
          </a:prstGeom>
          <a:noFill/>
        </p:spPr>
        <p:txBody>
          <a:bodyPr spcFirstLastPara="1" wrap="square" lIns="320025" tIns="0" rIns="320025" bIns="0" anchor="ctr" anchorCtr="0">
            <a:noAutofit/>
          </a:bodyPr>
          <a:lstStyle>
            <a:lvl1pPr lvl="0" algn="ctr">
              <a:spcBef>
                <a:spcPts val="0"/>
              </a:spcBef>
              <a:spcAft>
                <a:spcPts val="0"/>
              </a:spcAft>
              <a:buSzPts val="1200"/>
              <a:buNone/>
              <a:defRPr sz="1200"/>
            </a:lvl1pPr>
            <a:lvl2pPr lvl="1" algn="ctr">
              <a:spcBef>
                <a:spcPts val="160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
        <p:nvSpPr>
          <p:cNvPr id="4339" name="Google Shape;4339;p214"/>
          <p:cNvSpPr txBox="1">
            <a:spLocks noGrp="1"/>
          </p:cNvSpPr>
          <p:nvPr>
            <p:ph type="title" idx="3" hasCustomPrompt="1"/>
          </p:nvPr>
        </p:nvSpPr>
        <p:spPr>
          <a:xfrm>
            <a:off x="5221000" y="1932750"/>
            <a:ext cx="3246000" cy="1278000"/>
          </a:xfrm>
          <a:prstGeom prst="rect">
            <a:avLst/>
          </a:prstGeom>
          <a:noFill/>
        </p:spPr>
        <p:txBody>
          <a:bodyPr spcFirstLastPara="1" wrap="square" lIns="320025" tIns="91425" rIns="91425" bIns="91425" anchor="b" anchorCtr="0">
            <a:noAutofit/>
          </a:bodyPr>
          <a:lstStyle>
            <a:lvl1pPr lvl="0" algn="ctr">
              <a:spcBef>
                <a:spcPts val="0"/>
              </a:spcBef>
              <a:spcAft>
                <a:spcPts val="0"/>
              </a:spcAft>
              <a:buSzPts val="6000"/>
              <a:buNone/>
              <a:defRPr sz="6000"/>
            </a:lvl1pPr>
            <a:lvl2pPr lvl="1"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
        <p:nvSpPr>
          <p:cNvPr id="4340" name="Google Shape;4340;p214"/>
          <p:cNvSpPr txBox="1">
            <a:spLocks noGrp="1"/>
          </p:cNvSpPr>
          <p:nvPr>
            <p:ph type="title" idx="4"/>
          </p:nvPr>
        </p:nvSpPr>
        <p:spPr>
          <a:xfrm>
            <a:off x="676650" y="0"/>
            <a:ext cx="7790700" cy="1289400"/>
          </a:xfrm>
          <a:prstGeom prst="rect">
            <a:avLst/>
          </a:prstGeom>
          <a:noFill/>
        </p:spPr>
        <p:txBody>
          <a:bodyPr spcFirstLastPara="1" wrap="square" lIns="0" tIns="91425" rIns="0" bIns="0" anchor="b" anchorCtr="0">
            <a:noAutofit/>
          </a:bodyPr>
          <a:lstStyle>
            <a:lvl1pPr lvl="0" algn="ctr">
              <a:spcBef>
                <a:spcPts val="0"/>
              </a:spcBef>
              <a:spcAft>
                <a:spcPts val="0"/>
              </a:spcAft>
              <a:buSzPts val="3200"/>
              <a:buNone/>
              <a:defRPr sz="3200"/>
            </a:lvl1pPr>
            <a:lvl2pPr lvl="1"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4341" name="Google Shape;4341;p214"/>
          <p:cNvSpPr txBox="1">
            <a:spLocks noGrp="1"/>
          </p:cNvSpPr>
          <p:nvPr>
            <p:ph type="subTitle" idx="5"/>
          </p:nvPr>
        </p:nvSpPr>
        <p:spPr>
          <a:xfrm>
            <a:off x="676650" y="1449300"/>
            <a:ext cx="7790700" cy="320100"/>
          </a:xfrm>
          <a:prstGeom prst="rect">
            <a:avLst/>
          </a:prstGeom>
          <a:noFill/>
        </p:spPr>
        <p:txBody>
          <a:bodyPr spcFirstLastPara="1" wrap="square" lIns="0" tIns="0" rIns="0" bIns="0" anchor="t" anchorCtr="0">
            <a:noAutofit/>
          </a:bodyPr>
          <a:lstStyle>
            <a:lvl1pPr lvl="0" algn="ctr">
              <a:spcBef>
                <a:spcPts val="0"/>
              </a:spcBef>
              <a:spcAft>
                <a:spcPts val="0"/>
              </a:spcAft>
              <a:buSzPts val="18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grpSp>
        <p:nvGrpSpPr>
          <p:cNvPr id="4342" name="Google Shape;4342;p214"/>
          <p:cNvGrpSpPr/>
          <p:nvPr/>
        </p:nvGrpSpPr>
        <p:grpSpPr>
          <a:xfrm>
            <a:off x="8648263" y="4659742"/>
            <a:ext cx="313719" cy="338062"/>
            <a:chOff x="3976677" y="2333625"/>
            <a:chExt cx="876309" cy="944307"/>
          </a:xfrm>
        </p:grpSpPr>
        <p:sp>
          <p:nvSpPr>
            <p:cNvPr id="4343" name="Google Shape;4343;p214"/>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44" name="Google Shape;4344;p214"/>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45" name="Google Shape;4345;p214"/>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46" name="Google Shape;4346;p214"/>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47" name="Google Shape;4347;p214"/>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48" name="Google Shape;4348;p214"/>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49" name="Google Shape;4349;p214"/>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50" name="Google Shape;4350;p214"/>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51" name="Google Shape;4351;p214"/>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52" name="Google Shape;4352;p214"/>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53" name="Google Shape;4353;p214"/>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54" name="Google Shape;4354;p214"/>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55" name="Google Shape;4355;p214"/>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56" name="Google Shape;4356;p214"/>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357" name="Google Shape;4357;p214"/>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005 - Content - Big Numbers 3X - Blue">
  <p:cSld name="CUSTOM_1_1_1_1_1_1_1">
    <p:bg>
      <p:bgPr>
        <a:solidFill>
          <a:schemeClr val="dk1"/>
        </a:solidFill>
        <a:effectLst/>
      </p:bgPr>
    </p:bg>
    <p:spTree>
      <p:nvGrpSpPr>
        <p:cNvPr id="1" name="Shape 4358"/>
        <p:cNvGrpSpPr/>
        <p:nvPr/>
      </p:nvGrpSpPr>
      <p:grpSpPr>
        <a:xfrm>
          <a:off x="0" y="0"/>
          <a:ext cx="0" cy="0"/>
          <a:chOff x="0" y="0"/>
          <a:chExt cx="0" cy="0"/>
        </a:xfrm>
      </p:grpSpPr>
      <p:sp>
        <p:nvSpPr>
          <p:cNvPr id="4359" name="Google Shape;4359;p215"/>
          <p:cNvSpPr txBox="1">
            <a:spLocks noGrp="1"/>
          </p:cNvSpPr>
          <p:nvPr>
            <p:ph type="subTitle" idx="1"/>
          </p:nvPr>
        </p:nvSpPr>
        <p:spPr>
          <a:xfrm>
            <a:off x="676650" y="3172665"/>
            <a:ext cx="1947600" cy="676800"/>
          </a:xfrm>
          <a:prstGeom prst="rect">
            <a:avLst/>
          </a:prstGeom>
          <a:noFill/>
        </p:spPr>
        <p:txBody>
          <a:bodyPr spcFirstLastPara="1" wrap="square" lIns="320025" tIns="0" rIns="320025" bIns="0" anchor="ctr" anchorCtr="0">
            <a:noAutofit/>
          </a:bodyPr>
          <a:lstStyle>
            <a:lvl1pPr lvl="0" algn="ctr">
              <a:lnSpc>
                <a:spcPct val="100000"/>
              </a:lnSpc>
              <a:spcBef>
                <a:spcPts val="0"/>
              </a:spcBef>
              <a:spcAft>
                <a:spcPts val="0"/>
              </a:spcAft>
              <a:buClr>
                <a:schemeClr val="lt1"/>
              </a:buClr>
              <a:buSzPts val="1200"/>
              <a:buNone/>
              <a:defRPr sz="1200">
                <a:solidFill>
                  <a:schemeClr val="lt1"/>
                </a:solidFill>
              </a:defRPr>
            </a:lvl1pPr>
            <a:lvl2pPr lvl="1" algn="ctr">
              <a:spcBef>
                <a:spcPts val="1600"/>
              </a:spcBef>
              <a:spcAft>
                <a:spcPts val="0"/>
              </a:spcAft>
              <a:buClr>
                <a:schemeClr val="lt1"/>
              </a:buClr>
              <a:buSzPts val="1400"/>
              <a:buNone/>
              <a:defRPr>
                <a:solidFill>
                  <a:schemeClr val="lt1"/>
                </a:solidFill>
              </a:defRPr>
            </a:lvl2pPr>
            <a:lvl3pPr lvl="2" algn="ctr">
              <a:spcBef>
                <a:spcPts val="1600"/>
              </a:spcBef>
              <a:spcAft>
                <a:spcPts val="0"/>
              </a:spcAft>
              <a:buClr>
                <a:schemeClr val="lt1"/>
              </a:buClr>
              <a:buSzPts val="1400"/>
              <a:buNone/>
              <a:defRPr>
                <a:solidFill>
                  <a:schemeClr val="lt1"/>
                </a:solidFill>
              </a:defRPr>
            </a:lvl3pPr>
            <a:lvl4pPr lvl="3" algn="ctr">
              <a:spcBef>
                <a:spcPts val="1600"/>
              </a:spcBef>
              <a:spcAft>
                <a:spcPts val="0"/>
              </a:spcAft>
              <a:buClr>
                <a:schemeClr val="lt1"/>
              </a:buClr>
              <a:buSzPts val="1400"/>
              <a:buNone/>
              <a:defRPr>
                <a:solidFill>
                  <a:schemeClr val="lt1"/>
                </a:solidFill>
              </a:defRPr>
            </a:lvl4pPr>
            <a:lvl5pPr lvl="4" algn="ctr">
              <a:spcBef>
                <a:spcPts val="1600"/>
              </a:spcBef>
              <a:spcAft>
                <a:spcPts val="0"/>
              </a:spcAft>
              <a:buClr>
                <a:schemeClr val="lt1"/>
              </a:buClr>
              <a:buSzPts val="1400"/>
              <a:buNone/>
              <a:defRPr>
                <a:solidFill>
                  <a:schemeClr val="lt1"/>
                </a:solidFill>
              </a:defRPr>
            </a:lvl5pPr>
            <a:lvl6pPr lvl="5" algn="ctr">
              <a:spcBef>
                <a:spcPts val="1600"/>
              </a:spcBef>
              <a:spcAft>
                <a:spcPts val="0"/>
              </a:spcAft>
              <a:buClr>
                <a:schemeClr val="lt1"/>
              </a:buClr>
              <a:buSzPts val="1400"/>
              <a:buNone/>
              <a:defRPr>
                <a:solidFill>
                  <a:schemeClr val="lt1"/>
                </a:solidFill>
              </a:defRPr>
            </a:lvl6pPr>
            <a:lvl7pPr lvl="6" algn="ctr">
              <a:spcBef>
                <a:spcPts val="1600"/>
              </a:spcBef>
              <a:spcAft>
                <a:spcPts val="0"/>
              </a:spcAft>
              <a:buClr>
                <a:schemeClr val="lt1"/>
              </a:buClr>
              <a:buSzPts val="1400"/>
              <a:buNone/>
              <a:defRPr>
                <a:solidFill>
                  <a:schemeClr val="lt1"/>
                </a:solidFill>
              </a:defRPr>
            </a:lvl7pPr>
            <a:lvl8pPr lvl="7" algn="ctr">
              <a:spcBef>
                <a:spcPts val="1600"/>
              </a:spcBef>
              <a:spcAft>
                <a:spcPts val="0"/>
              </a:spcAft>
              <a:buClr>
                <a:schemeClr val="lt1"/>
              </a:buClr>
              <a:buSzPts val="1400"/>
              <a:buNone/>
              <a:defRPr>
                <a:solidFill>
                  <a:schemeClr val="lt1"/>
                </a:solidFill>
              </a:defRPr>
            </a:lvl8pPr>
            <a:lvl9pPr lvl="8" algn="ctr">
              <a:spcBef>
                <a:spcPts val="1600"/>
              </a:spcBef>
              <a:spcAft>
                <a:spcPts val="1600"/>
              </a:spcAft>
              <a:buClr>
                <a:schemeClr val="lt1"/>
              </a:buClr>
              <a:buSzPts val="1400"/>
              <a:buNone/>
              <a:defRPr>
                <a:solidFill>
                  <a:schemeClr val="lt1"/>
                </a:solidFill>
              </a:defRPr>
            </a:lvl9pPr>
          </a:lstStyle>
          <a:p>
            <a:endParaRPr/>
          </a:p>
        </p:txBody>
      </p:sp>
      <p:sp>
        <p:nvSpPr>
          <p:cNvPr id="4360" name="Google Shape;4360;p215"/>
          <p:cNvSpPr txBox="1">
            <a:spLocks noGrp="1"/>
          </p:cNvSpPr>
          <p:nvPr>
            <p:ph type="title" hasCustomPrompt="1"/>
          </p:nvPr>
        </p:nvSpPr>
        <p:spPr>
          <a:xfrm>
            <a:off x="676650" y="1929412"/>
            <a:ext cx="1947600" cy="1281300"/>
          </a:xfrm>
          <a:prstGeom prst="rect">
            <a:avLst/>
          </a:prstGeom>
          <a:noFill/>
        </p:spPr>
        <p:txBody>
          <a:bodyPr spcFirstLastPara="1" wrap="square" lIns="0" tIns="91425" rIns="0" bIns="91425" anchor="b" anchorCtr="0">
            <a:no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4361" name="Google Shape;4361;p215"/>
          <p:cNvSpPr txBox="1">
            <a:spLocks noGrp="1"/>
          </p:cNvSpPr>
          <p:nvPr>
            <p:ph type="subTitle" idx="2"/>
          </p:nvPr>
        </p:nvSpPr>
        <p:spPr>
          <a:xfrm>
            <a:off x="3598175" y="3172665"/>
            <a:ext cx="1947600" cy="676800"/>
          </a:xfrm>
          <a:prstGeom prst="rect">
            <a:avLst/>
          </a:prstGeom>
          <a:noFill/>
        </p:spPr>
        <p:txBody>
          <a:bodyPr spcFirstLastPara="1" wrap="square" lIns="320025" tIns="0" rIns="320025" bIns="0" anchor="ctr" anchorCtr="0">
            <a:noAutofit/>
          </a:bodyPr>
          <a:lstStyle>
            <a:lvl1pPr lvl="0" algn="ctr">
              <a:lnSpc>
                <a:spcPct val="100000"/>
              </a:lnSpc>
              <a:spcBef>
                <a:spcPts val="0"/>
              </a:spcBef>
              <a:spcAft>
                <a:spcPts val="0"/>
              </a:spcAft>
              <a:buClr>
                <a:schemeClr val="lt1"/>
              </a:buClr>
              <a:buSzPts val="1200"/>
              <a:buNone/>
              <a:defRPr sz="1200">
                <a:solidFill>
                  <a:schemeClr val="lt1"/>
                </a:solidFill>
              </a:defRPr>
            </a:lvl1pPr>
            <a:lvl2pPr lvl="1" algn="ctr">
              <a:lnSpc>
                <a:spcPct val="100000"/>
              </a:lnSpc>
              <a:spcBef>
                <a:spcPts val="1600"/>
              </a:spcBef>
              <a:spcAft>
                <a:spcPts val="0"/>
              </a:spcAft>
              <a:buClr>
                <a:schemeClr val="lt1"/>
              </a:buClr>
              <a:buSzPts val="1400"/>
              <a:buNone/>
              <a:defRPr>
                <a:solidFill>
                  <a:schemeClr val="lt1"/>
                </a:solidFill>
              </a:defRPr>
            </a:lvl2pPr>
            <a:lvl3pPr lvl="2" algn="ctr">
              <a:lnSpc>
                <a:spcPct val="100000"/>
              </a:lnSpc>
              <a:spcBef>
                <a:spcPts val="1600"/>
              </a:spcBef>
              <a:spcAft>
                <a:spcPts val="0"/>
              </a:spcAft>
              <a:buClr>
                <a:schemeClr val="lt1"/>
              </a:buClr>
              <a:buSzPts val="1400"/>
              <a:buNone/>
              <a:defRPr>
                <a:solidFill>
                  <a:schemeClr val="lt1"/>
                </a:solidFill>
              </a:defRPr>
            </a:lvl3pPr>
            <a:lvl4pPr lvl="3" algn="ctr">
              <a:lnSpc>
                <a:spcPct val="100000"/>
              </a:lnSpc>
              <a:spcBef>
                <a:spcPts val="1600"/>
              </a:spcBef>
              <a:spcAft>
                <a:spcPts val="0"/>
              </a:spcAft>
              <a:buClr>
                <a:schemeClr val="lt1"/>
              </a:buClr>
              <a:buSzPts val="1400"/>
              <a:buNone/>
              <a:defRPr>
                <a:solidFill>
                  <a:schemeClr val="lt1"/>
                </a:solidFill>
              </a:defRPr>
            </a:lvl4pPr>
            <a:lvl5pPr lvl="4" algn="ctr">
              <a:lnSpc>
                <a:spcPct val="100000"/>
              </a:lnSpc>
              <a:spcBef>
                <a:spcPts val="1600"/>
              </a:spcBef>
              <a:spcAft>
                <a:spcPts val="0"/>
              </a:spcAft>
              <a:buClr>
                <a:schemeClr val="lt1"/>
              </a:buClr>
              <a:buSzPts val="1400"/>
              <a:buNone/>
              <a:defRPr>
                <a:solidFill>
                  <a:schemeClr val="lt1"/>
                </a:solidFill>
              </a:defRPr>
            </a:lvl5pPr>
            <a:lvl6pPr lvl="5" algn="ctr">
              <a:lnSpc>
                <a:spcPct val="100000"/>
              </a:lnSpc>
              <a:spcBef>
                <a:spcPts val="1600"/>
              </a:spcBef>
              <a:spcAft>
                <a:spcPts val="0"/>
              </a:spcAft>
              <a:buClr>
                <a:schemeClr val="lt1"/>
              </a:buClr>
              <a:buSzPts val="1400"/>
              <a:buNone/>
              <a:defRPr>
                <a:solidFill>
                  <a:schemeClr val="lt1"/>
                </a:solidFill>
              </a:defRPr>
            </a:lvl6pPr>
            <a:lvl7pPr lvl="6" algn="ctr">
              <a:lnSpc>
                <a:spcPct val="100000"/>
              </a:lnSpc>
              <a:spcBef>
                <a:spcPts val="1600"/>
              </a:spcBef>
              <a:spcAft>
                <a:spcPts val="0"/>
              </a:spcAft>
              <a:buClr>
                <a:schemeClr val="lt1"/>
              </a:buClr>
              <a:buSzPts val="1400"/>
              <a:buNone/>
              <a:defRPr>
                <a:solidFill>
                  <a:schemeClr val="lt1"/>
                </a:solidFill>
              </a:defRPr>
            </a:lvl7pPr>
            <a:lvl8pPr lvl="7" algn="ctr">
              <a:lnSpc>
                <a:spcPct val="100000"/>
              </a:lnSpc>
              <a:spcBef>
                <a:spcPts val="1600"/>
              </a:spcBef>
              <a:spcAft>
                <a:spcPts val="0"/>
              </a:spcAft>
              <a:buClr>
                <a:schemeClr val="lt1"/>
              </a:buClr>
              <a:buSzPts val="1400"/>
              <a:buNone/>
              <a:defRPr>
                <a:solidFill>
                  <a:schemeClr val="lt1"/>
                </a:solidFill>
              </a:defRPr>
            </a:lvl8pPr>
            <a:lvl9pPr lvl="8" algn="ctr">
              <a:lnSpc>
                <a:spcPct val="100000"/>
              </a:lnSpc>
              <a:spcBef>
                <a:spcPts val="1600"/>
              </a:spcBef>
              <a:spcAft>
                <a:spcPts val="1600"/>
              </a:spcAft>
              <a:buClr>
                <a:schemeClr val="lt1"/>
              </a:buClr>
              <a:buSzPts val="1400"/>
              <a:buNone/>
              <a:defRPr>
                <a:solidFill>
                  <a:schemeClr val="lt1"/>
                </a:solidFill>
              </a:defRPr>
            </a:lvl9pPr>
          </a:lstStyle>
          <a:p>
            <a:endParaRPr/>
          </a:p>
        </p:txBody>
      </p:sp>
      <p:sp>
        <p:nvSpPr>
          <p:cNvPr id="4362" name="Google Shape;4362;p215"/>
          <p:cNvSpPr txBox="1">
            <a:spLocks noGrp="1"/>
          </p:cNvSpPr>
          <p:nvPr>
            <p:ph type="title" idx="3" hasCustomPrompt="1"/>
          </p:nvPr>
        </p:nvSpPr>
        <p:spPr>
          <a:xfrm>
            <a:off x="3598175" y="1929412"/>
            <a:ext cx="1947600" cy="1281300"/>
          </a:xfrm>
          <a:prstGeom prst="rect">
            <a:avLst/>
          </a:prstGeom>
          <a:noFill/>
        </p:spPr>
        <p:txBody>
          <a:bodyPr spcFirstLastPara="1" wrap="square" lIns="0" tIns="91425" rIns="0" bIns="91425" anchor="b" anchorCtr="0">
            <a:no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4363" name="Google Shape;4363;p215"/>
          <p:cNvSpPr txBox="1">
            <a:spLocks noGrp="1"/>
          </p:cNvSpPr>
          <p:nvPr>
            <p:ph type="subTitle" idx="4"/>
          </p:nvPr>
        </p:nvSpPr>
        <p:spPr>
          <a:xfrm>
            <a:off x="6519750" y="3172626"/>
            <a:ext cx="1947600" cy="676800"/>
          </a:xfrm>
          <a:prstGeom prst="rect">
            <a:avLst/>
          </a:prstGeom>
          <a:noFill/>
        </p:spPr>
        <p:txBody>
          <a:bodyPr spcFirstLastPara="1" wrap="square" lIns="320025" tIns="0" rIns="320025" bIns="0" anchor="ctr" anchorCtr="0">
            <a:noAutofit/>
          </a:bodyPr>
          <a:lstStyle>
            <a:lvl1pPr lvl="0" algn="ctr">
              <a:lnSpc>
                <a:spcPct val="100000"/>
              </a:lnSpc>
              <a:spcBef>
                <a:spcPts val="0"/>
              </a:spcBef>
              <a:spcAft>
                <a:spcPts val="0"/>
              </a:spcAft>
              <a:buClr>
                <a:schemeClr val="lt1"/>
              </a:buClr>
              <a:buSzPts val="1200"/>
              <a:buNone/>
              <a:defRPr sz="1200">
                <a:solidFill>
                  <a:schemeClr val="lt1"/>
                </a:solidFill>
              </a:defRPr>
            </a:lvl1pPr>
            <a:lvl2pPr lvl="1" algn="ctr">
              <a:lnSpc>
                <a:spcPct val="100000"/>
              </a:lnSpc>
              <a:spcBef>
                <a:spcPts val="1600"/>
              </a:spcBef>
              <a:spcAft>
                <a:spcPts val="0"/>
              </a:spcAft>
              <a:buClr>
                <a:schemeClr val="lt1"/>
              </a:buClr>
              <a:buSzPts val="1400"/>
              <a:buNone/>
              <a:defRPr>
                <a:solidFill>
                  <a:schemeClr val="lt1"/>
                </a:solidFill>
              </a:defRPr>
            </a:lvl2pPr>
            <a:lvl3pPr lvl="2" algn="ctr">
              <a:lnSpc>
                <a:spcPct val="100000"/>
              </a:lnSpc>
              <a:spcBef>
                <a:spcPts val="1600"/>
              </a:spcBef>
              <a:spcAft>
                <a:spcPts val="0"/>
              </a:spcAft>
              <a:buClr>
                <a:schemeClr val="lt1"/>
              </a:buClr>
              <a:buSzPts val="1400"/>
              <a:buNone/>
              <a:defRPr>
                <a:solidFill>
                  <a:schemeClr val="lt1"/>
                </a:solidFill>
              </a:defRPr>
            </a:lvl3pPr>
            <a:lvl4pPr lvl="3" algn="ctr">
              <a:lnSpc>
                <a:spcPct val="100000"/>
              </a:lnSpc>
              <a:spcBef>
                <a:spcPts val="1600"/>
              </a:spcBef>
              <a:spcAft>
                <a:spcPts val="0"/>
              </a:spcAft>
              <a:buClr>
                <a:schemeClr val="lt1"/>
              </a:buClr>
              <a:buSzPts val="1400"/>
              <a:buNone/>
              <a:defRPr>
                <a:solidFill>
                  <a:schemeClr val="lt1"/>
                </a:solidFill>
              </a:defRPr>
            </a:lvl4pPr>
            <a:lvl5pPr lvl="4" algn="ctr">
              <a:lnSpc>
                <a:spcPct val="100000"/>
              </a:lnSpc>
              <a:spcBef>
                <a:spcPts val="1600"/>
              </a:spcBef>
              <a:spcAft>
                <a:spcPts val="0"/>
              </a:spcAft>
              <a:buClr>
                <a:schemeClr val="lt1"/>
              </a:buClr>
              <a:buSzPts val="1400"/>
              <a:buNone/>
              <a:defRPr>
                <a:solidFill>
                  <a:schemeClr val="lt1"/>
                </a:solidFill>
              </a:defRPr>
            </a:lvl5pPr>
            <a:lvl6pPr lvl="5" algn="ctr">
              <a:lnSpc>
                <a:spcPct val="100000"/>
              </a:lnSpc>
              <a:spcBef>
                <a:spcPts val="1600"/>
              </a:spcBef>
              <a:spcAft>
                <a:spcPts val="0"/>
              </a:spcAft>
              <a:buClr>
                <a:schemeClr val="lt1"/>
              </a:buClr>
              <a:buSzPts val="1400"/>
              <a:buNone/>
              <a:defRPr>
                <a:solidFill>
                  <a:schemeClr val="lt1"/>
                </a:solidFill>
              </a:defRPr>
            </a:lvl6pPr>
            <a:lvl7pPr lvl="6" algn="ctr">
              <a:lnSpc>
                <a:spcPct val="100000"/>
              </a:lnSpc>
              <a:spcBef>
                <a:spcPts val="1600"/>
              </a:spcBef>
              <a:spcAft>
                <a:spcPts val="0"/>
              </a:spcAft>
              <a:buClr>
                <a:schemeClr val="lt1"/>
              </a:buClr>
              <a:buSzPts val="1400"/>
              <a:buNone/>
              <a:defRPr>
                <a:solidFill>
                  <a:schemeClr val="lt1"/>
                </a:solidFill>
              </a:defRPr>
            </a:lvl7pPr>
            <a:lvl8pPr lvl="7" algn="ctr">
              <a:lnSpc>
                <a:spcPct val="100000"/>
              </a:lnSpc>
              <a:spcBef>
                <a:spcPts val="1600"/>
              </a:spcBef>
              <a:spcAft>
                <a:spcPts val="0"/>
              </a:spcAft>
              <a:buClr>
                <a:schemeClr val="lt1"/>
              </a:buClr>
              <a:buSzPts val="1400"/>
              <a:buNone/>
              <a:defRPr>
                <a:solidFill>
                  <a:schemeClr val="lt1"/>
                </a:solidFill>
              </a:defRPr>
            </a:lvl8pPr>
            <a:lvl9pPr lvl="8" algn="ctr">
              <a:lnSpc>
                <a:spcPct val="100000"/>
              </a:lnSpc>
              <a:spcBef>
                <a:spcPts val="1600"/>
              </a:spcBef>
              <a:spcAft>
                <a:spcPts val="1600"/>
              </a:spcAft>
              <a:buClr>
                <a:schemeClr val="lt1"/>
              </a:buClr>
              <a:buSzPts val="1400"/>
              <a:buNone/>
              <a:defRPr>
                <a:solidFill>
                  <a:schemeClr val="lt1"/>
                </a:solidFill>
              </a:defRPr>
            </a:lvl9pPr>
          </a:lstStyle>
          <a:p>
            <a:endParaRPr/>
          </a:p>
        </p:txBody>
      </p:sp>
      <p:sp>
        <p:nvSpPr>
          <p:cNvPr id="4364" name="Google Shape;4364;p215"/>
          <p:cNvSpPr txBox="1">
            <a:spLocks noGrp="1"/>
          </p:cNvSpPr>
          <p:nvPr>
            <p:ph type="title" idx="5" hasCustomPrompt="1"/>
          </p:nvPr>
        </p:nvSpPr>
        <p:spPr>
          <a:xfrm>
            <a:off x="6519750" y="1929374"/>
            <a:ext cx="1947600" cy="1281300"/>
          </a:xfrm>
          <a:prstGeom prst="rect">
            <a:avLst/>
          </a:prstGeom>
          <a:noFill/>
        </p:spPr>
        <p:txBody>
          <a:bodyPr spcFirstLastPara="1" wrap="square" lIns="0" tIns="91425" rIns="0" bIns="91425" anchor="b" anchorCtr="0">
            <a:no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4365" name="Google Shape;4365;p215"/>
          <p:cNvSpPr txBox="1">
            <a:spLocks noGrp="1"/>
          </p:cNvSpPr>
          <p:nvPr>
            <p:ph type="title" idx="6"/>
          </p:nvPr>
        </p:nvSpPr>
        <p:spPr>
          <a:xfrm>
            <a:off x="676650" y="0"/>
            <a:ext cx="7790700" cy="1289400"/>
          </a:xfrm>
          <a:prstGeom prst="rect">
            <a:avLst/>
          </a:prstGeom>
          <a:noFill/>
        </p:spPr>
        <p:txBody>
          <a:bodyPr spcFirstLastPara="1" wrap="square" lIns="0" tIns="91425" rIns="0" bIns="0" anchor="b" anchorCtr="0">
            <a:noAutofit/>
          </a:bodyPr>
          <a:lstStyle>
            <a:lvl1pPr lvl="0" algn="ctr">
              <a:spcBef>
                <a:spcPts val="0"/>
              </a:spcBef>
              <a:spcAft>
                <a:spcPts val="0"/>
              </a:spcAft>
              <a:buClr>
                <a:schemeClr val="lt1"/>
              </a:buClr>
              <a:buSzPts val="3200"/>
              <a:buNone/>
              <a:defRPr sz="3200">
                <a:solidFill>
                  <a:schemeClr val="lt1"/>
                </a:solidFill>
              </a:defRPr>
            </a:lvl1pPr>
            <a:lvl2pPr lvl="1"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4366" name="Google Shape;4366;p215"/>
          <p:cNvSpPr txBox="1">
            <a:spLocks noGrp="1"/>
          </p:cNvSpPr>
          <p:nvPr>
            <p:ph type="subTitle" idx="7"/>
          </p:nvPr>
        </p:nvSpPr>
        <p:spPr>
          <a:xfrm>
            <a:off x="676650" y="1449300"/>
            <a:ext cx="7790700" cy="320100"/>
          </a:xfrm>
          <a:prstGeom prst="rect">
            <a:avLst/>
          </a:prstGeom>
          <a:noFill/>
        </p:spPr>
        <p:txBody>
          <a:bodyPr spcFirstLastPara="1" wrap="square" lIns="0" tIns="0" rIns="0" bIns="0" anchor="t" anchorCtr="0">
            <a:noAutofit/>
          </a:bodyPr>
          <a:lstStyle>
            <a:lvl1pPr lvl="0" algn="ctr">
              <a:spcBef>
                <a:spcPts val="0"/>
              </a:spcBef>
              <a:spcAft>
                <a:spcPts val="0"/>
              </a:spcAft>
              <a:buClr>
                <a:schemeClr val="lt1"/>
              </a:buClr>
              <a:buSzPts val="1800"/>
              <a:buNone/>
              <a:defRPr>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a:endParaRPr/>
          </a:p>
        </p:txBody>
      </p:sp>
      <p:sp>
        <p:nvSpPr>
          <p:cNvPr id="4367" name="Google Shape;4367;p215"/>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grpSp>
        <p:nvGrpSpPr>
          <p:cNvPr id="4368" name="Google Shape;4368;p215"/>
          <p:cNvGrpSpPr/>
          <p:nvPr/>
        </p:nvGrpSpPr>
        <p:grpSpPr>
          <a:xfrm>
            <a:off x="8648263" y="4659742"/>
            <a:ext cx="313719" cy="338062"/>
            <a:chOff x="3976677" y="2333625"/>
            <a:chExt cx="876309" cy="944307"/>
          </a:xfrm>
        </p:grpSpPr>
        <p:sp>
          <p:nvSpPr>
            <p:cNvPr id="4369" name="Google Shape;4369;p215"/>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70" name="Google Shape;4370;p215"/>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71" name="Google Shape;4371;p215"/>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72" name="Google Shape;4372;p215"/>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73" name="Google Shape;4373;p215"/>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74" name="Google Shape;4374;p215"/>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75" name="Google Shape;4375;p215"/>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76" name="Google Shape;4376;p215"/>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77" name="Google Shape;4377;p215"/>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78" name="Google Shape;4378;p215"/>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79" name="Google Shape;4379;p215"/>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80" name="Google Shape;4380;p215"/>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81" name="Google Shape;4381;p215"/>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82" name="Google Shape;4382;p215"/>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005 - Content - Big Numbers 3X - Grey">
  <p:cSld name="CUSTOM_1_1_1_1_1_1_1_1">
    <p:bg>
      <p:bgPr>
        <a:solidFill>
          <a:schemeClr val="lt2"/>
        </a:solidFill>
        <a:effectLst/>
      </p:bgPr>
    </p:bg>
    <p:spTree>
      <p:nvGrpSpPr>
        <p:cNvPr id="1" name="Shape 4383"/>
        <p:cNvGrpSpPr/>
        <p:nvPr/>
      </p:nvGrpSpPr>
      <p:grpSpPr>
        <a:xfrm>
          <a:off x="0" y="0"/>
          <a:ext cx="0" cy="0"/>
          <a:chOff x="0" y="0"/>
          <a:chExt cx="0" cy="0"/>
        </a:xfrm>
      </p:grpSpPr>
      <p:sp>
        <p:nvSpPr>
          <p:cNvPr id="4384" name="Google Shape;4384;p216"/>
          <p:cNvSpPr txBox="1">
            <a:spLocks noGrp="1"/>
          </p:cNvSpPr>
          <p:nvPr>
            <p:ph type="subTitle" idx="1"/>
          </p:nvPr>
        </p:nvSpPr>
        <p:spPr>
          <a:xfrm>
            <a:off x="676650" y="3172665"/>
            <a:ext cx="1947600" cy="676800"/>
          </a:xfrm>
          <a:prstGeom prst="rect">
            <a:avLst/>
          </a:prstGeom>
          <a:noFill/>
        </p:spPr>
        <p:txBody>
          <a:bodyPr spcFirstLastPara="1" wrap="square" lIns="320025" tIns="0" rIns="320025" bIns="0" anchor="ctr" anchorCtr="0">
            <a:noAutofit/>
          </a:bodyPr>
          <a:lstStyle>
            <a:lvl1pPr lvl="0" algn="ctr">
              <a:lnSpc>
                <a:spcPct val="100000"/>
              </a:lnSpc>
              <a:spcBef>
                <a:spcPts val="0"/>
              </a:spcBef>
              <a:spcAft>
                <a:spcPts val="0"/>
              </a:spcAft>
              <a:buSzPts val="1200"/>
              <a:buNone/>
              <a:defRPr sz="1200"/>
            </a:lvl1pPr>
            <a:lvl2pPr lvl="1" algn="ctr">
              <a:spcBef>
                <a:spcPts val="160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
        <p:nvSpPr>
          <p:cNvPr id="4385" name="Google Shape;4385;p216"/>
          <p:cNvSpPr txBox="1">
            <a:spLocks noGrp="1"/>
          </p:cNvSpPr>
          <p:nvPr>
            <p:ph type="title" hasCustomPrompt="1"/>
          </p:nvPr>
        </p:nvSpPr>
        <p:spPr>
          <a:xfrm>
            <a:off x="676650" y="1929412"/>
            <a:ext cx="1947600" cy="1281300"/>
          </a:xfrm>
          <a:prstGeom prst="rect">
            <a:avLst/>
          </a:prstGeom>
          <a:noFill/>
        </p:spPr>
        <p:txBody>
          <a:bodyPr spcFirstLastPara="1" wrap="square" lIns="0" tIns="91425" rIns="0"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4386" name="Google Shape;4386;p216"/>
          <p:cNvSpPr txBox="1">
            <a:spLocks noGrp="1"/>
          </p:cNvSpPr>
          <p:nvPr>
            <p:ph type="subTitle" idx="2"/>
          </p:nvPr>
        </p:nvSpPr>
        <p:spPr>
          <a:xfrm>
            <a:off x="3598175" y="3172665"/>
            <a:ext cx="1947600" cy="676800"/>
          </a:xfrm>
          <a:prstGeom prst="rect">
            <a:avLst/>
          </a:prstGeom>
          <a:noFill/>
        </p:spPr>
        <p:txBody>
          <a:bodyPr spcFirstLastPara="1" wrap="square" lIns="320025" tIns="0" rIns="320025" bIns="0" anchor="ctr" anchorCtr="0">
            <a:noAutofit/>
          </a:bodyPr>
          <a:lstStyle>
            <a:lvl1pPr lvl="0" algn="ctr">
              <a:lnSpc>
                <a:spcPct val="100000"/>
              </a:lnSpc>
              <a:spcBef>
                <a:spcPts val="0"/>
              </a:spcBef>
              <a:spcAft>
                <a:spcPts val="0"/>
              </a:spcAft>
              <a:buSzPts val="1200"/>
              <a:buNone/>
              <a:defRPr sz="1200"/>
            </a:lvl1pPr>
            <a:lvl2pPr lvl="1" algn="ctr">
              <a:lnSpc>
                <a:spcPct val="100000"/>
              </a:lnSpc>
              <a:spcBef>
                <a:spcPts val="160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4387" name="Google Shape;4387;p216"/>
          <p:cNvSpPr txBox="1">
            <a:spLocks noGrp="1"/>
          </p:cNvSpPr>
          <p:nvPr>
            <p:ph type="title" idx="3" hasCustomPrompt="1"/>
          </p:nvPr>
        </p:nvSpPr>
        <p:spPr>
          <a:xfrm>
            <a:off x="3598175" y="1929412"/>
            <a:ext cx="1947600" cy="1281300"/>
          </a:xfrm>
          <a:prstGeom prst="rect">
            <a:avLst/>
          </a:prstGeom>
          <a:noFill/>
        </p:spPr>
        <p:txBody>
          <a:bodyPr spcFirstLastPara="1" wrap="square" lIns="0" tIns="91425" rIns="0"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4388" name="Google Shape;4388;p216"/>
          <p:cNvSpPr txBox="1">
            <a:spLocks noGrp="1"/>
          </p:cNvSpPr>
          <p:nvPr>
            <p:ph type="subTitle" idx="4"/>
          </p:nvPr>
        </p:nvSpPr>
        <p:spPr>
          <a:xfrm>
            <a:off x="6519750" y="3172626"/>
            <a:ext cx="1947600" cy="676800"/>
          </a:xfrm>
          <a:prstGeom prst="rect">
            <a:avLst/>
          </a:prstGeom>
          <a:noFill/>
        </p:spPr>
        <p:txBody>
          <a:bodyPr spcFirstLastPara="1" wrap="square" lIns="320025" tIns="0" rIns="320025" bIns="0" anchor="ctr" anchorCtr="0">
            <a:noAutofit/>
          </a:bodyPr>
          <a:lstStyle>
            <a:lvl1pPr lvl="0" algn="ctr">
              <a:lnSpc>
                <a:spcPct val="100000"/>
              </a:lnSpc>
              <a:spcBef>
                <a:spcPts val="0"/>
              </a:spcBef>
              <a:spcAft>
                <a:spcPts val="0"/>
              </a:spcAft>
              <a:buSzPts val="1200"/>
              <a:buNone/>
              <a:defRPr sz="1200"/>
            </a:lvl1pPr>
            <a:lvl2pPr lvl="1" algn="ctr">
              <a:lnSpc>
                <a:spcPct val="100000"/>
              </a:lnSpc>
              <a:spcBef>
                <a:spcPts val="160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4389" name="Google Shape;4389;p216"/>
          <p:cNvSpPr txBox="1">
            <a:spLocks noGrp="1"/>
          </p:cNvSpPr>
          <p:nvPr>
            <p:ph type="title" idx="5" hasCustomPrompt="1"/>
          </p:nvPr>
        </p:nvSpPr>
        <p:spPr>
          <a:xfrm>
            <a:off x="6519750" y="1929374"/>
            <a:ext cx="1947600" cy="1281300"/>
          </a:xfrm>
          <a:prstGeom prst="rect">
            <a:avLst/>
          </a:prstGeom>
          <a:noFill/>
        </p:spPr>
        <p:txBody>
          <a:bodyPr spcFirstLastPara="1" wrap="square" lIns="0" tIns="91425" rIns="0"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4390" name="Google Shape;4390;p216"/>
          <p:cNvSpPr txBox="1">
            <a:spLocks noGrp="1"/>
          </p:cNvSpPr>
          <p:nvPr>
            <p:ph type="title" idx="6"/>
          </p:nvPr>
        </p:nvSpPr>
        <p:spPr>
          <a:xfrm>
            <a:off x="676650" y="0"/>
            <a:ext cx="7790700" cy="1289400"/>
          </a:xfrm>
          <a:prstGeom prst="rect">
            <a:avLst/>
          </a:prstGeom>
          <a:noFill/>
        </p:spPr>
        <p:txBody>
          <a:bodyPr spcFirstLastPara="1" wrap="square" lIns="0" tIns="91425" rIns="0" bIns="0" anchor="b" anchorCtr="0">
            <a:noAutofit/>
          </a:bodyPr>
          <a:lstStyle>
            <a:lvl1pPr lvl="0" algn="ctr">
              <a:spcBef>
                <a:spcPts val="0"/>
              </a:spcBef>
              <a:spcAft>
                <a:spcPts val="0"/>
              </a:spcAft>
              <a:buSzPts val="3200"/>
              <a:buNone/>
              <a:defRPr sz="3200"/>
            </a:lvl1pPr>
            <a:lvl2pPr lvl="1"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4391" name="Google Shape;4391;p216"/>
          <p:cNvSpPr txBox="1">
            <a:spLocks noGrp="1"/>
          </p:cNvSpPr>
          <p:nvPr>
            <p:ph type="subTitle" idx="7"/>
          </p:nvPr>
        </p:nvSpPr>
        <p:spPr>
          <a:xfrm>
            <a:off x="676650" y="1449300"/>
            <a:ext cx="7790700" cy="320100"/>
          </a:xfrm>
          <a:prstGeom prst="rect">
            <a:avLst/>
          </a:prstGeom>
          <a:noFill/>
        </p:spPr>
        <p:txBody>
          <a:bodyPr spcFirstLastPara="1" wrap="square" lIns="0" tIns="0" rIns="0" bIns="0" anchor="t" anchorCtr="0">
            <a:noAutofit/>
          </a:bodyPr>
          <a:lstStyle>
            <a:lvl1pPr lvl="0" algn="ctr">
              <a:spcBef>
                <a:spcPts val="0"/>
              </a:spcBef>
              <a:spcAft>
                <a:spcPts val="0"/>
              </a:spcAft>
              <a:buSzPts val="18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grpSp>
        <p:nvGrpSpPr>
          <p:cNvPr id="4392" name="Google Shape;4392;p216"/>
          <p:cNvGrpSpPr/>
          <p:nvPr/>
        </p:nvGrpSpPr>
        <p:grpSpPr>
          <a:xfrm>
            <a:off x="8648263" y="4659742"/>
            <a:ext cx="313719" cy="338062"/>
            <a:chOff x="3976677" y="2333625"/>
            <a:chExt cx="876309" cy="944307"/>
          </a:xfrm>
        </p:grpSpPr>
        <p:sp>
          <p:nvSpPr>
            <p:cNvPr id="4393" name="Google Shape;4393;p216"/>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94" name="Google Shape;4394;p216"/>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95" name="Google Shape;4395;p216"/>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96" name="Google Shape;4396;p216"/>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97" name="Google Shape;4397;p216"/>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98" name="Google Shape;4398;p216"/>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399" name="Google Shape;4399;p216"/>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00" name="Google Shape;4400;p216"/>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01" name="Google Shape;4401;p216"/>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02" name="Google Shape;4402;p216"/>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03" name="Google Shape;4403;p216"/>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04" name="Google Shape;4404;p216"/>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05" name="Google Shape;4405;p216"/>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06" name="Google Shape;4406;p216"/>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407" name="Google Shape;4407;p216"/>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006 - Content and Image - 1 - Blue">
  <p:cSld name="CUSTOM_4_2_7_1_1_1">
    <p:bg>
      <p:bgPr>
        <a:solidFill>
          <a:schemeClr val="dk1"/>
        </a:solidFill>
        <a:effectLst/>
      </p:bgPr>
    </p:bg>
    <p:spTree>
      <p:nvGrpSpPr>
        <p:cNvPr id="1" name="Shape 4408"/>
        <p:cNvGrpSpPr/>
        <p:nvPr/>
      </p:nvGrpSpPr>
      <p:grpSpPr>
        <a:xfrm>
          <a:off x="0" y="0"/>
          <a:ext cx="0" cy="0"/>
          <a:chOff x="0" y="0"/>
          <a:chExt cx="0" cy="0"/>
        </a:xfrm>
      </p:grpSpPr>
      <p:sp>
        <p:nvSpPr>
          <p:cNvPr id="4409" name="Google Shape;4409;p217"/>
          <p:cNvSpPr txBox="1">
            <a:spLocks noGrp="1"/>
          </p:cNvSpPr>
          <p:nvPr>
            <p:ph type="title"/>
          </p:nvPr>
        </p:nvSpPr>
        <p:spPr>
          <a:xfrm>
            <a:off x="676629" y="0"/>
            <a:ext cx="3895500" cy="1289400"/>
          </a:xfrm>
          <a:prstGeom prst="rect">
            <a:avLst/>
          </a:prstGeom>
          <a:noFill/>
        </p:spPr>
        <p:txBody>
          <a:bodyPr spcFirstLastPara="1" wrap="square" lIns="0" tIns="91425" rIns="0" bIns="0" anchor="b" anchorCtr="0">
            <a:noAutofit/>
          </a:bodyPr>
          <a:lstStyle>
            <a:lvl1pPr lvl="0">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4410" name="Google Shape;4410;p217"/>
          <p:cNvSpPr txBox="1">
            <a:spLocks noGrp="1"/>
          </p:cNvSpPr>
          <p:nvPr>
            <p:ph type="subTitle" idx="1"/>
          </p:nvPr>
        </p:nvSpPr>
        <p:spPr>
          <a:xfrm>
            <a:off x="676650" y="1449300"/>
            <a:ext cx="3895500" cy="320100"/>
          </a:xfrm>
          <a:prstGeom prst="rect">
            <a:avLst/>
          </a:prstGeom>
          <a:noFill/>
        </p:spPr>
        <p:txBody>
          <a:bodyPr spcFirstLastPara="1" wrap="square" lIns="0" tIns="0" rIns="0" bIns="0" anchor="t" anchorCtr="0">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4411" name="Google Shape;4411;p217"/>
          <p:cNvSpPr txBox="1">
            <a:spLocks noGrp="1"/>
          </p:cNvSpPr>
          <p:nvPr>
            <p:ph type="body" idx="2"/>
          </p:nvPr>
        </p:nvSpPr>
        <p:spPr>
          <a:xfrm>
            <a:off x="676650" y="1769400"/>
            <a:ext cx="3895500" cy="2720100"/>
          </a:xfrm>
          <a:prstGeom prst="rect">
            <a:avLst/>
          </a:prstGeom>
        </p:spPr>
        <p:txBody>
          <a:bodyPr spcFirstLastPara="1" wrap="square" lIns="0" tIns="91425" rIns="0" bIns="91425" anchor="t" anchorCtr="0">
            <a:noAutofit/>
          </a:bodyPr>
          <a:lstStyle>
            <a:lvl1pPr marL="457200" lvl="0" indent="-317500">
              <a:lnSpc>
                <a:spcPct val="100000"/>
              </a:lnSpc>
              <a:spcBef>
                <a:spcPts val="0"/>
              </a:spcBef>
              <a:spcAft>
                <a:spcPts val="0"/>
              </a:spcAft>
              <a:buClr>
                <a:schemeClr val="lt1"/>
              </a:buClr>
              <a:buSzPts val="1400"/>
              <a:buChar char="●"/>
              <a:defRPr sz="1400">
                <a:solidFill>
                  <a:schemeClr val="lt1"/>
                </a:solidFill>
              </a:defRPr>
            </a:lvl1pPr>
            <a:lvl2pPr marL="914400" lvl="1" indent="-317500">
              <a:lnSpc>
                <a:spcPct val="100000"/>
              </a:lnSpc>
              <a:spcBef>
                <a:spcPts val="500"/>
              </a:spcBef>
              <a:spcAft>
                <a:spcPts val="0"/>
              </a:spcAft>
              <a:buClr>
                <a:schemeClr val="lt1"/>
              </a:buClr>
              <a:buSzPts val="1400"/>
              <a:buChar char="●"/>
              <a:defRPr>
                <a:solidFill>
                  <a:schemeClr val="lt1"/>
                </a:solidFill>
              </a:defRPr>
            </a:lvl2pPr>
            <a:lvl3pPr marL="1371600" lvl="2" indent="-317500">
              <a:lnSpc>
                <a:spcPct val="100000"/>
              </a:lnSpc>
              <a:spcBef>
                <a:spcPts val="500"/>
              </a:spcBef>
              <a:spcAft>
                <a:spcPts val="0"/>
              </a:spcAft>
              <a:buClr>
                <a:schemeClr val="lt1"/>
              </a:buClr>
              <a:buSzPts val="1400"/>
              <a:buChar char="■"/>
              <a:defRPr>
                <a:solidFill>
                  <a:schemeClr val="lt1"/>
                </a:solidFill>
              </a:defRPr>
            </a:lvl3pPr>
            <a:lvl4pPr marL="1828800" lvl="3" indent="-317500">
              <a:lnSpc>
                <a:spcPct val="100000"/>
              </a:lnSpc>
              <a:spcBef>
                <a:spcPts val="500"/>
              </a:spcBef>
              <a:spcAft>
                <a:spcPts val="0"/>
              </a:spcAft>
              <a:buClr>
                <a:schemeClr val="lt1"/>
              </a:buClr>
              <a:buSzPts val="1400"/>
              <a:buChar char="●"/>
              <a:defRPr>
                <a:solidFill>
                  <a:schemeClr val="lt1"/>
                </a:solidFill>
              </a:defRPr>
            </a:lvl4pPr>
            <a:lvl5pPr marL="2286000" lvl="4" indent="-317500">
              <a:lnSpc>
                <a:spcPct val="100000"/>
              </a:lnSpc>
              <a:spcBef>
                <a:spcPts val="500"/>
              </a:spcBef>
              <a:spcAft>
                <a:spcPts val="0"/>
              </a:spcAft>
              <a:buClr>
                <a:schemeClr val="lt1"/>
              </a:buClr>
              <a:buSzPts val="1400"/>
              <a:buChar char="○"/>
              <a:defRPr>
                <a:solidFill>
                  <a:schemeClr val="lt1"/>
                </a:solidFill>
              </a:defRPr>
            </a:lvl5pPr>
            <a:lvl6pPr marL="2743200" lvl="5" indent="-317500">
              <a:lnSpc>
                <a:spcPct val="100000"/>
              </a:lnSpc>
              <a:spcBef>
                <a:spcPts val="500"/>
              </a:spcBef>
              <a:spcAft>
                <a:spcPts val="0"/>
              </a:spcAft>
              <a:buClr>
                <a:schemeClr val="lt1"/>
              </a:buClr>
              <a:buSzPts val="1400"/>
              <a:buChar char="■"/>
              <a:defRPr>
                <a:solidFill>
                  <a:schemeClr val="lt1"/>
                </a:solidFill>
              </a:defRPr>
            </a:lvl6pPr>
            <a:lvl7pPr marL="3200400" lvl="6" indent="-317500">
              <a:lnSpc>
                <a:spcPct val="100000"/>
              </a:lnSpc>
              <a:spcBef>
                <a:spcPts val="500"/>
              </a:spcBef>
              <a:spcAft>
                <a:spcPts val="0"/>
              </a:spcAft>
              <a:buClr>
                <a:schemeClr val="lt1"/>
              </a:buClr>
              <a:buSzPts val="1400"/>
              <a:buChar char="●"/>
              <a:defRPr>
                <a:solidFill>
                  <a:schemeClr val="lt1"/>
                </a:solidFill>
              </a:defRPr>
            </a:lvl7pPr>
            <a:lvl8pPr marL="3657600" lvl="7" indent="-317500">
              <a:lnSpc>
                <a:spcPct val="100000"/>
              </a:lnSpc>
              <a:spcBef>
                <a:spcPts val="500"/>
              </a:spcBef>
              <a:spcAft>
                <a:spcPts val="0"/>
              </a:spcAft>
              <a:buClr>
                <a:schemeClr val="lt1"/>
              </a:buClr>
              <a:buSzPts val="1400"/>
              <a:buChar char="○"/>
              <a:defRPr>
                <a:solidFill>
                  <a:schemeClr val="lt1"/>
                </a:solidFill>
              </a:defRPr>
            </a:lvl8pPr>
            <a:lvl9pPr marL="4114800" lvl="8" indent="-31750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4412" name="Google Shape;4412;p217"/>
          <p:cNvSpPr>
            <a:spLocks noGrp="1"/>
          </p:cNvSpPr>
          <p:nvPr>
            <p:ph type="pic" idx="3"/>
          </p:nvPr>
        </p:nvSpPr>
        <p:spPr>
          <a:xfrm>
            <a:off x="5221225" y="-13175"/>
            <a:ext cx="3246000" cy="4502700"/>
          </a:xfrm>
          <a:prstGeom prst="rect">
            <a:avLst/>
          </a:prstGeom>
          <a:noFill/>
          <a:ln>
            <a:noFill/>
          </a:ln>
        </p:spPr>
      </p:sp>
      <p:grpSp>
        <p:nvGrpSpPr>
          <p:cNvPr id="4413" name="Google Shape;4413;p217"/>
          <p:cNvGrpSpPr/>
          <p:nvPr/>
        </p:nvGrpSpPr>
        <p:grpSpPr>
          <a:xfrm>
            <a:off x="8648263" y="4659742"/>
            <a:ext cx="313719" cy="338062"/>
            <a:chOff x="3976677" y="2333625"/>
            <a:chExt cx="876309" cy="944307"/>
          </a:xfrm>
        </p:grpSpPr>
        <p:sp>
          <p:nvSpPr>
            <p:cNvPr id="4414" name="Google Shape;4414;p217"/>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15" name="Google Shape;4415;p217"/>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16" name="Google Shape;4416;p217"/>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17" name="Google Shape;4417;p217"/>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18" name="Google Shape;4418;p217"/>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19" name="Google Shape;4419;p217"/>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20" name="Google Shape;4420;p217"/>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21" name="Google Shape;4421;p217"/>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22" name="Google Shape;4422;p217"/>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23" name="Google Shape;4423;p217"/>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24" name="Google Shape;4424;p217"/>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25" name="Google Shape;4425;p217"/>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26" name="Google Shape;4426;p217"/>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27" name="Google Shape;4427;p217"/>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428" name="Google Shape;4428;p217"/>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006 - Content and Image - 1 - Grey">
  <p:cSld name="CUSTOM_4_2_7_1_1_1_3">
    <p:bg>
      <p:bgPr>
        <a:solidFill>
          <a:schemeClr val="lt2"/>
        </a:solidFill>
        <a:effectLst/>
      </p:bgPr>
    </p:bg>
    <p:spTree>
      <p:nvGrpSpPr>
        <p:cNvPr id="1" name="Shape 4429"/>
        <p:cNvGrpSpPr/>
        <p:nvPr/>
      </p:nvGrpSpPr>
      <p:grpSpPr>
        <a:xfrm>
          <a:off x="0" y="0"/>
          <a:ext cx="0" cy="0"/>
          <a:chOff x="0" y="0"/>
          <a:chExt cx="0" cy="0"/>
        </a:xfrm>
      </p:grpSpPr>
      <p:sp>
        <p:nvSpPr>
          <p:cNvPr id="4430" name="Google Shape;4430;p218"/>
          <p:cNvSpPr txBox="1">
            <a:spLocks noGrp="1"/>
          </p:cNvSpPr>
          <p:nvPr>
            <p:ph type="title"/>
          </p:nvPr>
        </p:nvSpPr>
        <p:spPr>
          <a:xfrm>
            <a:off x="676629" y="0"/>
            <a:ext cx="3895500" cy="1289400"/>
          </a:xfrm>
          <a:prstGeom prst="rect">
            <a:avLst/>
          </a:prstGeom>
          <a:noFill/>
        </p:spPr>
        <p:txBody>
          <a:bodyPr spcFirstLastPara="1" wrap="square" lIns="0" tIns="91425" rIns="0" bIns="0" anchor="b" anchorCtr="0">
            <a:noAutofit/>
          </a:bodyPr>
          <a:lstStyle>
            <a:lvl1pPr lvl="0">
              <a:spcBef>
                <a:spcPts val="0"/>
              </a:spcBef>
              <a:spcAft>
                <a:spcPts val="0"/>
              </a:spcAft>
              <a:buSzPts val="3200"/>
              <a:buNone/>
              <a:defRPr sz="3200"/>
            </a:lvl1pPr>
            <a:lvl2pPr lvl="1">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4431" name="Google Shape;4431;p218"/>
          <p:cNvSpPr txBox="1">
            <a:spLocks noGrp="1"/>
          </p:cNvSpPr>
          <p:nvPr>
            <p:ph type="body" idx="1"/>
          </p:nvPr>
        </p:nvSpPr>
        <p:spPr>
          <a:xfrm>
            <a:off x="676500" y="1769375"/>
            <a:ext cx="3895500" cy="2720100"/>
          </a:xfrm>
          <a:prstGeom prst="rect">
            <a:avLst/>
          </a:prstGeom>
        </p:spPr>
        <p:txBody>
          <a:bodyPr spcFirstLastPara="1" wrap="square" lIns="0" tIns="91425" rIns="0" bIns="91425" anchor="t" anchorCtr="0">
            <a:noAutofit/>
          </a:bodyPr>
          <a:lstStyle>
            <a:lvl1pPr marL="457200" lvl="0" indent="-317500">
              <a:lnSpc>
                <a:spcPct val="100000"/>
              </a:lnSpc>
              <a:spcBef>
                <a:spcPts val="0"/>
              </a:spcBef>
              <a:spcAft>
                <a:spcPts val="0"/>
              </a:spcAft>
              <a:buSzPts val="1400"/>
              <a:buChar char="●"/>
              <a:defRPr sz="1400"/>
            </a:lvl1pPr>
            <a:lvl2pPr marL="914400" lvl="1" indent="-317500">
              <a:lnSpc>
                <a:spcPct val="100000"/>
              </a:lnSpc>
              <a:spcBef>
                <a:spcPts val="500"/>
              </a:spcBef>
              <a:spcAft>
                <a:spcPts val="0"/>
              </a:spcAft>
              <a:buSzPts val="1400"/>
              <a:buChar char="●"/>
              <a:defRPr/>
            </a:lvl2pPr>
            <a:lvl3pPr marL="1371600" lvl="2" indent="-317500">
              <a:lnSpc>
                <a:spcPct val="100000"/>
              </a:lnSpc>
              <a:spcBef>
                <a:spcPts val="500"/>
              </a:spcBef>
              <a:spcAft>
                <a:spcPts val="0"/>
              </a:spcAft>
              <a:buSzPts val="1400"/>
              <a:buChar char="■"/>
              <a:defRPr/>
            </a:lvl3pPr>
            <a:lvl4pPr marL="1828800" lvl="3" indent="-317500">
              <a:lnSpc>
                <a:spcPct val="100000"/>
              </a:lnSpc>
              <a:spcBef>
                <a:spcPts val="500"/>
              </a:spcBef>
              <a:spcAft>
                <a:spcPts val="0"/>
              </a:spcAft>
              <a:buSzPts val="1400"/>
              <a:buChar char="●"/>
              <a:defRPr/>
            </a:lvl4pPr>
            <a:lvl5pPr marL="2286000" lvl="4" indent="-317500">
              <a:lnSpc>
                <a:spcPct val="100000"/>
              </a:lnSpc>
              <a:spcBef>
                <a:spcPts val="500"/>
              </a:spcBef>
              <a:spcAft>
                <a:spcPts val="0"/>
              </a:spcAft>
              <a:buSzPts val="1400"/>
              <a:buChar char="○"/>
              <a:defRPr/>
            </a:lvl5pPr>
            <a:lvl6pPr marL="2743200" lvl="5" indent="-317500">
              <a:lnSpc>
                <a:spcPct val="100000"/>
              </a:lnSpc>
              <a:spcBef>
                <a:spcPts val="500"/>
              </a:spcBef>
              <a:spcAft>
                <a:spcPts val="0"/>
              </a:spcAft>
              <a:buSzPts val="1400"/>
              <a:buChar char="■"/>
              <a:defRPr/>
            </a:lvl6pPr>
            <a:lvl7pPr marL="3200400" lvl="6" indent="-317500">
              <a:lnSpc>
                <a:spcPct val="100000"/>
              </a:lnSpc>
              <a:spcBef>
                <a:spcPts val="500"/>
              </a:spcBef>
              <a:spcAft>
                <a:spcPts val="0"/>
              </a:spcAft>
              <a:buSzPts val="1400"/>
              <a:buChar char="●"/>
              <a:defRPr/>
            </a:lvl7pPr>
            <a:lvl8pPr marL="3657600" lvl="7" indent="-317500">
              <a:lnSpc>
                <a:spcPct val="100000"/>
              </a:lnSpc>
              <a:spcBef>
                <a:spcPts val="500"/>
              </a:spcBef>
              <a:spcAft>
                <a:spcPts val="0"/>
              </a:spcAft>
              <a:buSzPts val="1400"/>
              <a:buChar char="○"/>
              <a:defRPr/>
            </a:lvl8pPr>
            <a:lvl9pPr marL="4114800" lvl="8" indent="-317500">
              <a:lnSpc>
                <a:spcPct val="100000"/>
              </a:lnSpc>
              <a:spcBef>
                <a:spcPts val="500"/>
              </a:spcBef>
              <a:spcAft>
                <a:spcPts val="500"/>
              </a:spcAft>
              <a:buSzPts val="1400"/>
              <a:buChar char="■"/>
              <a:defRPr/>
            </a:lvl9pPr>
          </a:lstStyle>
          <a:p>
            <a:endParaRPr/>
          </a:p>
        </p:txBody>
      </p:sp>
      <p:sp>
        <p:nvSpPr>
          <p:cNvPr id="4432" name="Google Shape;4432;p218"/>
          <p:cNvSpPr>
            <a:spLocks noGrp="1"/>
          </p:cNvSpPr>
          <p:nvPr>
            <p:ph type="pic" idx="2"/>
          </p:nvPr>
        </p:nvSpPr>
        <p:spPr>
          <a:xfrm>
            <a:off x="5221225" y="-13175"/>
            <a:ext cx="3246000" cy="4502700"/>
          </a:xfrm>
          <a:prstGeom prst="rect">
            <a:avLst/>
          </a:prstGeom>
          <a:noFill/>
          <a:ln>
            <a:noFill/>
          </a:ln>
        </p:spPr>
      </p:sp>
      <p:sp>
        <p:nvSpPr>
          <p:cNvPr id="4433" name="Google Shape;4433;p218"/>
          <p:cNvSpPr txBox="1">
            <a:spLocks noGrp="1"/>
          </p:cNvSpPr>
          <p:nvPr>
            <p:ph type="subTitle" idx="3"/>
          </p:nvPr>
        </p:nvSpPr>
        <p:spPr>
          <a:xfrm>
            <a:off x="676650" y="1449300"/>
            <a:ext cx="3895500" cy="320100"/>
          </a:xfrm>
          <a:prstGeom prst="rect">
            <a:avLst/>
          </a:prstGeom>
          <a:noFill/>
        </p:spPr>
        <p:txBody>
          <a:bodyPr spcFirstLastPara="1" wrap="square" lIns="0" tIns="0" rIns="0" bIns="0"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4434" name="Google Shape;4434;p218"/>
          <p:cNvGrpSpPr/>
          <p:nvPr/>
        </p:nvGrpSpPr>
        <p:grpSpPr>
          <a:xfrm>
            <a:off x="8648263" y="4659742"/>
            <a:ext cx="313719" cy="338062"/>
            <a:chOff x="3976677" y="2333625"/>
            <a:chExt cx="876309" cy="944307"/>
          </a:xfrm>
        </p:grpSpPr>
        <p:sp>
          <p:nvSpPr>
            <p:cNvPr id="4435" name="Google Shape;4435;p218"/>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36" name="Google Shape;4436;p218"/>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37" name="Google Shape;4437;p218"/>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38" name="Google Shape;4438;p218"/>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39" name="Google Shape;4439;p218"/>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40" name="Google Shape;4440;p218"/>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41" name="Google Shape;4441;p218"/>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42" name="Google Shape;4442;p218"/>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43" name="Google Shape;4443;p218"/>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44" name="Google Shape;4444;p218"/>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45" name="Google Shape;4445;p218"/>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46" name="Google Shape;4446;p218"/>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47" name="Google Shape;4447;p218"/>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48" name="Google Shape;4448;p218"/>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449" name="Google Shape;4449;p218"/>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05 - Content - 2 Column B with Icon - Grey">
  <p:cSld name="CUSTOM_4_1_1_1_1">
    <p:bg>
      <p:bgPr>
        <a:solidFill>
          <a:schemeClr val="lt2"/>
        </a:solidFill>
        <a:effectLst/>
      </p:bgPr>
    </p:bg>
    <p:spTree>
      <p:nvGrpSpPr>
        <p:cNvPr id="1" name="Shape 447"/>
        <p:cNvGrpSpPr/>
        <p:nvPr/>
      </p:nvGrpSpPr>
      <p:grpSpPr>
        <a:xfrm>
          <a:off x="0" y="0"/>
          <a:ext cx="0" cy="0"/>
          <a:chOff x="0" y="0"/>
          <a:chExt cx="0" cy="0"/>
        </a:xfrm>
      </p:grpSpPr>
      <p:sp>
        <p:nvSpPr>
          <p:cNvPr id="448" name="Google Shape;448;p23"/>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lgn="ctr" rtl="0">
              <a:spcBef>
                <a:spcPts val="0"/>
              </a:spcBef>
              <a:spcAft>
                <a:spcPts val="0"/>
              </a:spcAft>
              <a:buSzPts val="3200"/>
              <a:buNone/>
              <a:defRPr sz="32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449" name="Google Shape;449;p23"/>
          <p:cNvSpPr txBox="1">
            <a:spLocks noGrp="1"/>
          </p:cNvSpPr>
          <p:nvPr>
            <p:ph type="subTitle" idx="1"/>
          </p:nvPr>
        </p:nvSpPr>
        <p:spPr>
          <a:xfrm>
            <a:off x="676650" y="1449300"/>
            <a:ext cx="7790700" cy="320100"/>
          </a:xfrm>
          <a:prstGeom prst="rect">
            <a:avLst/>
          </a:prstGeom>
          <a:noFill/>
        </p:spPr>
        <p:txBody>
          <a:bodyPr spcFirstLastPara="1" wrap="square" lIns="0" tIns="0" rIns="0" bIns="0" anchor="t" anchorCtr="0">
            <a:noAutofit/>
          </a:bodyPr>
          <a:lstStyle>
            <a:lvl1pPr lvl="0" algn="ctr" rtl="0">
              <a:spcBef>
                <a:spcPts val="0"/>
              </a:spcBef>
              <a:spcAft>
                <a:spcPts val="0"/>
              </a:spcAft>
              <a:buSzPts val="18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50" name="Google Shape;450;p23"/>
          <p:cNvSpPr txBox="1">
            <a:spLocks noGrp="1"/>
          </p:cNvSpPr>
          <p:nvPr>
            <p:ph type="body" idx="2"/>
          </p:nvPr>
        </p:nvSpPr>
        <p:spPr>
          <a:xfrm>
            <a:off x="676675" y="2876550"/>
            <a:ext cx="3895200" cy="1613100"/>
          </a:xfrm>
          <a:prstGeom prst="rect">
            <a:avLst/>
          </a:prstGeom>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SzPts val="1200"/>
              <a:buChar char="●"/>
              <a:defRPr sz="1100"/>
            </a:lvl1pPr>
            <a:lvl2pPr marL="914400" lvl="1" indent="-298450" algn="ctr" rtl="0">
              <a:lnSpc>
                <a:spcPct val="115000"/>
              </a:lnSpc>
              <a:spcBef>
                <a:spcPts val="0"/>
              </a:spcBef>
              <a:spcAft>
                <a:spcPts val="0"/>
              </a:spcAft>
              <a:buSzPts val="1100"/>
              <a:buChar char="●"/>
              <a:defRPr sz="1100"/>
            </a:lvl2pPr>
            <a:lvl3pPr marL="1371600" lvl="2" indent="-298450" algn="ctr" rtl="0">
              <a:lnSpc>
                <a:spcPct val="115000"/>
              </a:lnSpc>
              <a:spcBef>
                <a:spcPts val="0"/>
              </a:spcBef>
              <a:spcAft>
                <a:spcPts val="0"/>
              </a:spcAft>
              <a:buSzPts val="1100"/>
              <a:buChar char="○"/>
              <a:defRPr sz="1100"/>
            </a:lvl3pPr>
            <a:lvl4pPr marL="1828800" lvl="3" indent="-298450" algn="ctr" rtl="0">
              <a:lnSpc>
                <a:spcPct val="115000"/>
              </a:lnSpc>
              <a:spcBef>
                <a:spcPts val="0"/>
              </a:spcBef>
              <a:spcAft>
                <a:spcPts val="0"/>
              </a:spcAft>
              <a:buSzPts val="1100"/>
              <a:buChar char="■"/>
              <a:defRPr sz="1100"/>
            </a:lvl4pPr>
            <a:lvl5pPr marL="2286000" lvl="4" indent="-298450" algn="ctr" rtl="0">
              <a:lnSpc>
                <a:spcPct val="115000"/>
              </a:lnSpc>
              <a:spcBef>
                <a:spcPts val="0"/>
              </a:spcBef>
              <a:spcAft>
                <a:spcPts val="0"/>
              </a:spcAft>
              <a:buSzPts val="1100"/>
              <a:buChar char="○"/>
              <a:defRPr sz="1100"/>
            </a:lvl5pPr>
            <a:lvl6pPr marL="2743200" lvl="5" indent="-298450" algn="ctr" rtl="0">
              <a:lnSpc>
                <a:spcPct val="115000"/>
              </a:lnSpc>
              <a:spcBef>
                <a:spcPts val="0"/>
              </a:spcBef>
              <a:spcAft>
                <a:spcPts val="0"/>
              </a:spcAft>
              <a:buSzPts val="1100"/>
              <a:buChar char="■"/>
              <a:defRPr sz="1100"/>
            </a:lvl6pPr>
            <a:lvl7pPr marL="3200400" lvl="6" indent="-298450" algn="ctr" rtl="0">
              <a:lnSpc>
                <a:spcPct val="115000"/>
              </a:lnSpc>
              <a:spcBef>
                <a:spcPts val="0"/>
              </a:spcBef>
              <a:spcAft>
                <a:spcPts val="0"/>
              </a:spcAft>
              <a:buSzPts val="1100"/>
              <a:buChar char="●"/>
              <a:defRPr sz="1100"/>
            </a:lvl7pPr>
            <a:lvl8pPr marL="3657600" lvl="7" indent="-298450" algn="ctr" rtl="0">
              <a:lnSpc>
                <a:spcPct val="115000"/>
              </a:lnSpc>
              <a:spcBef>
                <a:spcPts val="0"/>
              </a:spcBef>
              <a:spcAft>
                <a:spcPts val="0"/>
              </a:spcAft>
              <a:buSzPts val="1100"/>
              <a:buChar char="○"/>
              <a:defRPr sz="1100"/>
            </a:lvl8pPr>
            <a:lvl9pPr marL="4114800" lvl="8" indent="-298450" algn="ctr" rtl="0">
              <a:lnSpc>
                <a:spcPct val="115000"/>
              </a:lnSpc>
              <a:spcBef>
                <a:spcPts val="0"/>
              </a:spcBef>
              <a:spcAft>
                <a:spcPts val="0"/>
              </a:spcAft>
              <a:buSzPts val="1100"/>
              <a:buChar char="■"/>
              <a:defRPr sz="1100"/>
            </a:lvl9pPr>
          </a:lstStyle>
          <a:p>
            <a:endParaRPr/>
          </a:p>
        </p:txBody>
      </p:sp>
      <p:sp>
        <p:nvSpPr>
          <p:cNvPr id="451" name="Google Shape;451;p23"/>
          <p:cNvSpPr txBox="1">
            <a:spLocks noGrp="1"/>
          </p:cNvSpPr>
          <p:nvPr>
            <p:ph type="body" idx="3"/>
          </p:nvPr>
        </p:nvSpPr>
        <p:spPr>
          <a:xfrm>
            <a:off x="4572075" y="2876550"/>
            <a:ext cx="3895200" cy="1613100"/>
          </a:xfrm>
          <a:prstGeom prst="rect">
            <a:avLst/>
          </a:prstGeom>
        </p:spPr>
        <p:txBody>
          <a:bodyPr spcFirstLastPara="1" wrap="square" lIns="91425" tIns="91425" rIns="91425" bIns="91425" anchor="t" anchorCtr="0">
            <a:noAutofit/>
          </a:bodyPr>
          <a:lstStyle>
            <a:lvl1pPr marL="457200" lvl="0" indent="-304800" algn="ctr" rtl="0">
              <a:lnSpc>
                <a:spcPct val="115000"/>
              </a:lnSpc>
              <a:spcBef>
                <a:spcPts val="0"/>
              </a:spcBef>
              <a:spcAft>
                <a:spcPts val="0"/>
              </a:spcAft>
              <a:buSzPts val="1200"/>
              <a:buChar char="●"/>
              <a:defRPr sz="1100"/>
            </a:lvl1pPr>
            <a:lvl2pPr marL="914400" lvl="1" indent="-298450" algn="ctr" rtl="0">
              <a:lnSpc>
                <a:spcPct val="115000"/>
              </a:lnSpc>
              <a:spcBef>
                <a:spcPts val="0"/>
              </a:spcBef>
              <a:spcAft>
                <a:spcPts val="0"/>
              </a:spcAft>
              <a:buSzPts val="1100"/>
              <a:buChar char="●"/>
              <a:defRPr sz="1100"/>
            </a:lvl2pPr>
            <a:lvl3pPr marL="1371600" lvl="2" indent="-298450" algn="ctr" rtl="0">
              <a:lnSpc>
                <a:spcPct val="115000"/>
              </a:lnSpc>
              <a:spcBef>
                <a:spcPts val="0"/>
              </a:spcBef>
              <a:spcAft>
                <a:spcPts val="0"/>
              </a:spcAft>
              <a:buSzPts val="1100"/>
              <a:buChar char="○"/>
              <a:defRPr sz="1100"/>
            </a:lvl3pPr>
            <a:lvl4pPr marL="1828800" lvl="3" indent="-298450" algn="ctr" rtl="0">
              <a:lnSpc>
                <a:spcPct val="115000"/>
              </a:lnSpc>
              <a:spcBef>
                <a:spcPts val="0"/>
              </a:spcBef>
              <a:spcAft>
                <a:spcPts val="0"/>
              </a:spcAft>
              <a:buSzPts val="1100"/>
              <a:buChar char="■"/>
              <a:defRPr sz="1100"/>
            </a:lvl4pPr>
            <a:lvl5pPr marL="2286000" lvl="4" indent="-298450" algn="ctr" rtl="0">
              <a:lnSpc>
                <a:spcPct val="115000"/>
              </a:lnSpc>
              <a:spcBef>
                <a:spcPts val="0"/>
              </a:spcBef>
              <a:spcAft>
                <a:spcPts val="0"/>
              </a:spcAft>
              <a:buSzPts val="1100"/>
              <a:buChar char="○"/>
              <a:defRPr sz="1100"/>
            </a:lvl5pPr>
            <a:lvl6pPr marL="2743200" lvl="5" indent="-298450" algn="ctr" rtl="0">
              <a:lnSpc>
                <a:spcPct val="115000"/>
              </a:lnSpc>
              <a:spcBef>
                <a:spcPts val="0"/>
              </a:spcBef>
              <a:spcAft>
                <a:spcPts val="0"/>
              </a:spcAft>
              <a:buSzPts val="1100"/>
              <a:buChar char="■"/>
              <a:defRPr sz="1100"/>
            </a:lvl6pPr>
            <a:lvl7pPr marL="3200400" lvl="6" indent="-298450" algn="ctr" rtl="0">
              <a:lnSpc>
                <a:spcPct val="115000"/>
              </a:lnSpc>
              <a:spcBef>
                <a:spcPts val="0"/>
              </a:spcBef>
              <a:spcAft>
                <a:spcPts val="0"/>
              </a:spcAft>
              <a:buSzPts val="1100"/>
              <a:buChar char="●"/>
              <a:defRPr sz="1100"/>
            </a:lvl7pPr>
            <a:lvl8pPr marL="3657600" lvl="7" indent="-298450" algn="ctr" rtl="0">
              <a:lnSpc>
                <a:spcPct val="115000"/>
              </a:lnSpc>
              <a:spcBef>
                <a:spcPts val="0"/>
              </a:spcBef>
              <a:spcAft>
                <a:spcPts val="0"/>
              </a:spcAft>
              <a:buSzPts val="1100"/>
              <a:buChar char="○"/>
              <a:defRPr sz="1100"/>
            </a:lvl8pPr>
            <a:lvl9pPr marL="4114800" lvl="8" indent="-298450" algn="ctr" rtl="0">
              <a:lnSpc>
                <a:spcPct val="115000"/>
              </a:lnSpc>
              <a:spcBef>
                <a:spcPts val="0"/>
              </a:spcBef>
              <a:spcAft>
                <a:spcPts val="0"/>
              </a:spcAft>
              <a:buSzPts val="1100"/>
              <a:buChar char="■"/>
              <a:defRPr sz="1100"/>
            </a:lvl9pPr>
          </a:lstStyle>
          <a:p>
            <a:endParaRPr/>
          </a:p>
        </p:txBody>
      </p:sp>
      <p:sp>
        <p:nvSpPr>
          <p:cNvPr id="452" name="Google Shape;452;p23"/>
          <p:cNvSpPr txBox="1">
            <a:spLocks noGrp="1"/>
          </p:cNvSpPr>
          <p:nvPr>
            <p:ph type="subTitle" idx="4"/>
          </p:nvPr>
        </p:nvSpPr>
        <p:spPr>
          <a:xfrm>
            <a:off x="676575" y="1929375"/>
            <a:ext cx="3895500" cy="94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None/>
              <a:defRPr sz="1100" b="1"/>
            </a:lvl1pPr>
            <a:lvl2pPr lvl="1" algn="ctr" rtl="0">
              <a:spcBef>
                <a:spcPts val="0"/>
              </a:spcBef>
              <a:spcAft>
                <a:spcPts val="0"/>
              </a:spcAft>
              <a:buSzPts val="1400"/>
              <a:buNone/>
              <a:defRPr b="1"/>
            </a:lvl2pPr>
            <a:lvl3pPr lvl="2" algn="ctr" rtl="0">
              <a:spcBef>
                <a:spcPts val="0"/>
              </a:spcBef>
              <a:spcAft>
                <a:spcPts val="0"/>
              </a:spcAft>
              <a:buSzPts val="1400"/>
              <a:buNone/>
              <a:defRPr b="1"/>
            </a:lvl3pPr>
            <a:lvl4pPr lvl="3" algn="ctr" rtl="0">
              <a:spcBef>
                <a:spcPts val="0"/>
              </a:spcBef>
              <a:spcAft>
                <a:spcPts val="0"/>
              </a:spcAft>
              <a:buSzPts val="1400"/>
              <a:buNone/>
              <a:defRPr b="1"/>
            </a:lvl4pPr>
            <a:lvl5pPr lvl="4" algn="ctr" rtl="0">
              <a:spcBef>
                <a:spcPts val="0"/>
              </a:spcBef>
              <a:spcAft>
                <a:spcPts val="0"/>
              </a:spcAft>
              <a:buSzPts val="1400"/>
              <a:buNone/>
              <a:defRPr b="1"/>
            </a:lvl5pPr>
            <a:lvl6pPr lvl="5" algn="ctr" rtl="0">
              <a:spcBef>
                <a:spcPts val="0"/>
              </a:spcBef>
              <a:spcAft>
                <a:spcPts val="0"/>
              </a:spcAft>
              <a:buSzPts val="1400"/>
              <a:buNone/>
              <a:defRPr b="1"/>
            </a:lvl6pPr>
            <a:lvl7pPr lvl="6" algn="ctr" rtl="0">
              <a:spcBef>
                <a:spcPts val="0"/>
              </a:spcBef>
              <a:spcAft>
                <a:spcPts val="0"/>
              </a:spcAft>
              <a:buSzPts val="1400"/>
              <a:buNone/>
              <a:defRPr b="1"/>
            </a:lvl7pPr>
            <a:lvl8pPr lvl="7" algn="ctr" rtl="0">
              <a:spcBef>
                <a:spcPts val="0"/>
              </a:spcBef>
              <a:spcAft>
                <a:spcPts val="0"/>
              </a:spcAft>
              <a:buSzPts val="1400"/>
              <a:buNone/>
              <a:defRPr b="1"/>
            </a:lvl8pPr>
            <a:lvl9pPr lvl="8" algn="ctr" rtl="0">
              <a:spcBef>
                <a:spcPts val="0"/>
              </a:spcBef>
              <a:spcAft>
                <a:spcPts val="0"/>
              </a:spcAft>
              <a:buSzPts val="1400"/>
              <a:buNone/>
              <a:defRPr b="1"/>
            </a:lvl9pPr>
          </a:lstStyle>
          <a:p>
            <a:endParaRPr/>
          </a:p>
        </p:txBody>
      </p:sp>
      <p:sp>
        <p:nvSpPr>
          <p:cNvPr id="453" name="Google Shape;453;p23"/>
          <p:cNvSpPr txBox="1">
            <a:spLocks noGrp="1"/>
          </p:cNvSpPr>
          <p:nvPr>
            <p:ph type="subTitle" idx="5"/>
          </p:nvPr>
        </p:nvSpPr>
        <p:spPr>
          <a:xfrm>
            <a:off x="4562275" y="1929375"/>
            <a:ext cx="3895500" cy="94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None/>
              <a:defRPr sz="1100" b="1"/>
            </a:lvl1pPr>
            <a:lvl2pPr lvl="1" algn="ctr" rtl="0">
              <a:spcBef>
                <a:spcPts val="0"/>
              </a:spcBef>
              <a:spcAft>
                <a:spcPts val="0"/>
              </a:spcAft>
              <a:buSzPts val="1400"/>
              <a:buNone/>
              <a:defRPr b="1"/>
            </a:lvl2pPr>
            <a:lvl3pPr lvl="2" algn="ctr" rtl="0">
              <a:spcBef>
                <a:spcPts val="0"/>
              </a:spcBef>
              <a:spcAft>
                <a:spcPts val="0"/>
              </a:spcAft>
              <a:buSzPts val="1400"/>
              <a:buNone/>
              <a:defRPr b="1"/>
            </a:lvl3pPr>
            <a:lvl4pPr lvl="3" algn="ctr" rtl="0">
              <a:spcBef>
                <a:spcPts val="0"/>
              </a:spcBef>
              <a:spcAft>
                <a:spcPts val="0"/>
              </a:spcAft>
              <a:buSzPts val="1400"/>
              <a:buNone/>
              <a:defRPr b="1"/>
            </a:lvl4pPr>
            <a:lvl5pPr lvl="4" algn="ctr" rtl="0">
              <a:spcBef>
                <a:spcPts val="0"/>
              </a:spcBef>
              <a:spcAft>
                <a:spcPts val="0"/>
              </a:spcAft>
              <a:buSzPts val="1400"/>
              <a:buNone/>
              <a:defRPr b="1"/>
            </a:lvl5pPr>
            <a:lvl6pPr lvl="5" algn="ctr" rtl="0">
              <a:spcBef>
                <a:spcPts val="0"/>
              </a:spcBef>
              <a:spcAft>
                <a:spcPts val="0"/>
              </a:spcAft>
              <a:buSzPts val="1400"/>
              <a:buNone/>
              <a:defRPr b="1"/>
            </a:lvl6pPr>
            <a:lvl7pPr lvl="6" algn="ctr" rtl="0">
              <a:spcBef>
                <a:spcPts val="0"/>
              </a:spcBef>
              <a:spcAft>
                <a:spcPts val="0"/>
              </a:spcAft>
              <a:buSzPts val="1400"/>
              <a:buNone/>
              <a:defRPr b="1"/>
            </a:lvl7pPr>
            <a:lvl8pPr lvl="7" algn="ctr" rtl="0">
              <a:spcBef>
                <a:spcPts val="0"/>
              </a:spcBef>
              <a:spcAft>
                <a:spcPts val="0"/>
              </a:spcAft>
              <a:buSzPts val="1400"/>
              <a:buNone/>
              <a:defRPr b="1"/>
            </a:lvl8pPr>
            <a:lvl9pPr lvl="8" algn="ctr" rtl="0">
              <a:spcBef>
                <a:spcPts val="0"/>
              </a:spcBef>
              <a:spcAft>
                <a:spcPts val="0"/>
              </a:spcAft>
              <a:buSzPts val="1400"/>
              <a:buNone/>
              <a:defRPr b="1"/>
            </a:lvl9pPr>
          </a:lstStyle>
          <a:p>
            <a:endParaRPr/>
          </a:p>
        </p:txBody>
      </p:sp>
      <p:grpSp>
        <p:nvGrpSpPr>
          <p:cNvPr id="454" name="Google Shape;454;p23"/>
          <p:cNvGrpSpPr/>
          <p:nvPr/>
        </p:nvGrpSpPr>
        <p:grpSpPr>
          <a:xfrm>
            <a:off x="8648263" y="4659742"/>
            <a:ext cx="313719" cy="338062"/>
            <a:chOff x="3976677" y="2333625"/>
            <a:chExt cx="876309" cy="944307"/>
          </a:xfrm>
        </p:grpSpPr>
        <p:sp>
          <p:nvSpPr>
            <p:cNvPr id="455" name="Google Shape;455;p23"/>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6" name="Google Shape;456;p23"/>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7" name="Google Shape;457;p23"/>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8" name="Google Shape;458;p23"/>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9" name="Google Shape;459;p23"/>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0" name="Google Shape;460;p23"/>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1" name="Google Shape;461;p23"/>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2" name="Google Shape;462;p23"/>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3" name="Google Shape;463;p23"/>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4" name="Google Shape;464;p23"/>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5" name="Google Shape;465;p23"/>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6" name="Google Shape;466;p23"/>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7" name="Google Shape;467;p23"/>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8" name="Google Shape;468;p23"/>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69" name="Google Shape;469;p23"/>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006 - Content and Image - 2 - Blue">
  <p:cSld name="CUSTOM_4_2_7_1_1_1_2">
    <p:bg>
      <p:bgPr>
        <a:solidFill>
          <a:schemeClr val="dk1"/>
        </a:solidFill>
        <a:effectLst/>
      </p:bgPr>
    </p:bg>
    <p:spTree>
      <p:nvGrpSpPr>
        <p:cNvPr id="1" name="Shape 4450"/>
        <p:cNvGrpSpPr/>
        <p:nvPr/>
      </p:nvGrpSpPr>
      <p:grpSpPr>
        <a:xfrm>
          <a:off x="0" y="0"/>
          <a:ext cx="0" cy="0"/>
          <a:chOff x="0" y="0"/>
          <a:chExt cx="0" cy="0"/>
        </a:xfrm>
      </p:grpSpPr>
      <p:sp>
        <p:nvSpPr>
          <p:cNvPr id="4451" name="Google Shape;4451;p219"/>
          <p:cNvSpPr txBox="1">
            <a:spLocks noGrp="1"/>
          </p:cNvSpPr>
          <p:nvPr>
            <p:ph type="title"/>
          </p:nvPr>
        </p:nvSpPr>
        <p:spPr>
          <a:xfrm>
            <a:off x="676629" y="0"/>
            <a:ext cx="3895500" cy="1289400"/>
          </a:xfrm>
          <a:prstGeom prst="rect">
            <a:avLst/>
          </a:prstGeom>
          <a:noFill/>
        </p:spPr>
        <p:txBody>
          <a:bodyPr spcFirstLastPara="1" wrap="square" lIns="0" tIns="91425" rIns="0" bIns="0" anchor="b" anchorCtr="0">
            <a:noAutofit/>
          </a:bodyPr>
          <a:lstStyle>
            <a:lvl1pPr lvl="0">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4452" name="Google Shape;4452;p219"/>
          <p:cNvSpPr txBox="1">
            <a:spLocks noGrp="1"/>
          </p:cNvSpPr>
          <p:nvPr>
            <p:ph type="subTitle" idx="1"/>
          </p:nvPr>
        </p:nvSpPr>
        <p:spPr>
          <a:xfrm>
            <a:off x="676650" y="1449300"/>
            <a:ext cx="3895500" cy="320100"/>
          </a:xfrm>
          <a:prstGeom prst="rect">
            <a:avLst/>
          </a:prstGeom>
          <a:noFill/>
        </p:spPr>
        <p:txBody>
          <a:bodyPr spcFirstLastPara="1" wrap="square" lIns="0" tIns="0" rIns="0" bIns="0" anchor="t" anchorCtr="0">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4453" name="Google Shape;4453;p219"/>
          <p:cNvSpPr txBox="1">
            <a:spLocks noGrp="1"/>
          </p:cNvSpPr>
          <p:nvPr>
            <p:ph type="body" idx="2"/>
          </p:nvPr>
        </p:nvSpPr>
        <p:spPr>
          <a:xfrm>
            <a:off x="676500" y="1769375"/>
            <a:ext cx="3895500" cy="2720100"/>
          </a:xfrm>
          <a:prstGeom prst="rect">
            <a:avLst/>
          </a:prstGeom>
        </p:spPr>
        <p:txBody>
          <a:bodyPr spcFirstLastPara="1" wrap="square" lIns="0" tIns="91425" rIns="0" bIns="91425" anchor="t" anchorCtr="0">
            <a:noAutofit/>
          </a:bodyPr>
          <a:lstStyle>
            <a:lvl1pPr marL="457200" lvl="0" indent="-317500">
              <a:lnSpc>
                <a:spcPct val="100000"/>
              </a:lnSpc>
              <a:spcBef>
                <a:spcPts val="0"/>
              </a:spcBef>
              <a:spcAft>
                <a:spcPts val="0"/>
              </a:spcAft>
              <a:buClr>
                <a:schemeClr val="lt1"/>
              </a:buClr>
              <a:buSzPts val="1400"/>
              <a:buChar char="●"/>
              <a:defRPr sz="1400">
                <a:solidFill>
                  <a:schemeClr val="lt1"/>
                </a:solidFill>
              </a:defRPr>
            </a:lvl1pPr>
            <a:lvl2pPr marL="914400" lvl="1" indent="-317500">
              <a:lnSpc>
                <a:spcPct val="100000"/>
              </a:lnSpc>
              <a:spcBef>
                <a:spcPts val="500"/>
              </a:spcBef>
              <a:spcAft>
                <a:spcPts val="0"/>
              </a:spcAft>
              <a:buClr>
                <a:schemeClr val="lt1"/>
              </a:buClr>
              <a:buSzPts val="1400"/>
              <a:buChar char="●"/>
              <a:defRPr>
                <a:solidFill>
                  <a:schemeClr val="lt1"/>
                </a:solidFill>
              </a:defRPr>
            </a:lvl2pPr>
            <a:lvl3pPr marL="1371600" lvl="2" indent="-317500">
              <a:lnSpc>
                <a:spcPct val="100000"/>
              </a:lnSpc>
              <a:spcBef>
                <a:spcPts val="500"/>
              </a:spcBef>
              <a:spcAft>
                <a:spcPts val="0"/>
              </a:spcAft>
              <a:buClr>
                <a:schemeClr val="lt1"/>
              </a:buClr>
              <a:buSzPts val="1400"/>
              <a:buChar char="■"/>
              <a:defRPr>
                <a:solidFill>
                  <a:schemeClr val="lt1"/>
                </a:solidFill>
              </a:defRPr>
            </a:lvl3pPr>
            <a:lvl4pPr marL="1828800" lvl="3" indent="-317500">
              <a:lnSpc>
                <a:spcPct val="100000"/>
              </a:lnSpc>
              <a:spcBef>
                <a:spcPts val="500"/>
              </a:spcBef>
              <a:spcAft>
                <a:spcPts val="0"/>
              </a:spcAft>
              <a:buClr>
                <a:schemeClr val="lt1"/>
              </a:buClr>
              <a:buSzPts val="1400"/>
              <a:buChar char="●"/>
              <a:defRPr>
                <a:solidFill>
                  <a:schemeClr val="lt1"/>
                </a:solidFill>
              </a:defRPr>
            </a:lvl4pPr>
            <a:lvl5pPr marL="2286000" lvl="4" indent="-317500">
              <a:lnSpc>
                <a:spcPct val="100000"/>
              </a:lnSpc>
              <a:spcBef>
                <a:spcPts val="500"/>
              </a:spcBef>
              <a:spcAft>
                <a:spcPts val="0"/>
              </a:spcAft>
              <a:buClr>
                <a:schemeClr val="lt1"/>
              </a:buClr>
              <a:buSzPts val="1400"/>
              <a:buChar char="○"/>
              <a:defRPr>
                <a:solidFill>
                  <a:schemeClr val="lt1"/>
                </a:solidFill>
              </a:defRPr>
            </a:lvl5pPr>
            <a:lvl6pPr marL="2743200" lvl="5" indent="-317500">
              <a:lnSpc>
                <a:spcPct val="100000"/>
              </a:lnSpc>
              <a:spcBef>
                <a:spcPts val="500"/>
              </a:spcBef>
              <a:spcAft>
                <a:spcPts val="0"/>
              </a:spcAft>
              <a:buClr>
                <a:schemeClr val="lt1"/>
              </a:buClr>
              <a:buSzPts val="1400"/>
              <a:buChar char="■"/>
              <a:defRPr>
                <a:solidFill>
                  <a:schemeClr val="lt1"/>
                </a:solidFill>
              </a:defRPr>
            </a:lvl6pPr>
            <a:lvl7pPr marL="3200400" lvl="6" indent="-317500">
              <a:lnSpc>
                <a:spcPct val="100000"/>
              </a:lnSpc>
              <a:spcBef>
                <a:spcPts val="500"/>
              </a:spcBef>
              <a:spcAft>
                <a:spcPts val="0"/>
              </a:spcAft>
              <a:buClr>
                <a:schemeClr val="lt1"/>
              </a:buClr>
              <a:buSzPts val="1400"/>
              <a:buChar char="●"/>
              <a:defRPr>
                <a:solidFill>
                  <a:schemeClr val="lt1"/>
                </a:solidFill>
              </a:defRPr>
            </a:lvl7pPr>
            <a:lvl8pPr marL="3657600" lvl="7" indent="-317500">
              <a:lnSpc>
                <a:spcPct val="100000"/>
              </a:lnSpc>
              <a:spcBef>
                <a:spcPts val="500"/>
              </a:spcBef>
              <a:spcAft>
                <a:spcPts val="0"/>
              </a:spcAft>
              <a:buClr>
                <a:schemeClr val="lt1"/>
              </a:buClr>
              <a:buSzPts val="1400"/>
              <a:buChar char="○"/>
              <a:defRPr>
                <a:solidFill>
                  <a:schemeClr val="lt1"/>
                </a:solidFill>
              </a:defRPr>
            </a:lvl8pPr>
            <a:lvl9pPr marL="4114800" lvl="8" indent="-31750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4454" name="Google Shape;4454;p219"/>
          <p:cNvSpPr>
            <a:spLocks noGrp="1"/>
          </p:cNvSpPr>
          <p:nvPr>
            <p:ph type="pic" idx="3"/>
          </p:nvPr>
        </p:nvSpPr>
        <p:spPr>
          <a:xfrm>
            <a:off x="5221225" y="328025"/>
            <a:ext cx="3246000" cy="1922700"/>
          </a:xfrm>
          <a:prstGeom prst="rect">
            <a:avLst/>
          </a:prstGeom>
          <a:noFill/>
          <a:ln>
            <a:noFill/>
          </a:ln>
        </p:spPr>
      </p:sp>
      <p:sp>
        <p:nvSpPr>
          <p:cNvPr id="4455" name="Google Shape;4455;p219"/>
          <p:cNvSpPr>
            <a:spLocks noGrp="1"/>
          </p:cNvSpPr>
          <p:nvPr>
            <p:ph type="pic" idx="4"/>
          </p:nvPr>
        </p:nvSpPr>
        <p:spPr>
          <a:xfrm>
            <a:off x="5221225" y="2571750"/>
            <a:ext cx="3246000" cy="1922700"/>
          </a:xfrm>
          <a:prstGeom prst="rect">
            <a:avLst/>
          </a:prstGeom>
          <a:noFill/>
          <a:ln>
            <a:noFill/>
          </a:ln>
        </p:spPr>
      </p:sp>
      <p:grpSp>
        <p:nvGrpSpPr>
          <p:cNvPr id="4456" name="Google Shape;4456;p219"/>
          <p:cNvGrpSpPr/>
          <p:nvPr/>
        </p:nvGrpSpPr>
        <p:grpSpPr>
          <a:xfrm>
            <a:off x="8648263" y="4659742"/>
            <a:ext cx="313719" cy="338062"/>
            <a:chOff x="3976677" y="2333625"/>
            <a:chExt cx="876309" cy="944307"/>
          </a:xfrm>
        </p:grpSpPr>
        <p:sp>
          <p:nvSpPr>
            <p:cNvPr id="4457" name="Google Shape;4457;p219"/>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58" name="Google Shape;4458;p219"/>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59" name="Google Shape;4459;p219"/>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60" name="Google Shape;4460;p219"/>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61" name="Google Shape;4461;p219"/>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62" name="Google Shape;4462;p219"/>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63" name="Google Shape;4463;p219"/>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64" name="Google Shape;4464;p219"/>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65" name="Google Shape;4465;p219"/>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66" name="Google Shape;4466;p219"/>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67" name="Google Shape;4467;p219"/>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68" name="Google Shape;4468;p219"/>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69" name="Google Shape;4469;p219"/>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70" name="Google Shape;4470;p219"/>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471" name="Google Shape;4471;p219"/>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006 - Content and Image - 2 - Grey">
  <p:cSld name="CUSTOM_4_2_7_1_1_1_2_1">
    <p:bg>
      <p:bgPr>
        <a:solidFill>
          <a:schemeClr val="lt2"/>
        </a:solidFill>
        <a:effectLst/>
      </p:bgPr>
    </p:bg>
    <p:spTree>
      <p:nvGrpSpPr>
        <p:cNvPr id="1" name="Shape 4472"/>
        <p:cNvGrpSpPr/>
        <p:nvPr/>
      </p:nvGrpSpPr>
      <p:grpSpPr>
        <a:xfrm>
          <a:off x="0" y="0"/>
          <a:ext cx="0" cy="0"/>
          <a:chOff x="0" y="0"/>
          <a:chExt cx="0" cy="0"/>
        </a:xfrm>
      </p:grpSpPr>
      <p:sp>
        <p:nvSpPr>
          <p:cNvPr id="4473" name="Google Shape;4473;p220"/>
          <p:cNvSpPr>
            <a:spLocks noGrp="1"/>
          </p:cNvSpPr>
          <p:nvPr>
            <p:ph type="pic" idx="2"/>
          </p:nvPr>
        </p:nvSpPr>
        <p:spPr>
          <a:xfrm>
            <a:off x="5221225" y="328025"/>
            <a:ext cx="3246000" cy="1922700"/>
          </a:xfrm>
          <a:prstGeom prst="rect">
            <a:avLst/>
          </a:prstGeom>
          <a:noFill/>
          <a:ln>
            <a:noFill/>
          </a:ln>
        </p:spPr>
      </p:sp>
      <p:sp>
        <p:nvSpPr>
          <p:cNvPr id="4474" name="Google Shape;4474;p220"/>
          <p:cNvSpPr>
            <a:spLocks noGrp="1"/>
          </p:cNvSpPr>
          <p:nvPr>
            <p:ph type="pic" idx="3"/>
          </p:nvPr>
        </p:nvSpPr>
        <p:spPr>
          <a:xfrm>
            <a:off x="5221225" y="2571750"/>
            <a:ext cx="3246000" cy="1922700"/>
          </a:xfrm>
          <a:prstGeom prst="rect">
            <a:avLst/>
          </a:prstGeom>
          <a:noFill/>
          <a:ln>
            <a:noFill/>
          </a:ln>
        </p:spPr>
      </p:sp>
      <p:sp>
        <p:nvSpPr>
          <p:cNvPr id="4475" name="Google Shape;4475;p220"/>
          <p:cNvSpPr txBox="1">
            <a:spLocks noGrp="1"/>
          </p:cNvSpPr>
          <p:nvPr>
            <p:ph type="title"/>
          </p:nvPr>
        </p:nvSpPr>
        <p:spPr>
          <a:xfrm>
            <a:off x="676629" y="0"/>
            <a:ext cx="3895500" cy="1289400"/>
          </a:xfrm>
          <a:prstGeom prst="rect">
            <a:avLst/>
          </a:prstGeom>
          <a:noFill/>
        </p:spPr>
        <p:txBody>
          <a:bodyPr spcFirstLastPara="1" wrap="square" lIns="0" tIns="91425" rIns="0" bIns="0" anchor="b" anchorCtr="0">
            <a:noAutofit/>
          </a:bodyPr>
          <a:lstStyle>
            <a:lvl1pPr lvl="0">
              <a:spcBef>
                <a:spcPts val="0"/>
              </a:spcBef>
              <a:spcAft>
                <a:spcPts val="0"/>
              </a:spcAft>
              <a:buSzPts val="3200"/>
              <a:buNone/>
              <a:defRPr sz="3200"/>
            </a:lvl1pPr>
            <a:lvl2pPr lvl="1">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4476" name="Google Shape;4476;p220"/>
          <p:cNvSpPr txBox="1">
            <a:spLocks noGrp="1"/>
          </p:cNvSpPr>
          <p:nvPr>
            <p:ph type="subTitle" idx="1"/>
          </p:nvPr>
        </p:nvSpPr>
        <p:spPr>
          <a:xfrm>
            <a:off x="676650" y="1449300"/>
            <a:ext cx="3895500" cy="320100"/>
          </a:xfrm>
          <a:prstGeom prst="rect">
            <a:avLst/>
          </a:prstGeom>
          <a:noFill/>
        </p:spPr>
        <p:txBody>
          <a:bodyPr spcFirstLastPara="1" wrap="square" lIns="0" tIns="0" rIns="0" bIns="0"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77" name="Google Shape;4477;p220"/>
          <p:cNvSpPr txBox="1">
            <a:spLocks noGrp="1"/>
          </p:cNvSpPr>
          <p:nvPr>
            <p:ph type="body" idx="4"/>
          </p:nvPr>
        </p:nvSpPr>
        <p:spPr>
          <a:xfrm>
            <a:off x="676500" y="1769375"/>
            <a:ext cx="3895500" cy="2720100"/>
          </a:xfrm>
          <a:prstGeom prst="rect">
            <a:avLst/>
          </a:prstGeom>
        </p:spPr>
        <p:txBody>
          <a:bodyPr spcFirstLastPara="1" wrap="square" lIns="0" tIns="91425" rIns="0" bIns="91425" anchor="t" anchorCtr="0">
            <a:noAutofit/>
          </a:bodyPr>
          <a:lstStyle>
            <a:lvl1pPr marL="457200" lvl="0" indent="-317500">
              <a:lnSpc>
                <a:spcPct val="100000"/>
              </a:lnSpc>
              <a:spcBef>
                <a:spcPts val="0"/>
              </a:spcBef>
              <a:spcAft>
                <a:spcPts val="0"/>
              </a:spcAft>
              <a:buSzPts val="1400"/>
              <a:buChar char="●"/>
              <a:defRPr sz="1400"/>
            </a:lvl1pPr>
            <a:lvl2pPr marL="914400" lvl="1" indent="-317500">
              <a:lnSpc>
                <a:spcPct val="100000"/>
              </a:lnSpc>
              <a:spcBef>
                <a:spcPts val="500"/>
              </a:spcBef>
              <a:spcAft>
                <a:spcPts val="0"/>
              </a:spcAft>
              <a:buSzPts val="1400"/>
              <a:buChar char="●"/>
              <a:defRPr/>
            </a:lvl2pPr>
            <a:lvl3pPr marL="1371600" lvl="2" indent="-317500">
              <a:lnSpc>
                <a:spcPct val="100000"/>
              </a:lnSpc>
              <a:spcBef>
                <a:spcPts val="500"/>
              </a:spcBef>
              <a:spcAft>
                <a:spcPts val="0"/>
              </a:spcAft>
              <a:buSzPts val="1400"/>
              <a:buChar char="■"/>
              <a:defRPr/>
            </a:lvl3pPr>
            <a:lvl4pPr marL="1828800" lvl="3" indent="-317500">
              <a:lnSpc>
                <a:spcPct val="100000"/>
              </a:lnSpc>
              <a:spcBef>
                <a:spcPts val="500"/>
              </a:spcBef>
              <a:spcAft>
                <a:spcPts val="0"/>
              </a:spcAft>
              <a:buSzPts val="1400"/>
              <a:buChar char="●"/>
              <a:defRPr/>
            </a:lvl4pPr>
            <a:lvl5pPr marL="2286000" lvl="4" indent="-317500">
              <a:lnSpc>
                <a:spcPct val="100000"/>
              </a:lnSpc>
              <a:spcBef>
                <a:spcPts val="500"/>
              </a:spcBef>
              <a:spcAft>
                <a:spcPts val="0"/>
              </a:spcAft>
              <a:buSzPts val="1400"/>
              <a:buChar char="○"/>
              <a:defRPr/>
            </a:lvl5pPr>
            <a:lvl6pPr marL="2743200" lvl="5" indent="-317500">
              <a:lnSpc>
                <a:spcPct val="100000"/>
              </a:lnSpc>
              <a:spcBef>
                <a:spcPts val="500"/>
              </a:spcBef>
              <a:spcAft>
                <a:spcPts val="0"/>
              </a:spcAft>
              <a:buSzPts val="1400"/>
              <a:buChar char="■"/>
              <a:defRPr/>
            </a:lvl6pPr>
            <a:lvl7pPr marL="3200400" lvl="6" indent="-317500">
              <a:lnSpc>
                <a:spcPct val="100000"/>
              </a:lnSpc>
              <a:spcBef>
                <a:spcPts val="500"/>
              </a:spcBef>
              <a:spcAft>
                <a:spcPts val="0"/>
              </a:spcAft>
              <a:buSzPts val="1400"/>
              <a:buChar char="●"/>
              <a:defRPr/>
            </a:lvl7pPr>
            <a:lvl8pPr marL="3657600" lvl="7" indent="-317500">
              <a:lnSpc>
                <a:spcPct val="100000"/>
              </a:lnSpc>
              <a:spcBef>
                <a:spcPts val="500"/>
              </a:spcBef>
              <a:spcAft>
                <a:spcPts val="0"/>
              </a:spcAft>
              <a:buSzPts val="1400"/>
              <a:buChar char="○"/>
              <a:defRPr/>
            </a:lvl8pPr>
            <a:lvl9pPr marL="4114800" lvl="8" indent="-317500">
              <a:lnSpc>
                <a:spcPct val="100000"/>
              </a:lnSpc>
              <a:spcBef>
                <a:spcPts val="500"/>
              </a:spcBef>
              <a:spcAft>
                <a:spcPts val="500"/>
              </a:spcAft>
              <a:buSzPts val="1400"/>
              <a:buChar char="■"/>
              <a:defRPr/>
            </a:lvl9pPr>
          </a:lstStyle>
          <a:p>
            <a:endParaRPr/>
          </a:p>
        </p:txBody>
      </p:sp>
      <p:grpSp>
        <p:nvGrpSpPr>
          <p:cNvPr id="4478" name="Google Shape;4478;p220"/>
          <p:cNvGrpSpPr/>
          <p:nvPr/>
        </p:nvGrpSpPr>
        <p:grpSpPr>
          <a:xfrm>
            <a:off x="8648263" y="4659742"/>
            <a:ext cx="313719" cy="338062"/>
            <a:chOff x="3976677" y="2333625"/>
            <a:chExt cx="876309" cy="944307"/>
          </a:xfrm>
        </p:grpSpPr>
        <p:sp>
          <p:nvSpPr>
            <p:cNvPr id="4479" name="Google Shape;4479;p220"/>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80" name="Google Shape;4480;p220"/>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81" name="Google Shape;4481;p220"/>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82" name="Google Shape;4482;p220"/>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83" name="Google Shape;4483;p220"/>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84" name="Google Shape;4484;p220"/>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85" name="Google Shape;4485;p220"/>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86" name="Google Shape;4486;p220"/>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87" name="Google Shape;4487;p220"/>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88" name="Google Shape;4488;p220"/>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89" name="Google Shape;4489;p220"/>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90" name="Google Shape;4490;p220"/>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91" name="Google Shape;4491;p220"/>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492" name="Google Shape;4492;p220"/>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493" name="Google Shape;4493;p220"/>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006 - Content and Image - 3 - Blue">
  <p:cSld name="CUSTOM_4_2_7_1_1_1_2_1_1">
    <p:bg>
      <p:bgPr>
        <a:solidFill>
          <a:schemeClr val="dk1"/>
        </a:solidFill>
        <a:effectLst/>
      </p:bgPr>
    </p:bg>
    <p:spTree>
      <p:nvGrpSpPr>
        <p:cNvPr id="1" name="Shape 4494"/>
        <p:cNvGrpSpPr/>
        <p:nvPr/>
      </p:nvGrpSpPr>
      <p:grpSpPr>
        <a:xfrm>
          <a:off x="0" y="0"/>
          <a:ext cx="0" cy="0"/>
          <a:chOff x="0" y="0"/>
          <a:chExt cx="0" cy="0"/>
        </a:xfrm>
      </p:grpSpPr>
      <p:sp>
        <p:nvSpPr>
          <p:cNvPr id="4495" name="Google Shape;4495;p221"/>
          <p:cNvSpPr txBox="1">
            <a:spLocks noGrp="1"/>
          </p:cNvSpPr>
          <p:nvPr>
            <p:ph type="title"/>
          </p:nvPr>
        </p:nvSpPr>
        <p:spPr>
          <a:xfrm>
            <a:off x="676650" y="0"/>
            <a:ext cx="3895200" cy="1289400"/>
          </a:xfrm>
          <a:prstGeom prst="rect">
            <a:avLst/>
          </a:prstGeom>
          <a:noFill/>
        </p:spPr>
        <p:txBody>
          <a:bodyPr spcFirstLastPara="1" wrap="square" lIns="0" tIns="91425" rIns="0" bIns="0" anchor="b" anchorCtr="0">
            <a:noAutofit/>
          </a:bodyPr>
          <a:lstStyle>
            <a:lvl1pPr lvl="0">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4496" name="Google Shape;4496;p221"/>
          <p:cNvSpPr txBox="1">
            <a:spLocks noGrp="1"/>
          </p:cNvSpPr>
          <p:nvPr>
            <p:ph type="subTitle" idx="1"/>
          </p:nvPr>
        </p:nvSpPr>
        <p:spPr>
          <a:xfrm>
            <a:off x="676650" y="1449300"/>
            <a:ext cx="3895200" cy="320100"/>
          </a:xfrm>
          <a:prstGeom prst="rect">
            <a:avLst/>
          </a:prstGeom>
          <a:noFill/>
        </p:spPr>
        <p:txBody>
          <a:bodyPr spcFirstLastPara="1" wrap="square" lIns="0" tIns="0" rIns="0" bIns="0" anchor="t" anchorCtr="0">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4497" name="Google Shape;4497;p221"/>
          <p:cNvSpPr txBox="1">
            <a:spLocks noGrp="1"/>
          </p:cNvSpPr>
          <p:nvPr>
            <p:ph type="body" idx="2"/>
          </p:nvPr>
        </p:nvSpPr>
        <p:spPr>
          <a:xfrm>
            <a:off x="676500" y="1769375"/>
            <a:ext cx="3895200" cy="2720100"/>
          </a:xfrm>
          <a:prstGeom prst="rect">
            <a:avLst/>
          </a:prstGeom>
        </p:spPr>
        <p:txBody>
          <a:bodyPr spcFirstLastPara="1" wrap="square" lIns="0" tIns="91425" rIns="0" bIns="91425" anchor="t" anchorCtr="0">
            <a:no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17500">
              <a:spcBef>
                <a:spcPts val="500"/>
              </a:spcBef>
              <a:spcAft>
                <a:spcPts val="0"/>
              </a:spcAft>
              <a:buClr>
                <a:schemeClr val="lt1"/>
              </a:buClr>
              <a:buSzPts val="1400"/>
              <a:buChar char="●"/>
              <a:defRPr>
                <a:solidFill>
                  <a:schemeClr val="lt1"/>
                </a:solidFill>
              </a:defRPr>
            </a:lvl2pPr>
            <a:lvl3pPr marL="1371600" lvl="2" indent="-317500">
              <a:spcBef>
                <a:spcPts val="500"/>
              </a:spcBef>
              <a:spcAft>
                <a:spcPts val="0"/>
              </a:spcAft>
              <a:buClr>
                <a:schemeClr val="lt1"/>
              </a:buClr>
              <a:buSzPts val="1400"/>
              <a:buChar char="■"/>
              <a:defRPr>
                <a:solidFill>
                  <a:schemeClr val="lt1"/>
                </a:solidFill>
              </a:defRPr>
            </a:lvl3pPr>
            <a:lvl4pPr marL="1828800" lvl="3" indent="-317500">
              <a:spcBef>
                <a:spcPts val="500"/>
              </a:spcBef>
              <a:spcAft>
                <a:spcPts val="0"/>
              </a:spcAft>
              <a:buClr>
                <a:schemeClr val="lt1"/>
              </a:buClr>
              <a:buSzPts val="1400"/>
              <a:buChar char="●"/>
              <a:defRPr>
                <a:solidFill>
                  <a:schemeClr val="lt1"/>
                </a:solidFill>
              </a:defRPr>
            </a:lvl4pPr>
            <a:lvl5pPr marL="2286000" lvl="4" indent="-317500">
              <a:spcBef>
                <a:spcPts val="500"/>
              </a:spcBef>
              <a:spcAft>
                <a:spcPts val="0"/>
              </a:spcAft>
              <a:buClr>
                <a:schemeClr val="lt1"/>
              </a:buClr>
              <a:buSzPts val="1400"/>
              <a:buChar char="○"/>
              <a:defRPr>
                <a:solidFill>
                  <a:schemeClr val="lt1"/>
                </a:solidFill>
              </a:defRPr>
            </a:lvl5pPr>
            <a:lvl6pPr marL="2743200" lvl="5" indent="-317500">
              <a:spcBef>
                <a:spcPts val="500"/>
              </a:spcBef>
              <a:spcAft>
                <a:spcPts val="0"/>
              </a:spcAft>
              <a:buClr>
                <a:schemeClr val="lt1"/>
              </a:buClr>
              <a:buSzPts val="1400"/>
              <a:buChar char="■"/>
              <a:defRPr>
                <a:solidFill>
                  <a:schemeClr val="lt1"/>
                </a:solidFill>
              </a:defRPr>
            </a:lvl6pPr>
            <a:lvl7pPr marL="3200400" lvl="6" indent="-317500">
              <a:spcBef>
                <a:spcPts val="500"/>
              </a:spcBef>
              <a:spcAft>
                <a:spcPts val="0"/>
              </a:spcAft>
              <a:buClr>
                <a:schemeClr val="lt1"/>
              </a:buClr>
              <a:buSzPts val="1400"/>
              <a:buChar char="●"/>
              <a:defRPr>
                <a:solidFill>
                  <a:schemeClr val="lt1"/>
                </a:solidFill>
              </a:defRPr>
            </a:lvl7pPr>
            <a:lvl8pPr marL="3657600" lvl="7" indent="-317500">
              <a:spcBef>
                <a:spcPts val="500"/>
              </a:spcBef>
              <a:spcAft>
                <a:spcPts val="0"/>
              </a:spcAft>
              <a:buClr>
                <a:schemeClr val="lt1"/>
              </a:buClr>
              <a:buSzPts val="1400"/>
              <a:buChar char="○"/>
              <a:defRPr>
                <a:solidFill>
                  <a:schemeClr val="lt1"/>
                </a:solidFill>
              </a:defRPr>
            </a:lvl8pPr>
            <a:lvl9pPr marL="4114800" lvl="8" indent="-317500">
              <a:spcBef>
                <a:spcPts val="500"/>
              </a:spcBef>
              <a:spcAft>
                <a:spcPts val="500"/>
              </a:spcAft>
              <a:buClr>
                <a:schemeClr val="lt1"/>
              </a:buClr>
              <a:buSzPts val="1400"/>
              <a:buChar char="■"/>
              <a:defRPr>
                <a:solidFill>
                  <a:schemeClr val="lt1"/>
                </a:solidFill>
              </a:defRPr>
            </a:lvl9pPr>
          </a:lstStyle>
          <a:p>
            <a:endParaRPr/>
          </a:p>
        </p:txBody>
      </p:sp>
      <p:sp>
        <p:nvSpPr>
          <p:cNvPr id="4498" name="Google Shape;4498;p221"/>
          <p:cNvSpPr>
            <a:spLocks noGrp="1"/>
          </p:cNvSpPr>
          <p:nvPr>
            <p:ph type="pic" idx="3"/>
          </p:nvPr>
        </p:nvSpPr>
        <p:spPr>
          <a:xfrm>
            <a:off x="5221200" y="3357418"/>
            <a:ext cx="1460700" cy="1123500"/>
          </a:xfrm>
          <a:prstGeom prst="rect">
            <a:avLst/>
          </a:prstGeom>
          <a:noFill/>
          <a:ln>
            <a:noFill/>
          </a:ln>
        </p:spPr>
      </p:sp>
      <p:sp>
        <p:nvSpPr>
          <p:cNvPr id="4499" name="Google Shape;4499;p221"/>
          <p:cNvSpPr>
            <a:spLocks noGrp="1"/>
          </p:cNvSpPr>
          <p:nvPr>
            <p:ph type="pic" idx="4"/>
          </p:nvPr>
        </p:nvSpPr>
        <p:spPr>
          <a:xfrm>
            <a:off x="7006600" y="3357418"/>
            <a:ext cx="1460700" cy="1123500"/>
          </a:xfrm>
          <a:prstGeom prst="rect">
            <a:avLst/>
          </a:prstGeom>
          <a:noFill/>
          <a:ln>
            <a:noFill/>
          </a:ln>
        </p:spPr>
      </p:sp>
      <p:sp>
        <p:nvSpPr>
          <p:cNvPr id="4500" name="Google Shape;4500;p221"/>
          <p:cNvSpPr>
            <a:spLocks noGrp="1"/>
          </p:cNvSpPr>
          <p:nvPr>
            <p:ph type="pic" idx="5"/>
          </p:nvPr>
        </p:nvSpPr>
        <p:spPr>
          <a:xfrm>
            <a:off x="5221200" y="477075"/>
            <a:ext cx="3246000" cy="2563800"/>
          </a:xfrm>
          <a:prstGeom prst="rect">
            <a:avLst/>
          </a:prstGeom>
          <a:noFill/>
          <a:ln>
            <a:noFill/>
          </a:ln>
        </p:spPr>
      </p:sp>
      <p:grpSp>
        <p:nvGrpSpPr>
          <p:cNvPr id="4501" name="Google Shape;4501;p221"/>
          <p:cNvGrpSpPr/>
          <p:nvPr/>
        </p:nvGrpSpPr>
        <p:grpSpPr>
          <a:xfrm>
            <a:off x="8648263" y="4659742"/>
            <a:ext cx="313719" cy="338062"/>
            <a:chOff x="3976677" y="2333625"/>
            <a:chExt cx="876309" cy="944307"/>
          </a:xfrm>
        </p:grpSpPr>
        <p:sp>
          <p:nvSpPr>
            <p:cNvPr id="4502" name="Google Shape;4502;p221"/>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03" name="Google Shape;4503;p221"/>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04" name="Google Shape;4504;p221"/>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05" name="Google Shape;4505;p221"/>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06" name="Google Shape;4506;p221"/>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07" name="Google Shape;4507;p221"/>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08" name="Google Shape;4508;p221"/>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09" name="Google Shape;4509;p221"/>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10" name="Google Shape;4510;p221"/>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11" name="Google Shape;4511;p221"/>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12" name="Google Shape;4512;p221"/>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13" name="Google Shape;4513;p221"/>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14" name="Google Shape;4514;p221"/>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15" name="Google Shape;4515;p221"/>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516" name="Google Shape;4516;p221"/>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006 - Content and Image - 3 - Grey">
  <p:cSld name="CUSTOM_4_2_7_1_1_1_2_1_1_1">
    <p:bg>
      <p:bgPr>
        <a:solidFill>
          <a:schemeClr val="lt2"/>
        </a:solidFill>
        <a:effectLst/>
      </p:bgPr>
    </p:bg>
    <p:spTree>
      <p:nvGrpSpPr>
        <p:cNvPr id="1" name="Shape 4517"/>
        <p:cNvGrpSpPr/>
        <p:nvPr/>
      </p:nvGrpSpPr>
      <p:grpSpPr>
        <a:xfrm>
          <a:off x="0" y="0"/>
          <a:ext cx="0" cy="0"/>
          <a:chOff x="0" y="0"/>
          <a:chExt cx="0" cy="0"/>
        </a:xfrm>
      </p:grpSpPr>
      <p:sp>
        <p:nvSpPr>
          <p:cNvPr id="4518" name="Google Shape;4518;p222"/>
          <p:cNvSpPr txBox="1">
            <a:spLocks noGrp="1"/>
          </p:cNvSpPr>
          <p:nvPr>
            <p:ph type="subTitle" idx="1"/>
          </p:nvPr>
        </p:nvSpPr>
        <p:spPr>
          <a:xfrm>
            <a:off x="676650" y="1449300"/>
            <a:ext cx="3895200" cy="320100"/>
          </a:xfrm>
          <a:prstGeom prst="rect">
            <a:avLst/>
          </a:prstGeom>
          <a:noFill/>
        </p:spPr>
        <p:txBody>
          <a:bodyPr spcFirstLastPara="1" wrap="square" lIns="0" tIns="0" rIns="0" bIns="0"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19" name="Google Shape;4519;p222"/>
          <p:cNvSpPr txBox="1">
            <a:spLocks noGrp="1"/>
          </p:cNvSpPr>
          <p:nvPr>
            <p:ph type="body" idx="2"/>
          </p:nvPr>
        </p:nvSpPr>
        <p:spPr>
          <a:xfrm>
            <a:off x="676500" y="1769375"/>
            <a:ext cx="3895200" cy="2720100"/>
          </a:xfrm>
          <a:prstGeom prst="rect">
            <a:avLst/>
          </a:prstGeom>
        </p:spPr>
        <p:txBody>
          <a:bodyPr spcFirstLastPara="1" wrap="square" lIns="0" tIns="91425" rIns="0" bIns="91425" anchor="t" anchorCtr="0">
            <a:noAutofit/>
          </a:bodyPr>
          <a:lstStyle>
            <a:lvl1pPr marL="457200" lvl="0" indent="-317500">
              <a:spcBef>
                <a:spcPts val="0"/>
              </a:spcBef>
              <a:spcAft>
                <a:spcPts val="0"/>
              </a:spcAft>
              <a:buSzPts val="1400"/>
              <a:buChar char="●"/>
              <a:defRPr sz="1400"/>
            </a:lvl1pPr>
            <a:lvl2pPr marL="914400" lvl="1" indent="-317500">
              <a:spcBef>
                <a:spcPts val="500"/>
              </a:spcBef>
              <a:spcAft>
                <a:spcPts val="0"/>
              </a:spcAft>
              <a:buSzPts val="1400"/>
              <a:buChar char="●"/>
              <a:defRPr/>
            </a:lvl2pPr>
            <a:lvl3pPr marL="1371600" lvl="2" indent="-317500">
              <a:spcBef>
                <a:spcPts val="500"/>
              </a:spcBef>
              <a:spcAft>
                <a:spcPts val="0"/>
              </a:spcAft>
              <a:buSzPts val="1400"/>
              <a:buChar char="■"/>
              <a:defRPr/>
            </a:lvl3pPr>
            <a:lvl4pPr marL="1828800" lvl="3" indent="-317500">
              <a:spcBef>
                <a:spcPts val="500"/>
              </a:spcBef>
              <a:spcAft>
                <a:spcPts val="0"/>
              </a:spcAft>
              <a:buSzPts val="1400"/>
              <a:buChar char="●"/>
              <a:defRPr/>
            </a:lvl4pPr>
            <a:lvl5pPr marL="2286000" lvl="4" indent="-317500">
              <a:spcBef>
                <a:spcPts val="500"/>
              </a:spcBef>
              <a:spcAft>
                <a:spcPts val="0"/>
              </a:spcAft>
              <a:buSzPts val="1400"/>
              <a:buChar char="○"/>
              <a:defRPr/>
            </a:lvl5pPr>
            <a:lvl6pPr marL="2743200" lvl="5" indent="-317500">
              <a:spcBef>
                <a:spcPts val="500"/>
              </a:spcBef>
              <a:spcAft>
                <a:spcPts val="0"/>
              </a:spcAft>
              <a:buSzPts val="1400"/>
              <a:buChar char="■"/>
              <a:defRPr/>
            </a:lvl6pPr>
            <a:lvl7pPr marL="3200400" lvl="6" indent="-317500">
              <a:spcBef>
                <a:spcPts val="500"/>
              </a:spcBef>
              <a:spcAft>
                <a:spcPts val="0"/>
              </a:spcAft>
              <a:buSzPts val="1400"/>
              <a:buChar char="●"/>
              <a:defRPr/>
            </a:lvl7pPr>
            <a:lvl8pPr marL="3657600" lvl="7" indent="-317500">
              <a:spcBef>
                <a:spcPts val="500"/>
              </a:spcBef>
              <a:spcAft>
                <a:spcPts val="0"/>
              </a:spcAft>
              <a:buSzPts val="1400"/>
              <a:buChar char="○"/>
              <a:defRPr/>
            </a:lvl8pPr>
            <a:lvl9pPr marL="4114800" lvl="8" indent="-317500">
              <a:spcBef>
                <a:spcPts val="500"/>
              </a:spcBef>
              <a:spcAft>
                <a:spcPts val="500"/>
              </a:spcAft>
              <a:buSzPts val="1400"/>
              <a:buChar char="■"/>
              <a:defRPr/>
            </a:lvl9pPr>
          </a:lstStyle>
          <a:p>
            <a:endParaRPr/>
          </a:p>
        </p:txBody>
      </p:sp>
      <p:sp>
        <p:nvSpPr>
          <p:cNvPr id="4520" name="Google Shape;4520;p222"/>
          <p:cNvSpPr txBox="1">
            <a:spLocks noGrp="1"/>
          </p:cNvSpPr>
          <p:nvPr>
            <p:ph type="title"/>
          </p:nvPr>
        </p:nvSpPr>
        <p:spPr>
          <a:xfrm>
            <a:off x="676650" y="0"/>
            <a:ext cx="3895200" cy="1289400"/>
          </a:xfrm>
          <a:prstGeom prst="rect">
            <a:avLst/>
          </a:prstGeom>
          <a:noFill/>
        </p:spPr>
        <p:txBody>
          <a:bodyPr spcFirstLastPara="1" wrap="square" lIns="0" tIns="91425" rIns="0" bIns="0" anchor="b" anchorCtr="0">
            <a:noAutofit/>
          </a:bodyPr>
          <a:lstStyle>
            <a:lvl1pPr lvl="0">
              <a:spcBef>
                <a:spcPts val="0"/>
              </a:spcBef>
              <a:spcAft>
                <a:spcPts val="0"/>
              </a:spcAft>
              <a:buSzPts val="3200"/>
              <a:buNone/>
              <a:defRPr sz="3200"/>
            </a:lvl1pPr>
            <a:lvl2pPr lvl="1">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4521" name="Google Shape;4521;p222"/>
          <p:cNvSpPr>
            <a:spLocks noGrp="1"/>
          </p:cNvSpPr>
          <p:nvPr>
            <p:ph type="pic" idx="3"/>
          </p:nvPr>
        </p:nvSpPr>
        <p:spPr>
          <a:xfrm>
            <a:off x="5221200" y="477068"/>
            <a:ext cx="1460700" cy="1123500"/>
          </a:xfrm>
          <a:prstGeom prst="rect">
            <a:avLst/>
          </a:prstGeom>
          <a:noFill/>
          <a:ln>
            <a:noFill/>
          </a:ln>
        </p:spPr>
      </p:sp>
      <p:sp>
        <p:nvSpPr>
          <p:cNvPr id="4522" name="Google Shape;4522;p222"/>
          <p:cNvSpPr>
            <a:spLocks noGrp="1"/>
          </p:cNvSpPr>
          <p:nvPr>
            <p:ph type="pic" idx="4"/>
          </p:nvPr>
        </p:nvSpPr>
        <p:spPr>
          <a:xfrm>
            <a:off x="7006600" y="477068"/>
            <a:ext cx="1460700" cy="1123500"/>
          </a:xfrm>
          <a:prstGeom prst="rect">
            <a:avLst/>
          </a:prstGeom>
          <a:noFill/>
          <a:ln>
            <a:noFill/>
          </a:ln>
        </p:spPr>
      </p:sp>
      <p:sp>
        <p:nvSpPr>
          <p:cNvPr id="4523" name="Google Shape;4523;p222"/>
          <p:cNvSpPr>
            <a:spLocks noGrp="1"/>
          </p:cNvSpPr>
          <p:nvPr>
            <p:ph type="pic" idx="5"/>
          </p:nvPr>
        </p:nvSpPr>
        <p:spPr>
          <a:xfrm>
            <a:off x="5221200" y="1917250"/>
            <a:ext cx="3246000" cy="2563800"/>
          </a:xfrm>
          <a:prstGeom prst="rect">
            <a:avLst/>
          </a:prstGeom>
          <a:noFill/>
          <a:ln>
            <a:noFill/>
          </a:ln>
        </p:spPr>
      </p:sp>
      <p:grpSp>
        <p:nvGrpSpPr>
          <p:cNvPr id="4524" name="Google Shape;4524;p222"/>
          <p:cNvGrpSpPr/>
          <p:nvPr/>
        </p:nvGrpSpPr>
        <p:grpSpPr>
          <a:xfrm>
            <a:off x="8648263" y="4659742"/>
            <a:ext cx="313719" cy="338062"/>
            <a:chOff x="3976677" y="2333625"/>
            <a:chExt cx="876309" cy="944307"/>
          </a:xfrm>
        </p:grpSpPr>
        <p:sp>
          <p:nvSpPr>
            <p:cNvPr id="4525" name="Google Shape;4525;p222"/>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26" name="Google Shape;4526;p222"/>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27" name="Google Shape;4527;p222"/>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28" name="Google Shape;4528;p222"/>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29" name="Google Shape;4529;p222"/>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30" name="Google Shape;4530;p222"/>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31" name="Google Shape;4531;p222"/>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32" name="Google Shape;4532;p222"/>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33" name="Google Shape;4533;p222"/>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34" name="Google Shape;4534;p222"/>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35" name="Google Shape;4535;p222"/>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36" name="Google Shape;4536;p222"/>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37" name="Google Shape;4537;p222"/>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38" name="Google Shape;4538;p222"/>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539" name="Google Shape;4539;p222"/>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006 - Content and Image - 4 - Blue A">
  <p:cSld name="CUSTOM_4_2_7_1_1_1_1">
    <p:bg>
      <p:bgPr>
        <a:solidFill>
          <a:schemeClr val="dk1"/>
        </a:solidFill>
        <a:effectLst/>
      </p:bgPr>
    </p:bg>
    <p:spTree>
      <p:nvGrpSpPr>
        <p:cNvPr id="1" name="Shape 4540"/>
        <p:cNvGrpSpPr/>
        <p:nvPr/>
      </p:nvGrpSpPr>
      <p:grpSpPr>
        <a:xfrm>
          <a:off x="0" y="0"/>
          <a:ext cx="0" cy="0"/>
          <a:chOff x="0" y="0"/>
          <a:chExt cx="0" cy="0"/>
        </a:xfrm>
      </p:grpSpPr>
      <p:sp>
        <p:nvSpPr>
          <p:cNvPr id="4541" name="Google Shape;4541;p223"/>
          <p:cNvSpPr txBox="1">
            <a:spLocks noGrp="1"/>
          </p:cNvSpPr>
          <p:nvPr>
            <p:ph type="subTitle" idx="1"/>
          </p:nvPr>
        </p:nvSpPr>
        <p:spPr>
          <a:xfrm>
            <a:off x="676650" y="1449300"/>
            <a:ext cx="7790700" cy="320100"/>
          </a:xfrm>
          <a:prstGeom prst="rect">
            <a:avLst/>
          </a:prstGeom>
          <a:noFill/>
        </p:spPr>
        <p:txBody>
          <a:bodyPr spcFirstLastPara="1" wrap="square" lIns="0" tIns="0" rIns="0" bIns="0" anchor="t" anchorCtr="0">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4542" name="Google Shape;4542;p223"/>
          <p:cNvSpPr txBox="1">
            <a:spLocks noGrp="1"/>
          </p:cNvSpPr>
          <p:nvPr>
            <p:ph type="body" idx="2"/>
          </p:nvPr>
        </p:nvSpPr>
        <p:spPr>
          <a:xfrm>
            <a:off x="676500" y="1769375"/>
            <a:ext cx="3895500" cy="2720100"/>
          </a:xfrm>
          <a:prstGeom prst="rect">
            <a:avLst/>
          </a:prstGeom>
        </p:spPr>
        <p:txBody>
          <a:bodyPr spcFirstLastPara="1" wrap="square" lIns="0" tIns="91425" rIns="0" bIns="91425" anchor="t" anchorCtr="0">
            <a:noAutofit/>
          </a:bodyPr>
          <a:lstStyle>
            <a:lvl1pPr marL="457200" lvl="0" indent="-317500">
              <a:lnSpc>
                <a:spcPct val="100000"/>
              </a:lnSpc>
              <a:spcBef>
                <a:spcPts val="0"/>
              </a:spcBef>
              <a:spcAft>
                <a:spcPts val="0"/>
              </a:spcAft>
              <a:buClr>
                <a:schemeClr val="lt1"/>
              </a:buClr>
              <a:buSzPts val="1400"/>
              <a:buChar char="●"/>
              <a:defRPr sz="1400">
                <a:solidFill>
                  <a:schemeClr val="lt1"/>
                </a:solidFill>
              </a:defRPr>
            </a:lvl1pPr>
            <a:lvl2pPr marL="914400" lvl="1" indent="-317500">
              <a:lnSpc>
                <a:spcPct val="100000"/>
              </a:lnSpc>
              <a:spcBef>
                <a:spcPts val="500"/>
              </a:spcBef>
              <a:spcAft>
                <a:spcPts val="0"/>
              </a:spcAft>
              <a:buClr>
                <a:schemeClr val="lt1"/>
              </a:buClr>
              <a:buSzPts val="1400"/>
              <a:buChar char="●"/>
              <a:defRPr>
                <a:solidFill>
                  <a:schemeClr val="lt1"/>
                </a:solidFill>
              </a:defRPr>
            </a:lvl2pPr>
            <a:lvl3pPr marL="1371600" lvl="2" indent="-317500">
              <a:lnSpc>
                <a:spcPct val="100000"/>
              </a:lnSpc>
              <a:spcBef>
                <a:spcPts val="500"/>
              </a:spcBef>
              <a:spcAft>
                <a:spcPts val="0"/>
              </a:spcAft>
              <a:buClr>
                <a:schemeClr val="lt1"/>
              </a:buClr>
              <a:buSzPts val="1400"/>
              <a:buChar char="■"/>
              <a:defRPr>
                <a:solidFill>
                  <a:schemeClr val="lt1"/>
                </a:solidFill>
              </a:defRPr>
            </a:lvl3pPr>
            <a:lvl4pPr marL="1828800" lvl="3" indent="-317500">
              <a:lnSpc>
                <a:spcPct val="100000"/>
              </a:lnSpc>
              <a:spcBef>
                <a:spcPts val="500"/>
              </a:spcBef>
              <a:spcAft>
                <a:spcPts val="0"/>
              </a:spcAft>
              <a:buClr>
                <a:schemeClr val="lt1"/>
              </a:buClr>
              <a:buSzPts val="1400"/>
              <a:buChar char="●"/>
              <a:defRPr>
                <a:solidFill>
                  <a:schemeClr val="lt1"/>
                </a:solidFill>
              </a:defRPr>
            </a:lvl4pPr>
            <a:lvl5pPr marL="2286000" lvl="4" indent="-317500">
              <a:lnSpc>
                <a:spcPct val="100000"/>
              </a:lnSpc>
              <a:spcBef>
                <a:spcPts val="500"/>
              </a:spcBef>
              <a:spcAft>
                <a:spcPts val="0"/>
              </a:spcAft>
              <a:buClr>
                <a:schemeClr val="lt1"/>
              </a:buClr>
              <a:buSzPts val="1400"/>
              <a:buChar char="○"/>
              <a:defRPr>
                <a:solidFill>
                  <a:schemeClr val="lt1"/>
                </a:solidFill>
              </a:defRPr>
            </a:lvl5pPr>
            <a:lvl6pPr marL="2743200" lvl="5" indent="-317500">
              <a:lnSpc>
                <a:spcPct val="100000"/>
              </a:lnSpc>
              <a:spcBef>
                <a:spcPts val="500"/>
              </a:spcBef>
              <a:spcAft>
                <a:spcPts val="0"/>
              </a:spcAft>
              <a:buClr>
                <a:schemeClr val="lt1"/>
              </a:buClr>
              <a:buSzPts val="1400"/>
              <a:buChar char="■"/>
              <a:defRPr>
                <a:solidFill>
                  <a:schemeClr val="lt1"/>
                </a:solidFill>
              </a:defRPr>
            </a:lvl6pPr>
            <a:lvl7pPr marL="3200400" lvl="6" indent="-317500">
              <a:lnSpc>
                <a:spcPct val="100000"/>
              </a:lnSpc>
              <a:spcBef>
                <a:spcPts val="500"/>
              </a:spcBef>
              <a:spcAft>
                <a:spcPts val="0"/>
              </a:spcAft>
              <a:buClr>
                <a:schemeClr val="lt1"/>
              </a:buClr>
              <a:buSzPts val="1400"/>
              <a:buChar char="●"/>
              <a:defRPr>
                <a:solidFill>
                  <a:schemeClr val="lt1"/>
                </a:solidFill>
              </a:defRPr>
            </a:lvl7pPr>
            <a:lvl8pPr marL="3657600" lvl="7" indent="-317500">
              <a:lnSpc>
                <a:spcPct val="100000"/>
              </a:lnSpc>
              <a:spcBef>
                <a:spcPts val="500"/>
              </a:spcBef>
              <a:spcAft>
                <a:spcPts val="0"/>
              </a:spcAft>
              <a:buClr>
                <a:schemeClr val="lt1"/>
              </a:buClr>
              <a:buSzPts val="1400"/>
              <a:buChar char="○"/>
              <a:defRPr>
                <a:solidFill>
                  <a:schemeClr val="lt1"/>
                </a:solidFill>
              </a:defRPr>
            </a:lvl8pPr>
            <a:lvl9pPr marL="4114800" lvl="8" indent="-31750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4543" name="Google Shape;4543;p223"/>
          <p:cNvSpPr>
            <a:spLocks noGrp="1"/>
          </p:cNvSpPr>
          <p:nvPr>
            <p:ph type="pic" idx="3"/>
          </p:nvPr>
        </p:nvSpPr>
        <p:spPr>
          <a:xfrm>
            <a:off x="5221200" y="1769375"/>
            <a:ext cx="1460700" cy="1123500"/>
          </a:xfrm>
          <a:prstGeom prst="rect">
            <a:avLst/>
          </a:prstGeom>
          <a:noFill/>
          <a:ln>
            <a:noFill/>
          </a:ln>
        </p:spPr>
      </p:sp>
      <p:sp>
        <p:nvSpPr>
          <p:cNvPr id="4544" name="Google Shape;4544;p223"/>
          <p:cNvSpPr>
            <a:spLocks noGrp="1"/>
          </p:cNvSpPr>
          <p:nvPr>
            <p:ph type="pic" idx="4"/>
          </p:nvPr>
        </p:nvSpPr>
        <p:spPr>
          <a:xfrm>
            <a:off x="7006600" y="1769375"/>
            <a:ext cx="1460700" cy="1123500"/>
          </a:xfrm>
          <a:prstGeom prst="rect">
            <a:avLst/>
          </a:prstGeom>
          <a:noFill/>
          <a:ln>
            <a:noFill/>
          </a:ln>
        </p:spPr>
      </p:sp>
      <p:sp>
        <p:nvSpPr>
          <p:cNvPr id="4545" name="Google Shape;4545;p223"/>
          <p:cNvSpPr>
            <a:spLocks noGrp="1"/>
          </p:cNvSpPr>
          <p:nvPr>
            <p:ph type="pic" idx="5"/>
          </p:nvPr>
        </p:nvSpPr>
        <p:spPr>
          <a:xfrm>
            <a:off x="5221200" y="3209550"/>
            <a:ext cx="1460700" cy="1123500"/>
          </a:xfrm>
          <a:prstGeom prst="rect">
            <a:avLst/>
          </a:prstGeom>
          <a:noFill/>
          <a:ln>
            <a:noFill/>
          </a:ln>
        </p:spPr>
      </p:sp>
      <p:sp>
        <p:nvSpPr>
          <p:cNvPr id="4546" name="Google Shape;4546;p223"/>
          <p:cNvSpPr>
            <a:spLocks noGrp="1"/>
          </p:cNvSpPr>
          <p:nvPr>
            <p:ph type="pic" idx="6"/>
          </p:nvPr>
        </p:nvSpPr>
        <p:spPr>
          <a:xfrm>
            <a:off x="7006600" y="3209550"/>
            <a:ext cx="1460700" cy="1123500"/>
          </a:xfrm>
          <a:prstGeom prst="rect">
            <a:avLst/>
          </a:prstGeom>
          <a:noFill/>
          <a:ln>
            <a:noFill/>
          </a:ln>
        </p:spPr>
      </p:sp>
      <p:grpSp>
        <p:nvGrpSpPr>
          <p:cNvPr id="4547" name="Google Shape;4547;p223"/>
          <p:cNvGrpSpPr/>
          <p:nvPr/>
        </p:nvGrpSpPr>
        <p:grpSpPr>
          <a:xfrm>
            <a:off x="8648263" y="4659742"/>
            <a:ext cx="313719" cy="338062"/>
            <a:chOff x="3976677" y="2333625"/>
            <a:chExt cx="876309" cy="944307"/>
          </a:xfrm>
        </p:grpSpPr>
        <p:sp>
          <p:nvSpPr>
            <p:cNvPr id="4548" name="Google Shape;4548;p223"/>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49" name="Google Shape;4549;p223"/>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50" name="Google Shape;4550;p223"/>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51" name="Google Shape;4551;p223"/>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52" name="Google Shape;4552;p223"/>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53" name="Google Shape;4553;p223"/>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54" name="Google Shape;4554;p223"/>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55" name="Google Shape;4555;p223"/>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56" name="Google Shape;4556;p223"/>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57" name="Google Shape;4557;p223"/>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58" name="Google Shape;4558;p223"/>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59" name="Google Shape;4559;p223"/>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60" name="Google Shape;4560;p223"/>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61" name="Google Shape;4561;p223"/>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562" name="Google Shape;4562;p223"/>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4563" name="Google Shape;4563;p223"/>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006 - Content and Image - 4 - Grey A">
  <p:cSld name="CUSTOM_4_2_7_1_1_1_1_2">
    <p:bg>
      <p:bgPr>
        <a:solidFill>
          <a:schemeClr val="lt2"/>
        </a:solidFill>
        <a:effectLst/>
      </p:bgPr>
    </p:bg>
    <p:spTree>
      <p:nvGrpSpPr>
        <p:cNvPr id="1" name="Shape 4564"/>
        <p:cNvGrpSpPr/>
        <p:nvPr/>
      </p:nvGrpSpPr>
      <p:grpSpPr>
        <a:xfrm>
          <a:off x="0" y="0"/>
          <a:ext cx="0" cy="0"/>
          <a:chOff x="0" y="0"/>
          <a:chExt cx="0" cy="0"/>
        </a:xfrm>
      </p:grpSpPr>
      <p:sp>
        <p:nvSpPr>
          <p:cNvPr id="4565" name="Google Shape;4565;p224"/>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spcBef>
                <a:spcPts val="0"/>
              </a:spcBef>
              <a:spcAft>
                <a:spcPts val="0"/>
              </a:spcAft>
              <a:buSzPts val="3200"/>
              <a:buNone/>
              <a:defRPr sz="3200"/>
            </a:lvl1pPr>
            <a:lvl2pPr lvl="1">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4566" name="Google Shape;4566;p224"/>
          <p:cNvSpPr txBox="1">
            <a:spLocks noGrp="1"/>
          </p:cNvSpPr>
          <p:nvPr>
            <p:ph type="subTitle" idx="1"/>
          </p:nvPr>
        </p:nvSpPr>
        <p:spPr>
          <a:xfrm>
            <a:off x="676650" y="1449300"/>
            <a:ext cx="7790700" cy="320100"/>
          </a:xfrm>
          <a:prstGeom prst="rect">
            <a:avLst/>
          </a:prstGeom>
          <a:noFill/>
        </p:spPr>
        <p:txBody>
          <a:bodyPr spcFirstLastPara="1" wrap="square" lIns="0" tIns="0" rIns="0" bIns="0"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67" name="Google Shape;4567;p224"/>
          <p:cNvSpPr txBox="1">
            <a:spLocks noGrp="1"/>
          </p:cNvSpPr>
          <p:nvPr>
            <p:ph type="body" idx="2"/>
          </p:nvPr>
        </p:nvSpPr>
        <p:spPr>
          <a:xfrm>
            <a:off x="676500" y="1769375"/>
            <a:ext cx="3895500" cy="2720100"/>
          </a:xfrm>
          <a:prstGeom prst="rect">
            <a:avLst/>
          </a:prstGeom>
        </p:spPr>
        <p:txBody>
          <a:bodyPr spcFirstLastPara="1" wrap="square" lIns="0" tIns="91425" rIns="0" bIns="91425" anchor="t" anchorCtr="0">
            <a:noAutofit/>
          </a:bodyPr>
          <a:lstStyle>
            <a:lvl1pPr marL="457200" lvl="0" indent="-317500">
              <a:lnSpc>
                <a:spcPct val="100000"/>
              </a:lnSpc>
              <a:spcBef>
                <a:spcPts val="0"/>
              </a:spcBef>
              <a:spcAft>
                <a:spcPts val="0"/>
              </a:spcAft>
              <a:buSzPts val="1400"/>
              <a:buChar char="●"/>
              <a:defRPr sz="1400"/>
            </a:lvl1pPr>
            <a:lvl2pPr marL="914400" lvl="1" indent="-317500">
              <a:lnSpc>
                <a:spcPct val="100000"/>
              </a:lnSpc>
              <a:spcBef>
                <a:spcPts val="500"/>
              </a:spcBef>
              <a:spcAft>
                <a:spcPts val="0"/>
              </a:spcAft>
              <a:buSzPts val="1400"/>
              <a:buChar char="●"/>
              <a:defRPr/>
            </a:lvl2pPr>
            <a:lvl3pPr marL="1371600" lvl="2" indent="-317500">
              <a:lnSpc>
                <a:spcPct val="100000"/>
              </a:lnSpc>
              <a:spcBef>
                <a:spcPts val="500"/>
              </a:spcBef>
              <a:spcAft>
                <a:spcPts val="0"/>
              </a:spcAft>
              <a:buSzPts val="1400"/>
              <a:buChar char="■"/>
              <a:defRPr/>
            </a:lvl3pPr>
            <a:lvl4pPr marL="1828800" lvl="3" indent="-317500">
              <a:lnSpc>
                <a:spcPct val="100000"/>
              </a:lnSpc>
              <a:spcBef>
                <a:spcPts val="500"/>
              </a:spcBef>
              <a:spcAft>
                <a:spcPts val="0"/>
              </a:spcAft>
              <a:buSzPts val="1400"/>
              <a:buChar char="●"/>
              <a:defRPr/>
            </a:lvl4pPr>
            <a:lvl5pPr marL="2286000" lvl="4" indent="-317500">
              <a:lnSpc>
                <a:spcPct val="100000"/>
              </a:lnSpc>
              <a:spcBef>
                <a:spcPts val="500"/>
              </a:spcBef>
              <a:spcAft>
                <a:spcPts val="0"/>
              </a:spcAft>
              <a:buSzPts val="1400"/>
              <a:buChar char="○"/>
              <a:defRPr/>
            </a:lvl5pPr>
            <a:lvl6pPr marL="2743200" lvl="5" indent="-317500">
              <a:lnSpc>
                <a:spcPct val="100000"/>
              </a:lnSpc>
              <a:spcBef>
                <a:spcPts val="500"/>
              </a:spcBef>
              <a:spcAft>
                <a:spcPts val="0"/>
              </a:spcAft>
              <a:buSzPts val="1400"/>
              <a:buChar char="■"/>
              <a:defRPr/>
            </a:lvl6pPr>
            <a:lvl7pPr marL="3200400" lvl="6" indent="-317500">
              <a:lnSpc>
                <a:spcPct val="100000"/>
              </a:lnSpc>
              <a:spcBef>
                <a:spcPts val="500"/>
              </a:spcBef>
              <a:spcAft>
                <a:spcPts val="0"/>
              </a:spcAft>
              <a:buSzPts val="1400"/>
              <a:buChar char="●"/>
              <a:defRPr/>
            </a:lvl7pPr>
            <a:lvl8pPr marL="3657600" lvl="7" indent="-317500">
              <a:lnSpc>
                <a:spcPct val="100000"/>
              </a:lnSpc>
              <a:spcBef>
                <a:spcPts val="500"/>
              </a:spcBef>
              <a:spcAft>
                <a:spcPts val="0"/>
              </a:spcAft>
              <a:buSzPts val="1400"/>
              <a:buChar char="○"/>
              <a:defRPr/>
            </a:lvl8pPr>
            <a:lvl9pPr marL="4114800" lvl="8" indent="-317500">
              <a:lnSpc>
                <a:spcPct val="100000"/>
              </a:lnSpc>
              <a:spcBef>
                <a:spcPts val="500"/>
              </a:spcBef>
              <a:spcAft>
                <a:spcPts val="500"/>
              </a:spcAft>
              <a:buSzPts val="1400"/>
              <a:buChar char="■"/>
              <a:defRPr/>
            </a:lvl9pPr>
          </a:lstStyle>
          <a:p>
            <a:endParaRPr/>
          </a:p>
        </p:txBody>
      </p:sp>
      <p:sp>
        <p:nvSpPr>
          <p:cNvPr id="4568" name="Google Shape;4568;p224"/>
          <p:cNvSpPr>
            <a:spLocks noGrp="1"/>
          </p:cNvSpPr>
          <p:nvPr>
            <p:ph type="pic" idx="3"/>
          </p:nvPr>
        </p:nvSpPr>
        <p:spPr>
          <a:xfrm>
            <a:off x="5221200" y="1769375"/>
            <a:ext cx="1460700" cy="1123500"/>
          </a:xfrm>
          <a:prstGeom prst="rect">
            <a:avLst/>
          </a:prstGeom>
          <a:noFill/>
          <a:ln>
            <a:noFill/>
          </a:ln>
        </p:spPr>
      </p:sp>
      <p:sp>
        <p:nvSpPr>
          <p:cNvPr id="4569" name="Google Shape;4569;p224"/>
          <p:cNvSpPr>
            <a:spLocks noGrp="1"/>
          </p:cNvSpPr>
          <p:nvPr>
            <p:ph type="pic" idx="4"/>
          </p:nvPr>
        </p:nvSpPr>
        <p:spPr>
          <a:xfrm>
            <a:off x="7006600" y="1769375"/>
            <a:ext cx="1460700" cy="1123500"/>
          </a:xfrm>
          <a:prstGeom prst="rect">
            <a:avLst/>
          </a:prstGeom>
          <a:noFill/>
          <a:ln>
            <a:noFill/>
          </a:ln>
        </p:spPr>
      </p:sp>
      <p:sp>
        <p:nvSpPr>
          <p:cNvPr id="4570" name="Google Shape;4570;p224"/>
          <p:cNvSpPr>
            <a:spLocks noGrp="1"/>
          </p:cNvSpPr>
          <p:nvPr>
            <p:ph type="pic" idx="5"/>
          </p:nvPr>
        </p:nvSpPr>
        <p:spPr>
          <a:xfrm>
            <a:off x="5221200" y="3209550"/>
            <a:ext cx="1460700" cy="1123500"/>
          </a:xfrm>
          <a:prstGeom prst="rect">
            <a:avLst/>
          </a:prstGeom>
          <a:noFill/>
          <a:ln>
            <a:noFill/>
          </a:ln>
        </p:spPr>
      </p:sp>
      <p:sp>
        <p:nvSpPr>
          <p:cNvPr id="4571" name="Google Shape;4571;p224"/>
          <p:cNvSpPr>
            <a:spLocks noGrp="1"/>
          </p:cNvSpPr>
          <p:nvPr>
            <p:ph type="pic" idx="6"/>
          </p:nvPr>
        </p:nvSpPr>
        <p:spPr>
          <a:xfrm>
            <a:off x="7006600" y="3209550"/>
            <a:ext cx="1460700" cy="1123500"/>
          </a:xfrm>
          <a:prstGeom prst="rect">
            <a:avLst/>
          </a:prstGeom>
          <a:noFill/>
          <a:ln>
            <a:noFill/>
          </a:ln>
        </p:spPr>
      </p:sp>
      <p:grpSp>
        <p:nvGrpSpPr>
          <p:cNvPr id="4572" name="Google Shape;4572;p224"/>
          <p:cNvGrpSpPr/>
          <p:nvPr/>
        </p:nvGrpSpPr>
        <p:grpSpPr>
          <a:xfrm>
            <a:off x="8648263" y="4659742"/>
            <a:ext cx="313719" cy="338062"/>
            <a:chOff x="3976677" y="2333625"/>
            <a:chExt cx="876309" cy="944307"/>
          </a:xfrm>
        </p:grpSpPr>
        <p:sp>
          <p:nvSpPr>
            <p:cNvPr id="4573" name="Google Shape;4573;p224"/>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74" name="Google Shape;4574;p224"/>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75" name="Google Shape;4575;p224"/>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76" name="Google Shape;4576;p224"/>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77" name="Google Shape;4577;p224"/>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78" name="Google Shape;4578;p224"/>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79" name="Google Shape;4579;p224"/>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80" name="Google Shape;4580;p224"/>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81" name="Google Shape;4581;p224"/>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82" name="Google Shape;4582;p224"/>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83" name="Google Shape;4583;p224"/>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84" name="Google Shape;4584;p224"/>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85" name="Google Shape;4585;p224"/>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86" name="Google Shape;4586;p224"/>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587" name="Google Shape;4587;p224"/>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006 - Content and Image - 4 - Blue B">
  <p:cSld name="CUSTOM_4_2_7_1_1_1_1_3_1">
    <p:bg>
      <p:bgPr>
        <a:solidFill>
          <a:schemeClr val="dk1"/>
        </a:solidFill>
        <a:effectLst/>
      </p:bgPr>
    </p:bg>
    <p:spTree>
      <p:nvGrpSpPr>
        <p:cNvPr id="1" name="Shape 4588"/>
        <p:cNvGrpSpPr/>
        <p:nvPr/>
      </p:nvGrpSpPr>
      <p:grpSpPr>
        <a:xfrm>
          <a:off x="0" y="0"/>
          <a:ext cx="0" cy="0"/>
          <a:chOff x="0" y="0"/>
          <a:chExt cx="0" cy="0"/>
        </a:xfrm>
      </p:grpSpPr>
      <p:sp>
        <p:nvSpPr>
          <p:cNvPr id="4589" name="Google Shape;4589;p225"/>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lgn="ctr">
              <a:spcBef>
                <a:spcPts val="0"/>
              </a:spcBef>
              <a:spcAft>
                <a:spcPts val="0"/>
              </a:spcAft>
              <a:buClr>
                <a:schemeClr val="lt1"/>
              </a:buClr>
              <a:buSzPts val="3200"/>
              <a:buNone/>
              <a:defRPr sz="3200">
                <a:solidFill>
                  <a:schemeClr val="lt1"/>
                </a:solidFill>
              </a:defRPr>
            </a:lvl1pPr>
            <a:lvl2pPr lvl="1"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grpSp>
        <p:nvGrpSpPr>
          <p:cNvPr id="4590" name="Google Shape;4590;p225"/>
          <p:cNvGrpSpPr/>
          <p:nvPr/>
        </p:nvGrpSpPr>
        <p:grpSpPr>
          <a:xfrm>
            <a:off x="8648263" y="4659742"/>
            <a:ext cx="313719" cy="338062"/>
            <a:chOff x="3976677" y="2333625"/>
            <a:chExt cx="876309" cy="944307"/>
          </a:xfrm>
        </p:grpSpPr>
        <p:sp>
          <p:nvSpPr>
            <p:cNvPr id="4591" name="Google Shape;4591;p225"/>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92" name="Google Shape;4592;p225"/>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93" name="Google Shape;4593;p225"/>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94" name="Google Shape;4594;p225"/>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95" name="Google Shape;4595;p225"/>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96" name="Google Shape;4596;p225"/>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97" name="Google Shape;4597;p225"/>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98" name="Google Shape;4598;p225"/>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599" name="Google Shape;4599;p225"/>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00" name="Google Shape;4600;p225"/>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01" name="Google Shape;4601;p225"/>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02" name="Google Shape;4602;p225"/>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03" name="Google Shape;4603;p225"/>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04" name="Google Shape;4604;p225"/>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605" name="Google Shape;4605;p225"/>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4606" name="Google Shape;4606;p225"/>
          <p:cNvSpPr>
            <a:spLocks noGrp="1"/>
          </p:cNvSpPr>
          <p:nvPr>
            <p:ph type="pic" idx="2"/>
          </p:nvPr>
        </p:nvSpPr>
        <p:spPr>
          <a:xfrm>
            <a:off x="676725" y="1769375"/>
            <a:ext cx="1635000" cy="1635000"/>
          </a:xfrm>
          <a:prstGeom prst="ellipse">
            <a:avLst/>
          </a:prstGeom>
          <a:noFill/>
          <a:ln>
            <a:noFill/>
          </a:ln>
        </p:spPr>
      </p:sp>
      <p:sp>
        <p:nvSpPr>
          <p:cNvPr id="4607" name="Google Shape;4607;p225"/>
          <p:cNvSpPr>
            <a:spLocks noGrp="1"/>
          </p:cNvSpPr>
          <p:nvPr>
            <p:ph type="pic" idx="3"/>
          </p:nvPr>
        </p:nvSpPr>
        <p:spPr>
          <a:xfrm>
            <a:off x="2732525" y="1769375"/>
            <a:ext cx="1635000" cy="1635000"/>
          </a:xfrm>
          <a:prstGeom prst="ellipse">
            <a:avLst/>
          </a:prstGeom>
          <a:noFill/>
          <a:ln>
            <a:noFill/>
          </a:ln>
        </p:spPr>
      </p:sp>
      <p:sp>
        <p:nvSpPr>
          <p:cNvPr id="4608" name="Google Shape;4608;p225"/>
          <p:cNvSpPr>
            <a:spLocks noGrp="1"/>
          </p:cNvSpPr>
          <p:nvPr>
            <p:ph type="pic" idx="4"/>
          </p:nvPr>
        </p:nvSpPr>
        <p:spPr>
          <a:xfrm>
            <a:off x="4788338" y="1769375"/>
            <a:ext cx="1635000" cy="1635000"/>
          </a:xfrm>
          <a:prstGeom prst="ellipse">
            <a:avLst/>
          </a:prstGeom>
          <a:noFill/>
          <a:ln>
            <a:noFill/>
          </a:ln>
        </p:spPr>
      </p:sp>
      <p:sp>
        <p:nvSpPr>
          <p:cNvPr id="4609" name="Google Shape;4609;p225"/>
          <p:cNvSpPr>
            <a:spLocks noGrp="1"/>
          </p:cNvSpPr>
          <p:nvPr>
            <p:ph type="pic" idx="5"/>
          </p:nvPr>
        </p:nvSpPr>
        <p:spPr>
          <a:xfrm>
            <a:off x="6844163" y="1769375"/>
            <a:ext cx="1635000" cy="1635000"/>
          </a:xfrm>
          <a:prstGeom prst="ellipse">
            <a:avLst/>
          </a:prstGeom>
          <a:noFill/>
          <a:ln>
            <a:noFill/>
          </a:ln>
        </p:spPr>
      </p:sp>
      <p:sp>
        <p:nvSpPr>
          <p:cNvPr id="4610" name="Google Shape;4610;p225"/>
          <p:cNvSpPr txBox="1">
            <a:spLocks noGrp="1"/>
          </p:cNvSpPr>
          <p:nvPr>
            <p:ph type="body" idx="1"/>
          </p:nvPr>
        </p:nvSpPr>
        <p:spPr>
          <a:xfrm>
            <a:off x="676650" y="3726050"/>
            <a:ext cx="1635000" cy="763800"/>
          </a:xfrm>
          <a:prstGeom prst="rect">
            <a:avLst/>
          </a:prstGeom>
        </p:spPr>
        <p:txBody>
          <a:bodyPr spcFirstLastPara="1" wrap="square" lIns="91425" tIns="91425" rIns="91425" bIns="0" anchor="t" anchorCtr="0">
            <a:noAutofit/>
          </a:bodyPr>
          <a:lstStyle>
            <a:lvl1pPr marL="457200" lvl="0" indent="-298450" algn="ctr">
              <a:lnSpc>
                <a:spcPct val="100000"/>
              </a:lnSpc>
              <a:spcBef>
                <a:spcPts val="0"/>
              </a:spcBef>
              <a:spcAft>
                <a:spcPts val="0"/>
              </a:spcAft>
              <a:buClr>
                <a:schemeClr val="lt1"/>
              </a:buClr>
              <a:buSzPts val="1100"/>
              <a:buChar char="●"/>
              <a:defRPr sz="1100">
                <a:solidFill>
                  <a:schemeClr val="lt1"/>
                </a:solidFill>
              </a:defRPr>
            </a:lvl1pPr>
            <a:lvl2pPr marL="914400" lvl="1" indent="-298450" algn="ctr">
              <a:lnSpc>
                <a:spcPct val="100000"/>
              </a:lnSpc>
              <a:spcBef>
                <a:spcPts val="500"/>
              </a:spcBef>
              <a:spcAft>
                <a:spcPts val="0"/>
              </a:spcAft>
              <a:buClr>
                <a:schemeClr val="lt1"/>
              </a:buClr>
              <a:buSzPts val="1100"/>
              <a:buChar char="●"/>
              <a:defRPr sz="1100">
                <a:solidFill>
                  <a:schemeClr val="lt1"/>
                </a:solidFill>
              </a:defRPr>
            </a:lvl2pPr>
            <a:lvl3pPr marL="1371600" lvl="2" indent="-298450" algn="ctr">
              <a:lnSpc>
                <a:spcPct val="100000"/>
              </a:lnSpc>
              <a:spcBef>
                <a:spcPts val="500"/>
              </a:spcBef>
              <a:spcAft>
                <a:spcPts val="0"/>
              </a:spcAft>
              <a:buClr>
                <a:schemeClr val="lt1"/>
              </a:buClr>
              <a:buSzPts val="1100"/>
              <a:buChar char="○"/>
              <a:defRPr sz="1100">
                <a:solidFill>
                  <a:schemeClr val="lt1"/>
                </a:solidFill>
              </a:defRPr>
            </a:lvl3pPr>
            <a:lvl4pPr marL="1828800" lvl="3" indent="-298450" algn="ctr">
              <a:lnSpc>
                <a:spcPct val="100000"/>
              </a:lnSpc>
              <a:spcBef>
                <a:spcPts val="500"/>
              </a:spcBef>
              <a:spcAft>
                <a:spcPts val="0"/>
              </a:spcAft>
              <a:buClr>
                <a:schemeClr val="lt1"/>
              </a:buClr>
              <a:buSzPts val="1100"/>
              <a:buChar char="■"/>
              <a:defRPr sz="1100">
                <a:solidFill>
                  <a:schemeClr val="lt1"/>
                </a:solidFill>
              </a:defRPr>
            </a:lvl4pPr>
            <a:lvl5pPr marL="2286000" lvl="4" indent="-298450" algn="ctr">
              <a:lnSpc>
                <a:spcPct val="100000"/>
              </a:lnSpc>
              <a:spcBef>
                <a:spcPts val="500"/>
              </a:spcBef>
              <a:spcAft>
                <a:spcPts val="0"/>
              </a:spcAft>
              <a:buClr>
                <a:schemeClr val="lt1"/>
              </a:buClr>
              <a:buSzPts val="1100"/>
              <a:buChar char="○"/>
              <a:defRPr sz="1100">
                <a:solidFill>
                  <a:schemeClr val="lt1"/>
                </a:solidFill>
              </a:defRPr>
            </a:lvl5pPr>
            <a:lvl6pPr marL="2743200" lvl="5" indent="-298450" algn="ctr">
              <a:lnSpc>
                <a:spcPct val="100000"/>
              </a:lnSpc>
              <a:spcBef>
                <a:spcPts val="500"/>
              </a:spcBef>
              <a:spcAft>
                <a:spcPts val="0"/>
              </a:spcAft>
              <a:buClr>
                <a:schemeClr val="lt1"/>
              </a:buClr>
              <a:buSzPts val="1100"/>
              <a:buChar char="■"/>
              <a:defRPr sz="1100">
                <a:solidFill>
                  <a:schemeClr val="lt1"/>
                </a:solidFill>
              </a:defRPr>
            </a:lvl6pPr>
            <a:lvl7pPr marL="3200400" lvl="6" indent="-298450" algn="ctr">
              <a:lnSpc>
                <a:spcPct val="100000"/>
              </a:lnSpc>
              <a:spcBef>
                <a:spcPts val="500"/>
              </a:spcBef>
              <a:spcAft>
                <a:spcPts val="0"/>
              </a:spcAft>
              <a:buClr>
                <a:schemeClr val="lt1"/>
              </a:buClr>
              <a:buSzPts val="1100"/>
              <a:buChar char="●"/>
              <a:defRPr sz="1100">
                <a:solidFill>
                  <a:schemeClr val="lt1"/>
                </a:solidFill>
              </a:defRPr>
            </a:lvl7pPr>
            <a:lvl8pPr marL="3657600" lvl="7" indent="-298450" algn="ctr">
              <a:lnSpc>
                <a:spcPct val="100000"/>
              </a:lnSpc>
              <a:spcBef>
                <a:spcPts val="500"/>
              </a:spcBef>
              <a:spcAft>
                <a:spcPts val="0"/>
              </a:spcAft>
              <a:buClr>
                <a:schemeClr val="lt1"/>
              </a:buClr>
              <a:buSzPts val="1100"/>
              <a:buChar char="○"/>
              <a:defRPr sz="1100">
                <a:solidFill>
                  <a:schemeClr val="lt1"/>
                </a:solidFill>
              </a:defRPr>
            </a:lvl8pPr>
            <a:lvl9pPr marL="4114800" lvl="8" indent="-298450" algn="ctr">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4611" name="Google Shape;4611;p225"/>
          <p:cNvSpPr txBox="1">
            <a:spLocks noGrp="1"/>
          </p:cNvSpPr>
          <p:nvPr>
            <p:ph type="subTitle" idx="6"/>
          </p:nvPr>
        </p:nvSpPr>
        <p:spPr>
          <a:xfrm>
            <a:off x="676650" y="3404375"/>
            <a:ext cx="1635000" cy="322200"/>
          </a:xfrm>
          <a:prstGeom prst="rect">
            <a:avLst/>
          </a:prstGeom>
        </p:spPr>
        <p:txBody>
          <a:bodyPr spcFirstLastPara="1" wrap="square" lIns="91425" tIns="91425" rIns="91425" bIns="0" anchor="t" anchorCtr="0">
            <a:noAutofit/>
          </a:bodyPr>
          <a:lstStyle>
            <a:lvl1pPr lvl="0" algn="ctr">
              <a:lnSpc>
                <a:spcPct val="100000"/>
              </a:lnSpc>
              <a:spcBef>
                <a:spcPts val="0"/>
              </a:spcBef>
              <a:spcAft>
                <a:spcPts val="0"/>
              </a:spcAft>
              <a:buClr>
                <a:schemeClr val="lt1"/>
              </a:buClr>
              <a:buSzPts val="1100"/>
              <a:buNone/>
              <a:defRPr sz="1100" b="1">
                <a:solidFill>
                  <a:schemeClr val="lt1"/>
                </a:solidFill>
              </a:defRPr>
            </a:lvl1pPr>
            <a:lvl2pPr lvl="1" algn="ctr">
              <a:lnSpc>
                <a:spcPct val="100000"/>
              </a:lnSpc>
              <a:spcBef>
                <a:spcPts val="0"/>
              </a:spcBef>
              <a:spcAft>
                <a:spcPts val="0"/>
              </a:spcAft>
              <a:buClr>
                <a:schemeClr val="lt1"/>
              </a:buClr>
              <a:buSzPts val="1400"/>
              <a:buNone/>
              <a:defRPr b="1">
                <a:solidFill>
                  <a:schemeClr val="lt1"/>
                </a:solidFill>
              </a:defRPr>
            </a:lvl2pPr>
            <a:lvl3pPr lvl="2" algn="ctr">
              <a:lnSpc>
                <a:spcPct val="100000"/>
              </a:lnSpc>
              <a:spcBef>
                <a:spcPts val="0"/>
              </a:spcBef>
              <a:spcAft>
                <a:spcPts val="0"/>
              </a:spcAft>
              <a:buClr>
                <a:schemeClr val="lt1"/>
              </a:buClr>
              <a:buSzPts val="1400"/>
              <a:buNone/>
              <a:defRPr b="1">
                <a:solidFill>
                  <a:schemeClr val="lt1"/>
                </a:solidFill>
              </a:defRPr>
            </a:lvl3pPr>
            <a:lvl4pPr lvl="3" algn="ctr">
              <a:lnSpc>
                <a:spcPct val="100000"/>
              </a:lnSpc>
              <a:spcBef>
                <a:spcPts val="0"/>
              </a:spcBef>
              <a:spcAft>
                <a:spcPts val="0"/>
              </a:spcAft>
              <a:buClr>
                <a:schemeClr val="lt1"/>
              </a:buClr>
              <a:buSzPts val="1400"/>
              <a:buNone/>
              <a:defRPr b="1">
                <a:solidFill>
                  <a:schemeClr val="lt1"/>
                </a:solidFill>
              </a:defRPr>
            </a:lvl4pPr>
            <a:lvl5pPr lvl="4" algn="ctr">
              <a:lnSpc>
                <a:spcPct val="100000"/>
              </a:lnSpc>
              <a:spcBef>
                <a:spcPts val="0"/>
              </a:spcBef>
              <a:spcAft>
                <a:spcPts val="0"/>
              </a:spcAft>
              <a:buClr>
                <a:schemeClr val="lt1"/>
              </a:buClr>
              <a:buSzPts val="1400"/>
              <a:buNone/>
              <a:defRPr b="1">
                <a:solidFill>
                  <a:schemeClr val="lt1"/>
                </a:solidFill>
              </a:defRPr>
            </a:lvl5pPr>
            <a:lvl6pPr lvl="5" algn="ctr">
              <a:lnSpc>
                <a:spcPct val="100000"/>
              </a:lnSpc>
              <a:spcBef>
                <a:spcPts val="0"/>
              </a:spcBef>
              <a:spcAft>
                <a:spcPts val="0"/>
              </a:spcAft>
              <a:buClr>
                <a:schemeClr val="lt1"/>
              </a:buClr>
              <a:buSzPts val="1400"/>
              <a:buNone/>
              <a:defRPr b="1">
                <a:solidFill>
                  <a:schemeClr val="lt1"/>
                </a:solidFill>
              </a:defRPr>
            </a:lvl6pPr>
            <a:lvl7pPr lvl="6" algn="ctr">
              <a:lnSpc>
                <a:spcPct val="100000"/>
              </a:lnSpc>
              <a:spcBef>
                <a:spcPts val="0"/>
              </a:spcBef>
              <a:spcAft>
                <a:spcPts val="0"/>
              </a:spcAft>
              <a:buClr>
                <a:schemeClr val="lt1"/>
              </a:buClr>
              <a:buSzPts val="1400"/>
              <a:buNone/>
              <a:defRPr b="1">
                <a:solidFill>
                  <a:schemeClr val="lt1"/>
                </a:solidFill>
              </a:defRPr>
            </a:lvl7pPr>
            <a:lvl8pPr lvl="7" algn="ctr">
              <a:lnSpc>
                <a:spcPct val="100000"/>
              </a:lnSpc>
              <a:spcBef>
                <a:spcPts val="0"/>
              </a:spcBef>
              <a:spcAft>
                <a:spcPts val="0"/>
              </a:spcAft>
              <a:buClr>
                <a:schemeClr val="lt1"/>
              </a:buClr>
              <a:buSzPts val="1400"/>
              <a:buNone/>
              <a:defRPr b="1">
                <a:solidFill>
                  <a:schemeClr val="lt1"/>
                </a:solidFill>
              </a:defRPr>
            </a:lvl8pPr>
            <a:lvl9pPr lvl="8" algn="ctr">
              <a:lnSpc>
                <a:spcPct val="100000"/>
              </a:lnSpc>
              <a:spcBef>
                <a:spcPts val="0"/>
              </a:spcBef>
              <a:spcAft>
                <a:spcPts val="0"/>
              </a:spcAft>
              <a:buClr>
                <a:schemeClr val="lt1"/>
              </a:buClr>
              <a:buSzPts val="1400"/>
              <a:buNone/>
              <a:defRPr b="1">
                <a:solidFill>
                  <a:schemeClr val="lt1"/>
                </a:solidFill>
              </a:defRPr>
            </a:lvl9pPr>
          </a:lstStyle>
          <a:p>
            <a:endParaRPr/>
          </a:p>
        </p:txBody>
      </p:sp>
      <p:sp>
        <p:nvSpPr>
          <p:cNvPr id="4612" name="Google Shape;4612;p225"/>
          <p:cNvSpPr txBox="1">
            <a:spLocks noGrp="1"/>
          </p:cNvSpPr>
          <p:nvPr>
            <p:ph type="body" idx="7"/>
          </p:nvPr>
        </p:nvSpPr>
        <p:spPr>
          <a:xfrm>
            <a:off x="2732500" y="3726050"/>
            <a:ext cx="1635000" cy="763800"/>
          </a:xfrm>
          <a:prstGeom prst="rect">
            <a:avLst/>
          </a:prstGeom>
        </p:spPr>
        <p:txBody>
          <a:bodyPr spcFirstLastPara="1" wrap="square" lIns="91425" tIns="91425" rIns="91425" bIns="0" anchor="t" anchorCtr="0">
            <a:noAutofit/>
          </a:bodyPr>
          <a:lstStyle>
            <a:lvl1pPr marL="457200" lvl="0" indent="-298450" algn="ctr">
              <a:lnSpc>
                <a:spcPct val="100000"/>
              </a:lnSpc>
              <a:spcBef>
                <a:spcPts val="0"/>
              </a:spcBef>
              <a:spcAft>
                <a:spcPts val="0"/>
              </a:spcAft>
              <a:buClr>
                <a:schemeClr val="lt1"/>
              </a:buClr>
              <a:buSzPts val="1100"/>
              <a:buChar char="●"/>
              <a:defRPr sz="1100">
                <a:solidFill>
                  <a:schemeClr val="lt1"/>
                </a:solidFill>
              </a:defRPr>
            </a:lvl1pPr>
            <a:lvl2pPr marL="914400" lvl="1" indent="-298450" algn="ctr">
              <a:lnSpc>
                <a:spcPct val="100000"/>
              </a:lnSpc>
              <a:spcBef>
                <a:spcPts val="500"/>
              </a:spcBef>
              <a:spcAft>
                <a:spcPts val="0"/>
              </a:spcAft>
              <a:buClr>
                <a:schemeClr val="lt1"/>
              </a:buClr>
              <a:buSzPts val="1100"/>
              <a:buChar char="●"/>
              <a:defRPr sz="1100">
                <a:solidFill>
                  <a:schemeClr val="lt1"/>
                </a:solidFill>
              </a:defRPr>
            </a:lvl2pPr>
            <a:lvl3pPr marL="1371600" lvl="2" indent="-298450" algn="ctr">
              <a:lnSpc>
                <a:spcPct val="100000"/>
              </a:lnSpc>
              <a:spcBef>
                <a:spcPts val="500"/>
              </a:spcBef>
              <a:spcAft>
                <a:spcPts val="0"/>
              </a:spcAft>
              <a:buClr>
                <a:schemeClr val="lt1"/>
              </a:buClr>
              <a:buSzPts val="1100"/>
              <a:buChar char="○"/>
              <a:defRPr sz="1100">
                <a:solidFill>
                  <a:schemeClr val="lt1"/>
                </a:solidFill>
              </a:defRPr>
            </a:lvl3pPr>
            <a:lvl4pPr marL="1828800" lvl="3" indent="-298450" algn="ctr">
              <a:lnSpc>
                <a:spcPct val="100000"/>
              </a:lnSpc>
              <a:spcBef>
                <a:spcPts val="500"/>
              </a:spcBef>
              <a:spcAft>
                <a:spcPts val="0"/>
              </a:spcAft>
              <a:buClr>
                <a:schemeClr val="lt1"/>
              </a:buClr>
              <a:buSzPts val="1100"/>
              <a:buChar char="■"/>
              <a:defRPr sz="1100">
                <a:solidFill>
                  <a:schemeClr val="lt1"/>
                </a:solidFill>
              </a:defRPr>
            </a:lvl4pPr>
            <a:lvl5pPr marL="2286000" lvl="4" indent="-298450" algn="ctr">
              <a:lnSpc>
                <a:spcPct val="100000"/>
              </a:lnSpc>
              <a:spcBef>
                <a:spcPts val="500"/>
              </a:spcBef>
              <a:spcAft>
                <a:spcPts val="0"/>
              </a:spcAft>
              <a:buClr>
                <a:schemeClr val="lt1"/>
              </a:buClr>
              <a:buSzPts val="1100"/>
              <a:buChar char="○"/>
              <a:defRPr sz="1100">
                <a:solidFill>
                  <a:schemeClr val="lt1"/>
                </a:solidFill>
              </a:defRPr>
            </a:lvl5pPr>
            <a:lvl6pPr marL="2743200" lvl="5" indent="-298450" algn="ctr">
              <a:lnSpc>
                <a:spcPct val="100000"/>
              </a:lnSpc>
              <a:spcBef>
                <a:spcPts val="500"/>
              </a:spcBef>
              <a:spcAft>
                <a:spcPts val="0"/>
              </a:spcAft>
              <a:buClr>
                <a:schemeClr val="lt1"/>
              </a:buClr>
              <a:buSzPts val="1100"/>
              <a:buChar char="■"/>
              <a:defRPr sz="1100">
                <a:solidFill>
                  <a:schemeClr val="lt1"/>
                </a:solidFill>
              </a:defRPr>
            </a:lvl6pPr>
            <a:lvl7pPr marL="3200400" lvl="6" indent="-298450" algn="ctr">
              <a:lnSpc>
                <a:spcPct val="100000"/>
              </a:lnSpc>
              <a:spcBef>
                <a:spcPts val="500"/>
              </a:spcBef>
              <a:spcAft>
                <a:spcPts val="0"/>
              </a:spcAft>
              <a:buClr>
                <a:schemeClr val="lt1"/>
              </a:buClr>
              <a:buSzPts val="1100"/>
              <a:buChar char="●"/>
              <a:defRPr sz="1100">
                <a:solidFill>
                  <a:schemeClr val="lt1"/>
                </a:solidFill>
              </a:defRPr>
            </a:lvl7pPr>
            <a:lvl8pPr marL="3657600" lvl="7" indent="-298450" algn="ctr">
              <a:lnSpc>
                <a:spcPct val="100000"/>
              </a:lnSpc>
              <a:spcBef>
                <a:spcPts val="500"/>
              </a:spcBef>
              <a:spcAft>
                <a:spcPts val="0"/>
              </a:spcAft>
              <a:buClr>
                <a:schemeClr val="lt1"/>
              </a:buClr>
              <a:buSzPts val="1100"/>
              <a:buChar char="○"/>
              <a:defRPr sz="1100">
                <a:solidFill>
                  <a:schemeClr val="lt1"/>
                </a:solidFill>
              </a:defRPr>
            </a:lvl8pPr>
            <a:lvl9pPr marL="4114800" lvl="8" indent="-298450" algn="ctr">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4613" name="Google Shape;4613;p225"/>
          <p:cNvSpPr txBox="1">
            <a:spLocks noGrp="1"/>
          </p:cNvSpPr>
          <p:nvPr>
            <p:ph type="subTitle" idx="8"/>
          </p:nvPr>
        </p:nvSpPr>
        <p:spPr>
          <a:xfrm>
            <a:off x="2732500" y="3404375"/>
            <a:ext cx="1635000" cy="322200"/>
          </a:xfrm>
          <a:prstGeom prst="rect">
            <a:avLst/>
          </a:prstGeom>
        </p:spPr>
        <p:txBody>
          <a:bodyPr spcFirstLastPara="1" wrap="square" lIns="91425" tIns="91425" rIns="91425" bIns="0" anchor="t" anchorCtr="0">
            <a:noAutofit/>
          </a:bodyPr>
          <a:lstStyle>
            <a:lvl1pPr lvl="0" algn="ctr">
              <a:lnSpc>
                <a:spcPct val="100000"/>
              </a:lnSpc>
              <a:spcBef>
                <a:spcPts val="0"/>
              </a:spcBef>
              <a:spcAft>
                <a:spcPts val="0"/>
              </a:spcAft>
              <a:buClr>
                <a:schemeClr val="lt1"/>
              </a:buClr>
              <a:buSzPts val="1100"/>
              <a:buNone/>
              <a:defRPr sz="1100" b="1">
                <a:solidFill>
                  <a:schemeClr val="lt1"/>
                </a:solidFill>
              </a:defRPr>
            </a:lvl1pPr>
            <a:lvl2pPr lvl="1" algn="ctr">
              <a:lnSpc>
                <a:spcPct val="100000"/>
              </a:lnSpc>
              <a:spcBef>
                <a:spcPts val="0"/>
              </a:spcBef>
              <a:spcAft>
                <a:spcPts val="0"/>
              </a:spcAft>
              <a:buClr>
                <a:schemeClr val="lt1"/>
              </a:buClr>
              <a:buSzPts val="1400"/>
              <a:buNone/>
              <a:defRPr b="1">
                <a:solidFill>
                  <a:schemeClr val="lt1"/>
                </a:solidFill>
              </a:defRPr>
            </a:lvl2pPr>
            <a:lvl3pPr lvl="2" algn="ctr">
              <a:lnSpc>
                <a:spcPct val="100000"/>
              </a:lnSpc>
              <a:spcBef>
                <a:spcPts val="0"/>
              </a:spcBef>
              <a:spcAft>
                <a:spcPts val="0"/>
              </a:spcAft>
              <a:buClr>
                <a:schemeClr val="lt1"/>
              </a:buClr>
              <a:buSzPts val="1400"/>
              <a:buNone/>
              <a:defRPr b="1">
                <a:solidFill>
                  <a:schemeClr val="lt1"/>
                </a:solidFill>
              </a:defRPr>
            </a:lvl3pPr>
            <a:lvl4pPr lvl="3" algn="ctr">
              <a:lnSpc>
                <a:spcPct val="100000"/>
              </a:lnSpc>
              <a:spcBef>
                <a:spcPts val="0"/>
              </a:spcBef>
              <a:spcAft>
                <a:spcPts val="0"/>
              </a:spcAft>
              <a:buClr>
                <a:schemeClr val="lt1"/>
              </a:buClr>
              <a:buSzPts val="1400"/>
              <a:buNone/>
              <a:defRPr b="1">
                <a:solidFill>
                  <a:schemeClr val="lt1"/>
                </a:solidFill>
              </a:defRPr>
            </a:lvl4pPr>
            <a:lvl5pPr lvl="4" algn="ctr">
              <a:lnSpc>
                <a:spcPct val="100000"/>
              </a:lnSpc>
              <a:spcBef>
                <a:spcPts val="0"/>
              </a:spcBef>
              <a:spcAft>
                <a:spcPts val="0"/>
              </a:spcAft>
              <a:buClr>
                <a:schemeClr val="lt1"/>
              </a:buClr>
              <a:buSzPts val="1400"/>
              <a:buNone/>
              <a:defRPr b="1">
                <a:solidFill>
                  <a:schemeClr val="lt1"/>
                </a:solidFill>
              </a:defRPr>
            </a:lvl5pPr>
            <a:lvl6pPr lvl="5" algn="ctr">
              <a:lnSpc>
                <a:spcPct val="100000"/>
              </a:lnSpc>
              <a:spcBef>
                <a:spcPts val="0"/>
              </a:spcBef>
              <a:spcAft>
                <a:spcPts val="0"/>
              </a:spcAft>
              <a:buClr>
                <a:schemeClr val="lt1"/>
              </a:buClr>
              <a:buSzPts val="1400"/>
              <a:buNone/>
              <a:defRPr b="1">
                <a:solidFill>
                  <a:schemeClr val="lt1"/>
                </a:solidFill>
              </a:defRPr>
            </a:lvl6pPr>
            <a:lvl7pPr lvl="6" algn="ctr">
              <a:lnSpc>
                <a:spcPct val="100000"/>
              </a:lnSpc>
              <a:spcBef>
                <a:spcPts val="0"/>
              </a:spcBef>
              <a:spcAft>
                <a:spcPts val="0"/>
              </a:spcAft>
              <a:buClr>
                <a:schemeClr val="lt1"/>
              </a:buClr>
              <a:buSzPts val="1400"/>
              <a:buNone/>
              <a:defRPr b="1">
                <a:solidFill>
                  <a:schemeClr val="lt1"/>
                </a:solidFill>
              </a:defRPr>
            </a:lvl7pPr>
            <a:lvl8pPr lvl="7" algn="ctr">
              <a:lnSpc>
                <a:spcPct val="100000"/>
              </a:lnSpc>
              <a:spcBef>
                <a:spcPts val="0"/>
              </a:spcBef>
              <a:spcAft>
                <a:spcPts val="0"/>
              </a:spcAft>
              <a:buClr>
                <a:schemeClr val="lt1"/>
              </a:buClr>
              <a:buSzPts val="1400"/>
              <a:buNone/>
              <a:defRPr b="1">
                <a:solidFill>
                  <a:schemeClr val="lt1"/>
                </a:solidFill>
              </a:defRPr>
            </a:lvl8pPr>
            <a:lvl9pPr lvl="8" algn="ctr">
              <a:lnSpc>
                <a:spcPct val="100000"/>
              </a:lnSpc>
              <a:spcBef>
                <a:spcPts val="0"/>
              </a:spcBef>
              <a:spcAft>
                <a:spcPts val="0"/>
              </a:spcAft>
              <a:buClr>
                <a:schemeClr val="lt1"/>
              </a:buClr>
              <a:buSzPts val="1400"/>
              <a:buNone/>
              <a:defRPr b="1">
                <a:solidFill>
                  <a:schemeClr val="lt1"/>
                </a:solidFill>
              </a:defRPr>
            </a:lvl9pPr>
          </a:lstStyle>
          <a:p>
            <a:endParaRPr/>
          </a:p>
        </p:txBody>
      </p:sp>
      <p:sp>
        <p:nvSpPr>
          <p:cNvPr id="4614" name="Google Shape;4614;p225"/>
          <p:cNvSpPr txBox="1">
            <a:spLocks noGrp="1"/>
          </p:cNvSpPr>
          <p:nvPr>
            <p:ph type="body" idx="9"/>
          </p:nvPr>
        </p:nvSpPr>
        <p:spPr>
          <a:xfrm>
            <a:off x="4788350" y="3726050"/>
            <a:ext cx="1635000" cy="763800"/>
          </a:xfrm>
          <a:prstGeom prst="rect">
            <a:avLst/>
          </a:prstGeom>
        </p:spPr>
        <p:txBody>
          <a:bodyPr spcFirstLastPara="1" wrap="square" lIns="91425" tIns="91425" rIns="91425" bIns="0" anchor="t" anchorCtr="0">
            <a:noAutofit/>
          </a:bodyPr>
          <a:lstStyle>
            <a:lvl1pPr marL="457200" lvl="0" indent="-298450" algn="ctr">
              <a:lnSpc>
                <a:spcPct val="100000"/>
              </a:lnSpc>
              <a:spcBef>
                <a:spcPts val="0"/>
              </a:spcBef>
              <a:spcAft>
                <a:spcPts val="0"/>
              </a:spcAft>
              <a:buClr>
                <a:schemeClr val="lt1"/>
              </a:buClr>
              <a:buSzPts val="1100"/>
              <a:buChar char="●"/>
              <a:defRPr sz="1100">
                <a:solidFill>
                  <a:schemeClr val="lt1"/>
                </a:solidFill>
              </a:defRPr>
            </a:lvl1pPr>
            <a:lvl2pPr marL="914400" lvl="1" indent="-298450" algn="ctr">
              <a:lnSpc>
                <a:spcPct val="100000"/>
              </a:lnSpc>
              <a:spcBef>
                <a:spcPts val="500"/>
              </a:spcBef>
              <a:spcAft>
                <a:spcPts val="0"/>
              </a:spcAft>
              <a:buClr>
                <a:schemeClr val="lt1"/>
              </a:buClr>
              <a:buSzPts val="1100"/>
              <a:buChar char="●"/>
              <a:defRPr sz="1100">
                <a:solidFill>
                  <a:schemeClr val="lt1"/>
                </a:solidFill>
              </a:defRPr>
            </a:lvl2pPr>
            <a:lvl3pPr marL="1371600" lvl="2" indent="-298450" algn="ctr">
              <a:lnSpc>
                <a:spcPct val="100000"/>
              </a:lnSpc>
              <a:spcBef>
                <a:spcPts val="500"/>
              </a:spcBef>
              <a:spcAft>
                <a:spcPts val="0"/>
              </a:spcAft>
              <a:buClr>
                <a:schemeClr val="lt1"/>
              </a:buClr>
              <a:buSzPts val="1100"/>
              <a:buChar char="○"/>
              <a:defRPr sz="1100">
                <a:solidFill>
                  <a:schemeClr val="lt1"/>
                </a:solidFill>
              </a:defRPr>
            </a:lvl3pPr>
            <a:lvl4pPr marL="1828800" lvl="3" indent="-298450" algn="ctr">
              <a:lnSpc>
                <a:spcPct val="100000"/>
              </a:lnSpc>
              <a:spcBef>
                <a:spcPts val="500"/>
              </a:spcBef>
              <a:spcAft>
                <a:spcPts val="0"/>
              </a:spcAft>
              <a:buClr>
                <a:schemeClr val="lt1"/>
              </a:buClr>
              <a:buSzPts val="1100"/>
              <a:buChar char="■"/>
              <a:defRPr sz="1100">
                <a:solidFill>
                  <a:schemeClr val="lt1"/>
                </a:solidFill>
              </a:defRPr>
            </a:lvl4pPr>
            <a:lvl5pPr marL="2286000" lvl="4" indent="-298450" algn="ctr">
              <a:lnSpc>
                <a:spcPct val="100000"/>
              </a:lnSpc>
              <a:spcBef>
                <a:spcPts val="500"/>
              </a:spcBef>
              <a:spcAft>
                <a:spcPts val="0"/>
              </a:spcAft>
              <a:buClr>
                <a:schemeClr val="lt1"/>
              </a:buClr>
              <a:buSzPts val="1100"/>
              <a:buChar char="○"/>
              <a:defRPr sz="1100">
                <a:solidFill>
                  <a:schemeClr val="lt1"/>
                </a:solidFill>
              </a:defRPr>
            </a:lvl5pPr>
            <a:lvl6pPr marL="2743200" lvl="5" indent="-298450" algn="ctr">
              <a:lnSpc>
                <a:spcPct val="100000"/>
              </a:lnSpc>
              <a:spcBef>
                <a:spcPts val="500"/>
              </a:spcBef>
              <a:spcAft>
                <a:spcPts val="0"/>
              </a:spcAft>
              <a:buClr>
                <a:schemeClr val="lt1"/>
              </a:buClr>
              <a:buSzPts val="1100"/>
              <a:buChar char="■"/>
              <a:defRPr sz="1100">
                <a:solidFill>
                  <a:schemeClr val="lt1"/>
                </a:solidFill>
              </a:defRPr>
            </a:lvl6pPr>
            <a:lvl7pPr marL="3200400" lvl="6" indent="-298450" algn="ctr">
              <a:lnSpc>
                <a:spcPct val="100000"/>
              </a:lnSpc>
              <a:spcBef>
                <a:spcPts val="500"/>
              </a:spcBef>
              <a:spcAft>
                <a:spcPts val="0"/>
              </a:spcAft>
              <a:buClr>
                <a:schemeClr val="lt1"/>
              </a:buClr>
              <a:buSzPts val="1100"/>
              <a:buChar char="●"/>
              <a:defRPr sz="1100">
                <a:solidFill>
                  <a:schemeClr val="lt1"/>
                </a:solidFill>
              </a:defRPr>
            </a:lvl7pPr>
            <a:lvl8pPr marL="3657600" lvl="7" indent="-298450" algn="ctr">
              <a:lnSpc>
                <a:spcPct val="100000"/>
              </a:lnSpc>
              <a:spcBef>
                <a:spcPts val="500"/>
              </a:spcBef>
              <a:spcAft>
                <a:spcPts val="0"/>
              </a:spcAft>
              <a:buClr>
                <a:schemeClr val="lt1"/>
              </a:buClr>
              <a:buSzPts val="1100"/>
              <a:buChar char="○"/>
              <a:defRPr sz="1100">
                <a:solidFill>
                  <a:schemeClr val="lt1"/>
                </a:solidFill>
              </a:defRPr>
            </a:lvl8pPr>
            <a:lvl9pPr marL="4114800" lvl="8" indent="-298450" algn="ctr">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4615" name="Google Shape;4615;p225"/>
          <p:cNvSpPr txBox="1">
            <a:spLocks noGrp="1"/>
          </p:cNvSpPr>
          <p:nvPr>
            <p:ph type="subTitle" idx="13"/>
          </p:nvPr>
        </p:nvSpPr>
        <p:spPr>
          <a:xfrm>
            <a:off x="4788350" y="3404375"/>
            <a:ext cx="1635000" cy="322200"/>
          </a:xfrm>
          <a:prstGeom prst="rect">
            <a:avLst/>
          </a:prstGeom>
        </p:spPr>
        <p:txBody>
          <a:bodyPr spcFirstLastPara="1" wrap="square" lIns="91425" tIns="91425" rIns="91425" bIns="0" anchor="t" anchorCtr="0">
            <a:noAutofit/>
          </a:bodyPr>
          <a:lstStyle>
            <a:lvl1pPr lvl="0" algn="ctr">
              <a:lnSpc>
                <a:spcPct val="100000"/>
              </a:lnSpc>
              <a:spcBef>
                <a:spcPts val="0"/>
              </a:spcBef>
              <a:spcAft>
                <a:spcPts val="0"/>
              </a:spcAft>
              <a:buClr>
                <a:schemeClr val="lt1"/>
              </a:buClr>
              <a:buSzPts val="1100"/>
              <a:buNone/>
              <a:defRPr sz="1100" b="1">
                <a:solidFill>
                  <a:schemeClr val="lt1"/>
                </a:solidFill>
              </a:defRPr>
            </a:lvl1pPr>
            <a:lvl2pPr lvl="1" algn="ctr">
              <a:lnSpc>
                <a:spcPct val="100000"/>
              </a:lnSpc>
              <a:spcBef>
                <a:spcPts val="0"/>
              </a:spcBef>
              <a:spcAft>
                <a:spcPts val="0"/>
              </a:spcAft>
              <a:buClr>
                <a:schemeClr val="lt1"/>
              </a:buClr>
              <a:buSzPts val="1400"/>
              <a:buNone/>
              <a:defRPr b="1">
                <a:solidFill>
                  <a:schemeClr val="lt1"/>
                </a:solidFill>
              </a:defRPr>
            </a:lvl2pPr>
            <a:lvl3pPr lvl="2" algn="ctr">
              <a:lnSpc>
                <a:spcPct val="100000"/>
              </a:lnSpc>
              <a:spcBef>
                <a:spcPts val="0"/>
              </a:spcBef>
              <a:spcAft>
                <a:spcPts val="0"/>
              </a:spcAft>
              <a:buClr>
                <a:schemeClr val="lt1"/>
              </a:buClr>
              <a:buSzPts val="1400"/>
              <a:buNone/>
              <a:defRPr b="1">
                <a:solidFill>
                  <a:schemeClr val="lt1"/>
                </a:solidFill>
              </a:defRPr>
            </a:lvl3pPr>
            <a:lvl4pPr lvl="3" algn="ctr">
              <a:lnSpc>
                <a:spcPct val="100000"/>
              </a:lnSpc>
              <a:spcBef>
                <a:spcPts val="0"/>
              </a:spcBef>
              <a:spcAft>
                <a:spcPts val="0"/>
              </a:spcAft>
              <a:buClr>
                <a:schemeClr val="lt1"/>
              </a:buClr>
              <a:buSzPts val="1400"/>
              <a:buNone/>
              <a:defRPr b="1">
                <a:solidFill>
                  <a:schemeClr val="lt1"/>
                </a:solidFill>
              </a:defRPr>
            </a:lvl4pPr>
            <a:lvl5pPr lvl="4" algn="ctr">
              <a:lnSpc>
                <a:spcPct val="100000"/>
              </a:lnSpc>
              <a:spcBef>
                <a:spcPts val="0"/>
              </a:spcBef>
              <a:spcAft>
                <a:spcPts val="0"/>
              </a:spcAft>
              <a:buClr>
                <a:schemeClr val="lt1"/>
              </a:buClr>
              <a:buSzPts val="1400"/>
              <a:buNone/>
              <a:defRPr b="1">
                <a:solidFill>
                  <a:schemeClr val="lt1"/>
                </a:solidFill>
              </a:defRPr>
            </a:lvl5pPr>
            <a:lvl6pPr lvl="5" algn="ctr">
              <a:lnSpc>
                <a:spcPct val="100000"/>
              </a:lnSpc>
              <a:spcBef>
                <a:spcPts val="0"/>
              </a:spcBef>
              <a:spcAft>
                <a:spcPts val="0"/>
              </a:spcAft>
              <a:buClr>
                <a:schemeClr val="lt1"/>
              </a:buClr>
              <a:buSzPts val="1400"/>
              <a:buNone/>
              <a:defRPr b="1">
                <a:solidFill>
                  <a:schemeClr val="lt1"/>
                </a:solidFill>
              </a:defRPr>
            </a:lvl6pPr>
            <a:lvl7pPr lvl="6" algn="ctr">
              <a:lnSpc>
                <a:spcPct val="100000"/>
              </a:lnSpc>
              <a:spcBef>
                <a:spcPts val="0"/>
              </a:spcBef>
              <a:spcAft>
                <a:spcPts val="0"/>
              </a:spcAft>
              <a:buClr>
                <a:schemeClr val="lt1"/>
              </a:buClr>
              <a:buSzPts val="1400"/>
              <a:buNone/>
              <a:defRPr b="1">
                <a:solidFill>
                  <a:schemeClr val="lt1"/>
                </a:solidFill>
              </a:defRPr>
            </a:lvl7pPr>
            <a:lvl8pPr lvl="7" algn="ctr">
              <a:lnSpc>
                <a:spcPct val="100000"/>
              </a:lnSpc>
              <a:spcBef>
                <a:spcPts val="0"/>
              </a:spcBef>
              <a:spcAft>
                <a:spcPts val="0"/>
              </a:spcAft>
              <a:buClr>
                <a:schemeClr val="lt1"/>
              </a:buClr>
              <a:buSzPts val="1400"/>
              <a:buNone/>
              <a:defRPr b="1">
                <a:solidFill>
                  <a:schemeClr val="lt1"/>
                </a:solidFill>
              </a:defRPr>
            </a:lvl8pPr>
            <a:lvl9pPr lvl="8" algn="ctr">
              <a:lnSpc>
                <a:spcPct val="100000"/>
              </a:lnSpc>
              <a:spcBef>
                <a:spcPts val="0"/>
              </a:spcBef>
              <a:spcAft>
                <a:spcPts val="0"/>
              </a:spcAft>
              <a:buClr>
                <a:schemeClr val="lt1"/>
              </a:buClr>
              <a:buSzPts val="1400"/>
              <a:buNone/>
              <a:defRPr b="1">
                <a:solidFill>
                  <a:schemeClr val="lt1"/>
                </a:solidFill>
              </a:defRPr>
            </a:lvl9pPr>
          </a:lstStyle>
          <a:p>
            <a:endParaRPr/>
          </a:p>
        </p:txBody>
      </p:sp>
      <p:sp>
        <p:nvSpPr>
          <p:cNvPr id="4616" name="Google Shape;4616;p225"/>
          <p:cNvSpPr txBox="1">
            <a:spLocks noGrp="1"/>
          </p:cNvSpPr>
          <p:nvPr>
            <p:ph type="body" idx="14"/>
          </p:nvPr>
        </p:nvSpPr>
        <p:spPr>
          <a:xfrm>
            <a:off x="6844175" y="3726050"/>
            <a:ext cx="1635000" cy="763800"/>
          </a:xfrm>
          <a:prstGeom prst="rect">
            <a:avLst/>
          </a:prstGeom>
        </p:spPr>
        <p:txBody>
          <a:bodyPr spcFirstLastPara="1" wrap="square" lIns="91425" tIns="91425" rIns="91425" bIns="0" anchor="t" anchorCtr="0">
            <a:noAutofit/>
          </a:bodyPr>
          <a:lstStyle>
            <a:lvl1pPr marL="457200" lvl="0" indent="-298450" algn="ctr">
              <a:lnSpc>
                <a:spcPct val="100000"/>
              </a:lnSpc>
              <a:spcBef>
                <a:spcPts val="0"/>
              </a:spcBef>
              <a:spcAft>
                <a:spcPts val="0"/>
              </a:spcAft>
              <a:buClr>
                <a:schemeClr val="lt1"/>
              </a:buClr>
              <a:buSzPts val="1100"/>
              <a:buChar char="●"/>
              <a:defRPr sz="1100">
                <a:solidFill>
                  <a:schemeClr val="lt1"/>
                </a:solidFill>
              </a:defRPr>
            </a:lvl1pPr>
            <a:lvl2pPr marL="914400" lvl="1" indent="-298450" algn="ctr">
              <a:lnSpc>
                <a:spcPct val="100000"/>
              </a:lnSpc>
              <a:spcBef>
                <a:spcPts val="500"/>
              </a:spcBef>
              <a:spcAft>
                <a:spcPts val="0"/>
              </a:spcAft>
              <a:buClr>
                <a:schemeClr val="lt1"/>
              </a:buClr>
              <a:buSzPts val="1100"/>
              <a:buChar char="●"/>
              <a:defRPr sz="1100">
                <a:solidFill>
                  <a:schemeClr val="lt1"/>
                </a:solidFill>
              </a:defRPr>
            </a:lvl2pPr>
            <a:lvl3pPr marL="1371600" lvl="2" indent="-298450" algn="ctr">
              <a:lnSpc>
                <a:spcPct val="100000"/>
              </a:lnSpc>
              <a:spcBef>
                <a:spcPts val="500"/>
              </a:spcBef>
              <a:spcAft>
                <a:spcPts val="0"/>
              </a:spcAft>
              <a:buClr>
                <a:schemeClr val="lt1"/>
              </a:buClr>
              <a:buSzPts val="1100"/>
              <a:buChar char="○"/>
              <a:defRPr sz="1100">
                <a:solidFill>
                  <a:schemeClr val="lt1"/>
                </a:solidFill>
              </a:defRPr>
            </a:lvl3pPr>
            <a:lvl4pPr marL="1828800" lvl="3" indent="-298450" algn="ctr">
              <a:lnSpc>
                <a:spcPct val="100000"/>
              </a:lnSpc>
              <a:spcBef>
                <a:spcPts val="500"/>
              </a:spcBef>
              <a:spcAft>
                <a:spcPts val="0"/>
              </a:spcAft>
              <a:buClr>
                <a:schemeClr val="lt1"/>
              </a:buClr>
              <a:buSzPts val="1100"/>
              <a:buChar char="■"/>
              <a:defRPr sz="1100">
                <a:solidFill>
                  <a:schemeClr val="lt1"/>
                </a:solidFill>
              </a:defRPr>
            </a:lvl4pPr>
            <a:lvl5pPr marL="2286000" lvl="4" indent="-298450" algn="ctr">
              <a:lnSpc>
                <a:spcPct val="100000"/>
              </a:lnSpc>
              <a:spcBef>
                <a:spcPts val="500"/>
              </a:spcBef>
              <a:spcAft>
                <a:spcPts val="0"/>
              </a:spcAft>
              <a:buClr>
                <a:schemeClr val="lt1"/>
              </a:buClr>
              <a:buSzPts val="1100"/>
              <a:buChar char="○"/>
              <a:defRPr sz="1100">
                <a:solidFill>
                  <a:schemeClr val="lt1"/>
                </a:solidFill>
              </a:defRPr>
            </a:lvl5pPr>
            <a:lvl6pPr marL="2743200" lvl="5" indent="-298450" algn="ctr">
              <a:lnSpc>
                <a:spcPct val="100000"/>
              </a:lnSpc>
              <a:spcBef>
                <a:spcPts val="500"/>
              </a:spcBef>
              <a:spcAft>
                <a:spcPts val="0"/>
              </a:spcAft>
              <a:buClr>
                <a:schemeClr val="lt1"/>
              </a:buClr>
              <a:buSzPts val="1100"/>
              <a:buChar char="■"/>
              <a:defRPr sz="1100">
                <a:solidFill>
                  <a:schemeClr val="lt1"/>
                </a:solidFill>
              </a:defRPr>
            </a:lvl6pPr>
            <a:lvl7pPr marL="3200400" lvl="6" indent="-298450" algn="ctr">
              <a:lnSpc>
                <a:spcPct val="100000"/>
              </a:lnSpc>
              <a:spcBef>
                <a:spcPts val="500"/>
              </a:spcBef>
              <a:spcAft>
                <a:spcPts val="0"/>
              </a:spcAft>
              <a:buClr>
                <a:schemeClr val="lt1"/>
              </a:buClr>
              <a:buSzPts val="1100"/>
              <a:buChar char="●"/>
              <a:defRPr sz="1100">
                <a:solidFill>
                  <a:schemeClr val="lt1"/>
                </a:solidFill>
              </a:defRPr>
            </a:lvl7pPr>
            <a:lvl8pPr marL="3657600" lvl="7" indent="-298450" algn="ctr">
              <a:lnSpc>
                <a:spcPct val="100000"/>
              </a:lnSpc>
              <a:spcBef>
                <a:spcPts val="500"/>
              </a:spcBef>
              <a:spcAft>
                <a:spcPts val="0"/>
              </a:spcAft>
              <a:buClr>
                <a:schemeClr val="lt1"/>
              </a:buClr>
              <a:buSzPts val="1100"/>
              <a:buChar char="○"/>
              <a:defRPr sz="1100">
                <a:solidFill>
                  <a:schemeClr val="lt1"/>
                </a:solidFill>
              </a:defRPr>
            </a:lvl8pPr>
            <a:lvl9pPr marL="4114800" lvl="8" indent="-298450" algn="ctr">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4617" name="Google Shape;4617;p225"/>
          <p:cNvSpPr txBox="1">
            <a:spLocks noGrp="1"/>
          </p:cNvSpPr>
          <p:nvPr>
            <p:ph type="subTitle" idx="15"/>
          </p:nvPr>
        </p:nvSpPr>
        <p:spPr>
          <a:xfrm>
            <a:off x="6844175" y="3404375"/>
            <a:ext cx="1635000" cy="322200"/>
          </a:xfrm>
          <a:prstGeom prst="rect">
            <a:avLst/>
          </a:prstGeom>
        </p:spPr>
        <p:txBody>
          <a:bodyPr spcFirstLastPara="1" wrap="square" lIns="91425" tIns="91425" rIns="91425" bIns="0" anchor="t" anchorCtr="0">
            <a:noAutofit/>
          </a:bodyPr>
          <a:lstStyle>
            <a:lvl1pPr lvl="0" algn="ctr">
              <a:lnSpc>
                <a:spcPct val="100000"/>
              </a:lnSpc>
              <a:spcBef>
                <a:spcPts val="0"/>
              </a:spcBef>
              <a:spcAft>
                <a:spcPts val="0"/>
              </a:spcAft>
              <a:buClr>
                <a:schemeClr val="lt1"/>
              </a:buClr>
              <a:buSzPts val="1100"/>
              <a:buNone/>
              <a:defRPr sz="1100" b="1">
                <a:solidFill>
                  <a:schemeClr val="lt1"/>
                </a:solidFill>
              </a:defRPr>
            </a:lvl1pPr>
            <a:lvl2pPr lvl="1" algn="ctr">
              <a:lnSpc>
                <a:spcPct val="100000"/>
              </a:lnSpc>
              <a:spcBef>
                <a:spcPts val="0"/>
              </a:spcBef>
              <a:spcAft>
                <a:spcPts val="0"/>
              </a:spcAft>
              <a:buClr>
                <a:schemeClr val="lt1"/>
              </a:buClr>
              <a:buSzPts val="1400"/>
              <a:buNone/>
              <a:defRPr b="1">
                <a:solidFill>
                  <a:schemeClr val="lt1"/>
                </a:solidFill>
              </a:defRPr>
            </a:lvl2pPr>
            <a:lvl3pPr lvl="2" algn="ctr">
              <a:lnSpc>
                <a:spcPct val="100000"/>
              </a:lnSpc>
              <a:spcBef>
                <a:spcPts val="0"/>
              </a:spcBef>
              <a:spcAft>
                <a:spcPts val="0"/>
              </a:spcAft>
              <a:buClr>
                <a:schemeClr val="lt1"/>
              </a:buClr>
              <a:buSzPts val="1400"/>
              <a:buNone/>
              <a:defRPr b="1">
                <a:solidFill>
                  <a:schemeClr val="lt1"/>
                </a:solidFill>
              </a:defRPr>
            </a:lvl3pPr>
            <a:lvl4pPr lvl="3" algn="ctr">
              <a:lnSpc>
                <a:spcPct val="100000"/>
              </a:lnSpc>
              <a:spcBef>
                <a:spcPts val="0"/>
              </a:spcBef>
              <a:spcAft>
                <a:spcPts val="0"/>
              </a:spcAft>
              <a:buClr>
                <a:schemeClr val="lt1"/>
              </a:buClr>
              <a:buSzPts val="1400"/>
              <a:buNone/>
              <a:defRPr b="1">
                <a:solidFill>
                  <a:schemeClr val="lt1"/>
                </a:solidFill>
              </a:defRPr>
            </a:lvl4pPr>
            <a:lvl5pPr lvl="4" algn="ctr">
              <a:lnSpc>
                <a:spcPct val="100000"/>
              </a:lnSpc>
              <a:spcBef>
                <a:spcPts val="0"/>
              </a:spcBef>
              <a:spcAft>
                <a:spcPts val="0"/>
              </a:spcAft>
              <a:buClr>
                <a:schemeClr val="lt1"/>
              </a:buClr>
              <a:buSzPts val="1400"/>
              <a:buNone/>
              <a:defRPr b="1">
                <a:solidFill>
                  <a:schemeClr val="lt1"/>
                </a:solidFill>
              </a:defRPr>
            </a:lvl5pPr>
            <a:lvl6pPr lvl="5" algn="ctr">
              <a:lnSpc>
                <a:spcPct val="100000"/>
              </a:lnSpc>
              <a:spcBef>
                <a:spcPts val="0"/>
              </a:spcBef>
              <a:spcAft>
                <a:spcPts val="0"/>
              </a:spcAft>
              <a:buClr>
                <a:schemeClr val="lt1"/>
              </a:buClr>
              <a:buSzPts val="1400"/>
              <a:buNone/>
              <a:defRPr b="1">
                <a:solidFill>
                  <a:schemeClr val="lt1"/>
                </a:solidFill>
              </a:defRPr>
            </a:lvl6pPr>
            <a:lvl7pPr lvl="6" algn="ctr">
              <a:lnSpc>
                <a:spcPct val="100000"/>
              </a:lnSpc>
              <a:spcBef>
                <a:spcPts val="0"/>
              </a:spcBef>
              <a:spcAft>
                <a:spcPts val="0"/>
              </a:spcAft>
              <a:buClr>
                <a:schemeClr val="lt1"/>
              </a:buClr>
              <a:buSzPts val="1400"/>
              <a:buNone/>
              <a:defRPr b="1">
                <a:solidFill>
                  <a:schemeClr val="lt1"/>
                </a:solidFill>
              </a:defRPr>
            </a:lvl7pPr>
            <a:lvl8pPr lvl="7" algn="ctr">
              <a:lnSpc>
                <a:spcPct val="100000"/>
              </a:lnSpc>
              <a:spcBef>
                <a:spcPts val="0"/>
              </a:spcBef>
              <a:spcAft>
                <a:spcPts val="0"/>
              </a:spcAft>
              <a:buClr>
                <a:schemeClr val="lt1"/>
              </a:buClr>
              <a:buSzPts val="1400"/>
              <a:buNone/>
              <a:defRPr b="1">
                <a:solidFill>
                  <a:schemeClr val="lt1"/>
                </a:solidFill>
              </a:defRPr>
            </a:lvl8pPr>
            <a:lvl9pPr lvl="8" algn="ctr">
              <a:lnSpc>
                <a:spcPct val="100000"/>
              </a:lnSpc>
              <a:spcBef>
                <a:spcPts val="0"/>
              </a:spcBef>
              <a:spcAft>
                <a:spcPts val="0"/>
              </a:spcAft>
              <a:buClr>
                <a:schemeClr val="lt1"/>
              </a:buClr>
              <a:buSzPts val="1400"/>
              <a:buNone/>
              <a:defRPr b="1">
                <a:solidFill>
                  <a:schemeClr val="lt1"/>
                </a:solidFill>
              </a:defRPr>
            </a:lvl9pPr>
          </a:lstStyle>
          <a:p>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006 - Content and Image - 4 - Grey B">
  <p:cSld name="CUSTOM_4_2_7_1_1_1_1_3_1_1">
    <p:bg>
      <p:bgPr>
        <a:solidFill>
          <a:schemeClr val="lt2"/>
        </a:solidFill>
        <a:effectLst/>
      </p:bgPr>
    </p:bg>
    <p:spTree>
      <p:nvGrpSpPr>
        <p:cNvPr id="1" name="Shape 4618"/>
        <p:cNvGrpSpPr/>
        <p:nvPr/>
      </p:nvGrpSpPr>
      <p:grpSpPr>
        <a:xfrm>
          <a:off x="0" y="0"/>
          <a:ext cx="0" cy="0"/>
          <a:chOff x="0" y="0"/>
          <a:chExt cx="0" cy="0"/>
        </a:xfrm>
      </p:grpSpPr>
      <p:sp>
        <p:nvSpPr>
          <p:cNvPr id="4619" name="Google Shape;4619;p226"/>
          <p:cNvSpPr txBox="1">
            <a:spLocks noGrp="1"/>
          </p:cNvSpPr>
          <p:nvPr>
            <p:ph type="body" idx="1"/>
          </p:nvPr>
        </p:nvSpPr>
        <p:spPr>
          <a:xfrm>
            <a:off x="6844175" y="3726050"/>
            <a:ext cx="1635000" cy="763800"/>
          </a:xfrm>
          <a:prstGeom prst="rect">
            <a:avLst/>
          </a:prstGeom>
        </p:spPr>
        <p:txBody>
          <a:bodyPr spcFirstLastPara="1" wrap="square" lIns="91425" tIns="91425" rIns="91425" bIns="0" anchor="t" anchorCtr="0">
            <a:noAutofit/>
          </a:bodyPr>
          <a:lstStyle>
            <a:lvl1pPr marL="457200" lvl="0" indent="-298450" algn="ctr">
              <a:lnSpc>
                <a:spcPct val="100000"/>
              </a:lnSpc>
              <a:spcBef>
                <a:spcPts val="0"/>
              </a:spcBef>
              <a:spcAft>
                <a:spcPts val="0"/>
              </a:spcAft>
              <a:buSzPts val="1100"/>
              <a:buChar char="●"/>
              <a:defRPr sz="1100"/>
            </a:lvl1pPr>
            <a:lvl2pPr marL="914400" lvl="1" indent="-298450" algn="ctr">
              <a:lnSpc>
                <a:spcPct val="100000"/>
              </a:lnSpc>
              <a:spcBef>
                <a:spcPts val="500"/>
              </a:spcBef>
              <a:spcAft>
                <a:spcPts val="0"/>
              </a:spcAft>
              <a:buSzPts val="1100"/>
              <a:buChar char="●"/>
              <a:defRPr sz="1100"/>
            </a:lvl2pPr>
            <a:lvl3pPr marL="1371600" lvl="2" indent="-298450" algn="ctr">
              <a:lnSpc>
                <a:spcPct val="100000"/>
              </a:lnSpc>
              <a:spcBef>
                <a:spcPts val="500"/>
              </a:spcBef>
              <a:spcAft>
                <a:spcPts val="0"/>
              </a:spcAft>
              <a:buSzPts val="1100"/>
              <a:buChar char="○"/>
              <a:defRPr sz="1100"/>
            </a:lvl3pPr>
            <a:lvl4pPr marL="1828800" lvl="3" indent="-298450" algn="ctr">
              <a:lnSpc>
                <a:spcPct val="100000"/>
              </a:lnSpc>
              <a:spcBef>
                <a:spcPts val="500"/>
              </a:spcBef>
              <a:spcAft>
                <a:spcPts val="0"/>
              </a:spcAft>
              <a:buSzPts val="1100"/>
              <a:buChar char="■"/>
              <a:defRPr sz="1100"/>
            </a:lvl4pPr>
            <a:lvl5pPr marL="2286000" lvl="4" indent="-298450" algn="ctr">
              <a:lnSpc>
                <a:spcPct val="100000"/>
              </a:lnSpc>
              <a:spcBef>
                <a:spcPts val="500"/>
              </a:spcBef>
              <a:spcAft>
                <a:spcPts val="0"/>
              </a:spcAft>
              <a:buSzPts val="1100"/>
              <a:buChar char="○"/>
              <a:defRPr sz="1100"/>
            </a:lvl5pPr>
            <a:lvl6pPr marL="2743200" lvl="5" indent="-298450" algn="ctr">
              <a:lnSpc>
                <a:spcPct val="100000"/>
              </a:lnSpc>
              <a:spcBef>
                <a:spcPts val="500"/>
              </a:spcBef>
              <a:spcAft>
                <a:spcPts val="0"/>
              </a:spcAft>
              <a:buSzPts val="1100"/>
              <a:buChar char="■"/>
              <a:defRPr sz="1100"/>
            </a:lvl6pPr>
            <a:lvl7pPr marL="3200400" lvl="6" indent="-298450" algn="ctr">
              <a:lnSpc>
                <a:spcPct val="100000"/>
              </a:lnSpc>
              <a:spcBef>
                <a:spcPts val="500"/>
              </a:spcBef>
              <a:spcAft>
                <a:spcPts val="0"/>
              </a:spcAft>
              <a:buSzPts val="1100"/>
              <a:buChar char="●"/>
              <a:defRPr sz="1100"/>
            </a:lvl7pPr>
            <a:lvl8pPr marL="3657600" lvl="7" indent="-298450" algn="ctr">
              <a:lnSpc>
                <a:spcPct val="100000"/>
              </a:lnSpc>
              <a:spcBef>
                <a:spcPts val="500"/>
              </a:spcBef>
              <a:spcAft>
                <a:spcPts val="0"/>
              </a:spcAft>
              <a:buSzPts val="1100"/>
              <a:buChar char="○"/>
              <a:defRPr sz="1100"/>
            </a:lvl8pPr>
            <a:lvl9pPr marL="4114800" lvl="8" indent="-298450" algn="ctr">
              <a:lnSpc>
                <a:spcPct val="100000"/>
              </a:lnSpc>
              <a:spcBef>
                <a:spcPts val="500"/>
              </a:spcBef>
              <a:spcAft>
                <a:spcPts val="500"/>
              </a:spcAft>
              <a:buSzPts val="1100"/>
              <a:buChar char="■"/>
              <a:defRPr sz="1100"/>
            </a:lvl9pPr>
          </a:lstStyle>
          <a:p>
            <a:endParaRPr/>
          </a:p>
        </p:txBody>
      </p:sp>
      <p:sp>
        <p:nvSpPr>
          <p:cNvPr id="4620" name="Google Shape;4620;p226"/>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lgn="ctr">
              <a:spcBef>
                <a:spcPts val="0"/>
              </a:spcBef>
              <a:spcAft>
                <a:spcPts val="0"/>
              </a:spcAft>
              <a:buSzPts val="3200"/>
              <a:buNone/>
              <a:defRPr sz="3200"/>
            </a:lvl1pPr>
            <a:lvl2pPr lvl="1"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4621" name="Google Shape;4621;p226"/>
          <p:cNvSpPr>
            <a:spLocks noGrp="1"/>
          </p:cNvSpPr>
          <p:nvPr>
            <p:ph type="pic" idx="2"/>
          </p:nvPr>
        </p:nvSpPr>
        <p:spPr>
          <a:xfrm>
            <a:off x="676725" y="1769375"/>
            <a:ext cx="1635000" cy="1635000"/>
          </a:xfrm>
          <a:prstGeom prst="ellipse">
            <a:avLst/>
          </a:prstGeom>
          <a:noFill/>
          <a:ln>
            <a:noFill/>
          </a:ln>
        </p:spPr>
      </p:sp>
      <p:sp>
        <p:nvSpPr>
          <p:cNvPr id="4622" name="Google Shape;4622;p226"/>
          <p:cNvSpPr>
            <a:spLocks noGrp="1"/>
          </p:cNvSpPr>
          <p:nvPr>
            <p:ph type="pic" idx="3"/>
          </p:nvPr>
        </p:nvSpPr>
        <p:spPr>
          <a:xfrm>
            <a:off x="2732525" y="1769375"/>
            <a:ext cx="1635000" cy="1635000"/>
          </a:xfrm>
          <a:prstGeom prst="ellipse">
            <a:avLst/>
          </a:prstGeom>
          <a:noFill/>
          <a:ln>
            <a:noFill/>
          </a:ln>
        </p:spPr>
      </p:sp>
      <p:sp>
        <p:nvSpPr>
          <p:cNvPr id="4623" name="Google Shape;4623;p226"/>
          <p:cNvSpPr>
            <a:spLocks noGrp="1"/>
          </p:cNvSpPr>
          <p:nvPr>
            <p:ph type="pic" idx="4"/>
          </p:nvPr>
        </p:nvSpPr>
        <p:spPr>
          <a:xfrm>
            <a:off x="4788338" y="1769375"/>
            <a:ext cx="1635000" cy="1635000"/>
          </a:xfrm>
          <a:prstGeom prst="ellipse">
            <a:avLst/>
          </a:prstGeom>
          <a:noFill/>
          <a:ln>
            <a:noFill/>
          </a:ln>
        </p:spPr>
      </p:sp>
      <p:sp>
        <p:nvSpPr>
          <p:cNvPr id="4624" name="Google Shape;4624;p226"/>
          <p:cNvSpPr>
            <a:spLocks noGrp="1"/>
          </p:cNvSpPr>
          <p:nvPr>
            <p:ph type="pic" idx="5"/>
          </p:nvPr>
        </p:nvSpPr>
        <p:spPr>
          <a:xfrm>
            <a:off x="6844163" y="1769375"/>
            <a:ext cx="1635000" cy="1635000"/>
          </a:xfrm>
          <a:prstGeom prst="ellipse">
            <a:avLst/>
          </a:prstGeom>
          <a:noFill/>
          <a:ln>
            <a:noFill/>
          </a:ln>
        </p:spPr>
      </p:sp>
      <p:sp>
        <p:nvSpPr>
          <p:cNvPr id="4625" name="Google Shape;4625;p226"/>
          <p:cNvSpPr txBox="1">
            <a:spLocks noGrp="1"/>
          </p:cNvSpPr>
          <p:nvPr>
            <p:ph type="body" idx="6"/>
          </p:nvPr>
        </p:nvSpPr>
        <p:spPr>
          <a:xfrm>
            <a:off x="676650" y="3726050"/>
            <a:ext cx="1635000" cy="763800"/>
          </a:xfrm>
          <a:prstGeom prst="rect">
            <a:avLst/>
          </a:prstGeom>
        </p:spPr>
        <p:txBody>
          <a:bodyPr spcFirstLastPara="1" wrap="square" lIns="91425" tIns="91425" rIns="91425" bIns="0" anchor="t" anchorCtr="0">
            <a:noAutofit/>
          </a:bodyPr>
          <a:lstStyle>
            <a:lvl1pPr marL="457200" lvl="0" indent="-298450" algn="ctr">
              <a:lnSpc>
                <a:spcPct val="100000"/>
              </a:lnSpc>
              <a:spcBef>
                <a:spcPts val="0"/>
              </a:spcBef>
              <a:spcAft>
                <a:spcPts val="0"/>
              </a:spcAft>
              <a:buSzPts val="1100"/>
              <a:buChar char="●"/>
              <a:defRPr sz="1100"/>
            </a:lvl1pPr>
            <a:lvl2pPr marL="914400" lvl="1" indent="-298450" algn="ctr">
              <a:lnSpc>
                <a:spcPct val="100000"/>
              </a:lnSpc>
              <a:spcBef>
                <a:spcPts val="500"/>
              </a:spcBef>
              <a:spcAft>
                <a:spcPts val="0"/>
              </a:spcAft>
              <a:buSzPts val="1100"/>
              <a:buChar char="●"/>
              <a:defRPr sz="1100"/>
            </a:lvl2pPr>
            <a:lvl3pPr marL="1371600" lvl="2" indent="-298450" algn="ctr">
              <a:lnSpc>
                <a:spcPct val="100000"/>
              </a:lnSpc>
              <a:spcBef>
                <a:spcPts val="500"/>
              </a:spcBef>
              <a:spcAft>
                <a:spcPts val="0"/>
              </a:spcAft>
              <a:buSzPts val="1100"/>
              <a:buChar char="○"/>
              <a:defRPr sz="1100"/>
            </a:lvl3pPr>
            <a:lvl4pPr marL="1828800" lvl="3" indent="-298450" algn="ctr">
              <a:lnSpc>
                <a:spcPct val="100000"/>
              </a:lnSpc>
              <a:spcBef>
                <a:spcPts val="500"/>
              </a:spcBef>
              <a:spcAft>
                <a:spcPts val="0"/>
              </a:spcAft>
              <a:buSzPts val="1100"/>
              <a:buChar char="■"/>
              <a:defRPr sz="1100"/>
            </a:lvl4pPr>
            <a:lvl5pPr marL="2286000" lvl="4" indent="-298450" algn="ctr">
              <a:lnSpc>
                <a:spcPct val="100000"/>
              </a:lnSpc>
              <a:spcBef>
                <a:spcPts val="500"/>
              </a:spcBef>
              <a:spcAft>
                <a:spcPts val="0"/>
              </a:spcAft>
              <a:buSzPts val="1100"/>
              <a:buChar char="○"/>
              <a:defRPr sz="1100"/>
            </a:lvl5pPr>
            <a:lvl6pPr marL="2743200" lvl="5" indent="-298450" algn="ctr">
              <a:lnSpc>
                <a:spcPct val="100000"/>
              </a:lnSpc>
              <a:spcBef>
                <a:spcPts val="500"/>
              </a:spcBef>
              <a:spcAft>
                <a:spcPts val="0"/>
              </a:spcAft>
              <a:buSzPts val="1100"/>
              <a:buChar char="■"/>
              <a:defRPr sz="1100"/>
            </a:lvl6pPr>
            <a:lvl7pPr marL="3200400" lvl="6" indent="-298450" algn="ctr">
              <a:lnSpc>
                <a:spcPct val="100000"/>
              </a:lnSpc>
              <a:spcBef>
                <a:spcPts val="500"/>
              </a:spcBef>
              <a:spcAft>
                <a:spcPts val="0"/>
              </a:spcAft>
              <a:buSzPts val="1100"/>
              <a:buChar char="●"/>
              <a:defRPr sz="1100"/>
            </a:lvl7pPr>
            <a:lvl8pPr marL="3657600" lvl="7" indent="-298450" algn="ctr">
              <a:lnSpc>
                <a:spcPct val="100000"/>
              </a:lnSpc>
              <a:spcBef>
                <a:spcPts val="500"/>
              </a:spcBef>
              <a:spcAft>
                <a:spcPts val="0"/>
              </a:spcAft>
              <a:buSzPts val="1100"/>
              <a:buChar char="○"/>
              <a:defRPr sz="1100"/>
            </a:lvl8pPr>
            <a:lvl9pPr marL="4114800" lvl="8" indent="-298450" algn="ctr">
              <a:lnSpc>
                <a:spcPct val="100000"/>
              </a:lnSpc>
              <a:spcBef>
                <a:spcPts val="500"/>
              </a:spcBef>
              <a:spcAft>
                <a:spcPts val="500"/>
              </a:spcAft>
              <a:buSzPts val="1100"/>
              <a:buChar char="■"/>
              <a:defRPr sz="1100"/>
            </a:lvl9pPr>
          </a:lstStyle>
          <a:p>
            <a:endParaRPr/>
          </a:p>
        </p:txBody>
      </p:sp>
      <p:sp>
        <p:nvSpPr>
          <p:cNvPr id="4626" name="Google Shape;4626;p226"/>
          <p:cNvSpPr txBox="1">
            <a:spLocks noGrp="1"/>
          </p:cNvSpPr>
          <p:nvPr>
            <p:ph type="subTitle" idx="7"/>
          </p:nvPr>
        </p:nvSpPr>
        <p:spPr>
          <a:xfrm>
            <a:off x="676650" y="3404375"/>
            <a:ext cx="1635000" cy="322200"/>
          </a:xfrm>
          <a:prstGeom prst="rect">
            <a:avLst/>
          </a:prstGeom>
        </p:spPr>
        <p:txBody>
          <a:bodyPr spcFirstLastPara="1" wrap="square" lIns="91425" tIns="91425" rIns="91425" bIns="0" anchor="t" anchorCtr="0">
            <a:noAutofit/>
          </a:bodyPr>
          <a:lstStyle>
            <a:lvl1pPr lvl="0" algn="ctr">
              <a:lnSpc>
                <a:spcPct val="100000"/>
              </a:lnSpc>
              <a:spcBef>
                <a:spcPts val="0"/>
              </a:spcBef>
              <a:spcAft>
                <a:spcPts val="0"/>
              </a:spcAft>
              <a:buSzPts val="1100"/>
              <a:buNone/>
              <a:defRPr sz="1100" b="1"/>
            </a:lvl1pPr>
            <a:lvl2pPr lvl="1" algn="ctr">
              <a:lnSpc>
                <a:spcPct val="100000"/>
              </a:lnSpc>
              <a:spcBef>
                <a:spcPts val="0"/>
              </a:spcBef>
              <a:spcAft>
                <a:spcPts val="0"/>
              </a:spcAft>
              <a:buSzPts val="1400"/>
              <a:buNone/>
              <a:defRPr b="1"/>
            </a:lvl2pPr>
            <a:lvl3pPr lvl="2" algn="ctr">
              <a:lnSpc>
                <a:spcPct val="100000"/>
              </a:lnSpc>
              <a:spcBef>
                <a:spcPts val="0"/>
              </a:spcBef>
              <a:spcAft>
                <a:spcPts val="0"/>
              </a:spcAft>
              <a:buSzPts val="1400"/>
              <a:buNone/>
              <a:defRPr b="1"/>
            </a:lvl3pPr>
            <a:lvl4pPr lvl="3" algn="ctr">
              <a:lnSpc>
                <a:spcPct val="100000"/>
              </a:lnSpc>
              <a:spcBef>
                <a:spcPts val="0"/>
              </a:spcBef>
              <a:spcAft>
                <a:spcPts val="0"/>
              </a:spcAft>
              <a:buSzPts val="1400"/>
              <a:buNone/>
              <a:defRPr b="1"/>
            </a:lvl4pPr>
            <a:lvl5pPr lvl="4" algn="ctr">
              <a:lnSpc>
                <a:spcPct val="100000"/>
              </a:lnSpc>
              <a:spcBef>
                <a:spcPts val="0"/>
              </a:spcBef>
              <a:spcAft>
                <a:spcPts val="0"/>
              </a:spcAft>
              <a:buSzPts val="1400"/>
              <a:buNone/>
              <a:defRPr b="1"/>
            </a:lvl5pPr>
            <a:lvl6pPr lvl="5" algn="ctr">
              <a:lnSpc>
                <a:spcPct val="100000"/>
              </a:lnSpc>
              <a:spcBef>
                <a:spcPts val="0"/>
              </a:spcBef>
              <a:spcAft>
                <a:spcPts val="0"/>
              </a:spcAft>
              <a:buSzPts val="1400"/>
              <a:buNone/>
              <a:defRPr b="1"/>
            </a:lvl6pPr>
            <a:lvl7pPr lvl="6" algn="ctr">
              <a:lnSpc>
                <a:spcPct val="100000"/>
              </a:lnSpc>
              <a:spcBef>
                <a:spcPts val="0"/>
              </a:spcBef>
              <a:spcAft>
                <a:spcPts val="0"/>
              </a:spcAft>
              <a:buSzPts val="1400"/>
              <a:buNone/>
              <a:defRPr b="1"/>
            </a:lvl7pPr>
            <a:lvl8pPr lvl="7" algn="ctr">
              <a:lnSpc>
                <a:spcPct val="100000"/>
              </a:lnSpc>
              <a:spcBef>
                <a:spcPts val="0"/>
              </a:spcBef>
              <a:spcAft>
                <a:spcPts val="0"/>
              </a:spcAft>
              <a:buSzPts val="1400"/>
              <a:buNone/>
              <a:defRPr b="1"/>
            </a:lvl8pPr>
            <a:lvl9pPr lvl="8" algn="ctr">
              <a:lnSpc>
                <a:spcPct val="100000"/>
              </a:lnSpc>
              <a:spcBef>
                <a:spcPts val="0"/>
              </a:spcBef>
              <a:spcAft>
                <a:spcPts val="0"/>
              </a:spcAft>
              <a:buSzPts val="1400"/>
              <a:buNone/>
              <a:defRPr b="1"/>
            </a:lvl9pPr>
          </a:lstStyle>
          <a:p>
            <a:endParaRPr/>
          </a:p>
        </p:txBody>
      </p:sp>
      <p:sp>
        <p:nvSpPr>
          <p:cNvPr id="4627" name="Google Shape;4627;p226"/>
          <p:cNvSpPr txBox="1">
            <a:spLocks noGrp="1"/>
          </p:cNvSpPr>
          <p:nvPr>
            <p:ph type="body" idx="8"/>
          </p:nvPr>
        </p:nvSpPr>
        <p:spPr>
          <a:xfrm>
            <a:off x="2732500" y="3726050"/>
            <a:ext cx="1635000" cy="763800"/>
          </a:xfrm>
          <a:prstGeom prst="rect">
            <a:avLst/>
          </a:prstGeom>
        </p:spPr>
        <p:txBody>
          <a:bodyPr spcFirstLastPara="1" wrap="square" lIns="91425" tIns="91425" rIns="91425" bIns="0" anchor="t" anchorCtr="0">
            <a:noAutofit/>
          </a:bodyPr>
          <a:lstStyle>
            <a:lvl1pPr marL="457200" lvl="0" indent="-298450" algn="ctr">
              <a:lnSpc>
                <a:spcPct val="100000"/>
              </a:lnSpc>
              <a:spcBef>
                <a:spcPts val="0"/>
              </a:spcBef>
              <a:spcAft>
                <a:spcPts val="0"/>
              </a:spcAft>
              <a:buSzPts val="1100"/>
              <a:buChar char="●"/>
              <a:defRPr sz="1100"/>
            </a:lvl1pPr>
            <a:lvl2pPr marL="914400" lvl="1" indent="-298450" algn="ctr">
              <a:lnSpc>
                <a:spcPct val="100000"/>
              </a:lnSpc>
              <a:spcBef>
                <a:spcPts val="500"/>
              </a:spcBef>
              <a:spcAft>
                <a:spcPts val="0"/>
              </a:spcAft>
              <a:buSzPts val="1100"/>
              <a:buChar char="●"/>
              <a:defRPr sz="1100"/>
            </a:lvl2pPr>
            <a:lvl3pPr marL="1371600" lvl="2" indent="-298450" algn="ctr">
              <a:lnSpc>
                <a:spcPct val="100000"/>
              </a:lnSpc>
              <a:spcBef>
                <a:spcPts val="500"/>
              </a:spcBef>
              <a:spcAft>
                <a:spcPts val="0"/>
              </a:spcAft>
              <a:buSzPts val="1100"/>
              <a:buChar char="○"/>
              <a:defRPr sz="1100"/>
            </a:lvl3pPr>
            <a:lvl4pPr marL="1828800" lvl="3" indent="-298450" algn="ctr">
              <a:lnSpc>
                <a:spcPct val="100000"/>
              </a:lnSpc>
              <a:spcBef>
                <a:spcPts val="500"/>
              </a:spcBef>
              <a:spcAft>
                <a:spcPts val="0"/>
              </a:spcAft>
              <a:buSzPts val="1100"/>
              <a:buChar char="■"/>
              <a:defRPr sz="1100"/>
            </a:lvl4pPr>
            <a:lvl5pPr marL="2286000" lvl="4" indent="-298450" algn="ctr">
              <a:lnSpc>
                <a:spcPct val="100000"/>
              </a:lnSpc>
              <a:spcBef>
                <a:spcPts val="500"/>
              </a:spcBef>
              <a:spcAft>
                <a:spcPts val="0"/>
              </a:spcAft>
              <a:buSzPts val="1100"/>
              <a:buChar char="○"/>
              <a:defRPr sz="1100"/>
            </a:lvl5pPr>
            <a:lvl6pPr marL="2743200" lvl="5" indent="-298450" algn="ctr">
              <a:lnSpc>
                <a:spcPct val="100000"/>
              </a:lnSpc>
              <a:spcBef>
                <a:spcPts val="500"/>
              </a:spcBef>
              <a:spcAft>
                <a:spcPts val="0"/>
              </a:spcAft>
              <a:buSzPts val="1100"/>
              <a:buChar char="■"/>
              <a:defRPr sz="1100"/>
            </a:lvl6pPr>
            <a:lvl7pPr marL="3200400" lvl="6" indent="-298450" algn="ctr">
              <a:lnSpc>
                <a:spcPct val="100000"/>
              </a:lnSpc>
              <a:spcBef>
                <a:spcPts val="500"/>
              </a:spcBef>
              <a:spcAft>
                <a:spcPts val="0"/>
              </a:spcAft>
              <a:buSzPts val="1100"/>
              <a:buChar char="●"/>
              <a:defRPr sz="1100"/>
            </a:lvl7pPr>
            <a:lvl8pPr marL="3657600" lvl="7" indent="-298450" algn="ctr">
              <a:lnSpc>
                <a:spcPct val="100000"/>
              </a:lnSpc>
              <a:spcBef>
                <a:spcPts val="500"/>
              </a:spcBef>
              <a:spcAft>
                <a:spcPts val="0"/>
              </a:spcAft>
              <a:buSzPts val="1100"/>
              <a:buChar char="○"/>
              <a:defRPr sz="1100"/>
            </a:lvl8pPr>
            <a:lvl9pPr marL="4114800" lvl="8" indent="-298450" algn="ctr">
              <a:lnSpc>
                <a:spcPct val="100000"/>
              </a:lnSpc>
              <a:spcBef>
                <a:spcPts val="500"/>
              </a:spcBef>
              <a:spcAft>
                <a:spcPts val="500"/>
              </a:spcAft>
              <a:buSzPts val="1100"/>
              <a:buChar char="■"/>
              <a:defRPr sz="1100"/>
            </a:lvl9pPr>
          </a:lstStyle>
          <a:p>
            <a:endParaRPr/>
          </a:p>
        </p:txBody>
      </p:sp>
      <p:sp>
        <p:nvSpPr>
          <p:cNvPr id="4628" name="Google Shape;4628;p226"/>
          <p:cNvSpPr txBox="1">
            <a:spLocks noGrp="1"/>
          </p:cNvSpPr>
          <p:nvPr>
            <p:ph type="subTitle" idx="9"/>
          </p:nvPr>
        </p:nvSpPr>
        <p:spPr>
          <a:xfrm>
            <a:off x="2732500" y="3404375"/>
            <a:ext cx="1635000" cy="322200"/>
          </a:xfrm>
          <a:prstGeom prst="rect">
            <a:avLst/>
          </a:prstGeom>
        </p:spPr>
        <p:txBody>
          <a:bodyPr spcFirstLastPara="1" wrap="square" lIns="91425" tIns="91425" rIns="91425" bIns="0" anchor="t" anchorCtr="0">
            <a:noAutofit/>
          </a:bodyPr>
          <a:lstStyle>
            <a:lvl1pPr lvl="0" algn="ctr">
              <a:lnSpc>
                <a:spcPct val="100000"/>
              </a:lnSpc>
              <a:spcBef>
                <a:spcPts val="0"/>
              </a:spcBef>
              <a:spcAft>
                <a:spcPts val="0"/>
              </a:spcAft>
              <a:buSzPts val="1100"/>
              <a:buNone/>
              <a:defRPr sz="1100" b="1"/>
            </a:lvl1pPr>
            <a:lvl2pPr lvl="1" algn="ctr">
              <a:lnSpc>
                <a:spcPct val="100000"/>
              </a:lnSpc>
              <a:spcBef>
                <a:spcPts val="0"/>
              </a:spcBef>
              <a:spcAft>
                <a:spcPts val="0"/>
              </a:spcAft>
              <a:buSzPts val="1400"/>
              <a:buNone/>
              <a:defRPr b="1"/>
            </a:lvl2pPr>
            <a:lvl3pPr lvl="2" algn="ctr">
              <a:lnSpc>
                <a:spcPct val="100000"/>
              </a:lnSpc>
              <a:spcBef>
                <a:spcPts val="0"/>
              </a:spcBef>
              <a:spcAft>
                <a:spcPts val="0"/>
              </a:spcAft>
              <a:buSzPts val="1400"/>
              <a:buNone/>
              <a:defRPr b="1"/>
            </a:lvl3pPr>
            <a:lvl4pPr lvl="3" algn="ctr">
              <a:lnSpc>
                <a:spcPct val="100000"/>
              </a:lnSpc>
              <a:spcBef>
                <a:spcPts val="0"/>
              </a:spcBef>
              <a:spcAft>
                <a:spcPts val="0"/>
              </a:spcAft>
              <a:buSzPts val="1400"/>
              <a:buNone/>
              <a:defRPr b="1"/>
            </a:lvl4pPr>
            <a:lvl5pPr lvl="4" algn="ctr">
              <a:lnSpc>
                <a:spcPct val="100000"/>
              </a:lnSpc>
              <a:spcBef>
                <a:spcPts val="0"/>
              </a:spcBef>
              <a:spcAft>
                <a:spcPts val="0"/>
              </a:spcAft>
              <a:buSzPts val="1400"/>
              <a:buNone/>
              <a:defRPr b="1"/>
            </a:lvl5pPr>
            <a:lvl6pPr lvl="5" algn="ctr">
              <a:lnSpc>
                <a:spcPct val="100000"/>
              </a:lnSpc>
              <a:spcBef>
                <a:spcPts val="0"/>
              </a:spcBef>
              <a:spcAft>
                <a:spcPts val="0"/>
              </a:spcAft>
              <a:buSzPts val="1400"/>
              <a:buNone/>
              <a:defRPr b="1"/>
            </a:lvl6pPr>
            <a:lvl7pPr lvl="6" algn="ctr">
              <a:lnSpc>
                <a:spcPct val="100000"/>
              </a:lnSpc>
              <a:spcBef>
                <a:spcPts val="0"/>
              </a:spcBef>
              <a:spcAft>
                <a:spcPts val="0"/>
              </a:spcAft>
              <a:buSzPts val="1400"/>
              <a:buNone/>
              <a:defRPr b="1"/>
            </a:lvl7pPr>
            <a:lvl8pPr lvl="7" algn="ctr">
              <a:lnSpc>
                <a:spcPct val="100000"/>
              </a:lnSpc>
              <a:spcBef>
                <a:spcPts val="0"/>
              </a:spcBef>
              <a:spcAft>
                <a:spcPts val="0"/>
              </a:spcAft>
              <a:buSzPts val="1400"/>
              <a:buNone/>
              <a:defRPr b="1"/>
            </a:lvl8pPr>
            <a:lvl9pPr lvl="8" algn="ctr">
              <a:lnSpc>
                <a:spcPct val="100000"/>
              </a:lnSpc>
              <a:spcBef>
                <a:spcPts val="0"/>
              </a:spcBef>
              <a:spcAft>
                <a:spcPts val="0"/>
              </a:spcAft>
              <a:buSzPts val="1400"/>
              <a:buNone/>
              <a:defRPr b="1"/>
            </a:lvl9pPr>
          </a:lstStyle>
          <a:p>
            <a:endParaRPr/>
          </a:p>
        </p:txBody>
      </p:sp>
      <p:sp>
        <p:nvSpPr>
          <p:cNvPr id="4629" name="Google Shape;4629;p226"/>
          <p:cNvSpPr txBox="1">
            <a:spLocks noGrp="1"/>
          </p:cNvSpPr>
          <p:nvPr>
            <p:ph type="body" idx="13"/>
          </p:nvPr>
        </p:nvSpPr>
        <p:spPr>
          <a:xfrm>
            <a:off x="4788350" y="3726050"/>
            <a:ext cx="1635000" cy="763800"/>
          </a:xfrm>
          <a:prstGeom prst="rect">
            <a:avLst/>
          </a:prstGeom>
        </p:spPr>
        <p:txBody>
          <a:bodyPr spcFirstLastPara="1" wrap="square" lIns="91425" tIns="91425" rIns="91425" bIns="0" anchor="t" anchorCtr="0">
            <a:noAutofit/>
          </a:bodyPr>
          <a:lstStyle>
            <a:lvl1pPr marL="457200" lvl="0" indent="-298450" algn="ctr">
              <a:lnSpc>
                <a:spcPct val="100000"/>
              </a:lnSpc>
              <a:spcBef>
                <a:spcPts val="0"/>
              </a:spcBef>
              <a:spcAft>
                <a:spcPts val="0"/>
              </a:spcAft>
              <a:buSzPts val="1100"/>
              <a:buChar char="●"/>
              <a:defRPr sz="1100"/>
            </a:lvl1pPr>
            <a:lvl2pPr marL="914400" lvl="1" indent="-298450" algn="ctr">
              <a:lnSpc>
                <a:spcPct val="100000"/>
              </a:lnSpc>
              <a:spcBef>
                <a:spcPts val="500"/>
              </a:spcBef>
              <a:spcAft>
                <a:spcPts val="0"/>
              </a:spcAft>
              <a:buSzPts val="1100"/>
              <a:buChar char="●"/>
              <a:defRPr sz="1100"/>
            </a:lvl2pPr>
            <a:lvl3pPr marL="1371600" lvl="2" indent="-298450" algn="ctr">
              <a:lnSpc>
                <a:spcPct val="100000"/>
              </a:lnSpc>
              <a:spcBef>
                <a:spcPts val="500"/>
              </a:spcBef>
              <a:spcAft>
                <a:spcPts val="0"/>
              </a:spcAft>
              <a:buSzPts val="1100"/>
              <a:buChar char="○"/>
              <a:defRPr sz="1100"/>
            </a:lvl3pPr>
            <a:lvl4pPr marL="1828800" lvl="3" indent="-298450" algn="ctr">
              <a:lnSpc>
                <a:spcPct val="100000"/>
              </a:lnSpc>
              <a:spcBef>
                <a:spcPts val="500"/>
              </a:spcBef>
              <a:spcAft>
                <a:spcPts val="0"/>
              </a:spcAft>
              <a:buSzPts val="1100"/>
              <a:buChar char="■"/>
              <a:defRPr sz="1100"/>
            </a:lvl4pPr>
            <a:lvl5pPr marL="2286000" lvl="4" indent="-298450" algn="ctr">
              <a:lnSpc>
                <a:spcPct val="100000"/>
              </a:lnSpc>
              <a:spcBef>
                <a:spcPts val="500"/>
              </a:spcBef>
              <a:spcAft>
                <a:spcPts val="0"/>
              </a:spcAft>
              <a:buSzPts val="1100"/>
              <a:buChar char="○"/>
              <a:defRPr sz="1100"/>
            </a:lvl5pPr>
            <a:lvl6pPr marL="2743200" lvl="5" indent="-298450" algn="ctr">
              <a:lnSpc>
                <a:spcPct val="100000"/>
              </a:lnSpc>
              <a:spcBef>
                <a:spcPts val="500"/>
              </a:spcBef>
              <a:spcAft>
                <a:spcPts val="0"/>
              </a:spcAft>
              <a:buSzPts val="1100"/>
              <a:buChar char="■"/>
              <a:defRPr sz="1100"/>
            </a:lvl6pPr>
            <a:lvl7pPr marL="3200400" lvl="6" indent="-298450" algn="ctr">
              <a:lnSpc>
                <a:spcPct val="100000"/>
              </a:lnSpc>
              <a:spcBef>
                <a:spcPts val="500"/>
              </a:spcBef>
              <a:spcAft>
                <a:spcPts val="0"/>
              </a:spcAft>
              <a:buSzPts val="1100"/>
              <a:buChar char="●"/>
              <a:defRPr sz="1100"/>
            </a:lvl7pPr>
            <a:lvl8pPr marL="3657600" lvl="7" indent="-298450" algn="ctr">
              <a:lnSpc>
                <a:spcPct val="100000"/>
              </a:lnSpc>
              <a:spcBef>
                <a:spcPts val="500"/>
              </a:spcBef>
              <a:spcAft>
                <a:spcPts val="0"/>
              </a:spcAft>
              <a:buSzPts val="1100"/>
              <a:buChar char="○"/>
              <a:defRPr sz="1100"/>
            </a:lvl8pPr>
            <a:lvl9pPr marL="4114800" lvl="8" indent="-298450" algn="ctr">
              <a:lnSpc>
                <a:spcPct val="100000"/>
              </a:lnSpc>
              <a:spcBef>
                <a:spcPts val="500"/>
              </a:spcBef>
              <a:spcAft>
                <a:spcPts val="500"/>
              </a:spcAft>
              <a:buSzPts val="1100"/>
              <a:buChar char="■"/>
              <a:defRPr sz="1100"/>
            </a:lvl9pPr>
          </a:lstStyle>
          <a:p>
            <a:endParaRPr/>
          </a:p>
        </p:txBody>
      </p:sp>
      <p:sp>
        <p:nvSpPr>
          <p:cNvPr id="4630" name="Google Shape;4630;p226"/>
          <p:cNvSpPr txBox="1">
            <a:spLocks noGrp="1"/>
          </p:cNvSpPr>
          <p:nvPr>
            <p:ph type="subTitle" idx="14"/>
          </p:nvPr>
        </p:nvSpPr>
        <p:spPr>
          <a:xfrm>
            <a:off x="4788350" y="3404375"/>
            <a:ext cx="1635000" cy="322200"/>
          </a:xfrm>
          <a:prstGeom prst="rect">
            <a:avLst/>
          </a:prstGeom>
        </p:spPr>
        <p:txBody>
          <a:bodyPr spcFirstLastPara="1" wrap="square" lIns="91425" tIns="91425" rIns="91425" bIns="0" anchor="t" anchorCtr="0">
            <a:noAutofit/>
          </a:bodyPr>
          <a:lstStyle>
            <a:lvl1pPr lvl="0" algn="ctr">
              <a:lnSpc>
                <a:spcPct val="100000"/>
              </a:lnSpc>
              <a:spcBef>
                <a:spcPts val="0"/>
              </a:spcBef>
              <a:spcAft>
                <a:spcPts val="0"/>
              </a:spcAft>
              <a:buSzPts val="1100"/>
              <a:buNone/>
              <a:defRPr sz="1100" b="1"/>
            </a:lvl1pPr>
            <a:lvl2pPr lvl="1" algn="ctr">
              <a:lnSpc>
                <a:spcPct val="100000"/>
              </a:lnSpc>
              <a:spcBef>
                <a:spcPts val="0"/>
              </a:spcBef>
              <a:spcAft>
                <a:spcPts val="0"/>
              </a:spcAft>
              <a:buSzPts val="1400"/>
              <a:buNone/>
              <a:defRPr b="1"/>
            </a:lvl2pPr>
            <a:lvl3pPr lvl="2" algn="ctr">
              <a:lnSpc>
                <a:spcPct val="100000"/>
              </a:lnSpc>
              <a:spcBef>
                <a:spcPts val="0"/>
              </a:spcBef>
              <a:spcAft>
                <a:spcPts val="0"/>
              </a:spcAft>
              <a:buSzPts val="1400"/>
              <a:buNone/>
              <a:defRPr b="1"/>
            </a:lvl3pPr>
            <a:lvl4pPr lvl="3" algn="ctr">
              <a:lnSpc>
                <a:spcPct val="100000"/>
              </a:lnSpc>
              <a:spcBef>
                <a:spcPts val="0"/>
              </a:spcBef>
              <a:spcAft>
                <a:spcPts val="0"/>
              </a:spcAft>
              <a:buSzPts val="1400"/>
              <a:buNone/>
              <a:defRPr b="1"/>
            </a:lvl4pPr>
            <a:lvl5pPr lvl="4" algn="ctr">
              <a:lnSpc>
                <a:spcPct val="100000"/>
              </a:lnSpc>
              <a:spcBef>
                <a:spcPts val="0"/>
              </a:spcBef>
              <a:spcAft>
                <a:spcPts val="0"/>
              </a:spcAft>
              <a:buSzPts val="1400"/>
              <a:buNone/>
              <a:defRPr b="1"/>
            </a:lvl5pPr>
            <a:lvl6pPr lvl="5" algn="ctr">
              <a:lnSpc>
                <a:spcPct val="100000"/>
              </a:lnSpc>
              <a:spcBef>
                <a:spcPts val="0"/>
              </a:spcBef>
              <a:spcAft>
                <a:spcPts val="0"/>
              </a:spcAft>
              <a:buSzPts val="1400"/>
              <a:buNone/>
              <a:defRPr b="1"/>
            </a:lvl6pPr>
            <a:lvl7pPr lvl="6" algn="ctr">
              <a:lnSpc>
                <a:spcPct val="100000"/>
              </a:lnSpc>
              <a:spcBef>
                <a:spcPts val="0"/>
              </a:spcBef>
              <a:spcAft>
                <a:spcPts val="0"/>
              </a:spcAft>
              <a:buSzPts val="1400"/>
              <a:buNone/>
              <a:defRPr b="1"/>
            </a:lvl7pPr>
            <a:lvl8pPr lvl="7" algn="ctr">
              <a:lnSpc>
                <a:spcPct val="100000"/>
              </a:lnSpc>
              <a:spcBef>
                <a:spcPts val="0"/>
              </a:spcBef>
              <a:spcAft>
                <a:spcPts val="0"/>
              </a:spcAft>
              <a:buSzPts val="1400"/>
              <a:buNone/>
              <a:defRPr b="1"/>
            </a:lvl8pPr>
            <a:lvl9pPr lvl="8" algn="ctr">
              <a:lnSpc>
                <a:spcPct val="100000"/>
              </a:lnSpc>
              <a:spcBef>
                <a:spcPts val="0"/>
              </a:spcBef>
              <a:spcAft>
                <a:spcPts val="0"/>
              </a:spcAft>
              <a:buSzPts val="1400"/>
              <a:buNone/>
              <a:defRPr b="1"/>
            </a:lvl9pPr>
          </a:lstStyle>
          <a:p>
            <a:endParaRPr/>
          </a:p>
        </p:txBody>
      </p:sp>
      <p:sp>
        <p:nvSpPr>
          <p:cNvPr id="4631" name="Google Shape;4631;p226"/>
          <p:cNvSpPr txBox="1">
            <a:spLocks noGrp="1"/>
          </p:cNvSpPr>
          <p:nvPr>
            <p:ph type="subTitle" idx="15"/>
          </p:nvPr>
        </p:nvSpPr>
        <p:spPr>
          <a:xfrm>
            <a:off x="6844175" y="3404375"/>
            <a:ext cx="1635000" cy="322200"/>
          </a:xfrm>
          <a:prstGeom prst="rect">
            <a:avLst/>
          </a:prstGeom>
        </p:spPr>
        <p:txBody>
          <a:bodyPr spcFirstLastPara="1" wrap="square" lIns="91425" tIns="91425" rIns="91425" bIns="0" anchor="t" anchorCtr="0">
            <a:noAutofit/>
          </a:bodyPr>
          <a:lstStyle>
            <a:lvl1pPr lvl="0" algn="ctr">
              <a:lnSpc>
                <a:spcPct val="100000"/>
              </a:lnSpc>
              <a:spcBef>
                <a:spcPts val="0"/>
              </a:spcBef>
              <a:spcAft>
                <a:spcPts val="0"/>
              </a:spcAft>
              <a:buSzPts val="1100"/>
              <a:buNone/>
              <a:defRPr sz="1100" b="1"/>
            </a:lvl1pPr>
            <a:lvl2pPr lvl="1" algn="ctr">
              <a:lnSpc>
                <a:spcPct val="100000"/>
              </a:lnSpc>
              <a:spcBef>
                <a:spcPts val="0"/>
              </a:spcBef>
              <a:spcAft>
                <a:spcPts val="0"/>
              </a:spcAft>
              <a:buSzPts val="1400"/>
              <a:buNone/>
              <a:defRPr b="1"/>
            </a:lvl2pPr>
            <a:lvl3pPr lvl="2" algn="ctr">
              <a:lnSpc>
                <a:spcPct val="100000"/>
              </a:lnSpc>
              <a:spcBef>
                <a:spcPts val="0"/>
              </a:spcBef>
              <a:spcAft>
                <a:spcPts val="0"/>
              </a:spcAft>
              <a:buSzPts val="1400"/>
              <a:buNone/>
              <a:defRPr b="1"/>
            </a:lvl3pPr>
            <a:lvl4pPr lvl="3" algn="ctr">
              <a:lnSpc>
                <a:spcPct val="100000"/>
              </a:lnSpc>
              <a:spcBef>
                <a:spcPts val="0"/>
              </a:spcBef>
              <a:spcAft>
                <a:spcPts val="0"/>
              </a:spcAft>
              <a:buSzPts val="1400"/>
              <a:buNone/>
              <a:defRPr b="1"/>
            </a:lvl4pPr>
            <a:lvl5pPr lvl="4" algn="ctr">
              <a:lnSpc>
                <a:spcPct val="100000"/>
              </a:lnSpc>
              <a:spcBef>
                <a:spcPts val="0"/>
              </a:spcBef>
              <a:spcAft>
                <a:spcPts val="0"/>
              </a:spcAft>
              <a:buSzPts val="1400"/>
              <a:buNone/>
              <a:defRPr b="1"/>
            </a:lvl5pPr>
            <a:lvl6pPr lvl="5" algn="ctr">
              <a:lnSpc>
                <a:spcPct val="100000"/>
              </a:lnSpc>
              <a:spcBef>
                <a:spcPts val="0"/>
              </a:spcBef>
              <a:spcAft>
                <a:spcPts val="0"/>
              </a:spcAft>
              <a:buSzPts val="1400"/>
              <a:buNone/>
              <a:defRPr b="1"/>
            </a:lvl6pPr>
            <a:lvl7pPr lvl="6" algn="ctr">
              <a:lnSpc>
                <a:spcPct val="100000"/>
              </a:lnSpc>
              <a:spcBef>
                <a:spcPts val="0"/>
              </a:spcBef>
              <a:spcAft>
                <a:spcPts val="0"/>
              </a:spcAft>
              <a:buSzPts val="1400"/>
              <a:buNone/>
              <a:defRPr b="1"/>
            </a:lvl7pPr>
            <a:lvl8pPr lvl="7" algn="ctr">
              <a:lnSpc>
                <a:spcPct val="100000"/>
              </a:lnSpc>
              <a:spcBef>
                <a:spcPts val="0"/>
              </a:spcBef>
              <a:spcAft>
                <a:spcPts val="0"/>
              </a:spcAft>
              <a:buSzPts val="1400"/>
              <a:buNone/>
              <a:defRPr b="1"/>
            </a:lvl8pPr>
            <a:lvl9pPr lvl="8" algn="ctr">
              <a:lnSpc>
                <a:spcPct val="100000"/>
              </a:lnSpc>
              <a:spcBef>
                <a:spcPts val="0"/>
              </a:spcBef>
              <a:spcAft>
                <a:spcPts val="0"/>
              </a:spcAft>
              <a:buSzPts val="1400"/>
              <a:buNone/>
              <a:defRPr b="1"/>
            </a:lvl9pPr>
          </a:lstStyle>
          <a:p>
            <a:endParaRPr/>
          </a:p>
        </p:txBody>
      </p:sp>
      <p:grpSp>
        <p:nvGrpSpPr>
          <p:cNvPr id="4632" name="Google Shape;4632;p226"/>
          <p:cNvGrpSpPr/>
          <p:nvPr/>
        </p:nvGrpSpPr>
        <p:grpSpPr>
          <a:xfrm>
            <a:off x="8648263" y="4659742"/>
            <a:ext cx="313719" cy="338062"/>
            <a:chOff x="3976677" y="2333625"/>
            <a:chExt cx="876309" cy="944307"/>
          </a:xfrm>
        </p:grpSpPr>
        <p:sp>
          <p:nvSpPr>
            <p:cNvPr id="4633" name="Google Shape;4633;p226"/>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34" name="Google Shape;4634;p226"/>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35" name="Google Shape;4635;p226"/>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36" name="Google Shape;4636;p226"/>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37" name="Google Shape;4637;p226"/>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38" name="Google Shape;4638;p226"/>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39" name="Google Shape;4639;p226"/>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40" name="Google Shape;4640;p226"/>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41" name="Google Shape;4641;p226"/>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42" name="Google Shape;4642;p226"/>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43" name="Google Shape;4643;p226"/>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44" name="Google Shape;4644;p226"/>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45" name="Google Shape;4645;p226"/>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46" name="Google Shape;4646;p226"/>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647" name="Google Shape;4647;p226"/>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006 - Content and Image - 6 - Blue">
  <p:cSld name="CUSTOM_4_2_7_1_1_1_1_1">
    <p:bg>
      <p:bgPr>
        <a:solidFill>
          <a:schemeClr val="dk1"/>
        </a:solidFill>
        <a:effectLst/>
      </p:bgPr>
    </p:bg>
    <p:spTree>
      <p:nvGrpSpPr>
        <p:cNvPr id="1" name="Shape 4648"/>
        <p:cNvGrpSpPr/>
        <p:nvPr/>
      </p:nvGrpSpPr>
      <p:grpSpPr>
        <a:xfrm>
          <a:off x="0" y="0"/>
          <a:ext cx="0" cy="0"/>
          <a:chOff x="0" y="0"/>
          <a:chExt cx="0" cy="0"/>
        </a:xfrm>
      </p:grpSpPr>
      <p:sp>
        <p:nvSpPr>
          <p:cNvPr id="4649" name="Google Shape;4649;p227"/>
          <p:cNvSpPr txBox="1">
            <a:spLocks noGrp="1"/>
          </p:cNvSpPr>
          <p:nvPr>
            <p:ph type="title"/>
          </p:nvPr>
        </p:nvSpPr>
        <p:spPr>
          <a:xfrm>
            <a:off x="676650" y="0"/>
            <a:ext cx="3895500" cy="1289400"/>
          </a:xfrm>
          <a:prstGeom prst="rect">
            <a:avLst/>
          </a:prstGeom>
          <a:noFill/>
        </p:spPr>
        <p:txBody>
          <a:bodyPr spcFirstLastPara="1" wrap="square" lIns="0" tIns="91425" rIns="0" bIns="0" anchor="b" anchorCtr="0">
            <a:noAutofit/>
          </a:bodyPr>
          <a:lstStyle>
            <a:lvl1pPr lvl="0">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4650" name="Google Shape;4650;p227"/>
          <p:cNvSpPr txBox="1">
            <a:spLocks noGrp="1"/>
          </p:cNvSpPr>
          <p:nvPr>
            <p:ph type="subTitle" idx="1"/>
          </p:nvPr>
        </p:nvSpPr>
        <p:spPr>
          <a:xfrm>
            <a:off x="676650" y="1449300"/>
            <a:ext cx="3895500" cy="320100"/>
          </a:xfrm>
          <a:prstGeom prst="rect">
            <a:avLst/>
          </a:prstGeom>
          <a:noFill/>
        </p:spPr>
        <p:txBody>
          <a:bodyPr spcFirstLastPara="1" wrap="square" lIns="0" tIns="0" rIns="0" bIns="0" anchor="t" anchorCtr="0">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4651" name="Google Shape;4651;p227"/>
          <p:cNvSpPr txBox="1">
            <a:spLocks noGrp="1"/>
          </p:cNvSpPr>
          <p:nvPr>
            <p:ph type="body" idx="2"/>
          </p:nvPr>
        </p:nvSpPr>
        <p:spPr>
          <a:xfrm>
            <a:off x="676500" y="1769375"/>
            <a:ext cx="3895500" cy="2720100"/>
          </a:xfrm>
          <a:prstGeom prst="rect">
            <a:avLst/>
          </a:prstGeom>
        </p:spPr>
        <p:txBody>
          <a:bodyPr spcFirstLastPara="1" wrap="square" lIns="0" tIns="91425" rIns="0" bIns="91425" anchor="t" anchorCtr="0">
            <a:noAutofit/>
          </a:bodyPr>
          <a:lstStyle>
            <a:lvl1pPr marL="457200" lvl="0" indent="-317500">
              <a:lnSpc>
                <a:spcPct val="100000"/>
              </a:lnSpc>
              <a:spcBef>
                <a:spcPts val="0"/>
              </a:spcBef>
              <a:spcAft>
                <a:spcPts val="0"/>
              </a:spcAft>
              <a:buClr>
                <a:schemeClr val="lt1"/>
              </a:buClr>
              <a:buSzPts val="1400"/>
              <a:buChar char="●"/>
              <a:defRPr sz="1400">
                <a:solidFill>
                  <a:schemeClr val="lt1"/>
                </a:solidFill>
              </a:defRPr>
            </a:lvl1pPr>
            <a:lvl2pPr marL="914400" lvl="1" indent="-317500">
              <a:lnSpc>
                <a:spcPct val="100000"/>
              </a:lnSpc>
              <a:spcBef>
                <a:spcPts val="500"/>
              </a:spcBef>
              <a:spcAft>
                <a:spcPts val="0"/>
              </a:spcAft>
              <a:buClr>
                <a:schemeClr val="lt1"/>
              </a:buClr>
              <a:buSzPts val="1400"/>
              <a:buChar char="●"/>
              <a:defRPr>
                <a:solidFill>
                  <a:schemeClr val="lt1"/>
                </a:solidFill>
              </a:defRPr>
            </a:lvl2pPr>
            <a:lvl3pPr marL="1371600" lvl="2" indent="-317500">
              <a:lnSpc>
                <a:spcPct val="100000"/>
              </a:lnSpc>
              <a:spcBef>
                <a:spcPts val="500"/>
              </a:spcBef>
              <a:spcAft>
                <a:spcPts val="0"/>
              </a:spcAft>
              <a:buClr>
                <a:schemeClr val="lt1"/>
              </a:buClr>
              <a:buSzPts val="1400"/>
              <a:buChar char="■"/>
              <a:defRPr>
                <a:solidFill>
                  <a:schemeClr val="lt1"/>
                </a:solidFill>
              </a:defRPr>
            </a:lvl3pPr>
            <a:lvl4pPr marL="1828800" lvl="3" indent="-317500">
              <a:lnSpc>
                <a:spcPct val="100000"/>
              </a:lnSpc>
              <a:spcBef>
                <a:spcPts val="500"/>
              </a:spcBef>
              <a:spcAft>
                <a:spcPts val="0"/>
              </a:spcAft>
              <a:buClr>
                <a:schemeClr val="lt1"/>
              </a:buClr>
              <a:buSzPts val="1400"/>
              <a:buChar char="●"/>
              <a:defRPr>
                <a:solidFill>
                  <a:schemeClr val="lt1"/>
                </a:solidFill>
              </a:defRPr>
            </a:lvl4pPr>
            <a:lvl5pPr marL="2286000" lvl="4" indent="-317500">
              <a:lnSpc>
                <a:spcPct val="100000"/>
              </a:lnSpc>
              <a:spcBef>
                <a:spcPts val="500"/>
              </a:spcBef>
              <a:spcAft>
                <a:spcPts val="0"/>
              </a:spcAft>
              <a:buClr>
                <a:schemeClr val="lt1"/>
              </a:buClr>
              <a:buSzPts val="1400"/>
              <a:buChar char="○"/>
              <a:defRPr>
                <a:solidFill>
                  <a:schemeClr val="lt1"/>
                </a:solidFill>
              </a:defRPr>
            </a:lvl5pPr>
            <a:lvl6pPr marL="2743200" lvl="5" indent="-317500">
              <a:lnSpc>
                <a:spcPct val="100000"/>
              </a:lnSpc>
              <a:spcBef>
                <a:spcPts val="500"/>
              </a:spcBef>
              <a:spcAft>
                <a:spcPts val="0"/>
              </a:spcAft>
              <a:buClr>
                <a:schemeClr val="lt1"/>
              </a:buClr>
              <a:buSzPts val="1400"/>
              <a:buChar char="■"/>
              <a:defRPr>
                <a:solidFill>
                  <a:schemeClr val="lt1"/>
                </a:solidFill>
              </a:defRPr>
            </a:lvl6pPr>
            <a:lvl7pPr marL="3200400" lvl="6" indent="-317500">
              <a:lnSpc>
                <a:spcPct val="100000"/>
              </a:lnSpc>
              <a:spcBef>
                <a:spcPts val="500"/>
              </a:spcBef>
              <a:spcAft>
                <a:spcPts val="0"/>
              </a:spcAft>
              <a:buClr>
                <a:schemeClr val="lt1"/>
              </a:buClr>
              <a:buSzPts val="1400"/>
              <a:buChar char="●"/>
              <a:defRPr>
                <a:solidFill>
                  <a:schemeClr val="lt1"/>
                </a:solidFill>
              </a:defRPr>
            </a:lvl7pPr>
            <a:lvl8pPr marL="3657600" lvl="7" indent="-317500">
              <a:lnSpc>
                <a:spcPct val="100000"/>
              </a:lnSpc>
              <a:spcBef>
                <a:spcPts val="500"/>
              </a:spcBef>
              <a:spcAft>
                <a:spcPts val="0"/>
              </a:spcAft>
              <a:buClr>
                <a:schemeClr val="lt1"/>
              </a:buClr>
              <a:buSzPts val="1400"/>
              <a:buChar char="○"/>
              <a:defRPr>
                <a:solidFill>
                  <a:schemeClr val="lt1"/>
                </a:solidFill>
              </a:defRPr>
            </a:lvl8pPr>
            <a:lvl9pPr marL="4114800" lvl="8" indent="-31750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4652" name="Google Shape;4652;p227"/>
          <p:cNvSpPr>
            <a:spLocks noGrp="1"/>
          </p:cNvSpPr>
          <p:nvPr>
            <p:ph type="pic" idx="3"/>
          </p:nvPr>
        </p:nvSpPr>
        <p:spPr>
          <a:xfrm>
            <a:off x="5221200" y="1917243"/>
            <a:ext cx="1460700" cy="1123500"/>
          </a:xfrm>
          <a:prstGeom prst="rect">
            <a:avLst/>
          </a:prstGeom>
          <a:noFill/>
          <a:ln>
            <a:noFill/>
          </a:ln>
        </p:spPr>
      </p:sp>
      <p:sp>
        <p:nvSpPr>
          <p:cNvPr id="4653" name="Google Shape;4653;p227"/>
          <p:cNvSpPr>
            <a:spLocks noGrp="1"/>
          </p:cNvSpPr>
          <p:nvPr>
            <p:ph type="pic" idx="4"/>
          </p:nvPr>
        </p:nvSpPr>
        <p:spPr>
          <a:xfrm>
            <a:off x="7006600" y="1917243"/>
            <a:ext cx="1460700" cy="1123500"/>
          </a:xfrm>
          <a:prstGeom prst="rect">
            <a:avLst/>
          </a:prstGeom>
          <a:noFill/>
          <a:ln>
            <a:noFill/>
          </a:ln>
        </p:spPr>
      </p:sp>
      <p:sp>
        <p:nvSpPr>
          <p:cNvPr id="4654" name="Google Shape;4654;p227"/>
          <p:cNvSpPr>
            <a:spLocks noGrp="1"/>
          </p:cNvSpPr>
          <p:nvPr>
            <p:ph type="pic" idx="5"/>
          </p:nvPr>
        </p:nvSpPr>
        <p:spPr>
          <a:xfrm>
            <a:off x="5221200" y="3357418"/>
            <a:ext cx="1460700" cy="1123500"/>
          </a:xfrm>
          <a:prstGeom prst="rect">
            <a:avLst/>
          </a:prstGeom>
          <a:noFill/>
          <a:ln>
            <a:noFill/>
          </a:ln>
        </p:spPr>
      </p:sp>
      <p:sp>
        <p:nvSpPr>
          <p:cNvPr id="4655" name="Google Shape;4655;p227"/>
          <p:cNvSpPr>
            <a:spLocks noGrp="1"/>
          </p:cNvSpPr>
          <p:nvPr>
            <p:ph type="pic" idx="6"/>
          </p:nvPr>
        </p:nvSpPr>
        <p:spPr>
          <a:xfrm>
            <a:off x="7006600" y="3357418"/>
            <a:ext cx="1460700" cy="1123500"/>
          </a:xfrm>
          <a:prstGeom prst="rect">
            <a:avLst/>
          </a:prstGeom>
          <a:noFill/>
          <a:ln>
            <a:noFill/>
          </a:ln>
        </p:spPr>
      </p:sp>
      <p:sp>
        <p:nvSpPr>
          <p:cNvPr id="4656" name="Google Shape;4656;p227"/>
          <p:cNvSpPr>
            <a:spLocks noGrp="1"/>
          </p:cNvSpPr>
          <p:nvPr>
            <p:ph type="pic" idx="7"/>
          </p:nvPr>
        </p:nvSpPr>
        <p:spPr>
          <a:xfrm>
            <a:off x="5221200" y="477068"/>
            <a:ext cx="1460700" cy="1123500"/>
          </a:xfrm>
          <a:prstGeom prst="rect">
            <a:avLst/>
          </a:prstGeom>
          <a:noFill/>
          <a:ln>
            <a:noFill/>
          </a:ln>
        </p:spPr>
      </p:sp>
      <p:sp>
        <p:nvSpPr>
          <p:cNvPr id="4657" name="Google Shape;4657;p227"/>
          <p:cNvSpPr>
            <a:spLocks noGrp="1"/>
          </p:cNvSpPr>
          <p:nvPr>
            <p:ph type="pic" idx="8"/>
          </p:nvPr>
        </p:nvSpPr>
        <p:spPr>
          <a:xfrm>
            <a:off x="7006600" y="477068"/>
            <a:ext cx="1460700" cy="1123500"/>
          </a:xfrm>
          <a:prstGeom prst="rect">
            <a:avLst/>
          </a:prstGeom>
          <a:noFill/>
          <a:ln>
            <a:noFill/>
          </a:ln>
        </p:spPr>
      </p:sp>
      <p:grpSp>
        <p:nvGrpSpPr>
          <p:cNvPr id="4658" name="Google Shape;4658;p227"/>
          <p:cNvGrpSpPr/>
          <p:nvPr/>
        </p:nvGrpSpPr>
        <p:grpSpPr>
          <a:xfrm>
            <a:off x="8648263" y="4659742"/>
            <a:ext cx="313719" cy="338062"/>
            <a:chOff x="3976677" y="2333625"/>
            <a:chExt cx="876309" cy="944307"/>
          </a:xfrm>
        </p:grpSpPr>
        <p:sp>
          <p:nvSpPr>
            <p:cNvPr id="4659" name="Google Shape;4659;p227"/>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60" name="Google Shape;4660;p227"/>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61" name="Google Shape;4661;p227"/>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62" name="Google Shape;4662;p227"/>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63" name="Google Shape;4663;p227"/>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64" name="Google Shape;4664;p227"/>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65" name="Google Shape;4665;p227"/>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66" name="Google Shape;4666;p227"/>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67" name="Google Shape;4667;p227"/>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68" name="Google Shape;4668;p227"/>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69" name="Google Shape;4669;p227"/>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70" name="Google Shape;4670;p227"/>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71" name="Google Shape;4671;p227"/>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72" name="Google Shape;4672;p227"/>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673" name="Google Shape;4673;p227"/>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006 - Content and Image - 6 - Blue">
  <p:cSld name="CUSTOM_4_2_7_1_1_1_1_1_1">
    <p:bg>
      <p:bgPr>
        <a:solidFill>
          <a:schemeClr val="lt2"/>
        </a:solidFill>
        <a:effectLst/>
      </p:bgPr>
    </p:bg>
    <p:spTree>
      <p:nvGrpSpPr>
        <p:cNvPr id="1" name="Shape 4674"/>
        <p:cNvGrpSpPr/>
        <p:nvPr/>
      </p:nvGrpSpPr>
      <p:grpSpPr>
        <a:xfrm>
          <a:off x="0" y="0"/>
          <a:ext cx="0" cy="0"/>
          <a:chOff x="0" y="0"/>
          <a:chExt cx="0" cy="0"/>
        </a:xfrm>
      </p:grpSpPr>
      <p:sp>
        <p:nvSpPr>
          <p:cNvPr id="4675" name="Google Shape;4675;p228"/>
          <p:cNvSpPr txBox="1">
            <a:spLocks noGrp="1"/>
          </p:cNvSpPr>
          <p:nvPr>
            <p:ph type="title"/>
          </p:nvPr>
        </p:nvSpPr>
        <p:spPr>
          <a:xfrm>
            <a:off x="676650" y="0"/>
            <a:ext cx="3895500" cy="1289400"/>
          </a:xfrm>
          <a:prstGeom prst="rect">
            <a:avLst/>
          </a:prstGeom>
          <a:noFill/>
        </p:spPr>
        <p:txBody>
          <a:bodyPr spcFirstLastPara="1" wrap="square" lIns="0" tIns="91425" rIns="0" bIns="0" anchor="b" anchorCtr="0">
            <a:noAutofit/>
          </a:bodyPr>
          <a:lstStyle>
            <a:lvl1pPr lvl="0">
              <a:spcBef>
                <a:spcPts val="0"/>
              </a:spcBef>
              <a:spcAft>
                <a:spcPts val="0"/>
              </a:spcAft>
              <a:buSzPts val="3200"/>
              <a:buNone/>
              <a:defRPr sz="3200"/>
            </a:lvl1pPr>
            <a:lvl2pPr lvl="1">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4676" name="Google Shape;4676;p228"/>
          <p:cNvSpPr txBox="1">
            <a:spLocks noGrp="1"/>
          </p:cNvSpPr>
          <p:nvPr>
            <p:ph type="subTitle" idx="1"/>
          </p:nvPr>
        </p:nvSpPr>
        <p:spPr>
          <a:xfrm>
            <a:off x="676650" y="1449300"/>
            <a:ext cx="3895500" cy="320100"/>
          </a:xfrm>
          <a:prstGeom prst="rect">
            <a:avLst/>
          </a:prstGeom>
          <a:noFill/>
        </p:spPr>
        <p:txBody>
          <a:bodyPr spcFirstLastPara="1" wrap="square" lIns="0" tIns="0" rIns="0" bIns="0"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77" name="Google Shape;4677;p228"/>
          <p:cNvSpPr txBox="1">
            <a:spLocks noGrp="1"/>
          </p:cNvSpPr>
          <p:nvPr>
            <p:ph type="body" idx="2"/>
          </p:nvPr>
        </p:nvSpPr>
        <p:spPr>
          <a:xfrm>
            <a:off x="676500" y="1769375"/>
            <a:ext cx="3895500" cy="2720100"/>
          </a:xfrm>
          <a:prstGeom prst="rect">
            <a:avLst/>
          </a:prstGeom>
        </p:spPr>
        <p:txBody>
          <a:bodyPr spcFirstLastPara="1" wrap="square" lIns="0" tIns="91425" rIns="0" bIns="91425" anchor="t" anchorCtr="0">
            <a:noAutofit/>
          </a:bodyPr>
          <a:lstStyle>
            <a:lvl1pPr marL="457200" lvl="0" indent="-317500">
              <a:lnSpc>
                <a:spcPct val="100000"/>
              </a:lnSpc>
              <a:spcBef>
                <a:spcPts val="0"/>
              </a:spcBef>
              <a:spcAft>
                <a:spcPts val="0"/>
              </a:spcAft>
              <a:buSzPts val="1400"/>
              <a:buChar char="●"/>
              <a:defRPr sz="1400"/>
            </a:lvl1pPr>
            <a:lvl2pPr marL="914400" lvl="1" indent="-317500">
              <a:lnSpc>
                <a:spcPct val="100000"/>
              </a:lnSpc>
              <a:spcBef>
                <a:spcPts val="500"/>
              </a:spcBef>
              <a:spcAft>
                <a:spcPts val="0"/>
              </a:spcAft>
              <a:buSzPts val="1400"/>
              <a:buChar char="●"/>
              <a:defRPr/>
            </a:lvl2pPr>
            <a:lvl3pPr marL="1371600" lvl="2" indent="-317500">
              <a:lnSpc>
                <a:spcPct val="100000"/>
              </a:lnSpc>
              <a:spcBef>
                <a:spcPts val="500"/>
              </a:spcBef>
              <a:spcAft>
                <a:spcPts val="0"/>
              </a:spcAft>
              <a:buSzPts val="1400"/>
              <a:buChar char="■"/>
              <a:defRPr/>
            </a:lvl3pPr>
            <a:lvl4pPr marL="1828800" lvl="3" indent="-317500">
              <a:lnSpc>
                <a:spcPct val="100000"/>
              </a:lnSpc>
              <a:spcBef>
                <a:spcPts val="500"/>
              </a:spcBef>
              <a:spcAft>
                <a:spcPts val="0"/>
              </a:spcAft>
              <a:buSzPts val="1400"/>
              <a:buChar char="●"/>
              <a:defRPr/>
            </a:lvl4pPr>
            <a:lvl5pPr marL="2286000" lvl="4" indent="-317500">
              <a:lnSpc>
                <a:spcPct val="100000"/>
              </a:lnSpc>
              <a:spcBef>
                <a:spcPts val="500"/>
              </a:spcBef>
              <a:spcAft>
                <a:spcPts val="0"/>
              </a:spcAft>
              <a:buSzPts val="1400"/>
              <a:buChar char="○"/>
              <a:defRPr/>
            </a:lvl5pPr>
            <a:lvl6pPr marL="2743200" lvl="5" indent="-317500">
              <a:lnSpc>
                <a:spcPct val="100000"/>
              </a:lnSpc>
              <a:spcBef>
                <a:spcPts val="500"/>
              </a:spcBef>
              <a:spcAft>
                <a:spcPts val="0"/>
              </a:spcAft>
              <a:buSzPts val="1400"/>
              <a:buChar char="■"/>
              <a:defRPr/>
            </a:lvl6pPr>
            <a:lvl7pPr marL="3200400" lvl="6" indent="-317500">
              <a:lnSpc>
                <a:spcPct val="100000"/>
              </a:lnSpc>
              <a:spcBef>
                <a:spcPts val="500"/>
              </a:spcBef>
              <a:spcAft>
                <a:spcPts val="0"/>
              </a:spcAft>
              <a:buSzPts val="1400"/>
              <a:buChar char="●"/>
              <a:defRPr/>
            </a:lvl7pPr>
            <a:lvl8pPr marL="3657600" lvl="7" indent="-317500">
              <a:lnSpc>
                <a:spcPct val="100000"/>
              </a:lnSpc>
              <a:spcBef>
                <a:spcPts val="500"/>
              </a:spcBef>
              <a:spcAft>
                <a:spcPts val="0"/>
              </a:spcAft>
              <a:buSzPts val="1400"/>
              <a:buChar char="○"/>
              <a:defRPr/>
            </a:lvl8pPr>
            <a:lvl9pPr marL="4114800" lvl="8" indent="-317500">
              <a:lnSpc>
                <a:spcPct val="100000"/>
              </a:lnSpc>
              <a:spcBef>
                <a:spcPts val="500"/>
              </a:spcBef>
              <a:spcAft>
                <a:spcPts val="500"/>
              </a:spcAft>
              <a:buSzPts val="1400"/>
              <a:buChar char="■"/>
              <a:defRPr/>
            </a:lvl9pPr>
          </a:lstStyle>
          <a:p>
            <a:endParaRPr/>
          </a:p>
        </p:txBody>
      </p:sp>
      <p:sp>
        <p:nvSpPr>
          <p:cNvPr id="4678" name="Google Shape;4678;p228"/>
          <p:cNvSpPr>
            <a:spLocks noGrp="1"/>
          </p:cNvSpPr>
          <p:nvPr>
            <p:ph type="pic" idx="3"/>
          </p:nvPr>
        </p:nvSpPr>
        <p:spPr>
          <a:xfrm>
            <a:off x="5221200" y="1917243"/>
            <a:ext cx="1460700" cy="1123500"/>
          </a:xfrm>
          <a:prstGeom prst="rect">
            <a:avLst/>
          </a:prstGeom>
          <a:noFill/>
          <a:ln>
            <a:noFill/>
          </a:ln>
        </p:spPr>
      </p:sp>
      <p:sp>
        <p:nvSpPr>
          <p:cNvPr id="4679" name="Google Shape;4679;p228"/>
          <p:cNvSpPr>
            <a:spLocks noGrp="1"/>
          </p:cNvSpPr>
          <p:nvPr>
            <p:ph type="pic" idx="4"/>
          </p:nvPr>
        </p:nvSpPr>
        <p:spPr>
          <a:xfrm>
            <a:off x="7006600" y="1917243"/>
            <a:ext cx="1460700" cy="1123500"/>
          </a:xfrm>
          <a:prstGeom prst="rect">
            <a:avLst/>
          </a:prstGeom>
          <a:noFill/>
          <a:ln>
            <a:noFill/>
          </a:ln>
        </p:spPr>
      </p:sp>
      <p:sp>
        <p:nvSpPr>
          <p:cNvPr id="4680" name="Google Shape;4680;p228"/>
          <p:cNvSpPr>
            <a:spLocks noGrp="1"/>
          </p:cNvSpPr>
          <p:nvPr>
            <p:ph type="pic" idx="5"/>
          </p:nvPr>
        </p:nvSpPr>
        <p:spPr>
          <a:xfrm>
            <a:off x="5221200" y="3357418"/>
            <a:ext cx="1460700" cy="1123500"/>
          </a:xfrm>
          <a:prstGeom prst="rect">
            <a:avLst/>
          </a:prstGeom>
          <a:noFill/>
          <a:ln>
            <a:noFill/>
          </a:ln>
        </p:spPr>
      </p:sp>
      <p:sp>
        <p:nvSpPr>
          <p:cNvPr id="4681" name="Google Shape;4681;p228"/>
          <p:cNvSpPr>
            <a:spLocks noGrp="1"/>
          </p:cNvSpPr>
          <p:nvPr>
            <p:ph type="pic" idx="6"/>
          </p:nvPr>
        </p:nvSpPr>
        <p:spPr>
          <a:xfrm>
            <a:off x="7006600" y="3357418"/>
            <a:ext cx="1460700" cy="1123500"/>
          </a:xfrm>
          <a:prstGeom prst="rect">
            <a:avLst/>
          </a:prstGeom>
          <a:noFill/>
          <a:ln>
            <a:noFill/>
          </a:ln>
        </p:spPr>
      </p:sp>
      <p:sp>
        <p:nvSpPr>
          <p:cNvPr id="4682" name="Google Shape;4682;p228"/>
          <p:cNvSpPr>
            <a:spLocks noGrp="1"/>
          </p:cNvSpPr>
          <p:nvPr>
            <p:ph type="pic" idx="7"/>
          </p:nvPr>
        </p:nvSpPr>
        <p:spPr>
          <a:xfrm>
            <a:off x="5221200" y="477068"/>
            <a:ext cx="1460700" cy="1123500"/>
          </a:xfrm>
          <a:prstGeom prst="rect">
            <a:avLst/>
          </a:prstGeom>
          <a:noFill/>
          <a:ln>
            <a:noFill/>
          </a:ln>
        </p:spPr>
      </p:sp>
      <p:sp>
        <p:nvSpPr>
          <p:cNvPr id="4683" name="Google Shape;4683;p228"/>
          <p:cNvSpPr>
            <a:spLocks noGrp="1"/>
          </p:cNvSpPr>
          <p:nvPr>
            <p:ph type="pic" idx="8"/>
          </p:nvPr>
        </p:nvSpPr>
        <p:spPr>
          <a:xfrm>
            <a:off x="7006600" y="477068"/>
            <a:ext cx="1460700" cy="1123500"/>
          </a:xfrm>
          <a:prstGeom prst="rect">
            <a:avLst/>
          </a:prstGeom>
          <a:noFill/>
          <a:ln>
            <a:noFill/>
          </a:ln>
        </p:spPr>
      </p:sp>
      <p:grpSp>
        <p:nvGrpSpPr>
          <p:cNvPr id="4684" name="Google Shape;4684;p228"/>
          <p:cNvGrpSpPr/>
          <p:nvPr/>
        </p:nvGrpSpPr>
        <p:grpSpPr>
          <a:xfrm>
            <a:off x="8648263" y="4659742"/>
            <a:ext cx="313719" cy="338062"/>
            <a:chOff x="3976677" y="2333625"/>
            <a:chExt cx="876309" cy="944307"/>
          </a:xfrm>
        </p:grpSpPr>
        <p:sp>
          <p:nvSpPr>
            <p:cNvPr id="4685" name="Google Shape;4685;p228"/>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86" name="Google Shape;4686;p228"/>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87" name="Google Shape;4687;p228"/>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88" name="Google Shape;4688;p228"/>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89" name="Google Shape;4689;p228"/>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90" name="Google Shape;4690;p228"/>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91" name="Google Shape;4691;p228"/>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92" name="Google Shape;4692;p228"/>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93" name="Google Shape;4693;p228"/>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94" name="Google Shape;4694;p228"/>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95" name="Google Shape;4695;p228"/>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96" name="Google Shape;4696;p228"/>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97" name="Google Shape;4697;p228"/>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698" name="Google Shape;4698;p228"/>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699" name="Google Shape;4699;p228"/>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5 - Content - 3 Column - Blue">
  <p:cSld name="CUSTOM_4_2_7_1_2_1">
    <p:bg>
      <p:bgPr>
        <a:solidFill>
          <a:schemeClr val="dk1"/>
        </a:solidFill>
        <a:effectLst/>
      </p:bgPr>
    </p:bg>
    <p:spTree>
      <p:nvGrpSpPr>
        <p:cNvPr id="1" name="Shape 470"/>
        <p:cNvGrpSpPr/>
        <p:nvPr/>
      </p:nvGrpSpPr>
      <p:grpSpPr>
        <a:xfrm>
          <a:off x="0" y="0"/>
          <a:ext cx="0" cy="0"/>
          <a:chOff x="0" y="0"/>
          <a:chExt cx="0" cy="0"/>
        </a:xfrm>
      </p:grpSpPr>
      <p:sp>
        <p:nvSpPr>
          <p:cNvPr id="471" name="Google Shape;471;p24"/>
          <p:cNvSpPr txBox="1">
            <a:spLocks noGrp="1"/>
          </p:cNvSpPr>
          <p:nvPr>
            <p:ph type="body" idx="1"/>
          </p:nvPr>
        </p:nvSpPr>
        <p:spPr>
          <a:xfrm>
            <a:off x="676500" y="1769375"/>
            <a:ext cx="25971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472" name="Google Shape;472;p24"/>
          <p:cNvSpPr txBox="1">
            <a:spLocks noGrp="1"/>
          </p:cNvSpPr>
          <p:nvPr>
            <p:ph type="body" idx="2"/>
          </p:nvPr>
        </p:nvSpPr>
        <p:spPr>
          <a:xfrm>
            <a:off x="3273600" y="1769375"/>
            <a:ext cx="25971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473" name="Google Shape;473;p24"/>
          <p:cNvSpPr txBox="1">
            <a:spLocks noGrp="1"/>
          </p:cNvSpPr>
          <p:nvPr>
            <p:ph type="body" idx="3"/>
          </p:nvPr>
        </p:nvSpPr>
        <p:spPr>
          <a:xfrm>
            <a:off x="5870350" y="1769375"/>
            <a:ext cx="25971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grpSp>
        <p:nvGrpSpPr>
          <p:cNvPr id="474" name="Google Shape;474;p24"/>
          <p:cNvGrpSpPr/>
          <p:nvPr/>
        </p:nvGrpSpPr>
        <p:grpSpPr>
          <a:xfrm>
            <a:off x="8648263" y="4659742"/>
            <a:ext cx="313719" cy="338062"/>
            <a:chOff x="3976677" y="2333625"/>
            <a:chExt cx="876309" cy="944307"/>
          </a:xfrm>
        </p:grpSpPr>
        <p:sp>
          <p:nvSpPr>
            <p:cNvPr id="475" name="Google Shape;475;p24"/>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6" name="Google Shape;476;p24"/>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7" name="Google Shape;477;p24"/>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8" name="Google Shape;478;p24"/>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9" name="Google Shape;479;p24"/>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0" name="Google Shape;480;p24"/>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1" name="Google Shape;481;p24"/>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2" name="Google Shape;482;p24"/>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3" name="Google Shape;483;p24"/>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4" name="Google Shape;484;p24"/>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5" name="Google Shape;485;p24"/>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6" name="Google Shape;486;p24"/>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7" name="Google Shape;487;p24"/>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8" name="Google Shape;488;p24"/>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89" name="Google Shape;489;p24"/>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490" name="Google Shape;490;p24"/>
          <p:cNvSpPr txBox="1">
            <a:spLocks noGrp="1"/>
          </p:cNvSpPr>
          <p:nvPr>
            <p:ph type="subTitle" idx="4"/>
          </p:nvPr>
        </p:nvSpPr>
        <p:spPr>
          <a:xfrm>
            <a:off x="676650" y="1449300"/>
            <a:ext cx="77907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491" name="Google Shape;491;p24"/>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007 - Device - A">
  <p:cSld name="CUSTOM_3">
    <p:bg>
      <p:bgPr>
        <a:solidFill>
          <a:schemeClr val="dk1"/>
        </a:solidFill>
        <a:effectLst/>
      </p:bgPr>
    </p:bg>
    <p:spTree>
      <p:nvGrpSpPr>
        <p:cNvPr id="1" name="Shape 4700"/>
        <p:cNvGrpSpPr/>
        <p:nvPr/>
      </p:nvGrpSpPr>
      <p:grpSpPr>
        <a:xfrm>
          <a:off x="0" y="0"/>
          <a:ext cx="0" cy="0"/>
          <a:chOff x="0" y="0"/>
          <a:chExt cx="0" cy="0"/>
        </a:xfrm>
      </p:grpSpPr>
      <p:pic>
        <p:nvPicPr>
          <p:cNvPr id="4701" name="Google Shape;4701;p229"/>
          <p:cNvPicPr preferRelativeResize="0"/>
          <p:nvPr/>
        </p:nvPicPr>
        <p:blipFill rotWithShape="1">
          <a:blip r:embed="rId2">
            <a:alphaModFix/>
          </a:blip>
          <a:srcRect b="6103"/>
          <a:stretch/>
        </p:blipFill>
        <p:spPr>
          <a:xfrm>
            <a:off x="676650" y="367093"/>
            <a:ext cx="7790700" cy="4494275"/>
          </a:xfrm>
          <a:prstGeom prst="rect">
            <a:avLst/>
          </a:prstGeom>
          <a:noFill/>
          <a:ln>
            <a:noFill/>
          </a:ln>
        </p:spPr>
      </p:pic>
      <p:grpSp>
        <p:nvGrpSpPr>
          <p:cNvPr id="4702" name="Google Shape;4702;p229"/>
          <p:cNvGrpSpPr/>
          <p:nvPr/>
        </p:nvGrpSpPr>
        <p:grpSpPr>
          <a:xfrm>
            <a:off x="8648263" y="4659742"/>
            <a:ext cx="313719" cy="338062"/>
            <a:chOff x="3976677" y="2333625"/>
            <a:chExt cx="876309" cy="944307"/>
          </a:xfrm>
        </p:grpSpPr>
        <p:sp>
          <p:nvSpPr>
            <p:cNvPr id="4703" name="Google Shape;4703;p229"/>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04" name="Google Shape;4704;p229"/>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05" name="Google Shape;4705;p229"/>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06" name="Google Shape;4706;p229"/>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07" name="Google Shape;4707;p229"/>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08" name="Google Shape;4708;p229"/>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09" name="Google Shape;4709;p229"/>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10" name="Google Shape;4710;p229"/>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11" name="Google Shape;4711;p229"/>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12" name="Google Shape;4712;p229"/>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13" name="Google Shape;4713;p229"/>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14" name="Google Shape;4714;p229"/>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15" name="Google Shape;4715;p229"/>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16" name="Google Shape;4716;p229"/>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717" name="Google Shape;4717;p229"/>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4718" name="Google Shape;4718;p229"/>
          <p:cNvSpPr/>
          <p:nvPr/>
        </p:nvSpPr>
        <p:spPr>
          <a:xfrm>
            <a:off x="676650" y="2806200"/>
            <a:ext cx="7790700" cy="233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229"/>
          <p:cNvSpPr>
            <a:spLocks noGrp="1"/>
          </p:cNvSpPr>
          <p:nvPr>
            <p:ph type="pic" idx="2"/>
          </p:nvPr>
        </p:nvSpPr>
        <p:spPr>
          <a:xfrm>
            <a:off x="676650" y="649300"/>
            <a:ext cx="7790700" cy="4494300"/>
          </a:xfrm>
          <a:prstGeom prst="rect">
            <a:avLst/>
          </a:prstGeom>
          <a:noFill/>
          <a:ln>
            <a:noFill/>
          </a:ln>
        </p:spPr>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007 - Device - A 1">
  <p:cSld name="CUSTOM_3_1">
    <p:bg>
      <p:bgPr>
        <a:solidFill>
          <a:schemeClr val="dk1"/>
        </a:solidFill>
        <a:effectLst/>
      </p:bgPr>
    </p:bg>
    <p:spTree>
      <p:nvGrpSpPr>
        <p:cNvPr id="1" name="Shape 4720"/>
        <p:cNvGrpSpPr/>
        <p:nvPr/>
      </p:nvGrpSpPr>
      <p:grpSpPr>
        <a:xfrm>
          <a:off x="0" y="0"/>
          <a:ext cx="0" cy="0"/>
          <a:chOff x="0" y="0"/>
          <a:chExt cx="0" cy="0"/>
        </a:xfrm>
      </p:grpSpPr>
      <p:pic>
        <p:nvPicPr>
          <p:cNvPr id="4721" name="Google Shape;4721;p230"/>
          <p:cNvPicPr preferRelativeResize="0"/>
          <p:nvPr/>
        </p:nvPicPr>
        <p:blipFill rotWithShape="1">
          <a:blip r:embed="rId2">
            <a:alphaModFix/>
          </a:blip>
          <a:srcRect b="6103"/>
          <a:stretch/>
        </p:blipFill>
        <p:spPr>
          <a:xfrm>
            <a:off x="676650" y="1609045"/>
            <a:ext cx="7790700" cy="4494275"/>
          </a:xfrm>
          <a:prstGeom prst="rect">
            <a:avLst/>
          </a:prstGeom>
          <a:noFill/>
          <a:ln>
            <a:noFill/>
          </a:ln>
        </p:spPr>
      </p:pic>
      <p:grpSp>
        <p:nvGrpSpPr>
          <p:cNvPr id="4722" name="Google Shape;4722;p230"/>
          <p:cNvGrpSpPr/>
          <p:nvPr/>
        </p:nvGrpSpPr>
        <p:grpSpPr>
          <a:xfrm>
            <a:off x="8648263" y="4659742"/>
            <a:ext cx="313719" cy="338062"/>
            <a:chOff x="3976677" y="2333625"/>
            <a:chExt cx="876309" cy="944307"/>
          </a:xfrm>
        </p:grpSpPr>
        <p:sp>
          <p:nvSpPr>
            <p:cNvPr id="4723" name="Google Shape;4723;p230"/>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24" name="Google Shape;4724;p230"/>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25" name="Google Shape;4725;p230"/>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26" name="Google Shape;4726;p230"/>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27" name="Google Shape;4727;p230"/>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28" name="Google Shape;4728;p230"/>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29" name="Google Shape;4729;p230"/>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30" name="Google Shape;4730;p230"/>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31" name="Google Shape;4731;p230"/>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32" name="Google Shape;4732;p230"/>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33" name="Google Shape;4733;p230"/>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34" name="Google Shape;4734;p230"/>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35" name="Google Shape;4735;p230"/>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36" name="Google Shape;4736;p230"/>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737" name="Google Shape;4737;p230"/>
          <p:cNvSpPr>
            <a:spLocks noGrp="1"/>
          </p:cNvSpPr>
          <p:nvPr>
            <p:ph type="pic" idx="2"/>
          </p:nvPr>
        </p:nvSpPr>
        <p:spPr>
          <a:xfrm>
            <a:off x="676650" y="1901575"/>
            <a:ext cx="7790700" cy="3241800"/>
          </a:xfrm>
          <a:prstGeom prst="rect">
            <a:avLst/>
          </a:prstGeom>
          <a:noFill/>
          <a:ln>
            <a:noFill/>
          </a:ln>
        </p:spPr>
      </p:sp>
      <p:sp>
        <p:nvSpPr>
          <p:cNvPr id="4738" name="Google Shape;4738;p230"/>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4739" name="Google Shape;4739;p230"/>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007 - Device - B">
  <p:cSld name="CUSTOM_9_1">
    <p:bg>
      <p:bgPr>
        <a:solidFill>
          <a:schemeClr val="dk1"/>
        </a:solidFill>
        <a:effectLst/>
      </p:bgPr>
    </p:bg>
    <p:spTree>
      <p:nvGrpSpPr>
        <p:cNvPr id="1" name="Shape 4740"/>
        <p:cNvGrpSpPr/>
        <p:nvPr/>
      </p:nvGrpSpPr>
      <p:grpSpPr>
        <a:xfrm>
          <a:off x="0" y="0"/>
          <a:ext cx="0" cy="0"/>
          <a:chOff x="0" y="0"/>
          <a:chExt cx="0" cy="0"/>
        </a:xfrm>
      </p:grpSpPr>
      <p:grpSp>
        <p:nvGrpSpPr>
          <p:cNvPr id="4741" name="Google Shape;4741;p231"/>
          <p:cNvGrpSpPr/>
          <p:nvPr/>
        </p:nvGrpSpPr>
        <p:grpSpPr>
          <a:xfrm>
            <a:off x="4174953" y="1709040"/>
            <a:ext cx="4694065" cy="2750196"/>
            <a:chOff x="1177450" y="241631"/>
            <a:chExt cx="6173152" cy="3616776"/>
          </a:xfrm>
        </p:grpSpPr>
        <p:sp>
          <p:nvSpPr>
            <p:cNvPr id="4742" name="Google Shape;4742;p231"/>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rgbClr val="DDDDDD"/>
                </a:gs>
                <a:gs pos="100000">
                  <a:srgbClr val="919191"/>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3" name="Google Shape;4743;p231"/>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4" name="Google Shape;4744;p231"/>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5" name="Google Shape;4745;p231"/>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46" name="Google Shape;4746;p231"/>
          <p:cNvSpPr/>
          <p:nvPr/>
        </p:nvSpPr>
        <p:spPr>
          <a:xfrm>
            <a:off x="4705321" y="1859802"/>
            <a:ext cx="3645000" cy="23172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47" name="Google Shape;4747;p231"/>
          <p:cNvGrpSpPr/>
          <p:nvPr/>
        </p:nvGrpSpPr>
        <p:grpSpPr>
          <a:xfrm>
            <a:off x="8648263" y="4659742"/>
            <a:ext cx="313719" cy="338062"/>
            <a:chOff x="3976677" y="2333625"/>
            <a:chExt cx="876309" cy="944307"/>
          </a:xfrm>
        </p:grpSpPr>
        <p:sp>
          <p:nvSpPr>
            <p:cNvPr id="4748" name="Google Shape;4748;p231"/>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49" name="Google Shape;4749;p231"/>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50" name="Google Shape;4750;p231"/>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51" name="Google Shape;4751;p231"/>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52" name="Google Shape;4752;p231"/>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53" name="Google Shape;4753;p231"/>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54" name="Google Shape;4754;p231"/>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55" name="Google Shape;4755;p231"/>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56" name="Google Shape;4756;p231"/>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57" name="Google Shape;4757;p231"/>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58" name="Google Shape;4758;p231"/>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59" name="Google Shape;4759;p231"/>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60" name="Google Shape;4760;p231"/>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61" name="Google Shape;4761;p231"/>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762" name="Google Shape;4762;p231"/>
          <p:cNvSpPr txBox="1">
            <a:spLocks noGrp="1"/>
          </p:cNvSpPr>
          <p:nvPr>
            <p:ph type="title"/>
          </p:nvPr>
        </p:nvSpPr>
        <p:spPr>
          <a:xfrm>
            <a:off x="676650" y="649225"/>
            <a:ext cx="3895200" cy="1280100"/>
          </a:xfrm>
          <a:prstGeom prst="rect">
            <a:avLst/>
          </a:prstGeom>
          <a:noFill/>
        </p:spPr>
        <p:txBody>
          <a:bodyPr spcFirstLastPara="1" wrap="square" lIns="0" tIns="91425" rIns="0" bIns="0" anchor="b" anchorCtr="0">
            <a:noAutofit/>
          </a:bodyPr>
          <a:lstStyle>
            <a:lvl1pPr lvl="0">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4763" name="Google Shape;4763;p231"/>
          <p:cNvSpPr txBox="1">
            <a:spLocks noGrp="1"/>
          </p:cNvSpPr>
          <p:nvPr>
            <p:ph type="subTitle" idx="1"/>
          </p:nvPr>
        </p:nvSpPr>
        <p:spPr>
          <a:xfrm>
            <a:off x="676650" y="2098525"/>
            <a:ext cx="3895200" cy="320100"/>
          </a:xfrm>
          <a:prstGeom prst="rect">
            <a:avLst/>
          </a:prstGeom>
          <a:noFill/>
        </p:spPr>
        <p:txBody>
          <a:bodyPr spcFirstLastPara="1" wrap="square" lIns="0" tIns="0" rIns="0" bIns="0" anchor="t" anchorCtr="0">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4764" name="Google Shape;4764;p231"/>
          <p:cNvSpPr>
            <a:spLocks noGrp="1"/>
          </p:cNvSpPr>
          <p:nvPr>
            <p:ph type="pic" idx="2"/>
          </p:nvPr>
        </p:nvSpPr>
        <p:spPr>
          <a:xfrm>
            <a:off x="4705325" y="1859800"/>
            <a:ext cx="3645000" cy="2317200"/>
          </a:xfrm>
          <a:prstGeom prst="rect">
            <a:avLst/>
          </a:prstGeom>
          <a:noFill/>
          <a:ln>
            <a:noFill/>
          </a:ln>
        </p:spPr>
      </p:sp>
      <p:sp>
        <p:nvSpPr>
          <p:cNvPr id="4765" name="Google Shape;4765;p231"/>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007 - Device - C">
  <p:cSld name="CUSTOM_10_1">
    <p:bg>
      <p:bgPr>
        <a:solidFill>
          <a:schemeClr val="dk1"/>
        </a:solidFill>
        <a:effectLst/>
      </p:bgPr>
    </p:bg>
    <p:spTree>
      <p:nvGrpSpPr>
        <p:cNvPr id="1" name="Shape 4766"/>
        <p:cNvGrpSpPr/>
        <p:nvPr/>
      </p:nvGrpSpPr>
      <p:grpSpPr>
        <a:xfrm>
          <a:off x="0" y="0"/>
          <a:ext cx="0" cy="0"/>
          <a:chOff x="0" y="0"/>
          <a:chExt cx="0" cy="0"/>
        </a:xfrm>
      </p:grpSpPr>
      <p:grpSp>
        <p:nvGrpSpPr>
          <p:cNvPr id="4767" name="Google Shape;4767;p232"/>
          <p:cNvGrpSpPr/>
          <p:nvPr/>
        </p:nvGrpSpPr>
        <p:grpSpPr>
          <a:xfrm>
            <a:off x="5221227" y="465959"/>
            <a:ext cx="2736410" cy="4222433"/>
            <a:chOff x="2112475" y="238125"/>
            <a:chExt cx="3395050" cy="5238750"/>
          </a:xfrm>
        </p:grpSpPr>
        <p:sp>
          <p:nvSpPr>
            <p:cNvPr id="4768" name="Google Shape;4768;p232"/>
            <p:cNvSpPr/>
            <p:nvPr/>
          </p:nvSpPr>
          <p:spPr>
            <a:xfrm>
              <a:off x="2112475" y="238125"/>
              <a:ext cx="3395050" cy="5238750"/>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gradFill>
              <a:gsLst>
                <a:gs pos="0">
                  <a:srgbClr val="DDDDDD"/>
                </a:gs>
                <a:gs pos="100000">
                  <a:srgbClr val="91919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232"/>
            <p:cNvSpPr/>
            <p:nvPr/>
          </p:nvSpPr>
          <p:spPr>
            <a:xfrm>
              <a:off x="3671350" y="5147100"/>
              <a:ext cx="279175" cy="179900"/>
            </a:xfrm>
            <a:custGeom>
              <a:avLst/>
              <a:gdLst/>
              <a:ahLst/>
              <a:cxnLst/>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B7B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232"/>
            <p:cNvSpPr/>
            <p:nvPr/>
          </p:nvSpPr>
          <p:spPr>
            <a:xfrm>
              <a:off x="3650725" y="446100"/>
              <a:ext cx="54375" cy="54350"/>
            </a:xfrm>
            <a:custGeom>
              <a:avLst/>
              <a:gdLst/>
              <a:ahLst/>
              <a:cxnLst/>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B7B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232"/>
            <p:cNvSpPr/>
            <p:nvPr/>
          </p:nvSpPr>
          <p:spPr>
            <a:xfrm>
              <a:off x="3761275" y="423600"/>
              <a:ext cx="99325" cy="99325"/>
            </a:xfrm>
            <a:custGeom>
              <a:avLst/>
              <a:gdLst/>
              <a:ahLst/>
              <a:cxnLst/>
              <a:rect l="l" t="t" r="r" b="b"/>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B7B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72" name="Google Shape;4772;p232"/>
          <p:cNvSpPr/>
          <p:nvPr/>
        </p:nvSpPr>
        <p:spPr>
          <a:xfrm>
            <a:off x="5290750" y="844650"/>
            <a:ext cx="2602500" cy="3461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73" name="Google Shape;4773;p232"/>
          <p:cNvGrpSpPr/>
          <p:nvPr/>
        </p:nvGrpSpPr>
        <p:grpSpPr>
          <a:xfrm>
            <a:off x="8648263" y="4659742"/>
            <a:ext cx="313719" cy="338062"/>
            <a:chOff x="3976677" y="2333625"/>
            <a:chExt cx="876309" cy="944307"/>
          </a:xfrm>
        </p:grpSpPr>
        <p:sp>
          <p:nvSpPr>
            <p:cNvPr id="4774" name="Google Shape;4774;p232"/>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75" name="Google Shape;4775;p232"/>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76" name="Google Shape;4776;p232"/>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77" name="Google Shape;4777;p232"/>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78" name="Google Shape;4778;p232"/>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79" name="Google Shape;4779;p232"/>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80" name="Google Shape;4780;p232"/>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81" name="Google Shape;4781;p232"/>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82" name="Google Shape;4782;p232"/>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83" name="Google Shape;4783;p232"/>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84" name="Google Shape;4784;p232"/>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85" name="Google Shape;4785;p232"/>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86" name="Google Shape;4786;p232"/>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787" name="Google Shape;4787;p232"/>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788" name="Google Shape;4788;p232"/>
          <p:cNvSpPr txBox="1">
            <a:spLocks noGrp="1"/>
          </p:cNvSpPr>
          <p:nvPr>
            <p:ph type="subTitle" idx="1"/>
          </p:nvPr>
        </p:nvSpPr>
        <p:spPr>
          <a:xfrm>
            <a:off x="676650" y="2098525"/>
            <a:ext cx="3895200" cy="320100"/>
          </a:xfrm>
          <a:prstGeom prst="rect">
            <a:avLst/>
          </a:prstGeom>
          <a:noFill/>
        </p:spPr>
        <p:txBody>
          <a:bodyPr spcFirstLastPara="1" wrap="square" lIns="0" tIns="0" rIns="0" bIns="0" anchor="t" anchorCtr="0">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4789" name="Google Shape;4789;p232"/>
          <p:cNvSpPr txBox="1">
            <a:spLocks noGrp="1"/>
          </p:cNvSpPr>
          <p:nvPr>
            <p:ph type="title"/>
          </p:nvPr>
        </p:nvSpPr>
        <p:spPr>
          <a:xfrm>
            <a:off x="676650" y="649225"/>
            <a:ext cx="3895200" cy="1280100"/>
          </a:xfrm>
          <a:prstGeom prst="rect">
            <a:avLst/>
          </a:prstGeom>
          <a:noFill/>
        </p:spPr>
        <p:txBody>
          <a:bodyPr spcFirstLastPara="1" wrap="square" lIns="0" tIns="91425" rIns="0" bIns="0" anchor="b" anchorCtr="0">
            <a:noAutofit/>
          </a:bodyPr>
          <a:lstStyle>
            <a:lvl1pPr lvl="0">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4790" name="Google Shape;4790;p232"/>
          <p:cNvSpPr>
            <a:spLocks noGrp="1"/>
          </p:cNvSpPr>
          <p:nvPr>
            <p:ph type="pic" idx="2"/>
          </p:nvPr>
        </p:nvSpPr>
        <p:spPr>
          <a:xfrm>
            <a:off x="5290750" y="844650"/>
            <a:ext cx="2602500" cy="3461100"/>
          </a:xfrm>
          <a:prstGeom prst="rect">
            <a:avLst/>
          </a:prstGeom>
          <a:noFill/>
          <a:ln>
            <a:noFill/>
          </a:ln>
        </p:spPr>
      </p:sp>
      <p:sp>
        <p:nvSpPr>
          <p:cNvPr id="4791" name="Google Shape;4791;p232"/>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007 - Device - D">
  <p:cSld name="CUSTOM_11_1">
    <p:bg>
      <p:bgPr>
        <a:solidFill>
          <a:schemeClr val="dk1"/>
        </a:solidFill>
        <a:effectLst/>
      </p:bgPr>
    </p:bg>
    <p:spTree>
      <p:nvGrpSpPr>
        <p:cNvPr id="1" name="Shape 4792"/>
        <p:cNvGrpSpPr/>
        <p:nvPr/>
      </p:nvGrpSpPr>
      <p:grpSpPr>
        <a:xfrm>
          <a:off x="0" y="0"/>
          <a:ext cx="0" cy="0"/>
          <a:chOff x="0" y="0"/>
          <a:chExt cx="0" cy="0"/>
        </a:xfrm>
      </p:grpSpPr>
      <p:grpSp>
        <p:nvGrpSpPr>
          <p:cNvPr id="4793" name="Google Shape;4793;p233"/>
          <p:cNvGrpSpPr/>
          <p:nvPr/>
        </p:nvGrpSpPr>
        <p:grpSpPr>
          <a:xfrm>
            <a:off x="5221225" y="373572"/>
            <a:ext cx="2119546" cy="4396359"/>
            <a:chOff x="2547150" y="238125"/>
            <a:chExt cx="2525675" cy="5238750"/>
          </a:xfrm>
        </p:grpSpPr>
        <p:sp>
          <p:nvSpPr>
            <p:cNvPr id="4794" name="Google Shape;4794;p233"/>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gradFill>
              <a:gsLst>
                <a:gs pos="0">
                  <a:srgbClr val="DDDDDD"/>
                </a:gs>
                <a:gs pos="100000">
                  <a:srgbClr val="91919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233"/>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B7B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233"/>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B7B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233"/>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B7B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8" name="Google Shape;4798;p233"/>
          <p:cNvSpPr/>
          <p:nvPr/>
        </p:nvSpPr>
        <p:spPr>
          <a:xfrm>
            <a:off x="5270750" y="769125"/>
            <a:ext cx="2019000" cy="35985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99" name="Google Shape;4799;p233"/>
          <p:cNvGrpSpPr/>
          <p:nvPr/>
        </p:nvGrpSpPr>
        <p:grpSpPr>
          <a:xfrm>
            <a:off x="8648263" y="4659742"/>
            <a:ext cx="313719" cy="338062"/>
            <a:chOff x="3976677" y="2333625"/>
            <a:chExt cx="876309" cy="944307"/>
          </a:xfrm>
        </p:grpSpPr>
        <p:sp>
          <p:nvSpPr>
            <p:cNvPr id="4800" name="Google Shape;4800;p233"/>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01" name="Google Shape;4801;p233"/>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02" name="Google Shape;4802;p233"/>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03" name="Google Shape;4803;p233"/>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04" name="Google Shape;4804;p233"/>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05" name="Google Shape;4805;p233"/>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06" name="Google Shape;4806;p233"/>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07" name="Google Shape;4807;p233"/>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08" name="Google Shape;4808;p233"/>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09" name="Google Shape;4809;p233"/>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10" name="Google Shape;4810;p233"/>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11" name="Google Shape;4811;p233"/>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12" name="Google Shape;4812;p233"/>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13" name="Google Shape;4813;p233"/>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814" name="Google Shape;4814;p233"/>
          <p:cNvSpPr txBox="1">
            <a:spLocks noGrp="1"/>
          </p:cNvSpPr>
          <p:nvPr>
            <p:ph type="subTitle" idx="1"/>
          </p:nvPr>
        </p:nvSpPr>
        <p:spPr>
          <a:xfrm>
            <a:off x="676650" y="2098525"/>
            <a:ext cx="3895200" cy="320100"/>
          </a:xfrm>
          <a:prstGeom prst="rect">
            <a:avLst/>
          </a:prstGeom>
          <a:noFill/>
        </p:spPr>
        <p:txBody>
          <a:bodyPr spcFirstLastPara="1" wrap="square" lIns="0" tIns="0" rIns="0" bIns="0" anchor="t" anchorCtr="0">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4815" name="Google Shape;4815;p233"/>
          <p:cNvSpPr txBox="1">
            <a:spLocks noGrp="1"/>
          </p:cNvSpPr>
          <p:nvPr>
            <p:ph type="title"/>
          </p:nvPr>
        </p:nvSpPr>
        <p:spPr>
          <a:xfrm>
            <a:off x="676650" y="649225"/>
            <a:ext cx="3895200" cy="1280100"/>
          </a:xfrm>
          <a:prstGeom prst="rect">
            <a:avLst/>
          </a:prstGeom>
          <a:noFill/>
        </p:spPr>
        <p:txBody>
          <a:bodyPr spcFirstLastPara="1" wrap="square" lIns="0" tIns="91425" rIns="0" bIns="0" anchor="b" anchorCtr="0">
            <a:noAutofit/>
          </a:bodyPr>
          <a:lstStyle>
            <a:lvl1pPr lvl="0">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4816" name="Google Shape;4816;p233"/>
          <p:cNvSpPr>
            <a:spLocks noGrp="1"/>
          </p:cNvSpPr>
          <p:nvPr>
            <p:ph type="pic" idx="2"/>
          </p:nvPr>
        </p:nvSpPr>
        <p:spPr>
          <a:xfrm>
            <a:off x="5270750" y="769125"/>
            <a:ext cx="2019000" cy="3598500"/>
          </a:xfrm>
          <a:prstGeom prst="rect">
            <a:avLst/>
          </a:prstGeom>
          <a:noFill/>
          <a:ln>
            <a:noFill/>
          </a:ln>
        </p:spPr>
      </p:sp>
      <p:sp>
        <p:nvSpPr>
          <p:cNvPr id="4817" name="Google Shape;4817;p233"/>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008 - Table - Blue A">
  <p:cSld name="CUSTOM_4_2_5_1">
    <p:bg>
      <p:bgPr>
        <a:solidFill>
          <a:schemeClr val="dk1"/>
        </a:solidFill>
        <a:effectLst/>
      </p:bgPr>
    </p:bg>
    <p:spTree>
      <p:nvGrpSpPr>
        <p:cNvPr id="1" name="Shape 4818"/>
        <p:cNvGrpSpPr/>
        <p:nvPr/>
      </p:nvGrpSpPr>
      <p:grpSpPr>
        <a:xfrm>
          <a:off x="0" y="0"/>
          <a:ext cx="0" cy="0"/>
          <a:chOff x="0" y="0"/>
          <a:chExt cx="0" cy="0"/>
        </a:xfrm>
      </p:grpSpPr>
      <p:sp>
        <p:nvSpPr>
          <p:cNvPr id="4819" name="Google Shape;4819;p234"/>
          <p:cNvSpPr txBox="1">
            <a:spLocks noGrp="1"/>
          </p:cNvSpPr>
          <p:nvPr>
            <p:ph type="body" idx="1"/>
          </p:nvPr>
        </p:nvSpPr>
        <p:spPr>
          <a:xfrm>
            <a:off x="6519675" y="1929375"/>
            <a:ext cx="19479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Clr>
                <a:schemeClr val="lt1"/>
              </a:buClr>
              <a:buSzPts val="1100"/>
              <a:buChar char="●"/>
              <a:defRPr sz="1100" b="1">
                <a:solidFill>
                  <a:schemeClr val="lt1"/>
                </a:solidFill>
              </a:defRPr>
            </a:lvl1pPr>
            <a:lvl2pPr marL="914400" lvl="1" indent="-298450">
              <a:spcBef>
                <a:spcPts val="0"/>
              </a:spcBef>
              <a:spcAft>
                <a:spcPts val="0"/>
              </a:spcAft>
              <a:buClr>
                <a:schemeClr val="lt1"/>
              </a:buClr>
              <a:buSzPts val="1100"/>
              <a:buChar char="○"/>
              <a:defRPr sz="1100" b="1">
                <a:solidFill>
                  <a:schemeClr val="lt1"/>
                </a:solidFill>
              </a:defRPr>
            </a:lvl2pPr>
            <a:lvl3pPr marL="1371600" lvl="2" indent="-298450">
              <a:spcBef>
                <a:spcPts val="0"/>
              </a:spcBef>
              <a:spcAft>
                <a:spcPts val="0"/>
              </a:spcAft>
              <a:buClr>
                <a:schemeClr val="lt1"/>
              </a:buClr>
              <a:buSzPts val="1100"/>
              <a:buChar char="■"/>
              <a:defRPr sz="1100" b="1">
                <a:solidFill>
                  <a:schemeClr val="lt1"/>
                </a:solidFill>
              </a:defRPr>
            </a:lvl3pPr>
            <a:lvl4pPr marL="1828800" lvl="3" indent="-298450">
              <a:spcBef>
                <a:spcPts val="0"/>
              </a:spcBef>
              <a:spcAft>
                <a:spcPts val="0"/>
              </a:spcAft>
              <a:buClr>
                <a:schemeClr val="lt1"/>
              </a:buClr>
              <a:buSzPts val="1100"/>
              <a:buChar char="●"/>
              <a:defRPr sz="1100" b="1">
                <a:solidFill>
                  <a:schemeClr val="lt1"/>
                </a:solidFill>
              </a:defRPr>
            </a:lvl4pPr>
            <a:lvl5pPr marL="2286000" lvl="4" indent="-298450">
              <a:spcBef>
                <a:spcPts val="0"/>
              </a:spcBef>
              <a:spcAft>
                <a:spcPts val="0"/>
              </a:spcAft>
              <a:buClr>
                <a:schemeClr val="lt1"/>
              </a:buClr>
              <a:buSzPts val="1100"/>
              <a:buChar char="○"/>
              <a:defRPr sz="1100" b="1">
                <a:solidFill>
                  <a:schemeClr val="lt1"/>
                </a:solidFill>
              </a:defRPr>
            </a:lvl5pPr>
            <a:lvl6pPr marL="2743200" lvl="5" indent="-298450">
              <a:spcBef>
                <a:spcPts val="0"/>
              </a:spcBef>
              <a:spcAft>
                <a:spcPts val="0"/>
              </a:spcAft>
              <a:buClr>
                <a:schemeClr val="lt1"/>
              </a:buClr>
              <a:buSzPts val="1100"/>
              <a:buChar char="■"/>
              <a:defRPr sz="1100" b="1">
                <a:solidFill>
                  <a:schemeClr val="lt1"/>
                </a:solidFill>
              </a:defRPr>
            </a:lvl6pPr>
            <a:lvl7pPr marL="3200400" lvl="6" indent="-298450">
              <a:spcBef>
                <a:spcPts val="0"/>
              </a:spcBef>
              <a:spcAft>
                <a:spcPts val="0"/>
              </a:spcAft>
              <a:buClr>
                <a:schemeClr val="lt1"/>
              </a:buClr>
              <a:buSzPts val="1100"/>
              <a:buChar char="●"/>
              <a:defRPr sz="1100" b="1">
                <a:solidFill>
                  <a:schemeClr val="lt1"/>
                </a:solidFill>
              </a:defRPr>
            </a:lvl7pPr>
            <a:lvl8pPr marL="3657600" lvl="7" indent="-298450">
              <a:spcBef>
                <a:spcPts val="0"/>
              </a:spcBef>
              <a:spcAft>
                <a:spcPts val="0"/>
              </a:spcAft>
              <a:buClr>
                <a:schemeClr val="lt1"/>
              </a:buClr>
              <a:buSzPts val="1100"/>
              <a:buChar char="○"/>
              <a:defRPr sz="1100" b="1">
                <a:solidFill>
                  <a:schemeClr val="lt1"/>
                </a:solidFill>
              </a:defRPr>
            </a:lvl8pPr>
            <a:lvl9pPr marL="4114800" lvl="8" indent="-298450">
              <a:spcBef>
                <a:spcPts val="0"/>
              </a:spcBef>
              <a:spcAft>
                <a:spcPts val="0"/>
              </a:spcAft>
              <a:buClr>
                <a:schemeClr val="lt1"/>
              </a:buClr>
              <a:buSzPts val="1100"/>
              <a:buChar char="■"/>
              <a:defRPr sz="1100" b="1">
                <a:solidFill>
                  <a:schemeClr val="lt1"/>
                </a:solidFill>
              </a:defRPr>
            </a:lvl9pPr>
          </a:lstStyle>
          <a:p>
            <a:endParaRPr/>
          </a:p>
        </p:txBody>
      </p:sp>
      <p:sp>
        <p:nvSpPr>
          <p:cNvPr id="4820" name="Google Shape;4820;p234"/>
          <p:cNvSpPr txBox="1">
            <a:spLocks noGrp="1"/>
          </p:cNvSpPr>
          <p:nvPr>
            <p:ph type="body" idx="2"/>
          </p:nvPr>
        </p:nvSpPr>
        <p:spPr>
          <a:xfrm>
            <a:off x="6519675" y="2567250"/>
            <a:ext cx="19479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Clr>
                <a:schemeClr val="lt1"/>
              </a:buClr>
              <a:buSzPts val="1100"/>
              <a:buChar char="●"/>
              <a:defRPr sz="1100">
                <a:solidFill>
                  <a:schemeClr val="lt1"/>
                </a:solidFill>
              </a:defRPr>
            </a:lvl1pPr>
            <a:lvl2pPr marL="914400" lvl="1" indent="-298450">
              <a:spcBef>
                <a:spcPts val="0"/>
              </a:spcBef>
              <a:spcAft>
                <a:spcPts val="0"/>
              </a:spcAft>
              <a:buClr>
                <a:schemeClr val="lt1"/>
              </a:buClr>
              <a:buSzPts val="1100"/>
              <a:buChar char="○"/>
              <a:defRPr sz="1100">
                <a:solidFill>
                  <a:schemeClr val="lt1"/>
                </a:solidFill>
              </a:defRPr>
            </a:lvl2pPr>
            <a:lvl3pPr marL="1371600" lvl="2" indent="-298450">
              <a:spcBef>
                <a:spcPts val="0"/>
              </a:spcBef>
              <a:spcAft>
                <a:spcPts val="0"/>
              </a:spcAft>
              <a:buClr>
                <a:schemeClr val="lt1"/>
              </a:buClr>
              <a:buSzPts val="1100"/>
              <a:buChar char="■"/>
              <a:defRPr sz="1100">
                <a:solidFill>
                  <a:schemeClr val="lt1"/>
                </a:solidFill>
              </a:defRPr>
            </a:lvl3pPr>
            <a:lvl4pPr marL="1828800" lvl="3" indent="-298450">
              <a:spcBef>
                <a:spcPts val="0"/>
              </a:spcBef>
              <a:spcAft>
                <a:spcPts val="0"/>
              </a:spcAft>
              <a:buClr>
                <a:schemeClr val="lt1"/>
              </a:buClr>
              <a:buSzPts val="1100"/>
              <a:buChar char="●"/>
              <a:defRPr sz="1100">
                <a:solidFill>
                  <a:schemeClr val="lt1"/>
                </a:solidFill>
              </a:defRPr>
            </a:lvl4pPr>
            <a:lvl5pPr marL="2286000" lvl="4" indent="-298450">
              <a:spcBef>
                <a:spcPts val="0"/>
              </a:spcBef>
              <a:spcAft>
                <a:spcPts val="0"/>
              </a:spcAft>
              <a:buClr>
                <a:schemeClr val="lt1"/>
              </a:buClr>
              <a:buSzPts val="1100"/>
              <a:buChar char="○"/>
              <a:defRPr sz="1100">
                <a:solidFill>
                  <a:schemeClr val="lt1"/>
                </a:solidFill>
              </a:defRPr>
            </a:lvl5pPr>
            <a:lvl6pPr marL="2743200" lvl="5" indent="-298450">
              <a:spcBef>
                <a:spcPts val="0"/>
              </a:spcBef>
              <a:spcAft>
                <a:spcPts val="0"/>
              </a:spcAft>
              <a:buClr>
                <a:schemeClr val="lt1"/>
              </a:buClr>
              <a:buSzPts val="1100"/>
              <a:buChar char="■"/>
              <a:defRPr sz="1100">
                <a:solidFill>
                  <a:schemeClr val="lt1"/>
                </a:solidFill>
              </a:defRPr>
            </a:lvl6pPr>
            <a:lvl7pPr marL="3200400" lvl="6" indent="-298450">
              <a:spcBef>
                <a:spcPts val="0"/>
              </a:spcBef>
              <a:spcAft>
                <a:spcPts val="0"/>
              </a:spcAft>
              <a:buClr>
                <a:schemeClr val="lt1"/>
              </a:buClr>
              <a:buSzPts val="1100"/>
              <a:buChar char="●"/>
              <a:defRPr sz="1100">
                <a:solidFill>
                  <a:schemeClr val="lt1"/>
                </a:solidFill>
              </a:defRPr>
            </a:lvl7pPr>
            <a:lvl8pPr marL="3657600" lvl="7" indent="-298450">
              <a:spcBef>
                <a:spcPts val="0"/>
              </a:spcBef>
              <a:spcAft>
                <a:spcPts val="0"/>
              </a:spcAft>
              <a:buClr>
                <a:schemeClr val="lt1"/>
              </a:buClr>
              <a:buSzPts val="1100"/>
              <a:buChar char="○"/>
              <a:defRPr sz="1100">
                <a:solidFill>
                  <a:schemeClr val="lt1"/>
                </a:solidFill>
              </a:defRPr>
            </a:lvl8pPr>
            <a:lvl9pPr marL="4114800" lvl="8" indent="-298450">
              <a:spcBef>
                <a:spcPts val="0"/>
              </a:spcBef>
              <a:spcAft>
                <a:spcPts val="0"/>
              </a:spcAft>
              <a:buClr>
                <a:schemeClr val="lt1"/>
              </a:buClr>
              <a:buSzPts val="1100"/>
              <a:buChar char="■"/>
              <a:defRPr sz="1100">
                <a:solidFill>
                  <a:schemeClr val="lt1"/>
                </a:solidFill>
              </a:defRPr>
            </a:lvl9pPr>
          </a:lstStyle>
          <a:p>
            <a:endParaRPr/>
          </a:p>
        </p:txBody>
      </p:sp>
      <p:sp>
        <p:nvSpPr>
          <p:cNvPr id="4821" name="Google Shape;4821;p234"/>
          <p:cNvSpPr txBox="1">
            <a:spLocks noGrp="1"/>
          </p:cNvSpPr>
          <p:nvPr>
            <p:ph type="body" idx="3"/>
          </p:nvPr>
        </p:nvSpPr>
        <p:spPr>
          <a:xfrm>
            <a:off x="6519675" y="3209939"/>
            <a:ext cx="19479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Clr>
                <a:schemeClr val="lt1"/>
              </a:buClr>
              <a:buSzPts val="1100"/>
              <a:buChar char="●"/>
              <a:defRPr sz="1100">
                <a:solidFill>
                  <a:schemeClr val="lt1"/>
                </a:solidFill>
              </a:defRPr>
            </a:lvl1pPr>
            <a:lvl2pPr marL="914400" lvl="1" indent="-298450">
              <a:spcBef>
                <a:spcPts val="0"/>
              </a:spcBef>
              <a:spcAft>
                <a:spcPts val="0"/>
              </a:spcAft>
              <a:buClr>
                <a:schemeClr val="lt1"/>
              </a:buClr>
              <a:buSzPts val="1100"/>
              <a:buChar char="○"/>
              <a:defRPr sz="1100">
                <a:solidFill>
                  <a:schemeClr val="lt1"/>
                </a:solidFill>
              </a:defRPr>
            </a:lvl2pPr>
            <a:lvl3pPr marL="1371600" lvl="2" indent="-298450">
              <a:spcBef>
                <a:spcPts val="0"/>
              </a:spcBef>
              <a:spcAft>
                <a:spcPts val="0"/>
              </a:spcAft>
              <a:buClr>
                <a:schemeClr val="lt1"/>
              </a:buClr>
              <a:buSzPts val="1100"/>
              <a:buChar char="■"/>
              <a:defRPr sz="1100">
                <a:solidFill>
                  <a:schemeClr val="lt1"/>
                </a:solidFill>
              </a:defRPr>
            </a:lvl3pPr>
            <a:lvl4pPr marL="1828800" lvl="3" indent="-298450">
              <a:spcBef>
                <a:spcPts val="0"/>
              </a:spcBef>
              <a:spcAft>
                <a:spcPts val="0"/>
              </a:spcAft>
              <a:buClr>
                <a:schemeClr val="lt1"/>
              </a:buClr>
              <a:buSzPts val="1100"/>
              <a:buChar char="●"/>
              <a:defRPr sz="1100">
                <a:solidFill>
                  <a:schemeClr val="lt1"/>
                </a:solidFill>
              </a:defRPr>
            </a:lvl4pPr>
            <a:lvl5pPr marL="2286000" lvl="4" indent="-298450">
              <a:spcBef>
                <a:spcPts val="0"/>
              </a:spcBef>
              <a:spcAft>
                <a:spcPts val="0"/>
              </a:spcAft>
              <a:buClr>
                <a:schemeClr val="lt1"/>
              </a:buClr>
              <a:buSzPts val="1100"/>
              <a:buChar char="○"/>
              <a:defRPr sz="1100">
                <a:solidFill>
                  <a:schemeClr val="lt1"/>
                </a:solidFill>
              </a:defRPr>
            </a:lvl5pPr>
            <a:lvl6pPr marL="2743200" lvl="5" indent="-298450">
              <a:spcBef>
                <a:spcPts val="0"/>
              </a:spcBef>
              <a:spcAft>
                <a:spcPts val="0"/>
              </a:spcAft>
              <a:buClr>
                <a:schemeClr val="lt1"/>
              </a:buClr>
              <a:buSzPts val="1100"/>
              <a:buChar char="■"/>
              <a:defRPr sz="1100">
                <a:solidFill>
                  <a:schemeClr val="lt1"/>
                </a:solidFill>
              </a:defRPr>
            </a:lvl6pPr>
            <a:lvl7pPr marL="3200400" lvl="6" indent="-298450">
              <a:spcBef>
                <a:spcPts val="0"/>
              </a:spcBef>
              <a:spcAft>
                <a:spcPts val="0"/>
              </a:spcAft>
              <a:buClr>
                <a:schemeClr val="lt1"/>
              </a:buClr>
              <a:buSzPts val="1100"/>
              <a:buChar char="●"/>
              <a:defRPr sz="1100">
                <a:solidFill>
                  <a:schemeClr val="lt1"/>
                </a:solidFill>
              </a:defRPr>
            </a:lvl7pPr>
            <a:lvl8pPr marL="3657600" lvl="7" indent="-298450">
              <a:spcBef>
                <a:spcPts val="0"/>
              </a:spcBef>
              <a:spcAft>
                <a:spcPts val="0"/>
              </a:spcAft>
              <a:buClr>
                <a:schemeClr val="lt1"/>
              </a:buClr>
              <a:buSzPts val="1100"/>
              <a:buChar char="○"/>
              <a:defRPr sz="1100">
                <a:solidFill>
                  <a:schemeClr val="lt1"/>
                </a:solidFill>
              </a:defRPr>
            </a:lvl8pPr>
            <a:lvl9pPr marL="4114800" lvl="8" indent="-298450">
              <a:spcBef>
                <a:spcPts val="0"/>
              </a:spcBef>
              <a:spcAft>
                <a:spcPts val="0"/>
              </a:spcAft>
              <a:buClr>
                <a:schemeClr val="lt1"/>
              </a:buClr>
              <a:buSzPts val="1100"/>
              <a:buChar char="■"/>
              <a:defRPr sz="1100">
                <a:solidFill>
                  <a:schemeClr val="lt1"/>
                </a:solidFill>
              </a:defRPr>
            </a:lvl9pPr>
          </a:lstStyle>
          <a:p>
            <a:endParaRPr/>
          </a:p>
        </p:txBody>
      </p:sp>
      <p:sp>
        <p:nvSpPr>
          <p:cNvPr id="4822" name="Google Shape;4822;p234"/>
          <p:cNvSpPr txBox="1">
            <a:spLocks noGrp="1"/>
          </p:cNvSpPr>
          <p:nvPr>
            <p:ph type="body" idx="4"/>
          </p:nvPr>
        </p:nvSpPr>
        <p:spPr>
          <a:xfrm>
            <a:off x="6519675" y="3849625"/>
            <a:ext cx="19479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Clr>
                <a:schemeClr val="lt1"/>
              </a:buClr>
              <a:buSzPts val="1100"/>
              <a:buChar char="●"/>
              <a:defRPr sz="1100">
                <a:solidFill>
                  <a:schemeClr val="lt1"/>
                </a:solidFill>
              </a:defRPr>
            </a:lvl1pPr>
            <a:lvl2pPr marL="914400" lvl="1" indent="-298450">
              <a:spcBef>
                <a:spcPts val="0"/>
              </a:spcBef>
              <a:spcAft>
                <a:spcPts val="0"/>
              </a:spcAft>
              <a:buClr>
                <a:schemeClr val="lt1"/>
              </a:buClr>
              <a:buSzPts val="1100"/>
              <a:buChar char="○"/>
              <a:defRPr sz="1100">
                <a:solidFill>
                  <a:schemeClr val="lt1"/>
                </a:solidFill>
              </a:defRPr>
            </a:lvl2pPr>
            <a:lvl3pPr marL="1371600" lvl="2" indent="-298450">
              <a:spcBef>
                <a:spcPts val="0"/>
              </a:spcBef>
              <a:spcAft>
                <a:spcPts val="0"/>
              </a:spcAft>
              <a:buClr>
                <a:schemeClr val="lt1"/>
              </a:buClr>
              <a:buSzPts val="1100"/>
              <a:buChar char="■"/>
              <a:defRPr sz="1100">
                <a:solidFill>
                  <a:schemeClr val="lt1"/>
                </a:solidFill>
              </a:defRPr>
            </a:lvl3pPr>
            <a:lvl4pPr marL="1828800" lvl="3" indent="-298450">
              <a:spcBef>
                <a:spcPts val="0"/>
              </a:spcBef>
              <a:spcAft>
                <a:spcPts val="0"/>
              </a:spcAft>
              <a:buClr>
                <a:schemeClr val="lt1"/>
              </a:buClr>
              <a:buSzPts val="1100"/>
              <a:buChar char="●"/>
              <a:defRPr sz="1100">
                <a:solidFill>
                  <a:schemeClr val="lt1"/>
                </a:solidFill>
              </a:defRPr>
            </a:lvl4pPr>
            <a:lvl5pPr marL="2286000" lvl="4" indent="-298450">
              <a:spcBef>
                <a:spcPts val="0"/>
              </a:spcBef>
              <a:spcAft>
                <a:spcPts val="0"/>
              </a:spcAft>
              <a:buClr>
                <a:schemeClr val="lt1"/>
              </a:buClr>
              <a:buSzPts val="1100"/>
              <a:buChar char="○"/>
              <a:defRPr sz="1100">
                <a:solidFill>
                  <a:schemeClr val="lt1"/>
                </a:solidFill>
              </a:defRPr>
            </a:lvl5pPr>
            <a:lvl6pPr marL="2743200" lvl="5" indent="-298450">
              <a:spcBef>
                <a:spcPts val="0"/>
              </a:spcBef>
              <a:spcAft>
                <a:spcPts val="0"/>
              </a:spcAft>
              <a:buClr>
                <a:schemeClr val="lt1"/>
              </a:buClr>
              <a:buSzPts val="1100"/>
              <a:buChar char="■"/>
              <a:defRPr sz="1100">
                <a:solidFill>
                  <a:schemeClr val="lt1"/>
                </a:solidFill>
              </a:defRPr>
            </a:lvl6pPr>
            <a:lvl7pPr marL="3200400" lvl="6" indent="-298450">
              <a:spcBef>
                <a:spcPts val="0"/>
              </a:spcBef>
              <a:spcAft>
                <a:spcPts val="0"/>
              </a:spcAft>
              <a:buClr>
                <a:schemeClr val="lt1"/>
              </a:buClr>
              <a:buSzPts val="1100"/>
              <a:buChar char="●"/>
              <a:defRPr sz="1100">
                <a:solidFill>
                  <a:schemeClr val="lt1"/>
                </a:solidFill>
              </a:defRPr>
            </a:lvl7pPr>
            <a:lvl8pPr marL="3657600" lvl="7" indent="-298450">
              <a:spcBef>
                <a:spcPts val="0"/>
              </a:spcBef>
              <a:spcAft>
                <a:spcPts val="0"/>
              </a:spcAft>
              <a:buClr>
                <a:schemeClr val="lt1"/>
              </a:buClr>
              <a:buSzPts val="1100"/>
              <a:buChar char="○"/>
              <a:defRPr sz="1100">
                <a:solidFill>
                  <a:schemeClr val="lt1"/>
                </a:solidFill>
              </a:defRPr>
            </a:lvl8pPr>
            <a:lvl9pPr marL="4114800" lvl="8" indent="-298450">
              <a:spcBef>
                <a:spcPts val="0"/>
              </a:spcBef>
              <a:spcAft>
                <a:spcPts val="0"/>
              </a:spcAft>
              <a:buClr>
                <a:schemeClr val="lt1"/>
              </a:buClr>
              <a:buSzPts val="1100"/>
              <a:buChar char="■"/>
              <a:defRPr sz="1100">
                <a:solidFill>
                  <a:schemeClr val="lt1"/>
                </a:solidFill>
              </a:defRPr>
            </a:lvl9pPr>
          </a:lstStyle>
          <a:p>
            <a:endParaRPr/>
          </a:p>
        </p:txBody>
      </p:sp>
      <p:sp>
        <p:nvSpPr>
          <p:cNvPr id="4823" name="Google Shape;4823;p234"/>
          <p:cNvSpPr txBox="1">
            <a:spLocks noGrp="1"/>
          </p:cNvSpPr>
          <p:nvPr>
            <p:ph type="body" idx="5"/>
          </p:nvPr>
        </p:nvSpPr>
        <p:spPr>
          <a:xfrm>
            <a:off x="676500" y="1929375"/>
            <a:ext cx="19479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Clr>
                <a:schemeClr val="lt1"/>
              </a:buClr>
              <a:buSzPts val="1100"/>
              <a:buChar char="●"/>
              <a:defRPr sz="1100" b="1">
                <a:solidFill>
                  <a:schemeClr val="lt1"/>
                </a:solidFill>
              </a:defRPr>
            </a:lvl1pPr>
            <a:lvl2pPr marL="914400" lvl="1" indent="-298450">
              <a:spcBef>
                <a:spcPts val="0"/>
              </a:spcBef>
              <a:spcAft>
                <a:spcPts val="0"/>
              </a:spcAft>
              <a:buClr>
                <a:schemeClr val="lt1"/>
              </a:buClr>
              <a:buSzPts val="1100"/>
              <a:buChar char="○"/>
              <a:defRPr sz="1100" b="1">
                <a:solidFill>
                  <a:schemeClr val="lt1"/>
                </a:solidFill>
              </a:defRPr>
            </a:lvl2pPr>
            <a:lvl3pPr marL="1371600" lvl="2" indent="-298450">
              <a:spcBef>
                <a:spcPts val="0"/>
              </a:spcBef>
              <a:spcAft>
                <a:spcPts val="0"/>
              </a:spcAft>
              <a:buClr>
                <a:schemeClr val="lt1"/>
              </a:buClr>
              <a:buSzPts val="1100"/>
              <a:buChar char="■"/>
              <a:defRPr sz="1100" b="1">
                <a:solidFill>
                  <a:schemeClr val="lt1"/>
                </a:solidFill>
              </a:defRPr>
            </a:lvl3pPr>
            <a:lvl4pPr marL="1828800" lvl="3" indent="-298450">
              <a:spcBef>
                <a:spcPts val="0"/>
              </a:spcBef>
              <a:spcAft>
                <a:spcPts val="0"/>
              </a:spcAft>
              <a:buClr>
                <a:schemeClr val="lt1"/>
              </a:buClr>
              <a:buSzPts val="1100"/>
              <a:buChar char="●"/>
              <a:defRPr sz="1100" b="1">
                <a:solidFill>
                  <a:schemeClr val="lt1"/>
                </a:solidFill>
              </a:defRPr>
            </a:lvl4pPr>
            <a:lvl5pPr marL="2286000" lvl="4" indent="-298450">
              <a:spcBef>
                <a:spcPts val="0"/>
              </a:spcBef>
              <a:spcAft>
                <a:spcPts val="0"/>
              </a:spcAft>
              <a:buClr>
                <a:schemeClr val="lt1"/>
              </a:buClr>
              <a:buSzPts val="1100"/>
              <a:buChar char="○"/>
              <a:defRPr sz="1100" b="1">
                <a:solidFill>
                  <a:schemeClr val="lt1"/>
                </a:solidFill>
              </a:defRPr>
            </a:lvl5pPr>
            <a:lvl6pPr marL="2743200" lvl="5" indent="-298450">
              <a:spcBef>
                <a:spcPts val="0"/>
              </a:spcBef>
              <a:spcAft>
                <a:spcPts val="0"/>
              </a:spcAft>
              <a:buClr>
                <a:schemeClr val="lt1"/>
              </a:buClr>
              <a:buSzPts val="1100"/>
              <a:buChar char="■"/>
              <a:defRPr sz="1100" b="1">
                <a:solidFill>
                  <a:schemeClr val="lt1"/>
                </a:solidFill>
              </a:defRPr>
            </a:lvl6pPr>
            <a:lvl7pPr marL="3200400" lvl="6" indent="-298450">
              <a:spcBef>
                <a:spcPts val="0"/>
              </a:spcBef>
              <a:spcAft>
                <a:spcPts val="0"/>
              </a:spcAft>
              <a:buClr>
                <a:schemeClr val="lt1"/>
              </a:buClr>
              <a:buSzPts val="1100"/>
              <a:buChar char="●"/>
              <a:defRPr sz="1100" b="1">
                <a:solidFill>
                  <a:schemeClr val="lt1"/>
                </a:solidFill>
              </a:defRPr>
            </a:lvl7pPr>
            <a:lvl8pPr marL="3657600" lvl="7" indent="-298450">
              <a:spcBef>
                <a:spcPts val="0"/>
              </a:spcBef>
              <a:spcAft>
                <a:spcPts val="0"/>
              </a:spcAft>
              <a:buClr>
                <a:schemeClr val="lt1"/>
              </a:buClr>
              <a:buSzPts val="1100"/>
              <a:buChar char="○"/>
              <a:defRPr sz="1100" b="1">
                <a:solidFill>
                  <a:schemeClr val="lt1"/>
                </a:solidFill>
              </a:defRPr>
            </a:lvl8pPr>
            <a:lvl9pPr marL="4114800" lvl="8" indent="-298450">
              <a:spcBef>
                <a:spcPts val="0"/>
              </a:spcBef>
              <a:spcAft>
                <a:spcPts val="0"/>
              </a:spcAft>
              <a:buClr>
                <a:schemeClr val="lt1"/>
              </a:buClr>
              <a:buSzPts val="1100"/>
              <a:buChar char="■"/>
              <a:defRPr sz="1100" b="1">
                <a:solidFill>
                  <a:schemeClr val="lt1"/>
                </a:solidFill>
              </a:defRPr>
            </a:lvl9pPr>
          </a:lstStyle>
          <a:p>
            <a:endParaRPr/>
          </a:p>
        </p:txBody>
      </p:sp>
      <p:sp>
        <p:nvSpPr>
          <p:cNvPr id="4824" name="Google Shape;4824;p234"/>
          <p:cNvSpPr txBox="1">
            <a:spLocks noGrp="1"/>
          </p:cNvSpPr>
          <p:nvPr>
            <p:ph type="body" idx="6"/>
          </p:nvPr>
        </p:nvSpPr>
        <p:spPr>
          <a:xfrm>
            <a:off x="2624325" y="1929375"/>
            <a:ext cx="19479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Clr>
                <a:schemeClr val="lt1"/>
              </a:buClr>
              <a:buSzPts val="1100"/>
              <a:buChar char="●"/>
              <a:defRPr sz="1100" b="1">
                <a:solidFill>
                  <a:schemeClr val="lt1"/>
                </a:solidFill>
              </a:defRPr>
            </a:lvl1pPr>
            <a:lvl2pPr marL="914400" lvl="1" indent="-298450">
              <a:spcBef>
                <a:spcPts val="0"/>
              </a:spcBef>
              <a:spcAft>
                <a:spcPts val="0"/>
              </a:spcAft>
              <a:buClr>
                <a:schemeClr val="lt1"/>
              </a:buClr>
              <a:buSzPts val="1100"/>
              <a:buChar char="○"/>
              <a:defRPr sz="1100" b="1">
                <a:solidFill>
                  <a:schemeClr val="lt1"/>
                </a:solidFill>
              </a:defRPr>
            </a:lvl2pPr>
            <a:lvl3pPr marL="1371600" lvl="2" indent="-298450">
              <a:spcBef>
                <a:spcPts val="0"/>
              </a:spcBef>
              <a:spcAft>
                <a:spcPts val="0"/>
              </a:spcAft>
              <a:buClr>
                <a:schemeClr val="lt1"/>
              </a:buClr>
              <a:buSzPts val="1100"/>
              <a:buChar char="■"/>
              <a:defRPr sz="1100" b="1">
                <a:solidFill>
                  <a:schemeClr val="lt1"/>
                </a:solidFill>
              </a:defRPr>
            </a:lvl3pPr>
            <a:lvl4pPr marL="1828800" lvl="3" indent="-298450">
              <a:spcBef>
                <a:spcPts val="0"/>
              </a:spcBef>
              <a:spcAft>
                <a:spcPts val="0"/>
              </a:spcAft>
              <a:buClr>
                <a:schemeClr val="lt1"/>
              </a:buClr>
              <a:buSzPts val="1100"/>
              <a:buChar char="●"/>
              <a:defRPr sz="1100" b="1">
                <a:solidFill>
                  <a:schemeClr val="lt1"/>
                </a:solidFill>
              </a:defRPr>
            </a:lvl4pPr>
            <a:lvl5pPr marL="2286000" lvl="4" indent="-298450">
              <a:spcBef>
                <a:spcPts val="0"/>
              </a:spcBef>
              <a:spcAft>
                <a:spcPts val="0"/>
              </a:spcAft>
              <a:buClr>
                <a:schemeClr val="lt1"/>
              </a:buClr>
              <a:buSzPts val="1100"/>
              <a:buChar char="○"/>
              <a:defRPr sz="1100" b="1">
                <a:solidFill>
                  <a:schemeClr val="lt1"/>
                </a:solidFill>
              </a:defRPr>
            </a:lvl5pPr>
            <a:lvl6pPr marL="2743200" lvl="5" indent="-298450">
              <a:spcBef>
                <a:spcPts val="0"/>
              </a:spcBef>
              <a:spcAft>
                <a:spcPts val="0"/>
              </a:spcAft>
              <a:buClr>
                <a:schemeClr val="lt1"/>
              </a:buClr>
              <a:buSzPts val="1100"/>
              <a:buChar char="■"/>
              <a:defRPr sz="1100" b="1">
                <a:solidFill>
                  <a:schemeClr val="lt1"/>
                </a:solidFill>
              </a:defRPr>
            </a:lvl6pPr>
            <a:lvl7pPr marL="3200400" lvl="6" indent="-298450">
              <a:spcBef>
                <a:spcPts val="0"/>
              </a:spcBef>
              <a:spcAft>
                <a:spcPts val="0"/>
              </a:spcAft>
              <a:buClr>
                <a:schemeClr val="lt1"/>
              </a:buClr>
              <a:buSzPts val="1100"/>
              <a:buChar char="●"/>
              <a:defRPr sz="1100" b="1">
                <a:solidFill>
                  <a:schemeClr val="lt1"/>
                </a:solidFill>
              </a:defRPr>
            </a:lvl7pPr>
            <a:lvl8pPr marL="3657600" lvl="7" indent="-298450">
              <a:spcBef>
                <a:spcPts val="0"/>
              </a:spcBef>
              <a:spcAft>
                <a:spcPts val="0"/>
              </a:spcAft>
              <a:buClr>
                <a:schemeClr val="lt1"/>
              </a:buClr>
              <a:buSzPts val="1100"/>
              <a:buChar char="○"/>
              <a:defRPr sz="1100" b="1">
                <a:solidFill>
                  <a:schemeClr val="lt1"/>
                </a:solidFill>
              </a:defRPr>
            </a:lvl8pPr>
            <a:lvl9pPr marL="4114800" lvl="8" indent="-298450">
              <a:spcBef>
                <a:spcPts val="0"/>
              </a:spcBef>
              <a:spcAft>
                <a:spcPts val="0"/>
              </a:spcAft>
              <a:buClr>
                <a:schemeClr val="lt1"/>
              </a:buClr>
              <a:buSzPts val="1100"/>
              <a:buChar char="■"/>
              <a:defRPr sz="1100" b="1">
                <a:solidFill>
                  <a:schemeClr val="lt1"/>
                </a:solidFill>
              </a:defRPr>
            </a:lvl9pPr>
          </a:lstStyle>
          <a:p>
            <a:endParaRPr/>
          </a:p>
        </p:txBody>
      </p:sp>
      <p:sp>
        <p:nvSpPr>
          <p:cNvPr id="4825" name="Google Shape;4825;p234"/>
          <p:cNvSpPr txBox="1">
            <a:spLocks noGrp="1"/>
          </p:cNvSpPr>
          <p:nvPr>
            <p:ph type="body" idx="7"/>
          </p:nvPr>
        </p:nvSpPr>
        <p:spPr>
          <a:xfrm>
            <a:off x="4572000" y="1929375"/>
            <a:ext cx="19479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Clr>
                <a:schemeClr val="lt1"/>
              </a:buClr>
              <a:buSzPts val="1100"/>
              <a:buChar char="●"/>
              <a:defRPr sz="1100" b="1">
                <a:solidFill>
                  <a:schemeClr val="lt1"/>
                </a:solidFill>
              </a:defRPr>
            </a:lvl1pPr>
            <a:lvl2pPr marL="914400" lvl="1" indent="-298450">
              <a:spcBef>
                <a:spcPts val="0"/>
              </a:spcBef>
              <a:spcAft>
                <a:spcPts val="0"/>
              </a:spcAft>
              <a:buClr>
                <a:schemeClr val="lt1"/>
              </a:buClr>
              <a:buSzPts val="1100"/>
              <a:buChar char="○"/>
              <a:defRPr sz="1100" b="1">
                <a:solidFill>
                  <a:schemeClr val="lt1"/>
                </a:solidFill>
              </a:defRPr>
            </a:lvl2pPr>
            <a:lvl3pPr marL="1371600" lvl="2" indent="-298450">
              <a:spcBef>
                <a:spcPts val="0"/>
              </a:spcBef>
              <a:spcAft>
                <a:spcPts val="0"/>
              </a:spcAft>
              <a:buClr>
                <a:schemeClr val="lt1"/>
              </a:buClr>
              <a:buSzPts val="1100"/>
              <a:buChar char="■"/>
              <a:defRPr sz="1100" b="1">
                <a:solidFill>
                  <a:schemeClr val="lt1"/>
                </a:solidFill>
              </a:defRPr>
            </a:lvl3pPr>
            <a:lvl4pPr marL="1828800" lvl="3" indent="-298450">
              <a:spcBef>
                <a:spcPts val="0"/>
              </a:spcBef>
              <a:spcAft>
                <a:spcPts val="0"/>
              </a:spcAft>
              <a:buClr>
                <a:schemeClr val="lt1"/>
              </a:buClr>
              <a:buSzPts val="1100"/>
              <a:buChar char="●"/>
              <a:defRPr sz="1100" b="1">
                <a:solidFill>
                  <a:schemeClr val="lt1"/>
                </a:solidFill>
              </a:defRPr>
            </a:lvl4pPr>
            <a:lvl5pPr marL="2286000" lvl="4" indent="-298450">
              <a:spcBef>
                <a:spcPts val="0"/>
              </a:spcBef>
              <a:spcAft>
                <a:spcPts val="0"/>
              </a:spcAft>
              <a:buClr>
                <a:schemeClr val="lt1"/>
              </a:buClr>
              <a:buSzPts val="1100"/>
              <a:buChar char="○"/>
              <a:defRPr sz="1100" b="1">
                <a:solidFill>
                  <a:schemeClr val="lt1"/>
                </a:solidFill>
              </a:defRPr>
            </a:lvl5pPr>
            <a:lvl6pPr marL="2743200" lvl="5" indent="-298450">
              <a:spcBef>
                <a:spcPts val="0"/>
              </a:spcBef>
              <a:spcAft>
                <a:spcPts val="0"/>
              </a:spcAft>
              <a:buClr>
                <a:schemeClr val="lt1"/>
              </a:buClr>
              <a:buSzPts val="1100"/>
              <a:buChar char="■"/>
              <a:defRPr sz="1100" b="1">
                <a:solidFill>
                  <a:schemeClr val="lt1"/>
                </a:solidFill>
              </a:defRPr>
            </a:lvl6pPr>
            <a:lvl7pPr marL="3200400" lvl="6" indent="-298450">
              <a:spcBef>
                <a:spcPts val="0"/>
              </a:spcBef>
              <a:spcAft>
                <a:spcPts val="0"/>
              </a:spcAft>
              <a:buClr>
                <a:schemeClr val="lt1"/>
              </a:buClr>
              <a:buSzPts val="1100"/>
              <a:buChar char="●"/>
              <a:defRPr sz="1100" b="1">
                <a:solidFill>
                  <a:schemeClr val="lt1"/>
                </a:solidFill>
              </a:defRPr>
            </a:lvl7pPr>
            <a:lvl8pPr marL="3657600" lvl="7" indent="-298450">
              <a:spcBef>
                <a:spcPts val="0"/>
              </a:spcBef>
              <a:spcAft>
                <a:spcPts val="0"/>
              </a:spcAft>
              <a:buClr>
                <a:schemeClr val="lt1"/>
              </a:buClr>
              <a:buSzPts val="1100"/>
              <a:buChar char="○"/>
              <a:defRPr sz="1100" b="1">
                <a:solidFill>
                  <a:schemeClr val="lt1"/>
                </a:solidFill>
              </a:defRPr>
            </a:lvl8pPr>
            <a:lvl9pPr marL="4114800" lvl="8" indent="-298450">
              <a:spcBef>
                <a:spcPts val="0"/>
              </a:spcBef>
              <a:spcAft>
                <a:spcPts val="0"/>
              </a:spcAft>
              <a:buClr>
                <a:schemeClr val="lt1"/>
              </a:buClr>
              <a:buSzPts val="1100"/>
              <a:buChar char="■"/>
              <a:defRPr sz="1100" b="1">
                <a:solidFill>
                  <a:schemeClr val="lt1"/>
                </a:solidFill>
              </a:defRPr>
            </a:lvl9pPr>
          </a:lstStyle>
          <a:p>
            <a:endParaRPr/>
          </a:p>
        </p:txBody>
      </p:sp>
      <p:sp>
        <p:nvSpPr>
          <p:cNvPr id="4826" name="Google Shape;4826;p234"/>
          <p:cNvSpPr txBox="1">
            <a:spLocks noGrp="1"/>
          </p:cNvSpPr>
          <p:nvPr>
            <p:ph type="body" idx="8"/>
          </p:nvPr>
        </p:nvSpPr>
        <p:spPr>
          <a:xfrm>
            <a:off x="676500" y="2567250"/>
            <a:ext cx="19479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Clr>
                <a:schemeClr val="lt1"/>
              </a:buClr>
              <a:buSzPts val="1100"/>
              <a:buChar char="●"/>
              <a:defRPr sz="1100" b="1">
                <a:solidFill>
                  <a:schemeClr val="lt1"/>
                </a:solidFill>
              </a:defRPr>
            </a:lvl1pPr>
            <a:lvl2pPr marL="914400" lvl="1" indent="-298450">
              <a:spcBef>
                <a:spcPts val="0"/>
              </a:spcBef>
              <a:spcAft>
                <a:spcPts val="0"/>
              </a:spcAft>
              <a:buClr>
                <a:schemeClr val="lt1"/>
              </a:buClr>
              <a:buSzPts val="1100"/>
              <a:buChar char="○"/>
              <a:defRPr sz="1100" b="1">
                <a:solidFill>
                  <a:schemeClr val="lt1"/>
                </a:solidFill>
              </a:defRPr>
            </a:lvl2pPr>
            <a:lvl3pPr marL="1371600" lvl="2" indent="-298450">
              <a:spcBef>
                <a:spcPts val="0"/>
              </a:spcBef>
              <a:spcAft>
                <a:spcPts val="0"/>
              </a:spcAft>
              <a:buClr>
                <a:schemeClr val="lt1"/>
              </a:buClr>
              <a:buSzPts val="1100"/>
              <a:buChar char="■"/>
              <a:defRPr sz="1100" b="1">
                <a:solidFill>
                  <a:schemeClr val="lt1"/>
                </a:solidFill>
              </a:defRPr>
            </a:lvl3pPr>
            <a:lvl4pPr marL="1828800" lvl="3" indent="-298450">
              <a:spcBef>
                <a:spcPts val="0"/>
              </a:spcBef>
              <a:spcAft>
                <a:spcPts val="0"/>
              </a:spcAft>
              <a:buClr>
                <a:schemeClr val="lt1"/>
              </a:buClr>
              <a:buSzPts val="1100"/>
              <a:buChar char="●"/>
              <a:defRPr sz="1100" b="1">
                <a:solidFill>
                  <a:schemeClr val="lt1"/>
                </a:solidFill>
              </a:defRPr>
            </a:lvl4pPr>
            <a:lvl5pPr marL="2286000" lvl="4" indent="-298450">
              <a:spcBef>
                <a:spcPts val="0"/>
              </a:spcBef>
              <a:spcAft>
                <a:spcPts val="0"/>
              </a:spcAft>
              <a:buClr>
                <a:schemeClr val="lt1"/>
              </a:buClr>
              <a:buSzPts val="1100"/>
              <a:buChar char="○"/>
              <a:defRPr sz="1100" b="1">
                <a:solidFill>
                  <a:schemeClr val="lt1"/>
                </a:solidFill>
              </a:defRPr>
            </a:lvl5pPr>
            <a:lvl6pPr marL="2743200" lvl="5" indent="-298450">
              <a:spcBef>
                <a:spcPts val="0"/>
              </a:spcBef>
              <a:spcAft>
                <a:spcPts val="0"/>
              </a:spcAft>
              <a:buClr>
                <a:schemeClr val="lt1"/>
              </a:buClr>
              <a:buSzPts val="1100"/>
              <a:buChar char="■"/>
              <a:defRPr sz="1100" b="1">
                <a:solidFill>
                  <a:schemeClr val="lt1"/>
                </a:solidFill>
              </a:defRPr>
            </a:lvl6pPr>
            <a:lvl7pPr marL="3200400" lvl="6" indent="-298450">
              <a:spcBef>
                <a:spcPts val="0"/>
              </a:spcBef>
              <a:spcAft>
                <a:spcPts val="0"/>
              </a:spcAft>
              <a:buClr>
                <a:schemeClr val="lt1"/>
              </a:buClr>
              <a:buSzPts val="1100"/>
              <a:buChar char="●"/>
              <a:defRPr sz="1100" b="1">
                <a:solidFill>
                  <a:schemeClr val="lt1"/>
                </a:solidFill>
              </a:defRPr>
            </a:lvl7pPr>
            <a:lvl8pPr marL="3657600" lvl="7" indent="-298450">
              <a:spcBef>
                <a:spcPts val="0"/>
              </a:spcBef>
              <a:spcAft>
                <a:spcPts val="0"/>
              </a:spcAft>
              <a:buClr>
                <a:schemeClr val="lt1"/>
              </a:buClr>
              <a:buSzPts val="1100"/>
              <a:buChar char="○"/>
              <a:defRPr sz="1100" b="1">
                <a:solidFill>
                  <a:schemeClr val="lt1"/>
                </a:solidFill>
              </a:defRPr>
            </a:lvl8pPr>
            <a:lvl9pPr marL="4114800" lvl="8" indent="-298450">
              <a:spcBef>
                <a:spcPts val="0"/>
              </a:spcBef>
              <a:spcAft>
                <a:spcPts val="0"/>
              </a:spcAft>
              <a:buClr>
                <a:schemeClr val="lt1"/>
              </a:buClr>
              <a:buSzPts val="1100"/>
              <a:buChar char="■"/>
              <a:defRPr sz="1100" b="1">
                <a:solidFill>
                  <a:schemeClr val="lt1"/>
                </a:solidFill>
              </a:defRPr>
            </a:lvl9pPr>
          </a:lstStyle>
          <a:p>
            <a:endParaRPr/>
          </a:p>
        </p:txBody>
      </p:sp>
      <p:sp>
        <p:nvSpPr>
          <p:cNvPr id="4827" name="Google Shape;4827;p234"/>
          <p:cNvSpPr txBox="1">
            <a:spLocks noGrp="1"/>
          </p:cNvSpPr>
          <p:nvPr>
            <p:ph type="body" idx="9"/>
          </p:nvPr>
        </p:nvSpPr>
        <p:spPr>
          <a:xfrm>
            <a:off x="2624325" y="2567250"/>
            <a:ext cx="19479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Clr>
                <a:schemeClr val="lt1"/>
              </a:buClr>
              <a:buSzPts val="1100"/>
              <a:buChar char="●"/>
              <a:defRPr sz="1100">
                <a:solidFill>
                  <a:schemeClr val="lt1"/>
                </a:solidFill>
              </a:defRPr>
            </a:lvl1pPr>
            <a:lvl2pPr marL="914400" lvl="1" indent="-298450">
              <a:spcBef>
                <a:spcPts val="0"/>
              </a:spcBef>
              <a:spcAft>
                <a:spcPts val="0"/>
              </a:spcAft>
              <a:buClr>
                <a:schemeClr val="lt1"/>
              </a:buClr>
              <a:buSzPts val="1100"/>
              <a:buChar char="○"/>
              <a:defRPr sz="1100">
                <a:solidFill>
                  <a:schemeClr val="lt1"/>
                </a:solidFill>
              </a:defRPr>
            </a:lvl2pPr>
            <a:lvl3pPr marL="1371600" lvl="2" indent="-298450">
              <a:spcBef>
                <a:spcPts val="0"/>
              </a:spcBef>
              <a:spcAft>
                <a:spcPts val="0"/>
              </a:spcAft>
              <a:buClr>
                <a:schemeClr val="lt1"/>
              </a:buClr>
              <a:buSzPts val="1100"/>
              <a:buChar char="■"/>
              <a:defRPr sz="1100">
                <a:solidFill>
                  <a:schemeClr val="lt1"/>
                </a:solidFill>
              </a:defRPr>
            </a:lvl3pPr>
            <a:lvl4pPr marL="1828800" lvl="3" indent="-298450">
              <a:spcBef>
                <a:spcPts val="0"/>
              </a:spcBef>
              <a:spcAft>
                <a:spcPts val="0"/>
              </a:spcAft>
              <a:buClr>
                <a:schemeClr val="lt1"/>
              </a:buClr>
              <a:buSzPts val="1100"/>
              <a:buChar char="●"/>
              <a:defRPr sz="1100">
                <a:solidFill>
                  <a:schemeClr val="lt1"/>
                </a:solidFill>
              </a:defRPr>
            </a:lvl4pPr>
            <a:lvl5pPr marL="2286000" lvl="4" indent="-298450">
              <a:spcBef>
                <a:spcPts val="0"/>
              </a:spcBef>
              <a:spcAft>
                <a:spcPts val="0"/>
              </a:spcAft>
              <a:buClr>
                <a:schemeClr val="lt1"/>
              </a:buClr>
              <a:buSzPts val="1100"/>
              <a:buChar char="○"/>
              <a:defRPr sz="1100">
                <a:solidFill>
                  <a:schemeClr val="lt1"/>
                </a:solidFill>
              </a:defRPr>
            </a:lvl5pPr>
            <a:lvl6pPr marL="2743200" lvl="5" indent="-298450">
              <a:spcBef>
                <a:spcPts val="0"/>
              </a:spcBef>
              <a:spcAft>
                <a:spcPts val="0"/>
              </a:spcAft>
              <a:buClr>
                <a:schemeClr val="lt1"/>
              </a:buClr>
              <a:buSzPts val="1100"/>
              <a:buChar char="■"/>
              <a:defRPr sz="1100">
                <a:solidFill>
                  <a:schemeClr val="lt1"/>
                </a:solidFill>
              </a:defRPr>
            </a:lvl6pPr>
            <a:lvl7pPr marL="3200400" lvl="6" indent="-298450">
              <a:spcBef>
                <a:spcPts val="0"/>
              </a:spcBef>
              <a:spcAft>
                <a:spcPts val="0"/>
              </a:spcAft>
              <a:buClr>
                <a:schemeClr val="lt1"/>
              </a:buClr>
              <a:buSzPts val="1100"/>
              <a:buChar char="●"/>
              <a:defRPr sz="1100">
                <a:solidFill>
                  <a:schemeClr val="lt1"/>
                </a:solidFill>
              </a:defRPr>
            </a:lvl7pPr>
            <a:lvl8pPr marL="3657600" lvl="7" indent="-298450">
              <a:spcBef>
                <a:spcPts val="0"/>
              </a:spcBef>
              <a:spcAft>
                <a:spcPts val="0"/>
              </a:spcAft>
              <a:buClr>
                <a:schemeClr val="lt1"/>
              </a:buClr>
              <a:buSzPts val="1100"/>
              <a:buChar char="○"/>
              <a:defRPr sz="1100">
                <a:solidFill>
                  <a:schemeClr val="lt1"/>
                </a:solidFill>
              </a:defRPr>
            </a:lvl8pPr>
            <a:lvl9pPr marL="4114800" lvl="8" indent="-298450">
              <a:spcBef>
                <a:spcPts val="0"/>
              </a:spcBef>
              <a:spcAft>
                <a:spcPts val="0"/>
              </a:spcAft>
              <a:buClr>
                <a:schemeClr val="lt1"/>
              </a:buClr>
              <a:buSzPts val="1100"/>
              <a:buChar char="■"/>
              <a:defRPr sz="1100">
                <a:solidFill>
                  <a:schemeClr val="lt1"/>
                </a:solidFill>
              </a:defRPr>
            </a:lvl9pPr>
          </a:lstStyle>
          <a:p>
            <a:endParaRPr/>
          </a:p>
        </p:txBody>
      </p:sp>
      <p:sp>
        <p:nvSpPr>
          <p:cNvPr id="4828" name="Google Shape;4828;p234"/>
          <p:cNvSpPr txBox="1">
            <a:spLocks noGrp="1"/>
          </p:cNvSpPr>
          <p:nvPr>
            <p:ph type="body" idx="13"/>
          </p:nvPr>
        </p:nvSpPr>
        <p:spPr>
          <a:xfrm>
            <a:off x="4572000" y="2567250"/>
            <a:ext cx="19479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Clr>
                <a:schemeClr val="lt1"/>
              </a:buClr>
              <a:buSzPts val="1100"/>
              <a:buChar char="●"/>
              <a:defRPr sz="1100">
                <a:solidFill>
                  <a:schemeClr val="lt1"/>
                </a:solidFill>
              </a:defRPr>
            </a:lvl1pPr>
            <a:lvl2pPr marL="914400" lvl="1" indent="-298450">
              <a:spcBef>
                <a:spcPts val="0"/>
              </a:spcBef>
              <a:spcAft>
                <a:spcPts val="0"/>
              </a:spcAft>
              <a:buClr>
                <a:schemeClr val="lt1"/>
              </a:buClr>
              <a:buSzPts val="1100"/>
              <a:buChar char="○"/>
              <a:defRPr sz="1100">
                <a:solidFill>
                  <a:schemeClr val="lt1"/>
                </a:solidFill>
              </a:defRPr>
            </a:lvl2pPr>
            <a:lvl3pPr marL="1371600" lvl="2" indent="-298450">
              <a:spcBef>
                <a:spcPts val="0"/>
              </a:spcBef>
              <a:spcAft>
                <a:spcPts val="0"/>
              </a:spcAft>
              <a:buClr>
                <a:schemeClr val="lt1"/>
              </a:buClr>
              <a:buSzPts val="1100"/>
              <a:buChar char="■"/>
              <a:defRPr sz="1100">
                <a:solidFill>
                  <a:schemeClr val="lt1"/>
                </a:solidFill>
              </a:defRPr>
            </a:lvl3pPr>
            <a:lvl4pPr marL="1828800" lvl="3" indent="-298450">
              <a:spcBef>
                <a:spcPts val="0"/>
              </a:spcBef>
              <a:spcAft>
                <a:spcPts val="0"/>
              </a:spcAft>
              <a:buClr>
                <a:schemeClr val="lt1"/>
              </a:buClr>
              <a:buSzPts val="1100"/>
              <a:buChar char="●"/>
              <a:defRPr sz="1100">
                <a:solidFill>
                  <a:schemeClr val="lt1"/>
                </a:solidFill>
              </a:defRPr>
            </a:lvl4pPr>
            <a:lvl5pPr marL="2286000" lvl="4" indent="-298450">
              <a:spcBef>
                <a:spcPts val="0"/>
              </a:spcBef>
              <a:spcAft>
                <a:spcPts val="0"/>
              </a:spcAft>
              <a:buClr>
                <a:schemeClr val="lt1"/>
              </a:buClr>
              <a:buSzPts val="1100"/>
              <a:buChar char="○"/>
              <a:defRPr sz="1100">
                <a:solidFill>
                  <a:schemeClr val="lt1"/>
                </a:solidFill>
              </a:defRPr>
            </a:lvl5pPr>
            <a:lvl6pPr marL="2743200" lvl="5" indent="-298450">
              <a:spcBef>
                <a:spcPts val="0"/>
              </a:spcBef>
              <a:spcAft>
                <a:spcPts val="0"/>
              </a:spcAft>
              <a:buClr>
                <a:schemeClr val="lt1"/>
              </a:buClr>
              <a:buSzPts val="1100"/>
              <a:buChar char="■"/>
              <a:defRPr sz="1100">
                <a:solidFill>
                  <a:schemeClr val="lt1"/>
                </a:solidFill>
              </a:defRPr>
            </a:lvl6pPr>
            <a:lvl7pPr marL="3200400" lvl="6" indent="-298450">
              <a:spcBef>
                <a:spcPts val="0"/>
              </a:spcBef>
              <a:spcAft>
                <a:spcPts val="0"/>
              </a:spcAft>
              <a:buClr>
                <a:schemeClr val="lt1"/>
              </a:buClr>
              <a:buSzPts val="1100"/>
              <a:buChar char="●"/>
              <a:defRPr sz="1100">
                <a:solidFill>
                  <a:schemeClr val="lt1"/>
                </a:solidFill>
              </a:defRPr>
            </a:lvl7pPr>
            <a:lvl8pPr marL="3657600" lvl="7" indent="-298450">
              <a:spcBef>
                <a:spcPts val="0"/>
              </a:spcBef>
              <a:spcAft>
                <a:spcPts val="0"/>
              </a:spcAft>
              <a:buClr>
                <a:schemeClr val="lt1"/>
              </a:buClr>
              <a:buSzPts val="1100"/>
              <a:buChar char="○"/>
              <a:defRPr sz="1100">
                <a:solidFill>
                  <a:schemeClr val="lt1"/>
                </a:solidFill>
              </a:defRPr>
            </a:lvl8pPr>
            <a:lvl9pPr marL="4114800" lvl="8" indent="-298450">
              <a:spcBef>
                <a:spcPts val="0"/>
              </a:spcBef>
              <a:spcAft>
                <a:spcPts val="0"/>
              </a:spcAft>
              <a:buClr>
                <a:schemeClr val="lt1"/>
              </a:buClr>
              <a:buSzPts val="1100"/>
              <a:buChar char="■"/>
              <a:defRPr sz="1100">
                <a:solidFill>
                  <a:schemeClr val="lt1"/>
                </a:solidFill>
              </a:defRPr>
            </a:lvl9pPr>
          </a:lstStyle>
          <a:p>
            <a:endParaRPr/>
          </a:p>
        </p:txBody>
      </p:sp>
      <p:sp>
        <p:nvSpPr>
          <p:cNvPr id="4829" name="Google Shape;4829;p234"/>
          <p:cNvSpPr txBox="1">
            <a:spLocks noGrp="1"/>
          </p:cNvSpPr>
          <p:nvPr>
            <p:ph type="body" idx="14"/>
          </p:nvPr>
        </p:nvSpPr>
        <p:spPr>
          <a:xfrm>
            <a:off x="676500" y="3209939"/>
            <a:ext cx="19479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Clr>
                <a:schemeClr val="lt1"/>
              </a:buClr>
              <a:buSzPts val="1100"/>
              <a:buChar char="●"/>
              <a:defRPr sz="1100" b="1">
                <a:solidFill>
                  <a:schemeClr val="lt1"/>
                </a:solidFill>
              </a:defRPr>
            </a:lvl1pPr>
            <a:lvl2pPr marL="914400" lvl="1" indent="-298450">
              <a:spcBef>
                <a:spcPts val="0"/>
              </a:spcBef>
              <a:spcAft>
                <a:spcPts val="0"/>
              </a:spcAft>
              <a:buClr>
                <a:schemeClr val="lt1"/>
              </a:buClr>
              <a:buSzPts val="1100"/>
              <a:buChar char="○"/>
              <a:defRPr sz="1100" b="1">
                <a:solidFill>
                  <a:schemeClr val="lt1"/>
                </a:solidFill>
              </a:defRPr>
            </a:lvl2pPr>
            <a:lvl3pPr marL="1371600" lvl="2" indent="-298450">
              <a:spcBef>
                <a:spcPts val="0"/>
              </a:spcBef>
              <a:spcAft>
                <a:spcPts val="0"/>
              </a:spcAft>
              <a:buClr>
                <a:schemeClr val="lt1"/>
              </a:buClr>
              <a:buSzPts val="1100"/>
              <a:buChar char="■"/>
              <a:defRPr sz="1100" b="1">
                <a:solidFill>
                  <a:schemeClr val="lt1"/>
                </a:solidFill>
              </a:defRPr>
            </a:lvl3pPr>
            <a:lvl4pPr marL="1828800" lvl="3" indent="-298450">
              <a:spcBef>
                <a:spcPts val="0"/>
              </a:spcBef>
              <a:spcAft>
                <a:spcPts val="0"/>
              </a:spcAft>
              <a:buClr>
                <a:schemeClr val="lt1"/>
              </a:buClr>
              <a:buSzPts val="1100"/>
              <a:buChar char="●"/>
              <a:defRPr sz="1100" b="1">
                <a:solidFill>
                  <a:schemeClr val="lt1"/>
                </a:solidFill>
              </a:defRPr>
            </a:lvl4pPr>
            <a:lvl5pPr marL="2286000" lvl="4" indent="-298450">
              <a:spcBef>
                <a:spcPts val="0"/>
              </a:spcBef>
              <a:spcAft>
                <a:spcPts val="0"/>
              </a:spcAft>
              <a:buClr>
                <a:schemeClr val="lt1"/>
              </a:buClr>
              <a:buSzPts val="1100"/>
              <a:buChar char="○"/>
              <a:defRPr sz="1100" b="1">
                <a:solidFill>
                  <a:schemeClr val="lt1"/>
                </a:solidFill>
              </a:defRPr>
            </a:lvl5pPr>
            <a:lvl6pPr marL="2743200" lvl="5" indent="-298450">
              <a:spcBef>
                <a:spcPts val="0"/>
              </a:spcBef>
              <a:spcAft>
                <a:spcPts val="0"/>
              </a:spcAft>
              <a:buClr>
                <a:schemeClr val="lt1"/>
              </a:buClr>
              <a:buSzPts val="1100"/>
              <a:buChar char="■"/>
              <a:defRPr sz="1100" b="1">
                <a:solidFill>
                  <a:schemeClr val="lt1"/>
                </a:solidFill>
              </a:defRPr>
            </a:lvl6pPr>
            <a:lvl7pPr marL="3200400" lvl="6" indent="-298450">
              <a:spcBef>
                <a:spcPts val="0"/>
              </a:spcBef>
              <a:spcAft>
                <a:spcPts val="0"/>
              </a:spcAft>
              <a:buClr>
                <a:schemeClr val="lt1"/>
              </a:buClr>
              <a:buSzPts val="1100"/>
              <a:buChar char="●"/>
              <a:defRPr sz="1100" b="1">
                <a:solidFill>
                  <a:schemeClr val="lt1"/>
                </a:solidFill>
              </a:defRPr>
            </a:lvl7pPr>
            <a:lvl8pPr marL="3657600" lvl="7" indent="-298450">
              <a:spcBef>
                <a:spcPts val="0"/>
              </a:spcBef>
              <a:spcAft>
                <a:spcPts val="0"/>
              </a:spcAft>
              <a:buClr>
                <a:schemeClr val="lt1"/>
              </a:buClr>
              <a:buSzPts val="1100"/>
              <a:buChar char="○"/>
              <a:defRPr sz="1100" b="1">
                <a:solidFill>
                  <a:schemeClr val="lt1"/>
                </a:solidFill>
              </a:defRPr>
            </a:lvl8pPr>
            <a:lvl9pPr marL="4114800" lvl="8" indent="-298450">
              <a:spcBef>
                <a:spcPts val="0"/>
              </a:spcBef>
              <a:spcAft>
                <a:spcPts val="0"/>
              </a:spcAft>
              <a:buClr>
                <a:schemeClr val="lt1"/>
              </a:buClr>
              <a:buSzPts val="1100"/>
              <a:buChar char="■"/>
              <a:defRPr sz="1100" b="1">
                <a:solidFill>
                  <a:schemeClr val="lt1"/>
                </a:solidFill>
              </a:defRPr>
            </a:lvl9pPr>
          </a:lstStyle>
          <a:p>
            <a:endParaRPr/>
          </a:p>
        </p:txBody>
      </p:sp>
      <p:sp>
        <p:nvSpPr>
          <p:cNvPr id="4830" name="Google Shape;4830;p234"/>
          <p:cNvSpPr txBox="1">
            <a:spLocks noGrp="1"/>
          </p:cNvSpPr>
          <p:nvPr>
            <p:ph type="body" idx="15"/>
          </p:nvPr>
        </p:nvSpPr>
        <p:spPr>
          <a:xfrm>
            <a:off x="2624325" y="3209939"/>
            <a:ext cx="19479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Clr>
                <a:schemeClr val="lt1"/>
              </a:buClr>
              <a:buSzPts val="1100"/>
              <a:buChar char="●"/>
              <a:defRPr sz="1100">
                <a:solidFill>
                  <a:schemeClr val="lt1"/>
                </a:solidFill>
              </a:defRPr>
            </a:lvl1pPr>
            <a:lvl2pPr marL="914400" lvl="1" indent="-298450">
              <a:spcBef>
                <a:spcPts val="0"/>
              </a:spcBef>
              <a:spcAft>
                <a:spcPts val="0"/>
              </a:spcAft>
              <a:buClr>
                <a:schemeClr val="lt1"/>
              </a:buClr>
              <a:buSzPts val="1100"/>
              <a:buChar char="○"/>
              <a:defRPr sz="1100">
                <a:solidFill>
                  <a:schemeClr val="lt1"/>
                </a:solidFill>
              </a:defRPr>
            </a:lvl2pPr>
            <a:lvl3pPr marL="1371600" lvl="2" indent="-298450">
              <a:spcBef>
                <a:spcPts val="0"/>
              </a:spcBef>
              <a:spcAft>
                <a:spcPts val="0"/>
              </a:spcAft>
              <a:buClr>
                <a:schemeClr val="lt1"/>
              </a:buClr>
              <a:buSzPts val="1100"/>
              <a:buChar char="■"/>
              <a:defRPr sz="1100">
                <a:solidFill>
                  <a:schemeClr val="lt1"/>
                </a:solidFill>
              </a:defRPr>
            </a:lvl3pPr>
            <a:lvl4pPr marL="1828800" lvl="3" indent="-298450">
              <a:spcBef>
                <a:spcPts val="0"/>
              </a:spcBef>
              <a:spcAft>
                <a:spcPts val="0"/>
              </a:spcAft>
              <a:buClr>
                <a:schemeClr val="lt1"/>
              </a:buClr>
              <a:buSzPts val="1100"/>
              <a:buChar char="●"/>
              <a:defRPr sz="1100">
                <a:solidFill>
                  <a:schemeClr val="lt1"/>
                </a:solidFill>
              </a:defRPr>
            </a:lvl4pPr>
            <a:lvl5pPr marL="2286000" lvl="4" indent="-298450">
              <a:spcBef>
                <a:spcPts val="0"/>
              </a:spcBef>
              <a:spcAft>
                <a:spcPts val="0"/>
              </a:spcAft>
              <a:buClr>
                <a:schemeClr val="lt1"/>
              </a:buClr>
              <a:buSzPts val="1100"/>
              <a:buChar char="○"/>
              <a:defRPr sz="1100">
                <a:solidFill>
                  <a:schemeClr val="lt1"/>
                </a:solidFill>
              </a:defRPr>
            </a:lvl5pPr>
            <a:lvl6pPr marL="2743200" lvl="5" indent="-298450">
              <a:spcBef>
                <a:spcPts val="0"/>
              </a:spcBef>
              <a:spcAft>
                <a:spcPts val="0"/>
              </a:spcAft>
              <a:buClr>
                <a:schemeClr val="lt1"/>
              </a:buClr>
              <a:buSzPts val="1100"/>
              <a:buChar char="■"/>
              <a:defRPr sz="1100">
                <a:solidFill>
                  <a:schemeClr val="lt1"/>
                </a:solidFill>
              </a:defRPr>
            </a:lvl6pPr>
            <a:lvl7pPr marL="3200400" lvl="6" indent="-298450">
              <a:spcBef>
                <a:spcPts val="0"/>
              </a:spcBef>
              <a:spcAft>
                <a:spcPts val="0"/>
              </a:spcAft>
              <a:buClr>
                <a:schemeClr val="lt1"/>
              </a:buClr>
              <a:buSzPts val="1100"/>
              <a:buChar char="●"/>
              <a:defRPr sz="1100">
                <a:solidFill>
                  <a:schemeClr val="lt1"/>
                </a:solidFill>
              </a:defRPr>
            </a:lvl7pPr>
            <a:lvl8pPr marL="3657600" lvl="7" indent="-298450">
              <a:spcBef>
                <a:spcPts val="0"/>
              </a:spcBef>
              <a:spcAft>
                <a:spcPts val="0"/>
              </a:spcAft>
              <a:buClr>
                <a:schemeClr val="lt1"/>
              </a:buClr>
              <a:buSzPts val="1100"/>
              <a:buChar char="○"/>
              <a:defRPr sz="1100">
                <a:solidFill>
                  <a:schemeClr val="lt1"/>
                </a:solidFill>
              </a:defRPr>
            </a:lvl8pPr>
            <a:lvl9pPr marL="4114800" lvl="8" indent="-298450">
              <a:spcBef>
                <a:spcPts val="0"/>
              </a:spcBef>
              <a:spcAft>
                <a:spcPts val="0"/>
              </a:spcAft>
              <a:buClr>
                <a:schemeClr val="lt1"/>
              </a:buClr>
              <a:buSzPts val="1100"/>
              <a:buChar char="■"/>
              <a:defRPr sz="1100">
                <a:solidFill>
                  <a:schemeClr val="lt1"/>
                </a:solidFill>
              </a:defRPr>
            </a:lvl9pPr>
          </a:lstStyle>
          <a:p>
            <a:endParaRPr/>
          </a:p>
        </p:txBody>
      </p:sp>
      <p:sp>
        <p:nvSpPr>
          <p:cNvPr id="4831" name="Google Shape;4831;p234"/>
          <p:cNvSpPr txBox="1">
            <a:spLocks noGrp="1"/>
          </p:cNvSpPr>
          <p:nvPr>
            <p:ph type="body" idx="16"/>
          </p:nvPr>
        </p:nvSpPr>
        <p:spPr>
          <a:xfrm>
            <a:off x="4572000" y="3209939"/>
            <a:ext cx="19479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Clr>
                <a:schemeClr val="lt1"/>
              </a:buClr>
              <a:buSzPts val="1100"/>
              <a:buChar char="●"/>
              <a:defRPr sz="1100">
                <a:solidFill>
                  <a:schemeClr val="lt1"/>
                </a:solidFill>
              </a:defRPr>
            </a:lvl1pPr>
            <a:lvl2pPr marL="914400" lvl="1" indent="-298450">
              <a:spcBef>
                <a:spcPts val="0"/>
              </a:spcBef>
              <a:spcAft>
                <a:spcPts val="0"/>
              </a:spcAft>
              <a:buClr>
                <a:schemeClr val="lt1"/>
              </a:buClr>
              <a:buSzPts val="1100"/>
              <a:buChar char="○"/>
              <a:defRPr sz="1100">
                <a:solidFill>
                  <a:schemeClr val="lt1"/>
                </a:solidFill>
              </a:defRPr>
            </a:lvl2pPr>
            <a:lvl3pPr marL="1371600" lvl="2" indent="-298450">
              <a:spcBef>
                <a:spcPts val="0"/>
              </a:spcBef>
              <a:spcAft>
                <a:spcPts val="0"/>
              </a:spcAft>
              <a:buClr>
                <a:schemeClr val="lt1"/>
              </a:buClr>
              <a:buSzPts val="1100"/>
              <a:buChar char="■"/>
              <a:defRPr sz="1100">
                <a:solidFill>
                  <a:schemeClr val="lt1"/>
                </a:solidFill>
              </a:defRPr>
            </a:lvl3pPr>
            <a:lvl4pPr marL="1828800" lvl="3" indent="-298450">
              <a:spcBef>
                <a:spcPts val="0"/>
              </a:spcBef>
              <a:spcAft>
                <a:spcPts val="0"/>
              </a:spcAft>
              <a:buClr>
                <a:schemeClr val="lt1"/>
              </a:buClr>
              <a:buSzPts val="1100"/>
              <a:buChar char="●"/>
              <a:defRPr sz="1100">
                <a:solidFill>
                  <a:schemeClr val="lt1"/>
                </a:solidFill>
              </a:defRPr>
            </a:lvl4pPr>
            <a:lvl5pPr marL="2286000" lvl="4" indent="-298450">
              <a:spcBef>
                <a:spcPts val="0"/>
              </a:spcBef>
              <a:spcAft>
                <a:spcPts val="0"/>
              </a:spcAft>
              <a:buClr>
                <a:schemeClr val="lt1"/>
              </a:buClr>
              <a:buSzPts val="1100"/>
              <a:buChar char="○"/>
              <a:defRPr sz="1100">
                <a:solidFill>
                  <a:schemeClr val="lt1"/>
                </a:solidFill>
              </a:defRPr>
            </a:lvl5pPr>
            <a:lvl6pPr marL="2743200" lvl="5" indent="-298450">
              <a:spcBef>
                <a:spcPts val="0"/>
              </a:spcBef>
              <a:spcAft>
                <a:spcPts val="0"/>
              </a:spcAft>
              <a:buClr>
                <a:schemeClr val="lt1"/>
              </a:buClr>
              <a:buSzPts val="1100"/>
              <a:buChar char="■"/>
              <a:defRPr sz="1100">
                <a:solidFill>
                  <a:schemeClr val="lt1"/>
                </a:solidFill>
              </a:defRPr>
            </a:lvl6pPr>
            <a:lvl7pPr marL="3200400" lvl="6" indent="-298450">
              <a:spcBef>
                <a:spcPts val="0"/>
              </a:spcBef>
              <a:spcAft>
                <a:spcPts val="0"/>
              </a:spcAft>
              <a:buClr>
                <a:schemeClr val="lt1"/>
              </a:buClr>
              <a:buSzPts val="1100"/>
              <a:buChar char="●"/>
              <a:defRPr sz="1100">
                <a:solidFill>
                  <a:schemeClr val="lt1"/>
                </a:solidFill>
              </a:defRPr>
            </a:lvl7pPr>
            <a:lvl8pPr marL="3657600" lvl="7" indent="-298450">
              <a:spcBef>
                <a:spcPts val="0"/>
              </a:spcBef>
              <a:spcAft>
                <a:spcPts val="0"/>
              </a:spcAft>
              <a:buClr>
                <a:schemeClr val="lt1"/>
              </a:buClr>
              <a:buSzPts val="1100"/>
              <a:buChar char="○"/>
              <a:defRPr sz="1100">
                <a:solidFill>
                  <a:schemeClr val="lt1"/>
                </a:solidFill>
              </a:defRPr>
            </a:lvl8pPr>
            <a:lvl9pPr marL="4114800" lvl="8" indent="-298450">
              <a:spcBef>
                <a:spcPts val="0"/>
              </a:spcBef>
              <a:spcAft>
                <a:spcPts val="0"/>
              </a:spcAft>
              <a:buClr>
                <a:schemeClr val="lt1"/>
              </a:buClr>
              <a:buSzPts val="1100"/>
              <a:buChar char="■"/>
              <a:defRPr sz="1100">
                <a:solidFill>
                  <a:schemeClr val="lt1"/>
                </a:solidFill>
              </a:defRPr>
            </a:lvl9pPr>
          </a:lstStyle>
          <a:p>
            <a:endParaRPr/>
          </a:p>
        </p:txBody>
      </p:sp>
      <p:sp>
        <p:nvSpPr>
          <p:cNvPr id="4832" name="Google Shape;4832;p234"/>
          <p:cNvSpPr txBox="1">
            <a:spLocks noGrp="1"/>
          </p:cNvSpPr>
          <p:nvPr>
            <p:ph type="body" idx="17"/>
          </p:nvPr>
        </p:nvSpPr>
        <p:spPr>
          <a:xfrm>
            <a:off x="676500" y="3849625"/>
            <a:ext cx="19479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Clr>
                <a:schemeClr val="lt1"/>
              </a:buClr>
              <a:buSzPts val="1100"/>
              <a:buChar char="●"/>
              <a:defRPr sz="1100" b="1">
                <a:solidFill>
                  <a:schemeClr val="lt1"/>
                </a:solidFill>
              </a:defRPr>
            </a:lvl1pPr>
            <a:lvl2pPr marL="914400" lvl="1" indent="-298450">
              <a:spcBef>
                <a:spcPts val="0"/>
              </a:spcBef>
              <a:spcAft>
                <a:spcPts val="0"/>
              </a:spcAft>
              <a:buClr>
                <a:schemeClr val="lt1"/>
              </a:buClr>
              <a:buSzPts val="1100"/>
              <a:buChar char="○"/>
              <a:defRPr sz="1100" b="1">
                <a:solidFill>
                  <a:schemeClr val="lt1"/>
                </a:solidFill>
              </a:defRPr>
            </a:lvl2pPr>
            <a:lvl3pPr marL="1371600" lvl="2" indent="-298450">
              <a:spcBef>
                <a:spcPts val="0"/>
              </a:spcBef>
              <a:spcAft>
                <a:spcPts val="0"/>
              </a:spcAft>
              <a:buClr>
                <a:schemeClr val="lt1"/>
              </a:buClr>
              <a:buSzPts val="1100"/>
              <a:buChar char="■"/>
              <a:defRPr sz="1100" b="1">
                <a:solidFill>
                  <a:schemeClr val="lt1"/>
                </a:solidFill>
              </a:defRPr>
            </a:lvl3pPr>
            <a:lvl4pPr marL="1828800" lvl="3" indent="-298450">
              <a:spcBef>
                <a:spcPts val="0"/>
              </a:spcBef>
              <a:spcAft>
                <a:spcPts val="0"/>
              </a:spcAft>
              <a:buClr>
                <a:schemeClr val="lt1"/>
              </a:buClr>
              <a:buSzPts val="1100"/>
              <a:buChar char="●"/>
              <a:defRPr sz="1100" b="1">
                <a:solidFill>
                  <a:schemeClr val="lt1"/>
                </a:solidFill>
              </a:defRPr>
            </a:lvl4pPr>
            <a:lvl5pPr marL="2286000" lvl="4" indent="-298450">
              <a:spcBef>
                <a:spcPts val="0"/>
              </a:spcBef>
              <a:spcAft>
                <a:spcPts val="0"/>
              </a:spcAft>
              <a:buClr>
                <a:schemeClr val="lt1"/>
              </a:buClr>
              <a:buSzPts val="1100"/>
              <a:buChar char="○"/>
              <a:defRPr sz="1100" b="1">
                <a:solidFill>
                  <a:schemeClr val="lt1"/>
                </a:solidFill>
              </a:defRPr>
            </a:lvl5pPr>
            <a:lvl6pPr marL="2743200" lvl="5" indent="-298450">
              <a:spcBef>
                <a:spcPts val="0"/>
              </a:spcBef>
              <a:spcAft>
                <a:spcPts val="0"/>
              </a:spcAft>
              <a:buClr>
                <a:schemeClr val="lt1"/>
              </a:buClr>
              <a:buSzPts val="1100"/>
              <a:buChar char="■"/>
              <a:defRPr sz="1100" b="1">
                <a:solidFill>
                  <a:schemeClr val="lt1"/>
                </a:solidFill>
              </a:defRPr>
            </a:lvl6pPr>
            <a:lvl7pPr marL="3200400" lvl="6" indent="-298450">
              <a:spcBef>
                <a:spcPts val="0"/>
              </a:spcBef>
              <a:spcAft>
                <a:spcPts val="0"/>
              </a:spcAft>
              <a:buClr>
                <a:schemeClr val="lt1"/>
              </a:buClr>
              <a:buSzPts val="1100"/>
              <a:buChar char="●"/>
              <a:defRPr sz="1100" b="1">
                <a:solidFill>
                  <a:schemeClr val="lt1"/>
                </a:solidFill>
              </a:defRPr>
            </a:lvl7pPr>
            <a:lvl8pPr marL="3657600" lvl="7" indent="-298450">
              <a:spcBef>
                <a:spcPts val="0"/>
              </a:spcBef>
              <a:spcAft>
                <a:spcPts val="0"/>
              </a:spcAft>
              <a:buClr>
                <a:schemeClr val="lt1"/>
              </a:buClr>
              <a:buSzPts val="1100"/>
              <a:buChar char="○"/>
              <a:defRPr sz="1100" b="1">
                <a:solidFill>
                  <a:schemeClr val="lt1"/>
                </a:solidFill>
              </a:defRPr>
            </a:lvl8pPr>
            <a:lvl9pPr marL="4114800" lvl="8" indent="-298450">
              <a:spcBef>
                <a:spcPts val="0"/>
              </a:spcBef>
              <a:spcAft>
                <a:spcPts val="0"/>
              </a:spcAft>
              <a:buClr>
                <a:schemeClr val="lt1"/>
              </a:buClr>
              <a:buSzPts val="1100"/>
              <a:buChar char="■"/>
              <a:defRPr sz="1100" b="1">
                <a:solidFill>
                  <a:schemeClr val="lt1"/>
                </a:solidFill>
              </a:defRPr>
            </a:lvl9pPr>
          </a:lstStyle>
          <a:p>
            <a:endParaRPr/>
          </a:p>
        </p:txBody>
      </p:sp>
      <p:sp>
        <p:nvSpPr>
          <p:cNvPr id="4833" name="Google Shape;4833;p234"/>
          <p:cNvSpPr txBox="1">
            <a:spLocks noGrp="1"/>
          </p:cNvSpPr>
          <p:nvPr>
            <p:ph type="body" idx="18"/>
          </p:nvPr>
        </p:nvSpPr>
        <p:spPr>
          <a:xfrm>
            <a:off x="2624325" y="3849625"/>
            <a:ext cx="19479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Clr>
                <a:schemeClr val="lt1"/>
              </a:buClr>
              <a:buSzPts val="1100"/>
              <a:buChar char="●"/>
              <a:defRPr sz="1100">
                <a:solidFill>
                  <a:schemeClr val="lt1"/>
                </a:solidFill>
              </a:defRPr>
            </a:lvl1pPr>
            <a:lvl2pPr marL="914400" lvl="1" indent="-298450">
              <a:spcBef>
                <a:spcPts val="0"/>
              </a:spcBef>
              <a:spcAft>
                <a:spcPts val="0"/>
              </a:spcAft>
              <a:buClr>
                <a:schemeClr val="lt1"/>
              </a:buClr>
              <a:buSzPts val="1100"/>
              <a:buChar char="○"/>
              <a:defRPr sz="1100">
                <a:solidFill>
                  <a:schemeClr val="lt1"/>
                </a:solidFill>
              </a:defRPr>
            </a:lvl2pPr>
            <a:lvl3pPr marL="1371600" lvl="2" indent="-298450">
              <a:spcBef>
                <a:spcPts val="0"/>
              </a:spcBef>
              <a:spcAft>
                <a:spcPts val="0"/>
              </a:spcAft>
              <a:buClr>
                <a:schemeClr val="lt1"/>
              </a:buClr>
              <a:buSzPts val="1100"/>
              <a:buChar char="■"/>
              <a:defRPr sz="1100">
                <a:solidFill>
                  <a:schemeClr val="lt1"/>
                </a:solidFill>
              </a:defRPr>
            </a:lvl3pPr>
            <a:lvl4pPr marL="1828800" lvl="3" indent="-298450">
              <a:spcBef>
                <a:spcPts val="0"/>
              </a:spcBef>
              <a:spcAft>
                <a:spcPts val="0"/>
              </a:spcAft>
              <a:buClr>
                <a:schemeClr val="lt1"/>
              </a:buClr>
              <a:buSzPts val="1100"/>
              <a:buChar char="●"/>
              <a:defRPr sz="1100">
                <a:solidFill>
                  <a:schemeClr val="lt1"/>
                </a:solidFill>
              </a:defRPr>
            </a:lvl4pPr>
            <a:lvl5pPr marL="2286000" lvl="4" indent="-298450">
              <a:spcBef>
                <a:spcPts val="0"/>
              </a:spcBef>
              <a:spcAft>
                <a:spcPts val="0"/>
              </a:spcAft>
              <a:buClr>
                <a:schemeClr val="lt1"/>
              </a:buClr>
              <a:buSzPts val="1100"/>
              <a:buChar char="○"/>
              <a:defRPr sz="1100">
                <a:solidFill>
                  <a:schemeClr val="lt1"/>
                </a:solidFill>
              </a:defRPr>
            </a:lvl5pPr>
            <a:lvl6pPr marL="2743200" lvl="5" indent="-298450">
              <a:spcBef>
                <a:spcPts val="0"/>
              </a:spcBef>
              <a:spcAft>
                <a:spcPts val="0"/>
              </a:spcAft>
              <a:buClr>
                <a:schemeClr val="lt1"/>
              </a:buClr>
              <a:buSzPts val="1100"/>
              <a:buChar char="■"/>
              <a:defRPr sz="1100">
                <a:solidFill>
                  <a:schemeClr val="lt1"/>
                </a:solidFill>
              </a:defRPr>
            </a:lvl6pPr>
            <a:lvl7pPr marL="3200400" lvl="6" indent="-298450">
              <a:spcBef>
                <a:spcPts val="0"/>
              </a:spcBef>
              <a:spcAft>
                <a:spcPts val="0"/>
              </a:spcAft>
              <a:buClr>
                <a:schemeClr val="lt1"/>
              </a:buClr>
              <a:buSzPts val="1100"/>
              <a:buChar char="●"/>
              <a:defRPr sz="1100">
                <a:solidFill>
                  <a:schemeClr val="lt1"/>
                </a:solidFill>
              </a:defRPr>
            </a:lvl7pPr>
            <a:lvl8pPr marL="3657600" lvl="7" indent="-298450">
              <a:spcBef>
                <a:spcPts val="0"/>
              </a:spcBef>
              <a:spcAft>
                <a:spcPts val="0"/>
              </a:spcAft>
              <a:buClr>
                <a:schemeClr val="lt1"/>
              </a:buClr>
              <a:buSzPts val="1100"/>
              <a:buChar char="○"/>
              <a:defRPr sz="1100">
                <a:solidFill>
                  <a:schemeClr val="lt1"/>
                </a:solidFill>
              </a:defRPr>
            </a:lvl8pPr>
            <a:lvl9pPr marL="4114800" lvl="8" indent="-298450">
              <a:spcBef>
                <a:spcPts val="0"/>
              </a:spcBef>
              <a:spcAft>
                <a:spcPts val="0"/>
              </a:spcAft>
              <a:buClr>
                <a:schemeClr val="lt1"/>
              </a:buClr>
              <a:buSzPts val="1100"/>
              <a:buChar char="■"/>
              <a:defRPr sz="1100">
                <a:solidFill>
                  <a:schemeClr val="lt1"/>
                </a:solidFill>
              </a:defRPr>
            </a:lvl9pPr>
          </a:lstStyle>
          <a:p>
            <a:endParaRPr/>
          </a:p>
        </p:txBody>
      </p:sp>
      <p:sp>
        <p:nvSpPr>
          <p:cNvPr id="4834" name="Google Shape;4834;p234"/>
          <p:cNvSpPr txBox="1">
            <a:spLocks noGrp="1"/>
          </p:cNvSpPr>
          <p:nvPr>
            <p:ph type="body" idx="19"/>
          </p:nvPr>
        </p:nvSpPr>
        <p:spPr>
          <a:xfrm>
            <a:off x="4572000" y="3849625"/>
            <a:ext cx="19479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Clr>
                <a:schemeClr val="lt1"/>
              </a:buClr>
              <a:buSzPts val="1100"/>
              <a:buChar char="●"/>
              <a:defRPr sz="1100">
                <a:solidFill>
                  <a:schemeClr val="lt1"/>
                </a:solidFill>
              </a:defRPr>
            </a:lvl1pPr>
            <a:lvl2pPr marL="914400" lvl="1" indent="-298450">
              <a:spcBef>
                <a:spcPts val="0"/>
              </a:spcBef>
              <a:spcAft>
                <a:spcPts val="0"/>
              </a:spcAft>
              <a:buClr>
                <a:schemeClr val="lt1"/>
              </a:buClr>
              <a:buSzPts val="1100"/>
              <a:buChar char="○"/>
              <a:defRPr sz="1100">
                <a:solidFill>
                  <a:schemeClr val="lt1"/>
                </a:solidFill>
              </a:defRPr>
            </a:lvl2pPr>
            <a:lvl3pPr marL="1371600" lvl="2" indent="-298450">
              <a:spcBef>
                <a:spcPts val="0"/>
              </a:spcBef>
              <a:spcAft>
                <a:spcPts val="0"/>
              </a:spcAft>
              <a:buClr>
                <a:schemeClr val="lt1"/>
              </a:buClr>
              <a:buSzPts val="1100"/>
              <a:buChar char="■"/>
              <a:defRPr sz="1100">
                <a:solidFill>
                  <a:schemeClr val="lt1"/>
                </a:solidFill>
              </a:defRPr>
            </a:lvl3pPr>
            <a:lvl4pPr marL="1828800" lvl="3" indent="-298450">
              <a:spcBef>
                <a:spcPts val="0"/>
              </a:spcBef>
              <a:spcAft>
                <a:spcPts val="0"/>
              </a:spcAft>
              <a:buClr>
                <a:schemeClr val="lt1"/>
              </a:buClr>
              <a:buSzPts val="1100"/>
              <a:buChar char="●"/>
              <a:defRPr sz="1100">
                <a:solidFill>
                  <a:schemeClr val="lt1"/>
                </a:solidFill>
              </a:defRPr>
            </a:lvl4pPr>
            <a:lvl5pPr marL="2286000" lvl="4" indent="-298450">
              <a:spcBef>
                <a:spcPts val="0"/>
              </a:spcBef>
              <a:spcAft>
                <a:spcPts val="0"/>
              </a:spcAft>
              <a:buClr>
                <a:schemeClr val="lt1"/>
              </a:buClr>
              <a:buSzPts val="1100"/>
              <a:buChar char="○"/>
              <a:defRPr sz="1100">
                <a:solidFill>
                  <a:schemeClr val="lt1"/>
                </a:solidFill>
              </a:defRPr>
            </a:lvl5pPr>
            <a:lvl6pPr marL="2743200" lvl="5" indent="-298450">
              <a:spcBef>
                <a:spcPts val="0"/>
              </a:spcBef>
              <a:spcAft>
                <a:spcPts val="0"/>
              </a:spcAft>
              <a:buClr>
                <a:schemeClr val="lt1"/>
              </a:buClr>
              <a:buSzPts val="1100"/>
              <a:buChar char="■"/>
              <a:defRPr sz="1100">
                <a:solidFill>
                  <a:schemeClr val="lt1"/>
                </a:solidFill>
              </a:defRPr>
            </a:lvl6pPr>
            <a:lvl7pPr marL="3200400" lvl="6" indent="-298450">
              <a:spcBef>
                <a:spcPts val="0"/>
              </a:spcBef>
              <a:spcAft>
                <a:spcPts val="0"/>
              </a:spcAft>
              <a:buClr>
                <a:schemeClr val="lt1"/>
              </a:buClr>
              <a:buSzPts val="1100"/>
              <a:buChar char="●"/>
              <a:defRPr sz="1100">
                <a:solidFill>
                  <a:schemeClr val="lt1"/>
                </a:solidFill>
              </a:defRPr>
            </a:lvl7pPr>
            <a:lvl8pPr marL="3657600" lvl="7" indent="-298450">
              <a:spcBef>
                <a:spcPts val="0"/>
              </a:spcBef>
              <a:spcAft>
                <a:spcPts val="0"/>
              </a:spcAft>
              <a:buClr>
                <a:schemeClr val="lt1"/>
              </a:buClr>
              <a:buSzPts val="1100"/>
              <a:buChar char="○"/>
              <a:defRPr sz="1100">
                <a:solidFill>
                  <a:schemeClr val="lt1"/>
                </a:solidFill>
              </a:defRPr>
            </a:lvl8pPr>
            <a:lvl9pPr marL="4114800" lvl="8" indent="-298450">
              <a:spcBef>
                <a:spcPts val="0"/>
              </a:spcBef>
              <a:spcAft>
                <a:spcPts val="0"/>
              </a:spcAft>
              <a:buClr>
                <a:schemeClr val="lt1"/>
              </a:buClr>
              <a:buSzPts val="1100"/>
              <a:buChar char="■"/>
              <a:defRPr sz="1100">
                <a:solidFill>
                  <a:schemeClr val="lt1"/>
                </a:solidFill>
              </a:defRPr>
            </a:lvl9pPr>
          </a:lstStyle>
          <a:p>
            <a:endParaRPr/>
          </a:p>
        </p:txBody>
      </p:sp>
      <p:grpSp>
        <p:nvGrpSpPr>
          <p:cNvPr id="4835" name="Google Shape;4835;p234"/>
          <p:cNvGrpSpPr/>
          <p:nvPr/>
        </p:nvGrpSpPr>
        <p:grpSpPr>
          <a:xfrm>
            <a:off x="8648263" y="4659742"/>
            <a:ext cx="313719" cy="338062"/>
            <a:chOff x="3976677" y="2333625"/>
            <a:chExt cx="876309" cy="944307"/>
          </a:xfrm>
        </p:grpSpPr>
        <p:sp>
          <p:nvSpPr>
            <p:cNvPr id="4836" name="Google Shape;4836;p234"/>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37" name="Google Shape;4837;p234"/>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38" name="Google Shape;4838;p234"/>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39" name="Google Shape;4839;p234"/>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40" name="Google Shape;4840;p234"/>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41" name="Google Shape;4841;p234"/>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42" name="Google Shape;4842;p234"/>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43" name="Google Shape;4843;p234"/>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44" name="Google Shape;4844;p234"/>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45" name="Google Shape;4845;p234"/>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46" name="Google Shape;4846;p234"/>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47" name="Google Shape;4847;p234"/>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48" name="Google Shape;4848;p234"/>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49" name="Google Shape;4849;p234"/>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850" name="Google Shape;4850;p234"/>
          <p:cNvSpPr txBox="1">
            <a:spLocks noGrp="1"/>
          </p:cNvSpPr>
          <p:nvPr>
            <p:ph type="subTitle" idx="20"/>
          </p:nvPr>
        </p:nvSpPr>
        <p:spPr>
          <a:xfrm>
            <a:off x="676650" y="1449300"/>
            <a:ext cx="7790700" cy="320100"/>
          </a:xfrm>
          <a:prstGeom prst="rect">
            <a:avLst/>
          </a:prstGeom>
          <a:noFill/>
        </p:spPr>
        <p:txBody>
          <a:bodyPr spcFirstLastPara="1" wrap="square" lIns="0" tIns="0" rIns="0" bIns="0" anchor="t" anchorCtr="0">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4851" name="Google Shape;4851;p234"/>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4852" name="Google Shape;4852;p234"/>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008 - Table - Grey A">
  <p:cSld name="CUSTOM_4_2_5_1_1">
    <p:bg>
      <p:bgPr>
        <a:solidFill>
          <a:schemeClr val="lt2"/>
        </a:solidFill>
        <a:effectLst/>
      </p:bgPr>
    </p:bg>
    <p:spTree>
      <p:nvGrpSpPr>
        <p:cNvPr id="1" name="Shape 4853"/>
        <p:cNvGrpSpPr/>
        <p:nvPr/>
      </p:nvGrpSpPr>
      <p:grpSpPr>
        <a:xfrm>
          <a:off x="0" y="0"/>
          <a:ext cx="0" cy="0"/>
          <a:chOff x="0" y="0"/>
          <a:chExt cx="0" cy="0"/>
        </a:xfrm>
      </p:grpSpPr>
      <p:sp>
        <p:nvSpPr>
          <p:cNvPr id="4854" name="Google Shape;4854;p235"/>
          <p:cNvSpPr txBox="1">
            <a:spLocks noGrp="1"/>
          </p:cNvSpPr>
          <p:nvPr>
            <p:ph type="body" idx="1"/>
          </p:nvPr>
        </p:nvSpPr>
        <p:spPr>
          <a:xfrm>
            <a:off x="6519675" y="1929375"/>
            <a:ext cx="19479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SzPts val="1100"/>
              <a:buChar char="●"/>
              <a:defRPr sz="1100" b="1"/>
            </a:lvl1pPr>
            <a:lvl2pPr marL="914400" lvl="1" indent="-298450">
              <a:spcBef>
                <a:spcPts val="0"/>
              </a:spcBef>
              <a:spcAft>
                <a:spcPts val="0"/>
              </a:spcAft>
              <a:buSzPts val="1100"/>
              <a:buChar char="○"/>
              <a:defRPr sz="1100" b="1"/>
            </a:lvl2pPr>
            <a:lvl3pPr marL="1371600" lvl="2" indent="-298450">
              <a:spcBef>
                <a:spcPts val="0"/>
              </a:spcBef>
              <a:spcAft>
                <a:spcPts val="0"/>
              </a:spcAft>
              <a:buSzPts val="1100"/>
              <a:buChar char="■"/>
              <a:defRPr sz="1100" b="1"/>
            </a:lvl3pPr>
            <a:lvl4pPr marL="1828800" lvl="3" indent="-298450">
              <a:spcBef>
                <a:spcPts val="0"/>
              </a:spcBef>
              <a:spcAft>
                <a:spcPts val="0"/>
              </a:spcAft>
              <a:buSzPts val="1100"/>
              <a:buChar char="●"/>
              <a:defRPr sz="1100" b="1"/>
            </a:lvl4pPr>
            <a:lvl5pPr marL="2286000" lvl="4" indent="-298450">
              <a:spcBef>
                <a:spcPts val="0"/>
              </a:spcBef>
              <a:spcAft>
                <a:spcPts val="0"/>
              </a:spcAft>
              <a:buSzPts val="1100"/>
              <a:buChar char="○"/>
              <a:defRPr sz="1100" b="1"/>
            </a:lvl5pPr>
            <a:lvl6pPr marL="2743200" lvl="5" indent="-298450">
              <a:spcBef>
                <a:spcPts val="0"/>
              </a:spcBef>
              <a:spcAft>
                <a:spcPts val="0"/>
              </a:spcAft>
              <a:buSzPts val="1100"/>
              <a:buChar char="■"/>
              <a:defRPr sz="1100" b="1"/>
            </a:lvl6pPr>
            <a:lvl7pPr marL="3200400" lvl="6" indent="-298450">
              <a:spcBef>
                <a:spcPts val="0"/>
              </a:spcBef>
              <a:spcAft>
                <a:spcPts val="0"/>
              </a:spcAft>
              <a:buSzPts val="1100"/>
              <a:buChar char="●"/>
              <a:defRPr sz="1100" b="1"/>
            </a:lvl7pPr>
            <a:lvl8pPr marL="3657600" lvl="7" indent="-298450">
              <a:spcBef>
                <a:spcPts val="0"/>
              </a:spcBef>
              <a:spcAft>
                <a:spcPts val="0"/>
              </a:spcAft>
              <a:buSzPts val="1100"/>
              <a:buChar char="○"/>
              <a:defRPr sz="1100" b="1"/>
            </a:lvl8pPr>
            <a:lvl9pPr marL="4114800" lvl="8" indent="-298450">
              <a:spcBef>
                <a:spcPts val="0"/>
              </a:spcBef>
              <a:spcAft>
                <a:spcPts val="0"/>
              </a:spcAft>
              <a:buSzPts val="1100"/>
              <a:buChar char="■"/>
              <a:defRPr sz="1100" b="1"/>
            </a:lvl9pPr>
          </a:lstStyle>
          <a:p>
            <a:endParaRPr/>
          </a:p>
        </p:txBody>
      </p:sp>
      <p:sp>
        <p:nvSpPr>
          <p:cNvPr id="4855" name="Google Shape;4855;p235"/>
          <p:cNvSpPr txBox="1">
            <a:spLocks noGrp="1"/>
          </p:cNvSpPr>
          <p:nvPr>
            <p:ph type="body" idx="2"/>
          </p:nvPr>
        </p:nvSpPr>
        <p:spPr>
          <a:xfrm>
            <a:off x="6519675" y="2567250"/>
            <a:ext cx="1947900" cy="642300"/>
          </a:xfrm>
          <a:prstGeom prst="rect">
            <a:avLst/>
          </a:prstGeom>
          <a:solidFill>
            <a:schemeClr val="accent6"/>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4856" name="Google Shape;4856;p235"/>
          <p:cNvSpPr txBox="1">
            <a:spLocks noGrp="1"/>
          </p:cNvSpPr>
          <p:nvPr>
            <p:ph type="body" idx="3"/>
          </p:nvPr>
        </p:nvSpPr>
        <p:spPr>
          <a:xfrm>
            <a:off x="6519675" y="3209939"/>
            <a:ext cx="19479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4857" name="Google Shape;4857;p235"/>
          <p:cNvSpPr txBox="1">
            <a:spLocks noGrp="1"/>
          </p:cNvSpPr>
          <p:nvPr>
            <p:ph type="body" idx="4"/>
          </p:nvPr>
        </p:nvSpPr>
        <p:spPr>
          <a:xfrm>
            <a:off x="6519675" y="3849625"/>
            <a:ext cx="1947900" cy="642300"/>
          </a:xfrm>
          <a:prstGeom prst="rect">
            <a:avLst/>
          </a:prstGeom>
          <a:solidFill>
            <a:schemeClr val="accent6"/>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4858" name="Google Shape;4858;p235"/>
          <p:cNvSpPr txBox="1">
            <a:spLocks noGrp="1"/>
          </p:cNvSpPr>
          <p:nvPr>
            <p:ph type="body" idx="5"/>
          </p:nvPr>
        </p:nvSpPr>
        <p:spPr>
          <a:xfrm>
            <a:off x="676500" y="1929375"/>
            <a:ext cx="19479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SzPts val="1100"/>
              <a:buChar char="●"/>
              <a:defRPr sz="1100" b="1"/>
            </a:lvl1pPr>
            <a:lvl2pPr marL="914400" lvl="1" indent="-298450">
              <a:spcBef>
                <a:spcPts val="0"/>
              </a:spcBef>
              <a:spcAft>
                <a:spcPts val="0"/>
              </a:spcAft>
              <a:buSzPts val="1100"/>
              <a:buChar char="○"/>
              <a:defRPr sz="1100" b="1"/>
            </a:lvl2pPr>
            <a:lvl3pPr marL="1371600" lvl="2" indent="-298450">
              <a:spcBef>
                <a:spcPts val="0"/>
              </a:spcBef>
              <a:spcAft>
                <a:spcPts val="0"/>
              </a:spcAft>
              <a:buSzPts val="1100"/>
              <a:buChar char="■"/>
              <a:defRPr sz="1100" b="1"/>
            </a:lvl3pPr>
            <a:lvl4pPr marL="1828800" lvl="3" indent="-298450">
              <a:spcBef>
                <a:spcPts val="0"/>
              </a:spcBef>
              <a:spcAft>
                <a:spcPts val="0"/>
              </a:spcAft>
              <a:buSzPts val="1100"/>
              <a:buChar char="●"/>
              <a:defRPr sz="1100" b="1"/>
            </a:lvl4pPr>
            <a:lvl5pPr marL="2286000" lvl="4" indent="-298450">
              <a:spcBef>
                <a:spcPts val="0"/>
              </a:spcBef>
              <a:spcAft>
                <a:spcPts val="0"/>
              </a:spcAft>
              <a:buSzPts val="1100"/>
              <a:buChar char="○"/>
              <a:defRPr sz="1100" b="1"/>
            </a:lvl5pPr>
            <a:lvl6pPr marL="2743200" lvl="5" indent="-298450">
              <a:spcBef>
                <a:spcPts val="0"/>
              </a:spcBef>
              <a:spcAft>
                <a:spcPts val="0"/>
              </a:spcAft>
              <a:buSzPts val="1100"/>
              <a:buChar char="■"/>
              <a:defRPr sz="1100" b="1"/>
            </a:lvl6pPr>
            <a:lvl7pPr marL="3200400" lvl="6" indent="-298450">
              <a:spcBef>
                <a:spcPts val="0"/>
              </a:spcBef>
              <a:spcAft>
                <a:spcPts val="0"/>
              </a:spcAft>
              <a:buSzPts val="1100"/>
              <a:buChar char="●"/>
              <a:defRPr sz="1100" b="1"/>
            </a:lvl7pPr>
            <a:lvl8pPr marL="3657600" lvl="7" indent="-298450">
              <a:spcBef>
                <a:spcPts val="0"/>
              </a:spcBef>
              <a:spcAft>
                <a:spcPts val="0"/>
              </a:spcAft>
              <a:buSzPts val="1100"/>
              <a:buChar char="○"/>
              <a:defRPr sz="1100" b="1"/>
            </a:lvl8pPr>
            <a:lvl9pPr marL="4114800" lvl="8" indent="-298450">
              <a:spcBef>
                <a:spcPts val="0"/>
              </a:spcBef>
              <a:spcAft>
                <a:spcPts val="0"/>
              </a:spcAft>
              <a:buSzPts val="1100"/>
              <a:buChar char="■"/>
              <a:defRPr sz="1100" b="1"/>
            </a:lvl9pPr>
          </a:lstStyle>
          <a:p>
            <a:endParaRPr/>
          </a:p>
        </p:txBody>
      </p:sp>
      <p:sp>
        <p:nvSpPr>
          <p:cNvPr id="4859" name="Google Shape;4859;p235"/>
          <p:cNvSpPr txBox="1">
            <a:spLocks noGrp="1"/>
          </p:cNvSpPr>
          <p:nvPr>
            <p:ph type="body" idx="6"/>
          </p:nvPr>
        </p:nvSpPr>
        <p:spPr>
          <a:xfrm>
            <a:off x="2624325" y="1929375"/>
            <a:ext cx="19479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SzPts val="1100"/>
              <a:buChar char="●"/>
              <a:defRPr sz="1100" b="1"/>
            </a:lvl1pPr>
            <a:lvl2pPr marL="914400" lvl="1" indent="-298450">
              <a:spcBef>
                <a:spcPts val="0"/>
              </a:spcBef>
              <a:spcAft>
                <a:spcPts val="0"/>
              </a:spcAft>
              <a:buSzPts val="1100"/>
              <a:buChar char="○"/>
              <a:defRPr sz="1100" b="1"/>
            </a:lvl2pPr>
            <a:lvl3pPr marL="1371600" lvl="2" indent="-298450">
              <a:spcBef>
                <a:spcPts val="0"/>
              </a:spcBef>
              <a:spcAft>
                <a:spcPts val="0"/>
              </a:spcAft>
              <a:buSzPts val="1100"/>
              <a:buChar char="■"/>
              <a:defRPr sz="1100" b="1"/>
            </a:lvl3pPr>
            <a:lvl4pPr marL="1828800" lvl="3" indent="-298450">
              <a:spcBef>
                <a:spcPts val="0"/>
              </a:spcBef>
              <a:spcAft>
                <a:spcPts val="0"/>
              </a:spcAft>
              <a:buSzPts val="1100"/>
              <a:buChar char="●"/>
              <a:defRPr sz="1100" b="1"/>
            </a:lvl4pPr>
            <a:lvl5pPr marL="2286000" lvl="4" indent="-298450">
              <a:spcBef>
                <a:spcPts val="0"/>
              </a:spcBef>
              <a:spcAft>
                <a:spcPts val="0"/>
              </a:spcAft>
              <a:buSzPts val="1100"/>
              <a:buChar char="○"/>
              <a:defRPr sz="1100" b="1"/>
            </a:lvl5pPr>
            <a:lvl6pPr marL="2743200" lvl="5" indent="-298450">
              <a:spcBef>
                <a:spcPts val="0"/>
              </a:spcBef>
              <a:spcAft>
                <a:spcPts val="0"/>
              </a:spcAft>
              <a:buSzPts val="1100"/>
              <a:buChar char="■"/>
              <a:defRPr sz="1100" b="1"/>
            </a:lvl6pPr>
            <a:lvl7pPr marL="3200400" lvl="6" indent="-298450">
              <a:spcBef>
                <a:spcPts val="0"/>
              </a:spcBef>
              <a:spcAft>
                <a:spcPts val="0"/>
              </a:spcAft>
              <a:buSzPts val="1100"/>
              <a:buChar char="●"/>
              <a:defRPr sz="1100" b="1"/>
            </a:lvl7pPr>
            <a:lvl8pPr marL="3657600" lvl="7" indent="-298450">
              <a:spcBef>
                <a:spcPts val="0"/>
              </a:spcBef>
              <a:spcAft>
                <a:spcPts val="0"/>
              </a:spcAft>
              <a:buSzPts val="1100"/>
              <a:buChar char="○"/>
              <a:defRPr sz="1100" b="1"/>
            </a:lvl8pPr>
            <a:lvl9pPr marL="4114800" lvl="8" indent="-298450">
              <a:spcBef>
                <a:spcPts val="0"/>
              </a:spcBef>
              <a:spcAft>
                <a:spcPts val="0"/>
              </a:spcAft>
              <a:buSzPts val="1100"/>
              <a:buChar char="■"/>
              <a:defRPr sz="1100" b="1"/>
            </a:lvl9pPr>
          </a:lstStyle>
          <a:p>
            <a:endParaRPr/>
          </a:p>
        </p:txBody>
      </p:sp>
      <p:sp>
        <p:nvSpPr>
          <p:cNvPr id="4860" name="Google Shape;4860;p235"/>
          <p:cNvSpPr txBox="1">
            <a:spLocks noGrp="1"/>
          </p:cNvSpPr>
          <p:nvPr>
            <p:ph type="body" idx="7"/>
          </p:nvPr>
        </p:nvSpPr>
        <p:spPr>
          <a:xfrm>
            <a:off x="4572000" y="1929375"/>
            <a:ext cx="19479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SzPts val="1100"/>
              <a:buChar char="●"/>
              <a:defRPr sz="1100" b="1"/>
            </a:lvl1pPr>
            <a:lvl2pPr marL="914400" lvl="1" indent="-298450">
              <a:spcBef>
                <a:spcPts val="0"/>
              </a:spcBef>
              <a:spcAft>
                <a:spcPts val="0"/>
              </a:spcAft>
              <a:buSzPts val="1100"/>
              <a:buChar char="○"/>
              <a:defRPr sz="1100" b="1"/>
            </a:lvl2pPr>
            <a:lvl3pPr marL="1371600" lvl="2" indent="-298450">
              <a:spcBef>
                <a:spcPts val="0"/>
              </a:spcBef>
              <a:spcAft>
                <a:spcPts val="0"/>
              </a:spcAft>
              <a:buSzPts val="1100"/>
              <a:buChar char="■"/>
              <a:defRPr sz="1100" b="1"/>
            </a:lvl3pPr>
            <a:lvl4pPr marL="1828800" lvl="3" indent="-298450">
              <a:spcBef>
                <a:spcPts val="0"/>
              </a:spcBef>
              <a:spcAft>
                <a:spcPts val="0"/>
              </a:spcAft>
              <a:buSzPts val="1100"/>
              <a:buChar char="●"/>
              <a:defRPr sz="1100" b="1"/>
            </a:lvl4pPr>
            <a:lvl5pPr marL="2286000" lvl="4" indent="-298450">
              <a:spcBef>
                <a:spcPts val="0"/>
              </a:spcBef>
              <a:spcAft>
                <a:spcPts val="0"/>
              </a:spcAft>
              <a:buSzPts val="1100"/>
              <a:buChar char="○"/>
              <a:defRPr sz="1100" b="1"/>
            </a:lvl5pPr>
            <a:lvl6pPr marL="2743200" lvl="5" indent="-298450">
              <a:spcBef>
                <a:spcPts val="0"/>
              </a:spcBef>
              <a:spcAft>
                <a:spcPts val="0"/>
              </a:spcAft>
              <a:buSzPts val="1100"/>
              <a:buChar char="■"/>
              <a:defRPr sz="1100" b="1"/>
            </a:lvl6pPr>
            <a:lvl7pPr marL="3200400" lvl="6" indent="-298450">
              <a:spcBef>
                <a:spcPts val="0"/>
              </a:spcBef>
              <a:spcAft>
                <a:spcPts val="0"/>
              </a:spcAft>
              <a:buSzPts val="1100"/>
              <a:buChar char="●"/>
              <a:defRPr sz="1100" b="1"/>
            </a:lvl7pPr>
            <a:lvl8pPr marL="3657600" lvl="7" indent="-298450">
              <a:spcBef>
                <a:spcPts val="0"/>
              </a:spcBef>
              <a:spcAft>
                <a:spcPts val="0"/>
              </a:spcAft>
              <a:buSzPts val="1100"/>
              <a:buChar char="○"/>
              <a:defRPr sz="1100" b="1"/>
            </a:lvl8pPr>
            <a:lvl9pPr marL="4114800" lvl="8" indent="-298450">
              <a:spcBef>
                <a:spcPts val="0"/>
              </a:spcBef>
              <a:spcAft>
                <a:spcPts val="0"/>
              </a:spcAft>
              <a:buSzPts val="1100"/>
              <a:buChar char="■"/>
              <a:defRPr sz="1100" b="1"/>
            </a:lvl9pPr>
          </a:lstStyle>
          <a:p>
            <a:endParaRPr/>
          </a:p>
        </p:txBody>
      </p:sp>
      <p:sp>
        <p:nvSpPr>
          <p:cNvPr id="4861" name="Google Shape;4861;p235"/>
          <p:cNvSpPr txBox="1">
            <a:spLocks noGrp="1"/>
          </p:cNvSpPr>
          <p:nvPr>
            <p:ph type="body" idx="8"/>
          </p:nvPr>
        </p:nvSpPr>
        <p:spPr>
          <a:xfrm>
            <a:off x="676500" y="2567250"/>
            <a:ext cx="1947900" cy="642300"/>
          </a:xfrm>
          <a:prstGeom prst="rect">
            <a:avLst/>
          </a:prstGeom>
          <a:solidFill>
            <a:schemeClr val="accent6"/>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SzPts val="1100"/>
              <a:buChar char="●"/>
              <a:defRPr sz="1100" b="1"/>
            </a:lvl1pPr>
            <a:lvl2pPr marL="914400" lvl="1" indent="-298450">
              <a:spcBef>
                <a:spcPts val="0"/>
              </a:spcBef>
              <a:spcAft>
                <a:spcPts val="0"/>
              </a:spcAft>
              <a:buSzPts val="1100"/>
              <a:buChar char="○"/>
              <a:defRPr sz="1100" b="1"/>
            </a:lvl2pPr>
            <a:lvl3pPr marL="1371600" lvl="2" indent="-298450">
              <a:spcBef>
                <a:spcPts val="0"/>
              </a:spcBef>
              <a:spcAft>
                <a:spcPts val="0"/>
              </a:spcAft>
              <a:buSzPts val="1100"/>
              <a:buChar char="■"/>
              <a:defRPr sz="1100" b="1"/>
            </a:lvl3pPr>
            <a:lvl4pPr marL="1828800" lvl="3" indent="-298450">
              <a:spcBef>
                <a:spcPts val="0"/>
              </a:spcBef>
              <a:spcAft>
                <a:spcPts val="0"/>
              </a:spcAft>
              <a:buSzPts val="1100"/>
              <a:buChar char="●"/>
              <a:defRPr sz="1100" b="1"/>
            </a:lvl4pPr>
            <a:lvl5pPr marL="2286000" lvl="4" indent="-298450">
              <a:spcBef>
                <a:spcPts val="0"/>
              </a:spcBef>
              <a:spcAft>
                <a:spcPts val="0"/>
              </a:spcAft>
              <a:buSzPts val="1100"/>
              <a:buChar char="○"/>
              <a:defRPr sz="1100" b="1"/>
            </a:lvl5pPr>
            <a:lvl6pPr marL="2743200" lvl="5" indent="-298450">
              <a:spcBef>
                <a:spcPts val="0"/>
              </a:spcBef>
              <a:spcAft>
                <a:spcPts val="0"/>
              </a:spcAft>
              <a:buSzPts val="1100"/>
              <a:buChar char="■"/>
              <a:defRPr sz="1100" b="1"/>
            </a:lvl6pPr>
            <a:lvl7pPr marL="3200400" lvl="6" indent="-298450">
              <a:spcBef>
                <a:spcPts val="0"/>
              </a:spcBef>
              <a:spcAft>
                <a:spcPts val="0"/>
              </a:spcAft>
              <a:buSzPts val="1100"/>
              <a:buChar char="●"/>
              <a:defRPr sz="1100" b="1"/>
            </a:lvl7pPr>
            <a:lvl8pPr marL="3657600" lvl="7" indent="-298450">
              <a:spcBef>
                <a:spcPts val="0"/>
              </a:spcBef>
              <a:spcAft>
                <a:spcPts val="0"/>
              </a:spcAft>
              <a:buSzPts val="1100"/>
              <a:buChar char="○"/>
              <a:defRPr sz="1100" b="1"/>
            </a:lvl8pPr>
            <a:lvl9pPr marL="4114800" lvl="8" indent="-298450">
              <a:spcBef>
                <a:spcPts val="0"/>
              </a:spcBef>
              <a:spcAft>
                <a:spcPts val="0"/>
              </a:spcAft>
              <a:buSzPts val="1100"/>
              <a:buChar char="■"/>
              <a:defRPr sz="1100" b="1"/>
            </a:lvl9pPr>
          </a:lstStyle>
          <a:p>
            <a:endParaRPr/>
          </a:p>
        </p:txBody>
      </p:sp>
      <p:sp>
        <p:nvSpPr>
          <p:cNvPr id="4862" name="Google Shape;4862;p235"/>
          <p:cNvSpPr txBox="1">
            <a:spLocks noGrp="1"/>
          </p:cNvSpPr>
          <p:nvPr>
            <p:ph type="body" idx="9"/>
          </p:nvPr>
        </p:nvSpPr>
        <p:spPr>
          <a:xfrm>
            <a:off x="2624325" y="2567250"/>
            <a:ext cx="1947900" cy="642300"/>
          </a:xfrm>
          <a:prstGeom prst="rect">
            <a:avLst/>
          </a:prstGeom>
          <a:solidFill>
            <a:schemeClr val="accent6"/>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4863" name="Google Shape;4863;p235"/>
          <p:cNvSpPr txBox="1">
            <a:spLocks noGrp="1"/>
          </p:cNvSpPr>
          <p:nvPr>
            <p:ph type="body" idx="13"/>
          </p:nvPr>
        </p:nvSpPr>
        <p:spPr>
          <a:xfrm>
            <a:off x="4572000" y="2567250"/>
            <a:ext cx="1947900" cy="642300"/>
          </a:xfrm>
          <a:prstGeom prst="rect">
            <a:avLst/>
          </a:prstGeom>
          <a:solidFill>
            <a:schemeClr val="accent6"/>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4864" name="Google Shape;4864;p235"/>
          <p:cNvSpPr txBox="1">
            <a:spLocks noGrp="1"/>
          </p:cNvSpPr>
          <p:nvPr>
            <p:ph type="body" idx="14"/>
          </p:nvPr>
        </p:nvSpPr>
        <p:spPr>
          <a:xfrm>
            <a:off x="676500" y="3209939"/>
            <a:ext cx="19479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SzPts val="1100"/>
              <a:buChar char="●"/>
              <a:defRPr sz="1100" b="1"/>
            </a:lvl1pPr>
            <a:lvl2pPr marL="914400" lvl="1" indent="-298450">
              <a:spcBef>
                <a:spcPts val="0"/>
              </a:spcBef>
              <a:spcAft>
                <a:spcPts val="0"/>
              </a:spcAft>
              <a:buSzPts val="1100"/>
              <a:buChar char="○"/>
              <a:defRPr sz="1100" b="1"/>
            </a:lvl2pPr>
            <a:lvl3pPr marL="1371600" lvl="2" indent="-298450">
              <a:spcBef>
                <a:spcPts val="0"/>
              </a:spcBef>
              <a:spcAft>
                <a:spcPts val="0"/>
              </a:spcAft>
              <a:buSzPts val="1100"/>
              <a:buChar char="■"/>
              <a:defRPr sz="1100" b="1"/>
            </a:lvl3pPr>
            <a:lvl4pPr marL="1828800" lvl="3" indent="-298450">
              <a:spcBef>
                <a:spcPts val="0"/>
              </a:spcBef>
              <a:spcAft>
                <a:spcPts val="0"/>
              </a:spcAft>
              <a:buSzPts val="1100"/>
              <a:buChar char="●"/>
              <a:defRPr sz="1100" b="1"/>
            </a:lvl4pPr>
            <a:lvl5pPr marL="2286000" lvl="4" indent="-298450">
              <a:spcBef>
                <a:spcPts val="0"/>
              </a:spcBef>
              <a:spcAft>
                <a:spcPts val="0"/>
              </a:spcAft>
              <a:buSzPts val="1100"/>
              <a:buChar char="○"/>
              <a:defRPr sz="1100" b="1"/>
            </a:lvl5pPr>
            <a:lvl6pPr marL="2743200" lvl="5" indent="-298450">
              <a:spcBef>
                <a:spcPts val="0"/>
              </a:spcBef>
              <a:spcAft>
                <a:spcPts val="0"/>
              </a:spcAft>
              <a:buSzPts val="1100"/>
              <a:buChar char="■"/>
              <a:defRPr sz="1100" b="1"/>
            </a:lvl6pPr>
            <a:lvl7pPr marL="3200400" lvl="6" indent="-298450">
              <a:spcBef>
                <a:spcPts val="0"/>
              </a:spcBef>
              <a:spcAft>
                <a:spcPts val="0"/>
              </a:spcAft>
              <a:buSzPts val="1100"/>
              <a:buChar char="●"/>
              <a:defRPr sz="1100" b="1"/>
            </a:lvl7pPr>
            <a:lvl8pPr marL="3657600" lvl="7" indent="-298450">
              <a:spcBef>
                <a:spcPts val="0"/>
              </a:spcBef>
              <a:spcAft>
                <a:spcPts val="0"/>
              </a:spcAft>
              <a:buSzPts val="1100"/>
              <a:buChar char="○"/>
              <a:defRPr sz="1100" b="1"/>
            </a:lvl8pPr>
            <a:lvl9pPr marL="4114800" lvl="8" indent="-298450">
              <a:spcBef>
                <a:spcPts val="0"/>
              </a:spcBef>
              <a:spcAft>
                <a:spcPts val="0"/>
              </a:spcAft>
              <a:buSzPts val="1100"/>
              <a:buChar char="■"/>
              <a:defRPr sz="1100" b="1"/>
            </a:lvl9pPr>
          </a:lstStyle>
          <a:p>
            <a:endParaRPr/>
          </a:p>
        </p:txBody>
      </p:sp>
      <p:sp>
        <p:nvSpPr>
          <p:cNvPr id="4865" name="Google Shape;4865;p235"/>
          <p:cNvSpPr txBox="1">
            <a:spLocks noGrp="1"/>
          </p:cNvSpPr>
          <p:nvPr>
            <p:ph type="body" idx="15"/>
          </p:nvPr>
        </p:nvSpPr>
        <p:spPr>
          <a:xfrm>
            <a:off x="2624325" y="3209939"/>
            <a:ext cx="19479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4866" name="Google Shape;4866;p235"/>
          <p:cNvSpPr txBox="1">
            <a:spLocks noGrp="1"/>
          </p:cNvSpPr>
          <p:nvPr>
            <p:ph type="body" idx="16"/>
          </p:nvPr>
        </p:nvSpPr>
        <p:spPr>
          <a:xfrm>
            <a:off x="4572000" y="3209939"/>
            <a:ext cx="19479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4867" name="Google Shape;4867;p235"/>
          <p:cNvSpPr txBox="1">
            <a:spLocks noGrp="1"/>
          </p:cNvSpPr>
          <p:nvPr>
            <p:ph type="body" idx="17"/>
          </p:nvPr>
        </p:nvSpPr>
        <p:spPr>
          <a:xfrm>
            <a:off x="676500" y="3849625"/>
            <a:ext cx="1947900" cy="642300"/>
          </a:xfrm>
          <a:prstGeom prst="rect">
            <a:avLst/>
          </a:prstGeom>
          <a:solidFill>
            <a:schemeClr val="accent6"/>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SzPts val="1100"/>
              <a:buChar char="●"/>
              <a:defRPr sz="1100" b="1"/>
            </a:lvl1pPr>
            <a:lvl2pPr marL="914400" lvl="1" indent="-298450">
              <a:spcBef>
                <a:spcPts val="0"/>
              </a:spcBef>
              <a:spcAft>
                <a:spcPts val="0"/>
              </a:spcAft>
              <a:buSzPts val="1100"/>
              <a:buChar char="○"/>
              <a:defRPr sz="1100" b="1"/>
            </a:lvl2pPr>
            <a:lvl3pPr marL="1371600" lvl="2" indent="-298450">
              <a:spcBef>
                <a:spcPts val="0"/>
              </a:spcBef>
              <a:spcAft>
                <a:spcPts val="0"/>
              </a:spcAft>
              <a:buSzPts val="1100"/>
              <a:buChar char="■"/>
              <a:defRPr sz="1100" b="1"/>
            </a:lvl3pPr>
            <a:lvl4pPr marL="1828800" lvl="3" indent="-298450">
              <a:spcBef>
                <a:spcPts val="0"/>
              </a:spcBef>
              <a:spcAft>
                <a:spcPts val="0"/>
              </a:spcAft>
              <a:buSzPts val="1100"/>
              <a:buChar char="●"/>
              <a:defRPr sz="1100" b="1"/>
            </a:lvl4pPr>
            <a:lvl5pPr marL="2286000" lvl="4" indent="-298450">
              <a:spcBef>
                <a:spcPts val="0"/>
              </a:spcBef>
              <a:spcAft>
                <a:spcPts val="0"/>
              </a:spcAft>
              <a:buSzPts val="1100"/>
              <a:buChar char="○"/>
              <a:defRPr sz="1100" b="1"/>
            </a:lvl5pPr>
            <a:lvl6pPr marL="2743200" lvl="5" indent="-298450">
              <a:spcBef>
                <a:spcPts val="0"/>
              </a:spcBef>
              <a:spcAft>
                <a:spcPts val="0"/>
              </a:spcAft>
              <a:buSzPts val="1100"/>
              <a:buChar char="■"/>
              <a:defRPr sz="1100" b="1"/>
            </a:lvl6pPr>
            <a:lvl7pPr marL="3200400" lvl="6" indent="-298450">
              <a:spcBef>
                <a:spcPts val="0"/>
              </a:spcBef>
              <a:spcAft>
                <a:spcPts val="0"/>
              </a:spcAft>
              <a:buSzPts val="1100"/>
              <a:buChar char="●"/>
              <a:defRPr sz="1100" b="1"/>
            </a:lvl7pPr>
            <a:lvl8pPr marL="3657600" lvl="7" indent="-298450">
              <a:spcBef>
                <a:spcPts val="0"/>
              </a:spcBef>
              <a:spcAft>
                <a:spcPts val="0"/>
              </a:spcAft>
              <a:buSzPts val="1100"/>
              <a:buChar char="○"/>
              <a:defRPr sz="1100" b="1"/>
            </a:lvl8pPr>
            <a:lvl9pPr marL="4114800" lvl="8" indent="-298450">
              <a:spcBef>
                <a:spcPts val="0"/>
              </a:spcBef>
              <a:spcAft>
                <a:spcPts val="0"/>
              </a:spcAft>
              <a:buSzPts val="1100"/>
              <a:buChar char="■"/>
              <a:defRPr sz="1100" b="1"/>
            </a:lvl9pPr>
          </a:lstStyle>
          <a:p>
            <a:endParaRPr/>
          </a:p>
        </p:txBody>
      </p:sp>
      <p:sp>
        <p:nvSpPr>
          <p:cNvPr id="4868" name="Google Shape;4868;p235"/>
          <p:cNvSpPr txBox="1">
            <a:spLocks noGrp="1"/>
          </p:cNvSpPr>
          <p:nvPr>
            <p:ph type="body" idx="18"/>
          </p:nvPr>
        </p:nvSpPr>
        <p:spPr>
          <a:xfrm>
            <a:off x="2624325" y="3849625"/>
            <a:ext cx="1947900" cy="642300"/>
          </a:xfrm>
          <a:prstGeom prst="rect">
            <a:avLst/>
          </a:prstGeom>
          <a:solidFill>
            <a:schemeClr val="accent6"/>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4869" name="Google Shape;4869;p235"/>
          <p:cNvSpPr txBox="1">
            <a:spLocks noGrp="1"/>
          </p:cNvSpPr>
          <p:nvPr>
            <p:ph type="body" idx="19"/>
          </p:nvPr>
        </p:nvSpPr>
        <p:spPr>
          <a:xfrm>
            <a:off x="4572000" y="3849625"/>
            <a:ext cx="1947900" cy="642300"/>
          </a:xfrm>
          <a:prstGeom prst="rect">
            <a:avLst/>
          </a:prstGeom>
          <a:solidFill>
            <a:schemeClr val="accent6"/>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4870" name="Google Shape;4870;p235"/>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spcBef>
                <a:spcPts val="0"/>
              </a:spcBef>
              <a:spcAft>
                <a:spcPts val="0"/>
              </a:spcAft>
              <a:buSzPts val="3200"/>
              <a:buNone/>
              <a:defRPr sz="3200"/>
            </a:lvl1pPr>
            <a:lvl2pPr lvl="1">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4871" name="Google Shape;4871;p235"/>
          <p:cNvSpPr txBox="1">
            <a:spLocks noGrp="1"/>
          </p:cNvSpPr>
          <p:nvPr>
            <p:ph type="subTitle" idx="20"/>
          </p:nvPr>
        </p:nvSpPr>
        <p:spPr>
          <a:xfrm>
            <a:off x="676650" y="1449300"/>
            <a:ext cx="7790700" cy="320100"/>
          </a:xfrm>
          <a:prstGeom prst="rect">
            <a:avLst/>
          </a:prstGeom>
          <a:noFill/>
        </p:spPr>
        <p:txBody>
          <a:bodyPr spcFirstLastPara="1" wrap="square" lIns="0" tIns="0" rIns="0" bIns="0" anchor="t" anchorCtr="0">
            <a:no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4872" name="Google Shape;4872;p235"/>
          <p:cNvGrpSpPr/>
          <p:nvPr/>
        </p:nvGrpSpPr>
        <p:grpSpPr>
          <a:xfrm>
            <a:off x="8648263" y="4659742"/>
            <a:ext cx="313719" cy="338062"/>
            <a:chOff x="3976677" y="2333625"/>
            <a:chExt cx="876309" cy="944307"/>
          </a:xfrm>
        </p:grpSpPr>
        <p:sp>
          <p:nvSpPr>
            <p:cNvPr id="4873" name="Google Shape;4873;p235"/>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74" name="Google Shape;4874;p235"/>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75" name="Google Shape;4875;p235"/>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76" name="Google Shape;4876;p235"/>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77" name="Google Shape;4877;p235"/>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78" name="Google Shape;4878;p235"/>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79" name="Google Shape;4879;p235"/>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80" name="Google Shape;4880;p235"/>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81" name="Google Shape;4881;p235"/>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82" name="Google Shape;4882;p235"/>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83" name="Google Shape;4883;p235"/>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84" name="Google Shape;4884;p235"/>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85" name="Google Shape;4885;p235"/>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886" name="Google Shape;4886;p235"/>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887" name="Google Shape;4887;p235"/>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008 - Table - Blue B">
  <p:cSld name="CUSTOM_4_2_4_1_1_1_1">
    <p:bg>
      <p:bgPr>
        <a:solidFill>
          <a:schemeClr val="dk1"/>
        </a:solidFill>
        <a:effectLst/>
      </p:bgPr>
    </p:bg>
    <p:spTree>
      <p:nvGrpSpPr>
        <p:cNvPr id="1" name="Shape 4888"/>
        <p:cNvGrpSpPr/>
        <p:nvPr/>
      </p:nvGrpSpPr>
      <p:grpSpPr>
        <a:xfrm>
          <a:off x="0" y="0"/>
          <a:ext cx="0" cy="0"/>
          <a:chOff x="0" y="0"/>
          <a:chExt cx="0" cy="0"/>
        </a:xfrm>
      </p:grpSpPr>
      <p:sp>
        <p:nvSpPr>
          <p:cNvPr id="4889" name="Google Shape;4889;p236"/>
          <p:cNvSpPr txBox="1">
            <a:spLocks noGrp="1"/>
          </p:cNvSpPr>
          <p:nvPr>
            <p:ph type="body" idx="1"/>
          </p:nvPr>
        </p:nvSpPr>
        <p:spPr>
          <a:xfrm>
            <a:off x="7169150" y="1289300"/>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a:solidFill>
                  <a:schemeClr val="lt1"/>
                </a:solidFill>
              </a:defRPr>
            </a:lvl1pPr>
            <a:lvl2pPr marL="914400" lvl="1" indent="-285750">
              <a:spcBef>
                <a:spcPts val="0"/>
              </a:spcBef>
              <a:spcAft>
                <a:spcPts val="0"/>
              </a:spcAft>
              <a:buClr>
                <a:schemeClr val="lt1"/>
              </a:buClr>
              <a:buSzPts val="900"/>
              <a:buChar char="○"/>
              <a:defRPr sz="900">
                <a:solidFill>
                  <a:schemeClr val="lt1"/>
                </a:solidFill>
              </a:defRPr>
            </a:lvl2pPr>
            <a:lvl3pPr marL="1371600" lvl="2" indent="-285750">
              <a:spcBef>
                <a:spcPts val="0"/>
              </a:spcBef>
              <a:spcAft>
                <a:spcPts val="0"/>
              </a:spcAft>
              <a:buClr>
                <a:schemeClr val="lt1"/>
              </a:buClr>
              <a:buSzPts val="900"/>
              <a:buChar char="■"/>
              <a:defRPr sz="900">
                <a:solidFill>
                  <a:schemeClr val="lt1"/>
                </a:solidFill>
              </a:defRPr>
            </a:lvl3pPr>
            <a:lvl4pPr marL="1828800" lvl="3" indent="-285750">
              <a:spcBef>
                <a:spcPts val="0"/>
              </a:spcBef>
              <a:spcAft>
                <a:spcPts val="0"/>
              </a:spcAft>
              <a:buClr>
                <a:schemeClr val="lt1"/>
              </a:buClr>
              <a:buSzPts val="900"/>
              <a:buChar char="●"/>
              <a:defRPr sz="900">
                <a:solidFill>
                  <a:schemeClr val="lt1"/>
                </a:solidFill>
              </a:defRPr>
            </a:lvl4pPr>
            <a:lvl5pPr marL="2286000" lvl="4" indent="-285750">
              <a:spcBef>
                <a:spcPts val="0"/>
              </a:spcBef>
              <a:spcAft>
                <a:spcPts val="0"/>
              </a:spcAft>
              <a:buClr>
                <a:schemeClr val="lt1"/>
              </a:buClr>
              <a:buSzPts val="900"/>
              <a:buChar char="○"/>
              <a:defRPr sz="900">
                <a:solidFill>
                  <a:schemeClr val="lt1"/>
                </a:solidFill>
              </a:defRPr>
            </a:lvl5pPr>
            <a:lvl6pPr marL="2743200" lvl="5" indent="-285750">
              <a:spcBef>
                <a:spcPts val="0"/>
              </a:spcBef>
              <a:spcAft>
                <a:spcPts val="0"/>
              </a:spcAft>
              <a:buClr>
                <a:schemeClr val="lt1"/>
              </a:buClr>
              <a:buSzPts val="900"/>
              <a:buChar char="■"/>
              <a:defRPr sz="900">
                <a:solidFill>
                  <a:schemeClr val="lt1"/>
                </a:solidFill>
              </a:defRPr>
            </a:lvl6pPr>
            <a:lvl7pPr marL="3200400" lvl="6" indent="-285750">
              <a:spcBef>
                <a:spcPts val="0"/>
              </a:spcBef>
              <a:spcAft>
                <a:spcPts val="0"/>
              </a:spcAft>
              <a:buClr>
                <a:schemeClr val="lt1"/>
              </a:buClr>
              <a:buSzPts val="900"/>
              <a:buChar char="●"/>
              <a:defRPr sz="900">
                <a:solidFill>
                  <a:schemeClr val="lt1"/>
                </a:solidFill>
              </a:defRPr>
            </a:lvl7pPr>
            <a:lvl8pPr marL="3657600" lvl="7" indent="-285750">
              <a:spcBef>
                <a:spcPts val="0"/>
              </a:spcBef>
              <a:spcAft>
                <a:spcPts val="0"/>
              </a:spcAft>
              <a:buClr>
                <a:schemeClr val="lt1"/>
              </a:buClr>
              <a:buSzPts val="900"/>
              <a:buChar char="○"/>
              <a:defRPr sz="900">
                <a:solidFill>
                  <a:schemeClr val="lt1"/>
                </a:solidFill>
              </a:defRPr>
            </a:lvl8pPr>
            <a:lvl9pPr marL="4114800" lvl="8" indent="-285750">
              <a:spcBef>
                <a:spcPts val="0"/>
              </a:spcBef>
              <a:spcAft>
                <a:spcPts val="0"/>
              </a:spcAft>
              <a:buClr>
                <a:schemeClr val="lt1"/>
              </a:buClr>
              <a:buSzPts val="900"/>
              <a:buChar char="■"/>
              <a:defRPr sz="900">
                <a:solidFill>
                  <a:schemeClr val="lt1"/>
                </a:solidFill>
              </a:defRPr>
            </a:lvl9pPr>
          </a:lstStyle>
          <a:p>
            <a:endParaRPr/>
          </a:p>
        </p:txBody>
      </p:sp>
      <p:sp>
        <p:nvSpPr>
          <p:cNvPr id="4890" name="Google Shape;4890;p236"/>
          <p:cNvSpPr txBox="1">
            <a:spLocks noGrp="1"/>
          </p:cNvSpPr>
          <p:nvPr>
            <p:ph type="body" idx="2"/>
          </p:nvPr>
        </p:nvSpPr>
        <p:spPr>
          <a:xfrm>
            <a:off x="7169150" y="1929375"/>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a:solidFill>
                  <a:schemeClr val="lt1"/>
                </a:solidFill>
              </a:defRPr>
            </a:lvl1pPr>
            <a:lvl2pPr marL="914400" lvl="1" indent="-285750">
              <a:spcBef>
                <a:spcPts val="0"/>
              </a:spcBef>
              <a:spcAft>
                <a:spcPts val="0"/>
              </a:spcAft>
              <a:buClr>
                <a:schemeClr val="lt1"/>
              </a:buClr>
              <a:buSzPts val="900"/>
              <a:buChar char="○"/>
              <a:defRPr sz="900">
                <a:solidFill>
                  <a:schemeClr val="lt1"/>
                </a:solidFill>
              </a:defRPr>
            </a:lvl2pPr>
            <a:lvl3pPr marL="1371600" lvl="2" indent="-285750">
              <a:spcBef>
                <a:spcPts val="0"/>
              </a:spcBef>
              <a:spcAft>
                <a:spcPts val="0"/>
              </a:spcAft>
              <a:buClr>
                <a:schemeClr val="lt1"/>
              </a:buClr>
              <a:buSzPts val="900"/>
              <a:buChar char="■"/>
              <a:defRPr sz="900">
                <a:solidFill>
                  <a:schemeClr val="lt1"/>
                </a:solidFill>
              </a:defRPr>
            </a:lvl3pPr>
            <a:lvl4pPr marL="1828800" lvl="3" indent="-285750">
              <a:spcBef>
                <a:spcPts val="0"/>
              </a:spcBef>
              <a:spcAft>
                <a:spcPts val="0"/>
              </a:spcAft>
              <a:buClr>
                <a:schemeClr val="lt1"/>
              </a:buClr>
              <a:buSzPts val="900"/>
              <a:buChar char="●"/>
              <a:defRPr sz="900">
                <a:solidFill>
                  <a:schemeClr val="lt1"/>
                </a:solidFill>
              </a:defRPr>
            </a:lvl4pPr>
            <a:lvl5pPr marL="2286000" lvl="4" indent="-285750">
              <a:spcBef>
                <a:spcPts val="0"/>
              </a:spcBef>
              <a:spcAft>
                <a:spcPts val="0"/>
              </a:spcAft>
              <a:buClr>
                <a:schemeClr val="lt1"/>
              </a:buClr>
              <a:buSzPts val="900"/>
              <a:buChar char="○"/>
              <a:defRPr sz="900">
                <a:solidFill>
                  <a:schemeClr val="lt1"/>
                </a:solidFill>
              </a:defRPr>
            </a:lvl5pPr>
            <a:lvl6pPr marL="2743200" lvl="5" indent="-285750">
              <a:spcBef>
                <a:spcPts val="0"/>
              </a:spcBef>
              <a:spcAft>
                <a:spcPts val="0"/>
              </a:spcAft>
              <a:buClr>
                <a:schemeClr val="lt1"/>
              </a:buClr>
              <a:buSzPts val="900"/>
              <a:buChar char="■"/>
              <a:defRPr sz="900">
                <a:solidFill>
                  <a:schemeClr val="lt1"/>
                </a:solidFill>
              </a:defRPr>
            </a:lvl6pPr>
            <a:lvl7pPr marL="3200400" lvl="6" indent="-285750">
              <a:spcBef>
                <a:spcPts val="0"/>
              </a:spcBef>
              <a:spcAft>
                <a:spcPts val="0"/>
              </a:spcAft>
              <a:buClr>
                <a:schemeClr val="lt1"/>
              </a:buClr>
              <a:buSzPts val="900"/>
              <a:buChar char="●"/>
              <a:defRPr sz="900">
                <a:solidFill>
                  <a:schemeClr val="lt1"/>
                </a:solidFill>
              </a:defRPr>
            </a:lvl7pPr>
            <a:lvl8pPr marL="3657600" lvl="7" indent="-285750">
              <a:spcBef>
                <a:spcPts val="0"/>
              </a:spcBef>
              <a:spcAft>
                <a:spcPts val="0"/>
              </a:spcAft>
              <a:buClr>
                <a:schemeClr val="lt1"/>
              </a:buClr>
              <a:buSzPts val="900"/>
              <a:buChar char="○"/>
              <a:defRPr sz="900">
                <a:solidFill>
                  <a:schemeClr val="lt1"/>
                </a:solidFill>
              </a:defRPr>
            </a:lvl8pPr>
            <a:lvl9pPr marL="4114800" lvl="8" indent="-285750">
              <a:spcBef>
                <a:spcPts val="0"/>
              </a:spcBef>
              <a:spcAft>
                <a:spcPts val="0"/>
              </a:spcAft>
              <a:buClr>
                <a:schemeClr val="lt1"/>
              </a:buClr>
              <a:buSzPts val="900"/>
              <a:buChar char="■"/>
              <a:defRPr sz="900">
                <a:solidFill>
                  <a:schemeClr val="lt1"/>
                </a:solidFill>
              </a:defRPr>
            </a:lvl9pPr>
          </a:lstStyle>
          <a:p>
            <a:endParaRPr/>
          </a:p>
        </p:txBody>
      </p:sp>
      <p:sp>
        <p:nvSpPr>
          <p:cNvPr id="4891" name="Google Shape;4891;p236"/>
          <p:cNvSpPr txBox="1">
            <a:spLocks noGrp="1"/>
          </p:cNvSpPr>
          <p:nvPr>
            <p:ph type="body" idx="3"/>
          </p:nvPr>
        </p:nvSpPr>
        <p:spPr>
          <a:xfrm>
            <a:off x="7169150" y="2567250"/>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a:solidFill>
                  <a:schemeClr val="lt1"/>
                </a:solidFill>
              </a:defRPr>
            </a:lvl1pPr>
            <a:lvl2pPr marL="914400" lvl="1" indent="-285750">
              <a:spcBef>
                <a:spcPts val="0"/>
              </a:spcBef>
              <a:spcAft>
                <a:spcPts val="0"/>
              </a:spcAft>
              <a:buClr>
                <a:schemeClr val="lt1"/>
              </a:buClr>
              <a:buSzPts val="900"/>
              <a:buChar char="○"/>
              <a:defRPr sz="900">
                <a:solidFill>
                  <a:schemeClr val="lt1"/>
                </a:solidFill>
              </a:defRPr>
            </a:lvl2pPr>
            <a:lvl3pPr marL="1371600" lvl="2" indent="-285750">
              <a:spcBef>
                <a:spcPts val="0"/>
              </a:spcBef>
              <a:spcAft>
                <a:spcPts val="0"/>
              </a:spcAft>
              <a:buClr>
                <a:schemeClr val="lt1"/>
              </a:buClr>
              <a:buSzPts val="900"/>
              <a:buChar char="■"/>
              <a:defRPr sz="900">
                <a:solidFill>
                  <a:schemeClr val="lt1"/>
                </a:solidFill>
              </a:defRPr>
            </a:lvl3pPr>
            <a:lvl4pPr marL="1828800" lvl="3" indent="-285750">
              <a:spcBef>
                <a:spcPts val="0"/>
              </a:spcBef>
              <a:spcAft>
                <a:spcPts val="0"/>
              </a:spcAft>
              <a:buClr>
                <a:schemeClr val="lt1"/>
              </a:buClr>
              <a:buSzPts val="900"/>
              <a:buChar char="●"/>
              <a:defRPr sz="900">
                <a:solidFill>
                  <a:schemeClr val="lt1"/>
                </a:solidFill>
              </a:defRPr>
            </a:lvl4pPr>
            <a:lvl5pPr marL="2286000" lvl="4" indent="-285750">
              <a:spcBef>
                <a:spcPts val="0"/>
              </a:spcBef>
              <a:spcAft>
                <a:spcPts val="0"/>
              </a:spcAft>
              <a:buClr>
                <a:schemeClr val="lt1"/>
              </a:buClr>
              <a:buSzPts val="900"/>
              <a:buChar char="○"/>
              <a:defRPr sz="900">
                <a:solidFill>
                  <a:schemeClr val="lt1"/>
                </a:solidFill>
              </a:defRPr>
            </a:lvl5pPr>
            <a:lvl6pPr marL="2743200" lvl="5" indent="-285750">
              <a:spcBef>
                <a:spcPts val="0"/>
              </a:spcBef>
              <a:spcAft>
                <a:spcPts val="0"/>
              </a:spcAft>
              <a:buClr>
                <a:schemeClr val="lt1"/>
              </a:buClr>
              <a:buSzPts val="900"/>
              <a:buChar char="■"/>
              <a:defRPr sz="900">
                <a:solidFill>
                  <a:schemeClr val="lt1"/>
                </a:solidFill>
              </a:defRPr>
            </a:lvl6pPr>
            <a:lvl7pPr marL="3200400" lvl="6" indent="-285750">
              <a:spcBef>
                <a:spcPts val="0"/>
              </a:spcBef>
              <a:spcAft>
                <a:spcPts val="0"/>
              </a:spcAft>
              <a:buClr>
                <a:schemeClr val="lt1"/>
              </a:buClr>
              <a:buSzPts val="900"/>
              <a:buChar char="●"/>
              <a:defRPr sz="900">
                <a:solidFill>
                  <a:schemeClr val="lt1"/>
                </a:solidFill>
              </a:defRPr>
            </a:lvl7pPr>
            <a:lvl8pPr marL="3657600" lvl="7" indent="-285750">
              <a:spcBef>
                <a:spcPts val="0"/>
              </a:spcBef>
              <a:spcAft>
                <a:spcPts val="0"/>
              </a:spcAft>
              <a:buClr>
                <a:schemeClr val="lt1"/>
              </a:buClr>
              <a:buSzPts val="900"/>
              <a:buChar char="○"/>
              <a:defRPr sz="900">
                <a:solidFill>
                  <a:schemeClr val="lt1"/>
                </a:solidFill>
              </a:defRPr>
            </a:lvl8pPr>
            <a:lvl9pPr marL="4114800" lvl="8" indent="-285750">
              <a:spcBef>
                <a:spcPts val="0"/>
              </a:spcBef>
              <a:spcAft>
                <a:spcPts val="0"/>
              </a:spcAft>
              <a:buClr>
                <a:schemeClr val="lt1"/>
              </a:buClr>
              <a:buSzPts val="900"/>
              <a:buChar char="■"/>
              <a:defRPr sz="900">
                <a:solidFill>
                  <a:schemeClr val="lt1"/>
                </a:solidFill>
              </a:defRPr>
            </a:lvl9pPr>
          </a:lstStyle>
          <a:p>
            <a:endParaRPr/>
          </a:p>
        </p:txBody>
      </p:sp>
      <p:sp>
        <p:nvSpPr>
          <p:cNvPr id="4892" name="Google Shape;4892;p236"/>
          <p:cNvSpPr txBox="1">
            <a:spLocks noGrp="1"/>
          </p:cNvSpPr>
          <p:nvPr>
            <p:ph type="body" idx="4"/>
          </p:nvPr>
        </p:nvSpPr>
        <p:spPr>
          <a:xfrm>
            <a:off x="7169150" y="3209939"/>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a:solidFill>
                  <a:schemeClr val="lt1"/>
                </a:solidFill>
              </a:defRPr>
            </a:lvl1pPr>
            <a:lvl2pPr marL="914400" lvl="1" indent="-285750">
              <a:spcBef>
                <a:spcPts val="0"/>
              </a:spcBef>
              <a:spcAft>
                <a:spcPts val="0"/>
              </a:spcAft>
              <a:buClr>
                <a:schemeClr val="lt1"/>
              </a:buClr>
              <a:buSzPts val="900"/>
              <a:buChar char="○"/>
              <a:defRPr sz="900">
                <a:solidFill>
                  <a:schemeClr val="lt1"/>
                </a:solidFill>
              </a:defRPr>
            </a:lvl2pPr>
            <a:lvl3pPr marL="1371600" lvl="2" indent="-285750">
              <a:spcBef>
                <a:spcPts val="0"/>
              </a:spcBef>
              <a:spcAft>
                <a:spcPts val="0"/>
              </a:spcAft>
              <a:buClr>
                <a:schemeClr val="lt1"/>
              </a:buClr>
              <a:buSzPts val="900"/>
              <a:buChar char="■"/>
              <a:defRPr sz="900">
                <a:solidFill>
                  <a:schemeClr val="lt1"/>
                </a:solidFill>
              </a:defRPr>
            </a:lvl3pPr>
            <a:lvl4pPr marL="1828800" lvl="3" indent="-285750">
              <a:spcBef>
                <a:spcPts val="0"/>
              </a:spcBef>
              <a:spcAft>
                <a:spcPts val="0"/>
              </a:spcAft>
              <a:buClr>
                <a:schemeClr val="lt1"/>
              </a:buClr>
              <a:buSzPts val="900"/>
              <a:buChar char="●"/>
              <a:defRPr sz="900">
                <a:solidFill>
                  <a:schemeClr val="lt1"/>
                </a:solidFill>
              </a:defRPr>
            </a:lvl4pPr>
            <a:lvl5pPr marL="2286000" lvl="4" indent="-285750">
              <a:spcBef>
                <a:spcPts val="0"/>
              </a:spcBef>
              <a:spcAft>
                <a:spcPts val="0"/>
              </a:spcAft>
              <a:buClr>
                <a:schemeClr val="lt1"/>
              </a:buClr>
              <a:buSzPts val="900"/>
              <a:buChar char="○"/>
              <a:defRPr sz="900">
                <a:solidFill>
                  <a:schemeClr val="lt1"/>
                </a:solidFill>
              </a:defRPr>
            </a:lvl5pPr>
            <a:lvl6pPr marL="2743200" lvl="5" indent="-285750">
              <a:spcBef>
                <a:spcPts val="0"/>
              </a:spcBef>
              <a:spcAft>
                <a:spcPts val="0"/>
              </a:spcAft>
              <a:buClr>
                <a:schemeClr val="lt1"/>
              </a:buClr>
              <a:buSzPts val="900"/>
              <a:buChar char="■"/>
              <a:defRPr sz="900">
                <a:solidFill>
                  <a:schemeClr val="lt1"/>
                </a:solidFill>
              </a:defRPr>
            </a:lvl6pPr>
            <a:lvl7pPr marL="3200400" lvl="6" indent="-285750">
              <a:spcBef>
                <a:spcPts val="0"/>
              </a:spcBef>
              <a:spcAft>
                <a:spcPts val="0"/>
              </a:spcAft>
              <a:buClr>
                <a:schemeClr val="lt1"/>
              </a:buClr>
              <a:buSzPts val="900"/>
              <a:buChar char="●"/>
              <a:defRPr sz="900">
                <a:solidFill>
                  <a:schemeClr val="lt1"/>
                </a:solidFill>
              </a:defRPr>
            </a:lvl7pPr>
            <a:lvl8pPr marL="3657600" lvl="7" indent="-285750">
              <a:spcBef>
                <a:spcPts val="0"/>
              </a:spcBef>
              <a:spcAft>
                <a:spcPts val="0"/>
              </a:spcAft>
              <a:buClr>
                <a:schemeClr val="lt1"/>
              </a:buClr>
              <a:buSzPts val="900"/>
              <a:buChar char="○"/>
              <a:defRPr sz="900">
                <a:solidFill>
                  <a:schemeClr val="lt1"/>
                </a:solidFill>
              </a:defRPr>
            </a:lvl8pPr>
            <a:lvl9pPr marL="4114800" lvl="8" indent="-285750">
              <a:spcBef>
                <a:spcPts val="0"/>
              </a:spcBef>
              <a:spcAft>
                <a:spcPts val="0"/>
              </a:spcAft>
              <a:buClr>
                <a:schemeClr val="lt1"/>
              </a:buClr>
              <a:buSzPts val="900"/>
              <a:buChar char="■"/>
              <a:defRPr sz="900">
                <a:solidFill>
                  <a:schemeClr val="lt1"/>
                </a:solidFill>
              </a:defRPr>
            </a:lvl9pPr>
          </a:lstStyle>
          <a:p>
            <a:endParaRPr/>
          </a:p>
        </p:txBody>
      </p:sp>
      <p:sp>
        <p:nvSpPr>
          <p:cNvPr id="4893" name="Google Shape;4893;p236"/>
          <p:cNvSpPr txBox="1">
            <a:spLocks noGrp="1"/>
          </p:cNvSpPr>
          <p:nvPr>
            <p:ph type="body" idx="5"/>
          </p:nvPr>
        </p:nvSpPr>
        <p:spPr>
          <a:xfrm>
            <a:off x="7169150" y="3845189"/>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a:solidFill>
                  <a:schemeClr val="lt1"/>
                </a:solidFill>
              </a:defRPr>
            </a:lvl1pPr>
            <a:lvl2pPr marL="914400" lvl="1" indent="-285750">
              <a:spcBef>
                <a:spcPts val="0"/>
              </a:spcBef>
              <a:spcAft>
                <a:spcPts val="0"/>
              </a:spcAft>
              <a:buClr>
                <a:schemeClr val="lt1"/>
              </a:buClr>
              <a:buSzPts val="900"/>
              <a:buChar char="○"/>
              <a:defRPr sz="900">
                <a:solidFill>
                  <a:schemeClr val="lt1"/>
                </a:solidFill>
              </a:defRPr>
            </a:lvl2pPr>
            <a:lvl3pPr marL="1371600" lvl="2" indent="-285750">
              <a:spcBef>
                <a:spcPts val="0"/>
              </a:spcBef>
              <a:spcAft>
                <a:spcPts val="0"/>
              </a:spcAft>
              <a:buClr>
                <a:schemeClr val="lt1"/>
              </a:buClr>
              <a:buSzPts val="900"/>
              <a:buChar char="■"/>
              <a:defRPr sz="900">
                <a:solidFill>
                  <a:schemeClr val="lt1"/>
                </a:solidFill>
              </a:defRPr>
            </a:lvl3pPr>
            <a:lvl4pPr marL="1828800" lvl="3" indent="-285750">
              <a:spcBef>
                <a:spcPts val="0"/>
              </a:spcBef>
              <a:spcAft>
                <a:spcPts val="0"/>
              </a:spcAft>
              <a:buClr>
                <a:schemeClr val="lt1"/>
              </a:buClr>
              <a:buSzPts val="900"/>
              <a:buChar char="●"/>
              <a:defRPr sz="900">
                <a:solidFill>
                  <a:schemeClr val="lt1"/>
                </a:solidFill>
              </a:defRPr>
            </a:lvl4pPr>
            <a:lvl5pPr marL="2286000" lvl="4" indent="-285750">
              <a:spcBef>
                <a:spcPts val="0"/>
              </a:spcBef>
              <a:spcAft>
                <a:spcPts val="0"/>
              </a:spcAft>
              <a:buClr>
                <a:schemeClr val="lt1"/>
              </a:buClr>
              <a:buSzPts val="900"/>
              <a:buChar char="○"/>
              <a:defRPr sz="900">
                <a:solidFill>
                  <a:schemeClr val="lt1"/>
                </a:solidFill>
              </a:defRPr>
            </a:lvl5pPr>
            <a:lvl6pPr marL="2743200" lvl="5" indent="-285750">
              <a:spcBef>
                <a:spcPts val="0"/>
              </a:spcBef>
              <a:spcAft>
                <a:spcPts val="0"/>
              </a:spcAft>
              <a:buClr>
                <a:schemeClr val="lt1"/>
              </a:buClr>
              <a:buSzPts val="900"/>
              <a:buChar char="■"/>
              <a:defRPr sz="900">
                <a:solidFill>
                  <a:schemeClr val="lt1"/>
                </a:solidFill>
              </a:defRPr>
            </a:lvl6pPr>
            <a:lvl7pPr marL="3200400" lvl="6" indent="-285750">
              <a:spcBef>
                <a:spcPts val="0"/>
              </a:spcBef>
              <a:spcAft>
                <a:spcPts val="0"/>
              </a:spcAft>
              <a:buClr>
                <a:schemeClr val="lt1"/>
              </a:buClr>
              <a:buSzPts val="900"/>
              <a:buChar char="●"/>
              <a:defRPr sz="900">
                <a:solidFill>
                  <a:schemeClr val="lt1"/>
                </a:solidFill>
              </a:defRPr>
            </a:lvl7pPr>
            <a:lvl8pPr marL="3657600" lvl="7" indent="-285750">
              <a:spcBef>
                <a:spcPts val="0"/>
              </a:spcBef>
              <a:spcAft>
                <a:spcPts val="0"/>
              </a:spcAft>
              <a:buClr>
                <a:schemeClr val="lt1"/>
              </a:buClr>
              <a:buSzPts val="900"/>
              <a:buChar char="○"/>
              <a:defRPr sz="900">
                <a:solidFill>
                  <a:schemeClr val="lt1"/>
                </a:solidFill>
              </a:defRPr>
            </a:lvl8pPr>
            <a:lvl9pPr marL="4114800" lvl="8" indent="-285750">
              <a:spcBef>
                <a:spcPts val="0"/>
              </a:spcBef>
              <a:spcAft>
                <a:spcPts val="0"/>
              </a:spcAft>
              <a:buClr>
                <a:schemeClr val="lt1"/>
              </a:buClr>
              <a:buSzPts val="900"/>
              <a:buChar char="■"/>
              <a:defRPr sz="900">
                <a:solidFill>
                  <a:schemeClr val="lt1"/>
                </a:solidFill>
              </a:defRPr>
            </a:lvl9pPr>
          </a:lstStyle>
          <a:p>
            <a:endParaRPr/>
          </a:p>
        </p:txBody>
      </p:sp>
      <p:sp>
        <p:nvSpPr>
          <p:cNvPr id="4894" name="Google Shape;4894;p236"/>
          <p:cNvSpPr txBox="1">
            <a:spLocks noGrp="1"/>
          </p:cNvSpPr>
          <p:nvPr>
            <p:ph type="body" idx="6"/>
          </p:nvPr>
        </p:nvSpPr>
        <p:spPr>
          <a:xfrm>
            <a:off x="7169150" y="648800"/>
            <a:ext cx="12987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b="1">
                <a:solidFill>
                  <a:schemeClr val="lt1"/>
                </a:solidFill>
              </a:defRPr>
            </a:lvl1pPr>
            <a:lvl2pPr marL="914400" lvl="1" indent="-285750">
              <a:spcBef>
                <a:spcPts val="0"/>
              </a:spcBef>
              <a:spcAft>
                <a:spcPts val="0"/>
              </a:spcAft>
              <a:buClr>
                <a:schemeClr val="lt1"/>
              </a:buClr>
              <a:buSzPts val="900"/>
              <a:buChar char="○"/>
              <a:defRPr sz="900" b="1">
                <a:solidFill>
                  <a:schemeClr val="lt1"/>
                </a:solidFill>
              </a:defRPr>
            </a:lvl2pPr>
            <a:lvl3pPr marL="1371600" lvl="2" indent="-285750">
              <a:spcBef>
                <a:spcPts val="0"/>
              </a:spcBef>
              <a:spcAft>
                <a:spcPts val="0"/>
              </a:spcAft>
              <a:buClr>
                <a:schemeClr val="lt1"/>
              </a:buClr>
              <a:buSzPts val="900"/>
              <a:buChar char="■"/>
              <a:defRPr sz="900" b="1">
                <a:solidFill>
                  <a:schemeClr val="lt1"/>
                </a:solidFill>
              </a:defRPr>
            </a:lvl3pPr>
            <a:lvl4pPr marL="1828800" lvl="3" indent="-285750">
              <a:spcBef>
                <a:spcPts val="0"/>
              </a:spcBef>
              <a:spcAft>
                <a:spcPts val="0"/>
              </a:spcAft>
              <a:buClr>
                <a:schemeClr val="lt1"/>
              </a:buClr>
              <a:buSzPts val="900"/>
              <a:buChar char="●"/>
              <a:defRPr sz="900" b="1">
                <a:solidFill>
                  <a:schemeClr val="lt1"/>
                </a:solidFill>
              </a:defRPr>
            </a:lvl4pPr>
            <a:lvl5pPr marL="2286000" lvl="4" indent="-285750">
              <a:spcBef>
                <a:spcPts val="0"/>
              </a:spcBef>
              <a:spcAft>
                <a:spcPts val="0"/>
              </a:spcAft>
              <a:buClr>
                <a:schemeClr val="lt1"/>
              </a:buClr>
              <a:buSzPts val="900"/>
              <a:buChar char="○"/>
              <a:defRPr sz="900" b="1">
                <a:solidFill>
                  <a:schemeClr val="lt1"/>
                </a:solidFill>
              </a:defRPr>
            </a:lvl5pPr>
            <a:lvl6pPr marL="2743200" lvl="5" indent="-285750">
              <a:spcBef>
                <a:spcPts val="0"/>
              </a:spcBef>
              <a:spcAft>
                <a:spcPts val="0"/>
              </a:spcAft>
              <a:buClr>
                <a:schemeClr val="lt1"/>
              </a:buClr>
              <a:buSzPts val="900"/>
              <a:buChar char="■"/>
              <a:defRPr sz="900" b="1">
                <a:solidFill>
                  <a:schemeClr val="lt1"/>
                </a:solidFill>
              </a:defRPr>
            </a:lvl6pPr>
            <a:lvl7pPr marL="3200400" lvl="6" indent="-285750">
              <a:spcBef>
                <a:spcPts val="0"/>
              </a:spcBef>
              <a:spcAft>
                <a:spcPts val="0"/>
              </a:spcAft>
              <a:buClr>
                <a:schemeClr val="lt1"/>
              </a:buClr>
              <a:buSzPts val="900"/>
              <a:buChar char="●"/>
              <a:defRPr sz="900" b="1">
                <a:solidFill>
                  <a:schemeClr val="lt1"/>
                </a:solidFill>
              </a:defRPr>
            </a:lvl7pPr>
            <a:lvl8pPr marL="3657600" lvl="7" indent="-285750">
              <a:spcBef>
                <a:spcPts val="0"/>
              </a:spcBef>
              <a:spcAft>
                <a:spcPts val="0"/>
              </a:spcAft>
              <a:buClr>
                <a:schemeClr val="lt1"/>
              </a:buClr>
              <a:buSzPts val="900"/>
              <a:buChar char="○"/>
              <a:defRPr sz="900" b="1">
                <a:solidFill>
                  <a:schemeClr val="lt1"/>
                </a:solidFill>
              </a:defRPr>
            </a:lvl8pPr>
            <a:lvl9pPr marL="4114800" lvl="8" indent="-285750">
              <a:spcBef>
                <a:spcPts val="0"/>
              </a:spcBef>
              <a:spcAft>
                <a:spcPts val="0"/>
              </a:spcAft>
              <a:buClr>
                <a:schemeClr val="lt1"/>
              </a:buClr>
              <a:buSzPts val="900"/>
              <a:buChar char="■"/>
              <a:defRPr sz="900" b="1">
                <a:solidFill>
                  <a:schemeClr val="lt1"/>
                </a:solidFill>
              </a:defRPr>
            </a:lvl9pPr>
          </a:lstStyle>
          <a:p>
            <a:endParaRPr/>
          </a:p>
        </p:txBody>
      </p:sp>
      <p:sp>
        <p:nvSpPr>
          <p:cNvPr id="4895" name="Google Shape;4895;p236"/>
          <p:cNvSpPr txBox="1">
            <a:spLocks noGrp="1"/>
          </p:cNvSpPr>
          <p:nvPr>
            <p:ph type="body" idx="7"/>
          </p:nvPr>
        </p:nvSpPr>
        <p:spPr>
          <a:xfrm>
            <a:off x="676500" y="1289300"/>
            <a:ext cx="2596800" cy="642300"/>
          </a:xfrm>
          <a:prstGeom prst="rect">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b="1">
                <a:solidFill>
                  <a:schemeClr val="lt1"/>
                </a:solidFill>
              </a:defRPr>
            </a:lvl1pPr>
            <a:lvl2pPr marL="914400" lvl="1" indent="-285750">
              <a:spcBef>
                <a:spcPts val="0"/>
              </a:spcBef>
              <a:spcAft>
                <a:spcPts val="0"/>
              </a:spcAft>
              <a:buClr>
                <a:schemeClr val="lt1"/>
              </a:buClr>
              <a:buSzPts val="900"/>
              <a:buChar char="○"/>
              <a:defRPr sz="900" b="1">
                <a:solidFill>
                  <a:schemeClr val="lt1"/>
                </a:solidFill>
              </a:defRPr>
            </a:lvl2pPr>
            <a:lvl3pPr marL="1371600" lvl="2" indent="-285750">
              <a:spcBef>
                <a:spcPts val="0"/>
              </a:spcBef>
              <a:spcAft>
                <a:spcPts val="0"/>
              </a:spcAft>
              <a:buClr>
                <a:schemeClr val="lt1"/>
              </a:buClr>
              <a:buSzPts val="900"/>
              <a:buChar char="■"/>
              <a:defRPr sz="900" b="1">
                <a:solidFill>
                  <a:schemeClr val="lt1"/>
                </a:solidFill>
              </a:defRPr>
            </a:lvl3pPr>
            <a:lvl4pPr marL="1828800" lvl="3" indent="-285750">
              <a:spcBef>
                <a:spcPts val="0"/>
              </a:spcBef>
              <a:spcAft>
                <a:spcPts val="0"/>
              </a:spcAft>
              <a:buClr>
                <a:schemeClr val="lt1"/>
              </a:buClr>
              <a:buSzPts val="900"/>
              <a:buChar char="●"/>
              <a:defRPr sz="900" b="1">
                <a:solidFill>
                  <a:schemeClr val="lt1"/>
                </a:solidFill>
              </a:defRPr>
            </a:lvl4pPr>
            <a:lvl5pPr marL="2286000" lvl="4" indent="-285750">
              <a:spcBef>
                <a:spcPts val="0"/>
              </a:spcBef>
              <a:spcAft>
                <a:spcPts val="0"/>
              </a:spcAft>
              <a:buClr>
                <a:schemeClr val="lt1"/>
              </a:buClr>
              <a:buSzPts val="900"/>
              <a:buChar char="○"/>
              <a:defRPr sz="900" b="1">
                <a:solidFill>
                  <a:schemeClr val="lt1"/>
                </a:solidFill>
              </a:defRPr>
            </a:lvl5pPr>
            <a:lvl6pPr marL="2743200" lvl="5" indent="-285750">
              <a:spcBef>
                <a:spcPts val="0"/>
              </a:spcBef>
              <a:spcAft>
                <a:spcPts val="0"/>
              </a:spcAft>
              <a:buClr>
                <a:schemeClr val="lt1"/>
              </a:buClr>
              <a:buSzPts val="900"/>
              <a:buChar char="■"/>
              <a:defRPr sz="900" b="1">
                <a:solidFill>
                  <a:schemeClr val="lt1"/>
                </a:solidFill>
              </a:defRPr>
            </a:lvl6pPr>
            <a:lvl7pPr marL="3200400" lvl="6" indent="-285750">
              <a:spcBef>
                <a:spcPts val="0"/>
              </a:spcBef>
              <a:spcAft>
                <a:spcPts val="0"/>
              </a:spcAft>
              <a:buClr>
                <a:schemeClr val="lt1"/>
              </a:buClr>
              <a:buSzPts val="900"/>
              <a:buChar char="●"/>
              <a:defRPr sz="900" b="1">
                <a:solidFill>
                  <a:schemeClr val="lt1"/>
                </a:solidFill>
              </a:defRPr>
            </a:lvl7pPr>
            <a:lvl8pPr marL="3657600" lvl="7" indent="-285750">
              <a:spcBef>
                <a:spcPts val="0"/>
              </a:spcBef>
              <a:spcAft>
                <a:spcPts val="0"/>
              </a:spcAft>
              <a:buClr>
                <a:schemeClr val="lt1"/>
              </a:buClr>
              <a:buSzPts val="900"/>
              <a:buChar char="○"/>
              <a:defRPr sz="900" b="1">
                <a:solidFill>
                  <a:schemeClr val="lt1"/>
                </a:solidFill>
              </a:defRPr>
            </a:lvl8pPr>
            <a:lvl9pPr marL="4114800" lvl="8" indent="-285750">
              <a:spcBef>
                <a:spcPts val="0"/>
              </a:spcBef>
              <a:spcAft>
                <a:spcPts val="0"/>
              </a:spcAft>
              <a:buClr>
                <a:schemeClr val="lt1"/>
              </a:buClr>
              <a:buSzPts val="900"/>
              <a:buChar char="■"/>
              <a:defRPr sz="900" b="1">
                <a:solidFill>
                  <a:schemeClr val="lt1"/>
                </a:solidFill>
              </a:defRPr>
            </a:lvl9pPr>
          </a:lstStyle>
          <a:p>
            <a:endParaRPr/>
          </a:p>
        </p:txBody>
      </p:sp>
      <p:sp>
        <p:nvSpPr>
          <p:cNvPr id="4896" name="Google Shape;4896;p236"/>
          <p:cNvSpPr txBox="1">
            <a:spLocks noGrp="1"/>
          </p:cNvSpPr>
          <p:nvPr>
            <p:ph type="body" idx="8"/>
          </p:nvPr>
        </p:nvSpPr>
        <p:spPr>
          <a:xfrm>
            <a:off x="3273550" y="1289300"/>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a:solidFill>
                  <a:schemeClr val="lt1"/>
                </a:solidFill>
              </a:defRPr>
            </a:lvl1pPr>
            <a:lvl2pPr marL="914400" lvl="1" indent="-285750">
              <a:spcBef>
                <a:spcPts val="0"/>
              </a:spcBef>
              <a:spcAft>
                <a:spcPts val="0"/>
              </a:spcAft>
              <a:buClr>
                <a:schemeClr val="lt1"/>
              </a:buClr>
              <a:buSzPts val="900"/>
              <a:buChar char="○"/>
              <a:defRPr sz="900">
                <a:solidFill>
                  <a:schemeClr val="lt1"/>
                </a:solidFill>
              </a:defRPr>
            </a:lvl2pPr>
            <a:lvl3pPr marL="1371600" lvl="2" indent="-285750">
              <a:spcBef>
                <a:spcPts val="0"/>
              </a:spcBef>
              <a:spcAft>
                <a:spcPts val="0"/>
              </a:spcAft>
              <a:buClr>
                <a:schemeClr val="lt1"/>
              </a:buClr>
              <a:buSzPts val="900"/>
              <a:buChar char="■"/>
              <a:defRPr sz="900">
                <a:solidFill>
                  <a:schemeClr val="lt1"/>
                </a:solidFill>
              </a:defRPr>
            </a:lvl3pPr>
            <a:lvl4pPr marL="1828800" lvl="3" indent="-285750">
              <a:spcBef>
                <a:spcPts val="0"/>
              </a:spcBef>
              <a:spcAft>
                <a:spcPts val="0"/>
              </a:spcAft>
              <a:buClr>
                <a:schemeClr val="lt1"/>
              </a:buClr>
              <a:buSzPts val="900"/>
              <a:buChar char="●"/>
              <a:defRPr sz="900">
                <a:solidFill>
                  <a:schemeClr val="lt1"/>
                </a:solidFill>
              </a:defRPr>
            </a:lvl4pPr>
            <a:lvl5pPr marL="2286000" lvl="4" indent="-285750">
              <a:spcBef>
                <a:spcPts val="0"/>
              </a:spcBef>
              <a:spcAft>
                <a:spcPts val="0"/>
              </a:spcAft>
              <a:buClr>
                <a:schemeClr val="lt1"/>
              </a:buClr>
              <a:buSzPts val="900"/>
              <a:buChar char="○"/>
              <a:defRPr sz="900">
                <a:solidFill>
                  <a:schemeClr val="lt1"/>
                </a:solidFill>
              </a:defRPr>
            </a:lvl5pPr>
            <a:lvl6pPr marL="2743200" lvl="5" indent="-285750">
              <a:spcBef>
                <a:spcPts val="0"/>
              </a:spcBef>
              <a:spcAft>
                <a:spcPts val="0"/>
              </a:spcAft>
              <a:buClr>
                <a:schemeClr val="lt1"/>
              </a:buClr>
              <a:buSzPts val="900"/>
              <a:buChar char="■"/>
              <a:defRPr sz="900">
                <a:solidFill>
                  <a:schemeClr val="lt1"/>
                </a:solidFill>
              </a:defRPr>
            </a:lvl6pPr>
            <a:lvl7pPr marL="3200400" lvl="6" indent="-285750">
              <a:spcBef>
                <a:spcPts val="0"/>
              </a:spcBef>
              <a:spcAft>
                <a:spcPts val="0"/>
              </a:spcAft>
              <a:buClr>
                <a:schemeClr val="lt1"/>
              </a:buClr>
              <a:buSzPts val="900"/>
              <a:buChar char="●"/>
              <a:defRPr sz="900">
                <a:solidFill>
                  <a:schemeClr val="lt1"/>
                </a:solidFill>
              </a:defRPr>
            </a:lvl7pPr>
            <a:lvl8pPr marL="3657600" lvl="7" indent="-285750">
              <a:spcBef>
                <a:spcPts val="0"/>
              </a:spcBef>
              <a:spcAft>
                <a:spcPts val="0"/>
              </a:spcAft>
              <a:buClr>
                <a:schemeClr val="lt1"/>
              </a:buClr>
              <a:buSzPts val="900"/>
              <a:buChar char="○"/>
              <a:defRPr sz="900">
                <a:solidFill>
                  <a:schemeClr val="lt1"/>
                </a:solidFill>
              </a:defRPr>
            </a:lvl8pPr>
            <a:lvl9pPr marL="4114800" lvl="8" indent="-285750">
              <a:spcBef>
                <a:spcPts val="0"/>
              </a:spcBef>
              <a:spcAft>
                <a:spcPts val="0"/>
              </a:spcAft>
              <a:buClr>
                <a:schemeClr val="lt1"/>
              </a:buClr>
              <a:buSzPts val="900"/>
              <a:buChar char="■"/>
              <a:defRPr sz="900">
                <a:solidFill>
                  <a:schemeClr val="lt1"/>
                </a:solidFill>
              </a:defRPr>
            </a:lvl9pPr>
          </a:lstStyle>
          <a:p>
            <a:endParaRPr/>
          </a:p>
        </p:txBody>
      </p:sp>
      <p:sp>
        <p:nvSpPr>
          <p:cNvPr id="4897" name="Google Shape;4897;p236"/>
          <p:cNvSpPr txBox="1">
            <a:spLocks noGrp="1"/>
          </p:cNvSpPr>
          <p:nvPr>
            <p:ph type="body" idx="9"/>
          </p:nvPr>
        </p:nvSpPr>
        <p:spPr>
          <a:xfrm>
            <a:off x="4571875" y="1289300"/>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a:solidFill>
                  <a:schemeClr val="lt1"/>
                </a:solidFill>
              </a:defRPr>
            </a:lvl1pPr>
            <a:lvl2pPr marL="914400" lvl="1" indent="-285750">
              <a:spcBef>
                <a:spcPts val="0"/>
              </a:spcBef>
              <a:spcAft>
                <a:spcPts val="0"/>
              </a:spcAft>
              <a:buClr>
                <a:schemeClr val="lt1"/>
              </a:buClr>
              <a:buSzPts val="900"/>
              <a:buChar char="○"/>
              <a:defRPr sz="900">
                <a:solidFill>
                  <a:schemeClr val="lt1"/>
                </a:solidFill>
              </a:defRPr>
            </a:lvl2pPr>
            <a:lvl3pPr marL="1371600" lvl="2" indent="-285750">
              <a:spcBef>
                <a:spcPts val="0"/>
              </a:spcBef>
              <a:spcAft>
                <a:spcPts val="0"/>
              </a:spcAft>
              <a:buClr>
                <a:schemeClr val="lt1"/>
              </a:buClr>
              <a:buSzPts val="900"/>
              <a:buChar char="■"/>
              <a:defRPr sz="900">
                <a:solidFill>
                  <a:schemeClr val="lt1"/>
                </a:solidFill>
              </a:defRPr>
            </a:lvl3pPr>
            <a:lvl4pPr marL="1828800" lvl="3" indent="-285750">
              <a:spcBef>
                <a:spcPts val="0"/>
              </a:spcBef>
              <a:spcAft>
                <a:spcPts val="0"/>
              </a:spcAft>
              <a:buClr>
                <a:schemeClr val="lt1"/>
              </a:buClr>
              <a:buSzPts val="900"/>
              <a:buChar char="●"/>
              <a:defRPr sz="900">
                <a:solidFill>
                  <a:schemeClr val="lt1"/>
                </a:solidFill>
              </a:defRPr>
            </a:lvl4pPr>
            <a:lvl5pPr marL="2286000" lvl="4" indent="-285750">
              <a:spcBef>
                <a:spcPts val="0"/>
              </a:spcBef>
              <a:spcAft>
                <a:spcPts val="0"/>
              </a:spcAft>
              <a:buClr>
                <a:schemeClr val="lt1"/>
              </a:buClr>
              <a:buSzPts val="900"/>
              <a:buChar char="○"/>
              <a:defRPr sz="900">
                <a:solidFill>
                  <a:schemeClr val="lt1"/>
                </a:solidFill>
              </a:defRPr>
            </a:lvl5pPr>
            <a:lvl6pPr marL="2743200" lvl="5" indent="-285750">
              <a:spcBef>
                <a:spcPts val="0"/>
              </a:spcBef>
              <a:spcAft>
                <a:spcPts val="0"/>
              </a:spcAft>
              <a:buClr>
                <a:schemeClr val="lt1"/>
              </a:buClr>
              <a:buSzPts val="900"/>
              <a:buChar char="■"/>
              <a:defRPr sz="900">
                <a:solidFill>
                  <a:schemeClr val="lt1"/>
                </a:solidFill>
              </a:defRPr>
            </a:lvl6pPr>
            <a:lvl7pPr marL="3200400" lvl="6" indent="-285750">
              <a:spcBef>
                <a:spcPts val="0"/>
              </a:spcBef>
              <a:spcAft>
                <a:spcPts val="0"/>
              </a:spcAft>
              <a:buClr>
                <a:schemeClr val="lt1"/>
              </a:buClr>
              <a:buSzPts val="900"/>
              <a:buChar char="●"/>
              <a:defRPr sz="900">
                <a:solidFill>
                  <a:schemeClr val="lt1"/>
                </a:solidFill>
              </a:defRPr>
            </a:lvl7pPr>
            <a:lvl8pPr marL="3657600" lvl="7" indent="-285750">
              <a:spcBef>
                <a:spcPts val="0"/>
              </a:spcBef>
              <a:spcAft>
                <a:spcPts val="0"/>
              </a:spcAft>
              <a:buClr>
                <a:schemeClr val="lt1"/>
              </a:buClr>
              <a:buSzPts val="900"/>
              <a:buChar char="○"/>
              <a:defRPr sz="900">
                <a:solidFill>
                  <a:schemeClr val="lt1"/>
                </a:solidFill>
              </a:defRPr>
            </a:lvl8pPr>
            <a:lvl9pPr marL="4114800" lvl="8" indent="-285750">
              <a:spcBef>
                <a:spcPts val="0"/>
              </a:spcBef>
              <a:spcAft>
                <a:spcPts val="0"/>
              </a:spcAft>
              <a:buClr>
                <a:schemeClr val="lt1"/>
              </a:buClr>
              <a:buSzPts val="900"/>
              <a:buChar char="■"/>
              <a:defRPr sz="900">
                <a:solidFill>
                  <a:schemeClr val="lt1"/>
                </a:solidFill>
              </a:defRPr>
            </a:lvl9pPr>
          </a:lstStyle>
          <a:p>
            <a:endParaRPr/>
          </a:p>
        </p:txBody>
      </p:sp>
      <p:sp>
        <p:nvSpPr>
          <p:cNvPr id="4898" name="Google Shape;4898;p236"/>
          <p:cNvSpPr txBox="1">
            <a:spLocks noGrp="1"/>
          </p:cNvSpPr>
          <p:nvPr>
            <p:ph type="body" idx="13"/>
          </p:nvPr>
        </p:nvSpPr>
        <p:spPr>
          <a:xfrm>
            <a:off x="5870325" y="1289300"/>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a:solidFill>
                  <a:schemeClr val="lt1"/>
                </a:solidFill>
              </a:defRPr>
            </a:lvl1pPr>
            <a:lvl2pPr marL="914400" lvl="1" indent="-285750">
              <a:spcBef>
                <a:spcPts val="0"/>
              </a:spcBef>
              <a:spcAft>
                <a:spcPts val="0"/>
              </a:spcAft>
              <a:buClr>
                <a:schemeClr val="lt1"/>
              </a:buClr>
              <a:buSzPts val="900"/>
              <a:buChar char="○"/>
              <a:defRPr sz="900">
                <a:solidFill>
                  <a:schemeClr val="lt1"/>
                </a:solidFill>
              </a:defRPr>
            </a:lvl2pPr>
            <a:lvl3pPr marL="1371600" lvl="2" indent="-285750">
              <a:spcBef>
                <a:spcPts val="0"/>
              </a:spcBef>
              <a:spcAft>
                <a:spcPts val="0"/>
              </a:spcAft>
              <a:buClr>
                <a:schemeClr val="lt1"/>
              </a:buClr>
              <a:buSzPts val="900"/>
              <a:buChar char="■"/>
              <a:defRPr sz="900">
                <a:solidFill>
                  <a:schemeClr val="lt1"/>
                </a:solidFill>
              </a:defRPr>
            </a:lvl3pPr>
            <a:lvl4pPr marL="1828800" lvl="3" indent="-285750">
              <a:spcBef>
                <a:spcPts val="0"/>
              </a:spcBef>
              <a:spcAft>
                <a:spcPts val="0"/>
              </a:spcAft>
              <a:buClr>
                <a:schemeClr val="lt1"/>
              </a:buClr>
              <a:buSzPts val="900"/>
              <a:buChar char="●"/>
              <a:defRPr sz="900">
                <a:solidFill>
                  <a:schemeClr val="lt1"/>
                </a:solidFill>
              </a:defRPr>
            </a:lvl4pPr>
            <a:lvl5pPr marL="2286000" lvl="4" indent="-285750">
              <a:spcBef>
                <a:spcPts val="0"/>
              </a:spcBef>
              <a:spcAft>
                <a:spcPts val="0"/>
              </a:spcAft>
              <a:buClr>
                <a:schemeClr val="lt1"/>
              </a:buClr>
              <a:buSzPts val="900"/>
              <a:buChar char="○"/>
              <a:defRPr sz="900">
                <a:solidFill>
                  <a:schemeClr val="lt1"/>
                </a:solidFill>
              </a:defRPr>
            </a:lvl5pPr>
            <a:lvl6pPr marL="2743200" lvl="5" indent="-285750">
              <a:spcBef>
                <a:spcPts val="0"/>
              </a:spcBef>
              <a:spcAft>
                <a:spcPts val="0"/>
              </a:spcAft>
              <a:buClr>
                <a:schemeClr val="lt1"/>
              </a:buClr>
              <a:buSzPts val="900"/>
              <a:buChar char="■"/>
              <a:defRPr sz="900">
                <a:solidFill>
                  <a:schemeClr val="lt1"/>
                </a:solidFill>
              </a:defRPr>
            </a:lvl6pPr>
            <a:lvl7pPr marL="3200400" lvl="6" indent="-285750">
              <a:spcBef>
                <a:spcPts val="0"/>
              </a:spcBef>
              <a:spcAft>
                <a:spcPts val="0"/>
              </a:spcAft>
              <a:buClr>
                <a:schemeClr val="lt1"/>
              </a:buClr>
              <a:buSzPts val="900"/>
              <a:buChar char="●"/>
              <a:defRPr sz="900">
                <a:solidFill>
                  <a:schemeClr val="lt1"/>
                </a:solidFill>
              </a:defRPr>
            </a:lvl7pPr>
            <a:lvl8pPr marL="3657600" lvl="7" indent="-285750">
              <a:spcBef>
                <a:spcPts val="0"/>
              </a:spcBef>
              <a:spcAft>
                <a:spcPts val="0"/>
              </a:spcAft>
              <a:buClr>
                <a:schemeClr val="lt1"/>
              </a:buClr>
              <a:buSzPts val="900"/>
              <a:buChar char="○"/>
              <a:defRPr sz="900">
                <a:solidFill>
                  <a:schemeClr val="lt1"/>
                </a:solidFill>
              </a:defRPr>
            </a:lvl8pPr>
            <a:lvl9pPr marL="4114800" lvl="8" indent="-285750">
              <a:spcBef>
                <a:spcPts val="0"/>
              </a:spcBef>
              <a:spcAft>
                <a:spcPts val="0"/>
              </a:spcAft>
              <a:buClr>
                <a:schemeClr val="lt1"/>
              </a:buClr>
              <a:buSzPts val="900"/>
              <a:buChar char="■"/>
              <a:defRPr sz="900">
                <a:solidFill>
                  <a:schemeClr val="lt1"/>
                </a:solidFill>
              </a:defRPr>
            </a:lvl9pPr>
          </a:lstStyle>
          <a:p>
            <a:endParaRPr/>
          </a:p>
        </p:txBody>
      </p:sp>
      <p:sp>
        <p:nvSpPr>
          <p:cNvPr id="4899" name="Google Shape;4899;p236"/>
          <p:cNvSpPr txBox="1">
            <a:spLocks noGrp="1"/>
          </p:cNvSpPr>
          <p:nvPr>
            <p:ph type="body" idx="14"/>
          </p:nvPr>
        </p:nvSpPr>
        <p:spPr>
          <a:xfrm>
            <a:off x="676500" y="1929375"/>
            <a:ext cx="2596800" cy="642300"/>
          </a:xfrm>
          <a:prstGeom prst="rect">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b="1">
                <a:solidFill>
                  <a:schemeClr val="lt1"/>
                </a:solidFill>
              </a:defRPr>
            </a:lvl1pPr>
            <a:lvl2pPr marL="914400" lvl="1" indent="-285750">
              <a:spcBef>
                <a:spcPts val="0"/>
              </a:spcBef>
              <a:spcAft>
                <a:spcPts val="0"/>
              </a:spcAft>
              <a:buClr>
                <a:schemeClr val="lt1"/>
              </a:buClr>
              <a:buSzPts val="900"/>
              <a:buChar char="○"/>
              <a:defRPr sz="900" b="1">
                <a:solidFill>
                  <a:schemeClr val="lt1"/>
                </a:solidFill>
              </a:defRPr>
            </a:lvl2pPr>
            <a:lvl3pPr marL="1371600" lvl="2" indent="-285750">
              <a:spcBef>
                <a:spcPts val="0"/>
              </a:spcBef>
              <a:spcAft>
                <a:spcPts val="0"/>
              </a:spcAft>
              <a:buClr>
                <a:schemeClr val="lt1"/>
              </a:buClr>
              <a:buSzPts val="900"/>
              <a:buChar char="■"/>
              <a:defRPr sz="900" b="1">
                <a:solidFill>
                  <a:schemeClr val="lt1"/>
                </a:solidFill>
              </a:defRPr>
            </a:lvl3pPr>
            <a:lvl4pPr marL="1828800" lvl="3" indent="-285750">
              <a:spcBef>
                <a:spcPts val="0"/>
              </a:spcBef>
              <a:spcAft>
                <a:spcPts val="0"/>
              </a:spcAft>
              <a:buClr>
                <a:schemeClr val="lt1"/>
              </a:buClr>
              <a:buSzPts val="900"/>
              <a:buChar char="●"/>
              <a:defRPr sz="900" b="1">
                <a:solidFill>
                  <a:schemeClr val="lt1"/>
                </a:solidFill>
              </a:defRPr>
            </a:lvl4pPr>
            <a:lvl5pPr marL="2286000" lvl="4" indent="-285750">
              <a:spcBef>
                <a:spcPts val="0"/>
              </a:spcBef>
              <a:spcAft>
                <a:spcPts val="0"/>
              </a:spcAft>
              <a:buClr>
                <a:schemeClr val="lt1"/>
              </a:buClr>
              <a:buSzPts val="900"/>
              <a:buChar char="○"/>
              <a:defRPr sz="900" b="1">
                <a:solidFill>
                  <a:schemeClr val="lt1"/>
                </a:solidFill>
              </a:defRPr>
            </a:lvl5pPr>
            <a:lvl6pPr marL="2743200" lvl="5" indent="-285750">
              <a:spcBef>
                <a:spcPts val="0"/>
              </a:spcBef>
              <a:spcAft>
                <a:spcPts val="0"/>
              </a:spcAft>
              <a:buClr>
                <a:schemeClr val="lt1"/>
              </a:buClr>
              <a:buSzPts val="900"/>
              <a:buChar char="■"/>
              <a:defRPr sz="900" b="1">
                <a:solidFill>
                  <a:schemeClr val="lt1"/>
                </a:solidFill>
              </a:defRPr>
            </a:lvl6pPr>
            <a:lvl7pPr marL="3200400" lvl="6" indent="-285750">
              <a:spcBef>
                <a:spcPts val="0"/>
              </a:spcBef>
              <a:spcAft>
                <a:spcPts val="0"/>
              </a:spcAft>
              <a:buClr>
                <a:schemeClr val="lt1"/>
              </a:buClr>
              <a:buSzPts val="900"/>
              <a:buChar char="●"/>
              <a:defRPr sz="900" b="1">
                <a:solidFill>
                  <a:schemeClr val="lt1"/>
                </a:solidFill>
              </a:defRPr>
            </a:lvl7pPr>
            <a:lvl8pPr marL="3657600" lvl="7" indent="-285750">
              <a:spcBef>
                <a:spcPts val="0"/>
              </a:spcBef>
              <a:spcAft>
                <a:spcPts val="0"/>
              </a:spcAft>
              <a:buClr>
                <a:schemeClr val="lt1"/>
              </a:buClr>
              <a:buSzPts val="900"/>
              <a:buChar char="○"/>
              <a:defRPr sz="900" b="1">
                <a:solidFill>
                  <a:schemeClr val="lt1"/>
                </a:solidFill>
              </a:defRPr>
            </a:lvl8pPr>
            <a:lvl9pPr marL="4114800" lvl="8" indent="-285750">
              <a:spcBef>
                <a:spcPts val="0"/>
              </a:spcBef>
              <a:spcAft>
                <a:spcPts val="0"/>
              </a:spcAft>
              <a:buClr>
                <a:schemeClr val="lt1"/>
              </a:buClr>
              <a:buSzPts val="900"/>
              <a:buChar char="■"/>
              <a:defRPr sz="900" b="1">
                <a:solidFill>
                  <a:schemeClr val="lt1"/>
                </a:solidFill>
              </a:defRPr>
            </a:lvl9pPr>
          </a:lstStyle>
          <a:p>
            <a:endParaRPr/>
          </a:p>
        </p:txBody>
      </p:sp>
      <p:sp>
        <p:nvSpPr>
          <p:cNvPr id="4900" name="Google Shape;4900;p236"/>
          <p:cNvSpPr txBox="1">
            <a:spLocks noGrp="1"/>
          </p:cNvSpPr>
          <p:nvPr>
            <p:ph type="body" idx="15"/>
          </p:nvPr>
        </p:nvSpPr>
        <p:spPr>
          <a:xfrm>
            <a:off x="3273550" y="1929375"/>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a:solidFill>
                  <a:schemeClr val="lt1"/>
                </a:solidFill>
              </a:defRPr>
            </a:lvl1pPr>
            <a:lvl2pPr marL="914400" lvl="1" indent="-285750">
              <a:spcBef>
                <a:spcPts val="0"/>
              </a:spcBef>
              <a:spcAft>
                <a:spcPts val="0"/>
              </a:spcAft>
              <a:buClr>
                <a:schemeClr val="lt1"/>
              </a:buClr>
              <a:buSzPts val="900"/>
              <a:buChar char="○"/>
              <a:defRPr sz="900">
                <a:solidFill>
                  <a:schemeClr val="lt1"/>
                </a:solidFill>
              </a:defRPr>
            </a:lvl2pPr>
            <a:lvl3pPr marL="1371600" lvl="2" indent="-285750">
              <a:spcBef>
                <a:spcPts val="0"/>
              </a:spcBef>
              <a:spcAft>
                <a:spcPts val="0"/>
              </a:spcAft>
              <a:buClr>
                <a:schemeClr val="lt1"/>
              </a:buClr>
              <a:buSzPts val="900"/>
              <a:buChar char="■"/>
              <a:defRPr sz="900">
                <a:solidFill>
                  <a:schemeClr val="lt1"/>
                </a:solidFill>
              </a:defRPr>
            </a:lvl3pPr>
            <a:lvl4pPr marL="1828800" lvl="3" indent="-285750">
              <a:spcBef>
                <a:spcPts val="0"/>
              </a:spcBef>
              <a:spcAft>
                <a:spcPts val="0"/>
              </a:spcAft>
              <a:buClr>
                <a:schemeClr val="lt1"/>
              </a:buClr>
              <a:buSzPts val="900"/>
              <a:buChar char="●"/>
              <a:defRPr sz="900">
                <a:solidFill>
                  <a:schemeClr val="lt1"/>
                </a:solidFill>
              </a:defRPr>
            </a:lvl4pPr>
            <a:lvl5pPr marL="2286000" lvl="4" indent="-285750">
              <a:spcBef>
                <a:spcPts val="0"/>
              </a:spcBef>
              <a:spcAft>
                <a:spcPts val="0"/>
              </a:spcAft>
              <a:buClr>
                <a:schemeClr val="lt1"/>
              </a:buClr>
              <a:buSzPts val="900"/>
              <a:buChar char="○"/>
              <a:defRPr sz="900">
                <a:solidFill>
                  <a:schemeClr val="lt1"/>
                </a:solidFill>
              </a:defRPr>
            </a:lvl5pPr>
            <a:lvl6pPr marL="2743200" lvl="5" indent="-285750">
              <a:spcBef>
                <a:spcPts val="0"/>
              </a:spcBef>
              <a:spcAft>
                <a:spcPts val="0"/>
              </a:spcAft>
              <a:buClr>
                <a:schemeClr val="lt1"/>
              </a:buClr>
              <a:buSzPts val="900"/>
              <a:buChar char="■"/>
              <a:defRPr sz="900">
                <a:solidFill>
                  <a:schemeClr val="lt1"/>
                </a:solidFill>
              </a:defRPr>
            </a:lvl6pPr>
            <a:lvl7pPr marL="3200400" lvl="6" indent="-285750">
              <a:spcBef>
                <a:spcPts val="0"/>
              </a:spcBef>
              <a:spcAft>
                <a:spcPts val="0"/>
              </a:spcAft>
              <a:buClr>
                <a:schemeClr val="lt1"/>
              </a:buClr>
              <a:buSzPts val="900"/>
              <a:buChar char="●"/>
              <a:defRPr sz="900">
                <a:solidFill>
                  <a:schemeClr val="lt1"/>
                </a:solidFill>
              </a:defRPr>
            </a:lvl7pPr>
            <a:lvl8pPr marL="3657600" lvl="7" indent="-285750">
              <a:spcBef>
                <a:spcPts val="0"/>
              </a:spcBef>
              <a:spcAft>
                <a:spcPts val="0"/>
              </a:spcAft>
              <a:buClr>
                <a:schemeClr val="lt1"/>
              </a:buClr>
              <a:buSzPts val="900"/>
              <a:buChar char="○"/>
              <a:defRPr sz="900">
                <a:solidFill>
                  <a:schemeClr val="lt1"/>
                </a:solidFill>
              </a:defRPr>
            </a:lvl8pPr>
            <a:lvl9pPr marL="4114800" lvl="8" indent="-285750">
              <a:spcBef>
                <a:spcPts val="0"/>
              </a:spcBef>
              <a:spcAft>
                <a:spcPts val="0"/>
              </a:spcAft>
              <a:buClr>
                <a:schemeClr val="lt1"/>
              </a:buClr>
              <a:buSzPts val="900"/>
              <a:buChar char="■"/>
              <a:defRPr sz="900">
                <a:solidFill>
                  <a:schemeClr val="lt1"/>
                </a:solidFill>
              </a:defRPr>
            </a:lvl9pPr>
          </a:lstStyle>
          <a:p>
            <a:endParaRPr/>
          </a:p>
        </p:txBody>
      </p:sp>
      <p:sp>
        <p:nvSpPr>
          <p:cNvPr id="4901" name="Google Shape;4901;p236"/>
          <p:cNvSpPr txBox="1">
            <a:spLocks noGrp="1"/>
          </p:cNvSpPr>
          <p:nvPr>
            <p:ph type="body" idx="16"/>
          </p:nvPr>
        </p:nvSpPr>
        <p:spPr>
          <a:xfrm>
            <a:off x="4571875" y="1929375"/>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a:solidFill>
                  <a:schemeClr val="lt1"/>
                </a:solidFill>
              </a:defRPr>
            </a:lvl1pPr>
            <a:lvl2pPr marL="914400" lvl="1" indent="-285750">
              <a:spcBef>
                <a:spcPts val="0"/>
              </a:spcBef>
              <a:spcAft>
                <a:spcPts val="0"/>
              </a:spcAft>
              <a:buClr>
                <a:schemeClr val="lt1"/>
              </a:buClr>
              <a:buSzPts val="900"/>
              <a:buChar char="○"/>
              <a:defRPr sz="900">
                <a:solidFill>
                  <a:schemeClr val="lt1"/>
                </a:solidFill>
              </a:defRPr>
            </a:lvl2pPr>
            <a:lvl3pPr marL="1371600" lvl="2" indent="-285750">
              <a:spcBef>
                <a:spcPts val="0"/>
              </a:spcBef>
              <a:spcAft>
                <a:spcPts val="0"/>
              </a:spcAft>
              <a:buClr>
                <a:schemeClr val="lt1"/>
              </a:buClr>
              <a:buSzPts val="900"/>
              <a:buChar char="■"/>
              <a:defRPr sz="900">
                <a:solidFill>
                  <a:schemeClr val="lt1"/>
                </a:solidFill>
              </a:defRPr>
            </a:lvl3pPr>
            <a:lvl4pPr marL="1828800" lvl="3" indent="-285750">
              <a:spcBef>
                <a:spcPts val="0"/>
              </a:spcBef>
              <a:spcAft>
                <a:spcPts val="0"/>
              </a:spcAft>
              <a:buClr>
                <a:schemeClr val="lt1"/>
              </a:buClr>
              <a:buSzPts val="900"/>
              <a:buChar char="●"/>
              <a:defRPr sz="900">
                <a:solidFill>
                  <a:schemeClr val="lt1"/>
                </a:solidFill>
              </a:defRPr>
            </a:lvl4pPr>
            <a:lvl5pPr marL="2286000" lvl="4" indent="-285750">
              <a:spcBef>
                <a:spcPts val="0"/>
              </a:spcBef>
              <a:spcAft>
                <a:spcPts val="0"/>
              </a:spcAft>
              <a:buClr>
                <a:schemeClr val="lt1"/>
              </a:buClr>
              <a:buSzPts val="900"/>
              <a:buChar char="○"/>
              <a:defRPr sz="900">
                <a:solidFill>
                  <a:schemeClr val="lt1"/>
                </a:solidFill>
              </a:defRPr>
            </a:lvl5pPr>
            <a:lvl6pPr marL="2743200" lvl="5" indent="-285750">
              <a:spcBef>
                <a:spcPts val="0"/>
              </a:spcBef>
              <a:spcAft>
                <a:spcPts val="0"/>
              </a:spcAft>
              <a:buClr>
                <a:schemeClr val="lt1"/>
              </a:buClr>
              <a:buSzPts val="900"/>
              <a:buChar char="■"/>
              <a:defRPr sz="900">
                <a:solidFill>
                  <a:schemeClr val="lt1"/>
                </a:solidFill>
              </a:defRPr>
            </a:lvl6pPr>
            <a:lvl7pPr marL="3200400" lvl="6" indent="-285750">
              <a:spcBef>
                <a:spcPts val="0"/>
              </a:spcBef>
              <a:spcAft>
                <a:spcPts val="0"/>
              </a:spcAft>
              <a:buClr>
                <a:schemeClr val="lt1"/>
              </a:buClr>
              <a:buSzPts val="900"/>
              <a:buChar char="●"/>
              <a:defRPr sz="900">
                <a:solidFill>
                  <a:schemeClr val="lt1"/>
                </a:solidFill>
              </a:defRPr>
            </a:lvl7pPr>
            <a:lvl8pPr marL="3657600" lvl="7" indent="-285750">
              <a:spcBef>
                <a:spcPts val="0"/>
              </a:spcBef>
              <a:spcAft>
                <a:spcPts val="0"/>
              </a:spcAft>
              <a:buClr>
                <a:schemeClr val="lt1"/>
              </a:buClr>
              <a:buSzPts val="900"/>
              <a:buChar char="○"/>
              <a:defRPr sz="900">
                <a:solidFill>
                  <a:schemeClr val="lt1"/>
                </a:solidFill>
              </a:defRPr>
            </a:lvl8pPr>
            <a:lvl9pPr marL="4114800" lvl="8" indent="-285750">
              <a:spcBef>
                <a:spcPts val="0"/>
              </a:spcBef>
              <a:spcAft>
                <a:spcPts val="0"/>
              </a:spcAft>
              <a:buClr>
                <a:schemeClr val="lt1"/>
              </a:buClr>
              <a:buSzPts val="900"/>
              <a:buChar char="■"/>
              <a:defRPr sz="900">
                <a:solidFill>
                  <a:schemeClr val="lt1"/>
                </a:solidFill>
              </a:defRPr>
            </a:lvl9pPr>
          </a:lstStyle>
          <a:p>
            <a:endParaRPr/>
          </a:p>
        </p:txBody>
      </p:sp>
      <p:sp>
        <p:nvSpPr>
          <p:cNvPr id="4902" name="Google Shape;4902;p236"/>
          <p:cNvSpPr txBox="1">
            <a:spLocks noGrp="1"/>
          </p:cNvSpPr>
          <p:nvPr>
            <p:ph type="body" idx="17"/>
          </p:nvPr>
        </p:nvSpPr>
        <p:spPr>
          <a:xfrm>
            <a:off x="5870325" y="1929375"/>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a:solidFill>
                  <a:schemeClr val="lt1"/>
                </a:solidFill>
              </a:defRPr>
            </a:lvl1pPr>
            <a:lvl2pPr marL="914400" lvl="1" indent="-285750">
              <a:spcBef>
                <a:spcPts val="0"/>
              </a:spcBef>
              <a:spcAft>
                <a:spcPts val="0"/>
              </a:spcAft>
              <a:buClr>
                <a:schemeClr val="lt1"/>
              </a:buClr>
              <a:buSzPts val="900"/>
              <a:buChar char="○"/>
              <a:defRPr sz="900">
                <a:solidFill>
                  <a:schemeClr val="lt1"/>
                </a:solidFill>
              </a:defRPr>
            </a:lvl2pPr>
            <a:lvl3pPr marL="1371600" lvl="2" indent="-285750">
              <a:spcBef>
                <a:spcPts val="0"/>
              </a:spcBef>
              <a:spcAft>
                <a:spcPts val="0"/>
              </a:spcAft>
              <a:buClr>
                <a:schemeClr val="lt1"/>
              </a:buClr>
              <a:buSzPts val="900"/>
              <a:buChar char="■"/>
              <a:defRPr sz="900">
                <a:solidFill>
                  <a:schemeClr val="lt1"/>
                </a:solidFill>
              </a:defRPr>
            </a:lvl3pPr>
            <a:lvl4pPr marL="1828800" lvl="3" indent="-285750">
              <a:spcBef>
                <a:spcPts val="0"/>
              </a:spcBef>
              <a:spcAft>
                <a:spcPts val="0"/>
              </a:spcAft>
              <a:buClr>
                <a:schemeClr val="lt1"/>
              </a:buClr>
              <a:buSzPts val="900"/>
              <a:buChar char="●"/>
              <a:defRPr sz="900">
                <a:solidFill>
                  <a:schemeClr val="lt1"/>
                </a:solidFill>
              </a:defRPr>
            </a:lvl4pPr>
            <a:lvl5pPr marL="2286000" lvl="4" indent="-285750">
              <a:spcBef>
                <a:spcPts val="0"/>
              </a:spcBef>
              <a:spcAft>
                <a:spcPts val="0"/>
              </a:spcAft>
              <a:buClr>
                <a:schemeClr val="lt1"/>
              </a:buClr>
              <a:buSzPts val="900"/>
              <a:buChar char="○"/>
              <a:defRPr sz="900">
                <a:solidFill>
                  <a:schemeClr val="lt1"/>
                </a:solidFill>
              </a:defRPr>
            </a:lvl5pPr>
            <a:lvl6pPr marL="2743200" lvl="5" indent="-285750">
              <a:spcBef>
                <a:spcPts val="0"/>
              </a:spcBef>
              <a:spcAft>
                <a:spcPts val="0"/>
              </a:spcAft>
              <a:buClr>
                <a:schemeClr val="lt1"/>
              </a:buClr>
              <a:buSzPts val="900"/>
              <a:buChar char="■"/>
              <a:defRPr sz="900">
                <a:solidFill>
                  <a:schemeClr val="lt1"/>
                </a:solidFill>
              </a:defRPr>
            </a:lvl6pPr>
            <a:lvl7pPr marL="3200400" lvl="6" indent="-285750">
              <a:spcBef>
                <a:spcPts val="0"/>
              </a:spcBef>
              <a:spcAft>
                <a:spcPts val="0"/>
              </a:spcAft>
              <a:buClr>
                <a:schemeClr val="lt1"/>
              </a:buClr>
              <a:buSzPts val="900"/>
              <a:buChar char="●"/>
              <a:defRPr sz="900">
                <a:solidFill>
                  <a:schemeClr val="lt1"/>
                </a:solidFill>
              </a:defRPr>
            </a:lvl7pPr>
            <a:lvl8pPr marL="3657600" lvl="7" indent="-285750">
              <a:spcBef>
                <a:spcPts val="0"/>
              </a:spcBef>
              <a:spcAft>
                <a:spcPts val="0"/>
              </a:spcAft>
              <a:buClr>
                <a:schemeClr val="lt1"/>
              </a:buClr>
              <a:buSzPts val="900"/>
              <a:buChar char="○"/>
              <a:defRPr sz="900">
                <a:solidFill>
                  <a:schemeClr val="lt1"/>
                </a:solidFill>
              </a:defRPr>
            </a:lvl8pPr>
            <a:lvl9pPr marL="4114800" lvl="8" indent="-285750">
              <a:spcBef>
                <a:spcPts val="0"/>
              </a:spcBef>
              <a:spcAft>
                <a:spcPts val="0"/>
              </a:spcAft>
              <a:buClr>
                <a:schemeClr val="lt1"/>
              </a:buClr>
              <a:buSzPts val="900"/>
              <a:buChar char="■"/>
              <a:defRPr sz="900">
                <a:solidFill>
                  <a:schemeClr val="lt1"/>
                </a:solidFill>
              </a:defRPr>
            </a:lvl9pPr>
          </a:lstStyle>
          <a:p>
            <a:endParaRPr/>
          </a:p>
        </p:txBody>
      </p:sp>
      <p:sp>
        <p:nvSpPr>
          <p:cNvPr id="4903" name="Google Shape;4903;p236"/>
          <p:cNvSpPr txBox="1">
            <a:spLocks noGrp="1"/>
          </p:cNvSpPr>
          <p:nvPr>
            <p:ph type="body" idx="18"/>
          </p:nvPr>
        </p:nvSpPr>
        <p:spPr>
          <a:xfrm>
            <a:off x="676500" y="2567250"/>
            <a:ext cx="2596800" cy="642300"/>
          </a:xfrm>
          <a:prstGeom prst="rect">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b="1">
                <a:solidFill>
                  <a:schemeClr val="lt1"/>
                </a:solidFill>
              </a:defRPr>
            </a:lvl1pPr>
            <a:lvl2pPr marL="914400" lvl="1" indent="-285750">
              <a:spcBef>
                <a:spcPts val="0"/>
              </a:spcBef>
              <a:spcAft>
                <a:spcPts val="0"/>
              </a:spcAft>
              <a:buClr>
                <a:schemeClr val="lt1"/>
              </a:buClr>
              <a:buSzPts val="900"/>
              <a:buChar char="○"/>
              <a:defRPr sz="900" b="1">
                <a:solidFill>
                  <a:schemeClr val="lt1"/>
                </a:solidFill>
              </a:defRPr>
            </a:lvl2pPr>
            <a:lvl3pPr marL="1371600" lvl="2" indent="-285750">
              <a:spcBef>
                <a:spcPts val="0"/>
              </a:spcBef>
              <a:spcAft>
                <a:spcPts val="0"/>
              </a:spcAft>
              <a:buClr>
                <a:schemeClr val="lt1"/>
              </a:buClr>
              <a:buSzPts val="900"/>
              <a:buChar char="■"/>
              <a:defRPr sz="900" b="1">
                <a:solidFill>
                  <a:schemeClr val="lt1"/>
                </a:solidFill>
              </a:defRPr>
            </a:lvl3pPr>
            <a:lvl4pPr marL="1828800" lvl="3" indent="-285750">
              <a:spcBef>
                <a:spcPts val="0"/>
              </a:spcBef>
              <a:spcAft>
                <a:spcPts val="0"/>
              </a:spcAft>
              <a:buClr>
                <a:schemeClr val="lt1"/>
              </a:buClr>
              <a:buSzPts val="900"/>
              <a:buChar char="●"/>
              <a:defRPr sz="900" b="1">
                <a:solidFill>
                  <a:schemeClr val="lt1"/>
                </a:solidFill>
              </a:defRPr>
            </a:lvl4pPr>
            <a:lvl5pPr marL="2286000" lvl="4" indent="-285750">
              <a:spcBef>
                <a:spcPts val="0"/>
              </a:spcBef>
              <a:spcAft>
                <a:spcPts val="0"/>
              </a:spcAft>
              <a:buClr>
                <a:schemeClr val="lt1"/>
              </a:buClr>
              <a:buSzPts val="900"/>
              <a:buChar char="○"/>
              <a:defRPr sz="900" b="1">
                <a:solidFill>
                  <a:schemeClr val="lt1"/>
                </a:solidFill>
              </a:defRPr>
            </a:lvl5pPr>
            <a:lvl6pPr marL="2743200" lvl="5" indent="-285750">
              <a:spcBef>
                <a:spcPts val="0"/>
              </a:spcBef>
              <a:spcAft>
                <a:spcPts val="0"/>
              </a:spcAft>
              <a:buClr>
                <a:schemeClr val="lt1"/>
              </a:buClr>
              <a:buSzPts val="900"/>
              <a:buChar char="■"/>
              <a:defRPr sz="900" b="1">
                <a:solidFill>
                  <a:schemeClr val="lt1"/>
                </a:solidFill>
              </a:defRPr>
            </a:lvl6pPr>
            <a:lvl7pPr marL="3200400" lvl="6" indent="-285750">
              <a:spcBef>
                <a:spcPts val="0"/>
              </a:spcBef>
              <a:spcAft>
                <a:spcPts val="0"/>
              </a:spcAft>
              <a:buClr>
                <a:schemeClr val="lt1"/>
              </a:buClr>
              <a:buSzPts val="900"/>
              <a:buChar char="●"/>
              <a:defRPr sz="900" b="1">
                <a:solidFill>
                  <a:schemeClr val="lt1"/>
                </a:solidFill>
              </a:defRPr>
            </a:lvl7pPr>
            <a:lvl8pPr marL="3657600" lvl="7" indent="-285750">
              <a:spcBef>
                <a:spcPts val="0"/>
              </a:spcBef>
              <a:spcAft>
                <a:spcPts val="0"/>
              </a:spcAft>
              <a:buClr>
                <a:schemeClr val="lt1"/>
              </a:buClr>
              <a:buSzPts val="900"/>
              <a:buChar char="○"/>
              <a:defRPr sz="900" b="1">
                <a:solidFill>
                  <a:schemeClr val="lt1"/>
                </a:solidFill>
              </a:defRPr>
            </a:lvl8pPr>
            <a:lvl9pPr marL="4114800" lvl="8" indent="-285750">
              <a:spcBef>
                <a:spcPts val="0"/>
              </a:spcBef>
              <a:spcAft>
                <a:spcPts val="0"/>
              </a:spcAft>
              <a:buClr>
                <a:schemeClr val="lt1"/>
              </a:buClr>
              <a:buSzPts val="900"/>
              <a:buChar char="■"/>
              <a:defRPr sz="900" b="1">
                <a:solidFill>
                  <a:schemeClr val="lt1"/>
                </a:solidFill>
              </a:defRPr>
            </a:lvl9pPr>
          </a:lstStyle>
          <a:p>
            <a:endParaRPr/>
          </a:p>
        </p:txBody>
      </p:sp>
      <p:sp>
        <p:nvSpPr>
          <p:cNvPr id="4904" name="Google Shape;4904;p236"/>
          <p:cNvSpPr txBox="1">
            <a:spLocks noGrp="1"/>
          </p:cNvSpPr>
          <p:nvPr>
            <p:ph type="body" idx="19"/>
          </p:nvPr>
        </p:nvSpPr>
        <p:spPr>
          <a:xfrm>
            <a:off x="3273550" y="2567250"/>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a:solidFill>
                  <a:schemeClr val="lt1"/>
                </a:solidFill>
              </a:defRPr>
            </a:lvl1pPr>
            <a:lvl2pPr marL="914400" lvl="1" indent="-285750">
              <a:spcBef>
                <a:spcPts val="0"/>
              </a:spcBef>
              <a:spcAft>
                <a:spcPts val="0"/>
              </a:spcAft>
              <a:buClr>
                <a:schemeClr val="lt1"/>
              </a:buClr>
              <a:buSzPts val="900"/>
              <a:buChar char="○"/>
              <a:defRPr sz="900">
                <a:solidFill>
                  <a:schemeClr val="lt1"/>
                </a:solidFill>
              </a:defRPr>
            </a:lvl2pPr>
            <a:lvl3pPr marL="1371600" lvl="2" indent="-285750">
              <a:spcBef>
                <a:spcPts val="0"/>
              </a:spcBef>
              <a:spcAft>
                <a:spcPts val="0"/>
              </a:spcAft>
              <a:buClr>
                <a:schemeClr val="lt1"/>
              </a:buClr>
              <a:buSzPts val="900"/>
              <a:buChar char="■"/>
              <a:defRPr sz="900">
                <a:solidFill>
                  <a:schemeClr val="lt1"/>
                </a:solidFill>
              </a:defRPr>
            </a:lvl3pPr>
            <a:lvl4pPr marL="1828800" lvl="3" indent="-285750">
              <a:spcBef>
                <a:spcPts val="0"/>
              </a:spcBef>
              <a:spcAft>
                <a:spcPts val="0"/>
              </a:spcAft>
              <a:buClr>
                <a:schemeClr val="lt1"/>
              </a:buClr>
              <a:buSzPts val="900"/>
              <a:buChar char="●"/>
              <a:defRPr sz="900">
                <a:solidFill>
                  <a:schemeClr val="lt1"/>
                </a:solidFill>
              </a:defRPr>
            </a:lvl4pPr>
            <a:lvl5pPr marL="2286000" lvl="4" indent="-285750">
              <a:spcBef>
                <a:spcPts val="0"/>
              </a:spcBef>
              <a:spcAft>
                <a:spcPts val="0"/>
              </a:spcAft>
              <a:buClr>
                <a:schemeClr val="lt1"/>
              </a:buClr>
              <a:buSzPts val="900"/>
              <a:buChar char="○"/>
              <a:defRPr sz="900">
                <a:solidFill>
                  <a:schemeClr val="lt1"/>
                </a:solidFill>
              </a:defRPr>
            </a:lvl5pPr>
            <a:lvl6pPr marL="2743200" lvl="5" indent="-285750">
              <a:spcBef>
                <a:spcPts val="0"/>
              </a:spcBef>
              <a:spcAft>
                <a:spcPts val="0"/>
              </a:spcAft>
              <a:buClr>
                <a:schemeClr val="lt1"/>
              </a:buClr>
              <a:buSzPts val="900"/>
              <a:buChar char="■"/>
              <a:defRPr sz="900">
                <a:solidFill>
                  <a:schemeClr val="lt1"/>
                </a:solidFill>
              </a:defRPr>
            </a:lvl6pPr>
            <a:lvl7pPr marL="3200400" lvl="6" indent="-285750">
              <a:spcBef>
                <a:spcPts val="0"/>
              </a:spcBef>
              <a:spcAft>
                <a:spcPts val="0"/>
              </a:spcAft>
              <a:buClr>
                <a:schemeClr val="lt1"/>
              </a:buClr>
              <a:buSzPts val="900"/>
              <a:buChar char="●"/>
              <a:defRPr sz="900">
                <a:solidFill>
                  <a:schemeClr val="lt1"/>
                </a:solidFill>
              </a:defRPr>
            </a:lvl7pPr>
            <a:lvl8pPr marL="3657600" lvl="7" indent="-285750">
              <a:spcBef>
                <a:spcPts val="0"/>
              </a:spcBef>
              <a:spcAft>
                <a:spcPts val="0"/>
              </a:spcAft>
              <a:buClr>
                <a:schemeClr val="lt1"/>
              </a:buClr>
              <a:buSzPts val="900"/>
              <a:buChar char="○"/>
              <a:defRPr sz="900">
                <a:solidFill>
                  <a:schemeClr val="lt1"/>
                </a:solidFill>
              </a:defRPr>
            </a:lvl8pPr>
            <a:lvl9pPr marL="4114800" lvl="8" indent="-285750">
              <a:spcBef>
                <a:spcPts val="0"/>
              </a:spcBef>
              <a:spcAft>
                <a:spcPts val="0"/>
              </a:spcAft>
              <a:buClr>
                <a:schemeClr val="lt1"/>
              </a:buClr>
              <a:buSzPts val="900"/>
              <a:buChar char="■"/>
              <a:defRPr sz="900">
                <a:solidFill>
                  <a:schemeClr val="lt1"/>
                </a:solidFill>
              </a:defRPr>
            </a:lvl9pPr>
          </a:lstStyle>
          <a:p>
            <a:endParaRPr/>
          </a:p>
        </p:txBody>
      </p:sp>
      <p:sp>
        <p:nvSpPr>
          <p:cNvPr id="4905" name="Google Shape;4905;p236"/>
          <p:cNvSpPr txBox="1">
            <a:spLocks noGrp="1"/>
          </p:cNvSpPr>
          <p:nvPr>
            <p:ph type="body" idx="20"/>
          </p:nvPr>
        </p:nvSpPr>
        <p:spPr>
          <a:xfrm>
            <a:off x="4571875" y="2567250"/>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a:solidFill>
                  <a:schemeClr val="lt1"/>
                </a:solidFill>
              </a:defRPr>
            </a:lvl1pPr>
            <a:lvl2pPr marL="914400" lvl="1" indent="-285750">
              <a:spcBef>
                <a:spcPts val="0"/>
              </a:spcBef>
              <a:spcAft>
                <a:spcPts val="0"/>
              </a:spcAft>
              <a:buClr>
                <a:schemeClr val="lt1"/>
              </a:buClr>
              <a:buSzPts val="900"/>
              <a:buChar char="○"/>
              <a:defRPr sz="900">
                <a:solidFill>
                  <a:schemeClr val="lt1"/>
                </a:solidFill>
              </a:defRPr>
            </a:lvl2pPr>
            <a:lvl3pPr marL="1371600" lvl="2" indent="-285750">
              <a:spcBef>
                <a:spcPts val="0"/>
              </a:spcBef>
              <a:spcAft>
                <a:spcPts val="0"/>
              </a:spcAft>
              <a:buClr>
                <a:schemeClr val="lt1"/>
              </a:buClr>
              <a:buSzPts val="900"/>
              <a:buChar char="■"/>
              <a:defRPr sz="900">
                <a:solidFill>
                  <a:schemeClr val="lt1"/>
                </a:solidFill>
              </a:defRPr>
            </a:lvl3pPr>
            <a:lvl4pPr marL="1828800" lvl="3" indent="-285750">
              <a:spcBef>
                <a:spcPts val="0"/>
              </a:spcBef>
              <a:spcAft>
                <a:spcPts val="0"/>
              </a:spcAft>
              <a:buClr>
                <a:schemeClr val="lt1"/>
              </a:buClr>
              <a:buSzPts val="900"/>
              <a:buChar char="●"/>
              <a:defRPr sz="900">
                <a:solidFill>
                  <a:schemeClr val="lt1"/>
                </a:solidFill>
              </a:defRPr>
            </a:lvl4pPr>
            <a:lvl5pPr marL="2286000" lvl="4" indent="-285750">
              <a:spcBef>
                <a:spcPts val="0"/>
              </a:spcBef>
              <a:spcAft>
                <a:spcPts val="0"/>
              </a:spcAft>
              <a:buClr>
                <a:schemeClr val="lt1"/>
              </a:buClr>
              <a:buSzPts val="900"/>
              <a:buChar char="○"/>
              <a:defRPr sz="900">
                <a:solidFill>
                  <a:schemeClr val="lt1"/>
                </a:solidFill>
              </a:defRPr>
            </a:lvl5pPr>
            <a:lvl6pPr marL="2743200" lvl="5" indent="-285750">
              <a:spcBef>
                <a:spcPts val="0"/>
              </a:spcBef>
              <a:spcAft>
                <a:spcPts val="0"/>
              </a:spcAft>
              <a:buClr>
                <a:schemeClr val="lt1"/>
              </a:buClr>
              <a:buSzPts val="900"/>
              <a:buChar char="■"/>
              <a:defRPr sz="900">
                <a:solidFill>
                  <a:schemeClr val="lt1"/>
                </a:solidFill>
              </a:defRPr>
            </a:lvl6pPr>
            <a:lvl7pPr marL="3200400" lvl="6" indent="-285750">
              <a:spcBef>
                <a:spcPts val="0"/>
              </a:spcBef>
              <a:spcAft>
                <a:spcPts val="0"/>
              </a:spcAft>
              <a:buClr>
                <a:schemeClr val="lt1"/>
              </a:buClr>
              <a:buSzPts val="900"/>
              <a:buChar char="●"/>
              <a:defRPr sz="900">
                <a:solidFill>
                  <a:schemeClr val="lt1"/>
                </a:solidFill>
              </a:defRPr>
            </a:lvl7pPr>
            <a:lvl8pPr marL="3657600" lvl="7" indent="-285750">
              <a:spcBef>
                <a:spcPts val="0"/>
              </a:spcBef>
              <a:spcAft>
                <a:spcPts val="0"/>
              </a:spcAft>
              <a:buClr>
                <a:schemeClr val="lt1"/>
              </a:buClr>
              <a:buSzPts val="900"/>
              <a:buChar char="○"/>
              <a:defRPr sz="900">
                <a:solidFill>
                  <a:schemeClr val="lt1"/>
                </a:solidFill>
              </a:defRPr>
            </a:lvl8pPr>
            <a:lvl9pPr marL="4114800" lvl="8" indent="-285750">
              <a:spcBef>
                <a:spcPts val="0"/>
              </a:spcBef>
              <a:spcAft>
                <a:spcPts val="0"/>
              </a:spcAft>
              <a:buClr>
                <a:schemeClr val="lt1"/>
              </a:buClr>
              <a:buSzPts val="900"/>
              <a:buChar char="■"/>
              <a:defRPr sz="900">
                <a:solidFill>
                  <a:schemeClr val="lt1"/>
                </a:solidFill>
              </a:defRPr>
            </a:lvl9pPr>
          </a:lstStyle>
          <a:p>
            <a:endParaRPr/>
          </a:p>
        </p:txBody>
      </p:sp>
      <p:sp>
        <p:nvSpPr>
          <p:cNvPr id="4906" name="Google Shape;4906;p236"/>
          <p:cNvSpPr txBox="1">
            <a:spLocks noGrp="1"/>
          </p:cNvSpPr>
          <p:nvPr>
            <p:ph type="body" idx="21"/>
          </p:nvPr>
        </p:nvSpPr>
        <p:spPr>
          <a:xfrm>
            <a:off x="5870325" y="2567250"/>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a:solidFill>
                  <a:schemeClr val="lt1"/>
                </a:solidFill>
              </a:defRPr>
            </a:lvl1pPr>
            <a:lvl2pPr marL="914400" lvl="1" indent="-285750">
              <a:spcBef>
                <a:spcPts val="0"/>
              </a:spcBef>
              <a:spcAft>
                <a:spcPts val="0"/>
              </a:spcAft>
              <a:buClr>
                <a:schemeClr val="lt1"/>
              </a:buClr>
              <a:buSzPts val="900"/>
              <a:buChar char="○"/>
              <a:defRPr sz="900">
                <a:solidFill>
                  <a:schemeClr val="lt1"/>
                </a:solidFill>
              </a:defRPr>
            </a:lvl2pPr>
            <a:lvl3pPr marL="1371600" lvl="2" indent="-285750">
              <a:spcBef>
                <a:spcPts val="0"/>
              </a:spcBef>
              <a:spcAft>
                <a:spcPts val="0"/>
              </a:spcAft>
              <a:buClr>
                <a:schemeClr val="lt1"/>
              </a:buClr>
              <a:buSzPts val="900"/>
              <a:buChar char="■"/>
              <a:defRPr sz="900">
                <a:solidFill>
                  <a:schemeClr val="lt1"/>
                </a:solidFill>
              </a:defRPr>
            </a:lvl3pPr>
            <a:lvl4pPr marL="1828800" lvl="3" indent="-285750">
              <a:spcBef>
                <a:spcPts val="0"/>
              </a:spcBef>
              <a:spcAft>
                <a:spcPts val="0"/>
              </a:spcAft>
              <a:buClr>
                <a:schemeClr val="lt1"/>
              </a:buClr>
              <a:buSzPts val="900"/>
              <a:buChar char="●"/>
              <a:defRPr sz="900">
                <a:solidFill>
                  <a:schemeClr val="lt1"/>
                </a:solidFill>
              </a:defRPr>
            </a:lvl4pPr>
            <a:lvl5pPr marL="2286000" lvl="4" indent="-285750">
              <a:spcBef>
                <a:spcPts val="0"/>
              </a:spcBef>
              <a:spcAft>
                <a:spcPts val="0"/>
              </a:spcAft>
              <a:buClr>
                <a:schemeClr val="lt1"/>
              </a:buClr>
              <a:buSzPts val="900"/>
              <a:buChar char="○"/>
              <a:defRPr sz="900">
                <a:solidFill>
                  <a:schemeClr val="lt1"/>
                </a:solidFill>
              </a:defRPr>
            </a:lvl5pPr>
            <a:lvl6pPr marL="2743200" lvl="5" indent="-285750">
              <a:spcBef>
                <a:spcPts val="0"/>
              </a:spcBef>
              <a:spcAft>
                <a:spcPts val="0"/>
              </a:spcAft>
              <a:buClr>
                <a:schemeClr val="lt1"/>
              </a:buClr>
              <a:buSzPts val="900"/>
              <a:buChar char="■"/>
              <a:defRPr sz="900">
                <a:solidFill>
                  <a:schemeClr val="lt1"/>
                </a:solidFill>
              </a:defRPr>
            </a:lvl6pPr>
            <a:lvl7pPr marL="3200400" lvl="6" indent="-285750">
              <a:spcBef>
                <a:spcPts val="0"/>
              </a:spcBef>
              <a:spcAft>
                <a:spcPts val="0"/>
              </a:spcAft>
              <a:buClr>
                <a:schemeClr val="lt1"/>
              </a:buClr>
              <a:buSzPts val="900"/>
              <a:buChar char="●"/>
              <a:defRPr sz="900">
                <a:solidFill>
                  <a:schemeClr val="lt1"/>
                </a:solidFill>
              </a:defRPr>
            </a:lvl7pPr>
            <a:lvl8pPr marL="3657600" lvl="7" indent="-285750">
              <a:spcBef>
                <a:spcPts val="0"/>
              </a:spcBef>
              <a:spcAft>
                <a:spcPts val="0"/>
              </a:spcAft>
              <a:buClr>
                <a:schemeClr val="lt1"/>
              </a:buClr>
              <a:buSzPts val="900"/>
              <a:buChar char="○"/>
              <a:defRPr sz="900">
                <a:solidFill>
                  <a:schemeClr val="lt1"/>
                </a:solidFill>
              </a:defRPr>
            </a:lvl8pPr>
            <a:lvl9pPr marL="4114800" lvl="8" indent="-285750">
              <a:spcBef>
                <a:spcPts val="0"/>
              </a:spcBef>
              <a:spcAft>
                <a:spcPts val="0"/>
              </a:spcAft>
              <a:buClr>
                <a:schemeClr val="lt1"/>
              </a:buClr>
              <a:buSzPts val="900"/>
              <a:buChar char="■"/>
              <a:defRPr sz="900">
                <a:solidFill>
                  <a:schemeClr val="lt1"/>
                </a:solidFill>
              </a:defRPr>
            </a:lvl9pPr>
          </a:lstStyle>
          <a:p>
            <a:endParaRPr/>
          </a:p>
        </p:txBody>
      </p:sp>
      <p:sp>
        <p:nvSpPr>
          <p:cNvPr id="4907" name="Google Shape;4907;p236"/>
          <p:cNvSpPr txBox="1">
            <a:spLocks noGrp="1"/>
          </p:cNvSpPr>
          <p:nvPr>
            <p:ph type="body" idx="22"/>
          </p:nvPr>
        </p:nvSpPr>
        <p:spPr>
          <a:xfrm>
            <a:off x="676500" y="3209939"/>
            <a:ext cx="2596800" cy="642300"/>
          </a:xfrm>
          <a:prstGeom prst="rect">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b="1">
                <a:solidFill>
                  <a:schemeClr val="lt1"/>
                </a:solidFill>
              </a:defRPr>
            </a:lvl1pPr>
            <a:lvl2pPr marL="914400" lvl="1" indent="-285750">
              <a:spcBef>
                <a:spcPts val="0"/>
              </a:spcBef>
              <a:spcAft>
                <a:spcPts val="0"/>
              </a:spcAft>
              <a:buClr>
                <a:schemeClr val="lt1"/>
              </a:buClr>
              <a:buSzPts val="900"/>
              <a:buChar char="○"/>
              <a:defRPr sz="900" b="1">
                <a:solidFill>
                  <a:schemeClr val="lt1"/>
                </a:solidFill>
              </a:defRPr>
            </a:lvl2pPr>
            <a:lvl3pPr marL="1371600" lvl="2" indent="-285750">
              <a:spcBef>
                <a:spcPts val="0"/>
              </a:spcBef>
              <a:spcAft>
                <a:spcPts val="0"/>
              </a:spcAft>
              <a:buClr>
                <a:schemeClr val="lt1"/>
              </a:buClr>
              <a:buSzPts val="900"/>
              <a:buChar char="■"/>
              <a:defRPr sz="900" b="1">
                <a:solidFill>
                  <a:schemeClr val="lt1"/>
                </a:solidFill>
              </a:defRPr>
            </a:lvl3pPr>
            <a:lvl4pPr marL="1828800" lvl="3" indent="-285750">
              <a:spcBef>
                <a:spcPts val="0"/>
              </a:spcBef>
              <a:spcAft>
                <a:spcPts val="0"/>
              </a:spcAft>
              <a:buClr>
                <a:schemeClr val="lt1"/>
              </a:buClr>
              <a:buSzPts val="900"/>
              <a:buChar char="●"/>
              <a:defRPr sz="900" b="1">
                <a:solidFill>
                  <a:schemeClr val="lt1"/>
                </a:solidFill>
              </a:defRPr>
            </a:lvl4pPr>
            <a:lvl5pPr marL="2286000" lvl="4" indent="-285750">
              <a:spcBef>
                <a:spcPts val="0"/>
              </a:spcBef>
              <a:spcAft>
                <a:spcPts val="0"/>
              </a:spcAft>
              <a:buClr>
                <a:schemeClr val="lt1"/>
              </a:buClr>
              <a:buSzPts val="900"/>
              <a:buChar char="○"/>
              <a:defRPr sz="900" b="1">
                <a:solidFill>
                  <a:schemeClr val="lt1"/>
                </a:solidFill>
              </a:defRPr>
            </a:lvl5pPr>
            <a:lvl6pPr marL="2743200" lvl="5" indent="-285750">
              <a:spcBef>
                <a:spcPts val="0"/>
              </a:spcBef>
              <a:spcAft>
                <a:spcPts val="0"/>
              </a:spcAft>
              <a:buClr>
                <a:schemeClr val="lt1"/>
              </a:buClr>
              <a:buSzPts val="900"/>
              <a:buChar char="■"/>
              <a:defRPr sz="900" b="1">
                <a:solidFill>
                  <a:schemeClr val="lt1"/>
                </a:solidFill>
              </a:defRPr>
            </a:lvl6pPr>
            <a:lvl7pPr marL="3200400" lvl="6" indent="-285750">
              <a:spcBef>
                <a:spcPts val="0"/>
              </a:spcBef>
              <a:spcAft>
                <a:spcPts val="0"/>
              </a:spcAft>
              <a:buClr>
                <a:schemeClr val="lt1"/>
              </a:buClr>
              <a:buSzPts val="900"/>
              <a:buChar char="●"/>
              <a:defRPr sz="900" b="1">
                <a:solidFill>
                  <a:schemeClr val="lt1"/>
                </a:solidFill>
              </a:defRPr>
            </a:lvl7pPr>
            <a:lvl8pPr marL="3657600" lvl="7" indent="-285750">
              <a:spcBef>
                <a:spcPts val="0"/>
              </a:spcBef>
              <a:spcAft>
                <a:spcPts val="0"/>
              </a:spcAft>
              <a:buClr>
                <a:schemeClr val="lt1"/>
              </a:buClr>
              <a:buSzPts val="900"/>
              <a:buChar char="○"/>
              <a:defRPr sz="900" b="1">
                <a:solidFill>
                  <a:schemeClr val="lt1"/>
                </a:solidFill>
              </a:defRPr>
            </a:lvl8pPr>
            <a:lvl9pPr marL="4114800" lvl="8" indent="-285750">
              <a:spcBef>
                <a:spcPts val="0"/>
              </a:spcBef>
              <a:spcAft>
                <a:spcPts val="0"/>
              </a:spcAft>
              <a:buClr>
                <a:schemeClr val="lt1"/>
              </a:buClr>
              <a:buSzPts val="900"/>
              <a:buChar char="■"/>
              <a:defRPr sz="900" b="1">
                <a:solidFill>
                  <a:schemeClr val="lt1"/>
                </a:solidFill>
              </a:defRPr>
            </a:lvl9pPr>
          </a:lstStyle>
          <a:p>
            <a:endParaRPr/>
          </a:p>
        </p:txBody>
      </p:sp>
      <p:sp>
        <p:nvSpPr>
          <p:cNvPr id="4908" name="Google Shape;4908;p236"/>
          <p:cNvSpPr txBox="1">
            <a:spLocks noGrp="1"/>
          </p:cNvSpPr>
          <p:nvPr>
            <p:ph type="body" idx="23"/>
          </p:nvPr>
        </p:nvSpPr>
        <p:spPr>
          <a:xfrm>
            <a:off x="3273550" y="3209939"/>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a:solidFill>
                  <a:schemeClr val="lt1"/>
                </a:solidFill>
              </a:defRPr>
            </a:lvl1pPr>
            <a:lvl2pPr marL="914400" lvl="1" indent="-285750">
              <a:spcBef>
                <a:spcPts val="0"/>
              </a:spcBef>
              <a:spcAft>
                <a:spcPts val="0"/>
              </a:spcAft>
              <a:buClr>
                <a:schemeClr val="lt1"/>
              </a:buClr>
              <a:buSzPts val="900"/>
              <a:buChar char="○"/>
              <a:defRPr sz="900">
                <a:solidFill>
                  <a:schemeClr val="lt1"/>
                </a:solidFill>
              </a:defRPr>
            </a:lvl2pPr>
            <a:lvl3pPr marL="1371600" lvl="2" indent="-285750">
              <a:spcBef>
                <a:spcPts val="0"/>
              </a:spcBef>
              <a:spcAft>
                <a:spcPts val="0"/>
              </a:spcAft>
              <a:buClr>
                <a:schemeClr val="lt1"/>
              </a:buClr>
              <a:buSzPts val="900"/>
              <a:buChar char="■"/>
              <a:defRPr sz="900">
                <a:solidFill>
                  <a:schemeClr val="lt1"/>
                </a:solidFill>
              </a:defRPr>
            </a:lvl3pPr>
            <a:lvl4pPr marL="1828800" lvl="3" indent="-285750">
              <a:spcBef>
                <a:spcPts val="0"/>
              </a:spcBef>
              <a:spcAft>
                <a:spcPts val="0"/>
              </a:spcAft>
              <a:buClr>
                <a:schemeClr val="lt1"/>
              </a:buClr>
              <a:buSzPts val="900"/>
              <a:buChar char="●"/>
              <a:defRPr sz="900">
                <a:solidFill>
                  <a:schemeClr val="lt1"/>
                </a:solidFill>
              </a:defRPr>
            </a:lvl4pPr>
            <a:lvl5pPr marL="2286000" lvl="4" indent="-285750">
              <a:spcBef>
                <a:spcPts val="0"/>
              </a:spcBef>
              <a:spcAft>
                <a:spcPts val="0"/>
              </a:spcAft>
              <a:buClr>
                <a:schemeClr val="lt1"/>
              </a:buClr>
              <a:buSzPts val="900"/>
              <a:buChar char="○"/>
              <a:defRPr sz="900">
                <a:solidFill>
                  <a:schemeClr val="lt1"/>
                </a:solidFill>
              </a:defRPr>
            </a:lvl5pPr>
            <a:lvl6pPr marL="2743200" lvl="5" indent="-285750">
              <a:spcBef>
                <a:spcPts val="0"/>
              </a:spcBef>
              <a:spcAft>
                <a:spcPts val="0"/>
              </a:spcAft>
              <a:buClr>
                <a:schemeClr val="lt1"/>
              </a:buClr>
              <a:buSzPts val="900"/>
              <a:buChar char="■"/>
              <a:defRPr sz="900">
                <a:solidFill>
                  <a:schemeClr val="lt1"/>
                </a:solidFill>
              </a:defRPr>
            </a:lvl6pPr>
            <a:lvl7pPr marL="3200400" lvl="6" indent="-285750">
              <a:spcBef>
                <a:spcPts val="0"/>
              </a:spcBef>
              <a:spcAft>
                <a:spcPts val="0"/>
              </a:spcAft>
              <a:buClr>
                <a:schemeClr val="lt1"/>
              </a:buClr>
              <a:buSzPts val="900"/>
              <a:buChar char="●"/>
              <a:defRPr sz="900">
                <a:solidFill>
                  <a:schemeClr val="lt1"/>
                </a:solidFill>
              </a:defRPr>
            </a:lvl7pPr>
            <a:lvl8pPr marL="3657600" lvl="7" indent="-285750">
              <a:spcBef>
                <a:spcPts val="0"/>
              </a:spcBef>
              <a:spcAft>
                <a:spcPts val="0"/>
              </a:spcAft>
              <a:buClr>
                <a:schemeClr val="lt1"/>
              </a:buClr>
              <a:buSzPts val="900"/>
              <a:buChar char="○"/>
              <a:defRPr sz="900">
                <a:solidFill>
                  <a:schemeClr val="lt1"/>
                </a:solidFill>
              </a:defRPr>
            </a:lvl8pPr>
            <a:lvl9pPr marL="4114800" lvl="8" indent="-285750">
              <a:spcBef>
                <a:spcPts val="0"/>
              </a:spcBef>
              <a:spcAft>
                <a:spcPts val="0"/>
              </a:spcAft>
              <a:buClr>
                <a:schemeClr val="lt1"/>
              </a:buClr>
              <a:buSzPts val="900"/>
              <a:buChar char="■"/>
              <a:defRPr sz="900">
                <a:solidFill>
                  <a:schemeClr val="lt1"/>
                </a:solidFill>
              </a:defRPr>
            </a:lvl9pPr>
          </a:lstStyle>
          <a:p>
            <a:endParaRPr/>
          </a:p>
        </p:txBody>
      </p:sp>
      <p:sp>
        <p:nvSpPr>
          <p:cNvPr id="4909" name="Google Shape;4909;p236"/>
          <p:cNvSpPr txBox="1">
            <a:spLocks noGrp="1"/>
          </p:cNvSpPr>
          <p:nvPr>
            <p:ph type="body" idx="24"/>
          </p:nvPr>
        </p:nvSpPr>
        <p:spPr>
          <a:xfrm>
            <a:off x="4571875" y="3209939"/>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a:solidFill>
                  <a:schemeClr val="lt1"/>
                </a:solidFill>
              </a:defRPr>
            </a:lvl1pPr>
            <a:lvl2pPr marL="914400" lvl="1" indent="-285750">
              <a:spcBef>
                <a:spcPts val="0"/>
              </a:spcBef>
              <a:spcAft>
                <a:spcPts val="0"/>
              </a:spcAft>
              <a:buClr>
                <a:schemeClr val="lt1"/>
              </a:buClr>
              <a:buSzPts val="900"/>
              <a:buChar char="○"/>
              <a:defRPr sz="900">
                <a:solidFill>
                  <a:schemeClr val="lt1"/>
                </a:solidFill>
              </a:defRPr>
            </a:lvl2pPr>
            <a:lvl3pPr marL="1371600" lvl="2" indent="-285750">
              <a:spcBef>
                <a:spcPts val="0"/>
              </a:spcBef>
              <a:spcAft>
                <a:spcPts val="0"/>
              </a:spcAft>
              <a:buClr>
                <a:schemeClr val="lt1"/>
              </a:buClr>
              <a:buSzPts val="900"/>
              <a:buChar char="■"/>
              <a:defRPr sz="900">
                <a:solidFill>
                  <a:schemeClr val="lt1"/>
                </a:solidFill>
              </a:defRPr>
            </a:lvl3pPr>
            <a:lvl4pPr marL="1828800" lvl="3" indent="-285750">
              <a:spcBef>
                <a:spcPts val="0"/>
              </a:spcBef>
              <a:spcAft>
                <a:spcPts val="0"/>
              </a:spcAft>
              <a:buClr>
                <a:schemeClr val="lt1"/>
              </a:buClr>
              <a:buSzPts val="900"/>
              <a:buChar char="●"/>
              <a:defRPr sz="900">
                <a:solidFill>
                  <a:schemeClr val="lt1"/>
                </a:solidFill>
              </a:defRPr>
            </a:lvl4pPr>
            <a:lvl5pPr marL="2286000" lvl="4" indent="-285750">
              <a:spcBef>
                <a:spcPts val="0"/>
              </a:spcBef>
              <a:spcAft>
                <a:spcPts val="0"/>
              </a:spcAft>
              <a:buClr>
                <a:schemeClr val="lt1"/>
              </a:buClr>
              <a:buSzPts val="900"/>
              <a:buChar char="○"/>
              <a:defRPr sz="900">
                <a:solidFill>
                  <a:schemeClr val="lt1"/>
                </a:solidFill>
              </a:defRPr>
            </a:lvl5pPr>
            <a:lvl6pPr marL="2743200" lvl="5" indent="-285750">
              <a:spcBef>
                <a:spcPts val="0"/>
              </a:spcBef>
              <a:spcAft>
                <a:spcPts val="0"/>
              </a:spcAft>
              <a:buClr>
                <a:schemeClr val="lt1"/>
              </a:buClr>
              <a:buSzPts val="900"/>
              <a:buChar char="■"/>
              <a:defRPr sz="900">
                <a:solidFill>
                  <a:schemeClr val="lt1"/>
                </a:solidFill>
              </a:defRPr>
            </a:lvl6pPr>
            <a:lvl7pPr marL="3200400" lvl="6" indent="-285750">
              <a:spcBef>
                <a:spcPts val="0"/>
              </a:spcBef>
              <a:spcAft>
                <a:spcPts val="0"/>
              </a:spcAft>
              <a:buClr>
                <a:schemeClr val="lt1"/>
              </a:buClr>
              <a:buSzPts val="900"/>
              <a:buChar char="●"/>
              <a:defRPr sz="900">
                <a:solidFill>
                  <a:schemeClr val="lt1"/>
                </a:solidFill>
              </a:defRPr>
            </a:lvl7pPr>
            <a:lvl8pPr marL="3657600" lvl="7" indent="-285750">
              <a:spcBef>
                <a:spcPts val="0"/>
              </a:spcBef>
              <a:spcAft>
                <a:spcPts val="0"/>
              </a:spcAft>
              <a:buClr>
                <a:schemeClr val="lt1"/>
              </a:buClr>
              <a:buSzPts val="900"/>
              <a:buChar char="○"/>
              <a:defRPr sz="900">
                <a:solidFill>
                  <a:schemeClr val="lt1"/>
                </a:solidFill>
              </a:defRPr>
            </a:lvl8pPr>
            <a:lvl9pPr marL="4114800" lvl="8" indent="-285750">
              <a:spcBef>
                <a:spcPts val="0"/>
              </a:spcBef>
              <a:spcAft>
                <a:spcPts val="0"/>
              </a:spcAft>
              <a:buClr>
                <a:schemeClr val="lt1"/>
              </a:buClr>
              <a:buSzPts val="900"/>
              <a:buChar char="■"/>
              <a:defRPr sz="900">
                <a:solidFill>
                  <a:schemeClr val="lt1"/>
                </a:solidFill>
              </a:defRPr>
            </a:lvl9pPr>
          </a:lstStyle>
          <a:p>
            <a:endParaRPr/>
          </a:p>
        </p:txBody>
      </p:sp>
      <p:sp>
        <p:nvSpPr>
          <p:cNvPr id="4910" name="Google Shape;4910;p236"/>
          <p:cNvSpPr txBox="1">
            <a:spLocks noGrp="1"/>
          </p:cNvSpPr>
          <p:nvPr>
            <p:ph type="body" idx="25"/>
          </p:nvPr>
        </p:nvSpPr>
        <p:spPr>
          <a:xfrm>
            <a:off x="5870325" y="3209939"/>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a:solidFill>
                  <a:schemeClr val="lt1"/>
                </a:solidFill>
              </a:defRPr>
            </a:lvl1pPr>
            <a:lvl2pPr marL="914400" lvl="1" indent="-285750">
              <a:spcBef>
                <a:spcPts val="0"/>
              </a:spcBef>
              <a:spcAft>
                <a:spcPts val="0"/>
              </a:spcAft>
              <a:buClr>
                <a:schemeClr val="lt1"/>
              </a:buClr>
              <a:buSzPts val="900"/>
              <a:buChar char="○"/>
              <a:defRPr sz="900">
                <a:solidFill>
                  <a:schemeClr val="lt1"/>
                </a:solidFill>
              </a:defRPr>
            </a:lvl2pPr>
            <a:lvl3pPr marL="1371600" lvl="2" indent="-285750">
              <a:spcBef>
                <a:spcPts val="0"/>
              </a:spcBef>
              <a:spcAft>
                <a:spcPts val="0"/>
              </a:spcAft>
              <a:buClr>
                <a:schemeClr val="lt1"/>
              </a:buClr>
              <a:buSzPts val="900"/>
              <a:buChar char="■"/>
              <a:defRPr sz="900">
                <a:solidFill>
                  <a:schemeClr val="lt1"/>
                </a:solidFill>
              </a:defRPr>
            </a:lvl3pPr>
            <a:lvl4pPr marL="1828800" lvl="3" indent="-285750">
              <a:spcBef>
                <a:spcPts val="0"/>
              </a:spcBef>
              <a:spcAft>
                <a:spcPts val="0"/>
              </a:spcAft>
              <a:buClr>
                <a:schemeClr val="lt1"/>
              </a:buClr>
              <a:buSzPts val="900"/>
              <a:buChar char="●"/>
              <a:defRPr sz="900">
                <a:solidFill>
                  <a:schemeClr val="lt1"/>
                </a:solidFill>
              </a:defRPr>
            </a:lvl4pPr>
            <a:lvl5pPr marL="2286000" lvl="4" indent="-285750">
              <a:spcBef>
                <a:spcPts val="0"/>
              </a:spcBef>
              <a:spcAft>
                <a:spcPts val="0"/>
              </a:spcAft>
              <a:buClr>
                <a:schemeClr val="lt1"/>
              </a:buClr>
              <a:buSzPts val="900"/>
              <a:buChar char="○"/>
              <a:defRPr sz="900">
                <a:solidFill>
                  <a:schemeClr val="lt1"/>
                </a:solidFill>
              </a:defRPr>
            </a:lvl5pPr>
            <a:lvl6pPr marL="2743200" lvl="5" indent="-285750">
              <a:spcBef>
                <a:spcPts val="0"/>
              </a:spcBef>
              <a:spcAft>
                <a:spcPts val="0"/>
              </a:spcAft>
              <a:buClr>
                <a:schemeClr val="lt1"/>
              </a:buClr>
              <a:buSzPts val="900"/>
              <a:buChar char="■"/>
              <a:defRPr sz="900">
                <a:solidFill>
                  <a:schemeClr val="lt1"/>
                </a:solidFill>
              </a:defRPr>
            </a:lvl6pPr>
            <a:lvl7pPr marL="3200400" lvl="6" indent="-285750">
              <a:spcBef>
                <a:spcPts val="0"/>
              </a:spcBef>
              <a:spcAft>
                <a:spcPts val="0"/>
              </a:spcAft>
              <a:buClr>
                <a:schemeClr val="lt1"/>
              </a:buClr>
              <a:buSzPts val="900"/>
              <a:buChar char="●"/>
              <a:defRPr sz="900">
                <a:solidFill>
                  <a:schemeClr val="lt1"/>
                </a:solidFill>
              </a:defRPr>
            </a:lvl7pPr>
            <a:lvl8pPr marL="3657600" lvl="7" indent="-285750">
              <a:spcBef>
                <a:spcPts val="0"/>
              </a:spcBef>
              <a:spcAft>
                <a:spcPts val="0"/>
              </a:spcAft>
              <a:buClr>
                <a:schemeClr val="lt1"/>
              </a:buClr>
              <a:buSzPts val="900"/>
              <a:buChar char="○"/>
              <a:defRPr sz="900">
                <a:solidFill>
                  <a:schemeClr val="lt1"/>
                </a:solidFill>
              </a:defRPr>
            </a:lvl8pPr>
            <a:lvl9pPr marL="4114800" lvl="8" indent="-285750">
              <a:spcBef>
                <a:spcPts val="0"/>
              </a:spcBef>
              <a:spcAft>
                <a:spcPts val="0"/>
              </a:spcAft>
              <a:buClr>
                <a:schemeClr val="lt1"/>
              </a:buClr>
              <a:buSzPts val="900"/>
              <a:buChar char="■"/>
              <a:defRPr sz="900">
                <a:solidFill>
                  <a:schemeClr val="lt1"/>
                </a:solidFill>
              </a:defRPr>
            </a:lvl9pPr>
          </a:lstStyle>
          <a:p>
            <a:endParaRPr/>
          </a:p>
        </p:txBody>
      </p:sp>
      <p:sp>
        <p:nvSpPr>
          <p:cNvPr id="4911" name="Google Shape;4911;p236"/>
          <p:cNvSpPr txBox="1">
            <a:spLocks noGrp="1"/>
          </p:cNvSpPr>
          <p:nvPr>
            <p:ph type="body" idx="26"/>
          </p:nvPr>
        </p:nvSpPr>
        <p:spPr>
          <a:xfrm>
            <a:off x="676500" y="3845189"/>
            <a:ext cx="2596800" cy="642300"/>
          </a:xfrm>
          <a:prstGeom prst="rect">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b="1">
                <a:solidFill>
                  <a:schemeClr val="lt1"/>
                </a:solidFill>
              </a:defRPr>
            </a:lvl1pPr>
            <a:lvl2pPr marL="914400" lvl="1" indent="-285750">
              <a:spcBef>
                <a:spcPts val="0"/>
              </a:spcBef>
              <a:spcAft>
                <a:spcPts val="0"/>
              </a:spcAft>
              <a:buClr>
                <a:schemeClr val="lt1"/>
              </a:buClr>
              <a:buSzPts val="900"/>
              <a:buChar char="○"/>
              <a:defRPr sz="900" b="1">
                <a:solidFill>
                  <a:schemeClr val="lt1"/>
                </a:solidFill>
              </a:defRPr>
            </a:lvl2pPr>
            <a:lvl3pPr marL="1371600" lvl="2" indent="-285750">
              <a:spcBef>
                <a:spcPts val="0"/>
              </a:spcBef>
              <a:spcAft>
                <a:spcPts val="0"/>
              </a:spcAft>
              <a:buClr>
                <a:schemeClr val="lt1"/>
              </a:buClr>
              <a:buSzPts val="900"/>
              <a:buChar char="■"/>
              <a:defRPr sz="900" b="1">
                <a:solidFill>
                  <a:schemeClr val="lt1"/>
                </a:solidFill>
              </a:defRPr>
            </a:lvl3pPr>
            <a:lvl4pPr marL="1828800" lvl="3" indent="-285750">
              <a:spcBef>
                <a:spcPts val="0"/>
              </a:spcBef>
              <a:spcAft>
                <a:spcPts val="0"/>
              </a:spcAft>
              <a:buClr>
                <a:schemeClr val="lt1"/>
              </a:buClr>
              <a:buSzPts val="900"/>
              <a:buChar char="●"/>
              <a:defRPr sz="900" b="1">
                <a:solidFill>
                  <a:schemeClr val="lt1"/>
                </a:solidFill>
              </a:defRPr>
            </a:lvl4pPr>
            <a:lvl5pPr marL="2286000" lvl="4" indent="-285750">
              <a:spcBef>
                <a:spcPts val="0"/>
              </a:spcBef>
              <a:spcAft>
                <a:spcPts val="0"/>
              </a:spcAft>
              <a:buClr>
                <a:schemeClr val="lt1"/>
              </a:buClr>
              <a:buSzPts val="900"/>
              <a:buChar char="○"/>
              <a:defRPr sz="900" b="1">
                <a:solidFill>
                  <a:schemeClr val="lt1"/>
                </a:solidFill>
              </a:defRPr>
            </a:lvl5pPr>
            <a:lvl6pPr marL="2743200" lvl="5" indent="-285750">
              <a:spcBef>
                <a:spcPts val="0"/>
              </a:spcBef>
              <a:spcAft>
                <a:spcPts val="0"/>
              </a:spcAft>
              <a:buClr>
                <a:schemeClr val="lt1"/>
              </a:buClr>
              <a:buSzPts val="900"/>
              <a:buChar char="■"/>
              <a:defRPr sz="900" b="1">
                <a:solidFill>
                  <a:schemeClr val="lt1"/>
                </a:solidFill>
              </a:defRPr>
            </a:lvl6pPr>
            <a:lvl7pPr marL="3200400" lvl="6" indent="-285750">
              <a:spcBef>
                <a:spcPts val="0"/>
              </a:spcBef>
              <a:spcAft>
                <a:spcPts val="0"/>
              </a:spcAft>
              <a:buClr>
                <a:schemeClr val="lt1"/>
              </a:buClr>
              <a:buSzPts val="900"/>
              <a:buChar char="●"/>
              <a:defRPr sz="900" b="1">
                <a:solidFill>
                  <a:schemeClr val="lt1"/>
                </a:solidFill>
              </a:defRPr>
            </a:lvl7pPr>
            <a:lvl8pPr marL="3657600" lvl="7" indent="-285750">
              <a:spcBef>
                <a:spcPts val="0"/>
              </a:spcBef>
              <a:spcAft>
                <a:spcPts val="0"/>
              </a:spcAft>
              <a:buClr>
                <a:schemeClr val="lt1"/>
              </a:buClr>
              <a:buSzPts val="900"/>
              <a:buChar char="○"/>
              <a:defRPr sz="900" b="1">
                <a:solidFill>
                  <a:schemeClr val="lt1"/>
                </a:solidFill>
              </a:defRPr>
            </a:lvl8pPr>
            <a:lvl9pPr marL="4114800" lvl="8" indent="-285750">
              <a:spcBef>
                <a:spcPts val="0"/>
              </a:spcBef>
              <a:spcAft>
                <a:spcPts val="0"/>
              </a:spcAft>
              <a:buClr>
                <a:schemeClr val="lt1"/>
              </a:buClr>
              <a:buSzPts val="900"/>
              <a:buChar char="■"/>
              <a:defRPr sz="900" b="1">
                <a:solidFill>
                  <a:schemeClr val="lt1"/>
                </a:solidFill>
              </a:defRPr>
            </a:lvl9pPr>
          </a:lstStyle>
          <a:p>
            <a:endParaRPr/>
          </a:p>
        </p:txBody>
      </p:sp>
      <p:sp>
        <p:nvSpPr>
          <p:cNvPr id="4912" name="Google Shape;4912;p236"/>
          <p:cNvSpPr txBox="1">
            <a:spLocks noGrp="1"/>
          </p:cNvSpPr>
          <p:nvPr>
            <p:ph type="body" idx="27"/>
          </p:nvPr>
        </p:nvSpPr>
        <p:spPr>
          <a:xfrm>
            <a:off x="3273550" y="3845189"/>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a:solidFill>
                  <a:schemeClr val="lt1"/>
                </a:solidFill>
              </a:defRPr>
            </a:lvl1pPr>
            <a:lvl2pPr marL="914400" lvl="1" indent="-285750">
              <a:spcBef>
                <a:spcPts val="0"/>
              </a:spcBef>
              <a:spcAft>
                <a:spcPts val="0"/>
              </a:spcAft>
              <a:buClr>
                <a:schemeClr val="lt1"/>
              </a:buClr>
              <a:buSzPts val="900"/>
              <a:buChar char="○"/>
              <a:defRPr sz="900">
                <a:solidFill>
                  <a:schemeClr val="lt1"/>
                </a:solidFill>
              </a:defRPr>
            </a:lvl2pPr>
            <a:lvl3pPr marL="1371600" lvl="2" indent="-285750">
              <a:spcBef>
                <a:spcPts val="0"/>
              </a:spcBef>
              <a:spcAft>
                <a:spcPts val="0"/>
              </a:spcAft>
              <a:buClr>
                <a:schemeClr val="lt1"/>
              </a:buClr>
              <a:buSzPts val="900"/>
              <a:buChar char="■"/>
              <a:defRPr sz="900">
                <a:solidFill>
                  <a:schemeClr val="lt1"/>
                </a:solidFill>
              </a:defRPr>
            </a:lvl3pPr>
            <a:lvl4pPr marL="1828800" lvl="3" indent="-285750">
              <a:spcBef>
                <a:spcPts val="0"/>
              </a:spcBef>
              <a:spcAft>
                <a:spcPts val="0"/>
              </a:spcAft>
              <a:buClr>
                <a:schemeClr val="lt1"/>
              </a:buClr>
              <a:buSzPts val="900"/>
              <a:buChar char="●"/>
              <a:defRPr sz="900">
                <a:solidFill>
                  <a:schemeClr val="lt1"/>
                </a:solidFill>
              </a:defRPr>
            </a:lvl4pPr>
            <a:lvl5pPr marL="2286000" lvl="4" indent="-285750">
              <a:spcBef>
                <a:spcPts val="0"/>
              </a:spcBef>
              <a:spcAft>
                <a:spcPts val="0"/>
              </a:spcAft>
              <a:buClr>
                <a:schemeClr val="lt1"/>
              </a:buClr>
              <a:buSzPts val="900"/>
              <a:buChar char="○"/>
              <a:defRPr sz="900">
                <a:solidFill>
                  <a:schemeClr val="lt1"/>
                </a:solidFill>
              </a:defRPr>
            </a:lvl5pPr>
            <a:lvl6pPr marL="2743200" lvl="5" indent="-285750">
              <a:spcBef>
                <a:spcPts val="0"/>
              </a:spcBef>
              <a:spcAft>
                <a:spcPts val="0"/>
              </a:spcAft>
              <a:buClr>
                <a:schemeClr val="lt1"/>
              </a:buClr>
              <a:buSzPts val="900"/>
              <a:buChar char="■"/>
              <a:defRPr sz="900">
                <a:solidFill>
                  <a:schemeClr val="lt1"/>
                </a:solidFill>
              </a:defRPr>
            </a:lvl6pPr>
            <a:lvl7pPr marL="3200400" lvl="6" indent="-285750">
              <a:spcBef>
                <a:spcPts val="0"/>
              </a:spcBef>
              <a:spcAft>
                <a:spcPts val="0"/>
              </a:spcAft>
              <a:buClr>
                <a:schemeClr val="lt1"/>
              </a:buClr>
              <a:buSzPts val="900"/>
              <a:buChar char="●"/>
              <a:defRPr sz="900">
                <a:solidFill>
                  <a:schemeClr val="lt1"/>
                </a:solidFill>
              </a:defRPr>
            </a:lvl7pPr>
            <a:lvl8pPr marL="3657600" lvl="7" indent="-285750">
              <a:spcBef>
                <a:spcPts val="0"/>
              </a:spcBef>
              <a:spcAft>
                <a:spcPts val="0"/>
              </a:spcAft>
              <a:buClr>
                <a:schemeClr val="lt1"/>
              </a:buClr>
              <a:buSzPts val="900"/>
              <a:buChar char="○"/>
              <a:defRPr sz="900">
                <a:solidFill>
                  <a:schemeClr val="lt1"/>
                </a:solidFill>
              </a:defRPr>
            </a:lvl8pPr>
            <a:lvl9pPr marL="4114800" lvl="8" indent="-285750">
              <a:spcBef>
                <a:spcPts val="0"/>
              </a:spcBef>
              <a:spcAft>
                <a:spcPts val="0"/>
              </a:spcAft>
              <a:buClr>
                <a:schemeClr val="lt1"/>
              </a:buClr>
              <a:buSzPts val="900"/>
              <a:buChar char="■"/>
              <a:defRPr sz="900">
                <a:solidFill>
                  <a:schemeClr val="lt1"/>
                </a:solidFill>
              </a:defRPr>
            </a:lvl9pPr>
          </a:lstStyle>
          <a:p>
            <a:endParaRPr/>
          </a:p>
        </p:txBody>
      </p:sp>
      <p:sp>
        <p:nvSpPr>
          <p:cNvPr id="4913" name="Google Shape;4913;p236"/>
          <p:cNvSpPr txBox="1">
            <a:spLocks noGrp="1"/>
          </p:cNvSpPr>
          <p:nvPr>
            <p:ph type="body" idx="28"/>
          </p:nvPr>
        </p:nvSpPr>
        <p:spPr>
          <a:xfrm>
            <a:off x="4571875" y="3845189"/>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a:solidFill>
                  <a:schemeClr val="lt1"/>
                </a:solidFill>
              </a:defRPr>
            </a:lvl1pPr>
            <a:lvl2pPr marL="914400" lvl="1" indent="-285750">
              <a:spcBef>
                <a:spcPts val="0"/>
              </a:spcBef>
              <a:spcAft>
                <a:spcPts val="0"/>
              </a:spcAft>
              <a:buClr>
                <a:schemeClr val="lt1"/>
              </a:buClr>
              <a:buSzPts val="900"/>
              <a:buChar char="○"/>
              <a:defRPr sz="900">
                <a:solidFill>
                  <a:schemeClr val="lt1"/>
                </a:solidFill>
              </a:defRPr>
            </a:lvl2pPr>
            <a:lvl3pPr marL="1371600" lvl="2" indent="-285750">
              <a:spcBef>
                <a:spcPts val="0"/>
              </a:spcBef>
              <a:spcAft>
                <a:spcPts val="0"/>
              </a:spcAft>
              <a:buClr>
                <a:schemeClr val="lt1"/>
              </a:buClr>
              <a:buSzPts val="900"/>
              <a:buChar char="■"/>
              <a:defRPr sz="900">
                <a:solidFill>
                  <a:schemeClr val="lt1"/>
                </a:solidFill>
              </a:defRPr>
            </a:lvl3pPr>
            <a:lvl4pPr marL="1828800" lvl="3" indent="-285750">
              <a:spcBef>
                <a:spcPts val="0"/>
              </a:spcBef>
              <a:spcAft>
                <a:spcPts val="0"/>
              </a:spcAft>
              <a:buClr>
                <a:schemeClr val="lt1"/>
              </a:buClr>
              <a:buSzPts val="900"/>
              <a:buChar char="●"/>
              <a:defRPr sz="900">
                <a:solidFill>
                  <a:schemeClr val="lt1"/>
                </a:solidFill>
              </a:defRPr>
            </a:lvl4pPr>
            <a:lvl5pPr marL="2286000" lvl="4" indent="-285750">
              <a:spcBef>
                <a:spcPts val="0"/>
              </a:spcBef>
              <a:spcAft>
                <a:spcPts val="0"/>
              </a:spcAft>
              <a:buClr>
                <a:schemeClr val="lt1"/>
              </a:buClr>
              <a:buSzPts val="900"/>
              <a:buChar char="○"/>
              <a:defRPr sz="900">
                <a:solidFill>
                  <a:schemeClr val="lt1"/>
                </a:solidFill>
              </a:defRPr>
            </a:lvl5pPr>
            <a:lvl6pPr marL="2743200" lvl="5" indent="-285750">
              <a:spcBef>
                <a:spcPts val="0"/>
              </a:spcBef>
              <a:spcAft>
                <a:spcPts val="0"/>
              </a:spcAft>
              <a:buClr>
                <a:schemeClr val="lt1"/>
              </a:buClr>
              <a:buSzPts val="900"/>
              <a:buChar char="■"/>
              <a:defRPr sz="900">
                <a:solidFill>
                  <a:schemeClr val="lt1"/>
                </a:solidFill>
              </a:defRPr>
            </a:lvl6pPr>
            <a:lvl7pPr marL="3200400" lvl="6" indent="-285750">
              <a:spcBef>
                <a:spcPts val="0"/>
              </a:spcBef>
              <a:spcAft>
                <a:spcPts val="0"/>
              </a:spcAft>
              <a:buClr>
                <a:schemeClr val="lt1"/>
              </a:buClr>
              <a:buSzPts val="900"/>
              <a:buChar char="●"/>
              <a:defRPr sz="900">
                <a:solidFill>
                  <a:schemeClr val="lt1"/>
                </a:solidFill>
              </a:defRPr>
            </a:lvl7pPr>
            <a:lvl8pPr marL="3657600" lvl="7" indent="-285750">
              <a:spcBef>
                <a:spcPts val="0"/>
              </a:spcBef>
              <a:spcAft>
                <a:spcPts val="0"/>
              </a:spcAft>
              <a:buClr>
                <a:schemeClr val="lt1"/>
              </a:buClr>
              <a:buSzPts val="900"/>
              <a:buChar char="○"/>
              <a:defRPr sz="900">
                <a:solidFill>
                  <a:schemeClr val="lt1"/>
                </a:solidFill>
              </a:defRPr>
            </a:lvl8pPr>
            <a:lvl9pPr marL="4114800" lvl="8" indent="-285750">
              <a:spcBef>
                <a:spcPts val="0"/>
              </a:spcBef>
              <a:spcAft>
                <a:spcPts val="0"/>
              </a:spcAft>
              <a:buClr>
                <a:schemeClr val="lt1"/>
              </a:buClr>
              <a:buSzPts val="900"/>
              <a:buChar char="■"/>
              <a:defRPr sz="900">
                <a:solidFill>
                  <a:schemeClr val="lt1"/>
                </a:solidFill>
              </a:defRPr>
            </a:lvl9pPr>
          </a:lstStyle>
          <a:p>
            <a:endParaRPr/>
          </a:p>
        </p:txBody>
      </p:sp>
      <p:sp>
        <p:nvSpPr>
          <p:cNvPr id="4914" name="Google Shape;4914;p236"/>
          <p:cNvSpPr txBox="1">
            <a:spLocks noGrp="1"/>
          </p:cNvSpPr>
          <p:nvPr>
            <p:ph type="body" idx="29"/>
          </p:nvPr>
        </p:nvSpPr>
        <p:spPr>
          <a:xfrm>
            <a:off x="5870325" y="3845189"/>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a:solidFill>
                  <a:schemeClr val="lt1"/>
                </a:solidFill>
              </a:defRPr>
            </a:lvl1pPr>
            <a:lvl2pPr marL="914400" lvl="1" indent="-285750">
              <a:spcBef>
                <a:spcPts val="0"/>
              </a:spcBef>
              <a:spcAft>
                <a:spcPts val="0"/>
              </a:spcAft>
              <a:buClr>
                <a:schemeClr val="lt1"/>
              </a:buClr>
              <a:buSzPts val="900"/>
              <a:buChar char="○"/>
              <a:defRPr sz="900">
                <a:solidFill>
                  <a:schemeClr val="lt1"/>
                </a:solidFill>
              </a:defRPr>
            </a:lvl2pPr>
            <a:lvl3pPr marL="1371600" lvl="2" indent="-285750">
              <a:spcBef>
                <a:spcPts val="0"/>
              </a:spcBef>
              <a:spcAft>
                <a:spcPts val="0"/>
              </a:spcAft>
              <a:buClr>
                <a:schemeClr val="lt1"/>
              </a:buClr>
              <a:buSzPts val="900"/>
              <a:buChar char="■"/>
              <a:defRPr sz="900">
                <a:solidFill>
                  <a:schemeClr val="lt1"/>
                </a:solidFill>
              </a:defRPr>
            </a:lvl3pPr>
            <a:lvl4pPr marL="1828800" lvl="3" indent="-285750">
              <a:spcBef>
                <a:spcPts val="0"/>
              </a:spcBef>
              <a:spcAft>
                <a:spcPts val="0"/>
              </a:spcAft>
              <a:buClr>
                <a:schemeClr val="lt1"/>
              </a:buClr>
              <a:buSzPts val="900"/>
              <a:buChar char="●"/>
              <a:defRPr sz="900">
                <a:solidFill>
                  <a:schemeClr val="lt1"/>
                </a:solidFill>
              </a:defRPr>
            </a:lvl4pPr>
            <a:lvl5pPr marL="2286000" lvl="4" indent="-285750">
              <a:spcBef>
                <a:spcPts val="0"/>
              </a:spcBef>
              <a:spcAft>
                <a:spcPts val="0"/>
              </a:spcAft>
              <a:buClr>
                <a:schemeClr val="lt1"/>
              </a:buClr>
              <a:buSzPts val="900"/>
              <a:buChar char="○"/>
              <a:defRPr sz="900">
                <a:solidFill>
                  <a:schemeClr val="lt1"/>
                </a:solidFill>
              </a:defRPr>
            </a:lvl5pPr>
            <a:lvl6pPr marL="2743200" lvl="5" indent="-285750">
              <a:spcBef>
                <a:spcPts val="0"/>
              </a:spcBef>
              <a:spcAft>
                <a:spcPts val="0"/>
              </a:spcAft>
              <a:buClr>
                <a:schemeClr val="lt1"/>
              </a:buClr>
              <a:buSzPts val="900"/>
              <a:buChar char="■"/>
              <a:defRPr sz="900">
                <a:solidFill>
                  <a:schemeClr val="lt1"/>
                </a:solidFill>
              </a:defRPr>
            </a:lvl6pPr>
            <a:lvl7pPr marL="3200400" lvl="6" indent="-285750">
              <a:spcBef>
                <a:spcPts val="0"/>
              </a:spcBef>
              <a:spcAft>
                <a:spcPts val="0"/>
              </a:spcAft>
              <a:buClr>
                <a:schemeClr val="lt1"/>
              </a:buClr>
              <a:buSzPts val="900"/>
              <a:buChar char="●"/>
              <a:defRPr sz="900">
                <a:solidFill>
                  <a:schemeClr val="lt1"/>
                </a:solidFill>
              </a:defRPr>
            </a:lvl7pPr>
            <a:lvl8pPr marL="3657600" lvl="7" indent="-285750">
              <a:spcBef>
                <a:spcPts val="0"/>
              </a:spcBef>
              <a:spcAft>
                <a:spcPts val="0"/>
              </a:spcAft>
              <a:buClr>
                <a:schemeClr val="lt1"/>
              </a:buClr>
              <a:buSzPts val="900"/>
              <a:buChar char="○"/>
              <a:defRPr sz="900">
                <a:solidFill>
                  <a:schemeClr val="lt1"/>
                </a:solidFill>
              </a:defRPr>
            </a:lvl8pPr>
            <a:lvl9pPr marL="4114800" lvl="8" indent="-285750">
              <a:spcBef>
                <a:spcPts val="0"/>
              </a:spcBef>
              <a:spcAft>
                <a:spcPts val="0"/>
              </a:spcAft>
              <a:buClr>
                <a:schemeClr val="lt1"/>
              </a:buClr>
              <a:buSzPts val="900"/>
              <a:buChar char="■"/>
              <a:defRPr sz="900">
                <a:solidFill>
                  <a:schemeClr val="lt1"/>
                </a:solidFill>
              </a:defRPr>
            </a:lvl9pPr>
          </a:lstStyle>
          <a:p>
            <a:endParaRPr/>
          </a:p>
        </p:txBody>
      </p:sp>
      <p:sp>
        <p:nvSpPr>
          <p:cNvPr id="4915" name="Google Shape;4915;p236"/>
          <p:cNvSpPr txBox="1">
            <a:spLocks noGrp="1"/>
          </p:cNvSpPr>
          <p:nvPr>
            <p:ph type="body" idx="30"/>
          </p:nvPr>
        </p:nvSpPr>
        <p:spPr>
          <a:xfrm>
            <a:off x="3273550" y="648800"/>
            <a:ext cx="12987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b="1">
                <a:solidFill>
                  <a:schemeClr val="lt1"/>
                </a:solidFill>
              </a:defRPr>
            </a:lvl1pPr>
            <a:lvl2pPr marL="914400" lvl="1" indent="-285750">
              <a:spcBef>
                <a:spcPts val="0"/>
              </a:spcBef>
              <a:spcAft>
                <a:spcPts val="0"/>
              </a:spcAft>
              <a:buClr>
                <a:schemeClr val="lt1"/>
              </a:buClr>
              <a:buSzPts val="900"/>
              <a:buChar char="○"/>
              <a:defRPr sz="900" b="1">
                <a:solidFill>
                  <a:schemeClr val="lt1"/>
                </a:solidFill>
              </a:defRPr>
            </a:lvl2pPr>
            <a:lvl3pPr marL="1371600" lvl="2" indent="-285750">
              <a:spcBef>
                <a:spcPts val="0"/>
              </a:spcBef>
              <a:spcAft>
                <a:spcPts val="0"/>
              </a:spcAft>
              <a:buClr>
                <a:schemeClr val="lt1"/>
              </a:buClr>
              <a:buSzPts val="900"/>
              <a:buChar char="■"/>
              <a:defRPr sz="900" b="1">
                <a:solidFill>
                  <a:schemeClr val="lt1"/>
                </a:solidFill>
              </a:defRPr>
            </a:lvl3pPr>
            <a:lvl4pPr marL="1828800" lvl="3" indent="-285750">
              <a:spcBef>
                <a:spcPts val="0"/>
              </a:spcBef>
              <a:spcAft>
                <a:spcPts val="0"/>
              </a:spcAft>
              <a:buClr>
                <a:schemeClr val="lt1"/>
              </a:buClr>
              <a:buSzPts val="900"/>
              <a:buChar char="●"/>
              <a:defRPr sz="900" b="1">
                <a:solidFill>
                  <a:schemeClr val="lt1"/>
                </a:solidFill>
              </a:defRPr>
            </a:lvl4pPr>
            <a:lvl5pPr marL="2286000" lvl="4" indent="-285750">
              <a:spcBef>
                <a:spcPts val="0"/>
              </a:spcBef>
              <a:spcAft>
                <a:spcPts val="0"/>
              </a:spcAft>
              <a:buClr>
                <a:schemeClr val="lt1"/>
              </a:buClr>
              <a:buSzPts val="900"/>
              <a:buChar char="○"/>
              <a:defRPr sz="900" b="1">
                <a:solidFill>
                  <a:schemeClr val="lt1"/>
                </a:solidFill>
              </a:defRPr>
            </a:lvl5pPr>
            <a:lvl6pPr marL="2743200" lvl="5" indent="-285750">
              <a:spcBef>
                <a:spcPts val="0"/>
              </a:spcBef>
              <a:spcAft>
                <a:spcPts val="0"/>
              </a:spcAft>
              <a:buClr>
                <a:schemeClr val="lt1"/>
              </a:buClr>
              <a:buSzPts val="900"/>
              <a:buChar char="■"/>
              <a:defRPr sz="900" b="1">
                <a:solidFill>
                  <a:schemeClr val="lt1"/>
                </a:solidFill>
              </a:defRPr>
            </a:lvl6pPr>
            <a:lvl7pPr marL="3200400" lvl="6" indent="-285750">
              <a:spcBef>
                <a:spcPts val="0"/>
              </a:spcBef>
              <a:spcAft>
                <a:spcPts val="0"/>
              </a:spcAft>
              <a:buClr>
                <a:schemeClr val="lt1"/>
              </a:buClr>
              <a:buSzPts val="900"/>
              <a:buChar char="●"/>
              <a:defRPr sz="900" b="1">
                <a:solidFill>
                  <a:schemeClr val="lt1"/>
                </a:solidFill>
              </a:defRPr>
            </a:lvl7pPr>
            <a:lvl8pPr marL="3657600" lvl="7" indent="-285750">
              <a:spcBef>
                <a:spcPts val="0"/>
              </a:spcBef>
              <a:spcAft>
                <a:spcPts val="0"/>
              </a:spcAft>
              <a:buClr>
                <a:schemeClr val="lt1"/>
              </a:buClr>
              <a:buSzPts val="900"/>
              <a:buChar char="○"/>
              <a:defRPr sz="900" b="1">
                <a:solidFill>
                  <a:schemeClr val="lt1"/>
                </a:solidFill>
              </a:defRPr>
            </a:lvl8pPr>
            <a:lvl9pPr marL="4114800" lvl="8" indent="-285750">
              <a:spcBef>
                <a:spcPts val="0"/>
              </a:spcBef>
              <a:spcAft>
                <a:spcPts val="0"/>
              </a:spcAft>
              <a:buClr>
                <a:schemeClr val="lt1"/>
              </a:buClr>
              <a:buSzPts val="900"/>
              <a:buChar char="■"/>
              <a:defRPr sz="900" b="1">
                <a:solidFill>
                  <a:schemeClr val="lt1"/>
                </a:solidFill>
              </a:defRPr>
            </a:lvl9pPr>
          </a:lstStyle>
          <a:p>
            <a:endParaRPr/>
          </a:p>
        </p:txBody>
      </p:sp>
      <p:sp>
        <p:nvSpPr>
          <p:cNvPr id="4916" name="Google Shape;4916;p236"/>
          <p:cNvSpPr txBox="1">
            <a:spLocks noGrp="1"/>
          </p:cNvSpPr>
          <p:nvPr>
            <p:ph type="body" idx="31"/>
          </p:nvPr>
        </p:nvSpPr>
        <p:spPr>
          <a:xfrm>
            <a:off x="4571875" y="648800"/>
            <a:ext cx="12987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b="1">
                <a:solidFill>
                  <a:schemeClr val="lt1"/>
                </a:solidFill>
              </a:defRPr>
            </a:lvl1pPr>
            <a:lvl2pPr marL="914400" lvl="1" indent="-285750">
              <a:spcBef>
                <a:spcPts val="0"/>
              </a:spcBef>
              <a:spcAft>
                <a:spcPts val="0"/>
              </a:spcAft>
              <a:buClr>
                <a:schemeClr val="lt1"/>
              </a:buClr>
              <a:buSzPts val="900"/>
              <a:buChar char="○"/>
              <a:defRPr sz="900" b="1">
                <a:solidFill>
                  <a:schemeClr val="lt1"/>
                </a:solidFill>
              </a:defRPr>
            </a:lvl2pPr>
            <a:lvl3pPr marL="1371600" lvl="2" indent="-285750">
              <a:spcBef>
                <a:spcPts val="0"/>
              </a:spcBef>
              <a:spcAft>
                <a:spcPts val="0"/>
              </a:spcAft>
              <a:buClr>
                <a:schemeClr val="lt1"/>
              </a:buClr>
              <a:buSzPts val="900"/>
              <a:buChar char="■"/>
              <a:defRPr sz="900" b="1">
                <a:solidFill>
                  <a:schemeClr val="lt1"/>
                </a:solidFill>
              </a:defRPr>
            </a:lvl3pPr>
            <a:lvl4pPr marL="1828800" lvl="3" indent="-285750">
              <a:spcBef>
                <a:spcPts val="0"/>
              </a:spcBef>
              <a:spcAft>
                <a:spcPts val="0"/>
              </a:spcAft>
              <a:buClr>
                <a:schemeClr val="lt1"/>
              </a:buClr>
              <a:buSzPts val="900"/>
              <a:buChar char="●"/>
              <a:defRPr sz="900" b="1">
                <a:solidFill>
                  <a:schemeClr val="lt1"/>
                </a:solidFill>
              </a:defRPr>
            </a:lvl4pPr>
            <a:lvl5pPr marL="2286000" lvl="4" indent="-285750">
              <a:spcBef>
                <a:spcPts val="0"/>
              </a:spcBef>
              <a:spcAft>
                <a:spcPts val="0"/>
              </a:spcAft>
              <a:buClr>
                <a:schemeClr val="lt1"/>
              </a:buClr>
              <a:buSzPts val="900"/>
              <a:buChar char="○"/>
              <a:defRPr sz="900" b="1">
                <a:solidFill>
                  <a:schemeClr val="lt1"/>
                </a:solidFill>
              </a:defRPr>
            </a:lvl5pPr>
            <a:lvl6pPr marL="2743200" lvl="5" indent="-285750">
              <a:spcBef>
                <a:spcPts val="0"/>
              </a:spcBef>
              <a:spcAft>
                <a:spcPts val="0"/>
              </a:spcAft>
              <a:buClr>
                <a:schemeClr val="lt1"/>
              </a:buClr>
              <a:buSzPts val="900"/>
              <a:buChar char="■"/>
              <a:defRPr sz="900" b="1">
                <a:solidFill>
                  <a:schemeClr val="lt1"/>
                </a:solidFill>
              </a:defRPr>
            </a:lvl6pPr>
            <a:lvl7pPr marL="3200400" lvl="6" indent="-285750">
              <a:spcBef>
                <a:spcPts val="0"/>
              </a:spcBef>
              <a:spcAft>
                <a:spcPts val="0"/>
              </a:spcAft>
              <a:buClr>
                <a:schemeClr val="lt1"/>
              </a:buClr>
              <a:buSzPts val="900"/>
              <a:buChar char="●"/>
              <a:defRPr sz="900" b="1">
                <a:solidFill>
                  <a:schemeClr val="lt1"/>
                </a:solidFill>
              </a:defRPr>
            </a:lvl7pPr>
            <a:lvl8pPr marL="3657600" lvl="7" indent="-285750">
              <a:spcBef>
                <a:spcPts val="0"/>
              </a:spcBef>
              <a:spcAft>
                <a:spcPts val="0"/>
              </a:spcAft>
              <a:buClr>
                <a:schemeClr val="lt1"/>
              </a:buClr>
              <a:buSzPts val="900"/>
              <a:buChar char="○"/>
              <a:defRPr sz="900" b="1">
                <a:solidFill>
                  <a:schemeClr val="lt1"/>
                </a:solidFill>
              </a:defRPr>
            </a:lvl8pPr>
            <a:lvl9pPr marL="4114800" lvl="8" indent="-285750">
              <a:spcBef>
                <a:spcPts val="0"/>
              </a:spcBef>
              <a:spcAft>
                <a:spcPts val="0"/>
              </a:spcAft>
              <a:buClr>
                <a:schemeClr val="lt1"/>
              </a:buClr>
              <a:buSzPts val="900"/>
              <a:buChar char="■"/>
              <a:defRPr sz="900" b="1">
                <a:solidFill>
                  <a:schemeClr val="lt1"/>
                </a:solidFill>
              </a:defRPr>
            </a:lvl9pPr>
          </a:lstStyle>
          <a:p>
            <a:endParaRPr/>
          </a:p>
        </p:txBody>
      </p:sp>
      <p:sp>
        <p:nvSpPr>
          <p:cNvPr id="4917" name="Google Shape;4917;p236"/>
          <p:cNvSpPr txBox="1">
            <a:spLocks noGrp="1"/>
          </p:cNvSpPr>
          <p:nvPr>
            <p:ph type="body" idx="32"/>
          </p:nvPr>
        </p:nvSpPr>
        <p:spPr>
          <a:xfrm>
            <a:off x="5870325" y="648800"/>
            <a:ext cx="12987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Clr>
                <a:schemeClr val="lt1"/>
              </a:buClr>
              <a:buSzPts val="900"/>
              <a:buChar char="●"/>
              <a:defRPr sz="900" b="1">
                <a:solidFill>
                  <a:schemeClr val="lt1"/>
                </a:solidFill>
              </a:defRPr>
            </a:lvl1pPr>
            <a:lvl2pPr marL="914400" lvl="1" indent="-285750">
              <a:spcBef>
                <a:spcPts val="0"/>
              </a:spcBef>
              <a:spcAft>
                <a:spcPts val="0"/>
              </a:spcAft>
              <a:buClr>
                <a:schemeClr val="lt1"/>
              </a:buClr>
              <a:buSzPts val="900"/>
              <a:buChar char="○"/>
              <a:defRPr sz="900" b="1">
                <a:solidFill>
                  <a:schemeClr val="lt1"/>
                </a:solidFill>
              </a:defRPr>
            </a:lvl2pPr>
            <a:lvl3pPr marL="1371600" lvl="2" indent="-285750">
              <a:spcBef>
                <a:spcPts val="0"/>
              </a:spcBef>
              <a:spcAft>
                <a:spcPts val="0"/>
              </a:spcAft>
              <a:buClr>
                <a:schemeClr val="lt1"/>
              </a:buClr>
              <a:buSzPts val="900"/>
              <a:buChar char="■"/>
              <a:defRPr sz="900" b="1">
                <a:solidFill>
                  <a:schemeClr val="lt1"/>
                </a:solidFill>
              </a:defRPr>
            </a:lvl3pPr>
            <a:lvl4pPr marL="1828800" lvl="3" indent="-285750">
              <a:spcBef>
                <a:spcPts val="0"/>
              </a:spcBef>
              <a:spcAft>
                <a:spcPts val="0"/>
              </a:spcAft>
              <a:buClr>
                <a:schemeClr val="lt1"/>
              </a:buClr>
              <a:buSzPts val="900"/>
              <a:buChar char="●"/>
              <a:defRPr sz="900" b="1">
                <a:solidFill>
                  <a:schemeClr val="lt1"/>
                </a:solidFill>
              </a:defRPr>
            </a:lvl4pPr>
            <a:lvl5pPr marL="2286000" lvl="4" indent="-285750">
              <a:spcBef>
                <a:spcPts val="0"/>
              </a:spcBef>
              <a:spcAft>
                <a:spcPts val="0"/>
              </a:spcAft>
              <a:buClr>
                <a:schemeClr val="lt1"/>
              </a:buClr>
              <a:buSzPts val="900"/>
              <a:buChar char="○"/>
              <a:defRPr sz="900" b="1">
                <a:solidFill>
                  <a:schemeClr val="lt1"/>
                </a:solidFill>
              </a:defRPr>
            </a:lvl5pPr>
            <a:lvl6pPr marL="2743200" lvl="5" indent="-285750">
              <a:spcBef>
                <a:spcPts val="0"/>
              </a:spcBef>
              <a:spcAft>
                <a:spcPts val="0"/>
              </a:spcAft>
              <a:buClr>
                <a:schemeClr val="lt1"/>
              </a:buClr>
              <a:buSzPts val="900"/>
              <a:buChar char="■"/>
              <a:defRPr sz="900" b="1">
                <a:solidFill>
                  <a:schemeClr val="lt1"/>
                </a:solidFill>
              </a:defRPr>
            </a:lvl6pPr>
            <a:lvl7pPr marL="3200400" lvl="6" indent="-285750">
              <a:spcBef>
                <a:spcPts val="0"/>
              </a:spcBef>
              <a:spcAft>
                <a:spcPts val="0"/>
              </a:spcAft>
              <a:buClr>
                <a:schemeClr val="lt1"/>
              </a:buClr>
              <a:buSzPts val="900"/>
              <a:buChar char="●"/>
              <a:defRPr sz="900" b="1">
                <a:solidFill>
                  <a:schemeClr val="lt1"/>
                </a:solidFill>
              </a:defRPr>
            </a:lvl7pPr>
            <a:lvl8pPr marL="3657600" lvl="7" indent="-285750">
              <a:spcBef>
                <a:spcPts val="0"/>
              </a:spcBef>
              <a:spcAft>
                <a:spcPts val="0"/>
              </a:spcAft>
              <a:buClr>
                <a:schemeClr val="lt1"/>
              </a:buClr>
              <a:buSzPts val="900"/>
              <a:buChar char="○"/>
              <a:defRPr sz="900" b="1">
                <a:solidFill>
                  <a:schemeClr val="lt1"/>
                </a:solidFill>
              </a:defRPr>
            </a:lvl8pPr>
            <a:lvl9pPr marL="4114800" lvl="8" indent="-285750">
              <a:spcBef>
                <a:spcPts val="0"/>
              </a:spcBef>
              <a:spcAft>
                <a:spcPts val="0"/>
              </a:spcAft>
              <a:buClr>
                <a:schemeClr val="lt1"/>
              </a:buClr>
              <a:buSzPts val="900"/>
              <a:buChar char="■"/>
              <a:defRPr sz="900" b="1">
                <a:solidFill>
                  <a:schemeClr val="lt1"/>
                </a:solidFill>
              </a:defRPr>
            </a:lvl9pPr>
          </a:lstStyle>
          <a:p>
            <a:endParaRPr/>
          </a:p>
        </p:txBody>
      </p:sp>
      <p:sp>
        <p:nvSpPr>
          <p:cNvPr id="4918" name="Google Shape;4918;p236"/>
          <p:cNvSpPr txBox="1">
            <a:spLocks noGrp="1"/>
          </p:cNvSpPr>
          <p:nvPr>
            <p:ph type="title"/>
          </p:nvPr>
        </p:nvSpPr>
        <p:spPr>
          <a:xfrm>
            <a:off x="676650" y="0"/>
            <a:ext cx="2596800" cy="1288200"/>
          </a:xfrm>
          <a:prstGeom prst="rect">
            <a:avLst/>
          </a:prstGeom>
        </p:spPr>
        <p:txBody>
          <a:bodyPr spcFirstLastPara="1" wrap="square" lIns="0" tIns="0" rIns="0" bIns="228600" anchor="b" anchorCtr="0">
            <a:noAutofit/>
          </a:bodyPr>
          <a:lstStyle>
            <a:lvl1pPr lvl="0">
              <a:spcBef>
                <a:spcPts val="0"/>
              </a:spcBef>
              <a:spcAft>
                <a:spcPts val="0"/>
              </a:spcAft>
              <a:buClr>
                <a:schemeClr val="lt1"/>
              </a:buClr>
              <a:buSzPts val="2400"/>
              <a:buNone/>
              <a:defRPr sz="2400">
                <a:solidFill>
                  <a:schemeClr val="lt1"/>
                </a:solidFill>
              </a:defRPr>
            </a:lvl1pPr>
            <a:lvl2pPr lvl="1">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9pPr>
          </a:lstStyle>
          <a:p>
            <a:endParaRPr/>
          </a:p>
        </p:txBody>
      </p:sp>
      <p:grpSp>
        <p:nvGrpSpPr>
          <p:cNvPr id="4919" name="Google Shape;4919;p236"/>
          <p:cNvGrpSpPr/>
          <p:nvPr/>
        </p:nvGrpSpPr>
        <p:grpSpPr>
          <a:xfrm>
            <a:off x="8648263" y="4659742"/>
            <a:ext cx="313719" cy="338062"/>
            <a:chOff x="3976677" y="2333625"/>
            <a:chExt cx="876309" cy="944307"/>
          </a:xfrm>
        </p:grpSpPr>
        <p:sp>
          <p:nvSpPr>
            <p:cNvPr id="4920" name="Google Shape;4920;p236"/>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21" name="Google Shape;4921;p236"/>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22" name="Google Shape;4922;p236"/>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23" name="Google Shape;4923;p236"/>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24" name="Google Shape;4924;p236"/>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25" name="Google Shape;4925;p236"/>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26" name="Google Shape;4926;p236"/>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27" name="Google Shape;4927;p236"/>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28" name="Google Shape;4928;p236"/>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29" name="Google Shape;4929;p236"/>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30" name="Google Shape;4930;p236"/>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31" name="Google Shape;4931;p236"/>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32" name="Google Shape;4932;p236"/>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33" name="Google Shape;4933;p236"/>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934" name="Google Shape;4934;p236"/>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008 - Table - Grey B">
  <p:cSld name="CUSTOM_4_2_4_1_1_1_1_1">
    <p:bg>
      <p:bgPr>
        <a:solidFill>
          <a:schemeClr val="lt2"/>
        </a:solidFill>
        <a:effectLst/>
      </p:bgPr>
    </p:bg>
    <p:spTree>
      <p:nvGrpSpPr>
        <p:cNvPr id="1" name="Shape 4935"/>
        <p:cNvGrpSpPr/>
        <p:nvPr/>
      </p:nvGrpSpPr>
      <p:grpSpPr>
        <a:xfrm>
          <a:off x="0" y="0"/>
          <a:ext cx="0" cy="0"/>
          <a:chOff x="0" y="0"/>
          <a:chExt cx="0" cy="0"/>
        </a:xfrm>
      </p:grpSpPr>
      <p:sp>
        <p:nvSpPr>
          <p:cNvPr id="4936" name="Google Shape;4936;p237"/>
          <p:cNvSpPr txBox="1">
            <a:spLocks noGrp="1"/>
          </p:cNvSpPr>
          <p:nvPr>
            <p:ph type="body" idx="1"/>
          </p:nvPr>
        </p:nvSpPr>
        <p:spPr>
          <a:xfrm>
            <a:off x="7169150" y="1289300"/>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a:lvl1pPr>
            <a:lvl2pPr marL="914400" lvl="1" indent="-285750">
              <a:spcBef>
                <a:spcPts val="0"/>
              </a:spcBef>
              <a:spcAft>
                <a:spcPts val="0"/>
              </a:spcAft>
              <a:buSzPts val="900"/>
              <a:buChar char="○"/>
              <a:defRPr sz="900"/>
            </a:lvl2pPr>
            <a:lvl3pPr marL="1371600" lvl="2" indent="-285750">
              <a:spcBef>
                <a:spcPts val="0"/>
              </a:spcBef>
              <a:spcAft>
                <a:spcPts val="0"/>
              </a:spcAft>
              <a:buSzPts val="900"/>
              <a:buChar char="■"/>
              <a:defRPr sz="900"/>
            </a:lvl3pPr>
            <a:lvl4pPr marL="1828800" lvl="3" indent="-285750">
              <a:spcBef>
                <a:spcPts val="0"/>
              </a:spcBef>
              <a:spcAft>
                <a:spcPts val="0"/>
              </a:spcAft>
              <a:buSzPts val="900"/>
              <a:buChar char="●"/>
              <a:defRPr sz="900"/>
            </a:lvl4pPr>
            <a:lvl5pPr marL="2286000" lvl="4" indent="-285750">
              <a:spcBef>
                <a:spcPts val="0"/>
              </a:spcBef>
              <a:spcAft>
                <a:spcPts val="0"/>
              </a:spcAft>
              <a:buSzPts val="900"/>
              <a:buChar char="○"/>
              <a:defRPr sz="900"/>
            </a:lvl5pPr>
            <a:lvl6pPr marL="2743200" lvl="5" indent="-285750">
              <a:spcBef>
                <a:spcPts val="0"/>
              </a:spcBef>
              <a:spcAft>
                <a:spcPts val="0"/>
              </a:spcAft>
              <a:buSzPts val="900"/>
              <a:buChar char="■"/>
              <a:defRPr sz="900"/>
            </a:lvl6pPr>
            <a:lvl7pPr marL="3200400" lvl="6" indent="-285750">
              <a:spcBef>
                <a:spcPts val="0"/>
              </a:spcBef>
              <a:spcAft>
                <a:spcPts val="0"/>
              </a:spcAft>
              <a:buSzPts val="900"/>
              <a:buChar char="●"/>
              <a:defRPr sz="900"/>
            </a:lvl7pPr>
            <a:lvl8pPr marL="3657600" lvl="7" indent="-285750">
              <a:spcBef>
                <a:spcPts val="0"/>
              </a:spcBef>
              <a:spcAft>
                <a:spcPts val="0"/>
              </a:spcAft>
              <a:buSzPts val="900"/>
              <a:buChar char="○"/>
              <a:defRPr sz="900"/>
            </a:lvl8pPr>
            <a:lvl9pPr marL="4114800" lvl="8" indent="-285750">
              <a:spcBef>
                <a:spcPts val="0"/>
              </a:spcBef>
              <a:spcAft>
                <a:spcPts val="0"/>
              </a:spcAft>
              <a:buSzPts val="900"/>
              <a:buChar char="■"/>
              <a:defRPr sz="900"/>
            </a:lvl9pPr>
          </a:lstStyle>
          <a:p>
            <a:endParaRPr/>
          </a:p>
        </p:txBody>
      </p:sp>
      <p:sp>
        <p:nvSpPr>
          <p:cNvPr id="4937" name="Google Shape;4937;p237"/>
          <p:cNvSpPr txBox="1">
            <a:spLocks noGrp="1"/>
          </p:cNvSpPr>
          <p:nvPr>
            <p:ph type="body" idx="2"/>
          </p:nvPr>
        </p:nvSpPr>
        <p:spPr>
          <a:xfrm>
            <a:off x="7169150" y="1929375"/>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a:lvl1pPr>
            <a:lvl2pPr marL="914400" lvl="1" indent="-285750">
              <a:spcBef>
                <a:spcPts val="0"/>
              </a:spcBef>
              <a:spcAft>
                <a:spcPts val="0"/>
              </a:spcAft>
              <a:buSzPts val="900"/>
              <a:buChar char="○"/>
              <a:defRPr sz="900"/>
            </a:lvl2pPr>
            <a:lvl3pPr marL="1371600" lvl="2" indent="-285750">
              <a:spcBef>
                <a:spcPts val="0"/>
              </a:spcBef>
              <a:spcAft>
                <a:spcPts val="0"/>
              </a:spcAft>
              <a:buSzPts val="900"/>
              <a:buChar char="■"/>
              <a:defRPr sz="900"/>
            </a:lvl3pPr>
            <a:lvl4pPr marL="1828800" lvl="3" indent="-285750">
              <a:spcBef>
                <a:spcPts val="0"/>
              </a:spcBef>
              <a:spcAft>
                <a:spcPts val="0"/>
              </a:spcAft>
              <a:buSzPts val="900"/>
              <a:buChar char="●"/>
              <a:defRPr sz="900"/>
            </a:lvl4pPr>
            <a:lvl5pPr marL="2286000" lvl="4" indent="-285750">
              <a:spcBef>
                <a:spcPts val="0"/>
              </a:spcBef>
              <a:spcAft>
                <a:spcPts val="0"/>
              </a:spcAft>
              <a:buSzPts val="900"/>
              <a:buChar char="○"/>
              <a:defRPr sz="900"/>
            </a:lvl5pPr>
            <a:lvl6pPr marL="2743200" lvl="5" indent="-285750">
              <a:spcBef>
                <a:spcPts val="0"/>
              </a:spcBef>
              <a:spcAft>
                <a:spcPts val="0"/>
              </a:spcAft>
              <a:buSzPts val="900"/>
              <a:buChar char="■"/>
              <a:defRPr sz="900"/>
            </a:lvl6pPr>
            <a:lvl7pPr marL="3200400" lvl="6" indent="-285750">
              <a:spcBef>
                <a:spcPts val="0"/>
              </a:spcBef>
              <a:spcAft>
                <a:spcPts val="0"/>
              </a:spcAft>
              <a:buSzPts val="900"/>
              <a:buChar char="●"/>
              <a:defRPr sz="900"/>
            </a:lvl7pPr>
            <a:lvl8pPr marL="3657600" lvl="7" indent="-285750">
              <a:spcBef>
                <a:spcPts val="0"/>
              </a:spcBef>
              <a:spcAft>
                <a:spcPts val="0"/>
              </a:spcAft>
              <a:buSzPts val="900"/>
              <a:buChar char="○"/>
              <a:defRPr sz="900"/>
            </a:lvl8pPr>
            <a:lvl9pPr marL="4114800" lvl="8" indent="-285750">
              <a:spcBef>
                <a:spcPts val="0"/>
              </a:spcBef>
              <a:spcAft>
                <a:spcPts val="0"/>
              </a:spcAft>
              <a:buSzPts val="900"/>
              <a:buChar char="■"/>
              <a:defRPr sz="900"/>
            </a:lvl9pPr>
          </a:lstStyle>
          <a:p>
            <a:endParaRPr/>
          </a:p>
        </p:txBody>
      </p:sp>
      <p:sp>
        <p:nvSpPr>
          <p:cNvPr id="4938" name="Google Shape;4938;p237"/>
          <p:cNvSpPr txBox="1">
            <a:spLocks noGrp="1"/>
          </p:cNvSpPr>
          <p:nvPr>
            <p:ph type="body" idx="3"/>
          </p:nvPr>
        </p:nvSpPr>
        <p:spPr>
          <a:xfrm>
            <a:off x="7169150" y="2567250"/>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a:lvl1pPr>
            <a:lvl2pPr marL="914400" lvl="1" indent="-285750">
              <a:spcBef>
                <a:spcPts val="0"/>
              </a:spcBef>
              <a:spcAft>
                <a:spcPts val="0"/>
              </a:spcAft>
              <a:buSzPts val="900"/>
              <a:buChar char="○"/>
              <a:defRPr sz="900"/>
            </a:lvl2pPr>
            <a:lvl3pPr marL="1371600" lvl="2" indent="-285750">
              <a:spcBef>
                <a:spcPts val="0"/>
              </a:spcBef>
              <a:spcAft>
                <a:spcPts val="0"/>
              </a:spcAft>
              <a:buSzPts val="900"/>
              <a:buChar char="■"/>
              <a:defRPr sz="900"/>
            </a:lvl3pPr>
            <a:lvl4pPr marL="1828800" lvl="3" indent="-285750">
              <a:spcBef>
                <a:spcPts val="0"/>
              </a:spcBef>
              <a:spcAft>
                <a:spcPts val="0"/>
              </a:spcAft>
              <a:buSzPts val="900"/>
              <a:buChar char="●"/>
              <a:defRPr sz="900"/>
            </a:lvl4pPr>
            <a:lvl5pPr marL="2286000" lvl="4" indent="-285750">
              <a:spcBef>
                <a:spcPts val="0"/>
              </a:spcBef>
              <a:spcAft>
                <a:spcPts val="0"/>
              </a:spcAft>
              <a:buSzPts val="900"/>
              <a:buChar char="○"/>
              <a:defRPr sz="900"/>
            </a:lvl5pPr>
            <a:lvl6pPr marL="2743200" lvl="5" indent="-285750">
              <a:spcBef>
                <a:spcPts val="0"/>
              </a:spcBef>
              <a:spcAft>
                <a:spcPts val="0"/>
              </a:spcAft>
              <a:buSzPts val="900"/>
              <a:buChar char="■"/>
              <a:defRPr sz="900"/>
            </a:lvl6pPr>
            <a:lvl7pPr marL="3200400" lvl="6" indent="-285750">
              <a:spcBef>
                <a:spcPts val="0"/>
              </a:spcBef>
              <a:spcAft>
                <a:spcPts val="0"/>
              </a:spcAft>
              <a:buSzPts val="900"/>
              <a:buChar char="●"/>
              <a:defRPr sz="900"/>
            </a:lvl7pPr>
            <a:lvl8pPr marL="3657600" lvl="7" indent="-285750">
              <a:spcBef>
                <a:spcPts val="0"/>
              </a:spcBef>
              <a:spcAft>
                <a:spcPts val="0"/>
              </a:spcAft>
              <a:buSzPts val="900"/>
              <a:buChar char="○"/>
              <a:defRPr sz="900"/>
            </a:lvl8pPr>
            <a:lvl9pPr marL="4114800" lvl="8" indent="-285750">
              <a:spcBef>
                <a:spcPts val="0"/>
              </a:spcBef>
              <a:spcAft>
                <a:spcPts val="0"/>
              </a:spcAft>
              <a:buSzPts val="900"/>
              <a:buChar char="■"/>
              <a:defRPr sz="900"/>
            </a:lvl9pPr>
          </a:lstStyle>
          <a:p>
            <a:endParaRPr/>
          </a:p>
        </p:txBody>
      </p:sp>
      <p:sp>
        <p:nvSpPr>
          <p:cNvPr id="4939" name="Google Shape;4939;p237"/>
          <p:cNvSpPr txBox="1">
            <a:spLocks noGrp="1"/>
          </p:cNvSpPr>
          <p:nvPr>
            <p:ph type="body" idx="4"/>
          </p:nvPr>
        </p:nvSpPr>
        <p:spPr>
          <a:xfrm>
            <a:off x="7169150" y="3209939"/>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a:lvl1pPr>
            <a:lvl2pPr marL="914400" lvl="1" indent="-285750">
              <a:spcBef>
                <a:spcPts val="0"/>
              </a:spcBef>
              <a:spcAft>
                <a:spcPts val="0"/>
              </a:spcAft>
              <a:buSzPts val="900"/>
              <a:buChar char="○"/>
              <a:defRPr sz="900"/>
            </a:lvl2pPr>
            <a:lvl3pPr marL="1371600" lvl="2" indent="-285750">
              <a:spcBef>
                <a:spcPts val="0"/>
              </a:spcBef>
              <a:spcAft>
                <a:spcPts val="0"/>
              </a:spcAft>
              <a:buSzPts val="900"/>
              <a:buChar char="■"/>
              <a:defRPr sz="900"/>
            </a:lvl3pPr>
            <a:lvl4pPr marL="1828800" lvl="3" indent="-285750">
              <a:spcBef>
                <a:spcPts val="0"/>
              </a:spcBef>
              <a:spcAft>
                <a:spcPts val="0"/>
              </a:spcAft>
              <a:buSzPts val="900"/>
              <a:buChar char="●"/>
              <a:defRPr sz="900"/>
            </a:lvl4pPr>
            <a:lvl5pPr marL="2286000" lvl="4" indent="-285750">
              <a:spcBef>
                <a:spcPts val="0"/>
              </a:spcBef>
              <a:spcAft>
                <a:spcPts val="0"/>
              </a:spcAft>
              <a:buSzPts val="900"/>
              <a:buChar char="○"/>
              <a:defRPr sz="900"/>
            </a:lvl5pPr>
            <a:lvl6pPr marL="2743200" lvl="5" indent="-285750">
              <a:spcBef>
                <a:spcPts val="0"/>
              </a:spcBef>
              <a:spcAft>
                <a:spcPts val="0"/>
              </a:spcAft>
              <a:buSzPts val="900"/>
              <a:buChar char="■"/>
              <a:defRPr sz="900"/>
            </a:lvl6pPr>
            <a:lvl7pPr marL="3200400" lvl="6" indent="-285750">
              <a:spcBef>
                <a:spcPts val="0"/>
              </a:spcBef>
              <a:spcAft>
                <a:spcPts val="0"/>
              </a:spcAft>
              <a:buSzPts val="900"/>
              <a:buChar char="●"/>
              <a:defRPr sz="900"/>
            </a:lvl7pPr>
            <a:lvl8pPr marL="3657600" lvl="7" indent="-285750">
              <a:spcBef>
                <a:spcPts val="0"/>
              </a:spcBef>
              <a:spcAft>
                <a:spcPts val="0"/>
              </a:spcAft>
              <a:buSzPts val="900"/>
              <a:buChar char="○"/>
              <a:defRPr sz="900"/>
            </a:lvl8pPr>
            <a:lvl9pPr marL="4114800" lvl="8" indent="-285750">
              <a:spcBef>
                <a:spcPts val="0"/>
              </a:spcBef>
              <a:spcAft>
                <a:spcPts val="0"/>
              </a:spcAft>
              <a:buSzPts val="900"/>
              <a:buChar char="■"/>
              <a:defRPr sz="900"/>
            </a:lvl9pPr>
          </a:lstStyle>
          <a:p>
            <a:endParaRPr/>
          </a:p>
        </p:txBody>
      </p:sp>
      <p:sp>
        <p:nvSpPr>
          <p:cNvPr id="4940" name="Google Shape;4940;p237"/>
          <p:cNvSpPr txBox="1">
            <a:spLocks noGrp="1"/>
          </p:cNvSpPr>
          <p:nvPr>
            <p:ph type="body" idx="5"/>
          </p:nvPr>
        </p:nvSpPr>
        <p:spPr>
          <a:xfrm>
            <a:off x="7169150" y="3845189"/>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a:lvl1pPr>
            <a:lvl2pPr marL="914400" lvl="1" indent="-285750">
              <a:spcBef>
                <a:spcPts val="0"/>
              </a:spcBef>
              <a:spcAft>
                <a:spcPts val="0"/>
              </a:spcAft>
              <a:buSzPts val="900"/>
              <a:buChar char="○"/>
              <a:defRPr sz="900"/>
            </a:lvl2pPr>
            <a:lvl3pPr marL="1371600" lvl="2" indent="-285750">
              <a:spcBef>
                <a:spcPts val="0"/>
              </a:spcBef>
              <a:spcAft>
                <a:spcPts val="0"/>
              </a:spcAft>
              <a:buSzPts val="900"/>
              <a:buChar char="■"/>
              <a:defRPr sz="900"/>
            </a:lvl3pPr>
            <a:lvl4pPr marL="1828800" lvl="3" indent="-285750">
              <a:spcBef>
                <a:spcPts val="0"/>
              </a:spcBef>
              <a:spcAft>
                <a:spcPts val="0"/>
              </a:spcAft>
              <a:buSzPts val="900"/>
              <a:buChar char="●"/>
              <a:defRPr sz="900"/>
            </a:lvl4pPr>
            <a:lvl5pPr marL="2286000" lvl="4" indent="-285750">
              <a:spcBef>
                <a:spcPts val="0"/>
              </a:spcBef>
              <a:spcAft>
                <a:spcPts val="0"/>
              </a:spcAft>
              <a:buSzPts val="900"/>
              <a:buChar char="○"/>
              <a:defRPr sz="900"/>
            </a:lvl5pPr>
            <a:lvl6pPr marL="2743200" lvl="5" indent="-285750">
              <a:spcBef>
                <a:spcPts val="0"/>
              </a:spcBef>
              <a:spcAft>
                <a:spcPts val="0"/>
              </a:spcAft>
              <a:buSzPts val="900"/>
              <a:buChar char="■"/>
              <a:defRPr sz="900"/>
            </a:lvl6pPr>
            <a:lvl7pPr marL="3200400" lvl="6" indent="-285750">
              <a:spcBef>
                <a:spcPts val="0"/>
              </a:spcBef>
              <a:spcAft>
                <a:spcPts val="0"/>
              </a:spcAft>
              <a:buSzPts val="900"/>
              <a:buChar char="●"/>
              <a:defRPr sz="900"/>
            </a:lvl7pPr>
            <a:lvl8pPr marL="3657600" lvl="7" indent="-285750">
              <a:spcBef>
                <a:spcPts val="0"/>
              </a:spcBef>
              <a:spcAft>
                <a:spcPts val="0"/>
              </a:spcAft>
              <a:buSzPts val="900"/>
              <a:buChar char="○"/>
              <a:defRPr sz="900"/>
            </a:lvl8pPr>
            <a:lvl9pPr marL="4114800" lvl="8" indent="-285750">
              <a:spcBef>
                <a:spcPts val="0"/>
              </a:spcBef>
              <a:spcAft>
                <a:spcPts val="0"/>
              </a:spcAft>
              <a:buSzPts val="900"/>
              <a:buChar char="■"/>
              <a:defRPr sz="900"/>
            </a:lvl9pPr>
          </a:lstStyle>
          <a:p>
            <a:endParaRPr/>
          </a:p>
        </p:txBody>
      </p:sp>
      <p:sp>
        <p:nvSpPr>
          <p:cNvPr id="4941" name="Google Shape;4941;p237"/>
          <p:cNvSpPr txBox="1">
            <a:spLocks noGrp="1"/>
          </p:cNvSpPr>
          <p:nvPr>
            <p:ph type="body" idx="6"/>
          </p:nvPr>
        </p:nvSpPr>
        <p:spPr>
          <a:xfrm>
            <a:off x="7169150" y="648800"/>
            <a:ext cx="1298700" cy="642300"/>
          </a:xfrm>
          <a:prstGeom prst="rect">
            <a:avLst/>
          </a:prstGeom>
          <a:solidFill>
            <a:srgbClr val="CBCDD6"/>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b="1"/>
            </a:lvl1pPr>
            <a:lvl2pPr marL="914400" lvl="1" indent="-285750">
              <a:spcBef>
                <a:spcPts val="0"/>
              </a:spcBef>
              <a:spcAft>
                <a:spcPts val="0"/>
              </a:spcAft>
              <a:buSzPts val="900"/>
              <a:buChar char="○"/>
              <a:defRPr sz="900" b="1"/>
            </a:lvl2pPr>
            <a:lvl3pPr marL="1371600" lvl="2" indent="-285750">
              <a:spcBef>
                <a:spcPts val="0"/>
              </a:spcBef>
              <a:spcAft>
                <a:spcPts val="0"/>
              </a:spcAft>
              <a:buSzPts val="900"/>
              <a:buChar char="■"/>
              <a:defRPr sz="900" b="1"/>
            </a:lvl3pPr>
            <a:lvl4pPr marL="1828800" lvl="3" indent="-285750">
              <a:spcBef>
                <a:spcPts val="0"/>
              </a:spcBef>
              <a:spcAft>
                <a:spcPts val="0"/>
              </a:spcAft>
              <a:buSzPts val="900"/>
              <a:buChar char="●"/>
              <a:defRPr sz="900" b="1"/>
            </a:lvl4pPr>
            <a:lvl5pPr marL="2286000" lvl="4" indent="-285750">
              <a:spcBef>
                <a:spcPts val="0"/>
              </a:spcBef>
              <a:spcAft>
                <a:spcPts val="0"/>
              </a:spcAft>
              <a:buSzPts val="900"/>
              <a:buChar char="○"/>
              <a:defRPr sz="900" b="1"/>
            </a:lvl5pPr>
            <a:lvl6pPr marL="2743200" lvl="5" indent="-285750">
              <a:spcBef>
                <a:spcPts val="0"/>
              </a:spcBef>
              <a:spcAft>
                <a:spcPts val="0"/>
              </a:spcAft>
              <a:buSzPts val="900"/>
              <a:buChar char="■"/>
              <a:defRPr sz="900" b="1"/>
            </a:lvl6pPr>
            <a:lvl7pPr marL="3200400" lvl="6" indent="-285750">
              <a:spcBef>
                <a:spcPts val="0"/>
              </a:spcBef>
              <a:spcAft>
                <a:spcPts val="0"/>
              </a:spcAft>
              <a:buSzPts val="900"/>
              <a:buChar char="●"/>
              <a:defRPr sz="900" b="1"/>
            </a:lvl7pPr>
            <a:lvl8pPr marL="3657600" lvl="7" indent="-285750">
              <a:spcBef>
                <a:spcPts val="0"/>
              </a:spcBef>
              <a:spcAft>
                <a:spcPts val="0"/>
              </a:spcAft>
              <a:buSzPts val="900"/>
              <a:buChar char="○"/>
              <a:defRPr sz="900" b="1"/>
            </a:lvl8pPr>
            <a:lvl9pPr marL="4114800" lvl="8" indent="-285750">
              <a:spcBef>
                <a:spcPts val="0"/>
              </a:spcBef>
              <a:spcAft>
                <a:spcPts val="0"/>
              </a:spcAft>
              <a:buSzPts val="900"/>
              <a:buChar char="■"/>
              <a:defRPr sz="900" b="1"/>
            </a:lvl9pPr>
          </a:lstStyle>
          <a:p>
            <a:endParaRPr/>
          </a:p>
        </p:txBody>
      </p:sp>
      <p:sp>
        <p:nvSpPr>
          <p:cNvPr id="4942" name="Google Shape;4942;p237"/>
          <p:cNvSpPr txBox="1">
            <a:spLocks noGrp="1"/>
          </p:cNvSpPr>
          <p:nvPr>
            <p:ph type="body" idx="7"/>
          </p:nvPr>
        </p:nvSpPr>
        <p:spPr>
          <a:xfrm>
            <a:off x="5870325" y="1289300"/>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a:lvl1pPr>
            <a:lvl2pPr marL="914400" lvl="1" indent="-285750">
              <a:spcBef>
                <a:spcPts val="0"/>
              </a:spcBef>
              <a:spcAft>
                <a:spcPts val="0"/>
              </a:spcAft>
              <a:buSzPts val="900"/>
              <a:buChar char="○"/>
              <a:defRPr sz="900"/>
            </a:lvl2pPr>
            <a:lvl3pPr marL="1371600" lvl="2" indent="-285750">
              <a:spcBef>
                <a:spcPts val="0"/>
              </a:spcBef>
              <a:spcAft>
                <a:spcPts val="0"/>
              </a:spcAft>
              <a:buSzPts val="900"/>
              <a:buChar char="■"/>
              <a:defRPr sz="900"/>
            </a:lvl3pPr>
            <a:lvl4pPr marL="1828800" lvl="3" indent="-285750">
              <a:spcBef>
                <a:spcPts val="0"/>
              </a:spcBef>
              <a:spcAft>
                <a:spcPts val="0"/>
              </a:spcAft>
              <a:buSzPts val="900"/>
              <a:buChar char="●"/>
              <a:defRPr sz="900"/>
            </a:lvl4pPr>
            <a:lvl5pPr marL="2286000" lvl="4" indent="-285750">
              <a:spcBef>
                <a:spcPts val="0"/>
              </a:spcBef>
              <a:spcAft>
                <a:spcPts val="0"/>
              </a:spcAft>
              <a:buSzPts val="900"/>
              <a:buChar char="○"/>
              <a:defRPr sz="900"/>
            </a:lvl5pPr>
            <a:lvl6pPr marL="2743200" lvl="5" indent="-285750">
              <a:spcBef>
                <a:spcPts val="0"/>
              </a:spcBef>
              <a:spcAft>
                <a:spcPts val="0"/>
              </a:spcAft>
              <a:buSzPts val="900"/>
              <a:buChar char="■"/>
              <a:defRPr sz="900"/>
            </a:lvl6pPr>
            <a:lvl7pPr marL="3200400" lvl="6" indent="-285750">
              <a:spcBef>
                <a:spcPts val="0"/>
              </a:spcBef>
              <a:spcAft>
                <a:spcPts val="0"/>
              </a:spcAft>
              <a:buSzPts val="900"/>
              <a:buChar char="●"/>
              <a:defRPr sz="900"/>
            </a:lvl7pPr>
            <a:lvl8pPr marL="3657600" lvl="7" indent="-285750">
              <a:spcBef>
                <a:spcPts val="0"/>
              </a:spcBef>
              <a:spcAft>
                <a:spcPts val="0"/>
              </a:spcAft>
              <a:buSzPts val="900"/>
              <a:buChar char="○"/>
              <a:defRPr sz="900"/>
            </a:lvl8pPr>
            <a:lvl9pPr marL="4114800" lvl="8" indent="-285750">
              <a:spcBef>
                <a:spcPts val="0"/>
              </a:spcBef>
              <a:spcAft>
                <a:spcPts val="0"/>
              </a:spcAft>
              <a:buSzPts val="900"/>
              <a:buChar char="■"/>
              <a:defRPr sz="900"/>
            </a:lvl9pPr>
          </a:lstStyle>
          <a:p>
            <a:endParaRPr/>
          </a:p>
        </p:txBody>
      </p:sp>
      <p:sp>
        <p:nvSpPr>
          <p:cNvPr id="4943" name="Google Shape;4943;p237"/>
          <p:cNvSpPr txBox="1">
            <a:spLocks noGrp="1"/>
          </p:cNvSpPr>
          <p:nvPr>
            <p:ph type="body" idx="8"/>
          </p:nvPr>
        </p:nvSpPr>
        <p:spPr>
          <a:xfrm>
            <a:off x="5870325" y="1929375"/>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a:lvl1pPr>
            <a:lvl2pPr marL="914400" lvl="1" indent="-285750">
              <a:spcBef>
                <a:spcPts val="0"/>
              </a:spcBef>
              <a:spcAft>
                <a:spcPts val="0"/>
              </a:spcAft>
              <a:buSzPts val="900"/>
              <a:buChar char="○"/>
              <a:defRPr sz="900"/>
            </a:lvl2pPr>
            <a:lvl3pPr marL="1371600" lvl="2" indent="-285750">
              <a:spcBef>
                <a:spcPts val="0"/>
              </a:spcBef>
              <a:spcAft>
                <a:spcPts val="0"/>
              </a:spcAft>
              <a:buSzPts val="900"/>
              <a:buChar char="■"/>
              <a:defRPr sz="900"/>
            </a:lvl3pPr>
            <a:lvl4pPr marL="1828800" lvl="3" indent="-285750">
              <a:spcBef>
                <a:spcPts val="0"/>
              </a:spcBef>
              <a:spcAft>
                <a:spcPts val="0"/>
              </a:spcAft>
              <a:buSzPts val="900"/>
              <a:buChar char="●"/>
              <a:defRPr sz="900"/>
            </a:lvl4pPr>
            <a:lvl5pPr marL="2286000" lvl="4" indent="-285750">
              <a:spcBef>
                <a:spcPts val="0"/>
              </a:spcBef>
              <a:spcAft>
                <a:spcPts val="0"/>
              </a:spcAft>
              <a:buSzPts val="900"/>
              <a:buChar char="○"/>
              <a:defRPr sz="900"/>
            </a:lvl5pPr>
            <a:lvl6pPr marL="2743200" lvl="5" indent="-285750">
              <a:spcBef>
                <a:spcPts val="0"/>
              </a:spcBef>
              <a:spcAft>
                <a:spcPts val="0"/>
              </a:spcAft>
              <a:buSzPts val="900"/>
              <a:buChar char="■"/>
              <a:defRPr sz="900"/>
            </a:lvl6pPr>
            <a:lvl7pPr marL="3200400" lvl="6" indent="-285750">
              <a:spcBef>
                <a:spcPts val="0"/>
              </a:spcBef>
              <a:spcAft>
                <a:spcPts val="0"/>
              </a:spcAft>
              <a:buSzPts val="900"/>
              <a:buChar char="●"/>
              <a:defRPr sz="900"/>
            </a:lvl7pPr>
            <a:lvl8pPr marL="3657600" lvl="7" indent="-285750">
              <a:spcBef>
                <a:spcPts val="0"/>
              </a:spcBef>
              <a:spcAft>
                <a:spcPts val="0"/>
              </a:spcAft>
              <a:buSzPts val="900"/>
              <a:buChar char="○"/>
              <a:defRPr sz="900"/>
            </a:lvl8pPr>
            <a:lvl9pPr marL="4114800" lvl="8" indent="-285750">
              <a:spcBef>
                <a:spcPts val="0"/>
              </a:spcBef>
              <a:spcAft>
                <a:spcPts val="0"/>
              </a:spcAft>
              <a:buSzPts val="900"/>
              <a:buChar char="■"/>
              <a:defRPr sz="900"/>
            </a:lvl9pPr>
          </a:lstStyle>
          <a:p>
            <a:endParaRPr/>
          </a:p>
        </p:txBody>
      </p:sp>
      <p:sp>
        <p:nvSpPr>
          <p:cNvPr id="4944" name="Google Shape;4944;p237"/>
          <p:cNvSpPr txBox="1">
            <a:spLocks noGrp="1"/>
          </p:cNvSpPr>
          <p:nvPr>
            <p:ph type="body" idx="9"/>
          </p:nvPr>
        </p:nvSpPr>
        <p:spPr>
          <a:xfrm>
            <a:off x="5870325" y="2567250"/>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a:lvl1pPr>
            <a:lvl2pPr marL="914400" lvl="1" indent="-285750">
              <a:spcBef>
                <a:spcPts val="0"/>
              </a:spcBef>
              <a:spcAft>
                <a:spcPts val="0"/>
              </a:spcAft>
              <a:buSzPts val="900"/>
              <a:buChar char="○"/>
              <a:defRPr sz="900"/>
            </a:lvl2pPr>
            <a:lvl3pPr marL="1371600" lvl="2" indent="-285750">
              <a:spcBef>
                <a:spcPts val="0"/>
              </a:spcBef>
              <a:spcAft>
                <a:spcPts val="0"/>
              </a:spcAft>
              <a:buSzPts val="900"/>
              <a:buChar char="■"/>
              <a:defRPr sz="900"/>
            </a:lvl3pPr>
            <a:lvl4pPr marL="1828800" lvl="3" indent="-285750">
              <a:spcBef>
                <a:spcPts val="0"/>
              </a:spcBef>
              <a:spcAft>
                <a:spcPts val="0"/>
              </a:spcAft>
              <a:buSzPts val="900"/>
              <a:buChar char="●"/>
              <a:defRPr sz="900"/>
            </a:lvl4pPr>
            <a:lvl5pPr marL="2286000" lvl="4" indent="-285750">
              <a:spcBef>
                <a:spcPts val="0"/>
              </a:spcBef>
              <a:spcAft>
                <a:spcPts val="0"/>
              </a:spcAft>
              <a:buSzPts val="900"/>
              <a:buChar char="○"/>
              <a:defRPr sz="900"/>
            </a:lvl5pPr>
            <a:lvl6pPr marL="2743200" lvl="5" indent="-285750">
              <a:spcBef>
                <a:spcPts val="0"/>
              </a:spcBef>
              <a:spcAft>
                <a:spcPts val="0"/>
              </a:spcAft>
              <a:buSzPts val="900"/>
              <a:buChar char="■"/>
              <a:defRPr sz="900"/>
            </a:lvl6pPr>
            <a:lvl7pPr marL="3200400" lvl="6" indent="-285750">
              <a:spcBef>
                <a:spcPts val="0"/>
              </a:spcBef>
              <a:spcAft>
                <a:spcPts val="0"/>
              </a:spcAft>
              <a:buSzPts val="900"/>
              <a:buChar char="●"/>
              <a:defRPr sz="900"/>
            </a:lvl7pPr>
            <a:lvl8pPr marL="3657600" lvl="7" indent="-285750">
              <a:spcBef>
                <a:spcPts val="0"/>
              </a:spcBef>
              <a:spcAft>
                <a:spcPts val="0"/>
              </a:spcAft>
              <a:buSzPts val="900"/>
              <a:buChar char="○"/>
              <a:defRPr sz="900"/>
            </a:lvl8pPr>
            <a:lvl9pPr marL="4114800" lvl="8" indent="-285750">
              <a:spcBef>
                <a:spcPts val="0"/>
              </a:spcBef>
              <a:spcAft>
                <a:spcPts val="0"/>
              </a:spcAft>
              <a:buSzPts val="900"/>
              <a:buChar char="■"/>
              <a:defRPr sz="900"/>
            </a:lvl9pPr>
          </a:lstStyle>
          <a:p>
            <a:endParaRPr/>
          </a:p>
        </p:txBody>
      </p:sp>
      <p:sp>
        <p:nvSpPr>
          <p:cNvPr id="4945" name="Google Shape;4945;p237"/>
          <p:cNvSpPr txBox="1">
            <a:spLocks noGrp="1"/>
          </p:cNvSpPr>
          <p:nvPr>
            <p:ph type="body" idx="13"/>
          </p:nvPr>
        </p:nvSpPr>
        <p:spPr>
          <a:xfrm>
            <a:off x="5870325" y="3209939"/>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a:lvl1pPr>
            <a:lvl2pPr marL="914400" lvl="1" indent="-285750">
              <a:spcBef>
                <a:spcPts val="0"/>
              </a:spcBef>
              <a:spcAft>
                <a:spcPts val="0"/>
              </a:spcAft>
              <a:buSzPts val="900"/>
              <a:buChar char="○"/>
              <a:defRPr sz="900"/>
            </a:lvl2pPr>
            <a:lvl3pPr marL="1371600" lvl="2" indent="-285750">
              <a:spcBef>
                <a:spcPts val="0"/>
              </a:spcBef>
              <a:spcAft>
                <a:spcPts val="0"/>
              </a:spcAft>
              <a:buSzPts val="900"/>
              <a:buChar char="■"/>
              <a:defRPr sz="900"/>
            </a:lvl3pPr>
            <a:lvl4pPr marL="1828800" lvl="3" indent="-285750">
              <a:spcBef>
                <a:spcPts val="0"/>
              </a:spcBef>
              <a:spcAft>
                <a:spcPts val="0"/>
              </a:spcAft>
              <a:buSzPts val="900"/>
              <a:buChar char="●"/>
              <a:defRPr sz="900"/>
            </a:lvl4pPr>
            <a:lvl5pPr marL="2286000" lvl="4" indent="-285750">
              <a:spcBef>
                <a:spcPts val="0"/>
              </a:spcBef>
              <a:spcAft>
                <a:spcPts val="0"/>
              </a:spcAft>
              <a:buSzPts val="900"/>
              <a:buChar char="○"/>
              <a:defRPr sz="900"/>
            </a:lvl5pPr>
            <a:lvl6pPr marL="2743200" lvl="5" indent="-285750">
              <a:spcBef>
                <a:spcPts val="0"/>
              </a:spcBef>
              <a:spcAft>
                <a:spcPts val="0"/>
              </a:spcAft>
              <a:buSzPts val="900"/>
              <a:buChar char="■"/>
              <a:defRPr sz="900"/>
            </a:lvl6pPr>
            <a:lvl7pPr marL="3200400" lvl="6" indent="-285750">
              <a:spcBef>
                <a:spcPts val="0"/>
              </a:spcBef>
              <a:spcAft>
                <a:spcPts val="0"/>
              </a:spcAft>
              <a:buSzPts val="900"/>
              <a:buChar char="●"/>
              <a:defRPr sz="900"/>
            </a:lvl7pPr>
            <a:lvl8pPr marL="3657600" lvl="7" indent="-285750">
              <a:spcBef>
                <a:spcPts val="0"/>
              </a:spcBef>
              <a:spcAft>
                <a:spcPts val="0"/>
              </a:spcAft>
              <a:buSzPts val="900"/>
              <a:buChar char="○"/>
              <a:defRPr sz="900"/>
            </a:lvl8pPr>
            <a:lvl9pPr marL="4114800" lvl="8" indent="-285750">
              <a:spcBef>
                <a:spcPts val="0"/>
              </a:spcBef>
              <a:spcAft>
                <a:spcPts val="0"/>
              </a:spcAft>
              <a:buSzPts val="900"/>
              <a:buChar char="■"/>
              <a:defRPr sz="900"/>
            </a:lvl9pPr>
          </a:lstStyle>
          <a:p>
            <a:endParaRPr/>
          </a:p>
        </p:txBody>
      </p:sp>
      <p:sp>
        <p:nvSpPr>
          <p:cNvPr id="4946" name="Google Shape;4946;p237"/>
          <p:cNvSpPr txBox="1">
            <a:spLocks noGrp="1"/>
          </p:cNvSpPr>
          <p:nvPr>
            <p:ph type="body" idx="14"/>
          </p:nvPr>
        </p:nvSpPr>
        <p:spPr>
          <a:xfrm>
            <a:off x="5870325" y="3845189"/>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a:lvl1pPr>
            <a:lvl2pPr marL="914400" lvl="1" indent="-285750">
              <a:spcBef>
                <a:spcPts val="0"/>
              </a:spcBef>
              <a:spcAft>
                <a:spcPts val="0"/>
              </a:spcAft>
              <a:buSzPts val="900"/>
              <a:buChar char="○"/>
              <a:defRPr sz="900"/>
            </a:lvl2pPr>
            <a:lvl3pPr marL="1371600" lvl="2" indent="-285750">
              <a:spcBef>
                <a:spcPts val="0"/>
              </a:spcBef>
              <a:spcAft>
                <a:spcPts val="0"/>
              </a:spcAft>
              <a:buSzPts val="900"/>
              <a:buChar char="■"/>
              <a:defRPr sz="900"/>
            </a:lvl3pPr>
            <a:lvl4pPr marL="1828800" lvl="3" indent="-285750">
              <a:spcBef>
                <a:spcPts val="0"/>
              </a:spcBef>
              <a:spcAft>
                <a:spcPts val="0"/>
              </a:spcAft>
              <a:buSzPts val="900"/>
              <a:buChar char="●"/>
              <a:defRPr sz="900"/>
            </a:lvl4pPr>
            <a:lvl5pPr marL="2286000" lvl="4" indent="-285750">
              <a:spcBef>
                <a:spcPts val="0"/>
              </a:spcBef>
              <a:spcAft>
                <a:spcPts val="0"/>
              </a:spcAft>
              <a:buSzPts val="900"/>
              <a:buChar char="○"/>
              <a:defRPr sz="900"/>
            </a:lvl5pPr>
            <a:lvl6pPr marL="2743200" lvl="5" indent="-285750">
              <a:spcBef>
                <a:spcPts val="0"/>
              </a:spcBef>
              <a:spcAft>
                <a:spcPts val="0"/>
              </a:spcAft>
              <a:buSzPts val="900"/>
              <a:buChar char="■"/>
              <a:defRPr sz="900"/>
            </a:lvl6pPr>
            <a:lvl7pPr marL="3200400" lvl="6" indent="-285750">
              <a:spcBef>
                <a:spcPts val="0"/>
              </a:spcBef>
              <a:spcAft>
                <a:spcPts val="0"/>
              </a:spcAft>
              <a:buSzPts val="900"/>
              <a:buChar char="●"/>
              <a:defRPr sz="900"/>
            </a:lvl7pPr>
            <a:lvl8pPr marL="3657600" lvl="7" indent="-285750">
              <a:spcBef>
                <a:spcPts val="0"/>
              </a:spcBef>
              <a:spcAft>
                <a:spcPts val="0"/>
              </a:spcAft>
              <a:buSzPts val="900"/>
              <a:buChar char="○"/>
              <a:defRPr sz="900"/>
            </a:lvl8pPr>
            <a:lvl9pPr marL="4114800" lvl="8" indent="-285750">
              <a:spcBef>
                <a:spcPts val="0"/>
              </a:spcBef>
              <a:spcAft>
                <a:spcPts val="0"/>
              </a:spcAft>
              <a:buSzPts val="900"/>
              <a:buChar char="■"/>
              <a:defRPr sz="900"/>
            </a:lvl9pPr>
          </a:lstStyle>
          <a:p>
            <a:endParaRPr/>
          </a:p>
        </p:txBody>
      </p:sp>
      <p:sp>
        <p:nvSpPr>
          <p:cNvPr id="4947" name="Google Shape;4947;p237"/>
          <p:cNvSpPr txBox="1">
            <a:spLocks noGrp="1"/>
          </p:cNvSpPr>
          <p:nvPr>
            <p:ph type="body" idx="15"/>
          </p:nvPr>
        </p:nvSpPr>
        <p:spPr>
          <a:xfrm>
            <a:off x="5870325" y="648800"/>
            <a:ext cx="1298700" cy="642300"/>
          </a:xfrm>
          <a:prstGeom prst="rect">
            <a:avLst/>
          </a:prstGeom>
          <a:solidFill>
            <a:srgbClr val="CBCDD6"/>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b="1"/>
            </a:lvl1pPr>
            <a:lvl2pPr marL="914400" lvl="1" indent="-285750">
              <a:spcBef>
                <a:spcPts val="0"/>
              </a:spcBef>
              <a:spcAft>
                <a:spcPts val="0"/>
              </a:spcAft>
              <a:buSzPts val="900"/>
              <a:buChar char="○"/>
              <a:defRPr sz="900" b="1"/>
            </a:lvl2pPr>
            <a:lvl3pPr marL="1371600" lvl="2" indent="-285750">
              <a:spcBef>
                <a:spcPts val="0"/>
              </a:spcBef>
              <a:spcAft>
                <a:spcPts val="0"/>
              </a:spcAft>
              <a:buSzPts val="900"/>
              <a:buChar char="■"/>
              <a:defRPr sz="900" b="1"/>
            </a:lvl3pPr>
            <a:lvl4pPr marL="1828800" lvl="3" indent="-285750">
              <a:spcBef>
                <a:spcPts val="0"/>
              </a:spcBef>
              <a:spcAft>
                <a:spcPts val="0"/>
              </a:spcAft>
              <a:buSzPts val="900"/>
              <a:buChar char="●"/>
              <a:defRPr sz="900" b="1"/>
            </a:lvl4pPr>
            <a:lvl5pPr marL="2286000" lvl="4" indent="-285750">
              <a:spcBef>
                <a:spcPts val="0"/>
              </a:spcBef>
              <a:spcAft>
                <a:spcPts val="0"/>
              </a:spcAft>
              <a:buSzPts val="900"/>
              <a:buChar char="○"/>
              <a:defRPr sz="900" b="1"/>
            </a:lvl5pPr>
            <a:lvl6pPr marL="2743200" lvl="5" indent="-285750">
              <a:spcBef>
                <a:spcPts val="0"/>
              </a:spcBef>
              <a:spcAft>
                <a:spcPts val="0"/>
              </a:spcAft>
              <a:buSzPts val="900"/>
              <a:buChar char="■"/>
              <a:defRPr sz="900" b="1"/>
            </a:lvl6pPr>
            <a:lvl7pPr marL="3200400" lvl="6" indent="-285750">
              <a:spcBef>
                <a:spcPts val="0"/>
              </a:spcBef>
              <a:spcAft>
                <a:spcPts val="0"/>
              </a:spcAft>
              <a:buSzPts val="900"/>
              <a:buChar char="●"/>
              <a:defRPr sz="900" b="1"/>
            </a:lvl7pPr>
            <a:lvl8pPr marL="3657600" lvl="7" indent="-285750">
              <a:spcBef>
                <a:spcPts val="0"/>
              </a:spcBef>
              <a:spcAft>
                <a:spcPts val="0"/>
              </a:spcAft>
              <a:buSzPts val="900"/>
              <a:buChar char="○"/>
              <a:defRPr sz="900" b="1"/>
            </a:lvl8pPr>
            <a:lvl9pPr marL="4114800" lvl="8" indent="-285750">
              <a:spcBef>
                <a:spcPts val="0"/>
              </a:spcBef>
              <a:spcAft>
                <a:spcPts val="0"/>
              </a:spcAft>
              <a:buSzPts val="900"/>
              <a:buChar char="■"/>
              <a:defRPr sz="900" b="1"/>
            </a:lvl9pPr>
          </a:lstStyle>
          <a:p>
            <a:endParaRPr/>
          </a:p>
        </p:txBody>
      </p:sp>
      <p:sp>
        <p:nvSpPr>
          <p:cNvPr id="4948" name="Google Shape;4948;p237"/>
          <p:cNvSpPr txBox="1">
            <a:spLocks noGrp="1"/>
          </p:cNvSpPr>
          <p:nvPr>
            <p:ph type="body" idx="16"/>
          </p:nvPr>
        </p:nvSpPr>
        <p:spPr>
          <a:xfrm>
            <a:off x="676500" y="1289300"/>
            <a:ext cx="2596800" cy="642300"/>
          </a:xfrm>
          <a:prstGeom prst="rect">
            <a:avLst/>
          </a:prstGeom>
          <a:solidFill>
            <a:srgbClr val="B7B9C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b="1"/>
            </a:lvl1pPr>
            <a:lvl2pPr marL="914400" lvl="1" indent="-285750">
              <a:spcBef>
                <a:spcPts val="0"/>
              </a:spcBef>
              <a:spcAft>
                <a:spcPts val="0"/>
              </a:spcAft>
              <a:buSzPts val="900"/>
              <a:buChar char="○"/>
              <a:defRPr sz="900" b="1"/>
            </a:lvl2pPr>
            <a:lvl3pPr marL="1371600" lvl="2" indent="-285750">
              <a:spcBef>
                <a:spcPts val="0"/>
              </a:spcBef>
              <a:spcAft>
                <a:spcPts val="0"/>
              </a:spcAft>
              <a:buSzPts val="900"/>
              <a:buChar char="■"/>
              <a:defRPr sz="900" b="1"/>
            </a:lvl3pPr>
            <a:lvl4pPr marL="1828800" lvl="3" indent="-285750">
              <a:spcBef>
                <a:spcPts val="0"/>
              </a:spcBef>
              <a:spcAft>
                <a:spcPts val="0"/>
              </a:spcAft>
              <a:buSzPts val="900"/>
              <a:buChar char="●"/>
              <a:defRPr sz="900" b="1"/>
            </a:lvl4pPr>
            <a:lvl5pPr marL="2286000" lvl="4" indent="-285750">
              <a:spcBef>
                <a:spcPts val="0"/>
              </a:spcBef>
              <a:spcAft>
                <a:spcPts val="0"/>
              </a:spcAft>
              <a:buSzPts val="900"/>
              <a:buChar char="○"/>
              <a:defRPr sz="900" b="1"/>
            </a:lvl5pPr>
            <a:lvl6pPr marL="2743200" lvl="5" indent="-285750">
              <a:spcBef>
                <a:spcPts val="0"/>
              </a:spcBef>
              <a:spcAft>
                <a:spcPts val="0"/>
              </a:spcAft>
              <a:buSzPts val="900"/>
              <a:buChar char="■"/>
              <a:defRPr sz="900" b="1"/>
            </a:lvl6pPr>
            <a:lvl7pPr marL="3200400" lvl="6" indent="-285750">
              <a:spcBef>
                <a:spcPts val="0"/>
              </a:spcBef>
              <a:spcAft>
                <a:spcPts val="0"/>
              </a:spcAft>
              <a:buSzPts val="900"/>
              <a:buChar char="●"/>
              <a:defRPr sz="900" b="1"/>
            </a:lvl7pPr>
            <a:lvl8pPr marL="3657600" lvl="7" indent="-285750">
              <a:spcBef>
                <a:spcPts val="0"/>
              </a:spcBef>
              <a:spcAft>
                <a:spcPts val="0"/>
              </a:spcAft>
              <a:buSzPts val="900"/>
              <a:buChar char="○"/>
              <a:defRPr sz="900" b="1"/>
            </a:lvl8pPr>
            <a:lvl9pPr marL="4114800" lvl="8" indent="-285750">
              <a:spcBef>
                <a:spcPts val="0"/>
              </a:spcBef>
              <a:spcAft>
                <a:spcPts val="0"/>
              </a:spcAft>
              <a:buSzPts val="900"/>
              <a:buChar char="■"/>
              <a:defRPr sz="900" b="1"/>
            </a:lvl9pPr>
          </a:lstStyle>
          <a:p>
            <a:endParaRPr/>
          </a:p>
        </p:txBody>
      </p:sp>
      <p:sp>
        <p:nvSpPr>
          <p:cNvPr id="4949" name="Google Shape;4949;p237"/>
          <p:cNvSpPr txBox="1">
            <a:spLocks noGrp="1"/>
          </p:cNvSpPr>
          <p:nvPr>
            <p:ph type="body" idx="17"/>
          </p:nvPr>
        </p:nvSpPr>
        <p:spPr>
          <a:xfrm>
            <a:off x="3273550" y="1289300"/>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a:lvl1pPr>
            <a:lvl2pPr marL="914400" lvl="1" indent="-285750">
              <a:spcBef>
                <a:spcPts val="0"/>
              </a:spcBef>
              <a:spcAft>
                <a:spcPts val="0"/>
              </a:spcAft>
              <a:buSzPts val="900"/>
              <a:buChar char="○"/>
              <a:defRPr sz="900"/>
            </a:lvl2pPr>
            <a:lvl3pPr marL="1371600" lvl="2" indent="-285750">
              <a:spcBef>
                <a:spcPts val="0"/>
              </a:spcBef>
              <a:spcAft>
                <a:spcPts val="0"/>
              </a:spcAft>
              <a:buSzPts val="900"/>
              <a:buChar char="■"/>
              <a:defRPr sz="900"/>
            </a:lvl3pPr>
            <a:lvl4pPr marL="1828800" lvl="3" indent="-285750">
              <a:spcBef>
                <a:spcPts val="0"/>
              </a:spcBef>
              <a:spcAft>
                <a:spcPts val="0"/>
              </a:spcAft>
              <a:buSzPts val="900"/>
              <a:buChar char="●"/>
              <a:defRPr sz="900"/>
            </a:lvl4pPr>
            <a:lvl5pPr marL="2286000" lvl="4" indent="-285750">
              <a:spcBef>
                <a:spcPts val="0"/>
              </a:spcBef>
              <a:spcAft>
                <a:spcPts val="0"/>
              </a:spcAft>
              <a:buSzPts val="900"/>
              <a:buChar char="○"/>
              <a:defRPr sz="900"/>
            </a:lvl5pPr>
            <a:lvl6pPr marL="2743200" lvl="5" indent="-285750">
              <a:spcBef>
                <a:spcPts val="0"/>
              </a:spcBef>
              <a:spcAft>
                <a:spcPts val="0"/>
              </a:spcAft>
              <a:buSzPts val="900"/>
              <a:buChar char="■"/>
              <a:defRPr sz="900"/>
            </a:lvl6pPr>
            <a:lvl7pPr marL="3200400" lvl="6" indent="-285750">
              <a:spcBef>
                <a:spcPts val="0"/>
              </a:spcBef>
              <a:spcAft>
                <a:spcPts val="0"/>
              </a:spcAft>
              <a:buSzPts val="900"/>
              <a:buChar char="●"/>
              <a:defRPr sz="900"/>
            </a:lvl7pPr>
            <a:lvl8pPr marL="3657600" lvl="7" indent="-285750">
              <a:spcBef>
                <a:spcPts val="0"/>
              </a:spcBef>
              <a:spcAft>
                <a:spcPts val="0"/>
              </a:spcAft>
              <a:buSzPts val="900"/>
              <a:buChar char="○"/>
              <a:defRPr sz="900"/>
            </a:lvl8pPr>
            <a:lvl9pPr marL="4114800" lvl="8" indent="-285750">
              <a:spcBef>
                <a:spcPts val="0"/>
              </a:spcBef>
              <a:spcAft>
                <a:spcPts val="0"/>
              </a:spcAft>
              <a:buSzPts val="900"/>
              <a:buChar char="■"/>
              <a:defRPr sz="900"/>
            </a:lvl9pPr>
          </a:lstStyle>
          <a:p>
            <a:endParaRPr/>
          </a:p>
        </p:txBody>
      </p:sp>
      <p:sp>
        <p:nvSpPr>
          <p:cNvPr id="4950" name="Google Shape;4950;p237"/>
          <p:cNvSpPr txBox="1">
            <a:spLocks noGrp="1"/>
          </p:cNvSpPr>
          <p:nvPr>
            <p:ph type="body" idx="18"/>
          </p:nvPr>
        </p:nvSpPr>
        <p:spPr>
          <a:xfrm>
            <a:off x="4571875" y="1289300"/>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a:lvl1pPr>
            <a:lvl2pPr marL="914400" lvl="1" indent="-285750">
              <a:spcBef>
                <a:spcPts val="0"/>
              </a:spcBef>
              <a:spcAft>
                <a:spcPts val="0"/>
              </a:spcAft>
              <a:buSzPts val="900"/>
              <a:buChar char="○"/>
              <a:defRPr sz="900"/>
            </a:lvl2pPr>
            <a:lvl3pPr marL="1371600" lvl="2" indent="-285750">
              <a:spcBef>
                <a:spcPts val="0"/>
              </a:spcBef>
              <a:spcAft>
                <a:spcPts val="0"/>
              </a:spcAft>
              <a:buSzPts val="900"/>
              <a:buChar char="■"/>
              <a:defRPr sz="900"/>
            </a:lvl3pPr>
            <a:lvl4pPr marL="1828800" lvl="3" indent="-285750">
              <a:spcBef>
                <a:spcPts val="0"/>
              </a:spcBef>
              <a:spcAft>
                <a:spcPts val="0"/>
              </a:spcAft>
              <a:buSzPts val="900"/>
              <a:buChar char="●"/>
              <a:defRPr sz="900"/>
            </a:lvl4pPr>
            <a:lvl5pPr marL="2286000" lvl="4" indent="-285750">
              <a:spcBef>
                <a:spcPts val="0"/>
              </a:spcBef>
              <a:spcAft>
                <a:spcPts val="0"/>
              </a:spcAft>
              <a:buSzPts val="900"/>
              <a:buChar char="○"/>
              <a:defRPr sz="900"/>
            </a:lvl5pPr>
            <a:lvl6pPr marL="2743200" lvl="5" indent="-285750">
              <a:spcBef>
                <a:spcPts val="0"/>
              </a:spcBef>
              <a:spcAft>
                <a:spcPts val="0"/>
              </a:spcAft>
              <a:buSzPts val="900"/>
              <a:buChar char="■"/>
              <a:defRPr sz="900"/>
            </a:lvl6pPr>
            <a:lvl7pPr marL="3200400" lvl="6" indent="-285750">
              <a:spcBef>
                <a:spcPts val="0"/>
              </a:spcBef>
              <a:spcAft>
                <a:spcPts val="0"/>
              </a:spcAft>
              <a:buSzPts val="900"/>
              <a:buChar char="●"/>
              <a:defRPr sz="900"/>
            </a:lvl7pPr>
            <a:lvl8pPr marL="3657600" lvl="7" indent="-285750">
              <a:spcBef>
                <a:spcPts val="0"/>
              </a:spcBef>
              <a:spcAft>
                <a:spcPts val="0"/>
              </a:spcAft>
              <a:buSzPts val="900"/>
              <a:buChar char="○"/>
              <a:defRPr sz="900"/>
            </a:lvl8pPr>
            <a:lvl9pPr marL="4114800" lvl="8" indent="-285750">
              <a:spcBef>
                <a:spcPts val="0"/>
              </a:spcBef>
              <a:spcAft>
                <a:spcPts val="0"/>
              </a:spcAft>
              <a:buSzPts val="900"/>
              <a:buChar char="■"/>
              <a:defRPr sz="900"/>
            </a:lvl9pPr>
          </a:lstStyle>
          <a:p>
            <a:endParaRPr/>
          </a:p>
        </p:txBody>
      </p:sp>
      <p:sp>
        <p:nvSpPr>
          <p:cNvPr id="4951" name="Google Shape;4951;p237"/>
          <p:cNvSpPr txBox="1">
            <a:spLocks noGrp="1"/>
          </p:cNvSpPr>
          <p:nvPr>
            <p:ph type="body" idx="19"/>
          </p:nvPr>
        </p:nvSpPr>
        <p:spPr>
          <a:xfrm>
            <a:off x="676500" y="1929375"/>
            <a:ext cx="2596800" cy="642300"/>
          </a:xfrm>
          <a:prstGeom prst="rect">
            <a:avLst/>
          </a:prstGeom>
          <a:solidFill>
            <a:srgbClr val="B7B9C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b="1"/>
            </a:lvl1pPr>
            <a:lvl2pPr marL="914400" lvl="1" indent="-285750">
              <a:spcBef>
                <a:spcPts val="0"/>
              </a:spcBef>
              <a:spcAft>
                <a:spcPts val="0"/>
              </a:spcAft>
              <a:buSzPts val="900"/>
              <a:buChar char="○"/>
              <a:defRPr sz="900" b="1"/>
            </a:lvl2pPr>
            <a:lvl3pPr marL="1371600" lvl="2" indent="-285750">
              <a:spcBef>
                <a:spcPts val="0"/>
              </a:spcBef>
              <a:spcAft>
                <a:spcPts val="0"/>
              </a:spcAft>
              <a:buSzPts val="900"/>
              <a:buChar char="■"/>
              <a:defRPr sz="900" b="1"/>
            </a:lvl3pPr>
            <a:lvl4pPr marL="1828800" lvl="3" indent="-285750">
              <a:spcBef>
                <a:spcPts val="0"/>
              </a:spcBef>
              <a:spcAft>
                <a:spcPts val="0"/>
              </a:spcAft>
              <a:buSzPts val="900"/>
              <a:buChar char="●"/>
              <a:defRPr sz="900" b="1"/>
            </a:lvl4pPr>
            <a:lvl5pPr marL="2286000" lvl="4" indent="-285750">
              <a:spcBef>
                <a:spcPts val="0"/>
              </a:spcBef>
              <a:spcAft>
                <a:spcPts val="0"/>
              </a:spcAft>
              <a:buSzPts val="900"/>
              <a:buChar char="○"/>
              <a:defRPr sz="900" b="1"/>
            </a:lvl5pPr>
            <a:lvl6pPr marL="2743200" lvl="5" indent="-285750">
              <a:spcBef>
                <a:spcPts val="0"/>
              </a:spcBef>
              <a:spcAft>
                <a:spcPts val="0"/>
              </a:spcAft>
              <a:buSzPts val="900"/>
              <a:buChar char="■"/>
              <a:defRPr sz="900" b="1"/>
            </a:lvl6pPr>
            <a:lvl7pPr marL="3200400" lvl="6" indent="-285750">
              <a:spcBef>
                <a:spcPts val="0"/>
              </a:spcBef>
              <a:spcAft>
                <a:spcPts val="0"/>
              </a:spcAft>
              <a:buSzPts val="900"/>
              <a:buChar char="●"/>
              <a:defRPr sz="900" b="1"/>
            </a:lvl7pPr>
            <a:lvl8pPr marL="3657600" lvl="7" indent="-285750">
              <a:spcBef>
                <a:spcPts val="0"/>
              </a:spcBef>
              <a:spcAft>
                <a:spcPts val="0"/>
              </a:spcAft>
              <a:buSzPts val="900"/>
              <a:buChar char="○"/>
              <a:defRPr sz="900" b="1"/>
            </a:lvl8pPr>
            <a:lvl9pPr marL="4114800" lvl="8" indent="-285750">
              <a:spcBef>
                <a:spcPts val="0"/>
              </a:spcBef>
              <a:spcAft>
                <a:spcPts val="0"/>
              </a:spcAft>
              <a:buSzPts val="900"/>
              <a:buChar char="■"/>
              <a:defRPr sz="900" b="1"/>
            </a:lvl9pPr>
          </a:lstStyle>
          <a:p>
            <a:endParaRPr/>
          </a:p>
        </p:txBody>
      </p:sp>
      <p:sp>
        <p:nvSpPr>
          <p:cNvPr id="4952" name="Google Shape;4952;p237"/>
          <p:cNvSpPr txBox="1">
            <a:spLocks noGrp="1"/>
          </p:cNvSpPr>
          <p:nvPr>
            <p:ph type="body" idx="20"/>
          </p:nvPr>
        </p:nvSpPr>
        <p:spPr>
          <a:xfrm>
            <a:off x="3273550" y="1929375"/>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a:lvl1pPr>
            <a:lvl2pPr marL="914400" lvl="1" indent="-285750">
              <a:spcBef>
                <a:spcPts val="0"/>
              </a:spcBef>
              <a:spcAft>
                <a:spcPts val="0"/>
              </a:spcAft>
              <a:buSzPts val="900"/>
              <a:buChar char="○"/>
              <a:defRPr sz="900"/>
            </a:lvl2pPr>
            <a:lvl3pPr marL="1371600" lvl="2" indent="-285750">
              <a:spcBef>
                <a:spcPts val="0"/>
              </a:spcBef>
              <a:spcAft>
                <a:spcPts val="0"/>
              </a:spcAft>
              <a:buSzPts val="900"/>
              <a:buChar char="■"/>
              <a:defRPr sz="900"/>
            </a:lvl3pPr>
            <a:lvl4pPr marL="1828800" lvl="3" indent="-285750">
              <a:spcBef>
                <a:spcPts val="0"/>
              </a:spcBef>
              <a:spcAft>
                <a:spcPts val="0"/>
              </a:spcAft>
              <a:buSzPts val="900"/>
              <a:buChar char="●"/>
              <a:defRPr sz="900"/>
            </a:lvl4pPr>
            <a:lvl5pPr marL="2286000" lvl="4" indent="-285750">
              <a:spcBef>
                <a:spcPts val="0"/>
              </a:spcBef>
              <a:spcAft>
                <a:spcPts val="0"/>
              </a:spcAft>
              <a:buSzPts val="900"/>
              <a:buChar char="○"/>
              <a:defRPr sz="900"/>
            </a:lvl5pPr>
            <a:lvl6pPr marL="2743200" lvl="5" indent="-285750">
              <a:spcBef>
                <a:spcPts val="0"/>
              </a:spcBef>
              <a:spcAft>
                <a:spcPts val="0"/>
              </a:spcAft>
              <a:buSzPts val="900"/>
              <a:buChar char="■"/>
              <a:defRPr sz="900"/>
            </a:lvl6pPr>
            <a:lvl7pPr marL="3200400" lvl="6" indent="-285750">
              <a:spcBef>
                <a:spcPts val="0"/>
              </a:spcBef>
              <a:spcAft>
                <a:spcPts val="0"/>
              </a:spcAft>
              <a:buSzPts val="900"/>
              <a:buChar char="●"/>
              <a:defRPr sz="900"/>
            </a:lvl7pPr>
            <a:lvl8pPr marL="3657600" lvl="7" indent="-285750">
              <a:spcBef>
                <a:spcPts val="0"/>
              </a:spcBef>
              <a:spcAft>
                <a:spcPts val="0"/>
              </a:spcAft>
              <a:buSzPts val="900"/>
              <a:buChar char="○"/>
              <a:defRPr sz="900"/>
            </a:lvl8pPr>
            <a:lvl9pPr marL="4114800" lvl="8" indent="-285750">
              <a:spcBef>
                <a:spcPts val="0"/>
              </a:spcBef>
              <a:spcAft>
                <a:spcPts val="0"/>
              </a:spcAft>
              <a:buSzPts val="900"/>
              <a:buChar char="■"/>
              <a:defRPr sz="900"/>
            </a:lvl9pPr>
          </a:lstStyle>
          <a:p>
            <a:endParaRPr/>
          </a:p>
        </p:txBody>
      </p:sp>
      <p:sp>
        <p:nvSpPr>
          <p:cNvPr id="4953" name="Google Shape;4953;p237"/>
          <p:cNvSpPr txBox="1">
            <a:spLocks noGrp="1"/>
          </p:cNvSpPr>
          <p:nvPr>
            <p:ph type="body" idx="21"/>
          </p:nvPr>
        </p:nvSpPr>
        <p:spPr>
          <a:xfrm>
            <a:off x="4571875" y="1929375"/>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a:lvl1pPr>
            <a:lvl2pPr marL="914400" lvl="1" indent="-285750">
              <a:spcBef>
                <a:spcPts val="0"/>
              </a:spcBef>
              <a:spcAft>
                <a:spcPts val="0"/>
              </a:spcAft>
              <a:buSzPts val="900"/>
              <a:buChar char="○"/>
              <a:defRPr sz="900"/>
            </a:lvl2pPr>
            <a:lvl3pPr marL="1371600" lvl="2" indent="-285750">
              <a:spcBef>
                <a:spcPts val="0"/>
              </a:spcBef>
              <a:spcAft>
                <a:spcPts val="0"/>
              </a:spcAft>
              <a:buSzPts val="900"/>
              <a:buChar char="■"/>
              <a:defRPr sz="900"/>
            </a:lvl3pPr>
            <a:lvl4pPr marL="1828800" lvl="3" indent="-285750">
              <a:spcBef>
                <a:spcPts val="0"/>
              </a:spcBef>
              <a:spcAft>
                <a:spcPts val="0"/>
              </a:spcAft>
              <a:buSzPts val="900"/>
              <a:buChar char="●"/>
              <a:defRPr sz="900"/>
            </a:lvl4pPr>
            <a:lvl5pPr marL="2286000" lvl="4" indent="-285750">
              <a:spcBef>
                <a:spcPts val="0"/>
              </a:spcBef>
              <a:spcAft>
                <a:spcPts val="0"/>
              </a:spcAft>
              <a:buSzPts val="900"/>
              <a:buChar char="○"/>
              <a:defRPr sz="900"/>
            </a:lvl5pPr>
            <a:lvl6pPr marL="2743200" lvl="5" indent="-285750">
              <a:spcBef>
                <a:spcPts val="0"/>
              </a:spcBef>
              <a:spcAft>
                <a:spcPts val="0"/>
              </a:spcAft>
              <a:buSzPts val="900"/>
              <a:buChar char="■"/>
              <a:defRPr sz="900"/>
            </a:lvl6pPr>
            <a:lvl7pPr marL="3200400" lvl="6" indent="-285750">
              <a:spcBef>
                <a:spcPts val="0"/>
              </a:spcBef>
              <a:spcAft>
                <a:spcPts val="0"/>
              </a:spcAft>
              <a:buSzPts val="900"/>
              <a:buChar char="●"/>
              <a:defRPr sz="900"/>
            </a:lvl7pPr>
            <a:lvl8pPr marL="3657600" lvl="7" indent="-285750">
              <a:spcBef>
                <a:spcPts val="0"/>
              </a:spcBef>
              <a:spcAft>
                <a:spcPts val="0"/>
              </a:spcAft>
              <a:buSzPts val="900"/>
              <a:buChar char="○"/>
              <a:defRPr sz="900"/>
            </a:lvl8pPr>
            <a:lvl9pPr marL="4114800" lvl="8" indent="-285750">
              <a:spcBef>
                <a:spcPts val="0"/>
              </a:spcBef>
              <a:spcAft>
                <a:spcPts val="0"/>
              </a:spcAft>
              <a:buSzPts val="900"/>
              <a:buChar char="■"/>
              <a:defRPr sz="900"/>
            </a:lvl9pPr>
          </a:lstStyle>
          <a:p>
            <a:endParaRPr/>
          </a:p>
        </p:txBody>
      </p:sp>
      <p:sp>
        <p:nvSpPr>
          <p:cNvPr id="4954" name="Google Shape;4954;p237"/>
          <p:cNvSpPr txBox="1">
            <a:spLocks noGrp="1"/>
          </p:cNvSpPr>
          <p:nvPr>
            <p:ph type="body" idx="22"/>
          </p:nvPr>
        </p:nvSpPr>
        <p:spPr>
          <a:xfrm>
            <a:off x="676500" y="2567250"/>
            <a:ext cx="2596800" cy="642300"/>
          </a:xfrm>
          <a:prstGeom prst="rect">
            <a:avLst/>
          </a:prstGeom>
          <a:solidFill>
            <a:srgbClr val="B7B9C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b="1"/>
            </a:lvl1pPr>
            <a:lvl2pPr marL="914400" lvl="1" indent="-285750">
              <a:spcBef>
                <a:spcPts val="0"/>
              </a:spcBef>
              <a:spcAft>
                <a:spcPts val="0"/>
              </a:spcAft>
              <a:buSzPts val="900"/>
              <a:buChar char="○"/>
              <a:defRPr sz="900" b="1"/>
            </a:lvl2pPr>
            <a:lvl3pPr marL="1371600" lvl="2" indent="-285750">
              <a:spcBef>
                <a:spcPts val="0"/>
              </a:spcBef>
              <a:spcAft>
                <a:spcPts val="0"/>
              </a:spcAft>
              <a:buSzPts val="900"/>
              <a:buChar char="■"/>
              <a:defRPr sz="900" b="1"/>
            </a:lvl3pPr>
            <a:lvl4pPr marL="1828800" lvl="3" indent="-285750">
              <a:spcBef>
                <a:spcPts val="0"/>
              </a:spcBef>
              <a:spcAft>
                <a:spcPts val="0"/>
              </a:spcAft>
              <a:buSzPts val="900"/>
              <a:buChar char="●"/>
              <a:defRPr sz="900" b="1"/>
            </a:lvl4pPr>
            <a:lvl5pPr marL="2286000" lvl="4" indent="-285750">
              <a:spcBef>
                <a:spcPts val="0"/>
              </a:spcBef>
              <a:spcAft>
                <a:spcPts val="0"/>
              </a:spcAft>
              <a:buSzPts val="900"/>
              <a:buChar char="○"/>
              <a:defRPr sz="900" b="1"/>
            </a:lvl5pPr>
            <a:lvl6pPr marL="2743200" lvl="5" indent="-285750">
              <a:spcBef>
                <a:spcPts val="0"/>
              </a:spcBef>
              <a:spcAft>
                <a:spcPts val="0"/>
              </a:spcAft>
              <a:buSzPts val="900"/>
              <a:buChar char="■"/>
              <a:defRPr sz="900" b="1"/>
            </a:lvl6pPr>
            <a:lvl7pPr marL="3200400" lvl="6" indent="-285750">
              <a:spcBef>
                <a:spcPts val="0"/>
              </a:spcBef>
              <a:spcAft>
                <a:spcPts val="0"/>
              </a:spcAft>
              <a:buSzPts val="900"/>
              <a:buChar char="●"/>
              <a:defRPr sz="900" b="1"/>
            </a:lvl7pPr>
            <a:lvl8pPr marL="3657600" lvl="7" indent="-285750">
              <a:spcBef>
                <a:spcPts val="0"/>
              </a:spcBef>
              <a:spcAft>
                <a:spcPts val="0"/>
              </a:spcAft>
              <a:buSzPts val="900"/>
              <a:buChar char="○"/>
              <a:defRPr sz="900" b="1"/>
            </a:lvl8pPr>
            <a:lvl9pPr marL="4114800" lvl="8" indent="-285750">
              <a:spcBef>
                <a:spcPts val="0"/>
              </a:spcBef>
              <a:spcAft>
                <a:spcPts val="0"/>
              </a:spcAft>
              <a:buSzPts val="900"/>
              <a:buChar char="■"/>
              <a:defRPr sz="900" b="1"/>
            </a:lvl9pPr>
          </a:lstStyle>
          <a:p>
            <a:endParaRPr/>
          </a:p>
        </p:txBody>
      </p:sp>
      <p:sp>
        <p:nvSpPr>
          <p:cNvPr id="4955" name="Google Shape;4955;p237"/>
          <p:cNvSpPr txBox="1">
            <a:spLocks noGrp="1"/>
          </p:cNvSpPr>
          <p:nvPr>
            <p:ph type="body" idx="23"/>
          </p:nvPr>
        </p:nvSpPr>
        <p:spPr>
          <a:xfrm>
            <a:off x="3273550" y="2567250"/>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a:lvl1pPr>
            <a:lvl2pPr marL="914400" lvl="1" indent="-285750">
              <a:spcBef>
                <a:spcPts val="0"/>
              </a:spcBef>
              <a:spcAft>
                <a:spcPts val="0"/>
              </a:spcAft>
              <a:buSzPts val="900"/>
              <a:buChar char="○"/>
              <a:defRPr sz="900"/>
            </a:lvl2pPr>
            <a:lvl3pPr marL="1371600" lvl="2" indent="-285750">
              <a:spcBef>
                <a:spcPts val="0"/>
              </a:spcBef>
              <a:spcAft>
                <a:spcPts val="0"/>
              </a:spcAft>
              <a:buSzPts val="900"/>
              <a:buChar char="■"/>
              <a:defRPr sz="900"/>
            </a:lvl3pPr>
            <a:lvl4pPr marL="1828800" lvl="3" indent="-285750">
              <a:spcBef>
                <a:spcPts val="0"/>
              </a:spcBef>
              <a:spcAft>
                <a:spcPts val="0"/>
              </a:spcAft>
              <a:buSzPts val="900"/>
              <a:buChar char="●"/>
              <a:defRPr sz="900"/>
            </a:lvl4pPr>
            <a:lvl5pPr marL="2286000" lvl="4" indent="-285750">
              <a:spcBef>
                <a:spcPts val="0"/>
              </a:spcBef>
              <a:spcAft>
                <a:spcPts val="0"/>
              </a:spcAft>
              <a:buSzPts val="900"/>
              <a:buChar char="○"/>
              <a:defRPr sz="900"/>
            </a:lvl5pPr>
            <a:lvl6pPr marL="2743200" lvl="5" indent="-285750">
              <a:spcBef>
                <a:spcPts val="0"/>
              </a:spcBef>
              <a:spcAft>
                <a:spcPts val="0"/>
              </a:spcAft>
              <a:buSzPts val="900"/>
              <a:buChar char="■"/>
              <a:defRPr sz="900"/>
            </a:lvl6pPr>
            <a:lvl7pPr marL="3200400" lvl="6" indent="-285750">
              <a:spcBef>
                <a:spcPts val="0"/>
              </a:spcBef>
              <a:spcAft>
                <a:spcPts val="0"/>
              </a:spcAft>
              <a:buSzPts val="900"/>
              <a:buChar char="●"/>
              <a:defRPr sz="900"/>
            </a:lvl7pPr>
            <a:lvl8pPr marL="3657600" lvl="7" indent="-285750">
              <a:spcBef>
                <a:spcPts val="0"/>
              </a:spcBef>
              <a:spcAft>
                <a:spcPts val="0"/>
              </a:spcAft>
              <a:buSzPts val="900"/>
              <a:buChar char="○"/>
              <a:defRPr sz="900"/>
            </a:lvl8pPr>
            <a:lvl9pPr marL="4114800" lvl="8" indent="-285750">
              <a:spcBef>
                <a:spcPts val="0"/>
              </a:spcBef>
              <a:spcAft>
                <a:spcPts val="0"/>
              </a:spcAft>
              <a:buSzPts val="900"/>
              <a:buChar char="■"/>
              <a:defRPr sz="900"/>
            </a:lvl9pPr>
          </a:lstStyle>
          <a:p>
            <a:endParaRPr/>
          </a:p>
        </p:txBody>
      </p:sp>
      <p:sp>
        <p:nvSpPr>
          <p:cNvPr id="4956" name="Google Shape;4956;p237"/>
          <p:cNvSpPr txBox="1">
            <a:spLocks noGrp="1"/>
          </p:cNvSpPr>
          <p:nvPr>
            <p:ph type="body" idx="24"/>
          </p:nvPr>
        </p:nvSpPr>
        <p:spPr>
          <a:xfrm>
            <a:off x="4571875" y="2567250"/>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a:lvl1pPr>
            <a:lvl2pPr marL="914400" lvl="1" indent="-285750">
              <a:spcBef>
                <a:spcPts val="0"/>
              </a:spcBef>
              <a:spcAft>
                <a:spcPts val="0"/>
              </a:spcAft>
              <a:buSzPts val="900"/>
              <a:buChar char="○"/>
              <a:defRPr sz="900"/>
            </a:lvl2pPr>
            <a:lvl3pPr marL="1371600" lvl="2" indent="-285750">
              <a:spcBef>
                <a:spcPts val="0"/>
              </a:spcBef>
              <a:spcAft>
                <a:spcPts val="0"/>
              </a:spcAft>
              <a:buSzPts val="900"/>
              <a:buChar char="■"/>
              <a:defRPr sz="900"/>
            </a:lvl3pPr>
            <a:lvl4pPr marL="1828800" lvl="3" indent="-285750">
              <a:spcBef>
                <a:spcPts val="0"/>
              </a:spcBef>
              <a:spcAft>
                <a:spcPts val="0"/>
              </a:spcAft>
              <a:buSzPts val="900"/>
              <a:buChar char="●"/>
              <a:defRPr sz="900"/>
            </a:lvl4pPr>
            <a:lvl5pPr marL="2286000" lvl="4" indent="-285750">
              <a:spcBef>
                <a:spcPts val="0"/>
              </a:spcBef>
              <a:spcAft>
                <a:spcPts val="0"/>
              </a:spcAft>
              <a:buSzPts val="900"/>
              <a:buChar char="○"/>
              <a:defRPr sz="900"/>
            </a:lvl5pPr>
            <a:lvl6pPr marL="2743200" lvl="5" indent="-285750">
              <a:spcBef>
                <a:spcPts val="0"/>
              </a:spcBef>
              <a:spcAft>
                <a:spcPts val="0"/>
              </a:spcAft>
              <a:buSzPts val="900"/>
              <a:buChar char="■"/>
              <a:defRPr sz="900"/>
            </a:lvl6pPr>
            <a:lvl7pPr marL="3200400" lvl="6" indent="-285750">
              <a:spcBef>
                <a:spcPts val="0"/>
              </a:spcBef>
              <a:spcAft>
                <a:spcPts val="0"/>
              </a:spcAft>
              <a:buSzPts val="900"/>
              <a:buChar char="●"/>
              <a:defRPr sz="900"/>
            </a:lvl7pPr>
            <a:lvl8pPr marL="3657600" lvl="7" indent="-285750">
              <a:spcBef>
                <a:spcPts val="0"/>
              </a:spcBef>
              <a:spcAft>
                <a:spcPts val="0"/>
              </a:spcAft>
              <a:buSzPts val="900"/>
              <a:buChar char="○"/>
              <a:defRPr sz="900"/>
            </a:lvl8pPr>
            <a:lvl9pPr marL="4114800" lvl="8" indent="-285750">
              <a:spcBef>
                <a:spcPts val="0"/>
              </a:spcBef>
              <a:spcAft>
                <a:spcPts val="0"/>
              </a:spcAft>
              <a:buSzPts val="900"/>
              <a:buChar char="■"/>
              <a:defRPr sz="900"/>
            </a:lvl9pPr>
          </a:lstStyle>
          <a:p>
            <a:endParaRPr/>
          </a:p>
        </p:txBody>
      </p:sp>
      <p:sp>
        <p:nvSpPr>
          <p:cNvPr id="4957" name="Google Shape;4957;p237"/>
          <p:cNvSpPr txBox="1">
            <a:spLocks noGrp="1"/>
          </p:cNvSpPr>
          <p:nvPr>
            <p:ph type="body" idx="25"/>
          </p:nvPr>
        </p:nvSpPr>
        <p:spPr>
          <a:xfrm>
            <a:off x="676500" y="3209939"/>
            <a:ext cx="2596800" cy="642300"/>
          </a:xfrm>
          <a:prstGeom prst="rect">
            <a:avLst/>
          </a:prstGeom>
          <a:solidFill>
            <a:srgbClr val="B7B9C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b="1"/>
            </a:lvl1pPr>
            <a:lvl2pPr marL="914400" lvl="1" indent="-285750">
              <a:spcBef>
                <a:spcPts val="0"/>
              </a:spcBef>
              <a:spcAft>
                <a:spcPts val="0"/>
              </a:spcAft>
              <a:buSzPts val="900"/>
              <a:buChar char="○"/>
              <a:defRPr sz="900" b="1"/>
            </a:lvl2pPr>
            <a:lvl3pPr marL="1371600" lvl="2" indent="-285750">
              <a:spcBef>
                <a:spcPts val="0"/>
              </a:spcBef>
              <a:spcAft>
                <a:spcPts val="0"/>
              </a:spcAft>
              <a:buSzPts val="900"/>
              <a:buChar char="■"/>
              <a:defRPr sz="900" b="1"/>
            </a:lvl3pPr>
            <a:lvl4pPr marL="1828800" lvl="3" indent="-285750">
              <a:spcBef>
                <a:spcPts val="0"/>
              </a:spcBef>
              <a:spcAft>
                <a:spcPts val="0"/>
              </a:spcAft>
              <a:buSzPts val="900"/>
              <a:buChar char="●"/>
              <a:defRPr sz="900" b="1"/>
            </a:lvl4pPr>
            <a:lvl5pPr marL="2286000" lvl="4" indent="-285750">
              <a:spcBef>
                <a:spcPts val="0"/>
              </a:spcBef>
              <a:spcAft>
                <a:spcPts val="0"/>
              </a:spcAft>
              <a:buSzPts val="900"/>
              <a:buChar char="○"/>
              <a:defRPr sz="900" b="1"/>
            </a:lvl5pPr>
            <a:lvl6pPr marL="2743200" lvl="5" indent="-285750">
              <a:spcBef>
                <a:spcPts val="0"/>
              </a:spcBef>
              <a:spcAft>
                <a:spcPts val="0"/>
              </a:spcAft>
              <a:buSzPts val="900"/>
              <a:buChar char="■"/>
              <a:defRPr sz="900" b="1"/>
            </a:lvl6pPr>
            <a:lvl7pPr marL="3200400" lvl="6" indent="-285750">
              <a:spcBef>
                <a:spcPts val="0"/>
              </a:spcBef>
              <a:spcAft>
                <a:spcPts val="0"/>
              </a:spcAft>
              <a:buSzPts val="900"/>
              <a:buChar char="●"/>
              <a:defRPr sz="900" b="1"/>
            </a:lvl7pPr>
            <a:lvl8pPr marL="3657600" lvl="7" indent="-285750">
              <a:spcBef>
                <a:spcPts val="0"/>
              </a:spcBef>
              <a:spcAft>
                <a:spcPts val="0"/>
              </a:spcAft>
              <a:buSzPts val="900"/>
              <a:buChar char="○"/>
              <a:defRPr sz="900" b="1"/>
            </a:lvl8pPr>
            <a:lvl9pPr marL="4114800" lvl="8" indent="-285750">
              <a:spcBef>
                <a:spcPts val="0"/>
              </a:spcBef>
              <a:spcAft>
                <a:spcPts val="0"/>
              </a:spcAft>
              <a:buSzPts val="900"/>
              <a:buChar char="■"/>
              <a:defRPr sz="900" b="1"/>
            </a:lvl9pPr>
          </a:lstStyle>
          <a:p>
            <a:endParaRPr/>
          </a:p>
        </p:txBody>
      </p:sp>
      <p:sp>
        <p:nvSpPr>
          <p:cNvPr id="4958" name="Google Shape;4958;p237"/>
          <p:cNvSpPr txBox="1">
            <a:spLocks noGrp="1"/>
          </p:cNvSpPr>
          <p:nvPr>
            <p:ph type="body" idx="26"/>
          </p:nvPr>
        </p:nvSpPr>
        <p:spPr>
          <a:xfrm>
            <a:off x="3273550" y="3209939"/>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a:lvl1pPr>
            <a:lvl2pPr marL="914400" lvl="1" indent="-285750">
              <a:spcBef>
                <a:spcPts val="0"/>
              </a:spcBef>
              <a:spcAft>
                <a:spcPts val="0"/>
              </a:spcAft>
              <a:buSzPts val="900"/>
              <a:buChar char="○"/>
              <a:defRPr sz="900"/>
            </a:lvl2pPr>
            <a:lvl3pPr marL="1371600" lvl="2" indent="-285750">
              <a:spcBef>
                <a:spcPts val="0"/>
              </a:spcBef>
              <a:spcAft>
                <a:spcPts val="0"/>
              </a:spcAft>
              <a:buSzPts val="900"/>
              <a:buChar char="■"/>
              <a:defRPr sz="900"/>
            </a:lvl3pPr>
            <a:lvl4pPr marL="1828800" lvl="3" indent="-285750">
              <a:spcBef>
                <a:spcPts val="0"/>
              </a:spcBef>
              <a:spcAft>
                <a:spcPts val="0"/>
              </a:spcAft>
              <a:buSzPts val="900"/>
              <a:buChar char="●"/>
              <a:defRPr sz="900"/>
            </a:lvl4pPr>
            <a:lvl5pPr marL="2286000" lvl="4" indent="-285750">
              <a:spcBef>
                <a:spcPts val="0"/>
              </a:spcBef>
              <a:spcAft>
                <a:spcPts val="0"/>
              </a:spcAft>
              <a:buSzPts val="900"/>
              <a:buChar char="○"/>
              <a:defRPr sz="900"/>
            </a:lvl5pPr>
            <a:lvl6pPr marL="2743200" lvl="5" indent="-285750">
              <a:spcBef>
                <a:spcPts val="0"/>
              </a:spcBef>
              <a:spcAft>
                <a:spcPts val="0"/>
              </a:spcAft>
              <a:buSzPts val="900"/>
              <a:buChar char="■"/>
              <a:defRPr sz="900"/>
            </a:lvl6pPr>
            <a:lvl7pPr marL="3200400" lvl="6" indent="-285750">
              <a:spcBef>
                <a:spcPts val="0"/>
              </a:spcBef>
              <a:spcAft>
                <a:spcPts val="0"/>
              </a:spcAft>
              <a:buSzPts val="900"/>
              <a:buChar char="●"/>
              <a:defRPr sz="900"/>
            </a:lvl7pPr>
            <a:lvl8pPr marL="3657600" lvl="7" indent="-285750">
              <a:spcBef>
                <a:spcPts val="0"/>
              </a:spcBef>
              <a:spcAft>
                <a:spcPts val="0"/>
              </a:spcAft>
              <a:buSzPts val="900"/>
              <a:buChar char="○"/>
              <a:defRPr sz="900"/>
            </a:lvl8pPr>
            <a:lvl9pPr marL="4114800" lvl="8" indent="-285750">
              <a:spcBef>
                <a:spcPts val="0"/>
              </a:spcBef>
              <a:spcAft>
                <a:spcPts val="0"/>
              </a:spcAft>
              <a:buSzPts val="900"/>
              <a:buChar char="■"/>
              <a:defRPr sz="900"/>
            </a:lvl9pPr>
          </a:lstStyle>
          <a:p>
            <a:endParaRPr/>
          </a:p>
        </p:txBody>
      </p:sp>
      <p:sp>
        <p:nvSpPr>
          <p:cNvPr id="4959" name="Google Shape;4959;p237"/>
          <p:cNvSpPr txBox="1">
            <a:spLocks noGrp="1"/>
          </p:cNvSpPr>
          <p:nvPr>
            <p:ph type="body" idx="27"/>
          </p:nvPr>
        </p:nvSpPr>
        <p:spPr>
          <a:xfrm>
            <a:off x="4571875" y="3209939"/>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a:lvl1pPr>
            <a:lvl2pPr marL="914400" lvl="1" indent="-285750">
              <a:spcBef>
                <a:spcPts val="0"/>
              </a:spcBef>
              <a:spcAft>
                <a:spcPts val="0"/>
              </a:spcAft>
              <a:buSzPts val="900"/>
              <a:buChar char="○"/>
              <a:defRPr sz="900"/>
            </a:lvl2pPr>
            <a:lvl3pPr marL="1371600" lvl="2" indent="-285750">
              <a:spcBef>
                <a:spcPts val="0"/>
              </a:spcBef>
              <a:spcAft>
                <a:spcPts val="0"/>
              </a:spcAft>
              <a:buSzPts val="900"/>
              <a:buChar char="■"/>
              <a:defRPr sz="900"/>
            </a:lvl3pPr>
            <a:lvl4pPr marL="1828800" lvl="3" indent="-285750">
              <a:spcBef>
                <a:spcPts val="0"/>
              </a:spcBef>
              <a:spcAft>
                <a:spcPts val="0"/>
              </a:spcAft>
              <a:buSzPts val="900"/>
              <a:buChar char="●"/>
              <a:defRPr sz="900"/>
            </a:lvl4pPr>
            <a:lvl5pPr marL="2286000" lvl="4" indent="-285750">
              <a:spcBef>
                <a:spcPts val="0"/>
              </a:spcBef>
              <a:spcAft>
                <a:spcPts val="0"/>
              </a:spcAft>
              <a:buSzPts val="900"/>
              <a:buChar char="○"/>
              <a:defRPr sz="900"/>
            </a:lvl5pPr>
            <a:lvl6pPr marL="2743200" lvl="5" indent="-285750">
              <a:spcBef>
                <a:spcPts val="0"/>
              </a:spcBef>
              <a:spcAft>
                <a:spcPts val="0"/>
              </a:spcAft>
              <a:buSzPts val="900"/>
              <a:buChar char="■"/>
              <a:defRPr sz="900"/>
            </a:lvl6pPr>
            <a:lvl7pPr marL="3200400" lvl="6" indent="-285750">
              <a:spcBef>
                <a:spcPts val="0"/>
              </a:spcBef>
              <a:spcAft>
                <a:spcPts val="0"/>
              </a:spcAft>
              <a:buSzPts val="900"/>
              <a:buChar char="●"/>
              <a:defRPr sz="900"/>
            </a:lvl7pPr>
            <a:lvl8pPr marL="3657600" lvl="7" indent="-285750">
              <a:spcBef>
                <a:spcPts val="0"/>
              </a:spcBef>
              <a:spcAft>
                <a:spcPts val="0"/>
              </a:spcAft>
              <a:buSzPts val="900"/>
              <a:buChar char="○"/>
              <a:defRPr sz="900"/>
            </a:lvl8pPr>
            <a:lvl9pPr marL="4114800" lvl="8" indent="-285750">
              <a:spcBef>
                <a:spcPts val="0"/>
              </a:spcBef>
              <a:spcAft>
                <a:spcPts val="0"/>
              </a:spcAft>
              <a:buSzPts val="900"/>
              <a:buChar char="■"/>
              <a:defRPr sz="900"/>
            </a:lvl9pPr>
          </a:lstStyle>
          <a:p>
            <a:endParaRPr/>
          </a:p>
        </p:txBody>
      </p:sp>
      <p:sp>
        <p:nvSpPr>
          <p:cNvPr id="4960" name="Google Shape;4960;p237"/>
          <p:cNvSpPr txBox="1">
            <a:spLocks noGrp="1"/>
          </p:cNvSpPr>
          <p:nvPr>
            <p:ph type="body" idx="28"/>
          </p:nvPr>
        </p:nvSpPr>
        <p:spPr>
          <a:xfrm>
            <a:off x="676500" y="3845189"/>
            <a:ext cx="2596800" cy="642300"/>
          </a:xfrm>
          <a:prstGeom prst="rect">
            <a:avLst/>
          </a:prstGeom>
          <a:solidFill>
            <a:srgbClr val="B7B9C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b="1"/>
            </a:lvl1pPr>
            <a:lvl2pPr marL="914400" lvl="1" indent="-285750">
              <a:spcBef>
                <a:spcPts val="0"/>
              </a:spcBef>
              <a:spcAft>
                <a:spcPts val="0"/>
              </a:spcAft>
              <a:buSzPts val="900"/>
              <a:buChar char="○"/>
              <a:defRPr sz="900" b="1"/>
            </a:lvl2pPr>
            <a:lvl3pPr marL="1371600" lvl="2" indent="-285750">
              <a:spcBef>
                <a:spcPts val="0"/>
              </a:spcBef>
              <a:spcAft>
                <a:spcPts val="0"/>
              </a:spcAft>
              <a:buSzPts val="900"/>
              <a:buChar char="■"/>
              <a:defRPr sz="900" b="1"/>
            </a:lvl3pPr>
            <a:lvl4pPr marL="1828800" lvl="3" indent="-285750">
              <a:spcBef>
                <a:spcPts val="0"/>
              </a:spcBef>
              <a:spcAft>
                <a:spcPts val="0"/>
              </a:spcAft>
              <a:buSzPts val="900"/>
              <a:buChar char="●"/>
              <a:defRPr sz="900" b="1"/>
            </a:lvl4pPr>
            <a:lvl5pPr marL="2286000" lvl="4" indent="-285750">
              <a:spcBef>
                <a:spcPts val="0"/>
              </a:spcBef>
              <a:spcAft>
                <a:spcPts val="0"/>
              </a:spcAft>
              <a:buSzPts val="900"/>
              <a:buChar char="○"/>
              <a:defRPr sz="900" b="1"/>
            </a:lvl5pPr>
            <a:lvl6pPr marL="2743200" lvl="5" indent="-285750">
              <a:spcBef>
                <a:spcPts val="0"/>
              </a:spcBef>
              <a:spcAft>
                <a:spcPts val="0"/>
              </a:spcAft>
              <a:buSzPts val="900"/>
              <a:buChar char="■"/>
              <a:defRPr sz="900" b="1"/>
            </a:lvl6pPr>
            <a:lvl7pPr marL="3200400" lvl="6" indent="-285750">
              <a:spcBef>
                <a:spcPts val="0"/>
              </a:spcBef>
              <a:spcAft>
                <a:spcPts val="0"/>
              </a:spcAft>
              <a:buSzPts val="900"/>
              <a:buChar char="●"/>
              <a:defRPr sz="900" b="1"/>
            </a:lvl7pPr>
            <a:lvl8pPr marL="3657600" lvl="7" indent="-285750">
              <a:spcBef>
                <a:spcPts val="0"/>
              </a:spcBef>
              <a:spcAft>
                <a:spcPts val="0"/>
              </a:spcAft>
              <a:buSzPts val="900"/>
              <a:buChar char="○"/>
              <a:defRPr sz="900" b="1"/>
            </a:lvl8pPr>
            <a:lvl9pPr marL="4114800" lvl="8" indent="-285750">
              <a:spcBef>
                <a:spcPts val="0"/>
              </a:spcBef>
              <a:spcAft>
                <a:spcPts val="0"/>
              </a:spcAft>
              <a:buSzPts val="900"/>
              <a:buChar char="■"/>
              <a:defRPr sz="900" b="1"/>
            </a:lvl9pPr>
          </a:lstStyle>
          <a:p>
            <a:endParaRPr/>
          </a:p>
        </p:txBody>
      </p:sp>
      <p:sp>
        <p:nvSpPr>
          <p:cNvPr id="4961" name="Google Shape;4961;p237"/>
          <p:cNvSpPr txBox="1">
            <a:spLocks noGrp="1"/>
          </p:cNvSpPr>
          <p:nvPr>
            <p:ph type="body" idx="29"/>
          </p:nvPr>
        </p:nvSpPr>
        <p:spPr>
          <a:xfrm>
            <a:off x="3273550" y="3845189"/>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a:lvl1pPr>
            <a:lvl2pPr marL="914400" lvl="1" indent="-285750">
              <a:spcBef>
                <a:spcPts val="0"/>
              </a:spcBef>
              <a:spcAft>
                <a:spcPts val="0"/>
              </a:spcAft>
              <a:buSzPts val="900"/>
              <a:buChar char="○"/>
              <a:defRPr sz="900"/>
            </a:lvl2pPr>
            <a:lvl3pPr marL="1371600" lvl="2" indent="-285750">
              <a:spcBef>
                <a:spcPts val="0"/>
              </a:spcBef>
              <a:spcAft>
                <a:spcPts val="0"/>
              </a:spcAft>
              <a:buSzPts val="900"/>
              <a:buChar char="■"/>
              <a:defRPr sz="900"/>
            </a:lvl3pPr>
            <a:lvl4pPr marL="1828800" lvl="3" indent="-285750">
              <a:spcBef>
                <a:spcPts val="0"/>
              </a:spcBef>
              <a:spcAft>
                <a:spcPts val="0"/>
              </a:spcAft>
              <a:buSzPts val="900"/>
              <a:buChar char="●"/>
              <a:defRPr sz="900"/>
            </a:lvl4pPr>
            <a:lvl5pPr marL="2286000" lvl="4" indent="-285750">
              <a:spcBef>
                <a:spcPts val="0"/>
              </a:spcBef>
              <a:spcAft>
                <a:spcPts val="0"/>
              </a:spcAft>
              <a:buSzPts val="900"/>
              <a:buChar char="○"/>
              <a:defRPr sz="900"/>
            </a:lvl5pPr>
            <a:lvl6pPr marL="2743200" lvl="5" indent="-285750">
              <a:spcBef>
                <a:spcPts val="0"/>
              </a:spcBef>
              <a:spcAft>
                <a:spcPts val="0"/>
              </a:spcAft>
              <a:buSzPts val="900"/>
              <a:buChar char="■"/>
              <a:defRPr sz="900"/>
            </a:lvl6pPr>
            <a:lvl7pPr marL="3200400" lvl="6" indent="-285750">
              <a:spcBef>
                <a:spcPts val="0"/>
              </a:spcBef>
              <a:spcAft>
                <a:spcPts val="0"/>
              </a:spcAft>
              <a:buSzPts val="900"/>
              <a:buChar char="●"/>
              <a:defRPr sz="900"/>
            </a:lvl7pPr>
            <a:lvl8pPr marL="3657600" lvl="7" indent="-285750">
              <a:spcBef>
                <a:spcPts val="0"/>
              </a:spcBef>
              <a:spcAft>
                <a:spcPts val="0"/>
              </a:spcAft>
              <a:buSzPts val="900"/>
              <a:buChar char="○"/>
              <a:defRPr sz="900"/>
            </a:lvl8pPr>
            <a:lvl9pPr marL="4114800" lvl="8" indent="-285750">
              <a:spcBef>
                <a:spcPts val="0"/>
              </a:spcBef>
              <a:spcAft>
                <a:spcPts val="0"/>
              </a:spcAft>
              <a:buSzPts val="900"/>
              <a:buChar char="■"/>
              <a:defRPr sz="900"/>
            </a:lvl9pPr>
          </a:lstStyle>
          <a:p>
            <a:endParaRPr/>
          </a:p>
        </p:txBody>
      </p:sp>
      <p:sp>
        <p:nvSpPr>
          <p:cNvPr id="4962" name="Google Shape;4962;p237"/>
          <p:cNvSpPr txBox="1">
            <a:spLocks noGrp="1"/>
          </p:cNvSpPr>
          <p:nvPr>
            <p:ph type="body" idx="30"/>
          </p:nvPr>
        </p:nvSpPr>
        <p:spPr>
          <a:xfrm>
            <a:off x="4571875" y="3845189"/>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a:lvl1pPr>
            <a:lvl2pPr marL="914400" lvl="1" indent="-285750">
              <a:spcBef>
                <a:spcPts val="0"/>
              </a:spcBef>
              <a:spcAft>
                <a:spcPts val="0"/>
              </a:spcAft>
              <a:buSzPts val="900"/>
              <a:buChar char="○"/>
              <a:defRPr sz="900"/>
            </a:lvl2pPr>
            <a:lvl3pPr marL="1371600" lvl="2" indent="-285750">
              <a:spcBef>
                <a:spcPts val="0"/>
              </a:spcBef>
              <a:spcAft>
                <a:spcPts val="0"/>
              </a:spcAft>
              <a:buSzPts val="900"/>
              <a:buChar char="■"/>
              <a:defRPr sz="900"/>
            </a:lvl3pPr>
            <a:lvl4pPr marL="1828800" lvl="3" indent="-285750">
              <a:spcBef>
                <a:spcPts val="0"/>
              </a:spcBef>
              <a:spcAft>
                <a:spcPts val="0"/>
              </a:spcAft>
              <a:buSzPts val="900"/>
              <a:buChar char="●"/>
              <a:defRPr sz="900"/>
            </a:lvl4pPr>
            <a:lvl5pPr marL="2286000" lvl="4" indent="-285750">
              <a:spcBef>
                <a:spcPts val="0"/>
              </a:spcBef>
              <a:spcAft>
                <a:spcPts val="0"/>
              </a:spcAft>
              <a:buSzPts val="900"/>
              <a:buChar char="○"/>
              <a:defRPr sz="900"/>
            </a:lvl5pPr>
            <a:lvl6pPr marL="2743200" lvl="5" indent="-285750">
              <a:spcBef>
                <a:spcPts val="0"/>
              </a:spcBef>
              <a:spcAft>
                <a:spcPts val="0"/>
              </a:spcAft>
              <a:buSzPts val="900"/>
              <a:buChar char="■"/>
              <a:defRPr sz="900"/>
            </a:lvl6pPr>
            <a:lvl7pPr marL="3200400" lvl="6" indent="-285750">
              <a:spcBef>
                <a:spcPts val="0"/>
              </a:spcBef>
              <a:spcAft>
                <a:spcPts val="0"/>
              </a:spcAft>
              <a:buSzPts val="900"/>
              <a:buChar char="●"/>
              <a:defRPr sz="900"/>
            </a:lvl7pPr>
            <a:lvl8pPr marL="3657600" lvl="7" indent="-285750">
              <a:spcBef>
                <a:spcPts val="0"/>
              </a:spcBef>
              <a:spcAft>
                <a:spcPts val="0"/>
              </a:spcAft>
              <a:buSzPts val="900"/>
              <a:buChar char="○"/>
              <a:defRPr sz="900"/>
            </a:lvl8pPr>
            <a:lvl9pPr marL="4114800" lvl="8" indent="-285750">
              <a:spcBef>
                <a:spcPts val="0"/>
              </a:spcBef>
              <a:spcAft>
                <a:spcPts val="0"/>
              </a:spcAft>
              <a:buSzPts val="900"/>
              <a:buChar char="■"/>
              <a:defRPr sz="900"/>
            </a:lvl9pPr>
          </a:lstStyle>
          <a:p>
            <a:endParaRPr/>
          </a:p>
        </p:txBody>
      </p:sp>
      <p:sp>
        <p:nvSpPr>
          <p:cNvPr id="4963" name="Google Shape;4963;p237"/>
          <p:cNvSpPr txBox="1">
            <a:spLocks noGrp="1"/>
          </p:cNvSpPr>
          <p:nvPr>
            <p:ph type="body" idx="31"/>
          </p:nvPr>
        </p:nvSpPr>
        <p:spPr>
          <a:xfrm>
            <a:off x="3273550" y="648800"/>
            <a:ext cx="1298700" cy="642300"/>
          </a:xfrm>
          <a:prstGeom prst="rect">
            <a:avLst/>
          </a:prstGeom>
          <a:solidFill>
            <a:srgbClr val="CBCDD6"/>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b="1"/>
            </a:lvl1pPr>
            <a:lvl2pPr marL="914400" lvl="1" indent="-285750">
              <a:spcBef>
                <a:spcPts val="0"/>
              </a:spcBef>
              <a:spcAft>
                <a:spcPts val="0"/>
              </a:spcAft>
              <a:buSzPts val="900"/>
              <a:buChar char="○"/>
              <a:defRPr sz="900" b="1"/>
            </a:lvl2pPr>
            <a:lvl3pPr marL="1371600" lvl="2" indent="-285750">
              <a:spcBef>
                <a:spcPts val="0"/>
              </a:spcBef>
              <a:spcAft>
                <a:spcPts val="0"/>
              </a:spcAft>
              <a:buSzPts val="900"/>
              <a:buChar char="■"/>
              <a:defRPr sz="900" b="1"/>
            </a:lvl3pPr>
            <a:lvl4pPr marL="1828800" lvl="3" indent="-285750">
              <a:spcBef>
                <a:spcPts val="0"/>
              </a:spcBef>
              <a:spcAft>
                <a:spcPts val="0"/>
              </a:spcAft>
              <a:buSzPts val="900"/>
              <a:buChar char="●"/>
              <a:defRPr sz="900" b="1"/>
            </a:lvl4pPr>
            <a:lvl5pPr marL="2286000" lvl="4" indent="-285750">
              <a:spcBef>
                <a:spcPts val="0"/>
              </a:spcBef>
              <a:spcAft>
                <a:spcPts val="0"/>
              </a:spcAft>
              <a:buSzPts val="900"/>
              <a:buChar char="○"/>
              <a:defRPr sz="900" b="1"/>
            </a:lvl5pPr>
            <a:lvl6pPr marL="2743200" lvl="5" indent="-285750">
              <a:spcBef>
                <a:spcPts val="0"/>
              </a:spcBef>
              <a:spcAft>
                <a:spcPts val="0"/>
              </a:spcAft>
              <a:buSzPts val="900"/>
              <a:buChar char="■"/>
              <a:defRPr sz="900" b="1"/>
            </a:lvl6pPr>
            <a:lvl7pPr marL="3200400" lvl="6" indent="-285750">
              <a:spcBef>
                <a:spcPts val="0"/>
              </a:spcBef>
              <a:spcAft>
                <a:spcPts val="0"/>
              </a:spcAft>
              <a:buSzPts val="900"/>
              <a:buChar char="●"/>
              <a:defRPr sz="900" b="1"/>
            </a:lvl7pPr>
            <a:lvl8pPr marL="3657600" lvl="7" indent="-285750">
              <a:spcBef>
                <a:spcPts val="0"/>
              </a:spcBef>
              <a:spcAft>
                <a:spcPts val="0"/>
              </a:spcAft>
              <a:buSzPts val="900"/>
              <a:buChar char="○"/>
              <a:defRPr sz="900" b="1"/>
            </a:lvl8pPr>
            <a:lvl9pPr marL="4114800" lvl="8" indent="-285750">
              <a:spcBef>
                <a:spcPts val="0"/>
              </a:spcBef>
              <a:spcAft>
                <a:spcPts val="0"/>
              </a:spcAft>
              <a:buSzPts val="900"/>
              <a:buChar char="■"/>
              <a:defRPr sz="900" b="1"/>
            </a:lvl9pPr>
          </a:lstStyle>
          <a:p>
            <a:endParaRPr/>
          </a:p>
        </p:txBody>
      </p:sp>
      <p:sp>
        <p:nvSpPr>
          <p:cNvPr id="4964" name="Google Shape;4964;p237"/>
          <p:cNvSpPr txBox="1">
            <a:spLocks noGrp="1"/>
          </p:cNvSpPr>
          <p:nvPr>
            <p:ph type="body" idx="32"/>
          </p:nvPr>
        </p:nvSpPr>
        <p:spPr>
          <a:xfrm>
            <a:off x="4571875" y="648800"/>
            <a:ext cx="1298700" cy="642300"/>
          </a:xfrm>
          <a:prstGeom prst="rect">
            <a:avLst/>
          </a:prstGeom>
          <a:solidFill>
            <a:srgbClr val="CBCDD6"/>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a:spcBef>
                <a:spcPts val="0"/>
              </a:spcBef>
              <a:spcAft>
                <a:spcPts val="0"/>
              </a:spcAft>
              <a:buSzPts val="900"/>
              <a:buChar char="●"/>
              <a:defRPr sz="900" b="1"/>
            </a:lvl1pPr>
            <a:lvl2pPr marL="914400" lvl="1" indent="-285750">
              <a:spcBef>
                <a:spcPts val="0"/>
              </a:spcBef>
              <a:spcAft>
                <a:spcPts val="0"/>
              </a:spcAft>
              <a:buSzPts val="900"/>
              <a:buChar char="○"/>
              <a:defRPr sz="900" b="1"/>
            </a:lvl2pPr>
            <a:lvl3pPr marL="1371600" lvl="2" indent="-285750">
              <a:spcBef>
                <a:spcPts val="0"/>
              </a:spcBef>
              <a:spcAft>
                <a:spcPts val="0"/>
              </a:spcAft>
              <a:buSzPts val="900"/>
              <a:buChar char="■"/>
              <a:defRPr sz="900" b="1"/>
            </a:lvl3pPr>
            <a:lvl4pPr marL="1828800" lvl="3" indent="-285750">
              <a:spcBef>
                <a:spcPts val="0"/>
              </a:spcBef>
              <a:spcAft>
                <a:spcPts val="0"/>
              </a:spcAft>
              <a:buSzPts val="900"/>
              <a:buChar char="●"/>
              <a:defRPr sz="900" b="1"/>
            </a:lvl4pPr>
            <a:lvl5pPr marL="2286000" lvl="4" indent="-285750">
              <a:spcBef>
                <a:spcPts val="0"/>
              </a:spcBef>
              <a:spcAft>
                <a:spcPts val="0"/>
              </a:spcAft>
              <a:buSzPts val="900"/>
              <a:buChar char="○"/>
              <a:defRPr sz="900" b="1"/>
            </a:lvl5pPr>
            <a:lvl6pPr marL="2743200" lvl="5" indent="-285750">
              <a:spcBef>
                <a:spcPts val="0"/>
              </a:spcBef>
              <a:spcAft>
                <a:spcPts val="0"/>
              </a:spcAft>
              <a:buSzPts val="900"/>
              <a:buChar char="■"/>
              <a:defRPr sz="900" b="1"/>
            </a:lvl6pPr>
            <a:lvl7pPr marL="3200400" lvl="6" indent="-285750">
              <a:spcBef>
                <a:spcPts val="0"/>
              </a:spcBef>
              <a:spcAft>
                <a:spcPts val="0"/>
              </a:spcAft>
              <a:buSzPts val="900"/>
              <a:buChar char="●"/>
              <a:defRPr sz="900" b="1"/>
            </a:lvl7pPr>
            <a:lvl8pPr marL="3657600" lvl="7" indent="-285750">
              <a:spcBef>
                <a:spcPts val="0"/>
              </a:spcBef>
              <a:spcAft>
                <a:spcPts val="0"/>
              </a:spcAft>
              <a:buSzPts val="900"/>
              <a:buChar char="○"/>
              <a:defRPr sz="900" b="1"/>
            </a:lvl8pPr>
            <a:lvl9pPr marL="4114800" lvl="8" indent="-285750">
              <a:spcBef>
                <a:spcPts val="0"/>
              </a:spcBef>
              <a:spcAft>
                <a:spcPts val="0"/>
              </a:spcAft>
              <a:buSzPts val="900"/>
              <a:buChar char="■"/>
              <a:defRPr sz="900" b="1"/>
            </a:lvl9pPr>
          </a:lstStyle>
          <a:p>
            <a:endParaRPr/>
          </a:p>
        </p:txBody>
      </p:sp>
      <p:sp>
        <p:nvSpPr>
          <p:cNvPr id="4965" name="Google Shape;4965;p237"/>
          <p:cNvSpPr txBox="1">
            <a:spLocks noGrp="1"/>
          </p:cNvSpPr>
          <p:nvPr>
            <p:ph type="title"/>
          </p:nvPr>
        </p:nvSpPr>
        <p:spPr>
          <a:xfrm>
            <a:off x="676650" y="0"/>
            <a:ext cx="2596800" cy="1288200"/>
          </a:xfrm>
          <a:prstGeom prst="rect">
            <a:avLst/>
          </a:prstGeom>
        </p:spPr>
        <p:txBody>
          <a:bodyPr spcFirstLastPara="1" wrap="square" lIns="0" tIns="0" rIns="0" bIns="228600" anchor="b" anchorCtr="0">
            <a:noAutofit/>
          </a:bodyPr>
          <a:lstStyle>
            <a:lvl1pPr lvl="0">
              <a:spcBef>
                <a:spcPts val="0"/>
              </a:spcBef>
              <a:spcAft>
                <a:spcPts val="0"/>
              </a:spcAft>
              <a:buSzPts val="2400"/>
              <a:buNone/>
              <a:defRPr sz="2400"/>
            </a:lvl1pPr>
            <a:lvl2pPr lvl="1">
              <a:spcBef>
                <a:spcPts val="0"/>
              </a:spcBef>
              <a:spcAft>
                <a:spcPts val="0"/>
              </a:spcAft>
              <a:buSzPts val="2400"/>
              <a:buFont typeface="Open Sans ExtraBold"/>
              <a:buNone/>
              <a:defRPr sz="2400">
                <a:latin typeface="Open Sans ExtraBold"/>
                <a:ea typeface="Open Sans ExtraBold"/>
                <a:cs typeface="Open Sans ExtraBold"/>
                <a:sym typeface="Open Sans ExtraBold"/>
              </a:defRPr>
            </a:lvl2pPr>
            <a:lvl3pPr lvl="2">
              <a:spcBef>
                <a:spcPts val="0"/>
              </a:spcBef>
              <a:spcAft>
                <a:spcPts val="0"/>
              </a:spcAft>
              <a:buSzPts val="2400"/>
              <a:buFont typeface="Open Sans ExtraBold"/>
              <a:buNone/>
              <a:defRPr sz="2400">
                <a:latin typeface="Open Sans ExtraBold"/>
                <a:ea typeface="Open Sans ExtraBold"/>
                <a:cs typeface="Open Sans ExtraBold"/>
                <a:sym typeface="Open Sans ExtraBold"/>
              </a:defRPr>
            </a:lvl3pPr>
            <a:lvl4pPr lvl="3">
              <a:spcBef>
                <a:spcPts val="0"/>
              </a:spcBef>
              <a:spcAft>
                <a:spcPts val="0"/>
              </a:spcAft>
              <a:buSzPts val="2400"/>
              <a:buFont typeface="Open Sans ExtraBold"/>
              <a:buNone/>
              <a:defRPr sz="2400">
                <a:latin typeface="Open Sans ExtraBold"/>
                <a:ea typeface="Open Sans ExtraBold"/>
                <a:cs typeface="Open Sans ExtraBold"/>
                <a:sym typeface="Open Sans ExtraBold"/>
              </a:defRPr>
            </a:lvl4pPr>
            <a:lvl5pPr lvl="4">
              <a:spcBef>
                <a:spcPts val="0"/>
              </a:spcBef>
              <a:spcAft>
                <a:spcPts val="0"/>
              </a:spcAft>
              <a:buSzPts val="2400"/>
              <a:buFont typeface="Open Sans ExtraBold"/>
              <a:buNone/>
              <a:defRPr sz="2400">
                <a:latin typeface="Open Sans ExtraBold"/>
                <a:ea typeface="Open Sans ExtraBold"/>
                <a:cs typeface="Open Sans ExtraBold"/>
                <a:sym typeface="Open Sans ExtraBold"/>
              </a:defRPr>
            </a:lvl5pPr>
            <a:lvl6pPr lvl="5">
              <a:spcBef>
                <a:spcPts val="0"/>
              </a:spcBef>
              <a:spcAft>
                <a:spcPts val="0"/>
              </a:spcAft>
              <a:buSzPts val="2400"/>
              <a:buFont typeface="Open Sans ExtraBold"/>
              <a:buNone/>
              <a:defRPr sz="2400">
                <a:latin typeface="Open Sans ExtraBold"/>
                <a:ea typeface="Open Sans ExtraBold"/>
                <a:cs typeface="Open Sans ExtraBold"/>
                <a:sym typeface="Open Sans ExtraBold"/>
              </a:defRPr>
            </a:lvl6pPr>
            <a:lvl7pPr lvl="6">
              <a:spcBef>
                <a:spcPts val="0"/>
              </a:spcBef>
              <a:spcAft>
                <a:spcPts val="0"/>
              </a:spcAft>
              <a:buSzPts val="2400"/>
              <a:buFont typeface="Open Sans ExtraBold"/>
              <a:buNone/>
              <a:defRPr sz="2400">
                <a:latin typeface="Open Sans ExtraBold"/>
                <a:ea typeface="Open Sans ExtraBold"/>
                <a:cs typeface="Open Sans ExtraBold"/>
                <a:sym typeface="Open Sans ExtraBold"/>
              </a:defRPr>
            </a:lvl7pPr>
            <a:lvl8pPr lvl="7">
              <a:spcBef>
                <a:spcPts val="0"/>
              </a:spcBef>
              <a:spcAft>
                <a:spcPts val="0"/>
              </a:spcAft>
              <a:buSzPts val="2400"/>
              <a:buFont typeface="Open Sans ExtraBold"/>
              <a:buNone/>
              <a:defRPr sz="2400">
                <a:latin typeface="Open Sans ExtraBold"/>
                <a:ea typeface="Open Sans ExtraBold"/>
                <a:cs typeface="Open Sans ExtraBold"/>
                <a:sym typeface="Open Sans ExtraBold"/>
              </a:defRPr>
            </a:lvl8pPr>
            <a:lvl9pPr lvl="8">
              <a:spcBef>
                <a:spcPts val="0"/>
              </a:spcBef>
              <a:spcAft>
                <a:spcPts val="0"/>
              </a:spcAft>
              <a:buSzPts val="2400"/>
              <a:buFont typeface="Open Sans ExtraBold"/>
              <a:buNone/>
              <a:defRPr sz="2400">
                <a:latin typeface="Open Sans ExtraBold"/>
                <a:ea typeface="Open Sans ExtraBold"/>
                <a:cs typeface="Open Sans ExtraBold"/>
                <a:sym typeface="Open Sans ExtraBold"/>
              </a:defRPr>
            </a:lvl9pPr>
          </a:lstStyle>
          <a:p>
            <a:endParaRPr/>
          </a:p>
        </p:txBody>
      </p:sp>
      <p:grpSp>
        <p:nvGrpSpPr>
          <p:cNvPr id="4966" name="Google Shape;4966;p237"/>
          <p:cNvGrpSpPr/>
          <p:nvPr/>
        </p:nvGrpSpPr>
        <p:grpSpPr>
          <a:xfrm>
            <a:off x="8648263" y="4659742"/>
            <a:ext cx="313719" cy="338062"/>
            <a:chOff x="3976677" y="2333625"/>
            <a:chExt cx="876309" cy="944307"/>
          </a:xfrm>
        </p:grpSpPr>
        <p:sp>
          <p:nvSpPr>
            <p:cNvPr id="4967" name="Google Shape;4967;p237"/>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68" name="Google Shape;4968;p237"/>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69" name="Google Shape;4969;p237"/>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70" name="Google Shape;4970;p237"/>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71" name="Google Shape;4971;p237"/>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72" name="Google Shape;4972;p237"/>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73" name="Google Shape;4973;p237"/>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74" name="Google Shape;4974;p237"/>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75" name="Google Shape;4975;p237"/>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76" name="Google Shape;4976;p237"/>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77" name="Google Shape;4977;p237"/>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78" name="Google Shape;4978;p237"/>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79" name="Google Shape;4979;p237"/>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80" name="Google Shape;4980;p237"/>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981" name="Google Shape;4981;p237"/>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009 - WeGotThis - Blue A">
  <p:cSld name="CUSTOM_14_1">
    <p:bg>
      <p:bgPr>
        <a:solidFill>
          <a:schemeClr val="dk1"/>
        </a:solidFill>
        <a:effectLst/>
      </p:bgPr>
    </p:bg>
    <p:spTree>
      <p:nvGrpSpPr>
        <p:cNvPr id="1" name="Shape 4982"/>
        <p:cNvGrpSpPr/>
        <p:nvPr/>
      </p:nvGrpSpPr>
      <p:grpSpPr>
        <a:xfrm>
          <a:off x="0" y="0"/>
          <a:ext cx="0" cy="0"/>
          <a:chOff x="0" y="0"/>
          <a:chExt cx="0" cy="0"/>
        </a:xfrm>
      </p:grpSpPr>
      <p:grpSp>
        <p:nvGrpSpPr>
          <p:cNvPr id="4983" name="Google Shape;4983;p238"/>
          <p:cNvGrpSpPr/>
          <p:nvPr/>
        </p:nvGrpSpPr>
        <p:grpSpPr>
          <a:xfrm>
            <a:off x="8648263" y="4659742"/>
            <a:ext cx="313719" cy="338062"/>
            <a:chOff x="3976677" y="2333625"/>
            <a:chExt cx="876309" cy="944307"/>
          </a:xfrm>
        </p:grpSpPr>
        <p:sp>
          <p:nvSpPr>
            <p:cNvPr id="4984" name="Google Shape;4984;p238"/>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85" name="Google Shape;4985;p238"/>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86" name="Google Shape;4986;p238"/>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87" name="Google Shape;4987;p238"/>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88" name="Google Shape;4988;p238"/>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89" name="Google Shape;4989;p238"/>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90" name="Google Shape;4990;p238"/>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91" name="Google Shape;4991;p238"/>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92" name="Google Shape;4992;p238"/>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93" name="Google Shape;4993;p238"/>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94" name="Google Shape;4994;p238"/>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95" name="Google Shape;4995;p238"/>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96" name="Google Shape;4996;p238"/>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4997" name="Google Shape;4997;p238"/>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4998" name="Google Shape;4998;p238"/>
          <p:cNvSpPr txBox="1">
            <a:spLocks noGrp="1"/>
          </p:cNvSpPr>
          <p:nvPr>
            <p:ph type="title"/>
          </p:nvPr>
        </p:nvSpPr>
        <p:spPr>
          <a:xfrm>
            <a:off x="676650" y="1289300"/>
            <a:ext cx="7790700" cy="1920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200"/>
              <a:buNone/>
              <a:defRPr sz="4200">
                <a:solidFill>
                  <a:schemeClr val="lt1"/>
                </a:solidFill>
              </a:defRPr>
            </a:lvl1pPr>
            <a:lvl2pPr lvl="1" algn="ctr">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2pPr>
            <a:lvl3pPr lvl="2" algn="ctr">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3pPr>
            <a:lvl4pPr lvl="3" algn="ctr">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4pPr>
            <a:lvl5pPr lvl="4" algn="ctr">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5pPr>
            <a:lvl6pPr lvl="5" algn="ctr">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6pPr>
            <a:lvl7pPr lvl="6" algn="ctr">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7pPr>
            <a:lvl8pPr lvl="7" algn="ctr">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8pPr>
            <a:lvl9pPr lvl="8" algn="ctr">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9pPr>
          </a:lstStyle>
          <a:p>
            <a:endParaRPr/>
          </a:p>
        </p:txBody>
      </p:sp>
      <p:sp>
        <p:nvSpPr>
          <p:cNvPr id="4999" name="Google Shape;4999;p238"/>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5 - Content - 3 Column - Grey">
  <p:cSld name="CUSTOM_4_2_7_1_2_1_1">
    <p:bg>
      <p:bgPr>
        <a:solidFill>
          <a:schemeClr val="lt2"/>
        </a:solidFill>
        <a:effectLst/>
      </p:bgPr>
    </p:bg>
    <p:spTree>
      <p:nvGrpSpPr>
        <p:cNvPr id="1" name="Shape 492"/>
        <p:cNvGrpSpPr/>
        <p:nvPr/>
      </p:nvGrpSpPr>
      <p:grpSpPr>
        <a:xfrm>
          <a:off x="0" y="0"/>
          <a:ext cx="0" cy="0"/>
          <a:chOff x="0" y="0"/>
          <a:chExt cx="0" cy="0"/>
        </a:xfrm>
      </p:grpSpPr>
      <p:sp>
        <p:nvSpPr>
          <p:cNvPr id="493" name="Google Shape;493;p25"/>
          <p:cNvSpPr txBox="1">
            <a:spLocks noGrp="1"/>
          </p:cNvSpPr>
          <p:nvPr>
            <p:ph type="body" idx="1"/>
          </p:nvPr>
        </p:nvSpPr>
        <p:spPr>
          <a:xfrm>
            <a:off x="676500" y="1769375"/>
            <a:ext cx="25971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494" name="Google Shape;494;p25"/>
          <p:cNvSpPr txBox="1">
            <a:spLocks noGrp="1"/>
          </p:cNvSpPr>
          <p:nvPr>
            <p:ph type="body" idx="2"/>
          </p:nvPr>
        </p:nvSpPr>
        <p:spPr>
          <a:xfrm>
            <a:off x="3273600" y="1769375"/>
            <a:ext cx="25971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495" name="Google Shape;495;p25"/>
          <p:cNvSpPr txBox="1">
            <a:spLocks noGrp="1"/>
          </p:cNvSpPr>
          <p:nvPr>
            <p:ph type="body" idx="3"/>
          </p:nvPr>
        </p:nvSpPr>
        <p:spPr>
          <a:xfrm>
            <a:off x="5870350" y="1769375"/>
            <a:ext cx="25971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496" name="Google Shape;496;p25"/>
          <p:cNvSpPr txBox="1">
            <a:spLocks noGrp="1"/>
          </p:cNvSpPr>
          <p:nvPr>
            <p:ph type="subTitle" idx="4"/>
          </p:nvPr>
        </p:nvSpPr>
        <p:spPr>
          <a:xfrm>
            <a:off x="676650" y="1449300"/>
            <a:ext cx="7790700" cy="320100"/>
          </a:xfrm>
          <a:prstGeom prst="rect">
            <a:avLst/>
          </a:prstGeom>
          <a:noFill/>
        </p:spPr>
        <p:txBody>
          <a:bodyPr spcFirstLastPara="1" wrap="square" lIns="0" tIns="0" rIns="0" bIns="0" anchor="t"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7" name="Google Shape;497;p25"/>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grpSp>
        <p:nvGrpSpPr>
          <p:cNvPr id="498" name="Google Shape;498;p25"/>
          <p:cNvGrpSpPr/>
          <p:nvPr/>
        </p:nvGrpSpPr>
        <p:grpSpPr>
          <a:xfrm>
            <a:off x="8648263" y="4659742"/>
            <a:ext cx="313719" cy="338062"/>
            <a:chOff x="3976677" y="2333625"/>
            <a:chExt cx="876309" cy="944307"/>
          </a:xfrm>
        </p:grpSpPr>
        <p:sp>
          <p:nvSpPr>
            <p:cNvPr id="499" name="Google Shape;499;p25"/>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0" name="Google Shape;500;p25"/>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1" name="Google Shape;501;p25"/>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2" name="Google Shape;502;p25"/>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3" name="Google Shape;503;p25"/>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4" name="Google Shape;504;p25"/>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5" name="Google Shape;505;p25"/>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6" name="Google Shape;506;p25"/>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7" name="Google Shape;507;p25"/>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8" name="Google Shape;508;p25"/>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9" name="Google Shape;509;p25"/>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0" name="Google Shape;510;p25"/>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1" name="Google Shape;511;p25"/>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2" name="Google Shape;512;p25"/>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513" name="Google Shape;513;p25"/>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009 - WeGotThis - Blue A 1">
  <p:cSld name="CUSTOM_14_1_1">
    <p:bg>
      <p:bgPr>
        <a:blipFill>
          <a:blip r:embed="rId2">
            <a:alphaModFix/>
          </a:blip>
          <a:stretch>
            <a:fillRect/>
          </a:stretch>
        </a:blipFill>
        <a:effectLst/>
      </p:bgPr>
    </p:bg>
    <p:spTree>
      <p:nvGrpSpPr>
        <p:cNvPr id="1" name="Shape 5000"/>
        <p:cNvGrpSpPr/>
        <p:nvPr/>
      </p:nvGrpSpPr>
      <p:grpSpPr>
        <a:xfrm>
          <a:off x="0" y="0"/>
          <a:ext cx="0" cy="0"/>
          <a:chOff x="0" y="0"/>
          <a:chExt cx="0" cy="0"/>
        </a:xfrm>
      </p:grpSpPr>
      <p:grpSp>
        <p:nvGrpSpPr>
          <p:cNvPr id="5001" name="Google Shape;5001;p239"/>
          <p:cNvGrpSpPr/>
          <p:nvPr/>
        </p:nvGrpSpPr>
        <p:grpSpPr>
          <a:xfrm>
            <a:off x="8648263" y="4659742"/>
            <a:ext cx="313719" cy="338062"/>
            <a:chOff x="3976677" y="2333625"/>
            <a:chExt cx="876309" cy="944307"/>
          </a:xfrm>
        </p:grpSpPr>
        <p:sp>
          <p:nvSpPr>
            <p:cNvPr id="5002" name="Google Shape;5002;p239"/>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03" name="Google Shape;5003;p239"/>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04" name="Google Shape;5004;p239"/>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05" name="Google Shape;5005;p239"/>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06" name="Google Shape;5006;p239"/>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07" name="Google Shape;5007;p239"/>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08" name="Google Shape;5008;p239"/>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09" name="Google Shape;5009;p239"/>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10" name="Google Shape;5010;p239"/>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11" name="Google Shape;5011;p239"/>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12" name="Google Shape;5012;p239"/>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13" name="Google Shape;5013;p239"/>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14" name="Google Shape;5014;p239"/>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15" name="Google Shape;5015;p239"/>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5016" name="Google Shape;5016;p239"/>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009 - WeGotThis - Grey A 1">
  <p:cSld name="CUSTOM_14_1_1_1">
    <p:bg>
      <p:bgPr>
        <a:solidFill>
          <a:schemeClr val="lt2"/>
        </a:solidFill>
        <a:effectLst/>
      </p:bgPr>
    </p:bg>
    <p:spTree>
      <p:nvGrpSpPr>
        <p:cNvPr id="1" name="Shape 5017"/>
        <p:cNvGrpSpPr/>
        <p:nvPr/>
      </p:nvGrpSpPr>
      <p:grpSpPr>
        <a:xfrm>
          <a:off x="0" y="0"/>
          <a:ext cx="0" cy="0"/>
          <a:chOff x="0" y="0"/>
          <a:chExt cx="0" cy="0"/>
        </a:xfrm>
      </p:grpSpPr>
      <p:sp>
        <p:nvSpPr>
          <p:cNvPr id="5018" name="Google Shape;5018;p240"/>
          <p:cNvSpPr txBox="1">
            <a:spLocks noGrp="1"/>
          </p:cNvSpPr>
          <p:nvPr>
            <p:ph type="title"/>
          </p:nvPr>
        </p:nvSpPr>
        <p:spPr>
          <a:xfrm>
            <a:off x="676650" y="1289300"/>
            <a:ext cx="7790700" cy="1920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4200"/>
            </a:lvl1pPr>
            <a:lvl2pPr lvl="1" algn="ctr">
              <a:spcBef>
                <a:spcPts val="0"/>
              </a:spcBef>
              <a:spcAft>
                <a:spcPts val="0"/>
              </a:spcAft>
              <a:buSzPts val="4200"/>
              <a:buFont typeface="Open Sans ExtraBold"/>
              <a:buNone/>
              <a:defRPr sz="4200">
                <a:latin typeface="Open Sans ExtraBold"/>
                <a:ea typeface="Open Sans ExtraBold"/>
                <a:cs typeface="Open Sans ExtraBold"/>
                <a:sym typeface="Open Sans ExtraBold"/>
              </a:defRPr>
            </a:lvl2pPr>
            <a:lvl3pPr lvl="2" algn="ctr">
              <a:spcBef>
                <a:spcPts val="0"/>
              </a:spcBef>
              <a:spcAft>
                <a:spcPts val="0"/>
              </a:spcAft>
              <a:buSzPts val="4200"/>
              <a:buFont typeface="Open Sans ExtraBold"/>
              <a:buNone/>
              <a:defRPr sz="4200">
                <a:latin typeface="Open Sans ExtraBold"/>
                <a:ea typeface="Open Sans ExtraBold"/>
                <a:cs typeface="Open Sans ExtraBold"/>
                <a:sym typeface="Open Sans ExtraBold"/>
              </a:defRPr>
            </a:lvl3pPr>
            <a:lvl4pPr lvl="3" algn="ctr">
              <a:spcBef>
                <a:spcPts val="0"/>
              </a:spcBef>
              <a:spcAft>
                <a:spcPts val="0"/>
              </a:spcAft>
              <a:buSzPts val="4200"/>
              <a:buFont typeface="Open Sans ExtraBold"/>
              <a:buNone/>
              <a:defRPr sz="4200">
                <a:latin typeface="Open Sans ExtraBold"/>
                <a:ea typeface="Open Sans ExtraBold"/>
                <a:cs typeface="Open Sans ExtraBold"/>
                <a:sym typeface="Open Sans ExtraBold"/>
              </a:defRPr>
            </a:lvl4pPr>
            <a:lvl5pPr lvl="4" algn="ctr">
              <a:spcBef>
                <a:spcPts val="0"/>
              </a:spcBef>
              <a:spcAft>
                <a:spcPts val="0"/>
              </a:spcAft>
              <a:buSzPts val="4200"/>
              <a:buFont typeface="Open Sans ExtraBold"/>
              <a:buNone/>
              <a:defRPr sz="4200">
                <a:latin typeface="Open Sans ExtraBold"/>
                <a:ea typeface="Open Sans ExtraBold"/>
                <a:cs typeface="Open Sans ExtraBold"/>
                <a:sym typeface="Open Sans ExtraBold"/>
              </a:defRPr>
            </a:lvl5pPr>
            <a:lvl6pPr lvl="5" algn="ctr">
              <a:spcBef>
                <a:spcPts val="0"/>
              </a:spcBef>
              <a:spcAft>
                <a:spcPts val="0"/>
              </a:spcAft>
              <a:buSzPts val="4200"/>
              <a:buFont typeface="Open Sans ExtraBold"/>
              <a:buNone/>
              <a:defRPr sz="4200">
                <a:latin typeface="Open Sans ExtraBold"/>
                <a:ea typeface="Open Sans ExtraBold"/>
                <a:cs typeface="Open Sans ExtraBold"/>
                <a:sym typeface="Open Sans ExtraBold"/>
              </a:defRPr>
            </a:lvl6pPr>
            <a:lvl7pPr lvl="6" algn="ctr">
              <a:spcBef>
                <a:spcPts val="0"/>
              </a:spcBef>
              <a:spcAft>
                <a:spcPts val="0"/>
              </a:spcAft>
              <a:buSzPts val="4200"/>
              <a:buFont typeface="Open Sans ExtraBold"/>
              <a:buNone/>
              <a:defRPr sz="4200">
                <a:latin typeface="Open Sans ExtraBold"/>
                <a:ea typeface="Open Sans ExtraBold"/>
                <a:cs typeface="Open Sans ExtraBold"/>
                <a:sym typeface="Open Sans ExtraBold"/>
              </a:defRPr>
            </a:lvl7pPr>
            <a:lvl8pPr lvl="7" algn="ctr">
              <a:spcBef>
                <a:spcPts val="0"/>
              </a:spcBef>
              <a:spcAft>
                <a:spcPts val="0"/>
              </a:spcAft>
              <a:buSzPts val="4200"/>
              <a:buFont typeface="Open Sans ExtraBold"/>
              <a:buNone/>
              <a:defRPr sz="4200">
                <a:latin typeface="Open Sans ExtraBold"/>
                <a:ea typeface="Open Sans ExtraBold"/>
                <a:cs typeface="Open Sans ExtraBold"/>
                <a:sym typeface="Open Sans ExtraBold"/>
              </a:defRPr>
            </a:lvl8pPr>
            <a:lvl9pPr lvl="8" algn="ctr">
              <a:spcBef>
                <a:spcPts val="0"/>
              </a:spcBef>
              <a:spcAft>
                <a:spcPts val="0"/>
              </a:spcAft>
              <a:buSzPts val="4200"/>
              <a:buFont typeface="Open Sans ExtraBold"/>
              <a:buNone/>
              <a:defRPr sz="4200">
                <a:latin typeface="Open Sans ExtraBold"/>
                <a:ea typeface="Open Sans ExtraBold"/>
                <a:cs typeface="Open Sans ExtraBold"/>
                <a:sym typeface="Open Sans ExtraBold"/>
              </a:defRPr>
            </a:lvl9pPr>
          </a:lstStyle>
          <a:p>
            <a:endParaRPr/>
          </a:p>
        </p:txBody>
      </p:sp>
      <p:grpSp>
        <p:nvGrpSpPr>
          <p:cNvPr id="5019" name="Google Shape;5019;p240"/>
          <p:cNvGrpSpPr/>
          <p:nvPr/>
        </p:nvGrpSpPr>
        <p:grpSpPr>
          <a:xfrm>
            <a:off x="8648263" y="4659742"/>
            <a:ext cx="313719" cy="338062"/>
            <a:chOff x="3976677" y="2333625"/>
            <a:chExt cx="876309" cy="944307"/>
          </a:xfrm>
        </p:grpSpPr>
        <p:sp>
          <p:nvSpPr>
            <p:cNvPr id="5020" name="Google Shape;5020;p240"/>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21" name="Google Shape;5021;p240"/>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22" name="Google Shape;5022;p240"/>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23" name="Google Shape;5023;p240"/>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24" name="Google Shape;5024;p240"/>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25" name="Google Shape;5025;p240"/>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26" name="Google Shape;5026;p240"/>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27" name="Google Shape;5027;p240"/>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28" name="Google Shape;5028;p240"/>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29" name="Google Shape;5029;p240"/>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30" name="Google Shape;5030;p240"/>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31" name="Google Shape;5031;p240"/>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32" name="Google Shape;5032;p240"/>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33" name="Google Shape;5033;p240"/>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5034" name="Google Shape;5034;p240"/>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009 - WeGotThis - Grey A 1 1">
  <p:cSld name="CUSTOM_14_1_1_1_1">
    <p:bg>
      <p:bgPr>
        <a:blipFill>
          <a:blip r:embed="rId2">
            <a:alphaModFix/>
          </a:blip>
          <a:stretch>
            <a:fillRect/>
          </a:stretch>
        </a:blipFill>
        <a:effectLst/>
      </p:bgPr>
    </p:bg>
    <p:spTree>
      <p:nvGrpSpPr>
        <p:cNvPr id="1" name="Shape 5035"/>
        <p:cNvGrpSpPr/>
        <p:nvPr/>
      </p:nvGrpSpPr>
      <p:grpSpPr>
        <a:xfrm>
          <a:off x="0" y="0"/>
          <a:ext cx="0" cy="0"/>
          <a:chOff x="0" y="0"/>
          <a:chExt cx="0" cy="0"/>
        </a:xfrm>
      </p:grpSpPr>
      <p:grpSp>
        <p:nvGrpSpPr>
          <p:cNvPr id="5036" name="Google Shape;5036;p241"/>
          <p:cNvGrpSpPr/>
          <p:nvPr/>
        </p:nvGrpSpPr>
        <p:grpSpPr>
          <a:xfrm>
            <a:off x="8648263" y="4659742"/>
            <a:ext cx="313719" cy="338062"/>
            <a:chOff x="3976677" y="2333625"/>
            <a:chExt cx="876309" cy="944307"/>
          </a:xfrm>
        </p:grpSpPr>
        <p:sp>
          <p:nvSpPr>
            <p:cNvPr id="5037" name="Google Shape;5037;p241"/>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38" name="Google Shape;5038;p241"/>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39" name="Google Shape;5039;p241"/>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40" name="Google Shape;5040;p241"/>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41" name="Google Shape;5041;p241"/>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42" name="Google Shape;5042;p241"/>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43" name="Google Shape;5043;p241"/>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44" name="Google Shape;5044;p241"/>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45" name="Google Shape;5045;p241"/>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46" name="Google Shape;5046;p241"/>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47" name="Google Shape;5047;p241"/>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48" name="Google Shape;5048;p241"/>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49" name="Google Shape;5049;p241"/>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50" name="Google Shape;5050;p241"/>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5051" name="Google Shape;5051;p241"/>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009 - Thank You">
  <p:cSld name="CUSTOM_14_1_2_2_2_1">
    <p:bg>
      <p:bgPr>
        <a:solidFill>
          <a:schemeClr val="dk1"/>
        </a:solidFill>
        <a:effectLst/>
      </p:bgPr>
    </p:bg>
    <p:spTree>
      <p:nvGrpSpPr>
        <p:cNvPr id="1" name="Shape 5052"/>
        <p:cNvGrpSpPr/>
        <p:nvPr/>
      </p:nvGrpSpPr>
      <p:grpSpPr>
        <a:xfrm>
          <a:off x="0" y="0"/>
          <a:ext cx="0" cy="0"/>
          <a:chOff x="0" y="0"/>
          <a:chExt cx="0" cy="0"/>
        </a:xfrm>
      </p:grpSpPr>
      <p:sp>
        <p:nvSpPr>
          <p:cNvPr id="5053" name="Google Shape;5053;p242"/>
          <p:cNvSpPr/>
          <p:nvPr/>
        </p:nvSpPr>
        <p:spPr>
          <a:xfrm>
            <a:off x="2624550" y="0"/>
            <a:ext cx="65196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54" name="Google Shape;5054;p242"/>
          <p:cNvPicPr preferRelativeResize="0"/>
          <p:nvPr/>
        </p:nvPicPr>
        <p:blipFill rotWithShape="1">
          <a:blip r:embed="rId2">
            <a:alphaModFix/>
          </a:blip>
          <a:srcRect/>
          <a:stretch/>
        </p:blipFill>
        <p:spPr>
          <a:xfrm>
            <a:off x="71042" y="6875"/>
            <a:ext cx="9073116" cy="5143500"/>
          </a:xfrm>
          <a:prstGeom prst="rect">
            <a:avLst/>
          </a:prstGeom>
          <a:noFill/>
          <a:ln>
            <a:noFill/>
          </a:ln>
        </p:spPr>
      </p:pic>
      <p:sp>
        <p:nvSpPr>
          <p:cNvPr id="5055" name="Google Shape;5055;p242"/>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grpSp>
        <p:nvGrpSpPr>
          <p:cNvPr id="5056" name="Google Shape;5056;p242"/>
          <p:cNvGrpSpPr/>
          <p:nvPr/>
        </p:nvGrpSpPr>
        <p:grpSpPr>
          <a:xfrm>
            <a:off x="676194" y="430156"/>
            <a:ext cx="973934" cy="219075"/>
            <a:chOff x="3976687" y="3573303"/>
            <a:chExt cx="4236338" cy="952499"/>
          </a:xfrm>
        </p:grpSpPr>
        <p:sp>
          <p:nvSpPr>
            <p:cNvPr id="5057" name="Google Shape;5057;p242"/>
            <p:cNvSpPr/>
            <p:nvPr/>
          </p:nvSpPr>
          <p:spPr>
            <a:xfrm>
              <a:off x="4862702" y="3680079"/>
              <a:ext cx="595979" cy="723900"/>
            </a:xfrm>
            <a:custGeom>
              <a:avLst/>
              <a:gdLst/>
              <a:ahLst/>
              <a:cxnLst/>
              <a:rect l="l" t="t" r="r" b="b"/>
              <a:pathLst>
                <a:path w="595979" h="723900" extrusionOk="0">
                  <a:moveTo>
                    <a:pt x="217646" y="723138"/>
                  </a:moveTo>
                  <a:lnTo>
                    <a:pt x="217646" y="132588"/>
                  </a:lnTo>
                  <a:lnTo>
                    <a:pt x="0" y="132588"/>
                  </a:lnTo>
                  <a:lnTo>
                    <a:pt x="0" y="0"/>
                  </a:lnTo>
                  <a:lnTo>
                    <a:pt x="595979" y="0"/>
                  </a:lnTo>
                  <a:lnTo>
                    <a:pt x="595979" y="133350"/>
                  </a:lnTo>
                  <a:lnTo>
                    <a:pt x="376904" y="133350"/>
                  </a:lnTo>
                  <a:lnTo>
                    <a:pt x="376904" y="723900"/>
                  </a:lnTo>
                  <a:lnTo>
                    <a:pt x="217646" y="72313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58" name="Google Shape;5058;p242"/>
            <p:cNvSpPr/>
            <p:nvPr/>
          </p:nvSpPr>
          <p:spPr>
            <a:xfrm>
              <a:off x="5328474" y="3871626"/>
              <a:ext cx="339090" cy="532066"/>
            </a:xfrm>
            <a:custGeom>
              <a:avLst/>
              <a:gdLst/>
              <a:ahLst/>
              <a:cxnLst/>
              <a:rect l="l" t="t" r="r" b="b"/>
              <a:pathLst>
                <a:path w="339090" h="532066" extrusionOk="0">
                  <a:moveTo>
                    <a:pt x="0" y="531590"/>
                  </a:moveTo>
                  <a:lnTo>
                    <a:pt x="0" y="13525"/>
                  </a:lnTo>
                  <a:lnTo>
                    <a:pt x="157353" y="13525"/>
                  </a:lnTo>
                  <a:lnTo>
                    <a:pt x="157353" y="97726"/>
                  </a:lnTo>
                  <a:lnTo>
                    <a:pt x="158305" y="97726"/>
                  </a:lnTo>
                  <a:cubicBezTo>
                    <a:pt x="186880" y="53721"/>
                    <a:pt x="236506" y="0"/>
                    <a:pt x="334232" y="0"/>
                  </a:cubicBezTo>
                  <a:lnTo>
                    <a:pt x="339090" y="0"/>
                  </a:lnTo>
                  <a:lnTo>
                    <a:pt x="339090" y="139827"/>
                  </a:lnTo>
                  <a:cubicBezTo>
                    <a:pt x="333280" y="138779"/>
                    <a:pt x="305848" y="136874"/>
                    <a:pt x="296132" y="136874"/>
                  </a:cubicBezTo>
                  <a:cubicBezTo>
                    <a:pt x="241173" y="137446"/>
                    <a:pt x="189738" y="163830"/>
                    <a:pt x="157353" y="208217"/>
                  </a:cubicBezTo>
                  <a:lnTo>
                    <a:pt x="157353" y="532067"/>
                  </a:lnTo>
                  <a:lnTo>
                    <a:pt x="0" y="53159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59" name="Google Shape;5059;p242"/>
            <p:cNvSpPr/>
            <p:nvPr/>
          </p:nvSpPr>
          <p:spPr>
            <a:xfrm>
              <a:off x="5717285" y="3684936"/>
              <a:ext cx="158305" cy="718661"/>
            </a:xfrm>
            <a:custGeom>
              <a:avLst/>
              <a:gdLst/>
              <a:ahLst/>
              <a:cxnLst/>
              <a:rect l="l" t="t" r="r" b="b"/>
              <a:pathLst>
                <a:path w="158305" h="718661" extrusionOk="0">
                  <a:moveTo>
                    <a:pt x="0" y="126492"/>
                  </a:moveTo>
                  <a:lnTo>
                    <a:pt x="0" y="0"/>
                  </a:lnTo>
                  <a:lnTo>
                    <a:pt x="158305" y="0"/>
                  </a:lnTo>
                  <a:lnTo>
                    <a:pt x="158305" y="126492"/>
                  </a:lnTo>
                  <a:lnTo>
                    <a:pt x="0" y="126492"/>
                  </a:lnTo>
                  <a:close/>
                  <a:moveTo>
                    <a:pt x="1048" y="718661"/>
                  </a:moveTo>
                  <a:lnTo>
                    <a:pt x="1048" y="197358"/>
                  </a:lnTo>
                  <a:lnTo>
                    <a:pt x="157353" y="197358"/>
                  </a:lnTo>
                  <a:lnTo>
                    <a:pt x="157353" y="718280"/>
                  </a:lnTo>
                  <a:lnTo>
                    <a:pt x="1048" y="71866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60" name="Google Shape;5060;p242"/>
            <p:cNvSpPr/>
            <p:nvPr/>
          </p:nvSpPr>
          <p:spPr>
            <a:xfrm>
              <a:off x="5936170" y="3871626"/>
              <a:ext cx="795432" cy="531590"/>
            </a:xfrm>
            <a:custGeom>
              <a:avLst/>
              <a:gdLst/>
              <a:ahLst/>
              <a:cxnLst/>
              <a:rect l="l" t="t" r="r" b="b"/>
              <a:pathLst>
                <a:path w="795432" h="531590" extrusionOk="0">
                  <a:moveTo>
                    <a:pt x="0" y="531590"/>
                  </a:moveTo>
                  <a:lnTo>
                    <a:pt x="0" y="10668"/>
                  </a:lnTo>
                  <a:lnTo>
                    <a:pt x="157258" y="10668"/>
                  </a:lnTo>
                  <a:lnTo>
                    <a:pt x="157258" y="92774"/>
                  </a:lnTo>
                  <a:cubicBezTo>
                    <a:pt x="188595" y="51721"/>
                    <a:pt x="246221" y="0"/>
                    <a:pt x="328708" y="0"/>
                  </a:cubicBezTo>
                  <a:cubicBezTo>
                    <a:pt x="415671" y="0"/>
                    <a:pt x="456724" y="36100"/>
                    <a:pt x="471583" y="92774"/>
                  </a:cubicBezTo>
                  <a:cubicBezTo>
                    <a:pt x="502825" y="52768"/>
                    <a:pt x="561499" y="0"/>
                    <a:pt x="643033" y="0"/>
                  </a:cubicBezTo>
                  <a:cubicBezTo>
                    <a:pt x="748570" y="0"/>
                    <a:pt x="795433" y="66675"/>
                    <a:pt x="795433" y="159258"/>
                  </a:cubicBezTo>
                  <a:lnTo>
                    <a:pt x="795433" y="531590"/>
                  </a:lnTo>
                  <a:lnTo>
                    <a:pt x="638080" y="531590"/>
                  </a:lnTo>
                  <a:lnTo>
                    <a:pt x="638080" y="201263"/>
                  </a:lnTo>
                  <a:cubicBezTo>
                    <a:pt x="638080" y="154400"/>
                    <a:pt x="627316" y="129921"/>
                    <a:pt x="581406" y="129921"/>
                  </a:cubicBezTo>
                  <a:cubicBezTo>
                    <a:pt x="542354" y="129921"/>
                    <a:pt x="511016" y="151447"/>
                    <a:pt x="476631" y="181737"/>
                  </a:cubicBezTo>
                  <a:lnTo>
                    <a:pt x="476631" y="531590"/>
                  </a:lnTo>
                  <a:lnTo>
                    <a:pt x="319564" y="531590"/>
                  </a:lnTo>
                  <a:lnTo>
                    <a:pt x="319564" y="201263"/>
                  </a:lnTo>
                  <a:cubicBezTo>
                    <a:pt x="319564" y="154400"/>
                    <a:pt x="308800" y="129921"/>
                    <a:pt x="262414" y="129921"/>
                  </a:cubicBezTo>
                  <a:cubicBezTo>
                    <a:pt x="223361" y="129921"/>
                    <a:pt x="192119" y="151447"/>
                    <a:pt x="156877" y="181737"/>
                  </a:cubicBezTo>
                  <a:lnTo>
                    <a:pt x="156877" y="531590"/>
                  </a:lnTo>
                  <a:lnTo>
                    <a:pt x="0" y="53159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61" name="Google Shape;5061;p242"/>
            <p:cNvSpPr/>
            <p:nvPr/>
          </p:nvSpPr>
          <p:spPr>
            <a:xfrm>
              <a:off x="6791038" y="3680079"/>
              <a:ext cx="517874" cy="731424"/>
            </a:xfrm>
            <a:custGeom>
              <a:avLst/>
              <a:gdLst/>
              <a:ahLst/>
              <a:cxnLst/>
              <a:rect l="l" t="t" r="r" b="b"/>
              <a:pathLst>
                <a:path w="517874" h="731424" extrusionOk="0">
                  <a:moveTo>
                    <a:pt x="157639" y="661511"/>
                  </a:moveTo>
                  <a:lnTo>
                    <a:pt x="157639" y="723138"/>
                  </a:lnTo>
                  <a:lnTo>
                    <a:pt x="0" y="723138"/>
                  </a:lnTo>
                  <a:lnTo>
                    <a:pt x="0" y="0"/>
                  </a:lnTo>
                  <a:lnTo>
                    <a:pt x="157639" y="0"/>
                  </a:lnTo>
                  <a:lnTo>
                    <a:pt x="157639" y="282416"/>
                  </a:lnTo>
                  <a:cubicBezTo>
                    <a:pt x="191833" y="234791"/>
                    <a:pt x="240697" y="191548"/>
                    <a:pt x="317849" y="191548"/>
                  </a:cubicBezTo>
                  <a:cubicBezTo>
                    <a:pt x="436150" y="191548"/>
                    <a:pt x="517874" y="282416"/>
                    <a:pt x="517874" y="462153"/>
                  </a:cubicBezTo>
                  <a:cubicBezTo>
                    <a:pt x="517874" y="641890"/>
                    <a:pt x="434912" y="731425"/>
                    <a:pt x="315658" y="731425"/>
                  </a:cubicBezTo>
                  <a:cubicBezTo>
                    <a:pt x="245269" y="731425"/>
                    <a:pt x="196405" y="705517"/>
                    <a:pt x="157639" y="661511"/>
                  </a:cubicBezTo>
                  <a:close/>
                  <a:moveTo>
                    <a:pt x="360902" y="463201"/>
                  </a:moveTo>
                  <a:cubicBezTo>
                    <a:pt x="360902" y="376238"/>
                    <a:pt x="330613" y="321469"/>
                    <a:pt x="260223" y="321469"/>
                  </a:cubicBezTo>
                  <a:cubicBezTo>
                    <a:pt x="220123" y="321469"/>
                    <a:pt x="184023" y="345948"/>
                    <a:pt x="157639" y="372332"/>
                  </a:cubicBezTo>
                  <a:lnTo>
                    <a:pt x="157639" y="564833"/>
                  </a:lnTo>
                  <a:cubicBezTo>
                    <a:pt x="191833" y="597027"/>
                    <a:pt x="220123" y="612458"/>
                    <a:pt x="262414" y="612458"/>
                  </a:cubicBezTo>
                  <a:cubicBezTo>
                    <a:pt x="327374" y="612648"/>
                    <a:pt x="360616" y="557975"/>
                    <a:pt x="360616" y="463201"/>
                  </a:cubicBezTo>
                  <a:lnTo>
                    <a:pt x="360902" y="46320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62" name="Google Shape;5062;p242"/>
            <p:cNvSpPr/>
            <p:nvPr/>
          </p:nvSpPr>
          <p:spPr>
            <a:xfrm>
              <a:off x="7357680" y="3680079"/>
              <a:ext cx="156305" cy="723137"/>
            </a:xfrm>
            <a:custGeom>
              <a:avLst/>
              <a:gdLst/>
              <a:ahLst/>
              <a:cxnLst/>
              <a:rect l="l" t="t" r="r" b="b"/>
              <a:pathLst>
                <a:path w="156305" h="723137" extrusionOk="0">
                  <a:moveTo>
                    <a:pt x="0" y="723138"/>
                  </a:moveTo>
                  <a:lnTo>
                    <a:pt x="0" y="0"/>
                  </a:lnTo>
                  <a:lnTo>
                    <a:pt x="156305" y="0"/>
                  </a:lnTo>
                  <a:lnTo>
                    <a:pt x="156305" y="723138"/>
                  </a:lnTo>
                  <a:lnTo>
                    <a:pt x="0" y="72313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63" name="Google Shape;5063;p242"/>
            <p:cNvSpPr/>
            <p:nvPr/>
          </p:nvSpPr>
          <p:spPr>
            <a:xfrm>
              <a:off x="7562754" y="3871626"/>
              <a:ext cx="501300" cy="542353"/>
            </a:xfrm>
            <a:custGeom>
              <a:avLst/>
              <a:gdLst/>
              <a:ahLst/>
              <a:cxnLst/>
              <a:rect l="l" t="t" r="r" b="b"/>
              <a:pathLst>
                <a:path w="501300" h="542353" extrusionOk="0">
                  <a:moveTo>
                    <a:pt x="0" y="271653"/>
                  </a:moveTo>
                  <a:cubicBezTo>
                    <a:pt x="0" y="69342"/>
                    <a:pt x="154400" y="0"/>
                    <a:pt x="261842" y="0"/>
                  </a:cubicBezTo>
                  <a:cubicBezTo>
                    <a:pt x="369284" y="0"/>
                    <a:pt x="501301" y="54102"/>
                    <a:pt x="501301" y="290227"/>
                  </a:cubicBezTo>
                  <a:lnTo>
                    <a:pt x="501301" y="313658"/>
                  </a:lnTo>
                  <a:lnTo>
                    <a:pt x="156305" y="313658"/>
                  </a:lnTo>
                  <a:cubicBezTo>
                    <a:pt x="164211" y="399383"/>
                    <a:pt x="212027" y="432816"/>
                    <a:pt x="277559" y="432816"/>
                  </a:cubicBezTo>
                  <a:cubicBezTo>
                    <a:pt x="334804" y="431101"/>
                    <a:pt x="389573" y="408908"/>
                    <a:pt x="431959" y="370332"/>
                  </a:cubicBezTo>
                  <a:lnTo>
                    <a:pt x="492538" y="464153"/>
                  </a:lnTo>
                  <a:cubicBezTo>
                    <a:pt x="431959" y="515969"/>
                    <a:pt x="356711" y="542354"/>
                    <a:pt x="265843" y="542354"/>
                  </a:cubicBezTo>
                  <a:cubicBezTo>
                    <a:pt x="129921" y="542354"/>
                    <a:pt x="0" y="473202"/>
                    <a:pt x="0" y="271653"/>
                  </a:cubicBezTo>
                  <a:close/>
                  <a:moveTo>
                    <a:pt x="360617" y="220789"/>
                  </a:moveTo>
                  <a:cubicBezTo>
                    <a:pt x="352806" y="147542"/>
                    <a:pt x="319564" y="112300"/>
                    <a:pt x="260890" y="112300"/>
                  </a:cubicBezTo>
                  <a:cubicBezTo>
                    <a:pt x="212027" y="112300"/>
                    <a:pt x="170021" y="144589"/>
                    <a:pt x="158305" y="220789"/>
                  </a:cubicBezTo>
                  <a:lnTo>
                    <a:pt x="360617" y="22078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64" name="Google Shape;5064;p242"/>
            <p:cNvSpPr/>
            <p:nvPr/>
          </p:nvSpPr>
          <p:spPr>
            <a:xfrm>
              <a:off x="8093768" y="4285202"/>
              <a:ext cx="119257" cy="119253"/>
            </a:xfrm>
            <a:custGeom>
              <a:avLst/>
              <a:gdLst/>
              <a:ahLst/>
              <a:cxnLst/>
              <a:rect l="l" t="t" r="r" b="b"/>
              <a:pathLst>
                <a:path w="119257" h="119253" extrusionOk="0">
                  <a:moveTo>
                    <a:pt x="4" y="59626"/>
                  </a:moveTo>
                  <a:cubicBezTo>
                    <a:pt x="-377" y="27051"/>
                    <a:pt x="25722" y="381"/>
                    <a:pt x="58297" y="0"/>
                  </a:cubicBezTo>
                  <a:cubicBezTo>
                    <a:pt x="58773" y="0"/>
                    <a:pt x="59155" y="0"/>
                    <a:pt x="59631" y="0"/>
                  </a:cubicBezTo>
                  <a:cubicBezTo>
                    <a:pt x="92587" y="0"/>
                    <a:pt x="119257" y="26670"/>
                    <a:pt x="119257" y="59626"/>
                  </a:cubicBezTo>
                  <a:cubicBezTo>
                    <a:pt x="119257" y="92583"/>
                    <a:pt x="92587" y="119253"/>
                    <a:pt x="59631" y="119253"/>
                  </a:cubicBezTo>
                  <a:cubicBezTo>
                    <a:pt x="26674" y="119253"/>
                    <a:pt x="4" y="92583"/>
                    <a:pt x="4" y="59626"/>
                  </a:cubicBezTo>
                  <a:close/>
                  <a:moveTo>
                    <a:pt x="108399" y="59626"/>
                  </a:moveTo>
                  <a:cubicBezTo>
                    <a:pt x="107923" y="32575"/>
                    <a:pt x="85634" y="11049"/>
                    <a:pt x="58583" y="11525"/>
                  </a:cubicBezTo>
                  <a:cubicBezTo>
                    <a:pt x="31532" y="12001"/>
                    <a:pt x="10006" y="34290"/>
                    <a:pt x="10482" y="61341"/>
                  </a:cubicBezTo>
                  <a:cubicBezTo>
                    <a:pt x="10958" y="88106"/>
                    <a:pt x="32865" y="109538"/>
                    <a:pt x="59631" y="109442"/>
                  </a:cubicBezTo>
                  <a:cubicBezTo>
                    <a:pt x="86586" y="109442"/>
                    <a:pt x="108399" y="87630"/>
                    <a:pt x="108399" y="60674"/>
                  </a:cubicBezTo>
                  <a:cubicBezTo>
                    <a:pt x="108399" y="60293"/>
                    <a:pt x="108399" y="60008"/>
                    <a:pt x="108399" y="59626"/>
                  </a:cubicBezTo>
                  <a:close/>
                  <a:moveTo>
                    <a:pt x="36485" y="25717"/>
                  </a:moveTo>
                  <a:lnTo>
                    <a:pt x="60869" y="25717"/>
                  </a:lnTo>
                  <a:cubicBezTo>
                    <a:pt x="76299" y="25717"/>
                    <a:pt x="85253" y="32385"/>
                    <a:pt x="85253" y="45720"/>
                  </a:cubicBezTo>
                  <a:cubicBezTo>
                    <a:pt x="86015" y="54197"/>
                    <a:pt x="80681" y="61913"/>
                    <a:pt x="72490" y="64199"/>
                  </a:cubicBezTo>
                  <a:lnTo>
                    <a:pt x="86586" y="90964"/>
                  </a:lnTo>
                  <a:lnTo>
                    <a:pt x="72966" y="90964"/>
                  </a:lnTo>
                  <a:lnTo>
                    <a:pt x="59821" y="66008"/>
                  </a:lnTo>
                  <a:lnTo>
                    <a:pt x="49534" y="66008"/>
                  </a:lnTo>
                  <a:lnTo>
                    <a:pt x="49534" y="90964"/>
                  </a:lnTo>
                  <a:lnTo>
                    <a:pt x="36485" y="90964"/>
                  </a:lnTo>
                  <a:lnTo>
                    <a:pt x="36485" y="25717"/>
                  </a:lnTo>
                  <a:close/>
                  <a:moveTo>
                    <a:pt x="60107" y="56007"/>
                  </a:moveTo>
                  <a:cubicBezTo>
                    <a:pt x="68108" y="56007"/>
                    <a:pt x="72490" y="53435"/>
                    <a:pt x="72490" y="46482"/>
                  </a:cubicBezTo>
                  <a:cubicBezTo>
                    <a:pt x="72490" y="39529"/>
                    <a:pt x="68108" y="36957"/>
                    <a:pt x="59821" y="36957"/>
                  </a:cubicBezTo>
                  <a:lnTo>
                    <a:pt x="49534" y="36957"/>
                  </a:lnTo>
                  <a:lnTo>
                    <a:pt x="49534" y="56007"/>
                  </a:lnTo>
                  <a:lnTo>
                    <a:pt x="60107" y="56007"/>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65" name="Google Shape;5065;p242"/>
            <p:cNvSpPr/>
            <p:nvPr/>
          </p:nvSpPr>
          <p:spPr>
            <a:xfrm>
              <a:off x="4035837" y="4301108"/>
              <a:ext cx="195452" cy="224694"/>
            </a:xfrm>
            <a:custGeom>
              <a:avLst/>
              <a:gdLst/>
              <a:ahLst/>
              <a:cxnLst/>
              <a:rect l="l" t="t" r="r" b="b"/>
              <a:pathLst>
                <a:path w="195452" h="224694" extrusionOk="0">
                  <a:moveTo>
                    <a:pt x="0" y="0"/>
                  </a:moveTo>
                  <a:lnTo>
                    <a:pt x="0" y="224695"/>
                  </a:lnTo>
                  <a:lnTo>
                    <a:pt x="195453" y="111919"/>
                  </a:lnTo>
                  <a:cubicBezTo>
                    <a:pt x="120301" y="95726"/>
                    <a:pt x="52007" y="56579"/>
                    <a:pt x="0"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66" name="Google Shape;5066;p242"/>
            <p:cNvSpPr/>
            <p:nvPr/>
          </p:nvSpPr>
          <p:spPr>
            <a:xfrm>
              <a:off x="4035837" y="3573303"/>
              <a:ext cx="194024" cy="223361"/>
            </a:xfrm>
            <a:custGeom>
              <a:avLst/>
              <a:gdLst/>
              <a:ahLst/>
              <a:cxnLst/>
              <a:rect l="l" t="t" r="r" b="b"/>
              <a:pathLst>
                <a:path w="194024" h="223361" extrusionOk="0">
                  <a:moveTo>
                    <a:pt x="194024" y="111824"/>
                  </a:moveTo>
                  <a:lnTo>
                    <a:pt x="0" y="0"/>
                  </a:lnTo>
                  <a:lnTo>
                    <a:pt x="0" y="223361"/>
                  </a:lnTo>
                  <a:cubicBezTo>
                    <a:pt x="51816" y="167259"/>
                    <a:pt x="119539" y="128397"/>
                    <a:pt x="194024" y="111824"/>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67" name="Google Shape;5067;p242"/>
            <p:cNvSpPr/>
            <p:nvPr/>
          </p:nvSpPr>
          <p:spPr>
            <a:xfrm>
              <a:off x="4664868" y="3936777"/>
              <a:ext cx="195929" cy="225933"/>
            </a:xfrm>
            <a:custGeom>
              <a:avLst/>
              <a:gdLst/>
              <a:ahLst/>
              <a:cxnLst/>
              <a:rect l="l" t="t" r="r" b="b"/>
              <a:pathLst>
                <a:path w="195929" h="225933" extrusionOk="0">
                  <a:moveTo>
                    <a:pt x="195929" y="112776"/>
                  </a:moveTo>
                  <a:lnTo>
                    <a:pt x="571" y="0"/>
                  </a:lnTo>
                  <a:cubicBezTo>
                    <a:pt x="23717" y="73533"/>
                    <a:pt x="23431" y="152495"/>
                    <a:pt x="0" y="225933"/>
                  </a:cubicBezTo>
                  <a:lnTo>
                    <a:pt x="195929" y="112776"/>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68" name="Google Shape;5068;p242"/>
            <p:cNvSpPr/>
            <p:nvPr/>
          </p:nvSpPr>
          <p:spPr>
            <a:xfrm>
              <a:off x="4164519" y="3714067"/>
              <a:ext cx="215741" cy="38401"/>
            </a:xfrm>
            <a:custGeom>
              <a:avLst/>
              <a:gdLst/>
              <a:ahLst/>
              <a:cxnLst/>
              <a:rect l="l" t="t" r="r" b="b"/>
              <a:pathLst>
                <a:path w="215741" h="38401" extrusionOk="0">
                  <a:moveTo>
                    <a:pt x="0" y="29925"/>
                  </a:moveTo>
                  <a:cubicBezTo>
                    <a:pt x="28004" y="23733"/>
                    <a:pt x="86201" y="29925"/>
                    <a:pt x="116967" y="38402"/>
                  </a:cubicBezTo>
                  <a:cubicBezTo>
                    <a:pt x="145923" y="17828"/>
                    <a:pt x="180308" y="6398"/>
                    <a:pt x="215741" y="5540"/>
                  </a:cubicBezTo>
                  <a:cubicBezTo>
                    <a:pt x="142970" y="-6842"/>
                    <a:pt x="68199" y="1635"/>
                    <a:pt x="0" y="29925"/>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69" name="Google Shape;5069;p242"/>
            <p:cNvSpPr/>
            <p:nvPr/>
          </p:nvSpPr>
          <p:spPr>
            <a:xfrm>
              <a:off x="4192332" y="3990594"/>
              <a:ext cx="344519" cy="207317"/>
            </a:xfrm>
            <a:custGeom>
              <a:avLst/>
              <a:gdLst/>
              <a:ahLst/>
              <a:cxnLst/>
              <a:rect l="l" t="t" r="r" b="b"/>
              <a:pathLst>
                <a:path w="344519" h="207317" extrusionOk="0">
                  <a:moveTo>
                    <a:pt x="344519" y="162211"/>
                  </a:moveTo>
                  <a:cubicBezTo>
                    <a:pt x="339662" y="119348"/>
                    <a:pt x="329470" y="77343"/>
                    <a:pt x="313944" y="37147"/>
                  </a:cubicBezTo>
                  <a:cubicBezTo>
                    <a:pt x="247269" y="67437"/>
                    <a:pt x="164211" y="47911"/>
                    <a:pt x="108871" y="0"/>
                  </a:cubicBezTo>
                  <a:cubicBezTo>
                    <a:pt x="68199" y="42481"/>
                    <a:pt x="31718" y="88773"/>
                    <a:pt x="0" y="138208"/>
                  </a:cubicBezTo>
                  <a:cubicBezTo>
                    <a:pt x="93821" y="214693"/>
                    <a:pt x="248126" y="234791"/>
                    <a:pt x="344519" y="162211"/>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70" name="Google Shape;5070;p242"/>
            <p:cNvSpPr/>
            <p:nvPr/>
          </p:nvSpPr>
          <p:spPr>
            <a:xfrm>
              <a:off x="3976687" y="3832859"/>
              <a:ext cx="164305" cy="452151"/>
            </a:xfrm>
            <a:custGeom>
              <a:avLst/>
              <a:gdLst/>
              <a:ahLst/>
              <a:cxnLst/>
              <a:rect l="l" t="t" r="r" b="b"/>
              <a:pathLst>
                <a:path w="164305" h="452151" extrusionOk="0">
                  <a:moveTo>
                    <a:pt x="164305" y="303276"/>
                  </a:moveTo>
                  <a:cubicBezTo>
                    <a:pt x="81628" y="218504"/>
                    <a:pt x="52768" y="94964"/>
                    <a:pt x="79247" y="0"/>
                  </a:cubicBezTo>
                  <a:cubicBezTo>
                    <a:pt x="-33338" y="132588"/>
                    <a:pt x="-25052" y="329470"/>
                    <a:pt x="98297" y="452152"/>
                  </a:cubicBezTo>
                  <a:cubicBezTo>
                    <a:pt x="113442" y="399764"/>
                    <a:pt x="135635" y="349663"/>
                    <a:pt x="164305" y="303276"/>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71" name="Google Shape;5071;p242"/>
            <p:cNvSpPr/>
            <p:nvPr/>
          </p:nvSpPr>
          <p:spPr>
            <a:xfrm>
              <a:off x="4329302" y="3889152"/>
              <a:ext cx="161925" cy="113925"/>
            </a:xfrm>
            <a:custGeom>
              <a:avLst/>
              <a:gdLst/>
              <a:ahLst/>
              <a:cxnLst/>
              <a:rect l="l" t="t" r="r" b="b"/>
              <a:pathLst>
                <a:path w="161925" h="113925" extrusionOk="0">
                  <a:moveTo>
                    <a:pt x="161925" y="102679"/>
                  </a:moveTo>
                  <a:cubicBezTo>
                    <a:pt x="144494" y="65532"/>
                    <a:pt x="122015" y="31052"/>
                    <a:pt x="95250" y="0"/>
                  </a:cubicBezTo>
                  <a:cubicBezTo>
                    <a:pt x="61627" y="22098"/>
                    <a:pt x="29718" y="46863"/>
                    <a:pt x="0" y="74009"/>
                  </a:cubicBezTo>
                  <a:cubicBezTo>
                    <a:pt x="50101" y="115633"/>
                    <a:pt x="115633" y="123825"/>
                    <a:pt x="161925" y="102679"/>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72" name="Google Shape;5072;p242"/>
            <p:cNvSpPr/>
            <p:nvPr/>
          </p:nvSpPr>
          <p:spPr>
            <a:xfrm>
              <a:off x="4326445" y="3752941"/>
              <a:ext cx="175164" cy="84395"/>
            </a:xfrm>
            <a:custGeom>
              <a:avLst/>
              <a:gdLst/>
              <a:ahLst/>
              <a:cxnLst/>
              <a:rect l="l" t="t" r="r" b="b"/>
              <a:pathLst>
                <a:path w="175164" h="84395" extrusionOk="0">
                  <a:moveTo>
                    <a:pt x="102584" y="84395"/>
                  </a:moveTo>
                  <a:cubicBezTo>
                    <a:pt x="125063" y="68107"/>
                    <a:pt x="149447" y="54582"/>
                    <a:pt x="175165" y="44104"/>
                  </a:cubicBezTo>
                  <a:cubicBezTo>
                    <a:pt x="122206" y="-9426"/>
                    <a:pt x="37052" y="-7997"/>
                    <a:pt x="0" y="15529"/>
                  </a:cubicBezTo>
                  <a:cubicBezTo>
                    <a:pt x="38005" y="32293"/>
                    <a:pt x="72676" y="55630"/>
                    <a:pt x="102584" y="84395"/>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73" name="Google Shape;5073;p242"/>
            <p:cNvSpPr/>
            <p:nvPr/>
          </p:nvSpPr>
          <p:spPr>
            <a:xfrm>
              <a:off x="4109465" y="4163853"/>
              <a:ext cx="430386" cy="218059"/>
            </a:xfrm>
            <a:custGeom>
              <a:avLst/>
              <a:gdLst/>
              <a:ahLst/>
              <a:cxnLst/>
              <a:rect l="l" t="t" r="r" b="b"/>
              <a:pathLst>
                <a:path w="430386" h="218059" extrusionOk="0">
                  <a:moveTo>
                    <a:pt x="61722" y="0"/>
                  </a:moveTo>
                  <a:cubicBezTo>
                    <a:pt x="20574" y="71152"/>
                    <a:pt x="5525" y="123825"/>
                    <a:pt x="0" y="151162"/>
                  </a:cubicBezTo>
                  <a:cubicBezTo>
                    <a:pt x="122682" y="243364"/>
                    <a:pt x="292418" y="239935"/>
                    <a:pt x="411290" y="142875"/>
                  </a:cubicBezTo>
                  <a:cubicBezTo>
                    <a:pt x="424529" y="108490"/>
                    <a:pt x="431006" y="71819"/>
                    <a:pt x="430340" y="34957"/>
                  </a:cubicBezTo>
                  <a:cubicBezTo>
                    <a:pt x="316421" y="102775"/>
                    <a:pt x="159449" y="76867"/>
                    <a:pt x="61722"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74" name="Google Shape;5074;p242"/>
            <p:cNvSpPr/>
            <p:nvPr/>
          </p:nvSpPr>
          <p:spPr>
            <a:xfrm>
              <a:off x="4457127" y="3827335"/>
              <a:ext cx="91323" cy="140779"/>
            </a:xfrm>
            <a:custGeom>
              <a:avLst/>
              <a:gdLst/>
              <a:ahLst/>
              <a:cxnLst/>
              <a:rect l="l" t="t" r="r" b="b"/>
              <a:pathLst>
                <a:path w="91323" h="140779" extrusionOk="0">
                  <a:moveTo>
                    <a:pt x="66484" y="140779"/>
                  </a:moveTo>
                  <a:cubicBezTo>
                    <a:pt x="102965" y="102679"/>
                    <a:pt x="95631" y="37528"/>
                    <a:pt x="67913" y="0"/>
                  </a:cubicBezTo>
                  <a:cubicBezTo>
                    <a:pt x="43529" y="10001"/>
                    <a:pt x="20669" y="23431"/>
                    <a:pt x="0" y="39814"/>
                  </a:cubicBezTo>
                  <a:cubicBezTo>
                    <a:pt x="26099" y="70675"/>
                    <a:pt x="48482" y="104584"/>
                    <a:pt x="66484" y="140779"/>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75" name="Google Shape;5075;p242"/>
            <p:cNvSpPr/>
            <p:nvPr/>
          </p:nvSpPr>
          <p:spPr>
            <a:xfrm>
              <a:off x="4540376" y="3886200"/>
              <a:ext cx="70634" cy="231933"/>
            </a:xfrm>
            <a:custGeom>
              <a:avLst/>
              <a:gdLst/>
              <a:ahLst/>
              <a:cxnLst/>
              <a:rect l="l" t="t" r="r" b="b"/>
              <a:pathLst>
                <a:path w="70634" h="231933" extrusionOk="0">
                  <a:moveTo>
                    <a:pt x="46101" y="0"/>
                  </a:moveTo>
                  <a:cubicBezTo>
                    <a:pt x="52102" y="45244"/>
                    <a:pt x="34766" y="90392"/>
                    <a:pt x="0" y="119920"/>
                  </a:cubicBezTo>
                  <a:cubicBezTo>
                    <a:pt x="14573" y="156020"/>
                    <a:pt x="25146" y="193548"/>
                    <a:pt x="31718" y="231934"/>
                  </a:cubicBezTo>
                  <a:cubicBezTo>
                    <a:pt x="81725" y="166973"/>
                    <a:pt x="80200" y="74200"/>
                    <a:pt x="46101"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76" name="Google Shape;5076;p242"/>
            <p:cNvSpPr/>
            <p:nvPr/>
          </p:nvSpPr>
          <p:spPr>
            <a:xfrm>
              <a:off x="4273836" y="3797331"/>
              <a:ext cx="122140" cy="136969"/>
            </a:xfrm>
            <a:custGeom>
              <a:avLst/>
              <a:gdLst/>
              <a:ahLst/>
              <a:cxnLst/>
              <a:rect l="l" t="t" r="r" b="b"/>
              <a:pathLst>
                <a:path w="122140" h="136969" extrusionOk="0">
                  <a:moveTo>
                    <a:pt x="28415" y="136970"/>
                  </a:moveTo>
                  <a:cubicBezTo>
                    <a:pt x="57752" y="109919"/>
                    <a:pt x="89089" y="85154"/>
                    <a:pt x="122141" y="62770"/>
                  </a:cubicBezTo>
                  <a:cubicBezTo>
                    <a:pt x="92137" y="35433"/>
                    <a:pt x="57180" y="14097"/>
                    <a:pt x="19080" y="0"/>
                  </a:cubicBezTo>
                  <a:cubicBezTo>
                    <a:pt x="-11971" y="41624"/>
                    <a:pt x="-2446" y="95345"/>
                    <a:pt x="28415" y="13697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77" name="Google Shape;5077;p242"/>
            <p:cNvSpPr/>
            <p:nvPr/>
          </p:nvSpPr>
          <p:spPr>
            <a:xfrm>
              <a:off x="4573999" y="4021645"/>
              <a:ext cx="70694" cy="233362"/>
            </a:xfrm>
            <a:custGeom>
              <a:avLst/>
              <a:gdLst/>
              <a:ahLst/>
              <a:cxnLst/>
              <a:rect l="l" t="t" r="r" b="b"/>
              <a:pathLst>
                <a:path w="70694" h="233362" extrusionOk="0">
                  <a:moveTo>
                    <a:pt x="4096" y="148780"/>
                  </a:moveTo>
                  <a:cubicBezTo>
                    <a:pt x="5239" y="177070"/>
                    <a:pt x="3905" y="205359"/>
                    <a:pt x="0" y="233363"/>
                  </a:cubicBezTo>
                  <a:cubicBezTo>
                    <a:pt x="51530" y="166973"/>
                    <a:pt x="76295" y="83725"/>
                    <a:pt x="69628" y="0"/>
                  </a:cubicBezTo>
                  <a:cubicBezTo>
                    <a:pt x="64579" y="55435"/>
                    <a:pt x="41529" y="107633"/>
                    <a:pt x="4096" y="14878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78" name="Google Shape;5078;p242"/>
            <p:cNvSpPr/>
            <p:nvPr/>
          </p:nvSpPr>
          <p:spPr>
            <a:xfrm>
              <a:off x="4085721" y="3777728"/>
              <a:ext cx="188145" cy="322974"/>
            </a:xfrm>
            <a:custGeom>
              <a:avLst/>
              <a:gdLst/>
              <a:ahLst/>
              <a:cxnLst/>
              <a:rect l="l" t="t" r="r" b="b"/>
              <a:pathLst>
                <a:path w="188145" h="322974" extrusionOk="0">
                  <a:moveTo>
                    <a:pt x="168334" y="7792"/>
                  </a:moveTo>
                  <a:cubicBezTo>
                    <a:pt x="124804" y="-2876"/>
                    <a:pt x="79275" y="-2590"/>
                    <a:pt x="35936" y="8650"/>
                  </a:cubicBezTo>
                  <a:cubicBezTo>
                    <a:pt x="-29691" y="101709"/>
                    <a:pt x="789" y="238012"/>
                    <a:pt x="77179" y="322975"/>
                  </a:cubicBezTo>
                  <a:cubicBezTo>
                    <a:pt x="109755" y="273349"/>
                    <a:pt x="146902" y="226867"/>
                    <a:pt x="188146" y="184100"/>
                  </a:cubicBezTo>
                  <a:cubicBezTo>
                    <a:pt x="149284" y="135808"/>
                    <a:pt x="133853" y="61227"/>
                    <a:pt x="168334" y="7792"/>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5079" name="Google Shape;5079;p242"/>
          <p:cNvSpPr txBox="1">
            <a:spLocks noGrp="1"/>
          </p:cNvSpPr>
          <p:nvPr>
            <p:ph type="subTitle" idx="1"/>
          </p:nvPr>
        </p:nvSpPr>
        <p:spPr>
          <a:xfrm>
            <a:off x="676650" y="2418575"/>
            <a:ext cx="1947900" cy="320100"/>
          </a:xfrm>
          <a:prstGeom prst="rect">
            <a:avLst/>
          </a:prstGeom>
          <a:noFill/>
        </p:spPr>
        <p:txBody>
          <a:bodyPr spcFirstLastPara="1" wrap="square" lIns="0" tIns="0" rIns="45700" bIns="0" anchor="t" anchorCtr="0">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5080" name="Google Shape;5080;p242"/>
          <p:cNvSpPr txBox="1">
            <a:spLocks noGrp="1"/>
          </p:cNvSpPr>
          <p:nvPr>
            <p:ph type="title"/>
          </p:nvPr>
        </p:nvSpPr>
        <p:spPr>
          <a:xfrm>
            <a:off x="676650" y="969275"/>
            <a:ext cx="1947900" cy="1280100"/>
          </a:xfrm>
          <a:prstGeom prst="rect">
            <a:avLst/>
          </a:prstGeom>
          <a:noFill/>
        </p:spPr>
        <p:txBody>
          <a:bodyPr spcFirstLastPara="1" wrap="square" lIns="0" tIns="91425" rIns="45700" bIns="182875" anchor="b" anchorCtr="0">
            <a:noAutofit/>
          </a:bodyPr>
          <a:lstStyle>
            <a:lvl1pPr lvl="0">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9pPr>
          </a:lstStyle>
          <a:p>
            <a:endParaRPr/>
          </a:p>
        </p:txBody>
      </p:sp>
      <p:sp>
        <p:nvSpPr>
          <p:cNvPr id="5081" name="Google Shape;5081;p242"/>
          <p:cNvSpPr txBox="1">
            <a:spLocks noGrp="1"/>
          </p:cNvSpPr>
          <p:nvPr>
            <p:ph type="body" idx="2"/>
          </p:nvPr>
        </p:nvSpPr>
        <p:spPr>
          <a:xfrm>
            <a:off x="676500" y="2890650"/>
            <a:ext cx="1947900" cy="1599000"/>
          </a:xfrm>
          <a:prstGeom prst="rect">
            <a:avLst/>
          </a:prstGeom>
        </p:spPr>
        <p:txBody>
          <a:bodyPr spcFirstLastPara="1" wrap="square" lIns="0" tIns="91425" rIns="45700" bIns="91425" anchor="t" anchorCtr="0">
            <a:noAutofit/>
          </a:bodyPr>
          <a:lstStyle>
            <a:lvl1pPr marL="457200" lvl="0" indent="-304800">
              <a:lnSpc>
                <a:spcPct val="115000"/>
              </a:lnSpc>
              <a:spcBef>
                <a:spcPts val="0"/>
              </a:spcBef>
              <a:spcAft>
                <a:spcPts val="0"/>
              </a:spcAft>
              <a:buClr>
                <a:schemeClr val="lt1"/>
              </a:buClr>
              <a:buSzPts val="1200"/>
              <a:buChar char="●"/>
              <a:defRPr sz="1200">
                <a:solidFill>
                  <a:schemeClr val="lt1"/>
                </a:solidFill>
              </a:defRPr>
            </a:lvl1pPr>
            <a:lvl2pPr marL="914400" lvl="1" indent="-304800">
              <a:lnSpc>
                <a:spcPct val="115000"/>
              </a:lnSpc>
              <a:spcBef>
                <a:spcPts val="0"/>
              </a:spcBef>
              <a:spcAft>
                <a:spcPts val="0"/>
              </a:spcAft>
              <a:buClr>
                <a:schemeClr val="lt1"/>
              </a:buClr>
              <a:buSzPts val="1200"/>
              <a:buChar char="●"/>
              <a:defRPr sz="1200">
                <a:solidFill>
                  <a:schemeClr val="lt1"/>
                </a:solidFill>
              </a:defRPr>
            </a:lvl2pPr>
            <a:lvl3pPr marL="1371600" lvl="2" indent="-304800">
              <a:lnSpc>
                <a:spcPct val="115000"/>
              </a:lnSpc>
              <a:spcBef>
                <a:spcPts val="0"/>
              </a:spcBef>
              <a:spcAft>
                <a:spcPts val="0"/>
              </a:spcAft>
              <a:buClr>
                <a:schemeClr val="lt1"/>
              </a:buClr>
              <a:buSzPts val="1200"/>
              <a:buChar char="■"/>
              <a:defRPr sz="1200">
                <a:solidFill>
                  <a:schemeClr val="lt1"/>
                </a:solidFill>
              </a:defRPr>
            </a:lvl3pPr>
            <a:lvl4pPr marL="1828800" lvl="3" indent="-304800">
              <a:lnSpc>
                <a:spcPct val="115000"/>
              </a:lnSpc>
              <a:spcBef>
                <a:spcPts val="0"/>
              </a:spcBef>
              <a:spcAft>
                <a:spcPts val="0"/>
              </a:spcAft>
              <a:buClr>
                <a:schemeClr val="lt1"/>
              </a:buClr>
              <a:buSzPts val="1200"/>
              <a:buChar char="●"/>
              <a:defRPr sz="1200">
                <a:solidFill>
                  <a:schemeClr val="lt1"/>
                </a:solidFill>
              </a:defRPr>
            </a:lvl4pPr>
            <a:lvl5pPr marL="2286000" lvl="4" indent="-304800">
              <a:lnSpc>
                <a:spcPct val="115000"/>
              </a:lnSpc>
              <a:spcBef>
                <a:spcPts val="0"/>
              </a:spcBef>
              <a:spcAft>
                <a:spcPts val="0"/>
              </a:spcAft>
              <a:buClr>
                <a:schemeClr val="lt1"/>
              </a:buClr>
              <a:buSzPts val="1200"/>
              <a:buChar char="○"/>
              <a:defRPr sz="1200">
                <a:solidFill>
                  <a:schemeClr val="lt1"/>
                </a:solidFill>
              </a:defRPr>
            </a:lvl5pPr>
            <a:lvl6pPr marL="2743200" lvl="5" indent="-304800">
              <a:lnSpc>
                <a:spcPct val="115000"/>
              </a:lnSpc>
              <a:spcBef>
                <a:spcPts val="0"/>
              </a:spcBef>
              <a:spcAft>
                <a:spcPts val="0"/>
              </a:spcAft>
              <a:buClr>
                <a:schemeClr val="lt1"/>
              </a:buClr>
              <a:buSzPts val="1200"/>
              <a:buChar char="■"/>
              <a:defRPr sz="1200">
                <a:solidFill>
                  <a:schemeClr val="lt1"/>
                </a:solidFill>
              </a:defRPr>
            </a:lvl6pPr>
            <a:lvl7pPr marL="3200400" lvl="6" indent="-304800">
              <a:lnSpc>
                <a:spcPct val="115000"/>
              </a:lnSpc>
              <a:spcBef>
                <a:spcPts val="0"/>
              </a:spcBef>
              <a:spcAft>
                <a:spcPts val="0"/>
              </a:spcAft>
              <a:buClr>
                <a:schemeClr val="lt1"/>
              </a:buClr>
              <a:buSzPts val="1200"/>
              <a:buChar char="●"/>
              <a:defRPr sz="1200">
                <a:solidFill>
                  <a:schemeClr val="lt1"/>
                </a:solidFill>
              </a:defRPr>
            </a:lvl7pPr>
            <a:lvl8pPr marL="3657600" lvl="7" indent="-304800">
              <a:lnSpc>
                <a:spcPct val="115000"/>
              </a:lnSpc>
              <a:spcBef>
                <a:spcPts val="0"/>
              </a:spcBef>
              <a:spcAft>
                <a:spcPts val="0"/>
              </a:spcAft>
              <a:buClr>
                <a:schemeClr val="lt1"/>
              </a:buClr>
              <a:buSzPts val="1200"/>
              <a:buChar char="○"/>
              <a:defRPr sz="1200">
                <a:solidFill>
                  <a:schemeClr val="lt1"/>
                </a:solidFill>
              </a:defRPr>
            </a:lvl8pPr>
            <a:lvl9pPr marL="4114800" lvl="8" indent="-304800">
              <a:lnSpc>
                <a:spcPct val="115000"/>
              </a:lnSpc>
              <a:spcBef>
                <a:spcPts val="0"/>
              </a:spcBef>
              <a:spcAft>
                <a:spcPts val="0"/>
              </a:spcAft>
              <a:buClr>
                <a:schemeClr val="lt1"/>
              </a:buClr>
              <a:buSzPts val="1200"/>
              <a:buChar char="■"/>
              <a:defRPr sz="1200">
                <a:solidFill>
                  <a:schemeClr val="lt1"/>
                </a:solidFill>
              </a:defRPr>
            </a:lvl9pPr>
          </a:lstStyle>
          <a:p>
            <a:endParaRPr/>
          </a:p>
        </p:txBody>
      </p:sp>
      <p:grpSp>
        <p:nvGrpSpPr>
          <p:cNvPr id="5082" name="Google Shape;5082;p242"/>
          <p:cNvGrpSpPr/>
          <p:nvPr/>
        </p:nvGrpSpPr>
        <p:grpSpPr>
          <a:xfrm>
            <a:off x="8648263" y="4659742"/>
            <a:ext cx="313719" cy="338062"/>
            <a:chOff x="3976677" y="2333625"/>
            <a:chExt cx="876309" cy="944307"/>
          </a:xfrm>
        </p:grpSpPr>
        <p:sp>
          <p:nvSpPr>
            <p:cNvPr id="5083" name="Google Shape;5083;p242"/>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84" name="Google Shape;5084;p242"/>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85" name="Google Shape;5085;p242"/>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86" name="Google Shape;5086;p242"/>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87" name="Google Shape;5087;p242"/>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88" name="Google Shape;5088;p242"/>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89" name="Google Shape;5089;p242"/>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90" name="Google Shape;5090;p242"/>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91" name="Google Shape;5091;p242"/>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92" name="Google Shape;5092;p242"/>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93" name="Google Shape;5093;p242"/>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94" name="Google Shape;5094;p242"/>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95" name="Google Shape;5095;p242"/>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096" name="Google Shape;5096;p242"/>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5097" name="Google Shape;5097;p242"/>
          <p:cNvSpPr txBox="1"/>
          <p:nvPr/>
        </p:nvSpPr>
        <p:spPr>
          <a:xfrm>
            <a:off x="676475" y="4697100"/>
            <a:ext cx="1947900" cy="1035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700">
                <a:solidFill>
                  <a:srgbClr val="B7B9C3"/>
                </a:solidFill>
                <a:latin typeface="Open Sans"/>
                <a:ea typeface="Open Sans"/>
                <a:cs typeface="Open Sans"/>
                <a:sym typeface="Open Sans"/>
              </a:rPr>
              <a:t>© 2024 Trimble, Inc - All Rights Reserved</a:t>
            </a:r>
            <a:endParaRPr sz="700">
              <a:solidFill>
                <a:srgbClr val="B7B9C3"/>
              </a:solidFill>
              <a:latin typeface="Open Sans"/>
              <a:ea typeface="Open Sans"/>
              <a:cs typeface="Open Sans"/>
              <a:sym typeface="Open Sans"/>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010 - Empty Slide with Title - Blue">
  <p:cSld name="CUSTOM_4_3_1_1_1">
    <p:bg>
      <p:bgPr>
        <a:solidFill>
          <a:schemeClr val="dk1"/>
        </a:solidFill>
        <a:effectLst/>
      </p:bgPr>
    </p:bg>
    <p:spTree>
      <p:nvGrpSpPr>
        <p:cNvPr id="1" name="Shape 5098"/>
        <p:cNvGrpSpPr/>
        <p:nvPr/>
      </p:nvGrpSpPr>
      <p:grpSpPr>
        <a:xfrm>
          <a:off x="0" y="0"/>
          <a:ext cx="0" cy="0"/>
          <a:chOff x="0" y="0"/>
          <a:chExt cx="0" cy="0"/>
        </a:xfrm>
      </p:grpSpPr>
      <p:grpSp>
        <p:nvGrpSpPr>
          <p:cNvPr id="5099" name="Google Shape;5099;p243"/>
          <p:cNvGrpSpPr/>
          <p:nvPr/>
        </p:nvGrpSpPr>
        <p:grpSpPr>
          <a:xfrm>
            <a:off x="8648263" y="4659742"/>
            <a:ext cx="313719" cy="338062"/>
            <a:chOff x="3976677" y="2333625"/>
            <a:chExt cx="876309" cy="944307"/>
          </a:xfrm>
        </p:grpSpPr>
        <p:sp>
          <p:nvSpPr>
            <p:cNvPr id="5100" name="Google Shape;5100;p243"/>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01" name="Google Shape;5101;p243"/>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02" name="Google Shape;5102;p243"/>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03" name="Google Shape;5103;p243"/>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04" name="Google Shape;5104;p243"/>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05" name="Google Shape;5105;p243"/>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06" name="Google Shape;5106;p243"/>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07" name="Google Shape;5107;p243"/>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08" name="Google Shape;5108;p243"/>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09" name="Google Shape;5109;p243"/>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10" name="Google Shape;5110;p243"/>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11" name="Google Shape;5111;p243"/>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12" name="Google Shape;5112;p243"/>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13" name="Google Shape;5113;p243"/>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5114" name="Google Shape;5114;p243"/>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5115" name="Google Shape;5115;p243"/>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010 - Empty Slide - Blue">
  <p:cSld name="CUSTOM_7_1">
    <p:bg>
      <p:bgPr>
        <a:solidFill>
          <a:schemeClr val="dk1"/>
        </a:solidFill>
        <a:effectLst/>
      </p:bgPr>
    </p:bg>
    <p:spTree>
      <p:nvGrpSpPr>
        <p:cNvPr id="1" name="Shape 5116"/>
        <p:cNvGrpSpPr/>
        <p:nvPr/>
      </p:nvGrpSpPr>
      <p:grpSpPr>
        <a:xfrm>
          <a:off x="0" y="0"/>
          <a:ext cx="0" cy="0"/>
          <a:chOff x="0" y="0"/>
          <a:chExt cx="0" cy="0"/>
        </a:xfrm>
      </p:grpSpPr>
      <p:grpSp>
        <p:nvGrpSpPr>
          <p:cNvPr id="5117" name="Google Shape;5117;p244"/>
          <p:cNvGrpSpPr/>
          <p:nvPr/>
        </p:nvGrpSpPr>
        <p:grpSpPr>
          <a:xfrm>
            <a:off x="8648263" y="4659742"/>
            <a:ext cx="313719" cy="338062"/>
            <a:chOff x="3976677" y="2333625"/>
            <a:chExt cx="876309" cy="944307"/>
          </a:xfrm>
        </p:grpSpPr>
        <p:sp>
          <p:nvSpPr>
            <p:cNvPr id="5118" name="Google Shape;5118;p244"/>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19" name="Google Shape;5119;p244"/>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20" name="Google Shape;5120;p244"/>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21" name="Google Shape;5121;p244"/>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22" name="Google Shape;5122;p244"/>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23" name="Google Shape;5123;p244"/>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24" name="Google Shape;5124;p244"/>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25" name="Google Shape;5125;p244"/>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26" name="Google Shape;5126;p244"/>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27" name="Google Shape;5127;p244"/>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28" name="Google Shape;5128;p244"/>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29" name="Google Shape;5129;p244"/>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30" name="Google Shape;5130;p244"/>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31" name="Google Shape;5131;p244"/>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5132" name="Google Shape;5132;p244"/>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010 - Empty Slide with Title - Grey">
  <p:cSld name="BLANK_2_2">
    <p:bg>
      <p:bgPr>
        <a:solidFill>
          <a:schemeClr val="lt2"/>
        </a:solidFill>
        <a:effectLst/>
      </p:bgPr>
    </p:bg>
    <p:spTree>
      <p:nvGrpSpPr>
        <p:cNvPr id="1" name="Shape 5133"/>
        <p:cNvGrpSpPr/>
        <p:nvPr/>
      </p:nvGrpSpPr>
      <p:grpSpPr>
        <a:xfrm>
          <a:off x="0" y="0"/>
          <a:ext cx="0" cy="0"/>
          <a:chOff x="0" y="0"/>
          <a:chExt cx="0" cy="0"/>
        </a:xfrm>
      </p:grpSpPr>
      <p:sp>
        <p:nvSpPr>
          <p:cNvPr id="5134" name="Google Shape;5134;p245"/>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spcBef>
                <a:spcPts val="0"/>
              </a:spcBef>
              <a:spcAft>
                <a:spcPts val="0"/>
              </a:spcAft>
              <a:buSzPts val="3200"/>
              <a:buNone/>
              <a:defRPr sz="3200"/>
            </a:lvl1pPr>
            <a:lvl2pPr lvl="1">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grpSp>
        <p:nvGrpSpPr>
          <p:cNvPr id="5135" name="Google Shape;5135;p245"/>
          <p:cNvGrpSpPr/>
          <p:nvPr/>
        </p:nvGrpSpPr>
        <p:grpSpPr>
          <a:xfrm>
            <a:off x="8648263" y="4659742"/>
            <a:ext cx="313719" cy="338062"/>
            <a:chOff x="3976677" y="2333625"/>
            <a:chExt cx="876309" cy="944307"/>
          </a:xfrm>
        </p:grpSpPr>
        <p:sp>
          <p:nvSpPr>
            <p:cNvPr id="5136" name="Google Shape;5136;p245"/>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37" name="Google Shape;5137;p245"/>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38" name="Google Shape;5138;p245"/>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39" name="Google Shape;5139;p245"/>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40" name="Google Shape;5140;p245"/>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41" name="Google Shape;5141;p245"/>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42" name="Google Shape;5142;p245"/>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43" name="Google Shape;5143;p245"/>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44" name="Google Shape;5144;p245"/>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45" name="Google Shape;5145;p245"/>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46" name="Google Shape;5146;p245"/>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47" name="Google Shape;5147;p245"/>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48" name="Google Shape;5148;p245"/>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49" name="Google Shape;5149;p245"/>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5150" name="Google Shape;5150;p245"/>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010 - Empty Slide - Grey">
  <p:cSld name="BLANK_2">
    <p:bg>
      <p:bgPr>
        <a:solidFill>
          <a:schemeClr val="lt2"/>
        </a:solidFill>
        <a:effectLst/>
      </p:bgPr>
    </p:bg>
    <p:spTree>
      <p:nvGrpSpPr>
        <p:cNvPr id="1" name="Shape 5151"/>
        <p:cNvGrpSpPr/>
        <p:nvPr/>
      </p:nvGrpSpPr>
      <p:grpSpPr>
        <a:xfrm>
          <a:off x="0" y="0"/>
          <a:ext cx="0" cy="0"/>
          <a:chOff x="0" y="0"/>
          <a:chExt cx="0" cy="0"/>
        </a:xfrm>
      </p:grpSpPr>
      <p:grpSp>
        <p:nvGrpSpPr>
          <p:cNvPr id="5152" name="Google Shape;5152;p246"/>
          <p:cNvGrpSpPr/>
          <p:nvPr/>
        </p:nvGrpSpPr>
        <p:grpSpPr>
          <a:xfrm>
            <a:off x="8648263" y="4659742"/>
            <a:ext cx="313719" cy="338062"/>
            <a:chOff x="3976677" y="2333625"/>
            <a:chExt cx="876309" cy="944307"/>
          </a:xfrm>
        </p:grpSpPr>
        <p:sp>
          <p:nvSpPr>
            <p:cNvPr id="5153" name="Google Shape;5153;p246"/>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54" name="Google Shape;5154;p246"/>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55" name="Google Shape;5155;p246"/>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56" name="Google Shape;5156;p246"/>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57" name="Google Shape;5157;p246"/>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58" name="Google Shape;5158;p246"/>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59" name="Google Shape;5159;p246"/>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60" name="Google Shape;5160;p246"/>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61" name="Google Shape;5161;p246"/>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62" name="Google Shape;5162;p246"/>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63" name="Google Shape;5163;p246"/>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64" name="Google Shape;5164;p246"/>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65" name="Google Shape;5165;p246"/>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66" name="Google Shape;5166;p246"/>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5167" name="Google Shape;5167;p246"/>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010 - Empty Slide - White">
  <p:cSld name="BLANK_2_3">
    <p:bg>
      <p:bgPr>
        <a:solidFill>
          <a:schemeClr val="lt1"/>
        </a:solidFill>
        <a:effectLst/>
      </p:bgPr>
    </p:bg>
    <p:spTree>
      <p:nvGrpSpPr>
        <p:cNvPr id="1" name="Shape 5168"/>
        <p:cNvGrpSpPr/>
        <p:nvPr/>
      </p:nvGrpSpPr>
      <p:grpSpPr>
        <a:xfrm>
          <a:off x="0" y="0"/>
          <a:ext cx="0" cy="0"/>
          <a:chOff x="0" y="0"/>
          <a:chExt cx="0" cy="0"/>
        </a:xfrm>
      </p:grpSpPr>
      <p:grpSp>
        <p:nvGrpSpPr>
          <p:cNvPr id="5169" name="Google Shape;5169;p247"/>
          <p:cNvGrpSpPr/>
          <p:nvPr/>
        </p:nvGrpSpPr>
        <p:grpSpPr>
          <a:xfrm>
            <a:off x="8648263" y="4659742"/>
            <a:ext cx="313719" cy="338062"/>
            <a:chOff x="3976677" y="2333625"/>
            <a:chExt cx="876309" cy="944307"/>
          </a:xfrm>
        </p:grpSpPr>
        <p:sp>
          <p:nvSpPr>
            <p:cNvPr id="5170" name="Google Shape;5170;p247"/>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71" name="Google Shape;5171;p247"/>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72" name="Google Shape;5172;p247"/>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73" name="Google Shape;5173;p247"/>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74" name="Google Shape;5174;p247"/>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75" name="Google Shape;5175;p247"/>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76" name="Google Shape;5176;p247"/>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77" name="Google Shape;5177;p247"/>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78" name="Google Shape;5178;p247"/>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79" name="Google Shape;5179;p247"/>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80" name="Google Shape;5180;p247"/>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81" name="Google Shape;5181;p247"/>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82" name="Google Shape;5182;p247"/>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183" name="Google Shape;5183;p247"/>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5184" name="Google Shape;5184;p247"/>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011 - Logos on White">
  <p:cSld name="BLANK_2_3_1">
    <p:bg>
      <p:bgPr>
        <a:solidFill>
          <a:schemeClr val="lt1"/>
        </a:solidFill>
        <a:effectLst/>
      </p:bgPr>
    </p:bg>
    <p:spTree>
      <p:nvGrpSpPr>
        <p:cNvPr id="1" name="Shape 5185"/>
        <p:cNvGrpSpPr/>
        <p:nvPr/>
      </p:nvGrpSpPr>
      <p:grpSpPr>
        <a:xfrm>
          <a:off x="0" y="0"/>
          <a:ext cx="0" cy="0"/>
          <a:chOff x="0" y="0"/>
          <a:chExt cx="0" cy="0"/>
        </a:xfrm>
      </p:grpSpPr>
      <p:sp>
        <p:nvSpPr>
          <p:cNvPr id="5186" name="Google Shape;5186;p248"/>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spcBef>
                <a:spcPts val="0"/>
              </a:spcBef>
              <a:spcAft>
                <a:spcPts val="0"/>
              </a:spcAft>
              <a:buSzPts val="3200"/>
              <a:buNone/>
              <a:defRPr sz="3200"/>
            </a:lvl1pPr>
            <a:lvl2pPr lvl="1">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5187" name="Google Shape;5187;p248"/>
          <p:cNvSpPr>
            <a:spLocks noGrp="1"/>
          </p:cNvSpPr>
          <p:nvPr>
            <p:ph type="pic" idx="2"/>
          </p:nvPr>
        </p:nvSpPr>
        <p:spPr>
          <a:xfrm>
            <a:off x="676650" y="1609350"/>
            <a:ext cx="1298400" cy="480600"/>
          </a:xfrm>
          <a:prstGeom prst="rect">
            <a:avLst/>
          </a:prstGeom>
          <a:noFill/>
          <a:ln>
            <a:noFill/>
          </a:ln>
        </p:spPr>
      </p:sp>
      <p:sp>
        <p:nvSpPr>
          <p:cNvPr id="5188" name="Google Shape;5188;p248"/>
          <p:cNvSpPr>
            <a:spLocks noGrp="1"/>
          </p:cNvSpPr>
          <p:nvPr>
            <p:ph type="pic" idx="3"/>
          </p:nvPr>
        </p:nvSpPr>
        <p:spPr>
          <a:xfrm>
            <a:off x="2299725" y="1609350"/>
            <a:ext cx="1298400" cy="480600"/>
          </a:xfrm>
          <a:prstGeom prst="rect">
            <a:avLst/>
          </a:prstGeom>
          <a:noFill/>
          <a:ln>
            <a:noFill/>
          </a:ln>
        </p:spPr>
      </p:sp>
      <p:sp>
        <p:nvSpPr>
          <p:cNvPr id="5189" name="Google Shape;5189;p248"/>
          <p:cNvSpPr>
            <a:spLocks noGrp="1"/>
          </p:cNvSpPr>
          <p:nvPr>
            <p:ph type="pic" idx="4"/>
          </p:nvPr>
        </p:nvSpPr>
        <p:spPr>
          <a:xfrm>
            <a:off x="3922800" y="1609350"/>
            <a:ext cx="1298400" cy="480600"/>
          </a:xfrm>
          <a:prstGeom prst="rect">
            <a:avLst/>
          </a:prstGeom>
          <a:noFill/>
          <a:ln>
            <a:noFill/>
          </a:ln>
        </p:spPr>
      </p:sp>
      <p:sp>
        <p:nvSpPr>
          <p:cNvPr id="5190" name="Google Shape;5190;p248"/>
          <p:cNvSpPr>
            <a:spLocks noGrp="1"/>
          </p:cNvSpPr>
          <p:nvPr>
            <p:ph type="pic" idx="5"/>
          </p:nvPr>
        </p:nvSpPr>
        <p:spPr>
          <a:xfrm>
            <a:off x="5545875" y="1609350"/>
            <a:ext cx="1298400" cy="480600"/>
          </a:xfrm>
          <a:prstGeom prst="rect">
            <a:avLst/>
          </a:prstGeom>
          <a:noFill/>
          <a:ln>
            <a:noFill/>
          </a:ln>
        </p:spPr>
      </p:sp>
      <p:sp>
        <p:nvSpPr>
          <p:cNvPr id="5191" name="Google Shape;5191;p248"/>
          <p:cNvSpPr>
            <a:spLocks noGrp="1"/>
          </p:cNvSpPr>
          <p:nvPr>
            <p:ph type="pic" idx="6"/>
          </p:nvPr>
        </p:nvSpPr>
        <p:spPr>
          <a:xfrm>
            <a:off x="7168950" y="1609350"/>
            <a:ext cx="1298400" cy="480600"/>
          </a:xfrm>
          <a:prstGeom prst="rect">
            <a:avLst/>
          </a:prstGeom>
          <a:noFill/>
          <a:ln>
            <a:noFill/>
          </a:ln>
        </p:spPr>
      </p:sp>
      <p:sp>
        <p:nvSpPr>
          <p:cNvPr id="5192" name="Google Shape;5192;p248"/>
          <p:cNvSpPr>
            <a:spLocks noGrp="1"/>
          </p:cNvSpPr>
          <p:nvPr>
            <p:ph type="pic" idx="7"/>
          </p:nvPr>
        </p:nvSpPr>
        <p:spPr>
          <a:xfrm>
            <a:off x="676650" y="2402975"/>
            <a:ext cx="1298400" cy="480600"/>
          </a:xfrm>
          <a:prstGeom prst="rect">
            <a:avLst/>
          </a:prstGeom>
          <a:noFill/>
          <a:ln>
            <a:noFill/>
          </a:ln>
        </p:spPr>
      </p:sp>
      <p:sp>
        <p:nvSpPr>
          <p:cNvPr id="5193" name="Google Shape;5193;p248"/>
          <p:cNvSpPr>
            <a:spLocks noGrp="1"/>
          </p:cNvSpPr>
          <p:nvPr>
            <p:ph type="pic" idx="8"/>
          </p:nvPr>
        </p:nvSpPr>
        <p:spPr>
          <a:xfrm>
            <a:off x="2299725" y="2402975"/>
            <a:ext cx="1298400" cy="480600"/>
          </a:xfrm>
          <a:prstGeom prst="rect">
            <a:avLst/>
          </a:prstGeom>
          <a:noFill/>
          <a:ln>
            <a:noFill/>
          </a:ln>
        </p:spPr>
      </p:sp>
      <p:sp>
        <p:nvSpPr>
          <p:cNvPr id="5194" name="Google Shape;5194;p248"/>
          <p:cNvSpPr>
            <a:spLocks noGrp="1"/>
          </p:cNvSpPr>
          <p:nvPr>
            <p:ph type="pic" idx="9"/>
          </p:nvPr>
        </p:nvSpPr>
        <p:spPr>
          <a:xfrm>
            <a:off x="3922800" y="2402975"/>
            <a:ext cx="1298400" cy="480600"/>
          </a:xfrm>
          <a:prstGeom prst="rect">
            <a:avLst/>
          </a:prstGeom>
          <a:noFill/>
          <a:ln>
            <a:noFill/>
          </a:ln>
        </p:spPr>
      </p:sp>
      <p:sp>
        <p:nvSpPr>
          <p:cNvPr id="5195" name="Google Shape;5195;p248"/>
          <p:cNvSpPr>
            <a:spLocks noGrp="1"/>
          </p:cNvSpPr>
          <p:nvPr>
            <p:ph type="pic" idx="13"/>
          </p:nvPr>
        </p:nvSpPr>
        <p:spPr>
          <a:xfrm>
            <a:off x="5545875" y="2402975"/>
            <a:ext cx="1298400" cy="480600"/>
          </a:xfrm>
          <a:prstGeom prst="rect">
            <a:avLst/>
          </a:prstGeom>
          <a:noFill/>
          <a:ln>
            <a:noFill/>
          </a:ln>
        </p:spPr>
      </p:sp>
      <p:sp>
        <p:nvSpPr>
          <p:cNvPr id="5196" name="Google Shape;5196;p248"/>
          <p:cNvSpPr>
            <a:spLocks noGrp="1"/>
          </p:cNvSpPr>
          <p:nvPr>
            <p:ph type="pic" idx="14"/>
          </p:nvPr>
        </p:nvSpPr>
        <p:spPr>
          <a:xfrm>
            <a:off x="7168950" y="2402975"/>
            <a:ext cx="1298400" cy="480600"/>
          </a:xfrm>
          <a:prstGeom prst="rect">
            <a:avLst/>
          </a:prstGeom>
          <a:noFill/>
          <a:ln>
            <a:noFill/>
          </a:ln>
        </p:spPr>
      </p:sp>
      <p:sp>
        <p:nvSpPr>
          <p:cNvPr id="5197" name="Google Shape;5197;p248"/>
          <p:cNvSpPr>
            <a:spLocks noGrp="1"/>
          </p:cNvSpPr>
          <p:nvPr>
            <p:ph type="pic" idx="15"/>
          </p:nvPr>
        </p:nvSpPr>
        <p:spPr>
          <a:xfrm>
            <a:off x="676650" y="3206038"/>
            <a:ext cx="1298400" cy="480600"/>
          </a:xfrm>
          <a:prstGeom prst="rect">
            <a:avLst/>
          </a:prstGeom>
          <a:noFill/>
          <a:ln>
            <a:noFill/>
          </a:ln>
        </p:spPr>
      </p:sp>
      <p:sp>
        <p:nvSpPr>
          <p:cNvPr id="5198" name="Google Shape;5198;p248"/>
          <p:cNvSpPr>
            <a:spLocks noGrp="1"/>
          </p:cNvSpPr>
          <p:nvPr>
            <p:ph type="pic" idx="16"/>
          </p:nvPr>
        </p:nvSpPr>
        <p:spPr>
          <a:xfrm>
            <a:off x="2299725" y="3206038"/>
            <a:ext cx="1298400" cy="480600"/>
          </a:xfrm>
          <a:prstGeom prst="rect">
            <a:avLst/>
          </a:prstGeom>
          <a:noFill/>
          <a:ln>
            <a:noFill/>
          </a:ln>
        </p:spPr>
      </p:sp>
      <p:sp>
        <p:nvSpPr>
          <p:cNvPr id="5199" name="Google Shape;5199;p248"/>
          <p:cNvSpPr>
            <a:spLocks noGrp="1"/>
          </p:cNvSpPr>
          <p:nvPr>
            <p:ph type="pic" idx="17"/>
          </p:nvPr>
        </p:nvSpPr>
        <p:spPr>
          <a:xfrm>
            <a:off x="3922800" y="3206038"/>
            <a:ext cx="1298400" cy="480600"/>
          </a:xfrm>
          <a:prstGeom prst="rect">
            <a:avLst/>
          </a:prstGeom>
          <a:noFill/>
          <a:ln>
            <a:noFill/>
          </a:ln>
        </p:spPr>
      </p:sp>
      <p:sp>
        <p:nvSpPr>
          <p:cNvPr id="5200" name="Google Shape;5200;p248"/>
          <p:cNvSpPr>
            <a:spLocks noGrp="1"/>
          </p:cNvSpPr>
          <p:nvPr>
            <p:ph type="pic" idx="18"/>
          </p:nvPr>
        </p:nvSpPr>
        <p:spPr>
          <a:xfrm>
            <a:off x="5545875" y="3206038"/>
            <a:ext cx="1298400" cy="480600"/>
          </a:xfrm>
          <a:prstGeom prst="rect">
            <a:avLst/>
          </a:prstGeom>
          <a:noFill/>
          <a:ln>
            <a:noFill/>
          </a:ln>
        </p:spPr>
      </p:sp>
      <p:sp>
        <p:nvSpPr>
          <p:cNvPr id="5201" name="Google Shape;5201;p248"/>
          <p:cNvSpPr>
            <a:spLocks noGrp="1"/>
          </p:cNvSpPr>
          <p:nvPr>
            <p:ph type="pic" idx="19"/>
          </p:nvPr>
        </p:nvSpPr>
        <p:spPr>
          <a:xfrm>
            <a:off x="7168950" y="3206038"/>
            <a:ext cx="1298400" cy="480600"/>
          </a:xfrm>
          <a:prstGeom prst="rect">
            <a:avLst/>
          </a:prstGeom>
          <a:noFill/>
          <a:ln>
            <a:noFill/>
          </a:ln>
        </p:spPr>
      </p:sp>
      <p:sp>
        <p:nvSpPr>
          <p:cNvPr id="5202" name="Google Shape;5202;p248"/>
          <p:cNvSpPr>
            <a:spLocks noGrp="1"/>
          </p:cNvSpPr>
          <p:nvPr>
            <p:ph type="pic" idx="20"/>
          </p:nvPr>
        </p:nvSpPr>
        <p:spPr>
          <a:xfrm>
            <a:off x="676650" y="4009100"/>
            <a:ext cx="1298400" cy="480600"/>
          </a:xfrm>
          <a:prstGeom prst="rect">
            <a:avLst/>
          </a:prstGeom>
          <a:noFill/>
          <a:ln>
            <a:noFill/>
          </a:ln>
        </p:spPr>
      </p:sp>
      <p:sp>
        <p:nvSpPr>
          <p:cNvPr id="5203" name="Google Shape;5203;p248"/>
          <p:cNvSpPr>
            <a:spLocks noGrp="1"/>
          </p:cNvSpPr>
          <p:nvPr>
            <p:ph type="pic" idx="21"/>
          </p:nvPr>
        </p:nvSpPr>
        <p:spPr>
          <a:xfrm>
            <a:off x="2299725" y="4009100"/>
            <a:ext cx="1298400" cy="480600"/>
          </a:xfrm>
          <a:prstGeom prst="rect">
            <a:avLst/>
          </a:prstGeom>
          <a:noFill/>
          <a:ln>
            <a:noFill/>
          </a:ln>
        </p:spPr>
      </p:sp>
      <p:sp>
        <p:nvSpPr>
          <p:cNvPr id="5204" name="Google Shape;5204;p248"/>
          <p:cNvSpPr>
            <a:spLocks noGrp="1"/>
          </p:cNvSpPr>
          <p:nvPr>
            <p:ph type="pic" idx="22"/>
          </p:nvPr>
        </p:nvSpPr>
        <p:spPr>
          <a:xfrm>
            <a:off x="3922800" y="4009100"/>
            <a:ext cx="1298400" cy="480600"/>
          </a:xfrm>
          <a:prstGeom prst="rect">
            <a:avLst/>
          </a:prstGeom>
          <a:noFill/>
          <a:ln>
            <a:noFill/>
          </a:ln>
        </p:spPr>
      </p:sp>
      <p:sp>
        <p:nvSpPr>
          <p:cNvPr id="5205" name="Google Shape;5205;p248"/>
          <p:cNvSpPr>
            <a:spLocks noGrp="1"/>
          </p:cNvSpPr>
          <p:nvPr>
            <p:ph type="pic" idx="23"/>
          </p:nvPr>
        </p:nvSpPr>
        <p:spPr>
          <a:xfrm>
            <a:off x="5545875" y="4009100"/>
            <a:ext cx="1298400" cy="480600"/>
          </a:xfrm>
          <a:prstGeom prst="rect">
            <a:avLst/>
          </a:prstGeom>
          <a:noFill/>
          <a:ln>
            <a:noFill/>
          </a:ln>
        </p:spPr>
      </p:sp>
      <p:sp>
        <p:nvSpPr>
          <p:cNvPr id="5206" name="Google Shape;5206;p248"/>
          <p:cNvSpPr>
            <a:spLocks noGrp="1"/>
          </p:cNvSpPr>
          <p:nvPr>
            <p:ph type="pic" idx="24"/>
          </p:nvPr>
        </p:nvSpPr>
        <p:spPr>
          <a:xfrm>
            <a:off x="7168950" y="4009100"/>
            <a:ext cx="1298400" cy="480600"/>
          </a:xfrm>
          <a:prstGeom prst="rect">
            <a:avLst/>
          </a:prstGeom>
          <a:noFill/>
          <a:ln>
            <a:noFill/>
          </a:ln>
        </p:spPr>
      </p:sp>
      <p:grpSp>
        <p:nvGrpSpPr>
          <p:cNvPr id="5207" name="Google Shape;5207;p248"/>
          <p:cNvGrpSpPr/>
          <p:nvPr/>
        </p:nvGrpSpPr>
        <p:grpSpPr>
          <a:xfrm>
            <a:off x="8648263" y="4659742"/>
            <a:ext cx="313719" cy="338062"/>
            <a:chOff x="3976677" y="2333625"/>
            <a:chExt cx="876309" cy="944307"/>
          </a:xfrm>
        </p:grpSpPr>
        <p:sp>
          <p:nvSpPr>
            <p:cNvPr id="5208" name="Google Shape;5208;p248"/>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09" name="Google Shape;5209;p248"/>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10" name="Google Shape;5210;p248"/>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11" name="Google Shape;5211;p248"/>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12" name="Google Shape;5212;p248"/>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13" name="Google Shape;5213;p248"/>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14" name="Google Shape;5214;p248"/>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15" name="Google Shape;5215;p248"/>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16" name="Google Shape;5216;p248"/>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17" name="Google Shape;5217;p248"/>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18" name="Google Shape;5218;p248"/>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19" name="Google Shape;5219;p248"/>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20" name="Google Shape;5220;p248"/>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21" name="Google Shape;5221;p248"/>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5222" name="Google Shape;5222;p248"/>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05 - Content - 3 Column with Icon - Blue">
  <p:cSld name="CUSTOM_4_2_7_1_2_1_2_1">
    <p:bg>
      <p:bgPr>
        <a:solidFill>
          <a:schemeClr val="dk1"/>
        </a:solidFill>
        <a:effectLst/>
      </p:bgPr>
    </p:bg>
    <p:spTree>
      <p:nvGrpSpPr>
        <p:cNvPr id="1" name="Shape 514"/>
        <p:cNvGrpSpPr/>
        <p:nvPr/>
      </p:nvGrpSpPr>
      <p:grpSpPr>
        <a:xfrm>
          <a:off x="0" y="0"/>
          <a:ext cx="0" cy="0"/>
          <a:chOff x="0" y="0"/>
          <a:chExt cx="0" cy="0"/>
        </a:xfrm>
      </p:grpSpPr>
      <p:sp>
        <p:nvSpPr>
          <p:cNvPr id="515" name="Google Shape;515;p26"/>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lgn="ctr"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516" name="Google Shape;516;p26"/>
          <p:cNvSpPr txBox="1">
            <a:spLocks noGrp="1"/>
          </p:cNvSpPr>
          <p:nvPr>
            <p:ph type="body" idx="1"/>
          </p:nvPr>
        </p:nvSpPr>
        <p:spPr>
          <a:xfrm>
            <a:off x="676500" y="2571750"/>
            <a:ext cx="2597100" cy="1917600"/>
          </a:xfrm>
          <a:prstGeom prst="rect">
            <a:avLst/>
          </a:prstGeom>
        </p:spPr>
        <p:txBody>
          <a:bodyPr spcFirstLastPara="1" wrap="square" lIns="45700" tIns="0" rIns="45700" bIns="0" anchor="t" anchorCtr="0">
            <a:noAutofit/>
          </a:bodyPr>
          <a:lstStyle>
            <a:lvl1pPr marL="457200" lvl="0" indent="-317500" algn="ctr" rtl="0">
              <a:lnSpc>
                <a:spcPct val="100000"/>
              </a:lnSpc>
              <a:spcBef>
                <a:spcPts val="0"/>
              </a:spcBef>
              <a:spcAft>
                <a:spcPts val="0"/>
              </a:spcAft>
              <a:buClr>
                <a:schemeClr val="lt1"/>
              </a:buClr>
              <a:buSzPts val="1400"/>
              <a:buChar char="●"/>
              <a:defRPr sz="1400">
                <a:solidFill>
                  <a:schemeClr val="lt1"/>
                </a:solidFill>
              </a:defRPr>
            </a:lvl1pPr>
            <a:lvl2pPr marL="914400" lvl="1" indent="-317500" algn="ctr" rtl="0">
              <a:lnSpc>
                <a:spcPct val="100000"/>
              </a:lnSpc>
              <a:spcBef>
                <a:spcPts val="500"/>
              </a:spcBef>
              <a:spcAft>
                <a:spcPts val="0"/>
              </a:spcAft>
              <a:buClr>
                <a:schemeClr val="lt1"/>
              </a:buClr>
              <a:buSzPts val="1400"/>
              <a:buChar char="●"/>
              <a:defRPr>
                <a:solidFill>
                  <a:schemeClr val="lt1"/>
                </a:solidFill>
              </a:defRPr>
            </a:lvl2pPr>
            <a:lvl3pPr marL="1371600" lvl="2" indent="-317500" algn="ctr" rtl="0">
              <a:lnSpc>
                <a:spcPct val="100000"/>
              </a:lnSpc>
              <a:spcBef>
                <a:spcPts val="500"/>
              </a:spcBef>
              <a:spcAft>
                <a:spcPts val="0"/>
              </a:spcAft>
              <a:buClr>
                <a:schemeClr val="lt1"/>
              </a:buClr>
              <a:buSzPts val="1400"/>
              <a:buChar char="■"/>
              <a:defRPr>
                <a:solidFill>
                  <a:schemeClr val="lt1"/>
                </a:solidFill>
              </a:defRPr>
            </a:lvl3pPr>
            <a:lvl4pPr marL="1828800" lvl="3" indent="-317500" algn="ctr" rtl="0">
              <a:lnSpc>
                <a:spcPct val="100000"/>
              </a:lnSpc>
              <a:spcBef>
                <a:spcPts val="500"/>
              </a:spcBef>
              <a:spcAft>
                <a:spcPts val="0"/>
              </a:spcAft>
              <a:buClr>
                <a:schemeClr val="lt1"/>
              </a:buClr>
              <a:buSzPts val="1400"/>
              <a:buChar char="●"/>
              <a:defRPr>
                <a:solidFill>
                  <a:schemeClr val="lt1"/>
                </a:solidFill>
              </a:defRPr>
            </a:lvl4pPr>
            <a:lvl5pPr marL="2286000" lvl="4" indent="-317500" algn="ctr" rtl="0">
              <a:lnSpc>
                <a:spcPct val="100000"/>
              </a:lnSpc>
              <a:spcBef>
                <a:spcPts val="500"/>
              </a:spcBef>
              <a:spcAft>
                <a:spcPts val="0"/>
              </a:spcAft>
              <a:buClr>
                <a:schemeClr val="lt1"/>
              </a:buClr>
              <a:buSzPts val="1400"/>
              <a:buChar char="○"/>
              <a:defRPr>
                <a:solidFill>
                  <a:schemeClr val="lt1"/>
                </a:solidFill>
              </a:defRPr>
            </a:lvl5pPr>
            <a:lvl6pPr marL="2743200" lvl="5" indent="-317500" algn="ctr" rtl="0">
              <a:lnSpc>
                <a:spcPct val="100000"/>
              </a:lnSpc>
              <a:spcBef>
                <a:spcPts val="500"/>
              </a:spcBef>
              <a:spcAft>
                <a:spcPts val="0"/>
              </a:spcAft>
              <a:buClr>
                <a:schemeClr val="lt1"/>
              </a:buClr>
              <a:buSzPts val="1400"/>
              <a:buChar char="■"/>
              <a:defRPr>
                <a:solidFill>
                  <a:schemeClr val="lt1"/>
                </a:solidFill>
              </a:defRPr>
            </a:lvl6pPr>
            <a:lvl7pPr marL="3200400" lvl="6" indent="-317500" algn="ctr" rtl="0">
              <a:lnSpc>
                <a:spcPct val="100000"/>
              </a:lnSpc>
              <a:spcBef>
                <a:spcPts val="500"/>
              </a:spcBef>
              <a:spcAft>
                <a:spcPts val="0"/>
              </a:spcAft>
              <a:buClr>
                <a:schemeClr val="lt1"/>
              </a:buClr>
              <a:buSzPts val="1400"/>
              <a:buChar char="●"/>
              <a:defRPr>
                <a:solidFill>
                  <a:schemeClr val="lt1"/>
                </a:solidFill>
              </a:defRPr>
            </a:lvl7pPr>
            <a:lvl8pPr marL="3657600" lvl="7" indent="-317500" algn="ctr" rtl="0">
              <a:lnSpc>
                <a:spcPct val="100000"/>
              </a:lnSpc>
              <a:spcBef>
                <a:spcPts val="500"/>
              </a:spcBef>
              <a:spcAft>
                <a:spcPts val="0"/>
              </a:spcAft>
              <a:buClr>
                <a:schemeClr val="lt1"/>
              </a:buClr>
              <a:buSzPts val="1400"/>
              <a:buChar char="○"/>
              <a:defRPr>
                <a:solidFill>
                  <a:schemeClr val="lt1"/>
                </a:solidFill>
              </a:defRPr>
            </a:lvl8pPr>
            <a:lvl9pPr marL="4114800" lvl="8" indent="-317500" algn="ctr"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517" name="Google Shape;517;p26"/>
          <p:cNvSpPr txBox="1">
            <a:spLocks noGrp="1"/>
          </p:cNvSpPr>
          <p:nvPr>
            <p:ph type="body" idx="2"/>
          </p:nvPr>
        </p:nvSpPr>
        <p:spPr>
          <a:xfrm>
            <a:off x="3273600" y="2571750"/>
            <a:ext cx="2597100" cy="1917600"/>
          </a:xfrm>
          <a:prstGeom prst="rect">
            <a:avLst/>
          </a:prstGeom>
        </p:spPr>
        <p:txBody>
          <a:bodyPr spcFirstLastPara="1" wrap="square" lIns="45700" tIns="0" rIns="45700" bIns="0" anchor="t" anchorCtr="0">
            <a:noAutofit/>
          </a:bodyPr>
          <a:lstStyle>
            <a:lvl1pPr marL="457200" lvl="0" indent="-317500" algn="ctr" rtl="0">
              <a:lnSpc>
                <a:spcPct val="100000"/>
              </a:lnSpc>
              <a:spcBef>
                <a:spcPts val="0"/>
              </a:spcBef>
              <a:spcAft>
                <a:spcPts val="0"/>
              </a:spcAft>
              <a:buClr>
                <a:schemeClr val="lt1"/>
              </a:buClr>
              <a:buSzPts val="1400"/>
              <a:buChar char="●"/>
              <a:defRPr sz="1400">
                <a:solidFill>
                  <a:schemeClr val="lt1"/>
                </a:solidFill>
              </a:defRPr>
            </a:lvl1pPr>
            <a:lvl2pPr marL="914400" lvl="1" indent="-317500" algn="ctr" rtl="0">
              <a:lnSpc>
                <a:spcPct val="100000"/>
              </a:lnSpc>
              <a:spcBef>
                <a:spcPts val="500"/>
              </a:spcBef>
              <a:spcAft>
                <a:spcPts val="0"/>
              </a:spcAft>
              <a:buClr>
                <a:schemeClr val="lt1"/>
              </a:buClr>
              <a:buSzPts val="1400"/>
              <a:buChar char="●"/>
              <a:defRPr>
                <a:solidFill>
                  <a:schemeClr val="lt1"/>
                </a:solidFill>
              </a:defRPr>
            </a:lvl2pPr>
            <a:lvl3pPr marL="1371600" lvl="2" indent="-317500" algn="ctr" rtl="0">
              <a:lnSpc>
                <a:spcPct val="100000"/>
              </a:lnSpc>
              <a:spcBef>
                <a:spcPts val="500"/>
              </a:spcBef>
              <a:spcAft>
                <a:spcPts val="0"/>
              </a:spcAft>
              <a:buClr>
                <a:schemeClr val="lt1"/>
              </a:buClr>
              <a:buSzPts val="1400"/>
              <a:buChar char="■"/>
              <a:defRPr>
                <a:solidFill>
                  <a:schemeClr val="lt1"/>
                </a:solidFill>
              </a:defRPr>
            </a:lvl3pPr>
            <a:lvl4pPr marL="1828800" lvl="3" indent="-317500" algn="ctr" rtl="0">
              <a:lnSpc>
                <a:spcPct val="100000"/>
              </a:lnSpc>
              <a:spcBef>
                <a:spcPts val="500"/>
              </a:spcBef>
              <a:spcAft>
                <a:spcPts val="0"/>
              </a:spcAft>
              <a:buClr>
                <a:schemeClr val="lt1"/>
              </a:buClr>
              <a:buSzPts val="1400"/>
              <a:buChar char="●"/>
              <a:defRPr>
                <a:solidFill>
                  <a:schemeClr val="lt1"/>
                </a:solidFill>
              </a:defRPr>
            </a:lvl4pPr>
            <a:lvl5pPr marL="2286000" lvl="4" indent="-317500" algn="ctr" rtl="0">
              <a:lnSpc>
                <a:spcPct val="100000"/>
              </a:lnSpc>
              <a:spcBef>
                <a:spcPts val="500"/>
              </a:spcBef>
              <a:spcAft>
                <a:spcPts val="0"/>
              </a:spcAft>
              <a:buClr>
                <a:schemeClr val="lt1"/>
              </a:buClr>
              <a:buSzPts val="1400"/>
              <a:buChar char="○"/>
              <a:defRPr>
                <a:solidFill>
                  <a:schemeClr val="lt1"/>
                </a:solidFill>
              </a:defRPr>
            </a:lvl5pPr>
            <a:lvl6pPr marL="2743200" lvl="5" indent="-317500" algn="ctr" rtl="0">
              <a:lnSpc>
                <a:spcPct val="100000"/>
              </a:lnSpc>
              <a:spcBef>
                <a:spcPts val="500"/>
              </a:spcBef>
              <a:spcAft>
                <a:spcPts val="0"/>
              </a:spcAft>
              <a:buClr>
                <a:schemeClr val="lt1"/>
              </a:buClr>
              <a:buSzPts val="1400"/>
              <a:buChar char="■"/>
              <a:defRPr>
                <a:solidFill>
                  <a:schemeClr val="lt1"/>
                </a:solidFill>
              </a:defRPr>
            </a:lvl6pPr>
            <a:lvl7pPr marL="3200400" lvl="6" indent="-317500" algn="ctr" rtl="0">
              <a:lnSpc>
                <a:spcPct val="100000"/>
              </a:lnSpc>
              <a:spcBef>
                <a:spcPts val="500"/>
              </a:spcBef>
              <a:spcAft>
                <a:spcPts val="0"/>
              </a:spcAft>
              <a:buClr>
                <a:schemeClr val="lt1"/>
              </a:buClr>
              <a:buSzPts val="1400"/>
              <a:buChar char="●"/>
              <a:defRPr>
                <a:solidFill>
                  <a:schemeClr val="lt1"/>
                </a:solidFill>
              </a:defRPr>
            </a:lvl7pPr>
            <a:lvl8pPr marL="3657600" lvl="7" indent="-317500" algn="ctr" rtl="0">
              <a:lnSpc>
                <a:spcPct val="100000"/>
              </a:lnSpc>
              <a:spcBef>
                <a:spcPts val="500"/>
              </a:spcBef>
              <a:spcAft>
                <a:spcPts val="0"/>
              </a:spcAft>
              <a:buClr>
                <a:schemeClr val="lt1"/>
              </a:buClr>
              <a:buSzPts val="1400"/>
              <a:buChar char="○"/>
              <a:defRPr>
                <a:solidFill>
                  <a:schemeClr val="lt1"/>
                </a:solidFill>
              </a:defRPr>
            </a:lvl8pPr>
            <a:lvl9pPr marL="4114800" lvl="8" indent="-317500" algn="ctr"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518" name="Google Shape;518;p26"/>
          <p:cNvSpPr txBox="1">
            <a:spLocks noGrp="1"/>
          </p:cNvSpPr>
          <p:nvPr>
            <p:ph type="body" idx="3"/>
          </p:nvPr>
        </p:nvSpPr>
        <p:spPr>
          <a:xfrm>
            <a:off x="5870350" y="2571750"/>
            <a:ext cx="2597100" cy="1917600"/>
          </a:xfrm>
          <a:prstGeom prst="rect">
            <a:avLst/>
          </a:prstGeom>
        </p:spPr>
        <p:txBody>
          <a:bodyPr spcFirstLastPara="1" wrap="square" lIns="45700" tIns="0" rIns="45700" bIns="0" anchor="t" anchorCtr="0">
            <a:noAutofit/>
          </a:bodyPr>
          <a:lstStyle>
            <a:lvl1pPr marL="457200" lvl="0" indent="-317500" algn="ctr" rtl="0">
              <a:lnSpc>
                <a:spcPct val="100000"/>
              </a:lnSpc>
              <a:spcBef>
                <a:spcPts val="0"/>
              </a:spcBef>
              <a:spcAft>
                <a:spcPts val="0"/>
              </a:spcAft>
              <a:buClr>
                <a:schemeClr val="lt1"/>
              </a:buClr>
              <a:buSzPts val="1400"/>
              <a:buChar char="●"/>
              <a:defRPr sz="1400">
                <a:solidFill>
                  <a:schemeClr val="lt1"/>
                </a:solidFill>
              </a:defRPr>
            </a:lvl1pPr>
            <a:lvl2pPr marL="914400" lvl="1" indent="-317500" algn="ctr" rtl="0">
              <a:lnSpc>
                <a:spcPct val="100000"/>
              </a:lnSpc>
              <a:spcBef>
                <a:spcPts val="500"/>
              </a:spcBef>
              <a:spcAft>
                <a:spcPts val="0"/>
              </a:spcAft>
              <a:buClr>
                <a:schemeClr val="lt1"/>
              </a:buClr>
              <a:buSzPts val="1400"/>
              <a:buChar char="●"/>
              <a:defRPr>
                <a:solidFill>
                  <a:schemeClr val="lt1"/>
                </a:solidFill>
              </a:defRPr>
            </a:lvl2pPr>
            <a:lvl3pPr marL="1371600" lvl="2" indent="-317500" algn="ctr" rtl="0">
              <a:lnSpc>
                <a:spcPct val="100000"/>
              </a:lnSpc>
              <a:spcBef>
                <a:spcPts val="500"/>
              </a:spcBef>
              <a:spcAft>
                <a:spcPts val="0"/>
              </a:spcAft>
              <a:buClr>
                <a:schemeClr val="lt1"/>
              </a:buClr>
              <a:buSzPts val="1400"/>
              <a:buChar char="■"/>
              <a:defRPr>
                <a:solidFill>
                  <a:schemeClr val="lt1"/>
                </a:solidFill>
              </a:defRPr>
            </a:lvl3pPr>
            <a:lvl4pPr marL="1828800" lvl="3" indent="-317500" algn="ctr" rtl="0">
              <a:lnSpc>
                <a:spcPct val="100000"/>
              </a:lnSpc>
              <a:spcBef>
                <a:spcPts val="500"/>
              </a:spcBef>
              <a:spcAft>
                <a:spcPts val="0"/>
              </a:spcAft>
              <a:buClr>
                <a:schemeClr val="lt1"/>
              </a:buClr>
              <a:buSzPts val="1400"/>
              <a:buChar char="●"/>
              <a:defRPr>
                <a:solidFill>
                  <a:schemeClr val="lt1"/>
                </a:solidFill>
              </a:defRPr>
            </a:lvl4pPr>
            <a:lvl5pPr marL="2286000" lvl="4" indent="-317500" algn="ctr" rtl="0">
              <a:lnSpc>
                <a:spcPct val="100000"/>
              </a:lnSpc>
              <a:spcBef>
                <a:spcPts val="500"/>
              </a:spcBef>
              <a:spcAft>
                <a:spcPts val="0"/>
              </a:spcAft>
              <a:buClr>
                <a:schemeClr val="lt1"/>
              </a:buClr>
              <a:buSzPts val="1400"/>
              <a:buChar char="○"/>
              <a:defRPr>
                <a:solidFill>
                  <a:schemeClr val="lt1"/>
                </a:solidFill>
              </a:defRPr>
            </a:lvl5pPr>
            <a:lvl6pPr marL="2743200" lvl="5" indent="-317500" algn="ctr" rtl="0">
              <a:lnSpc>
                <a:spcPct val="100000"/>
              </a:lnSpc>
              <a:spcBef>
                <a:spcPts val="500"/>
              </a:spcBef>
              <a:spcAft>
                <a:spcPts val="0"/>
              </a:spcAft>
              <a:buClr>
                <a:schemeClr val="lt1"/>
              </a:buClr>
              <a:buSzPts val="1400"/>
              <a:buChar char="■"/>
              <a:defRPr>
                <a:solidFill>
                  <a:schemeClr val="lt1"/>
                </a:solidFill>
              </a:defRPr>
            </a:lvl6pPr>
            <a:lvl7pPr marL="3200400" lvl="6" indent="-317500" algn="ctr" rtl="0">
              <a:lnSpc>
                <a:spcPct val="100000"/>
              </a:lnSpc>
              <a:spcBef>
                <a:spcPts val="500"/>
              </a:spcBef>
              <a:spcAft>
                <a:spcPts val="0"/>
              </a:spcAft>
              <a:buClr>
                <a:schemeClr val="lt1"/>
              </a:buClr>
              <a:buSzPts val="1400"/>
              <a:buChar char="●"/>
              <a:defRPr>
                <a:solidFill>
                  <a:schemeClr val="lt1"/>
                </a:solidFill>
              </a:defRPr>
            </a:lvl7pPr>
            <a:lvl8pPr marL="3657600" lvl="7" indent="-317500" algn="ctr" rtl="0">
              <a:lnSpc>
                <a:spcPct val="100000"/>
              </a:lnSpc>
              <a:spcBef>
                <a:spcPts val="500"/>
              </a:spcBef>
              <a:spcAft>
                <a:spcPts val="0"/>
              </a:spcAft>
              <a:buClr>
                <a:schemeClr val="lt1"/>
              </a:buClr>
              <a:buSzPts val="1400"/>
              <a:buChar char="○"/>
              <a:defRPr>
                <a:solidFill>
                  <a:schemeClr val="lt1"/>
                </a:solidFill>
              </a:defRPr>
            </a:lvl8pPr>
            <a:lvl9pPr marL="4114800" lvl="8" indent="-317500" algn="ctr" rtl="0">
              <a:lnSpc>
                <a:spcPct val="100000"/>
              </a:lnSpc>
              <a:spcBef>
                <a:spcPts val="500"/>
              </a:spcBef>
              <a:spcAft>
                <a:spcPts val="500"/>
              </a:spcAft>
              <a:buClr>
                <a:schemeClr val="lt1"/>
              </a:buClr>
              <a:buSzPts val="1400"/>
              <a:buChar char="■"/>
              <a:defRPr>
                <a:solidFill>
                  <a:schemeClr val="lt1"/>
                </a:solidFill>
              </a:defRPr>
            </a:lvl9pPr>
          </a:lstStyle>
          <a:p>
            <a:endParaRPr/>
          </a:p>
        </p:txBody>
      </p:sp>
      <p:grpSp>
        <p:nvGrpSpPr>
          <p:cNvPr id="519" name="Google Shape;519;p26"/>
          <p:cNvGrpSpPr/>
          <p:nvPr/>
        </p:nvGrpSpPr>
        <p:grpSpPr>
          <a:xfrm>
            <a:off x="8648263" y="4659742"/>
            <a:ext cx="313719" cy="338062"/>
            <a:chOff x="3976677" y="2333625"/>
            <a:chExt cx="876309" cy="944307"/>
          </a:xfrm>
        </p:grpSpPr>
        <p:sp>
          <p:nvSpPr>
            <p:cNvPr id="520" name="Google Shape;520;p26"/>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1" name="Google Shape;521;p26"/>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2" name="Google Shape;522;p26"/>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3" name="Google Shape;523;p26"/>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4" name="Google Shape;524;p26"/>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5" name="Google Shape;525;p26"/>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6" name="Google Shape;526;p26"/>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7" name="Google Shape;527;p26"/>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8" name="Google Shape;528;p26"/>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9" name="Google Shape;529;p26"/>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30" name="Google Shape;530;p26"/>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31" name="Google Shape;531;p26"/>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32" name="Google Shape;532;p26"/>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33" name="Google Shape;533;p26"/>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534" name="Google Shape;534;p26"/>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05 - Content - 3 Column with Icon - Grey">
  <p:cSld name="CUSTOM_4_2_7_1_2_1_2_1_1">
    <p:bg>
      <p:bgPr>
        <a:solidFill>
          <a:schemeClr val="lt2"/>
        </a:solidFill>
        <a:effectLst/>
      </p:bgPr>
    </p:bg>
    <p:spTree>
      <p:nvGrpSpPr>
        <p:cNvPr id="1" name="Shape 535"/>
        <p:cNvGrpSpPr/>
        <p:nvPr/>
      </p:nvGrpSpPr>
      <p:grpSpPr>
        <a:xfrm>
          <a:off x="0" y="0"/>
          <a:ext cx="0" cy="0"/>
          <a:chOff x="0" y="0"/>
          <a:chExt cx="0" cy="0"/>
        </a:xfrm>
      </p:grpSpPr>
      <p:sp>
        <p:nvSpPr>
          <p:cNvPr id="536" name="Google Shape;536;p27"/>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lgn="ctr" rtl="0">
              <a:spcBef>
                <a:spcPts val="0"/>
              </a:spcBef>
              <a:spcAft>
                <a:spcPts val="0"/>
              </a:spcAft>
              <a:buSzPts val="3200"/>
              <a:buNone/>
              <a:defRPr sz="32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537" name="Google Shape;537;p27"/>
          <p:cNvSpPr txBox="1">
            <a:spLocks noGrp="1"/>
          </p:cNvSpPr>
          <p:nvPr>
            <p:ph type="body" idx="1"/>
          </p:nvPr>
        </p:nvSpPr>
        <p:spPr>
          <a:xfrm>
            <a:off x="676500" y="2571750"/>
            <a:ext cx="2597100" cy="1917600"/>
          </a:xfrm>
          <a:prstGeom prst="rect">
            <a:avLst/>
          </a:prstGeom>
        </p:spPr>
        <p:txBody>
          <a:bodyPr spcFirstLastPara="1" wrap="square" lIns="45700" tIns="0" rIns="45700" bIns="0" anchor="t"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500"/>
              </a:spcBef>
              <a:spcAft>
                <a:spcPts val="0"/>
              </a:spcAft>
              <a:buSzPts val="1400"/>
              <a:buChar char="●"/>
              <a:defRPr/>
            </a:lvl2pPr>
            <a:lvl3pPr marL="1371600" lvl="2" indent="-317500" algn="ctr" rtl="0">
              <a:lnSpc>
                <a:spcPct val="100000"/>
              </a:lnSpc>
              <a:spcBef>
                <a:spcPts val="500"/>
              </a:spcBef>
              <a:spcAft>
                <a:spcPts val="0"/>
              </a:spcAft>
              <a:buSzPts val="1400"/>
              <a:buChar char="■"/>
              <a:defRPr/>
            </a:lvl3pPr>
            <a:lvl4pPr marL="1828800" lvl="3" indent="-317500" algn="ctr" rtl="0">
              <a:lnSpc>
                <a:spcPct val="100000"/>
              </a:lnSpc>
              <a:spcBef>
                <a:spcPts val="500"/>
              </a:spcBef>
              <a:spcAft>
                <a:spcPts val="0"/>
              </a:spcAft>
              <a:buSzPts val="1400"/>
              <a:buChar char="●"/>
              <a:defRPr/>
            </a:lvl4pPr>
            <a:lvl5pPr marL="2286000" lvl="4" indent="-317500" algn="ctr" rtl="0">
              <a:lnSpc>
                <a:spcPct val="100000"/>
              </a:lnSpc>
              <a:spcBef>
                <a:spcPts val="500"/>
              </a:spcBef>
              <a:spcAft>
                <a:spcPts val="0"/>
              </a:spcAft>
              <a:buSzPts val="1400"/>
              <a:buChar char="○"/>
              <a:defRPr/>
            </a:lvl5pPr>
            <a:lvl6pPr marL="2743200" lvl="5" indent="-317500" algn="ctr" rtl="0">
              <a:lnSpc>
                <a:spcPct val="100000"/>
              </a:lnSpc>
              <a:spcBef>
                <a:spcPts val="500"/>
              </a:spcBef>
              <a:spcAft>
                <a:spcPts val="0"/>
              </a:spcAft>
              <a:buSzPts val="1400"/>
              <a:buChar char="■"/>
              <a:defRPr/>
            </a:lvl6pPr>
            <a:lvl7pPr marL="3200400" lvl="6" indent="-317500" algn="ctr" rtl="0">
              <a:lnSpc>
                <a:spcPct val="100000"/>
              </a:lnSpc>
              <a:spcBef>
                <a:spcPts val="500"/>
              </a:spcBef>
              <a:spcAft>
                <a:spcPts val="0"/>
              </a:spcAft>
              <a:buSzPts val="1400"/>
              <a:buChar char="●"/>
              <a:defRPr/>
            </a:lvl7pPr>
            <a:lvl8pPr marL="3657600" lvl="7" indent="-317500" algn="ctr" rtl="0">
              <a:lnSpc>
                <a:spcPct val="100000"/>
              </a:lnSpc>
              <a:spcBef>
                <a:spcPts val="500"/>
              </a:spcBef>
              <a:spcAft>
                <a:spcPts val="0"/>
              </a:spcAft>
              <a:buSzPts val="1400"/>
              <a:buChar char="○"/>
              <a:defRPr/>
            </a:lvl8pPr>
            <a:lvl9pPr marL="4114800" lvl="8" indent="-317500" algn="ctr" rtl="0">
              <a:lnSpc>
                <a:spcPct val="100000"/>
              </a:lnSpc>
              <a:spcBef>
                <a:spcPts val="500"/>
              </a:spcBef>
              <a:spcAft>
                <a:spcPts val="500"/>
              </a:spcAft>
              <a:buSzPts val="1400"/>
              <a:buChar char="■"/>
              <a:defRPr/>
            </a:lvl9pPr>
          </a:lstStyle>
          <a:p>
            <a:endParaRPr/>
          </a:p>
        </p:txBody>
      </p:sp>
      <p:sp>
        <p:nvSpPr>
          <p:cNvPr id="538" name="Google Shape;538;p27"/>
          <p:cNvSpPr txBox="1">
            <a:spLocks noGrp="1"/>
          </p:cNvSpPr>
          <p:nvPr>
            <p:ph type="body" idx="2"/>
          </p:nvPr>
        </p:nvSpPr>
        <p:spPr>
          <a:xfrm>
            <a:off x="3273600" y="2571750"/>
            <a:ext cx="2597100" cy="1917600"/>
          </a:xfrm>
          <a:prstGeom prst="rect">
            <a:avLst/>
          </a:prstGeom>
        </p:spPr>
        <p:txBody>
          <a:bodyPr spcFirstLastPara="1" wrap="square" lIns="45700" tIns="0" rIns="45700" bIns="0" anchor="t"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500"/>
              </a:spcBef>
              <a:spcAft>
                <a:spcPts val="0"/>
              </a:spcAft>
              <a:buSzPts val="1400"/>
              <a:buChar char="●"/>
              <a:defRPr/>
            </a:lvl2pPr>
            <a:lvl3pPr marL="1371600" lvl="2" indent="-317500" algn="ctr" rtl="0">
              <a:lnSpc>
                <a:spcPct val="100000"/>
              </a:lnSpc>
              <a:spcBef>
                <a:spcPts val="500"/>
              </a:spcBef>
              <a:spcAft>
                <a:spcPts val="0"/>
              </a:spcAft>
              <a:buSzPts val="1400"/>
              <a:buChar char="■"/>
              <a:defRPr/>
            </a:lvl3pPr>
            <a:lvl4pPr marL="1828800" lvl="3" indent="-317500" algn="ctr" rtl="0">
              <a:lnSpc>
                <a:spcPct val="100000"/>
              </a:lnSpc>
              <a:spcBef>
                <a:spcPts val="500"/>
              </a:spcBef>
              <a:spcAft>
                <a:spcPts val="0"/>
              </a:spcAft>
              <a:buSzPts val="1400"/>
              <a:buChar char="●"/>
              <a:defRPr/>
            </a:lvl4pPr>
            <a:lvl5pPr marL="2286000" lvl="4" indent="-317500" algn="ctr" rtl="0">
              <a:lnSpc>
                <a:spcPct val="100000"/>
              </a:lnSpc>
              <a:spcBef>
                <a:spcPts val="500"/>
              </a:spcBef>
              <a:spcAft>
                <a:spcPts val="0"/>
              </a:spcAft>
              <a:buSzPts val="1400"/>
              <a:buChar char="○"/>
              <a:defRPr/>
            </a:lvl5pPr>
            <a:lvl6pPr marL="2743200" lvl="5" indent="-317500" algn="ctr" rtl="0">
              <a:lnSpc>
                <a:spcPct val="100000"/>
              </a:lnSpc>
              <a:spcBef>
                <a:spcPts val="500"/>
              </a:spcBef>
              <a:spcAft>
                <a:spcPts val="0"/>
              </a:spcAft>
              <a:buSzPts val="1400"/>
              <a:buChar char="■"/>
              <a:defRPr/>
            </a:lvl6pPr>
            <a:lvl7pPr marL="3200400" lvl="6" indent="-317500" algn="ctr" rtl="0">
              <a:lnSpc>
                <a:spcPct val="100000"/>
              </a:lnSpc>
              <a:spcBef>
                <a:spcPts val="500"/>
              </a:spcBef>
              <a:spcAft>
                <a:spcPts val="0"/>
              </a:spcAft>
              <a:buSzPts val="1400"/>
              <a:buChar char="●"/>
              <a:defRPr/>
            </a:lvl7pPr>
            <a:lvl8pPr marL="3657600" lvl="7" indent="-317500" algn="ctr" rtl="0">
              <a:lnSpc>
                <a:spcPct val="100000"/>
              </a:lnSpc>
              <a:spcBef>
                <a:spcPts val="500"/>
              </a:spcBef>
              <a:spcAft>
                <a:spcPts val="0"/>
              </a:spcAft>
              <a:buSzPts val="1400"/>
              <a:buChar char="○"/>
              <a:defRPr/>
            </a:lvl8pPr>
            <a:lvl9pPr marL="4114800" lvl="8" indent="-317500" algn="ctr" rtl="0">
              <a:lnSpc>
                <a:spcPct val="100000"/>
              </a:lnSpc>
              <a:spcBef>
                <a:spcPts val="500"/>
              </a:spcBef>
              <a:spcAft>
                <a:spcPts val="500"/>
              </a:spcAft>
              <a:buSzPts val="1400"/>
              <a:buChar char="■"/>
              <a:defRPr/>
            </a:lvl9pPr>
          </a:lstStyle>
          <a:p>
            <a:endParaRPr/>
          </a:p>
        </p:txBody>
      </p:sp>
      <p:sp>
        <p:nvSpPr>
          <p:cNvPr id="539" name="Google Shape;539;p27"/>
          <p:cNvSpPr txBox="1">
            <a:spLocks noGrp="1"/>
          </p:cNvSpPr>
          <p:nvPr>
            <p:ph type="body" idx="3"/>
          </p:nvPr>
        </p:nvSpPr>
        <p:spPr>
          <a:xfrm>
            <a:off x="5870350" y="2571750"/>
            <a:ext cx="2597100" cy="1917600"/>
          </a:xfrm>
          <a:prstGeom prst="rect">
            <a:avLst/>
          </a:prstGeom>
        </p:spPr>
        <p:txBody>
          <a:bodyPr spcFirstLastPara="1" wrap="square" lIns="45700" tIns="0" rIns="45700" bIns="0" anchor="t"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500"/>
              </a:spcBef>
              <a:spcAft>
                <a:spcPts val="0"/>
              </a:spcAft>
              <a:buSzPts val="1400"/>
              <a:buChar char="●"/>
              <a:defRPr/>
            </a:lvl2pPr>
            <a:lvl3pPr marL="1371600" lvl="2" indent="-317500" algn="ctr" rtl="0">
              <a:lnSpc>
                <a:spcPct val="100000"/>
              </a:lnSpc>
              <a:spcBef>
                <a:spcPts val="500"/>
              </a:spcBef>
              <a:spcAft>
                <a:spcPts val="0"/>
              </a:spcAft>
              <a:buSzPts val="1400"/>
              <a:buChar char="■"/>
              <a:defRPr/>
            </a:lvl3pPr>
            <a:lvl4pPr marL="1828800" lvl="3" indent="-317500" algn="ctr" rtl="0">
              <a:lnSpc>
                <a:spcPct val="100000"/>
              </a:lnSpc>
              <a:spcBef>
                <a:spcPts val="500"/>
              </a:spcBef>
              <a:spcAft>
                <a:spcPts val="0"/>
              </a:spcAft>
              <a:buSzPts val="1400"/>
              <a:buChar char="●"/>
              <a:defRPr/>
            </a:lvl4pPr>
            <a:lvl5pPr marL="2286000" lvl="4" indent="-317500" algn="ctr" rtl="0">
              <a:lnSpc>
                <a:spcPct val="100000"/>
              </a:lnSpc>
              <a:spcBef>
                <a:spcPts val="500"/>
              </a:spcBef>
              <a:spcAft>
                <a:spcPts val="0"/>
              </a:spcAft>
              <a:buSzPts val="1400"/>
              <a:buChar char="○"/>
              <a:defRPr/>
            </a:lvl5pPr>
            <a:lvl6pPr marL="2743200" lvl="5" indent="-317500" algn="ctr" rtl="0">
              <a:lnSpc>
                <a:spcPct val="100000"/>
              </a:lnSpc>
              <a:spcBef>
                <a:spcPts val="500"/>
              </a:spcBef>
              <a:spcAft>
                <a:spcPts val="0"/>
              </a:spcAft>
              <a:buSzPts val="1400"/>
              <a:buChar char="■"/>
              <a:defRPr/>
            </a:lvl6pPr>
            <a:lvl7pPr marL="3200400" lvl="6" indent="-317500" algn="ctr" rtl="0">
              <a:lnSpc>
                <a:spcPct val="100000"/>
              </a:lnSpc>
              <a:spcBef>
                <a:spcPts val="500"/>
              </a:spcBef>
              <a:spcAft>
                <a:spcPts val="0"/>
              </a:spcAft>
              <a:buSzPts val="1400"/>
              <a:buChar char="●"/>
              <a:defRPr/>
            </a:lvl7pPr>
            <a:lvl8pPr marL="3657600" lvl="7" indent="-317500" algn="ctr" rtl="0">
              <a:lnSpc>
                <a:spcPct val="100000"/>
              </a:lnSpc>
              <a:spcBef>
                <a:spcPts val="500"/>
              </a:spcBef>
              <a:spcAft>
                <a:spcPts val="0"/>
              </a:spcAft>
              <a:buSzPts val="1400"/>
              <a:buChar char="○"/>
              <a:defRPr/>
            </a:lvl8pPr>
            <a:lvl9pPr marL="4114800" lvl="8" indent="-317500" algn="ctr" rtl="0">
              <a:lnSpc>
                <a:spcPct val="100000"/>
              </a:lnSpc>
              <a:spcBef>
                <a:spcPts val="500"/>
              </a:spcBef>
              <a:spcAft>
                <a:spcPts val="500"/>
              </a:spcAft>
              <a:buSzPts val="1400"/>
              <a:buChar char="■"/>
              <a:defRPr/>
            </a:lvl9pPr>
          </a:lstStyle>
          <a:p>
            <a:endParaRPr/>
          </a:p>
        </p:txBody>
      </p:sp>
      <p:grpSp>
        <p:nvGrpSpPr>
          <p:cNvPr id="540" name="Google Shape;540;p27"/>
          <p:cNvGrpSpPr/>
          <p:nvPr/>
        </p:nvGrpSpPr>
        <p:grpSpPr>
          <a:xfrm>
            <a:off x="8648263" y="4659742"/>
            <a:ext cx="313719" cy="338062"/>
            <a:chOff x="3976677" y="2333625"/>
            <a:chExt cx="876309" cy="944307"/>
          </a:xfrm>
        </p:grpSpPr>
        <p:sp>
          <p:nvSpPr>
            <p:cNvPr id="541" name="Google Shape;541;p27"/>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42" name="Google Shape;542;p27"/>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43" name="Google Shape;543;p27"/>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44" name="Google Shape;544;p27"/>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45" name="Google Shape;545;p27"/>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46" name="Google Shape;546;p27"/>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47" name="Google Shape;547;p27"/>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48" name="Google Shape;548;p27"/>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49" name="Google Shape;549;p27"/>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50" name="Google Shape;550;p27"/>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51" name="Google Shape;551;p27"/>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52" name="Google Shape;552;p27"/>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53" name="Google Shape;553;p27"/>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54" name="Google Shape;554;p27"/>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555" name="Google Shape;555;p27"/>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05 - Content - 4 Column - Blue">
  <p:cSld name="CUSTOM_4_2_7_1_2_1_2">
    <p:bg>
      <p:bgPr>
        <a:solidFill>
          <a:schemeClr val="dk1"/>
        </a:solidFill>
        <a:effectLst/>
      </p:bgPr>
    </p:bg>
    <p:spTree>
      <p:nvGrpSpPr>
        <p:cNvPr id="1" name="Shape 556"/>
        <p:cNvGrpSpPr/>
        <p:nvPr/>
      </p:nvGrpSpPr>
      <p:grpSpPr>
        <a:xfrm>
          <a:off x="0" y="0"/>
          <a:ext cx="0" cy="0"/>
          <a:chOff x="0" y="0"/>
          <a:chExt cx="0" cy="0"/>
        </a:xfrm>
      </p:grpSpPr>
      <p:sp>
        <p:nvSpPr>
          <p:cNvPr id="557" name="Google Shape;557;p28"/>
          <p:cNvSpPr txBox="1">
            <a:spLocks noGrp="1"/>
          </p:cNvSpPr>
          <p:nvPr>
            <p:ph type="body" idx="1"/>
          </p:nvPr>
        </p:nvSpPr>
        <p:spPr>
          <a:xfrm>
            <a:off x="676500" y="1769375"/>
            <a:ext cx="19479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558" name="Google Shape;558;p28"/>
          <p:cNvSpPr txBox="1">
            <a:spLocks noGrp="1"/>
          </p:cNvSpPr>
          <p:nvPr>
            <p:ph type="body" idx="2"/>
          </p:nvPr>
        </p:nvSpPr>
        <p:spPr>
          <a:xfrm>
            <a:off x="2624225" y="1769375"/>
            <a:ext cx="19479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559" name="Google Shape;559;p28"/>
          <p:cNvSpPr txBox="1">
            <a:spLocks noGrp="1"/>
          </p:cNvSpPr>
          <p:nvPr>
            <p:ph type="body" idx="3"/>
          </p:nvPr>
        </p:nvSpPr>
        <p:spPr>
          <a:xfrm>
            <a:off x="4571900" y="1769375"/>
            <a:ext cx="19479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grpSp>
        <p:nvGrpSpPr>
          <p:cNvPr id="560" name="Google Shape;560;p28"/>
          <p:cNvGrpSpPr/>
          <p:nvPr/>
        </p:nvGrpSpPr>
        <p:grpSpPr>
          <a:xfrm>
            <a:off x="8648263" y="4659742"/>
            <a:ext cx="313719" cy="338062"/>
            <a:chOff x="3976677" y="2333625"/>
            <a:chExt cx="876309" cy="944307"/>
          </a:xfrm>
        </p:grpSpPr>
        <p:sp>
          <p:nvSpPr>
            <p:cNvPr id="561" name="Google Shape;561;p28"/>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62" name="Google Shape;562;p28"/>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63" name="Google Shape;563;p28"/>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64" name="Google Shape;564;p28"/>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65" name="Google Shape;565;p28"/>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66" name="Google Shape;566;p28"/>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67" name="Google Shape;567;p28"/>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68" name="Google Shape;568;p28"/>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69" name="Google Shape;569;p28"/>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0" name="Google Shape;570;p28"/>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1" name="Google Shape;571;p28"/>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2" name="Google Shape;572;p28"/>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3" name="Google Shape;573;p28"/>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4" name="Google Shape;574;p28"/>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575" name="Google Shape;575;p28"/>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576" name="Google Shape;576;p28"/>
          <p:cNvSpPr txBox="1">
            <a:spLocks noGrp="1"/>
          </p:cNvSpPr>
          <p:nvPr>
            <p:ph type="subTitle" idx="4"/>
          </p:nvPr>
        </p:nvSpPr>
        <p:spPr>
          <a:xfrm>
            <a:off x="676650" y="1449300"/>
            <a:ext cx="77907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577" name="Google Shape;577;p28"/>
          <p:cNvSpPr txBox="1">
            <a:spLocks noGrp="1"/>
          </p:cNvSpPr>
          <p:nvPr>
            <p:ph type="body" idx="5"/>
          </p:nvPr>
        </p:nvSpPr>
        <p:spPr>
          <a:xfrm>
            <a:off x="6519675" y="1769375"/>
            <a:ext cx="19479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578" name="Google Shape;578;p28"/>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05 - Content - 4 Column - Grey">
  <p:cSld name="CUSTOM_4_2_7_1_2_1_1_1">
    <p:bg>
      <p:bgPr>
        <a:solidFill>
          <a:schemeClr val="lt2"/>
        </a:solidFill>
        <a:effectLst/>
      </p:bgPr>
    </p:bg>
    <p:spTree>
      <p:nvGrpSpPr>
        <p:cNvPr id="1" name="Shape 579"/>
        <p:cNvGrpSpPr/>
        <p:nvPr/>
      </p:nvGrpSpPr>
      <p:grpSpPr>
        <a:xfrm>
          <a:off x="0" y="0"/>
          <a:ext cx="0" cy="0"/>
          <a:chOff x="0" y="0"/>
          <a:chExt cx="0" cy="0"/>
        </a:xfrm>
      </p:grpSpPr>
      <p:sp>
        <p:nvSpPr>
          <p:cNvPr id="580" name="Google Shape;580;p29"/>
          <p:cNvSpPr txBox="1">
            <a:spLocks noGrp="1"/>
          </p:cNvSpPr>
          <p:nvPr>
            <p:ph type="subTitle" idx="1"/>
          </p:nvPr>
        </p:nvSpPr>
        <p:spPr>
          <a:xfrm>
            <a:off x="676650" y="1449300"/>
            <a:ext cx="7790700" cy="320100"/>
          </a:xfrm>
          <a:prstGeom prst="rect">
            <a:avLst/>
          </a:prstGeom>
          <a:noFill/>
        </p:spPr>
        <p:txBody>
          <a:bodyPr spcFirstLastPara="1" wrap="square" lIns="0" tIns="0" rIns="0" bIns="0" anchor="t"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81" name="Google Shape;581;p29"/>
          <p:cNvGrpSpPr/>
          <p:nvPr/>
        </p:nvGrpSpPr>
        <p:grpSpPr>
          <a:xfrm>
            <a:off x="8648263" y="4659742"/>
            <a:ext cx="313719" cy="338062"/>
            <a:chOff x="3976677" y="2333625"/>
            <a:chExt cx="876309" cy="944307"/>
          </a:xfrm>
        </p:grpSpPr>
        <p:sp>
          <p:nvSpPr>
            <p:cNvPr id="582" name="Google Shape;582;p29"/>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83" name="Google Shape;583;p29"/>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84" name="Google Shape;584;p29"/>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85" name="Google Shape;585;p29"/>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86" name="Google Shape;586;p29"/>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87" name="Google Shape;587;p29"/>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88" name="Google Shape;588;p29"/>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89" name="Google Shape;589;p29"/>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90" name="Google Shape;590;p29"/>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91" name="Google Shape;591;p29"/>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92" name="Google Shape;592;p29"/>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93" name="Google Shape;593;p29"/>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94" name="Google Shape;594;p29"/>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95" name="Google Shape;595;p29"/>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596" name="Google Shape;596;p29"/>
          <p:cNvSpPr txBox="1">
            <a:spLocks noGrp="1"/>
          </p:cNvSpPr>
          <p:nvPr>
            <p:ph type="body" idx="2"/>
          </p:nvPr>
        </p:nvSpPr>
        <p:spPr>
          <a:xfrm>
            <a:off x="676500" y="1769375"/>
            <a:ext cx="19479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597" name="Google Shape;597;p29"/>
          <p:cNvSpPr txBox="1">
            <a:spLocks noGrp="1"/>
          </p:cNvSpPr>
          <p:nvPr>
            <p:ph type="body" idx="3"/>
          </p:nvPr>
        </p:nvSpPr>
        <p:spPr>
          <a:xfrm>
            <a:off x="2624225" y="1769375"/>
            <a:ext cx="19479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598" name="Google Shape;598;p29"/>
          <p:cNvSpPr txBox="1">
            <a:spLocks noGrp="1"/>
          </p:cNvSpPr>
          <p:nvPr>
            <p:ph type="body" idx="4"/>
          </p:nvPr>
        </p:nvSpPr>
        <p:spPr>
          <a:xfrm>
            <a:off x="4571900" y="1769375"/>
            <a:ext cx="19479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599" name="Google Shape;599;p29"/>
          <p:cNvSpPr txBox="1">
            <a:spLocks noGrp="1"/>
          </p:cNvSpPr>
          <p:nvPr>
            <p:ph type="body" idx="5"/>
          </p:nvPr>
        </p:nvSpPr>
        <p:spPr>
          <a:xfrm>
            <a:off x="6519675" y="1769375"/>
            <a:ext cx="1947900" cy="2720100"/>
          </a:xfrm>
          <a:prstGeom prst="rect">
            <a:avLst/>
          </a:prstGeom>
        </p:spPr>
        <p:txBody>
          <a:bodyPr spcFirstLastPara="1" wrap="square" lIns="0" tIns="91425" rIns="22860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600" name="Google Shape;600;p29"/>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601" name="Google Shape;601;p29"/>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05 - Content - 6 Column - Blue">
  <p:cSld name="CUSTOM_4_2_7_1_1_2">
    <p:bg>
      <p:bgPr>
        <a:solidFill>
          <a:schemeClr val="dk1"/>
        </a:solidFill>
        <a:effectLst/>
      </p:bgPr>
    </p:bg>
    <p:spTree>
      <p:nvGrpSpPr>
        <p:cNvPr id="1" name="Shape 602"/>
        <p:cNvGrpSpPr/>
        <p:nvPr/>
      </p:nvGrpSpPr>
      <p:grpSpPr>
        <a:xfrm>
          <a:off x="0" y="0"/>
          <a:ext cx="0" cy="0"/>
          <a:chOff x="0" y="0"/>
          <a:chExt cx="0" cy="0"/>
        </a:xfrm>
      </p:grpSpPr>
      <p:sp>
        <p:nvSpPr>
          <p:cNvPr id="603" name="Google Shape;603;p30"/>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604" name="Google Shape;604;p30"/>
          <p:cNvSpPr txBox="1">
            <a:spLocks noGrp="1"/>
          </p:cNvSpPr>
          <p:nvPr>
            <p:ph type="body" idx="1"/>
          </p:nvPr>
        </p:nvSpPr>
        <p:spPr>
          <a:xfrm>
            <a:off x="5221293" y="1771000"/>
            <a:ext cx="3246000" cy="642300"/>
          </a:xfrm>
          <a:prstGeom prst="rect">
            <a:avLst/>
          </a:prstGeom>
        </p:spPr>
        <p:txBody>
          <a:bodyPr spcFirstLastPara="1" wrap="square" lIns="0" tIns="91425" rIns="228600" bIns="0" anchor="t" anchorCtr="0">
            <a:noAutofit/>
          </a:bodyPr>
          <a:lstStyle>
            <a:lvl1pPr marL="457200" lvl="0" indent="-298450" rtl="0">
              <a:lnSpc>
                <a:spcPct val="100000"/>
              </a:lnSpc>
              <a:spcBef>
                <a:spcPts val="0"/>
              </a:spcBef>
              <a:spcAft>
                <a:spcPts val="0"/>
              </a:spcAft>
              <a:buClr>
                <a:schemeClr val="lt1"/>
              </a:buClr>
              <a:buSzPts val="1100"/>
              <a:buChar char="●"/>
              <a:defRPr sz="1100">
                <a:solidFill>
                  <a:schemeClr val="lt1"/>
                </a:solidFill>
              </a:defRPr>
            </a:lvl1pPr>
            <a:lvl2pPr marL="914400" lvl="1" indent="-298450" rtl="0">
              <a:lnSpc>
                <a:spcPct val="100000"/>
              </a:lnSpc>
              <a:spcBef>
                <a:spcPts val="500"/>
              </a:spcBef>
              <a:spcAft>
                <a:spcPts val="0"/>
              </a:spcAft>
              <a:buClr>
                <a:schemeClr val="lt1"/>
              </a:buClr>
              <a:buSzPts val="1100"/>
              <a:buChar char="●"/>
              <a:defRPr sz="1100">
                <a:solidFill>
                  <a:schemeClr val="lt1"/>
                </a:solidFill>
              </a:defRPr>
            </a:lvl2pPr>
            <a:lvl3pPr marL="1371600" lvl="2" indent="-298450" rtl="0">
              <a:lnSpc>
                <a:spcPct val="100000"/>
              </a:lnSpc>
              <a:spcBef>
                <a:spcPts val="500"/>
              </a:spcBef>
              <a:spcAft>
                <a:spcPts val="0"/>
              </a:spcAft>
              <a:buClr>
                <a:schemeClr val="lt1"/>
              </a:buClr>
              <a:buSzPts val="1100"/>
              <a:buChar char="○"/>
              <a:defRPr sz="1100">
                <a:solidFill>
                  <a:schemeClr val="lt1"/>
                </a:solidFill>
              </a:defRPr>
            </a:lvl3pPr>
            <a:lvl4pPr marL="1828800" lvl="3" indent="-298450" rtl="0">
              <a:lnSpc>
                <a:spcPct val="100000"/>
              </a:lnSpc>
              <a:spcBef>
                <a:spcPts val="500"/>
              </a:spcBef>
              <a:spcAft>
                <a:spcPts val="0"/>
              </a:spcAft>
              <a:buClr>
                <a:schemeClr val="lt1"/>
              </a:buClr>
              <a:buSzPts val="1100"/>
              <a:buChar char="■"/>
              <a:defRPr sz="1100">
                <a:solidFill>
                  <a:schemeClr val="lt1"/>
                </a:solidFill>
              </a:defRPr>
            </a:lvl4pPr>
            <a:lvl5pPr marL="2286000" lvl="4" indent="-298450" rtl="0">
              <a:lnSpc>
                <a:spcPct val="100000"/>
              </a:lnSpc>
              <a:spcBef>
                <a:spcPts val="500"/>
              </a:spcBef>
              <a:spcAft>
                <a:spcPts val="0"/>
              </a:spcAft>
              <a:buClr>
                <a:schemeClr val="lt1"/>
              </a:buClr>
              <a:buSzPts val="1100"/>
              <a:buChar char="○"/>
              <a:defRPr sz="1100">
                <a:solidFill>
                  <a:schemeClr val="lt1"/>
                </a:solidFill>
              </a:defRPr>
            </a:lvl5pPr>
            <a:lvl6pPr marL="2743200" lvl="5" indent="-298450" rtl="0">
              <a:lnSpc>
                <a:spcPct val="100000"/>
              </a:lnSpc>
              <a:spcBef>
                <a:spcPts val="500"/>
              </a:spcBef>
              <a:spcAft>
                <a:spcPts val="0"/>
              </a:spcAft>
              <a:buClr>
                <a:schemeClr val="lt1"/>
              </a:buClr>
              <a:buSzPts val="1100"/>
              <a:buChar char="■"/>
              <a:defRPr sz="1100">
                <a:solidFill>
                  <a:schemeClr val="lt1"/>
                </a:solidFill>
              </a:defRPr>
            </a:lvl6pPr>
            <a:lvl7pPr marL="3200400" lvl="6" indent="-298450" rtl="0">
              <a:lnSpc>
                <a:spcPct val="100000"/>
              </a:lnSpc>
              <a:spcBef>
                <a:spcPts val="500"/>
              </a:spcBef>
              <a:spcAft>
                <a:spcPts val="0"/>
              </a:spcAft>
              <a:buClr>
                <a:schemeClr val="lt1"/>
              </a:buClr>
              <a:buSzPts val="1100"/>
              <a:buChar char="●"/>
              <a:defRPr sz="1100">
                <a:solidFill>
                  <a:schemeClr val="lt1"/>
                </a:solidFill>
              </a:defRPr>
            </a:lvl7pPr>
            <a:lvl8pPr marL="3657600" lvl="7" indent="-298450" rtl="0">
              <a:lnSpc>
                <a:spcPct val="100000"/>
              </a:lnSpc>
              <a:spcBef>
                <a:spcPts val="500"/>
              </a:spcBef>
              <a:spcAft>
                <a:spcPts val="0"/>
              </a:spcAft>
              <a:buClr>
                <a:schemeClr val="lt1"/>
              </a:buClr>
              <a:buSzPts val="1100"/>
              <a:buChar char="○"/>
              <a:defRPr sz="1100">
                <a:solidFill>
                  <a:schemeClr val="lt1"/>
                </a:solidFill>
              </a:defRPr>
            </a:lvl8pPr>
            <a:lvl9pPr marL="4114800" lvl="8" indent="-298450" rtl="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605" name="Google Shape;605;p30"/>
          <p:cNvSpPr txBox="1">
            <a:spLocks noGrp="1"/>
          </p:cNvSpPr>
          <p:nvPr>
            <p:ph type="subTitle" idx="2"/>
          </p:nvPr>
        </p:nvSpPr>
        <p:spPr>
          <a:xfrm>
            <a:off x="5221275" y="1449325"/>
            <a:ext cx="3246000" cy="322200"/>
          </a:xfrm>
          <a:prstGeom prst="rect">
            <a:avLst/>
          </a:prstGeom>
        </p:spPr>
        <p:txBody>
          <a:bodyPr spcFirstLastPara="1" wrap="square" lIns="0" tIns="0" rIns="228600" bIns="0" anchor="b" anchorCtr="0">
            <a:noAutofit/>
          </a:bodyPr>
          <a:lstStyle>
            <a:lvl1pPr lvl="0" rtl="0">
              <a:spcBef>
                <a:spcPts val="0"/>
              </a:spcBef>
              <a:spcAft>
                <a:spcPts val="0"/>
              </a:spcAft>
              <a:buClr>
                <a:schemeClr val="lt1"/>
              </a:buClr>
              <a:buSzPts val="1100"/>
              <a:buNone/>
              <a:defRPr sz="1100"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a:endParaRPr/>
          </a:p>
        </p:txBody>
      </p:sp>
      <p:sp>
        <p:nvSpPr>
          <p:cNvPr id="606" name="Google Shape;606;p30"/>
          <p:cNvSpPr txBox="1">
            <a:spLocks noGrp="1"/>
          </p:cNvSpPr>
          <p:nvPr>
            <p:ph type="body" idx="3"/>
          </p:nvPr>
        </p:nvSpPr>
        <p:spPr>
          <a:xfrm>
            <a:off x="5221293" y="2733463"/>
            <a:ext cx="3246000" cy="642300"/>
          </a:xfrm>
          <a:prstGeom prst="rect">
            <a:avLst/>
          </a:prstGeom>
        </p:spPr>
        <p:txBody>
          <a:bodyPr spcFirstLastPara="1" wrap="square" lIns="0" tIns="91425" rIns="228600" bIns="0" anchor="t" anchorCtr="0">
            <a:noAutofit/>
          </a:bodyPr>
          <a:lstStyle>
            <a:lvl1pPr marL="457200" lvl="0" indent="-298450" rtl="0">
              <a:lnSpc>
                <a:spcPct val="100000"/>
              </a:lnSpc>
              <a:spcBef>
                <a:spcPts val="0"/>
              </a:spcBef>
              <a:spcAft>
                <a:spcPts val="0"/>
              </a:spcAft>
              <a:buClr>
                <a:schemeClr val="lt1"/>
              </a:buClr>
              <a:buSzPts val="1100"/>
              <a:buChar char="●"/>
              <a:defRPr sz="1100">
                <a:solidFill>
                  <a:schemeClr val="lt1"/>
                </a:solidFill>
              </a:defRPr>
            </a:lvl1pPr>
            <a:lvl2pPr marL="914400" lvl="1" indent="-298450" rtl="0">
              <a:lnSpc>
                <a:spcPct val="100000"/>
              </a:lnSpc>
              <a:spcBef>
                <a:spcPts val="500"/>
              </a:spcBef>
              <a:spcAft>
                <a:spcPts val="0"/>
              </a:spcAft>
              <a:buClr>
                <a:schemeClr val="lt1"/>
              </a:buClr>
              <a:buSzPts val="1100"/>
              <a:buChar char="●"/>
              <a:defRPr sz="1100">
                <a:solidFill>
                  <a:schemeClr val="lt1"/>
                </a:solidFill>
              </a:defRPr>
            </a:lvl2pPr>
            <a:lvl3pPr marL="1371600" lvl="2" indent="-298450" rtl="0">
              <a:lnSpc>
                <a:spcPct val="100000"/>
              </a:lnSpc>
              <a:spcBef>
                <a:spcPts val="500"/>
              </a:spcBef>
              <a:spcAft>
                <a:spcPts val="0"/>
              </a:spcAft>
              <a:buClr>
                <a:schemeClr val="lt1"/>
              </a:buClr>
              <a:buSzPts val="1100"/>
              <a:buChar char="○"/>
              <a:defRPr sz="1100">
                <a:solidFill>
                  <a:schemeClr val="lt1"/>
                </a:solidFill>
              </a:defRPr>
            </a:lvl3pPr>
            <a:lvl4pPr marL="1828800" lvl="3" indent="-298450" rtl="0">
              <a:lnSpc>
                <a:spcPct val="100000"/>
              </a:lnSpc>
              <a:spcBef>
                <a:spcPts val="500"/>
              </a:spcBef>
              <a:spcAft>
                <a:spcPts val="0"/>
              </a:spcAft>
              <a:buClr>
                <a:schemeClr val="lt1"/>
              </a:buClr>
              <a:buSzPts val="1100"/>
              <a:buChar char="■"/>
              <a:defRPr sz="1100">
                <a:solidFill>
                  <a:schemeClr val="lt1"/>
                </a:solidFill>
              </a:defRPr>
            </a:lvl4pPr>
            <a:lvl5pPr marL="2286000" lvl="4" indent="-298450" rtl="0">
              <a:lnSpc>
                <a:spcPct val="100000"/>
              </a:lnSpc>
              <a:spcBef>
                <a:spcPts val="500"/>
              </a:spcBef>
              <a:spcAft>
                <a:spcPts val="0"/>
              </a:spcAft>
              <a:buClr>
                <a:schemeClr val="lt1"/>
              </a:buClr>
              <a:buSzPts val="1100"/>
              <a:buChar char="○"/>
              <a:defRPr sz="1100">
                <a:solidFill>
                  <a:schemeClr val="lt1"/>
                </a:solidFill>
              </a:defRPr>
            </a:lvl5pPr>
            <a:lvl6pPr marL="2743200" lvl="5" indent="-298450" rtl="0">
              <a:lnSpc>
                <a:spcPct val="100000"/>
              </a:lnSpc>
              <a:spcBef>
                <a:spcPts val="500"/>
              </a:spcBef>
              <a:spcAft>
                <a:spcPts val="0"/>
              </a:spcAft>
              <a:buClr>
                <a:schemeClr val="lt1"/>
              </a:buClr>
              <a:buSzPts val="1100"/>
              <a:buChar char="■"/>
              <a:defRPr sz="1100">
                <a:solidFill>
                  <a:schemeClr val="lt1"/>
                </a:solidFill>
              </a:defRPr>
            </a:lvl6pPr>
            <a:lvl7pPr marL="3200400" lvl="6" indent="-298450" rtl="0">
              <a:lnSpc>
                <a:spcPct val="100000"/>
              </a:lnSpc>
              <a:spcBef>
                <a:spcPts val="500"/>
              </a:spcBef>
              <a:spcAft>
                <a:spcPts val="0"/>
              </a:spcAft>
              <a:buClr>
                <a:schemeClr val="lt1"/>
              </a:buClr>
              <a:buSzPts val="1100"/>
              <a:buChar char="●"/>
              <a:defRPr sz="1100">
                <a:solidFill>
                  <a:schemeClr val="lt1"/>
                </a:solidFill>
              </a:defRPr>
            </a:lvl7pPr>
            <a:lvl8pPr marL="3657600" lvl="7" indent="-298450" rtl="0">
              <a:lnSpc>
                <a:spcPct val="100000"/>
              </a:lnSpc>
              <a:spcBef>
                <a:spcPts val="500"/>
              </a:spcBef>
              <a:spcAft>
                <a:spcPts val="0"/>
              </a:spcAft>
              <a:buClr>
                <a:schemeClr val="lt1"/>
              </a:buClr>
              <a:buSzPts val="1100"/>
              <a:buChar char="○"/>
              <a:defRPr sz="1100">
                <a:solidFill>
                  <a:schemeClr val="lt1"/>
                </a:solidFill>
              </a:defRPr>
            </a:lvl8pPr>
            <a:lvl9pPr marL="4114800" lvl="8" indent="-298450" rtl="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607" name="Google Shape;607;p30"/>
          <p:cNvSpPr txBox="1">
            <a:spLocks noGrp="1"/>
          </p:cNvSpPr>
          <p:nvPr>
            <p:ph type="subTitle" idx="4"/>
          </p:nvPr>
        </p:nvSpPr>
        <p:spPr>
          <a:xfrm>
            <a:off x="5221275" y="2410650"/>
            <a:ext cx="3246000" cy="322200"/>
          </a:xfrm>
          <a:prstGeom prst="rect">
            <a:avLst/>
          </a:prstGeom>
        </p:spPr>
        <p:txBody>
          <a:bodyPr spcFirstLastPara="1" wrap="square" lIns="0" tIns="0" rIns="228600" bIns="0" anchor="b" anchorCtr="0">
            <a:noAutofit/>
          </a:bodyPr>
          <a:lstStyle>
            <a:lvl1pPr lvl="0" rtl="0">
              <a:spcBef>
                <a:spcPts val="0"/>
              </a:spcBef>
              <a:spcAft>
                <a:spcPts val="0"/>
              </a:spcAft>
              <a:buClr>
                <a:schemeClr val="lt1"/>
              </a:buClr>
              <a:buSzPts val="1100"/>
              <a:buNone/>
              <a:defRPr sz="1100"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a:endParaRPr/>
          </a:p>
        </p:txBody>
      </p:sp>
      <p:sp>
        <p:nvSpPr>
          <p:cNvPr id="608" name="Google Shape;608;p30"/>
          <p:cNvSpPr txBox="1">
            <a:spLocks noGrp="1"/>
          </p:cNvSpPr>
          <p:nvPr>
            <p:ph type="body" idx="5"/>
          </p:nvPr>
        </p:nvSpPr>
        <p:spPr>
          <a:xfrm>
            <a:off x="5221293" y="3687800"/>
            <a:ext cx="3246000" cy="642300"/>
          </a:xfrm>
          <a:prstGeom prst="rect">
            <a:avLst/>
          </a:prstGeom>
        </p:spPr>
        <p:txBody>
          <a:bodyPr spcFirstLastPara="1" wrap="square" lIns="0" tIns="91425" rIns="228600" bIns="0" anchor="t" anchorCtr="0">
            <a:noAutofit/>
          </a:bodyPr>
          <a:lstStyle>
            <a:lvl1pPr marL="457200" lvl="0" indent="-298450" rtl="0">
              <a:lnSpc>
                <a:spcPct val="100000"/>
              </a:lnSpc>
              <a:spcBef>
                <a:spcPts val="0"/>
              </a:spcBef>
              <a:spcAft>
                <a:spcPts val="0"/>
              </a:spcAft>
              <a:buClr>
                <a:schemeClr val="lt1"/>
              </a:buClr>
              <a:buSzPts val="1100"/>
              <a:buChar char="●"/>
              <a:defRPr sz="1100">
                <a:solidFill>
                  <a:schemeClr val="lt1"/>
                </a:solidFill>
              </a:defRPr>
            </a:lvl1pPr>
            <a:lvl2pPr marL="914400" lvl="1" indent="-298450" rtl="0">
              <a:lnSpc>
                <a:spcPct val="100000"/>
              </a:lnSpc>
              <a:spcBef>
                <a:spcPts val="500"/>
              </a:spcBef>
              <a:spcAft>
                <a:spcPts val="0"/>
              </a:spcAft>
              <a:buClr>
                <a:schemeClr val="lt1"/>
              </a:buClr>
              <a:buSzPts val="1100"/>
              <a:buChar char="●"/>
              <a:defRPr sz="1100">
                <a:solidFill>
                  <a:schemeClr val="lt1"/>
                </a:solidFill>
              </a:defRPr>
            </a:lvl2pPr>
            <a:lvl3pPr marL="1371600" lvl="2" indent="-298450" rtl="0">
              <a:lnSpc>
                <a:spcPct val="100000"/>
              </a:lnSpc>
              <a:spcBef>
                <a:spcPts val="500"/>
              </a:spcBef>
              <a:spcAft>
                <a:spcPts val="0"/>
              </a:spcAft>
              <a:buClr>
                <a:schemeClr val="lt1"/>
              </a:buClr>
              <a:buSzPts val="1100"/>
              <a:buChar char="○"/>
              <a:defRPr sz="1100">
                <a:solidFill>
                  <a:schemeClr val="lt1"/>
                </a:solidFill>
              </a:defRPr>
            </a:lvl3pPr>
            <a:lvl4pPr marL="1828800" lvl="3" indent="-298450" rtl="0">
              <a:lnSpc>
                <a:spcPct val="100000"/>
              </a:lnSpc>
              <a:spcBef>
                <a:spcPts val="500"/>
              </a:spcBef>
              <a:spcAft>
                <a:spcPts val="0"/>
              </a:spcAft>
              <a:buClr>
                <a:schemeClr val="lt1"/>
              </a:buClr>
              <a:buSzPts val="1100"/>
              <a:buChar char="■"/>
              <a:defRPr sz="1100">
                <a:solidFill>
                  <a:schemeClr val="lt1"/>
                </a:solidFill>
              </a:defRPr>
            </a:lvl4pPr>
            <a:lvl5pPr marL="2286000" lvl="4" indent="-298450" rtl="0">
              <a:lnSpc>
                <a:spcPct val="100000"/>
              </a:lnSpc>
              <a:spcBef>
                <a:spcPts val="500"/>
              </a:spcBef>
              <a:spcAft>
                <a:spcPts val="0"/>
              </a:spcAft>
              <a:buClr>
                <a:schemeClr val="lt1"/>
              </a:buClr>
              <a:buSzPts val="1100"/>
              <a:buChar char="○"/>
              <a:defRPr sz="1100">
                <a:solidFill>
                  <a:schemeClr val="lt1"/>
                </a:solidFill>
              </a:defRPr>
            </a:lvl5pPr>
            <a:lvl6pPr marL="2743200" lvl="5" indent="-298450" rtl="0">
              <a:lnSpc>
                <a:spcPct val="100000"/>
              </a:lnSpc>
              <a:spcBef>
                <a:spcPts val="500"/>
              </a:spcBef>
              <a:spcAft>
                <a:spcPts val="0"/>
              </a:spcAft>
              <a:buClr>
                <a:schemeClr val="lt1"/>
              </a:buClr>
              <a:buSzPts val="1100"/>
              <a:buChar char="■"/>
              <a:defRPr sz="1100">
                <a:solidFill>
                  <a:schemeClr val="lt1"/>
                </a:solidFill>
              </a:defRPr>
            </a:lvl6pPr>
            <a:lvl7pPr marL="3200400" lvl="6" indent="-298450" rtl="0">
              <a:lnSpc>
                <a:spcPct val="100000"/>
              </a:lnSpc>
              <a:spcBef>
                <a:spcPts val="500"/>
              </a:spcBef>
              <a:spcAft>
                <a:spcPts val="0"/>
              </a:spcAft>
              <a:buClr>
                <a:schemeClr val="lt1"/>
              </a:buClr>
              <a:buSzPts val="1100"/>
              <a:buChar char="●"/>
              <a:defRPr sz="1100">
                <a:solidFill>
                  <a:schemeClr val="lt1"/>
                </a:solidFill>
              </a:defRPr>
            </a:lvl7pPr>
            <a:lvl8pPr marL="3657600" lvl="7" indent="-298450" rtl="0">
              <a:lnSpc>
                <a:spcPct val="100000"/>
              </a:lnSpc>
              <a:spcBef>
                <a:spcPts val="500"/>
              </a:spcBef>
              <a:spcAft>
                <a:spcPts val="0"/>
              </a:spcAft>
              <a:buClr>
                <a:schemeClr val="lt1"/>
              </a:buClr>
              <a:buSzPts val="1100"/>
              <a:buChar char="○"/>
              <a:defRPr sz="1100">
                <a:solidFill>
                  <a:schemeClr val="lt1"/>
                </a:solidFill>
              </a:defRPr>
            </a:lvl8pPr>
            <a:lvl9pPr marL="4114800" lvl="8" indent="-298450" rtl="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609" name="Google Shape;609;p30"/>
          <p:cNvSpPr txBox="1">
            <a:spLocks noGrp="1"/>
          </p:cNvSpPr>
          <p:nvPr>
            <p:ph type="subTitle" idx="6"/>
          </p:nvPr>
        </p:nvSpPr>
        <p:spPr>
          <a:xfrm>
            <a:off x="5221275" y="3376400"/>
            <a:ext cx="3246000" cy="311400"/>
          </a:xfrm>
          <a:prstGeom prst="rect">
            <a:avLst/>
          </a:prstGeom>
        </p:spPr>
        <p:txBody>
          <a:bodyPr spcFirstLastPara="1" wrap="square" lIns="0" tIns="0" rIns="228600" bIns="0" anchor="b" anchorCtr="0">
            <a:noAutofit/>
          </a:bodyPr>
          <a:lstStyle>
            <a:lvl1pPr lvl="0" rtl="0">
              <a:spcBef>
                <a:spcPts val="0"/>
              </a:spcBef>
              <a:spcAft>
                <a:spcPts val="0"/>
              </a:spcAft>
              <a:buClr>
                <a:schemeClr val="lt1"/>
              </a:buClr>
              <a:buSzPts val="1100"/>
              <a:buNone/>
              <a:defRPr sz="1100"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a:endParaRPr/>
          </a:p>
        </p:txBody>
      </p:sp>
      <p:sp>
        <p:nvSpPr>
          <p:cNvPr id="610" name="Google Shape;610;p30"/>
          <p:cNvSpPr txBox="1">
            <a:spLocks noGrp="1"/>
          </p:cNvSpPr>
          <p:nvPr>
            <p:ph type="body" idx="7"/>
          </p:nvPr>
        </p:nvSpPr>
        <p:spPr>
          <a:xfrm>
            <a:off x="1325893" y="1771000"/>
            <a:ext cx="3246000" cy="642300"/>
          </a:xfrm>
          <a:prstGeom prst="rect">
            <a:avLst/>
          </a:prstGeom>
        </p:spPr>
        <p:txBody>
          <a:bodyPr spcFirstLastPara="1" wrap="square" lIns="0" tIns="91425" rIns="228600" bIns="0" anchor="t" anchorCtr="0">
            <a:noAutofit/>
          </a:bodyPr>
          <a:lstStyle>
            <a:lvl1pPr marL="457200" lvl="0" indent="-298450" rtl="0">
              <a:lnSpc>
                <a:spcPct val="100000"/>
              </a:lnSpc>
              <a:spcBef>
                <a:spcPts val="0"/>
              </a:spcBef>
              <a:spcAft>
                <a:spcPts val="0"/>
              </a:spcAft>
              <a:buClr>
                <a:schemeClr val="lt1"/>
              </a:buClr>
              <a:buSzPts val="1100"/>
              <a:buChar char="●"/>
              <a:defRPr sz="1100">
                <a:solidFill>
                  <a:schemeClr val="lt1"/>
                </a:solidFill>
              </a:defRPr>
            </a:lvl1pPr>
            <a:lvl2pPr marL="914400" lvl="1" indent="-298450" rtl="0">
              <a:lnSpc>
                <a:spcPct val="100000"/>
              </a:lnSpc>
              <a:spcBef>
                <a:spcPts val="500"/>
              </a:spcBef>
              <a:spcAft>
                <a:spcPts val="0"/>
              </a:spcAft>
              <a:buClr>
                <a:schemeClr val="lt1"/>
              </a:buClr>
              <a:buSzPts val="1100"/>
              <a:buChar char="●"/>
              <a:defRPr sz="1100">
                <a:solidFill>
                  <a:schemeClr val="lt1"/>
                </a:solidFill>
              </a:defRPr>
            </a:lvl2pPr>
            <a:lvl3pPr marL="1371600" lvl="2" indent="-298450" rtl="0">
              <a:lnSpc>
                <a:spcPct val="100000"/>
              </a:lnSpc>
              <a:spcBef>
                <a:spcPts val="500"/>
              </a:spcBef>
              <a:spcAft>
                <a:spcPts val="0"/>
              </a:spcAft>
              <a:buClr>
                <a:schemeClr val="lt1"/>
              </a:buClr>
              <a:buSzPts val="1100"/>
              <a:buChar char="○"/>
              <a:defRPr sz="1100">
                <a:solidFill>
                  <a:schemeClr val="lt1"/>
                </a:solidFill>
              </a:defRPr>
            </a:lvl3pPr>
            <a:lvl4pPr marL="1828800" lvl="3" indent="-298450" rtl="0">
              <a:lnSpc>
                <a:spcPct val="100000"/>
              </a:lnSpc>
              <a:spcBef>
                <a:spcPts val="500"/>
              </a:spcBef>
              <a:spcAft>
                <a:spcPts val="0"/>
              </a:spcAft>
              <a:buClr>
                <a:schemeClr val="lt1"/>
              </a:buClr>
              <a:buSzPts val="1100"/>
              <a:buChar char="■"/>
              <a:defRPr sz="1100">
                <a:solidFill>
                  <a:schemeClr val="lt1"/>
                </a:solidFill>
              </a:defRPr>
            </a:lvl4pPr>
            <a:lvl5pPr marL="2286000" lvl="4" indent="-298450" rtl="0">
              <a:lnSpc>
                <a:spcPct val="100000"/>
              </a:lnSpc>
              <a:spcBef>
                <a:spcPts val="500"/>
              </a:spcBef>
              <a:spcAft>
                <a:spcPts val="0"/>
              </a:spcAft>
              <a:buClr>
                <a:schemeClr val="lt1"/>
              </a:buClr>
              <a:buSzPts val="1100"/>
              <a:buChar char="○"/>
              <a:defRPr sz="1100">
                <a:solidFill>
                  <a:schemeClr val="lt1"/>
                </a:solidFill>
              </a:defRPr>
            </a:lvl5pPr>
            <a:lvl6pPr marL="2743200" lvl="5" indent="-298450" rtl="0">
              <a:lnSpc>
                <a:spcPct val="100000"/>
              </a:lnSpc>
              <a:spcBef>
                <a:spcPts val="500"/>
              </a:spcBef>
              <a:spcAft>
                <a:spcPts val="0"/>
              </a:spcAft>
              <a:buClr>
                <a:schemeClr val="lt1"/>
              </a:buClr>
              <a:buSzPts val="1100"/>
              <a:buChar char="■"/>
              <a:defRPr sz="1100">
                <a:solidFill>
                  <a:schemeClr val="lt1"/>
                </a:solidFill>
              </a:defRPr>
            </a:lvl6pPr>
            <a:lvl7pPr marL="3200400" lvl="6" indent="-298450" rtl="0">
              <a:lnSpc>
                <a:spcPct val="100000"/>
              </a:lnSpc>
              <a:spcBef>
                <a:spcPts val="500"/>
              </a:spcBef>
              <a:spcAft>
                <a:spcPts val="0"/>
              </a:spcAft>
              <a:buClr>
                <a:schemeClr val="lt1"/>
              </a:buClr>
              <a:buSzPts val="1100"/>
              <a:buChar char="●"/>
              <a:defRPr sz="1100">
                <a:solidFill>
                  <a:schemeClr val="lt1"/>
                </a:solidFill>
              </a:defRPr>
            </a:lvl7pPr>
            <a:lvl8pPr marL="3657600" lvl="7" indent="-298450" rtl="0">
              <a:lnSpc>
                <a:spcPct val="100000"/>
              </a:lnSpc>
              <a:spcBef>
                <a:spcPts val="500"/>
              </a:spcBef>
              <a:spcAft>
                <a:spcPts val="0"/>
              </a:spcAft>
              <a:buClr>
                <a:schemeClr val="lt1"/>
              </a:buClr>
              <a:buSzPts val="1100"/>
              <a:buChar char="○"/>
              <a:defRPr sz="1100">
                <a:solidFill>
                  <a:schemeClr val="lt1"/>
                </a:solidFill>
              </a:defRPr>
            </a:lvl8pPr>
            <a:lvl9pPr marL="4114800" lvl="8" indent="-298450" rtl="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611" name="Google Shape;611;p30"/>
          <p:cNvSpPr txBox="1">
            <a:spLocks noGrp="1"/>
          </p:cNvSpPr>
          <p:nvPr>
            <p:ph type="subTitle" idx="8"/>
          </p:nvPr>
        </p:nvSpPr>
        <p:spPr>
          <a:xfrm>
            <a:off x="1325875" y="1449325"/>
            <a:ext cx="3246000" cy="322200"/>
          </a:xfrm>
          <a:prstGeom prst="rect">
            <a:avLst/>
          </a:prstGeom>
        </p:spPr>
        <p:txBody>
          <a:bodyPr spcFirstLastPara="1" wrap="square" lIns="0" tIns="0" rIns="228600" bIns="0" anchor="b" anchorCtr="0">
            <a:noAutofit/>
          </a:bodyPr>
          <a:lstStyle>
            <a:lvl1pPr lvl="0" rtl="0">
              <a:spcBef>
                <a:spcPts val="0"/>
              </a:spcBef>
              <a:spcAft>
                <a:spcPts val="0"/>
              </a:spcAft>
              <a:buClr>
                <a:schemeClr val="lt1"/>
              </a:buClr>
              <a:buSzPts val="1100"/>
              <a:buNone/>
              <a:defRPr sz="1100"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a:endParaRPr/>
          </a:p>
        </p:txBody>
      </p:sp>
      <p:sp>
        <p:nvSpPr>
          <p:cNvPr id="612" name="Google Shape;612;p30"/>
          <p:cNvSpPr txBox="1">
            <a:spLocks noGrp="1"/>
          </p:cNvSpPr>
          <p:nvPr>
            <p:ph type="body" idx="9"/>
          </p:nvPr>
        </p:nvSpPr>
        <p:spPr>
          <a:xfrm>
            <a:off x="1325893" y="2733463"/>
            <a:ext cx="3246000" cy="642300"/>
          </a:xfrm>
          <a:prstGeom prst="rect">
            <a:avLst/>
          </a:prstGeom>
        </p:spPr>
        <p:txBody>
          <a:bodyPr spcFirstLastPara="1" wrap="square" lIns="0" tIns="91425" rIns="228600" bIns="0" anchor="t" anchorCtr="0">
            <a:noAutofit/>
          </a:bodyPr>
          <a:lstStyle>
            <a:lvl1pPr marL="457200" lvl="0" indent="-298450" rtl="0">
              <a:lnSpc>
                <a:spcPct val="100000"/>
              </a:lnSpc>
              <a:spcBef>
                <a:spcPts val="0"/>
              </a:spcBef>
              <a:spcAft>
                <a:spcPts val="0"/>
              </a:spcAft>
              <a:buClr>
                <a:schemeClr val="lt1"/>
              </a:buClr>
              <a:buSzPts val="1100"/>
              <a:buChar char="●"/>
              <a:defRPr sz="1100">
                <a:solidFill>
                  <a:schemeClr val="lt1"/>
                </a:solidFill>
              </a:defRPr>
            </a:lvl1pPr>
            <a:lvl2pPr marL="914400" lvl="1" indent="-298450" rtl="0">
              <a:lnSpc>
                <a:spcPct val="100000"/>
              </a:lnSpc>
              <a:spcBef>
                <a:spcPts val="500"/>
              </a:spcBef>
              <a:spcAft>
                <a:spcPts val="0"/>
              </a:spcAft>
              <a:buClr>
                <a:schemeClr val="lt1"/>
              </a:buClr>
              <a:buSzPts val="1100"/>
              <a:buChar char="●"/>
              <a:defRPr sz="1100">
                <a:solidFill>
                  <a:schemeClr val="lt1"/>
                </a:solidFill>
              </a:defRPr>
            </a:lvl2pPr>
            <a:lvl3pPr marL="1371600" lvl="2" indent="-298450" rtl="0">
              <a:lnSpc>
                <a:spcPct val="100000"/>
              </a:lnSpc>
              <a:spcBef>
                <a:spcPts val="500"/>
              </a:spcBef>
              <a:spcAft>
                <a:spcPts val="0"/>
              </a:spcAft>
              <a:buClr>
                <a:schemeClr val="lt1"/>
              </a:buClr>
              <a:buSzPts val="1100"/>
              <a:buChar char="○"/>
              <a:defRPr sz="1100">
                <a:solidFill>
                  <a:schemeClr val="lt1"/>
                </a:solidFill>
              </a:defRPr>
            </a:lvl3pPr>
            <a:lvl4pPr marL="1828800" lvl="3" indent="-298450" rtl="0">
              <a:lnSpc>
                <a:spcPct val="100000"/>
              </a:lnSpc>
              <a:spcBef>
                <a:spcPts val="500"/>
              </a:spcBef>
              <a:spcAft>
                <a:spcPts val="0"/>
              </a:spcAft>
              <a:buClr>
                <a:schemeClr val="lt1"/>
              </a:buClr>
              <a:buSzPts val="1100"/>
              <a:buChar char="■"/>
              <a:defRPr sz="1100">
                <a:solidFill>
                  <a:schemeClr val="lt1"/>
                </a:solidFill>
              </a:defRPr>
            </a:lvl4pPr>
            <a:lvl5pPr marL="2286000" lvl="4" indent="-298450" rtl="0">
              <a:lnSpc>
                <a:spcPct val="100000"/>
              </a:lnSpc>
              <a:spcBef>
                <a:spcPts val="500"/>
              </a:spcBef>
              <a:spcAft>
                <a:spcPts val="0"/>
              </a:spcAft>
              <a:buClr>
                <a:schemeClr val="lt1"/>
              </a:buClr>
              <a:buSzPts val="1100"/>
              <a:buChar char="○"/>
              <a:defRPr sz="1100">
                <a:solidFill>
                  <a:schemeClr val="lt1"/>
                </a:solidFill>
              </a:defRPr>
            </a:lvl5pPr>
            <a:lvl6pPr marL="2743200" lvl="5" indent="-298450" rtl="0">
              <a:lnSpc>
                <a:spcPct val="100000"/>
              </a:lnSpc>
              <a:spcBef>
                <a:spcPts val="500"/>
              </a:spcBef>
              <a:spcAft>
                <a:spcPts val="0"/>
              </a:spcAft>
              <a:buClr>
                <a:schemeClr val="lt1"/>
              </a:buClr>
              <a:buSzPts val="1100"/>
              <a:buChar char="■"/>
              <a:defRPr sz="1100">
                <a:solidFill>
                  <a:schemeClr val="lt1"/>
                </a:solidFill>
              </a:defRPr>
            </a:lvl6pPr>
            <a:lvl7pPr marL="3200400" lvl="6" indent="-298450" rtl="0">
              <a:lnSpc>
                <a:spcPct val="100000"/>
              </a:lnSpc>
              <a:spcBef>
                <a:spcPts val="500"/>
              </a:spcBef>
              <a:spcAft>
                <a:spcPts val="0"/>
              </a:spcAft>
              <a:buClr>
                <a:schemeClr val="lt1"/>
              </a:buClr>
              <a:buSzPts val="1100"/>
              <a:buChar char="●"/>
              <a:defRPr sz="1100">
                <a:solidFill>
                  <a:schemeClr val="lt1"/>
                </a:solidFill>
              </a:defRPr>
            </a:lvl7pPr>
            <a:lvl8pPr marL="3657600" lvl="7" indent="-298450" rtl="0">
              <a:lnSpc>
                <a:spcPct val="100000"/>
              </a:lnSpc>
              <a:spcBef>
                <a:spcPts val="500"/>
              </a:spcBef>
              <a:spcAft>
                <a:spcPts val="0"/>
              </a:spcAft>
              <a:buClr>
                <a:schemeClr val="lt1"/>
              </a:buClr>
              <a:buSzPts val="1100"/>
              <a:buChar char="○"/>
              <a:defRPr sz="1100">
                <a:solidFill>
                  <a:schemeClr val="lt1"/>
                </a:solidFill>
              </a:defRPr>
            </a:lvl8pPr>
            <a:lvl9pPr marL="4114800" lvl="8" indent="-298450" rtl="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613" name="Google Shape;613;p30"/>
          <p:cNvSpPr txBox="1">
            <a:spLocks noGrp="1"/>
          </p:cNvSpPr>
          <p:nvPr>
            <p:ph type="subTitle" idx="13"/>
          </p:nvPr>
        </p:nvSpPr>
        <p:spPr>
          <a:xfrm>
            <a:off x="1325875" y="2410650"/>
            <a:ext cx="3246000" cy="322200"/>
          </a:xfrm>
          <a:prstGeom prst="rect">
            <a:avLst/>
          </a:prstGeom>
        </p:spPr>
        <p:txBody>
          <a:bodyPr spcFirstLastPara="1" wrap="square" lIns="0" tIns="0" rIns="228600" bIns="0" anchor="b" anchorCtr="0">
            <a:noAutofit/>
          </a:bodyPr>
          <a:lstStyle>
            <a:lvl1pPr lvl="0" rtl="0">
              <a:spcBef>
                <a:spcPts val="0"/>
              </a:spcBef>
              <a:spcAft>
                <a:spcPts val="0"/>
              </a:spcAft>
              <a:buClr>
                <a:schemeClr val="lt1"/>
              </a:buClr>
              <a:buSzPts val="1100"/>
              <a:buNone/>
              <a:defRPr sz="1100"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a:endParaRPr/>
          </a:p>
        </p:txBody>
      </p:sp>
      <p:sp>
        <p:nvSpPr>
          <p:cNvPr id="614" name="Google Shape;614;p30"/>
          <p:cNvSpPr txBox="1">
            <a:spLocks noGrp="1"/>
          </p:cNvSpPr>
          <p:nvPr>
            <p:ph type="body" idx="14"/>
          </p:nvPr>
        </p:nvSpPr>
        <p:spPr>
          <a:xfrm>
            <a:off x="1325893" y="3687800"/>
            <a:ext cx="3246000" cy="642300"/>
          </a:xfrm>
          <a:prstGeom prst="rect">
            <a:avLst/>
          </a:prstGeom>
        </p:spPr>
        <p:txBody>
          <a:bodyPr spcFirstLastPara="1" wrap="square" lIns="0" tIns="91425" rIns="228600" bIns="0" anchor="t" anchorCtr="0">
            <a:noAutofit/>
          </a:bodyPr>
          <a:lstStyle>
            <a:lvl1pPr marL="457200" lvl="0" indent="-298450" rtl="0">
              <a:lnSpc>
                <a:spcPct val="100000"/>
              </a:lnSpc>
              <a:spcBef>
                <a:spcPts val="0"/>
              </a:spcBef>
              <a:spcAft>
                <a:spcPts val="0"/>
              </a:spcAft>
              <a:buClr>
                <a:schemeClr val="lt1"/>
              </a:buClr>
              <a:buSzPts val="1100"/>
              <a:buChar char="●"/>
              <a:defRPr sz="1100">
                <a:solidFill>
                  <a:schemeClr val="lt1"/>
                </a:solidFill>
              </a:defRPr>
            </a:lvl1pPr>
            <a:lvl2pPr marL="914400" lvl="1" indent="-298450" rtl="0">
              <a:lnSpc>
                <a:spcPct val="100000"/>
              </a:lnSpc>
              <a:spcBef>
                <a:spcPts val="500"/>
              </a:spcBef>
              <a:spcAft>
                <a:spcPts val="0"/>
              </a:spcAft>
              <a:buClr>
                <a:schemeClr val="lt1"/>
              </a:buClr>
              <a:buSzPts val="1100"/>
              <a:buChar char="●"/>
              <a:defRPr sz="1100">
                <a:solidFill>
                  <a:schemeClr val="lt1"/>
                </a:solidFill>
              </a:defRPr>
            </a:lvl2pPr>
            <a:lvl3pPr marL="1371600" lvl="2" indent="-298450" rtl="0">
              <a:lnSpc>
                <a:spcPct val="100000"/>
              </a:lnSpc>
              <a:spcBef>
                <a:spcPts val="500"/>
              </a:spcBef>
              <a:spcAft>
                <a:spcPts val="0"/>
              </a:spcAft>
              <a:buClr>
                <a:schemeClr val="lt1"/>
              </a:buClr>
              <a:buSzPts val="1100"/>
              <a:buChar char="○"/>
              <a:defRPr sz="1100">
                <a:solidFill>
                  <a:schemeClr val="lt1"/>
                </a:solidFill>
              </a:defRPr>
            </a:lvl3pPr>
            <a:lvl4pPr marL="1828800" lvl="3" indent="-298450" rtl="0">
              <a:lnSpc>
                <a:spcPct val="100000"/>
              </a:lnSpc>
              <a:spcBef>
                <a:spcPts val="500"/>
              </a:spcBef>
              <a:spcAft>
                <a:spcPts val="0"/>
              </a:spcAft>
              <a:buClr>
                <a:schemeClr val="lt1"/>
              </a:buClr>
              <a:buSzPts val="1100"/>
              <a:buChar char="■"/>
              <a:defRPr sz="1100">
                <a:solidFill>
                  <a:schemeClr val="lt1"/>
                </a:solidFill>
              </a:defRPr>
            </a:lvl4pPr>
            <a:lvl5pPr marL="2286000" lvl="4" indent="-298450" rtl="0">
              <a:lnSpc>
                <a:spcPct val="100000"/>
              </a:lnSpc>
              <a:spcBef>
                <a:spcPts val="500"/>
              </a:spcBef>
              <a:spcAft>
                <a:spcPts val="0"/>
              </a:spcAft>
              <a:buClr>
                <a:schemeClr val="lt1"/>
              </a:buClr>
              <a:buSzPts val="1100"/>
              <a:buChar char="○"/>
              <a:defRPr sz="1100">
                <a:solidFill>
                  <a:schemeClr val="lt1"/>
                </a:solidFill>
              </a:defRPr>
            </a:lvl5pPr>
            <a:lvl6pPr marL="2743200" lvl="5" indent="-298450" rtl="0">
              <a:lnSpc>
                <a:spcPct val="100000"/>
              </a:lnSpc>
              <a:spcBef>
                <a:spcPts val="500"/>
              </a:spcBef>
              <a:spcAft>
                <a:spcPts val="0"/>
              </a:spcAft>
              <a:buClr>
                <a:schemeClr val="lt1"/>
              </a:buClr>
              <a:buSzPts val="1100"/>
              <a:buChar char="■"/>
              <a:defRPr sz="1100">
                <a:solidFill>
                  <a:schemeClr val="lt1"/>
                </a:solidFill>
              </a:defRPr>
            </a:lvl6pPr>
            <a:lvl7pPr marL="3200400" lvl="6" indent="-298450" rtl="0">
              <a:lnSpc>
                <a:spcPct val="100000"/>
              </a:lnSpc>
              <a:spcBef>
                <a:spcPts val="500"/>
              </a:spcBef>
              <a:spcAft>
                <a:spcPts val="0"/>
              </a:spcAft>
              <a:buClr>
                <a:schemeClr val="lt1"/>
              </a:buClr>
              <a:buSzPts val="1100"/>
              <a:buChar char="●"/>
              <a:defRPr sz="1100">
                <a:solidFill>
                  <a:schemeClr val="lt1"/>
                </a:solidFill>
              </a:defRPr>
            </a:lvl7pPr>
            <a:lvl8pPr marL="3657600" lvl="7" indent="-298450" rtl="0">
              <a:lnSpc>
                <a:spcPct val="100000"/>
              </a:lnSpc>
              <a:spcBef>
                <a:spcPts val="500"/>
              </a:spcBef>
              <a:spcAft>
                <a:spcPts val="0"/>
              </a:spcAft>
              <a:buClr>
                <a:schemeClr val="lt1"/>
              </a:buClr>
              <a:buSzPts val="1100"/>
              <a:buChar char="○"/>
              <a:defRPr sz="1100">
                <a:solidFill>
                  <a:schemeClr val="lt1"/>
                </a:solidFill>
              </a:defRPr>
            </a:lvl8pPr>
            <a:lvl9pPr marL="4114800" lvl="8" indent="-298450" rtl="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615" name="Google Shape;615;p30"/>
          <p:cNvSpPr txBox="1">
            <a:spLocks noGrp="1"/>
          </p:cNvSpPr>
          <p:nvPr>
            <p:ph type="subTitle" idx="15"/>
          </p:nvPr>
        </p:nvSpPr>
        <p:spPr>
          <a:xfrm>
            <a:off x="1325875" y="3376400"/>
            <a:ext cx="3246000" cy="311400"/>
          </a:xfrm>
          <a:prstGeom prst="rect">
            <a:avLst/>
          </a:prstGeom>
        </p:spPr>
        <p:txBody>
          <a:bodyPr spcFirstLastPara="1" wrap="square" lIns="0" tIns="0" rIns="228600" bIns="0" anchor="b" anchorCtr="0">
            <a:noAutofit/>
          </a:bodyPr>
          <a:lstStyle>
            <a:lvl1pPr lvl="0" rtl="0">
              <a:spcBef>
                <a:spcPts val="0"/>
              </a:spcBef>
              <a:spcAft>
                <a:spcPts val="0"/>
              </a:spcAft>
              <a:buClr>
                <a:schemeClr val="lt1"/>
              </a:buClr>
              <a:buSzPts val="1100"/>
              <a:buNone/>
              <a:defRPr sz="1100" b="1">
                <a:solidFill>
                  <a:schemeClr val="lt1"/>
                </a:solidFill>
              </a:defRPr>
            </a:lvl1pPr>
            <a:lvl2pPr lvl="1" rtl="0">
              <a:spcBef>
                <a:spcPts val="0"/>
              </a:spcBef>
              <a:spcAft>
                <a:spcPts val="0"/>
              </a:spcAft>
              <a:buClr>
                <a:schemeClr val="lt1"/>
              </a:buClr>
              <a:buSzPts val="1400"/>
              <a:buNone/>
              <a:defRPr b="1">
                <a:solidFill>
                  <a:schemeClr val="lt1"/>
                </a:solidFill>
              </a:defRPr>
            </a:lvl2pPr>
            <a:lvl3pPr lvl="2" rtl="0">
              <a:spcBef>
                <a:spcPts val="0"/>
              </a:spcBef>
              <a:spcAft>
                <a:spcPts val="0"/>
              </a:spcAft>
              <a:buClr>
                <a:schemeClr val="lt1"/>
              </a:buClr>
              <a:buSzPts val="1400"/>
              <a:buNone/>
              <a:defRPr b="1">
                <a:solidFill>
                  <a:schemeClr val="lt1"/>
                </a:solidFill>
              </a:defRPr>
            </a:lvl3pPr>
            <a:lvl4pPr lvl="3" rtl="0">
              <a:spcBef>
                <a:spcPts val="0"/>
              </a:spcBef>
              <a:spcAft>
                <a:spcPts val="0"/>
              </a:spcAft>
              <a:buClr>
                <a:schemeClr val="lt1"/>
              </a:buClr>
              <a:buSzPts val="1400"/>
              <a:buNone/>
              <a:defRPr b="1">
                <a:solidFill>
                  <a:schemeClr val="lt1"/>
                </a:solidFill>
              </a:defRPr>
            </a:lvl4pPr>
            <a:lvl5pPr lvl="4" rtl="0">
              <a:spcBef>
                <a:spcPts val="0"/>
              </a:spcBef>
              <a:spcAft>
                <a:spcPts val="0"/>
              </a:spcAft>
              <a:buClr>
                <a:schemeClr val="lt1"/>
              </a:buClr>
              <a:buSzPts val="1400"/>
              <a:buNone/>
              <a:defRPr b="1">
                <a:solidFill>
                  <a:schemeClr val="lt1"/>
                </a:solidFill>
              </a:defRPr>
            </a:lvl5pPr>
            <a:lvl6pPr lvl="5" rtl="0">
              <a:spcBef>
                <a:spcPts val="0"/>
              </a:spcBef>
              <a:spcAft>
                <a:spcPts val="0"/>
              </a:spcAft>
              <a:buClr>
                <a:schemeClr val="lt1"/>
              </a:buClr>
              <a:buSzPts val="1400"/>
              <a:buNone/>
              <a:defRPr b="1">
                <a:solidFill>
                  <a:schemeClr val="lt1"/>
                </a:solidFill>
              </a:defRPr>
            </a:lvl6pPr>
            <a:lvl7pPr lvl="6" rtl="0">
              <a:spcBef>
                <a:spcPts val="0"/>
              </a:spcBef>
              <a:spcAft>
                <a:spcPts val="0"/>
              </a:spcAft>
              <a:buClr>
                <a:schemeClr val="lt1"/>
              </a:buClr>
              <a:buSzPts val="1400"/>
              <a:buNone/>
              <a:defRPr b="1">
                <a:solidFill>
                  <a:schemeClr val="lt1"/>
                </a:solidFill>
              </a:defRPr>
            </a:lvl7pPr>
            <a:lvl8pPr lvl="7" rtl="0">
              <a:spcBef>
                <a:spcPts val="0"/>
              </a:spcBef>
              <a:spcAft>
                <a:spcPts val="0"/>
              </a:spcAft>
              <a:buClr>
                <a:schemeClr val="lt1"/>
              </a:buClr>
              <a:buSzPts val="1400"/>
              <a:buNone/>
              <a:defRPr b="1">
                <a:solidFill>
                  <a:schemeClr val="lt1"/>
                </a:solidFill>
              </a:defRPr>
            </a:lvl8pPr>
            <a:lvl9pPr lvl="8" rtl="0">
              <a:spcBef>
                <a:spcPts val="0"/>
              </a:spcBef>
              <a:spcAft>
                <a:spcPts val="0"/>
              </a:spcAft>
              <a:buClr>
                <a:schemeClr val="lt1"/>
              </a:buClr>
              <a:buSzPts val="1400"/>
              <a:buNone/>
              <a:defRPr b="1">
                <a:solidFill>
                  <a:schemeClr val="lt1"/>
                </a:solidFill>
              </a:defRPr>
            </a:lvl9pPr>
          </a:lstStyle>
          <a:p>
            <a:endParaRPr/>
          </a:p>
        </p:txBody>
      </p:sp>
      <p:grpSp>
        <p:nvGrpSpPr>
          <p:cNvPr id="616" name="Google Shape;616;p30"/>
          <p:cNvGrpSpPr/>
          <p:nvPr/>
        </p:nvGrpSpPr>
        <p:grpSpPr>
          <a:xfrm>
            <a:off x="8648263" y="4659742"/>
            <a:ext cx="313719" cy="338062"/>
            <a:chOff x="3976677" y="2333625"/>
            <a:chExt cx="876309" cy="944307"/>
          </a:xfrm>
        </p:grpSpPr>
        <p:sp>
          <p:nvSpPr>
            <p:cNvPr id="617" name="Google Shape;617;p30"/>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18" name="Google Shape;618;p30"/>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19" name="Google Shape;619;p30"/>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20" name="Google Shape;620;p30"/>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21" name="Google Shape;621;p30"/>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22" name="Google Shape;622;p30"/>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23" name="Google Shape;623;p30"/>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24" name="Google Shape;624;p30"/>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25" name="Google Shape;625;p30"/>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26" name="Google Shape;626;p30"/>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27" name="Google Shape;627;p30"/>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28" name="Google Shape;628;p30"/>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29" name="Google Shape;629;p30"/>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30" name="Google Shape;630;p30"/>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631" name="Google Shape;631;p30"/>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05 - Content - 6 Column - Grey">
  <p:cSld name="CUSTOM_4_2_7_1_1_2_1">
    <p:bg>
      <p:bgPr>
        <a:solidFill>
          <a:schemeClr val="lt2"/>
        </a:solidFill>
        <a:effectLst/>
      </p:bgPr>
    </p:bg>
    <p:spTree>
      <p:nvGrpSpPr>
        <p:cNvPr id="1" name="Shape 632"/>
        <p:cNvGrpSpPr/>
        <p:nvPr/>
      </p:nvGrpSpPr>
      <p:grpSpPr>
        <a:xfrm>
          <a:off x="0" y="0"/>
          <a:ext cx="0" cy="0"/>
          <a:chOff x="0" y="0"/>
          <a:chExt cx="0" cy="0"/>
        </a:xfrm>
      </p:grpSpPr>
      <p:sp>
        <p:nvSpPr>
          <p:cNvPr id="633" name="Google Shape;633;p31"/>
          <p:cNvSpPr txBox="1">
            <a:spLocks noGrp="1"/>
          </p:cNvSpPr>
          <p:nvPr>
            <p:ph type="body" idx="1"/>
          </p:nvPr>
        </p:nvSpPr>
        <p:spPr>
          <a:xfrm>
            <a:off x="5221292" y="1771000"/>
            <a:ext cx="3246000" cy="642300"/>
          </a:xfrm>
          <a:prstGeom prst="rect">
            <a:avLst/>
          </a:prstGeom>
        </p:spPr>
        <p:txBody>
          <a:bodyPr spcFirstLastPara="1" wrap="square" lIns="0" tIns="91425" rIns="228600" bIns="0" anchor="t" anchorCtr="0">
            <a:noAutofit/>
          </a:bodyPr>
          <a:lstStyle>
            <a:lvl1pPr marL="457200" lvl="0" indent="-298450" rtl="0">
              <a:lnSpc>
                <a:spcPct val="100000"/>
              </a:lnSpc>
              <a:spcBef>
                <a:spcPts val="0"/>
              </a:spcBef>
              <a:spcAft>
                <a:spcPts val="0"/>
              </a:spcAft>
              <a:buSzPts val="1100"/>
              <a:buChar char="●"/>
              <a:defRPr sz="1100"/>
            </a:lvl1pPr>
            <a:lvl2pPr marL="914400" lvl="1" indent="-298450" rtl="0">
              <a:lnSpc>
                <a:spcPct val="100000"/>
              </a:lnSpc>
              <a:spcBef>
                <a:spcPts val="500"/>
              </a:spcBef>
              <a:spcAft>
                <a:spcPts val="0"/>
              </a:spcAft>
              <a:buSzPts val="1100"/>
              <a:buChar char="●"/>
              <a:defRPr sz="1100"/>
            </a:lvl2pPr>
            <a:lvl3pPr marL="1371600" lvl="2" indent="-298450" rtl="0">
              <a:lnSpc>
                <a:spcPct val="100000"/>
              </a:lnSpc>
              <a:spcBef>
                <a:spcPts val="500"/>
              </a:spcBef>
              <a:spcAft>
                <a:spcPts val="0"/>
              </a:spcAft>
              <a:buSzPts val="1100"/>
              <a:buChar char="○"/>
              <a:defRPr sz="1100"/>
            </a:lvl3pPr>
            <a:lvl4pPr marL="1828800" lvl="3" indent="-298450" rtl="0">
              <a:lnSpc>
                <a:spcPct val="100000"/>
              </a:lnSpc>
              <a:spcBef>
                <a:spcPts val="500"/>
              </a:spcBef>
              <a:spcAft>
                <a:spcPts val="0"/>
              </a:spcAft>
              <a:buSzPts val="1100"/>
              <a:buChar char="■"/>
              <a:defRPr sz="1100"/>
            </a:lvl4pPr>
            <a:lvl5pPr marL="2286000" lvl="4" indent="-298450" rtl="0">
              <a:lnSpc>
                <a:spcPct val="100000"/>
              </a:lnSpc>
              <a:spcBef>
                <a:spcPts val="500"/>
              </a:spcBef>
              <a:spcAft>
                <a:spcPts val="0"/>
              </a:spcAft>
              <a:buSzPts val="1100"/>
              <a:buChar char="○"/>
              <a:defRPr sz="1100"/>
            </a:lvl5pPr>
            <a:lvl6pPr marL="2743200" lvl="5" indent="-298450" rtl="0">
              <a:lnSpc>
                <a:spcPct val="100000"/>
              </a:lnSpc>
              <a:spcBef>
                <a:spcPts val="500"/>
              </a:spcBef>
              <a:spcAft>
                <a:spcPts val="0"/>
              </a:spcAft>
              <a:buSzPts val="1100"/>
              <a:buChar char="■"/>
              <a:defRPr sz="1100"/>
            </a:lvl6pPr>
            <a:lvl7pPr marL="3200400" lvl="6" indent="-298450" rtl="0">
              <a:lnSpc>
                <a:spcPct val="100000"/>
              </a:lnSpc>
              <a:spcBef>
                <a:spcPts val="500"/>
              </a:spcBef>
              <a:spcAft>
                <a:spcPts val="0"/>
              </a:spcAft>
              <a:buSzPts val="1100"/>
              <a:buChar char="●"/>
              <a:defRPr sz="1100"/>
            </a:lvl7pPr>
            <a:lvl8pPr marL="3657600" lvl="7" indent="-298450" rtl="0">
              <a:lnSpc>
                <a:spcPct val="100000"/>
              </a:lnSpc>
              <a:spcBef>
                <a:spcPts val="500"/>
              </a:spcBef>
              <a:spcAft>
                <a:spcPts val="0"/>
              </a:spcAft>
              <a:buSzPts val="1100"/>
              <a:buChar char="○"/>
              <a:defRPr sz="1100"/>
            </a:lvl8pPr>
            <a:lvl9pPr marL="4114800" lvl="8" indent="-298450" rtl="0">
              <a:lnSpc>
                <a:spcPct val="100000"/>
              </a:lnSpc>
              <a:spcBef>
                <a:spcPts val="500"/>
              </a:spcBef>
              <a:spcAft>
                <a:spcPts val="500"/>
              </a:spcAft>
              <a:buSzPts val="1100"/>
              <a:buChar char="■"/>
              <a:defRPr sz="1100"/>
            </a:lvl9pPr>
          </a:lstStyle>
          <a:p>
            <a:endParaRPr/>
          </a:p>
        </p:txBody>
      </p:sp>
      <p:sp>
        <p:nvSpPr>
          <p:cNvPr id="634" name="Google Shape;634;p31"/>
          <p:cNvSpPr txBox="1">
            <a:spLocks noGrp="1"/>
          </p:cNvSpPr>
          <p:nvPr>
            <p:ph type="subTitle" idx="2"/>
          </p:nvPr>
        </p:nvSpPr>
        <p:spPr>
          <a:xfrm>
            <a:off x="5221275" y="1449325"/>
            <a:ext cx="3246000" cy="322200"/>
          </a:xfrm>
          <a:prstGeom prst="rect">
            <a:avLst/>
          </a:prstGeom>
        </p:spPr>
        <p:txBody>
          <a:bodyPr spcFirstLastPara="1" wrap="square" lIns="0" tIns="0" rIns="228600" bIns="0" anchor="b" anchorCtr="0">
            <a:noAutofit/>
          </a:bodyPr>
          <a:lstStyle>
            <a:lvl1pPr lvl="0" rtl="0">
              <a:spcBef>
                <a:spcPts val="0"/>
              </a:spcBef>
              <a:spcAft>
                <a:spcPts val="0"/>
              </a:spcAft>
              <a:buSzPts val="1100"/>
              <a:buNone/>
              <a:defRPr sz="1100"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sp>
        <p:nvSpPr>
          <p:cNvPr id="635" name="Google Shape;635;p31"/>
          <p:cNvSpPr txBox="1">
            <a:spLocks noGrp="1"/>
          </p:cNvSpPr>
          <p:nvPr>
            <p:ph type="body" idx="3"/>
          </p:nvPr>
        </p:nvSpPr>
        <p:spPr>
          <a:xfrm>
            <a:off x="5221292" y="2733463"/>
            <a:ext cx="3246000" cy="642300"/>
          </a:xfrm>
          <a:prstGeom prst="rect">
            <a:avLst/>
          </a:prstGeom>
        </p:spPr>
        <p:txBody>
          <a:bodyPr spcFirstLastPara="1" wrap="square" lIns="0" tIns="91425" rIns="228600" bIns="0" anchor="t" anchorCtr="0">
            <a:noAutofit/>
          </a:bodyPr>
          <a:lstStyle>
            <a:lvl1pPr marL="457200" lvl="0" indent="-298450" rtl="0">
              <a:lnSpc>
                <a:spcPct val="100000"/>
              </a:lnSpc>
              <a:spcBef>
                <a:spcPts val="0"/>
              </a:spcBef>
              <a:spcAft>
                <a:spcPts val="0"/>
              </a:spcAft>
              <a:buSzPts val="1100"/>
              <a:buChar char="●"/>
              <a:defRPr sz="1100"/>
            </a:lvl1pPr>
            <a:lvl2pPr marL="914400" lvl="1" indent="-298450" rtl="0">
              <a:lnSpc>
                <a:spcPct val="100000"/>
              </a:lnSpc>
              <a:spcBef>
                <a:spcPts val="500"/>
              </a:spcBef>
              <a:spcAft>
                <a:spcPts val="0"/>
              </a:spcAft>
              <a:buSzPts val="1100"/>
              <a:buChar char="●"/>
              <a:defRPr sz="1100"/>
            </a:lvl2pPr>
            <a:lvl3pPr marL="1371600" lvl="2" indent="-298450" rtl="0">
              <a:lnSpc>
                <a:spcPct val="100000"/>
              </a:lnSpc>
              <a:spcBef>
                <a:spcPts val="500"/>
              </a:spcBef>
              <a:spcAft>
                <a:spcPts val="0"/>
              </a:spcAft>
              <a:buSzPts val="1100"/>
              <a:buChar char="○"/>
              <a:defRPr sz="1100"/>
            </a:lvl3pPr>
            <a:lvl4pPr marL="1828800" lvl="3" indent="-298450" rtl="0">
              <a:lnSpc>
                <a:spcPct val="100000"/>
              </a:lnSpc>
              <a:spcBef>
                <a:spcPts val="500"/>
              </a:spcBef>
              <a:spcAft>
                <a:spcPts val="0"/>
              </a:spcAft>
              <a:buSzPts val="1100"/>
              <a:buChar char="■"/>
              <a:defRPr sz="1100"/>
            </a:lvl4pPr>
            <a:lvl5pPr marL="2286000" lvl="4" indent="-298450" rtl="0">
              <a:lnSpc>
                <a:spcPct val="100000"/>
              </a:lnSpc>
              <a:spcBef>
                <a:spcPts val="500"/>
              </a:spcBef>
              <a:spcAft>
                <a:spcPts val="0"/>
              </a:spcAft>
              <a:buSzPts val="1100"/>
              <a:buChar char="○"/>
              <a:defRPr sz="1100"/>
            </a:lvl5pPr>
            <a:lvl6pPr marL="2743200" lvl="5" indent="-298450" rtl="0">
              <a:lnSpc>
                <a:spcPct val="100000"/>
              </a:lnSpc>
              <a:spcBef>
                <a:spcPts val="500"/>
              </a:spcBef>
              <a:spcAft>
                <a:spcPts val="0"/>
              </a:spcAft>
              <a:buSzPts val="1100"/>
              <a:buChar char="■"/>
              <a:defRPr sz="1100"/>
            </a:lvl6pPr>
            <a:lvl7pPr marL="3200400" lvl="6" indent="-298450" rtl="0">
              <a:lnSpc>
                <a:spcPct val="100000"/>
              </a:lnSpc>
              <a:spcBef>
                <a:spcPts val="500"/>
              </a:spcBef>
              <a:spcAft>
                <a:spcPts val="0"/>
              </a:spcAft>
              <a:buSzPts val="1100"/>
              <a:buChar char="●"/>
              <a:defRPr sz="1100"/>
            </a:lvl7pPr>
            <a:lvl8pPr marL="3657600" lvl="7" indent="-298450" rtl="0">
              <a:lnSpc>
                <a:spcPct val="100000"/>
              </a:lnSpc>
              <a:spcBef>
                <a:spcPts val="500"/>
              </a:spcBef>
              <a:spcAft>
                <a:spcPts val="0"/>
              </a:spcAft>
              <a:buSzPts val="1100"/>
              <a:buChar char="○"/>
              <a:defRPr sz="1100"/>
            </a:lvl8pPr>
            <a:lvl9pPr marL="4114800" lvl="8" indent="-298450" rtl="0">
              <a:lnSpc>
                <a:spcPct val="100000"/>
              </a:lnSpc>
              <a:spcBef>
                <a:spcPts val="500"/>
              </a:spcBef>
              <a:spcAft>
                <a:spcPts val="500"/>
              </a:spcAft>
              <a:buSzPts val="1100"/>
              <a:buChar char="■"/>
              <a:defRPr sz="1100"/>
            </a:lvl9pPr>
          </a:lstStyle>
          <a:p>
            <a:endParaRPr/>
          </a:p>
        </p:txBody>
      </p:sp>
      <p:sp>
        <p:nvSpPr>
          <p:cNvPr id="636" name="Google Shape;636;p31"/>
          <p:cNvSpPr txBox="1">
            <a:spLocks noGrp="1"/>
          </p:cNvSpPr>
          <p:nvPr>
            <p:ph type="subTitle" idx="4"/>
          </p:nvPr>
        </p:nvSpPr>
        <p:spPr>
          <a:xfrm>
            <a:off x="5221275" y="2410650"/>
            <a:ext cx="3246000" cy="322200"/>
          </a:xfrm>
          <a:prstGeom prst="rect">
            <a:avLst/>
          </a:prstGeom>
        </p:spPr>
        <p:txBody>
          <a:bodyPr spcFirstLastPara="1" wrap="square" lIns="0" tIns="0" rIns="228600" bIns="0" anchor="b" anchorCtr="0">
            <a:noAutofit/>
          </a:bodyPr>
          <a:lstStyle>
            <a:lvl1pPr lvl="0" rtl="0">
              <a:spcBef>
                <a:spcPts val="0"/>
              </a:spcBef>
              <a:spcAft>
                <a:spcPts val="0"/>
              </a:spcAft>
              <a:buSzPts val="1100"/>
              <a:buNone/>
              <a:defRPr sz="1100"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sp>
        <p:nvSpPr>
          <p:cNvPr id="637" name="Google Shape;637;p31"/>
          <p:cNvSpPr txBox="1">
            <a:spLocks noGrp="1"/>
          </p:cNvSpPr>
          <p:nvPr>
            <p:ph type="body" idx="5"/>
          </p:nvPr>
        </p:nvSpPr>
        <p:spPr>
          <a:xfrm>
            <a:off x="5221292" y="3687800"/>
            <a:ext cx="3246000" cy="642300"/>
          </a:xfrm>
          <a:prstGeom prst="rect">
            <a:avLst/>
          </a:prstGeom>
        </p:spPr>
        <p:txBody>
          <a:bodyPr spcFirstLastPara="1" wrap="square" lIns="0" tIns="91425" rIns="228600" bIns="0" anchor="t" anchorCtr="0">
            <a:noAutofit/>
          </a:bodyPr>
          <a:lstStyle>
            <a:lvl1pPr marL="457200" lvl="0" indent="-298450" rtl="0">
              <a:lnSpc>
                <a:spcPct val="100000"/>
              </a:lnSpc>
              <a:spcBef>
                <a:spcPts val="0"/>
              </a:spcBef>
              <a:spcAft>
                <a:spcPts val="0"/>
              </a:spcAft>
              <a:buSzPts val="1100"/>
              <a:buChar char="●"/>
              <a:defRPr sz="1100"/>
            </a:lvl1pPr>
            <a:lvl2pPr marL="914400" lvl="1" indent="-298450" rtl="0">
              <a:lnSpc>
                <a:spcPct val="100000"/>
              </a:lnSpc>
              <a:spcBef>
                <a:spcPts val="500"/>
              </a:spcBef>
              <a:spcAft>
                <a:spcPts val="0"/>
              </a:spcAft>
              <a:buSzPts val="1100"/>
              <a:buChar char="●"/>
              <a:defRPr sz="1100"/>
            </a:lvl2pPr>
            <a:lvl3pPr marL="1371600" lvl="2" indent="-298450" rtl="0">
              <a:lnSpc>
                <a:spcPct val="100000"/>
              </a:lnSpc>
              <a:spcBef>
                <a:spcPts val="500"/>
              </a:spcBef>
              <a:spcAft>
                <a:spcPts val="0"/>
              </a:spcAft>
              <a:buSzPts val="1100"/>
              <a:buChar char="○"/>
              <a:defRPr sz="1100"/>
            </a:lvl3pPr>
            <a:lvl4pPr marL="1828800" lvl="3" indent="-298450" rtl="0">
              <a:lnSpc>
                <a:spcPct val="100000"/>
              </a:lnSpc>
              <a:spcBef>
                <a:spcPts val="500"/>
              </a:spcBef>
              <a:spcAft>
                <a:spcPts val="0"/>
              </a:spcAft>
              <a:buSzPts val="1100"/>
              <a:buChar char="■"/>
              <a:defRPr sz="1100"/>
            </a:lvl4pPr>
            <a:lvl5pPr marL="2286000" lvl="4" indent="-298450" rtl="0">
              <a:lnSpc>
                <a:spcPct val="100000"/>
              </a:lnSpc>
              <a:spcBef>
                <a:spcPts val="500"/>
              </a:spcBef>
              <a:spcAft>
                <a:spcPts val="0"/>
              </a:spcAft>
              <a:buSzPts val="1100"/>
              <a:buChar char="○"/>
              <a:defRPr sz="1100"/>
            </a:lvl5pPr>
            <a:lvl6pPr marL="2743200" lvl="5" indent="-298450" rtl="0">
              <a:lnSpc>
                <a:spcPct val="100000"/>
              </a:lnSpc>
              <a:spcBef>
                <a:spcPts val="500"/>
              </a:spcBef>
              <a:spcAft>
                <a:spcPts val="0"/>
              </a:spcAft>
              <a:buSzPts val="1100"/>
              <a:buChar char="■"/>
              <a:defRPr sz="1100"/>
            </a:lvl6pPr>
            <a:lvl7pPr marL="3200400" lvl="6" indent="-298450" rtl="0">
              <a:lnSpc>
                <a:spcPct val="100000"/>
              </a:lnSpc>
              <a:spcBef>
                <a:spcPts val="500"/>
              </a:spcBef>
              <a:spcAft>
                <a:spcPts val="0"/>
              </a:spcAft>
              <a:buSzPts val="1100"/>
              <a:buChar char="●"/>
              <a:defRPr sz="1100"/>
            </a:lvl7pPr>
            <a:lvl8pPr marL="3657600" lvl="7" indent="-298450" rtl="0">
              <a:lnSpc>
                <a:spcPct val="100000"/>
              </a:lnSpc>
              <a:spcBef>
                <a:spcPts val="500"/>
              </a:spcBef>
              <a:spcAft>
                <a:spcPts val="0"/>
              </a:spcAft>
              <a:buSzPts val="1100"/>
              <a:buChar char="○"/>
              <a:defRPr sz="1100"/>
            </a:lvl8pPr>
            <a:lvl9pPr marL="4114800" lvl="8" indent="-298450" rtl="0">
              <a:lnSpc>
                <a:spcPct val="100000"/>
              </a:lnSpc>
              <a:spcBef>
                <a:spcPts val="500"/>
              </a:spcBef>
              <a:spcAft>
                <a:spcPts val="500"/>
              </a:spcAft>
              <a:buSzPts val="1100"/>
              <a:buChar char="■"/>
              <a:defRPr sz="1100"/>
            </a:lvl9pPr>
          </a:lstStyle>
          <a:p>
            <a:endParaRPr/>
          </a:p>
        </p:txBody>
      </p:sp>
      <p:sp>
        <p:nvSpPr>
          <p:cNvPr id="638" name="Google Shape;638;p31"/>
          <p:cNvSpPr txBox="1">
            <a:spLocks noGrp="1"/>
          </p:cNvSpPr>
          <p:nvPr>
            <p:ph type="subTitle" idx="6"/>
          </p:nvPr>
        </p:nvSpPr>
        <p:spPr>
          <a:xfrm>
            <a:off x="5221275" y="3376400"/>
            <a:ext cx="3246000" cy="311400"/>
          </a:xfrm>
          <a:prstGeom prst="rect">
            <a:avLst/>
          </a:prstGeom>
        </p:spPr>
        <p:txBody>
          <a:bodyPr spcFirstLastPara="1" wrap="square" lIns="0" tIns="0" rIns="228600" bIns="0" anchor="b" anchorCtr="0">
            <a:noAutofit/>
          </a:bodyPr>
          <a:lstStyle>
            <a:lvl1pPr lvl="0" rtl="0">
              <a:spcBef>
                <a:spcPts val="0"/>
              </a:spcBef>
              <a:spcAft>
                <a:spcPts val="0"/>
              </a:spcAft>
              <a:buSzPts val="1100"/>
              <a:buNone/>
              <a:defRPr sz="1100"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sp>
        <p:nvSpPr>
          <p:cNvPr id="639" name="Google Shape;639;p31"/>
          <p:cNvSpPr txBox="1">
            <a:spLocks noGrp="1"/>
          </p:cNvSpPr>
          <p:nvPr>
            <p:ph type="body" idx="7"/>
          </p:nvPr>
        </p:nvSpPr>
        <p:spPr>
          <a:xfrm>
            <a:off x="1325893" y="1771000"/>
            <a:ext cx="3246000" cy="642300"/>
          </a:xfrm>
          <a:prstGeom prst="rect">
            <a:avLst/>
          </a:prstGeom>
        </p:spPr>
        <p:txBody>
          <a:bodyPr spcFirstLastPara="1" wrap="square" lIns="0" tIns="91425" rIns="228600" bIns="0" anchor="t" anchorCtr="0">
            <a:noAutofit/>
          </a:bodyPr>
          <a:lstStyle>
            <a:lvl1pPr marL="457200" lvl="0" indent="-298450" rtl="0">
              <a:lnSpc>
                <a:spcPct val="100000"/>
              </a:lnSpc>
              <a:spcBef>
                <a:spcPts val="0"/>
              </a:spcBef>
              <a:spcAft>
                <a:spcPts val="0"/>
              </a:spcAft>
              <a:buSzPts val="1100"/>
              <a:buChar char="●"/>
              <a:defRPr sz="1100"/>
            </a:lvl1pPr>
            <a:lvl2pPr marL="914400" lvl="1" indent="-298450" rtl="0">
              <a:lnSpc>
                <a:spcPct val="100000"/>
              </a:lnSpc>
              <a:spcBef>
                <a:spcPts val="500"/>
              </a:spcBef>
              <a:spcAft>
                <a:spcPts val="0"/>
              </a:spcAft>
              <a:buSzPts val="1100"/>
              <a:buChar char="●"/>
              <a:defRPr sz="1100"/>
            </a:lvl2pPr>
            <a:lvl3pPr marL="1371600" lvl="2" indent="-298450" rtl="0">
              <a:lnSpc>
                <a:spcPct val="100000"/>
              </a:lnSpc>
              <a:spcBef>
                <a:spcPts val="500"/>
              </a:spcBef>
              <a:spcAft>
                <a:spcPts val="0"/>
              </a:spcAft>
              <a:buSzPts val="1100"/>
              <a:buChar char="○"/>
              <a:defRPr sz="1100"/>
            </a:lvl3pPr>
            <a:lvl4pPr marL="1828800" lvl="3" indent="-298450" rtl="0">
              <a:lnSpc>
                <a:spcPct val="100000"/>
              </a:lnSpc>
              <a:spcBef>
                <a:spcPts val="500"/>
              </a:spcBef>
              <a:spcAft>
                <a:spcPts val="0"/>
              </a:spcAft>
              <a:buSzPts val="1100"/>
              <a:buChar char="■"/>
              <a:defRPr sz="1100"/>
            </a:lvl4pPr>
            <a:lvl5pPr marL="2286000" lvl="4" indent="-298450" rtl="0">
              <a:lnSpc>
                <a:spcPct val="100000"/>
              </a:lnSpc>
              <a:spcBef>
                <a:spcPts val="500"/>
              </a:spcBef>
              <a:spcAft>
                <a:spcPts val="0"/>
              </a:spcAft>
              <a:buSzPts val="1100"/>
              <a:buChar char="○"/>
              <a:defRPr sz="1100"/>
            </a:lvl5pPr>
            <a:lvl6pPr marL="2743200" lvl="5" indent="-298450" rtl="0">
              <a:lnSpc>
                <a:spcPct val="100000"/>
              </a:lnSpc>
              <a:spcBef>
                <a:spcPts val="500"/>
              </a:spcBef>
              <a:spcAft>
                <a:spcPts val="0"/>
              </a:spcAft>
              <a:buSzPts val="1100"/>
              <a:buChar char="■"/>
              <a:defRPr sz="1100"/>
            </a:lvl6pPr>
            <a:lvl7pPr marL="3200400" lvl="6" indent="-298450" rtl="0">
              <a:lnSpc>
                <a:spcPct val="100000"/>
              </a:lnSpc>
              <a:spcBef>
                <a:spcPts val="500"/>
              </a:spcBef>
              <a:spcAft>
                <a:spcPts val="0"/>
              </a:spcAft>
              <a:buSzPts val="1100"/>
              <a:buChar char="●"/>
              <a:defRPr sz="1100"/>
            </a:lvl7pPr>
            <a:lvl8pPr marL="3657600" lvl="7" indent="-298450" rtl="0">
              <a:lnSpc>
                <a:spcPct val="100000"/>
              </a:lnSpc>
              <a:spcBef>
                <a:spcPts val="500"/>
              </a:spcBef>
              <a:spcAft>
                <a:spcPts val="0"/>
              </a:spcAft>
              <a:buSzPts val="1100"/>
              <a:buChar char="○"/>
              <a:defRPr sz="1100"/>
            </a:lvl8pPr>
            <a:lvl9pPr marL="4114800" lvl="8" indent="-298450" rtl="0">
              <a:lnSpc>
                <a:spcPct val="100000"/>
              </a:lnSpc>
              <a:spcBef>
                <a:spcPts val="500"/>
              </a:spcBef>
              <a:spcAft>
                <a:spcPts val="500"/>
              </a:spcAft>
              <a:buSzPts val="1100"/>
              <a:buChar char="■"/>
              <a:defRPr sz="1100"/>
            </a:lvl9pPr>
          </a:lstStyle>
          <a:p>
            <a:endParaRPr/>
          </a:p>
        </p:txBody>
      </p:sp>
      <p:sp>
        <p:nvSpPr>
          <p:cNvPr id="640" name="Google Shape;640;p31"/>
          <p:cNvSpPr txBox="1">
            <a:spLocks noGrp="1"/>
          </p:cNvSpPr>
          <p:nvPr>
            <p:ph type="subTitle" idx="8"/>
          </p:nvPr>
        </p:nvSpPr>
        <p:spPr>
          <a:xfrm>
            <a:off x="1325875" y="1449325"/>
            <a:ext cx="3246000" cy="322200"/>
          </a:xfrm>
          <a:prstGeom prst="rect">
            <a:avLst/>
          </a:prstGeom>
        </p:spPr>
        <p:txBody>
          <a:bodyPr spcFirstLastPara="1" wrap="square" lIns="0" tIns="0" rIns="228600" bIns="0" anchor="b" anchorCtr="0">
            <a:noAutofit/>
          </a:bodyPr>
          <a:lstStyle>
            <a:lvl1pPr lvl="0" rtl="0">
              <a:spcBef>
                <a:spcPts val="0"/>
              </a:spcBef>
              <a:spcAft>
                <a:spcPts val="0"/>
              </a:spcAft>
              <a:buSzPts val="1100"/>
              <a:buNone/>
              <a:defRPr sz="1100"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sp>
        <p:nvSpPr>
          <p:cNvPr id="641" name="Google Shape;641;p31"/>
          <p:cNvSpPr txBox="1">
            <a:spLocks noGrp="1"/>
          </p:cNvSpPr>
          <p:nvPr>
            <p:ph type="body" idx="9"/>
          </p:nvPr>
        </p:nvSpPr>
        <p:spPr>
          <a:xfrm>
            <a:off x="1325893" y="2733463"/>
            <a:ext cx="3246000" cy="642300"/>
          </a:xfrm>
          <a:prstGeom prst="rect">
            <a:avLst/>
          </a:prstGeom>
        </p:spPr>
        <p:txBody>
          <a:bodyPr spcFirstLastPara="1" wrap="square" lIns="0" tIns="91425" rIns="228600" bIns="0" anchor="t" anchorCtr="0">
            <a:noAutofit/>
          </a:bodyPr>
          <a:lstStyle>
            <a:lvl1pPr marL="457200" lvl="0" indent="-298450" rtl="0">
              <a:lnSpc>
                <a:spcPct val="100000"/>
              </a:lnSpc>
              <a:spcBef>
                <a:spcPts val="0"/>
              </a:spcBef>
              <a:spcAft>
                <a:spcPts val="0"/>
              </a:spcAft>
              <a:buSzPts val="1100"/>
              <a:buChar char="●"/>
              <a:defRPr sz="1100"/>
            </a:lvl1pPr>
            <a:lvl2pPr marL="914400" lvl="1" indent="-298450" rtl="0">
              <a:lnSpc>
                <a:spcPct val="100000"/>
              </a:lnSpc>
              <a:spcBef>
                <a:spcPts val="500"/>
              </a:spcBef>
              <a:spcAft>
                <a:spcPts val="0"/>
              </a:spcAft>
              <a:buSzPts val="1100"/>
              <a:buChar char="●"/>
              <a:defRPr sz="1100"/>
            </a:lvl2pPr>
            <a:lvl3pPr marL="1371600" lvl="2" indent="-298450" rtl="0">
              <a:lnSpc>
                <a:spcPct val="100000"/>
              </a:lnSpc>
              <a:spcBef>
                <a:spcPts val="500"/>
              </a:spcBef>
              <a:spcAft>
                <a:spcPts val="0"/>
              </a:spcAft>
              <a:buSzPts val="1100"/>
              <a:buChar char="○"/>
              <a:defRPr sz="1100"/>
            </a:lvl3pPr>
            <a:lvl4pPr marL="1828800" lvl="3" indent="-298450" rtl="0">
              <a:lnSpc>
                <a:spcPct val="100000"/>
              </a:lnSpc>
              <a:spcBef>
                <a:spcPts val="500"/>
              </a:spcBef>
              <a:spcAft>
                <a:spcPts val="0"/>
              </a:spcAft>
              <a:buSzPts val="1100"/>
              <a:buChar char="■"/>
              <a:defRPr sz="1100"/>
            </a:lvl4pPr>
            <a:lvl5pPr marL="2286000" lvl="4" indent="-298450" rtl="0">
              <a:lnSpc>
                <a:spcPct val="100000"/>
              </a:lnSpc>
              <a:spcBef>
                <a:spcPts val="500"/>
              </a:spcBef>
              <a:spcAft>
                <a:spcPts val="0"/>
              </a:spcAft>
              <a:buSzPts val="1100"/>
              <a:buChar char="○"/>
              <a:defRPr sz="1100"/>
            </a:lvl5pPr>
            <a:lvl6pPr marL="2743200" lvl="5" indent="-298450" rtl="0">
              <a:lnSpc>
                <a:spcPct val="100000"/>
              </a:lnSpc>
              <a:spcBef>
                <a:spcPts val="500"/>
              </a:spcBef>
              <a:spcAft>
                <a:spcPts val="0"/>
              </a:spcAft>
              <a:buSzPts val="1100"/>
              <a:buChar char="■"/>
              <a:defRPr sz="1100"/>
            </a:lvl6pPr>
            <a:lvl7pPr marL="3200400" lvl="6" indent="-298450" rtl="0">
              <a:lnSpc>
                <a:spcPct val="100000"/>
              </a:lnSpc>
              <a:spcBef>
                <a:spcPts val="500"/>
              </a:spcBef>
              <a:spcAft>
                <a:spcPts val="0"/>
              </a:spcAft>
              <a:buSzPts val="1100"/>
              <a:buChar char="●"/>
              <a:defRPr sz="1100"/>
            </a:lvl7pPr>
            <a:lvl8pPr marL="3657600" lvl="7" indent="-298450" rtl="0">
              <a:lnSpc>
                <a:spcPct val="100000"/>
              </a:lnSpc>
              <a:spcBef>
                <a:spcPts val="500"/>
              </a:spcBef>
              <a:spcAft>
                <a:spcPts val="0"/>
              </a:spcAft>
              <a:buSzPts val="1100"/>
              <a:buChar char="○"/>
              <a:defRPr sz="1100"/>
            </a:lvl8pPr>
            <a:lvl9pPr marL="4114800" lvl="8" indent="-298450" rtl="0">
              <a:lnSpc>
                <a:spcPct val="100000"/>
              </a:lnSpc>
              <a:spcBef>
                <a:spcPts val="500"/>
              </a:spcBef>
              <a:spcAft>
                <a:spcPts val="500"/>
              </a:spcAft>
              <a:buSzPts val="1100"/>
              <a:buChar char="■"/>
              <a:defRPr sz="1100"/>
            </a:lvl9pPr>
          </a:lstStyle>
          <a:p>
            <a:endParaRPr/>
          </a:p>
        </p:txBody>
      </p:sp>
      <p:sp>
        <p:nvSpPr>
          <p:cNvPr id="642" name="Google Shape;642;p31"/>
          <p:cNvSpPr txBox="1">
            <a:spLocks noGrp="1"/>
          </p:cNvSpPr>
          <p:nvPr>
            <p:ph type="subTitle" idx="13"/>
          </p:nvPr>
        </p:nvSpPr>
        <p:spPr>
          <a:xfrm>
            <a:off x="1325875" y="2410650"/>
            <a:ext cx="3246000" cy="322200"/>
          </a:xfrm>
          <a:prstGeom prst="rect">
            <a:avLst/>
          </a:prstGeom>
        </p:spPr>
        <p:txBody>
          <a:bodyPr spcFirstLastPara="1" wrap="square" lIns="0" tIns="0" rIns="228600" bIns="0" anchor="b" anchorCtr="0">
            <a:noAutofit/>
          </a:bodyPr>
          <a:lstStyle>
            <a:lvl1pPr lvl="0" rtl="0">
              <a:spcBef>
                <a:spcPts val="0"/>
              </a:spcBef>
              <a:spcAft>
                <a:spcPts val="0"/>
              </a:spcAft>
              <a:buSzPts val="1100"/>
              <a:buNone/>
              <a:defRPr sz="1100"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sp>
        <p:nvSpPr>
          <p:cNvPr id="643" name="Google Shape;643;p31"/>
          <p:cNvSpPr txBox="1">
            <a:spLocks noGrp="1"/>
          </p:cNvSpPr>
          <p:nvPr>
            <p:ph type="body" idx="14"/>
          </p:nvPr>
        </p:nvSpPr>
        <p:spPr>
          <a:xfrm>
            <a:off x="1325893" y="3687800"/>
            <a:ext cx="3246000" cy="642300"/>
          </a:xfrm>
          <a:prstGeom prst="rect">
            <a:avLst/>
          </a:prstGeom>
        </p:spPr>
        <p:txBody>
          <a:bodyPr spcFirstLastPara="1" wrap="square" lIns="0" tIns="91425" rIns="228600" bIns="0" anchor="t" anchorCtr="0">
            <a:noAutofit/>
          </a:bodyPr>
          <a:lstStyle>
            <a:lvl1pPr marL="457200" lvl="0" indent="-298450" rtl="0">
              <a:lnSpc>
                <a:spcPct val="100000"/>
              </a:lnSpc>
              <a:spcBef>
                <a:spcPts val="0"/>
              </a:spcBef>
              <a:spcAft>
                <a:spcPts val="0"/>
              </a:spcAft>
              <a:buSzPts val="1100"/>
              <a:buChar char="●"/>
              <a:defRPr sz="1100"/>
            </a:lvl1pPr>
            <a:lvl2pPr marL="914400" lvl="1" indent="-298450" rtl="0">
              <a:lnSpc>
                <a:spcPct val="100000"/>
              </a:lnSpc>
              <a:spcBef>
                <a:spcPts val="500"/>
              </a:spcBef>
              <a:spcAft>
                <a:spcPts val="0"/>
              </a:spcAft>
              <a:buSzPts val="1100"/>
              <a:buChar char="●"/>
              <a:defRPr sz="1100"/>
            </a:lvl2pPr>
            <a:lvl3pPr marL="1371600" lvl="2" indent="-298450" rtl="0">
              <a:lnSpc>
                <a:spcPct val="100000"/>
              </a:lnSpc>
              <a:spcBef>
                <a:spcPts val="500"/>
              </a:spcBef>
              <a:spcAft>
                <a:spcPts val="0"/>
              </a:spcAft>
              <a:buSzPts val="1100"/>
              <a:buChar char="○"/>
              <a:defRPr sz="1100"/>
            </a:lvl3pPr>
            <a:lvl4pPr marL="1828800" lvl="3" indent="-298450" rtl="0">
              <a:lnSpc>
                <a:spcPct val="100000"/>
              </a:lnSpc>
              <a:spcBef>
                <a:spcPts val="500"/>
              </a:spcBef>
              <a:spcAft>
                <a:spcPts val="0"/>
              </a:spcAft>
              <a:buSzPts val="1100"/>
              <a:buChar char="■"/>
              <a:defRPr sz="1100"/>
            </a:lvl4pPr>
            <a:lvl5pPr marL="2286000" lvl="4" indent="-298450" rtl="0">
              <a:lnSpc>
                <a:spcPct val="100000"/>
              </a:lnSpc>
              <a:spcBef>
                <a:spcPts val="500"/>
              </a:spcBef>
              <a:spcAft>
                <a:spcPts val="0"/>
              </a:spcAft>
              <a:buSzPts val="1100"/>
              <a:buChar char="○"/>
              <a:defRPr sz="1100"/>
            </a:lvl5pPr>
            <a:lvl6pPr marL="2743200" lvl="5" indent="-298450" rtl="0">
              <a:lnSpc>
                <a:spcPct val="100000"/>
              </a:lnSpc>
              <a:spcBef>
                <a:spcPts val="500"/>
              </a:spcBef>
              <a:spcAft>
                <a:spcPts val="0"/>
              </a:spcAft>
              <a:buSzPts val="1100"/>
              <a:buChar char="■"/>
              <a:defRPr sz="1100"/>
            </a:lvl6pPr>
            <a:lvl7pPr marL="3200400" lvl="6" indent="-298450" rtl="0">
              <a:lnSpc>
                <a:spcPct val="100000"/>
              </a:lnSpc>
              <a:spcBef>
                <a:spcPts val="500"/>
              </a:spcBef>
              <a:spcAft>
                <a:spcPts val="0"/>
              </a:spcAft>
              <a:buSzPts val="1100"/>
              <a:buChar char="●"/>
              <a:defRPr sz="1100"/>
            </a:lvl7pPr>
            <a:lvl8pPr marL="3657600" lvl="7" indent="-298450" rtl="0">
              <a:lnSpc>
                <a:spcPct val="100000"/>
              </a:lnSpc>
              <a:spcBef>
                <a:spcPts val="500"/>
              </a:spcBef>
              <a:spcAft>
                <a:spcPts val="0"/>
              </a:spcAft>
              <a:buSzPts val="1100"/>
              <a:buChar char="○"/>
              <a:defRPr sz="1100"/>
            </a:lvl8pPr>
            <a:lvl9pPr marL="4114800" lvl="8" indent="-298450" rtl="0">
              <a:lnSpc>
                <a:spcPct val="100000"/>
              </a:lnSpc>
              <a:spcBef>
                <a:spcPts val="500"/>
              </a:spcBef>
              <a:spcAft>
                <a:spcPts val="500"/>
              </a:spcAft>
              <a:buSzPts val="1100"/>
              <a:buChar char="■"/>
              <a:defRPr sz="1100"/>
            </a:lvl9pPr>
          </a:lstStyle>
          <a:p>
            <a:endParaRPr/>
          </a:p>
        </p:txBody>
      </p:sp>
      <p:sp>
        <p:nvSpPr>
          <p:cNvPr id="644" name="Google Shape;644;p31"/>
          <p:cNvSpPr txBox="1">
            <a:spLocks noGrp="1"/>
          </p:cNvSpPr>
          <p:nvPr>
            <p:ph type="subTitle" idx="15"/>
          </p:nvPr>
        </p:nvSpPr>
        <p:spPr>
          <a:xfrm>
            <a:off x="1325875" y="3376400"/>
            <a:ext cx="3246000" cy="311400"/>
          </a:xfrm>
          <a:prstGeom prst="rect">
            <a:avLst/>
          </a:prstGeom>
        </p:spPr>
        <p:txBody>
          <a:bodyPr spcFirstLastPara="1" wrap="square" lIns="0" tIns="0" rIns="228600" bIns="0" anchor="b" anchorCtr="0">
            <a:noAutofit/>
          </a:bodyPr>
          <a:lstStyle>
            <a:lvl1pPr lvl="0" rtl="0">
              <a:spcBef>
                <a:spcPts val="0"/>
              </a:spcBef>
              <a:spcAft>
                <a:spcPts val="0"/>
              </a:spcAft>
              <a:buSzPts val="1100"/>
              <a:buNone/>
              <a:defRPr sz="1100"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sp>
        <p:nvSpPr>
          <p:cNvPr id="645" name="Google Shape;645;p31"/>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grpSp>
        <p:nvGrpSpPr>
          <p:cNvPr id="646" name="Google Shape;646;p31"/>
          <p:cNvGrpSpPr/>
          <p:nvPr/>
        </p:nvGrpSpPr>
        <p:grpSpPr>
          <a:xfrm>
            <a:off x="8648263" y="4659742"/>
            <a:ext cx="313719" cy="338062"/>
            <a:chOff x="3976677" y="2333625"/>
            <a:chExt cx="876309" cy="944307"/>
          </a:xfrm>
        </p:grpSpPr>
        <p:sp>
          <p:nvSpPr>
            <p:cNvPr id="647" name="Google Shape;647;p31"/>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48" name="Google Shape;648;p31"/>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49" name="Google Shape;649;p31"/>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50" name="Google Shape;650;p31"/>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51" name="Google Shape;651;p31"/>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52" name="Google Shape;652;p31"/>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53" name="Google Shape;653;p31"/>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54" name="Google Shape;654;p31"/>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55" name="Google Shape;655;p31"/>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56" name="Google Shape;656;p31"/>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57" name="Google Shape;657;p31"/>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58" name="Google Shape;658;p31"/>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59" name="Google Shape;659;p31"/>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60" name="Google Shape;660;p31"/>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661" name="Google Shape;661;p31"/>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1 - Table of Content">
  <p:cSld name="TITLE_2_1_3_1_1">
    <p:bg>
      <p:bgPr>
        <a:solidFill>
          <a:schemeClr val="dk1"/>
        </a:solidFill>
        <a:effectLst/>
      </p:bgPr>
    </p:bg>
    <p:spTree>
      <p:nvGrpSpPr>
        <p:cNvPr id="1" name="Shape 68"/>
        <p:cNvGrpSpPr/>
        <p:nvPr/>
      </p:nvGrpSpPr>
      <p:grpSpPr>
        <a:xfrm>
          <a:off x="0" y="0"/>
          <a:ext cx="0" cy="0"/>
          <a:chOff x="0" y="0"/>
          <a:chExt cx="0" cy="0"/>
        </a:xfrm>
      </p:grpSpPr>
      <p:sp>
        <p:nvSpPr>
          <p:cNvPr id="69" name="Google Shape;69;p4"/>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70" name="Google Shape;70;p4"/>
          <p:cNvSpPr txBox="1">
            <a:spLocks noGrp="1"/>
          </p:cNvSpPr>
          <p:nvPr>
            <p:ph type="title"/>
          </p:nvPr>
        </p:nvSpPr>
        <p:spPr>
          <a:xfrm>
            <a:off x="676650" y="7075"/>
            <a:ext cx="3246000" cy="1282200"/>
          </a:xfrm>
          <a:prstGeom prst="rect">
            <a:avLst/>
          </a:prstGeom>
        </p:spPr>
        <p:txBody>
          <a:bodyPr spcFirstLastPara="1" wrap="square" lIns="0" tIns="91425" rIns="0" bIns="0" anchor="b"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2pPr>
            <a:lvl3pPr lvl="2"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3pPr>
            <a:lvl4pPr lvl="3"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4pPr>
            <a:lvl5pPr lvl="4"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5pPr>
            <a:lvl6pPr lvl="5"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6pPr>
            <a:lvl7pPr lvl="6"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7pPr>
            <a:lvl8pPr lvl="7"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8pPr>
            <a:lvl9pPr lvl="8" rtl="0">
              <a:spcBef>
                <a:spcPts val="0"/>
              </a:spcBef>
              <a:spcAft>
                <a:spcPts val="0"/>
              </a:spcAft>
              <a:buSzPts val="3000"/>
              <a:buFont typeface="Open Sans ExtraBold"/>
              <a:buNone/>
              <a:defRPr sz="3000">
                <a:latin typeface="Open Sans ExtraBold"/>
                <a:ea typeface="Open Sans ExtraBold"/>
                <a:cs typeface="Open Sans ExtraBold"/>
                <a:sym typeface="Open Sans ExtraBold"/>
              </a:defRPr>
            </a:lvl9pPr>
          </a:lstStyle>
          <a:p>
            <a:endParaRPr/>
          </a:p>
        </p:txBody>
      </p:sp>
      <p:sp>
        <p:nvSpPr>
          <p:cNvPr id="71" name="Google Shape;71;p4"/>
          <p:cNvSpPr txBox="1">
            <a:spLocks noGrp="1"/>
          </p:cNvSpPr>
          <p:nvPr>
            <p:ph type="subTitle" idx="1"/>
          </p:nvPr>
        </p:nvSpPr>
        <p:spPr>
          <a:xfrm>
            <a:off x="3757025" y="1932800"/>
            <a:ext cx="4710300" cy="639000"/>
          </a:xfrm>
          <a:prstGeom prst="rect">
            <a:avLst/>
          </a:prstGeom>
        </p:spPr>
        <p:txBody>
          <a:bodyPr spcFirstLastPara="1" wrap="square" lIns="320025" tIns="91425" rIns="3200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sp>
        <p:nvSpPr>
          <p:cNvPr id="72" name="Google Shape;72;p4"/>
          <p:cNvSpPr txBox="1">
            <a:spLocks noGrp="1"/>
          </p:cNvSpPr>
          <p:nvPr>
            <p:ph type="title" idx="2" hasCustomPrompt="1"/>
          </p:nvPr>
        </p:nvSpPr>
        <p:spPr>
          <a:xfrm>
            <a:off x="3273550" y="1929375"/>
            <a:ext cx="483600" cy="6390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3" name="Google Shape;73;p4"/>
          <p:cNvSpPr txBox="1">
            <a:spLocks noGrp="1"/>
          </p:cNvSpPr>
          <p:nvPr>
            <p:ph type="subTitle" idx="3"/>
          </p:nvPr>
        </p:nvSpPr>
        <p:spPr>
          <a:xfrm>
            <a:off x="3757025" y="2571800"/>
            <a:ext cx="4710300" cy="639000"/>
          </a:xfrm>
          <a:prstGeom prst="rect">
            <a:avLst/>
          </a:prstGeom>
        </p:spPr>
        <p:txBody>
          <a:bodyPr spcFirstLastPara="1" wrap="square" lIns="320025" tIns="91425" rIns="3200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sp>
        <p:nvSpPr>
          <p:cNvPr id="74" name="Google Shape;74;p4"/>
          <p:cNvSpPr txBox="1">
            <a:spLocks noGrp="1"/>
          </p:cNvSpPr>
          <p:nvPr>
            <p:ph type="title" idx="4" hasCustomPrompt="1"/>
          </p:nvPr>
        </p:nvSpPr>
        <p:spPr>
          <a:xfrm>
            <a:off x="3273550" y="2568375"/>
            <a:ext cx="483600" cy="6390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5" name="Google Shape;75;p4"/>
          <p:cNvSpPr txBox="1">
            <a:spLocks noGrp="1"/>
          </p:cNvSpPr>
          <p:nvPr>
            <p:ph type="subTitle" idx="5"/>
          </p:nvPr>
        </p:nvSpPr>
        <p:spPr>
          <a:xfrm>
            <a:off x="3757025" y="3210800"/>
            <a:ext cx="4710300" cy="639000"/>
          </a:xfrm>
          <a:prstGeom prst="rect">
            <a:avLst/>
          </a:prstGeom>
        </p:spPr>
        <p:txBody>
          <a:bodyPr spcFirstLastPara="1" wrap="square" lIns="320025" tIns="91425" rIns="3200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sp>
        <p:nvSpPr>
          <p:cNvPr id="76" name="Google Shape;76;p4"/>
          <p:cNvSpPr txBox="1">
            <a:spLocks noGrp="1"/>
          </p:cNvSpPr>
          <p:nvPr>
            <p:ph type="title" idx="6" hasCustomPrompt="1"/>
          </p:nvPr>
        </p:nvSpPr>
        <p:spPr>
          <a:xfrm>
            <a:off x="3273550" y="3207375"/>
            <a:ext cx="483600" cy="6390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7" name="Google Shape;77;p4"/>
          <p:cNvSpPr txBox="1">
            <a:spLocks noGrp="1"/>
          </p:cNvSpPr>
          <p:nvPr>
            <p:ph type="subTitle" idx="7"/>
          </p:nvPr>
        </p:nvSpPr>
        <p:spPr>
          <a:xfrm>
            <a:off x="3757025" y="3849800"/>
            <a:ext cx="4710300" cy="639000"/>
          </a:xfrm>
          <a:prstGeom prst="rect">
            <a:avLst/>
          </a:prstGeom>
        </p:spPr>
        <p:txBody>
          <a:bodyPr spcFirstLastPara="1" wrap="square" lIns="320025" tIns="91425" rIns="3200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sp>
        <p:nvSpPr>
          <p:cNvPr id="78" name="Google Shape;78;p4"/>
          <p:cNvSpPr txBox="1">
            <a:spLocks noGrp="1"/>
          </p:cNvSpPr>
          <p:nvPr>
            <p:ph type="title" idx="8" hasCustomPrompt="1"/>
          </p:nvPr>
        </p:nvSpPr>
        <p:spPr>
          <a:xfrm>
            <a:off x="3273550" y="3846375"/>
            <a:ext cx="483600" cy="6390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9" name="Google Shape;79;p4"/>
          <p:cNvSpPr txBox="1">
            <a:spLocks noGrp="1"/>
          </p:cNvSpPr>
          <p:nvPr>
            <p:ph type="subTitle" idx="9"/>
          </p:nvPr>
        </p:nvSpPr>
        <p:spPr>
          <a:xfrm>
            <a:off x="3757025" y="1290375"/>
            <a:ext cx="4710300" cy="639000"/>
          </a:xfrm>
          <a:prstGeom prst="rect">
            <a:avLst/>
          </a:prstGeom>
        </p:spPr>
        <p:txBody>
          <a:bodyPr spcFirstLastPara="1" wrap="square" lIns="320025" tIns="91425" rIns="3200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600"/>
              <a:buNone/>
              <a:defRPr sz="1600">
                <a:solidFill>
                  <a:schemeClr val="lt1"/>
                </a:solidFill>
              </a:defRPr>
            </a:lvl2pPr>
            <a:lvl3pPr lvl="2" rtl="0">
              <a:spcBef>
                <a:spcPts val="1600"/>
              </a:spcBef>
              <a:spcAft>
                <a:spcPts val="0"/>
              </a:spcAft>
              <a:buClr>
                <a:schemeClr val="lt1"/>
              </a:buClr>
              <a:buSzPts val="1600"/>
              <a:buNone/>
              <a:defRPr sz="1600">
                <a:solidFill>
                  <a:schemeClr val="lt1"/>
                </a:solidFill>
              </a:defRPr>
            </a:lvl3pPr>
            <a:lvl4pPr lvl="3" rtl="0">
              <a:spcBef>
                <a:spcPts val="1600"/>
              </a:spcBef>
              <a:spcAft>
                <a:spcPts val="0"/>
              </a:spcAft>
              <a:buClr>
                <a:schemeClr val="lt1"/>
              </a:buClr>
              <a:buSzPts val="1600"/>
              <a:buNone/>
              <a:defRPr sz="1600">
                <a:solidFill>
                  <a:schemeClr val="lt1"/>
                </a:solidFill>
              </a:defRPr>
            </a:lvl4pPr>
            <a:lvl5pPr lvl="4" rtl="0">
              <a:spcBef>
                <a:spcPts val="1600"/>
              </a:spcBef>
              <a:spcAft>
                <a:spcPts val="0"/>
              </a:spcAft>
              <a:buClr>
                <a:schemeClr val="lt1"/>
              </a:buClr>
              <a:buSzPts val="1600"/>
              <a:buNone/>
              <a:defRPr sz="1600">
                <a:solidFill>
                  <a:schemeClr val="lt1"/>
                </a:solidFill>
              </a:defRPr>
            </a:lvl5pPr>
            <a:lvl6pPr lvl="5" rtl="0">
              <a:spcBef>
                <a:spcPts val="1600"/>
              </a:spcBef>
              <a:spcAft>
                <a:spcPts val="0"/>
              </a:spcAft>
              <a:buClr>
                <a:schemeClr val="lt1"/>
              </a:buClr>
              <a:buSzPts val="1600"/>
              <a:buNone/>
              <a:defRPr sz="1600">
                <a:solidFill>
                  <a:schemeClr val="lt1"/>
                </a:solidFill>
              </a:defRPr>
            </a:lvl6pPr>
            <a:lvl7pPr lvl="6" rtl="0">
              <a:spcBef>
                <a:spcPts val="1600"/>
              </a:spcBef>
              <a:spcAft>
                <a:spcPts val="0"/>
              </a:spcAft>
              <a:buClr>
                <a:schemeClr val="lt1"/>
              </a:buClr>
              <a:buSzPts val="1600"/>
              <a:buNone/>
              <a:defRPr sz="1600">
                <a:solidFill>
                  <a:schemeClr val="lt1"/>
                </a:solidFill>
              </a:defRPr>
            </a:lvl7pPr>
            <a:lvl8pPr lvl="7" rtl="0">
              <a:spcBef>
                <a:spcPts val="1600"/>
              </a:spcBef>
              <a:spcAft>
                <a:spcPts val="0"/>
              </a:spcAft>
              <a:buClr>
                <a:schemeClr val="lt1"/>
              </a:buClr>
              <a:buSzPts val="1600"/>
              <a:buNone/>
              <a:defRPr sz="1600">
                <a:solidFill>
                  <a:schemeClr val="lt1"/>
                </a:solidFill>
              </a:defRPr>
            </a:lvl8pPr>
            <a:lvl9pPr lvl="8" rtl="0">
              <a:spcBef>
                <a:spcPts val="1600"/>
              </a:spcBef>
              <a:spcAft>
                <a:spcPts val="1600"/>
              </a:spcAft>
              <a:buClr>
                <a:schemeClr val="lt1"/>
              </a:buClr>
              <a:buSzPts val="1600"/>
              <a:buNone/>
              <a:defRPr sz="1600">
                <a:solidFill>
                  <a:schemeClr val="lt1"/>
                </a:solidFill>
              </a:defRPr>
            </a:lvl9pPr>
          </a:lstStyle>
          <a:p>
            <a:endParaRPr/>
          </a:p>
        </p:txBody>
      </p:sp>
      <p:sp>
        <p:nvSpPr>
          <p:cNvPr id="80" name="Google Shape;80;p4"/>
          <p:cNvSpPr txBox="1">
            <a:spLocks noGrp="1"/>
          </p:cNvSpPr>
          <p:nvPr>
            <p:ph type="title" idx="13" hasCustomPrompt="1"/>
          </p:nvPr>
        </p:nvSpPr>
        <p:spPr>
          <a:xfrm>
            <a:off x="3273550" y="1286950"/>
            <a:ext cx="483600" cy="6390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32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81" name="Google Shape;81;p4"/>
          <p:cNvGrpSpPr/>
          <p:nvPr/>
        </p:nvGrpSpPr>
        <p:grpSpPr>
          <a:xfrm>
            <a:off x="8648263" y="4659742"/>
            <a:ext cx="313719" cy="338062"/>
            <a:chOff x="3976677" y="2333625"/>
            <a:chExt cx="876309" cy="944307"/>
          </a:xfrm>
        </p:grpSpPr>
        <p:sp>
          <p:nvSpPr>
            <p:cNvPr id="82" name="Google Shape;82;p4"/>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3" name="Google Shape;83;p4"/>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4" name="Google Shape;84;p4"/>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5" name="Google Shape;85;p4"/>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6" name="Google Shape;86;p4"/>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7" name="Google Shape;87;p4"/>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8" name="Google Shape;88;p4"/>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9" name="Google Shape;89;p4"/>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0" name="Google Shape;90;p4"/>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1" name="Google Shape;91;p4"/>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2" name="Google Shape;92;p4"/>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3" name="Google Shape;93;p4"/>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4" name="Google Shape;94;p4"/>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5" name="Google Shape;95;p4"/>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05 - Content - Big Numbers - Blue">
  <p:cSld name="CUSTOM_1_1_1_1_1">
    <p:bg>
      <p:bgPr>
        <a:solidFill>
          <a:schemeClr val="dk1"/>
        </a:solidFill>
        <a:effectLst/>
      </p:bgPr>
    </p:bg>
    <p:spTree>
      <p:nvGrpSpPr>
        <p:cNvPr id="1" name="Shape 662"/>
        <p:cNvGrpSpPr/>
        <p:nvPr/>
      </p:nvGrpSpPr>
      <p:grpSpPr>
        <a:xfrm>
          <a:off x="0" y="0"/>
          <a:ext cx="0" cy="0"/>
          <a:chOff x="0" y="0"/>
          <a:chExt cx="0" cy="0"/>
        </a:xfrm>
      </p:grpSpPr>
      <p:sp>
        <p:nvSpPr>
          <p:cNvPr id="663" name="Google Shape;663;p32"/>
          <p:cNvSpPr txBox="1">
            <a:spLocks noGrp="1"/>
          </p:cNvSpPr>
          <p:nvPr>
            <p:ph type="subTitle" idx="1"/>
          </p:nvPr>
        </p:nvSpPr>
        <p:spPr>
          <a:xfrm>
            <a:off x="676650" y="3200250"/>
            <a:ext cx="7790400" cy="649200"/>
          </a:xfrm>
          <a:prstGeom prst="rect">
            <a:avLst/>
          </a:prstGeom>
          <a:noFill/>
        </p:spPr>
        <p:txBody>
          <a:bodyPr spcFirstLastPara="1" wrap="square" lIns="320025" tIns="0" rIns="320025" bIns="0" anchor="ctr" anchorCtr="0">
            <a:noAutofit/>
          </a:bodyPr>
          <a:lstStyle>
            <a:lvl1pPr lvl="0" algn="ctr" rtl="0">
              <a:spcBef>
                <a:spcPts val="0"/>
              </a:spcBef>
              <a:spcAft>
                <a:spcPts val="0"/>
              </a:spcAft>
              <a:buClr>
                <a:schemeClr val="lt1"/>
              </a:buClr>
              <a:buSzPts val="1200"/>
              <a:buNone/>
              <a:defRPr sz="1200">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64" name="Google Shape;664;p32"/>
          <p:cNvSpPr txBox="1">
            <a:spLocks noGrp="1"/>
          </p:cNvSpPr>
          <p:nvPr>
            <p:ph type="title" hasCustomPrompt="1"/>
          </p:nvPr>
        </p:nvSpPr>
        <p:spPr>
          <a:xfrm>
            <a:off x="676650" y="1287925"/>
            <a:ext cx="7790400" cy="1922700"/>
          </a:xfrm>
          <a:prstGeom prst="rect">
            <a:avLst/>
          </a:prstGeom>
          <a:noFill/>
        </p:spPr>
        <p:txBody>
          <a:bodyPr spcFirstLastPara="1" wrap="square" lIns="0" tIns="649200" rIns="0" bIns="0" anchor="ctr" anchorCtr="0">
            <a:noAutofit/>
          </a:bodyPr>
          <a:lstStyle>
            <a:lvl1pPr lvl="0" algn="ctr" rtl="0">
              <a:spcBef>
                <a:spcPts val="0"/>
              </a:spcBef>
              <a:spcAft>
                <a:spcPts val="0"/>
              </a:spcAft>
              <a:buClr>
                <a:schemeClr val="lt1"/>
              </a:buClr>
              <a:buSzPts val="7200"/>
              <a:buNone/>
              <a:defRPr sz="7200">
                <a:solidFill>
                  <a:schemeClr val="lt1"/>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665" name="Google Shape;665;p32"/>
          <p:cNvSpPr txBox="1">
            <a:spLocks noGrp="1"/>
          </p:cNvSpPr>
          <p:nvPr>
            <p:ph type="title" idx="2"/>
          </p:nvPr>
        </p:nvSpPr>
        <p:spPr>
          <a:xfrm>
            <a:off x="676650" y="0"/>
            <a:ext cx="7790700" cy="1289400"/>
          </a:xfrm>
          <a:prstGeom prst="rect">
            <a:avLst/>
          </a:prstGeom>
          <a:noFill/>
        </p:spPr>
        <p:txBody>
          <a:bodyPr spcFirstLastPara="1" wrap="square" lIns="0" tIns="91425" rIns="0" bIns="0" anchor="b" anchorCtr="0">
            <a:noAutofit/>
          </a:bodyPr>
          <a:lstStyle>
            <a:lvl1pPr lvl="0" algn="ctr"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666" name="Google Shape;666;p32"/>
          <p:cNvSpPr txBox="1">
            <a:spLocks noGrp="1"/>
          </p:cNvSpPr>
          <p:nvPr>
            <p:ph type="subTitle" idx="3"/>
          </p:nvPr>
        </p:nvSpPr>
        <p:spPr>
          <a:xfrm>
            <a:off x="676650" y="1449300"/>
            <a:ext cx="7790700" cy="320100"/>
          </a:xfrm>
          <a:prstGeom prst="rect">
            <a:avLst/>
          </a:prstGeom>
          <a:noFill/>
        </p:spPr>
        <p:txBody>
          <a:bodyPr spcFirstLastPara="1" wrap="square" lIns="0" tIns="0"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667" name="Google Shape;667;p32"/>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grpSp>
        <p:nvGrpSpPr>
          <p:cNvPr id="668" name="Google Shape;668;p32"/>
          <p:cNvGrpSpPr/>
          <p:nvPr/>
        </p:nvGrpSpPr>
        <p:grpSpPr>
          <a:xfrm>
            <a:off x="8648263" y="4659742"/>
            <a:ext cx="313719" cy="338062"/>
            <a:chOff x="3976677" y="2333625"/>
            <a:chExt cx="876309" cy="944307"/>
          </a:xfrm>
        </p:grpSpPr>
        <p:sp>
          <p:nvSpPr>
            <p:cNvPr id="669" name="Google Shape;669;p32"/>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70" name="Google Shape;670;p32"/>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71" name="Google Shape;671;p32"/>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72" name="Google Shape;672;p32"/>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73" name="Google Shape;673;p32"/>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74" name="Google Shape;674;p32"/>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75" name="Google Shape;675;p32"/>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76" name="Google Shape;676;p32"/>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77" name="Google Shape;677;p32"/>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78" name="Google Shape;678;p32"/>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79" name="Google Shape;679;p32"/>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80" name="Google Shape;680;p32"/>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81" name="Google Shape;681;p32"/>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82" name="Google Shape;682;p32"/>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005 - Content - Big Numbers - Grey">
  <p:cSld name="CUSTOM_1_1_1_1_1_1">
    <p:bg>
      <p:bgPr>
        <a:solidFill>
          <a:schemeClr val="lt2"/>
        </a:solidFill>
        <a:effectLst/>
      </p:bgPr>
    </p:bg>
    <p:spTree>
      <p:nvGrpSpPr>
        <p:cNvPr id="1" name="Shape 683"/>
        <p:cNvGrpSpPr/>
        <p:nvPr/>
      </p:nvGrpSpPr>
      <p:grpSpPr>
        <a:xfrm>
          <a:off x="0" y="0"/>
          <a:ext cx="0" cy="0"/>
          <a:chOff x="0" y="0"/>
          <a:chExt cx="0" cy="0"/>
        </a:xfrm>
      </p:grpSpPr>
      <p:sp>
        <p:nvSpPr>
          <p:cNvPr id="684" name="Google Shape;684;p33"/>
          <p:cNvSpPr txBox="1">
            <a:spLocks noGrp="1"/>
          </p:cNvSpPr>
          <p:nvPr>
            <p:ph type="subTitle" idx="1"/>
          </p:nvPr>
        </p:nvSpPr>
        <p:spPr>
          <a:xfrm>
            <a:off x="676650" y="3200250"/>
            <a:ext cx="7790400" cy="649200"/>
          </a:xfrm>
          <a:prstGeom prst="rect">
            <a:avLst/>
          </a:prstGeom>
          <a:noFill/>
        </p:spPr>
        <p:txBody>
          <a:bodyPr spcFirstLastPara="1" wrap="square" lIns="320025" tIns="0" rIns="320025" bIns="0" anchor="ctr" anchorCtr="0">
            <a:noAutofit/>
          </a:bodyPr>
          <a:lstStyle>
            <a:lvl1pPr lvl="0" algn="ctr" rtl="0">
              <a:spcBef>
                <a:spcPts val="0"/>
              </a:spcBef>
              <a:spcAft>
                <a:spcPts val="0"/>
              </a:spcAft>
              <a:buSzPts val="1200"/>
              <a:buNone/>
              <a:defRPr sz="12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85" name="Google Shape;685;p33"/>
          <p:cNvSpPr txBox="1">
            <a:spLocks noGrp="1"/>
          </p:cNvSpPr>
          <p:nvPr>
            <p:ph type="title" hasCustomPrompt="1"/>
          </p:nvPr>
        </p:nvSpPr>
        <p:spPr>
          <a:xfrm>
            <a:off x="676650" y="1287925"/>
            <a:ext cx="7790400" cy="1922700"/>
          </a:xfrm>
          <a:prstGeom prst="rect">
            <a:avLst/>
          </a:prstGeom>
          <a:noFill/>
        </p:spPr>
        <p:txBody>
          <a:bodyPr spcFirstLastPara="1" wrap="square" lIns="0" tIns="649200" rIns="0" bIns="0" anchor="ctr" anchorCtr="0">
            <a:noAutofit/>
          </a:bodyPr>
          <a:lstStyle>
            <a:lvl1pPr lvl="0" algn="ctr" rtl="0">
              <a:spcBef>
                <a:spcPts val="0"/>
              </a:spcBef>
              <a:spcAft>
                <a:spcPts val="0"/>
              </a:spcAft>
              <a:buSzPts val="7200"/>
              <a:buNone/>
              <a:defRPr sz="72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686" name="Google Shape;686;p33"/>
          <p:cNvSpPr txBox="1">
            <a:spLocks noGrp="1"/>
          </p:cNvSpPr>
          <p:nvPr>
            <p:ph type="title" idx="2"/>
          </p:nvPr>
        </p:nvSpPr>
        <p:spPr>
          <a:xfrm>
            <a:off x="676650" y="0"/>
            <a:ext cx="7790700" cy="1289400"/>
          </a:xfrm>
          <a:prstGeom prst="rect">
            <a:avLst/>
          </a:prstGeom>
          <a:noFill/>
        </p:spPr>
        <p:txBody>
          <a:bodyPr spcFirstLastPara="1" wrap="square" lIns="0" tIns="91425" rIns="0" bIns="0" anchor="b" anchorCtr="0">
            <a:noAutofit/>
          </a:bodyPr>
          <a:lstStyle>
            <a:lvl1pPr lvl="0" algn="ctr" rtl="0">
              <a:spcBef>
                <a:spcPts val="0"/>
              </a:spcBef>
              <a:spcAft>
                <a:spcPts val="0"/>
              </a:spcAft>
              <a:buSzPts val="3200"/>
              <a:buNone/>
              <a:defRPr sz="32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687" name="Google Shape;687;p33"/>
          <p:cNvSpPr txBox="1">
            <a:spLocks noGrp="1"/>
          </p:cNvSpPr>
          <p:nvPr>
            <p:ph type="subTitle" idx="3"/>
          </p:nvPr>
        </p:nvSpPr>
        <p:spPr>
          <a:xfrm>
            <a:off x="676650" y="1449300"/>
            <a:ext cx="7790700" cy="320100"/>
          </a:xfrm>
          <a:prstGeom prst="rect">
            <a:avLst/>
          </a:prstGeom>
          <a:noFill/>
        </p:spPr>
        <p:txBody>
          <a:bodyPr spcFirstLastPara="1" wrap="square" lIns="0" tIns="0" rIns="0" bIns="0" anchor="t" anchorCtr="0">
            <a:noAutofit/>
          </a:bodyPr>
          <a:lstStyle>
            <a:lvl1pPr lvl="0" algn="ctr" rtl="0">
              <a:spcBef>
                <a:spcPts val="0"/>
              </a:spcBef>
              <a:spcAft>
                <a:spcPts val="0"/>
              </a:spcAft>
              <a:buSzPts val="18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688" name="Google Shape;688;p33"/>
          <p:cNvGrpSpPr/>
          <p:nvPr/>
        </p:nvGrpSpPr>
        <p:grpSpPr>
          <a:xfrm>
            <a:off x="8648263" y="4659742"/>
            <a:ext cx="313719" cy="338062"/>
            <a:chOff x="3976677" y="2333625"/>
            <a:chExt cx="876309" cy="944307"/>
          </a:xfrm>
        </p:grpSpPr>
        <p:sp>
          <p:nvSpPr>
            <p:cNvPr id="689" name="Google Shape;689;p33"/>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90" name="Google Shape;690;p33"/>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91" name="Google Shape;691;p33"/>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92" name="Google Shape;692;p33"/>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93" name="Google Shape;693;p33"/>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94" name="Google Shape;694;p33"/>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95" name="Google Shape;695;p33"/>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96" name="Google Shape;696;p33"/>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97" name="Google Shape;697;p33"/>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98" name="Google Shape;698;p33"/>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699" name="Google Shape;699;p33"/>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00" name="Google Shape;700;p33"/>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01" name="Google Shape;701;p33"/>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02" name="Google Shape;702;p33"/>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703" name="Google Shape;703;p33"/>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005 - Content - Big Numbers 2X - Blue">
  <p:cSld name="CUSTOM_1_1_1_1_1_1_2">
    <p:bg>
      <p:bgPr>
        <a:solidFill>
          <a:schemeClr val="dk1"/>
        </a:solidFill>
        <a:effectLst/>
      </p:bgPr>
    </p:bg>
    <p:spTree>
      <p:nvGrpSpPr>
        <p:cNvPr id="1" name="Shape 704"/>
        <p:cNvGrpSpPr/>
        <p:nvPr/>
      </p:nvGrpSpPr>
      <p:grpSpPr>
        <a:xfrm>
          <a:off x="0" y="0"/>
          <a:ext cx="0" cy="0"/>
          <a:chOff x="0" y="0"/>
          <a:chExt cx="0" cy="0"/>
        </a:xfrm>
      </p:grpSpPr>
      <p:sp>
        <p:nvSpPr>
          <p:cNvPr id="705" name="Google Shape;705;p34"/>
          <p:cNvSpPr txBox="1">
            <a:spLocks noGrp="1"/>
          </p:cNvSpPr>
          <p:nvPr>
            <p:ph type="subTitle" idx="1"/>
          </p:nvPr>
        </p:nvSpPr>
        <p:spPr>
          <a:xfrm>
            <a:off x="676750" y="3210750"/>
            <a:ext cx="3246000" cy="638700"/>
          </a:xfrm>
          <a:prstGeom prst="rect">
            <a:avLst/>
          </a:prstGeom>
          <a:noFill/>
        </p:spPr>
        <p:txBody>
          <a:bodyPr spcFirstLastPara="1" wrap="square" lIns="320025" tIns="0" rIns="320025" bIns="0" anchor="ctr" anchorCtr="0">
            <a:noAutofit/>
          </a:bodyPr>
          <a:lstStyle>
            <a:lvl1pPr lvl="0" algn="ctr" rtl="0">
              <a:spcBef>
                <a:spcPts val="0"/>
              </a:spcBef>
              <a:spcAft>
                <a:spcPts val="0"/>
              </a:spcAft>
              <a:buClr>
                <a:schemeClr val="lt1"/>
              </a:buClr>
              <a:buSzPts val="1200"/>
              <a:buNone/>
              <a:defRPr sz="1200">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706" name="Google Shape;706;p34"/>
          <p:cNvSpPr txBox="1">
            <a:spLocks noGrp="1"/>
          </p:cNvSpPr>
          <p:nvPr>
            <p:ph type="title" hasCustomPrompt="1"/>
          </p:nvPr>
        </p:nvSpPr>
        <p:spPr>
          <a:xfrm>
            <a:off x="676750" y="1932750"/>
            <a:ext cx="3246000" cy="1278000"/>
          </a:xfrm>
          <a:prstGeom prst="rect">
            <a:avLst/>
          </a:prstGeom>
          <a:noFill/>
        </p:spPr>
        <p:txBody>
          <a:bodyPr spcFirstLastPara="1" wrap="square" lIns="3200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07" name="Google Shape;707;p34"/>
          <p:cNvSpPr txBox="1">
            <a:spLocks noGrp="1"/>
          </p:cNvSpPr>
          <p:nvPr>
            <p:ph type="subTitle" idx="2"/>
          </p:nvPr>
        </p:nvSpPr>
        <p:spPr>
          <a:xfrm>
            <a:off x="5221000" y="3210750"/>
            <a:ext cx="3246000" cy="638700"/>
          </a:xfrm>
          <a:prstGeom prst="rect">
            <a:avLst/>
          </a:prstGeom>
          <a:noFill/>
        </p:spPr>
        <p:txBody>
          <a:bodyPr spcFirstLastPara="1" wrap="square" lIns="320025" tIns="0" rIns="320025" bIns="0" anchor="ctr" anchorCtr="0">
            <a:noAutofit/>
          </a:bodyPr>
          <a:lstStyle>
            <a:lvl1pPr lvl="0" algn="ctr" rtl="0">
              <a:spcBef>
                <a:spcPts val="0"/>
              </a:spcBef>
              <a:spcAft>
                <a:spcPts val="0"/>
              </a:spcAft>
              <a:buClr>
                <a:schemeClr val="lt1"/>
              </a:buClr>
              <a:buSzPts val="1200"/>
              <a:buNone/>
              <a:defRPr sz="1200">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708" name="Google Shape;708;p34"/>
          <p:cNvSpPr txBox="1">
            <a:spLocks noGrp="1"/>
          </p:cNvSpPr>
          <p:nvPr>
            <p:ph type="title" idx="3" hasCustomPrompt="1"/>
          </p:nvPr>
        </p:nvSpPr>
        <p:spPr>
          <a:xfrm>
            <a:off x="5221000" y="1932750"/>
            <a:ext cx="3246000" cy="1278000"/>
          </a:xfrm>
          <a:prstGeom prst="rect">
            <a:avLst/>
          </a:prstGeom>
          <a:noFill/>
        </p:spPr>
        <p:txBody>
          <a:bodyPr spcFirstLastPara="1" wrap="square" lIns="3200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6000"/>
              <a:buFont typeface="Fira Sans Extra Condensed Medium"/>
              <a:buNone/>
              <a:defRPr sz="6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34"/>
          <p:cNvSpPr txBox="1">
            <a:spLocks noGrp="1"/>
          </p:cNvSpPr>
          <p:nvPr>
            <p:ph type="title" idx="4"/>
          </p:nvPr>
        </p:nvSpPr>
        <p:spPr>
          <a:xfrm>
            <a:off x="676650" y="0"/>
            <a:ext cx="7790700" cy="1289400"/>
          </a:xfrm>
          <a:prstGeom prst="rect">
            <a:avLst/>
          </a:prstGeom>
          <a:noFill/>
        </p:spPr>
        <p:txBody>
          <a:bodyPr spcFirstLastPara="1" wrap="square" lIns="0" tIns="91425" rIns="0" bIns="0" anchor="b" anchorCtr="0">
            <a:noAutofit/>
          </a:bodyPr>
          <a:lstStyle>
            <a:lvl1pPr lvl="0" algn="ctr"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710" name="Google Shape;710;p34"/>
          <p:cNvSpPr txBox="1">
            <a:spLocks noGrp="1"/>
          </p:cNvSpPr>
          <p:nvPr>
            <p:ph type="subTitle" idx="5"/>
          </p:nvPr>
        </p:nvSpPr>
        <p:spPr>
          <a:xfrm>
            <a:off x="676650" y="1449300"/>
            <a:ext cx="7790700" cy="320100"/>
          </a:xfrm>
          <a:prstGeom prst="rect">
            <a:avLst/>
          </a:prstGeom>
          <a:noFill/>
        </p:spPr>
        <p:txBody>
          <a:bodyPr spcFirstLastPara="1" wrap="square" lIns="0" tIns="0"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711" name="Google Shape;711;p34"/>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grpSp>
        <p:nvGrpSpPr>
          <p:cNvPr id="712" name="Google Shape;712;p34"/>
          <p:cNvGrpSpPr/>
          <p:nvPr/>
        </p:nvGrpSpPr>
        <p:grpSpPr>
          <a:xfrm>
            <a:off x="8648263" y="4659742"/>
            <a:ext cx="313719" cy="338062"/>
            <a:chOff x="3976677" y="2333625"/>
            <a:chExt cx="876309" cy="944307"/>
          </a:xfrm>
        </p:grpSpPr>
        <p:sp>
          <p:nvSpPr>
            <p:cNvPr id="713" name="Google Shape;713;p34"/>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14" name="Google Shape;714;p34"/>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15" name="Google Shape;715;p34"/>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16" name="Google Shape;716;p34"/>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17" name="Google Shape;717;p34"/>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18" name="Google Shape;718;p34"/>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19" name="Google Shape;719;p34"/>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20" name="Google Shape;720;p34"/>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21" name="Google Shape;721;p34"/>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22" name="Google Shape;722;p34"/>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23" name="Google Shape;723;p34"/>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24" name="Google Shape;724;p34"/>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25" name="Google Shape;725;p34"/>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26" name="Google Shape;726;p34"/>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05 - Content - Big Numbers 2X - Grey">
  <p:cSld name="CUSTOM_1_1_1_1_1_1_2_1">
    <p:bg>
      <p:bgPr>
        <a:solidFill>
          <a:schemeClr val="lt2"/>
        </a:solidFill>
        <a:effectLst/>
      </p:bgPr>
    </p:bg>
    <p:spTree>
      <p:nvGrpSpPr>
        <p:cNvPr id="1" name="Shape 727"/>
        <p:cNvGrpSpPr/>
        <p:nvPr/>
      </p:nvGrpSpPr>
      <p:grpSpPr>
        <a:xfrm>
          <a:off x="0" y="0"/>
          <a:ext cx="0" cy="0"/>
          <a:chOff x="0" y="0"/>
          <a:chExt cx="0" cy="0"/>
        </a:xfrm>
      </p:grpSpPr>
      <p:sp>
        <p:nvSpPr>
          <p:cNvPr id="728" name="Google Shape;728;p35"/>
          <p:cNvSpPr txBox="1">
            <a:spLocks noGrp="1"/>
          </p:cNvSpPr>
          <p:nvPr>
            <p:ph type="subTitle" idx="1"/>
          </p:nvPr>
        </p:nvSpPr>
        <p:spPr>
          <a:xfrm>
            <a:off x="676750" y="3210750"/>
            <a:ext cx="3246000" cy="638700"/>
          </a:xfrm>
          <a:prstGeom prst="rect">
            <a:avLst/>
          </a:prstGeom>
          <a:noFill/>
        </p:spPr>
        <p:txBody>
          <a:bodyPr spcFirstLastPara="1" wrap="square" lIns="320025" tIns="0" rIns="320025" bIns="0" anchor="ctr" anchorCtr="0">
            <a:noAutofit/>
          </a:bodyPr>
          <a:lstStyle>
            <a:lvl1pPr lvl="0" algn="ctr" rtl="0">
              <a:spcBef>
                <a:spcPts val="0"/>
              </a:spcBef>
              <a:spcAft>
                <a:spcPts val="0"/>
              </a:spcAft>
              <a:buSzPts val="1200"/>
              <a:buNone/>
              <a:defRPr sz="12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729" name="Google Shape;729;p35"/>
          <p:cNvSpPr txBox="1">
            <a:spLocks noGrp="1"/>
          </p:cNvSpPr>
          <p:nvPr>
            <p:ph type="title" hasCustomPrompt="1"/>
          </p:nvPr>
        </p:nvSpPr>
        <p:spPr>
          <a:xfrm>
            <a:off x="676750" y="1932750"/>
            <a:ext cx="3246000" cy="1278000"/>
          </a:xfrm>
          <a:prstGeom prst="rect">
            <a:avLst/>
          </a:prstGeom>
          <a:noFill/>
        </p:spPr>
        <p:txBody>
          <a:bodyPr spcFirstLastPara="1" wrap="square" lIns="3200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
        <p:nvSpPr>
          <p:cNvPr id="730" name="Google Shape;730;p35"/>
          <p:cNvSpPr txBox="1">
            <a:spLocks noGrp="1"/>
          </p:cNvSpPr>
          <p:nvPr>
            <p:ph type="subTitle" idx="2"/>
          </p:nvPr>
        </p:nvSpPr>
        <p:spPr>
          <a:xfrm>
            <a:off x="5221000" y="3210750"/>
            <a:ext cx="3246000" cy="638700"/>
          </a:xfrm>
          <a:prstGeom prst="rect">
            <a:avLst/>
          </a:prstGeom>
          <a:noFill/>
        </p:spPr>
        <p:txBody>
          <a:bodyPr spcFirstLastPara="1" wrap="square" lIns="320025" tIns="0" rIns="320025" bIns="0" anchor="ctr" anchorCtr="0">
            <a:noAutofit/>
          </a:bodyPr>
          <a:lstStyle>
            <a:lvl1pPr lvl="0" algn="ctr" rtl="0">
              <a:spcBef>
                <a:spcPts val="0"/>
              </a:spcBef>
              <a:spcAft>
                <a:spcPts val="0"/>
              </a:spcAft>
              <a:buSzPts val="1200"/>
              <a:buNone/>
              <a:defRPr sz="12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731" name="Google Shape;731;p35"/>
          <p:cNvSpPr txBox="1">
            <a:spLocks noGrp="1"/>
          </p:cNvSpPr>
          <p:nvPr>
            <p:ph type="title" idx="3" hasCustomPrompt="1"/>
          </p:nvPr>
        </p:nvSpPr>
        <p:spPr>
          <a:xfrm>
            <a:off x="5221000" y="1932750"/>
            <a:ext cx="3246000" cy="1278000"/>
          </a:xfrm>
          <a:prstGeom prst="rect">
            <a:avLst/>
          </a:prstGeom>
          <a:noFill/>
        </p:spPr>
        <p:txBody>
          <a:bodyPr spcFirstLastPara="1" wrap="square" lIns="3200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
        <p:nvSpPr>
          <p:cNvPr id="732" name="Google Shape;732;p35"/>
          <p:cNvSpPr txBox="1">
            <a:spLocks noGrp="1"/>
          </p:cNvSpPr>
          <p:nvPr>
            <p:ph type="title" idx="4"/>
          </p:nvPr>
        </p:nvSpPr>
        <p:spPr>
          <a:xfrm>
            <a:off x="676650" y="0"/>
            <a:ext cx="7790700" cy="1289400"/>
          </a:xfrm>
          <a:prstGeom prst="rect">
            <a:avLst/>
          </a:prstGeom>
          <a:noFill/>
        </p:spPr>
        <p:txBody>
          <a:bodyPr spcFirstLastPara="1" wrap="square" lIns="0" tIns="91425" rIns="0" bIns="0" anchor="b" anchorCtr="0">
            <a:noAutofit/>
          </a:bodyPr>
          <a:lstStyle>
            <a:lvl1pPr lvl="0" algn="ctr" rtl="0">
              <a:spcBef>
                <a:spcPts val="0"/>
              </a:spcBef>
              <a:spcAft>
                <a:spcPts val="0"/>
              </a:spcAft>
              <a:buSzPts val="3200"/>
              <a:buNone/>
              <a:defRPr sz="32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733" name="Google Shape;733;p35"/>
          <p:cNvSpPr txBox="1">
            <a:spLocks noGrp="1"/>
          </p:cNvSpPr>
          <p:nvPr>
            <p:ph type="subTitle" idx="5"/>
          </p:nvPr>
        </p:nvSpPr>
        <p:spPr>
          <a:xfrm>
            <a:off x="676650" y="1449300"/>
            <a:ext cx="7790700" cy="320100"/>
          </a:xfrm>
          <a:prstGeom prst="rect">
            <a:avLst/>
          </a:prstGeom>
          <a:noFill/>
        </p:spPr>
        <p:txBody>
          <a:bodyPr spcFirstLastPara="1" wrap="square" lIns="0" tIns="0" rIns="0" bIns="0" anchor="t" anchorCtr="0">
            <a:noAutofit/>
          </a:bodyPr>
          <a:lstStyle>
            <a:lvl1pPr lvl="0" algn="ctr" rtl="0">
              <a:spcBef>
                <a:spcPts val="0"/>
              </a:spcBef>
              <a:spcAft>
                <a:spcPts val="0"/>
              </a:spcAft>
              <a:buSzPts val="18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734" name="Google Shape;734;p35"/>
          <p:cNvGrpSpPr/>
          <p:nvPr/>
        </p:nvGrpSpPr>
        <p:grpSpPr>
          <a:xfrm>
            <a:off x="8648263" y="4659742"/>
            <a:ext cx="313719" cy="338062"/>
            <a:chOff x="3976677" y="2333625"/>
            <a:chExt cx="876309" cy="944307"/>
          </a:xfrm>
        </p:grpSpPr>
        <p:sp>
          <p:nvSpPr>
            <p:cNvPr id="735" name="Google Shape;735;p35"/>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36" name="Google Shape;736;p35"/>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37" name="Google Shape;737;p35"/>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38" name="Google Shape;738;p35"/>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39" name="Google Shape;739;p35"/>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40" name="Google Shape;740;p35"/>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41" name="Google Shape;741;p35"/>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42" name="Google Shape;742;p35"/>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43" name="Google Shape;743;p35"/>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44" name="Google Shape;744;p35"/>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45" name="Google Shape;745;p35"/>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46" name="Google Shape;746;p35"/>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47" name="Google Shape;747;p35"/>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48" name="Google Shape;748;p35"/>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749" name="Google Shape;749;p35"/>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05 - Content - Big Numbers 3X - Blue">
  <p:cSld name="CUSTOM_1_1_1_1_1_1_1">
    <p:bg>
      <p:bgPr>
        <a:solidFill>
          <a:schemeClr val="dk1"/>
        </a:solidFill>
        <a:effectLst/>
      </p:bgPr>
    </p:bg>
    <p:spTree>
      <p:nvGrpSpPr>
        <p:cNvPr id="1" name="Shape 750"/>
        <p:cNvGrpSpPr/>
        <p:nvPr/>
      </p:nvGrpSpPr>
      <p:grpSpPr>
        <a:xfrm>
          <a:off x="0" y="0"/>
          <a:ext cx="0" cy="0"/>
          <a:chOff x="0" y="0"/>
          <a:chExt cx="0" cy="0"/>
        </a:xfrm>
      </p:grpSpPr>
      <p:sp>
        <p:nvSpPr>
          <p:cNvPr id="751" name="Google Shape;751;p36"/>
          <p:cNvSpPr txBox="1">
            <a:spLocks noGrp="1"/>
          </p:cNvSpPr>
          <p:nvPr>
            <p:ph type="subTitle" idx="1"/>
          </p:nvPr>
        </p:nvSpPr>
        <p:spPr>
          <a:xfrm>
            <a:off x="676650" y="3172665"/>
            <a:ext cx="1947600" cy="676800"/>
          </a:xfrm>
          <a:prstGeom prst="rect">
            <a:avLst/>
          </a:prstGeom>
          <a:noFill/>
        </p:spPr>
        <p:txBody>
          <a:bodyPr spcFirstLastPara="1" wrap="square" lIns="320025" tIns="0" rIns="320025" bIns="0" anchor="ctr" anchorCtr="0">
            <a:noAutofit/>
          </a:bodyPr>
          <a:lstStyle>
            <a:lvl1pPr lvl="0" algn="ctr" rtl="0">
              <a:lnSpc>
                <a:spcPct val="100000"/>
              </a:lnSpc>
              <a:spcBef>
                <a:spcPts val="0"/>
              </a:spcBef>
              <a:spcAft>
                <a:spcPts val="0"/>
              </a:spcAft>
              <a:buClr>
                <a:schemeClr val="lt1"/>
              </a:buClr>
              <a:buSzPts val="1200"/>
              <a:buNone/>
              <a:defRPr sz="1200">
                <a:solidFill>
                  <a:schemeClr val="lt1"/>
                </a:solidFill>
              </a:defRPr>
            </a:lvl1pPr>
            <a:lvl2pPr lvl="1" algn="ctr" rtl="0">
              <a:spcBef>
                <a:spcPts val="1600"/>
              </a:spcBef>
              <a:spcAft>
                <a:spcPts val="0"/>
              </a:spcAft>
              <a:buClr>
                <a:schemeClr val="lt1"/>
              </a:buClr>
              <a:buSzPts val="1400"/>
              <a:buNone/>
              <a:defRPr>
                <a:solidFill>
                  <a:schemeClr val="lt1"/>
                </a:solidFill>
              </a:defRPr>
            </a:lvl2pPr>
            <a:lvl3pPr lvl="2" algn="ctr" rtl="0">
              <a:spcBef>
                <a:spcPts val="1600"/>
              </a:spcBef>
              <a:spcAft>
                <a:spcPts val="0"/>
              </a:spcAft>
              <a:buClr>
                <a:schemeClr val="lt1"/>
              </a:buClr>
              <a:buSzPts val="1400"/>
              <a:buNone/>
              <a:defRPr>
                <a:solidFill>
                  <a:schemeClr val="lt1"/>
                </a:solidFill>
              </a:defRPr>
            </a:lvl3pPr>
            <a:lvl4pPr lvl="3" algn="ctr" rtl="0">
              <a:spcBef>
                <a:spcPts val="1600"/>
              </a:spcBef>
              <a:spcAft>
                <a:spcPts val="0"/>
              </a:spcAft>
              <a:buClr>
                <a:schemeClr val="lt1"/>
              </a:buClr>
              <a:buSzPts val="1400"/>
              <a:buNone/>
              <a:defRPr>
                <a:solidFill>
                  <a:schemeClr val="lt1"/>
                </a:solidFill>
              </a:defRPr>
            </a:lvl4pPr>
            <a:lvl5pPr lvl="4" algn="ctr" rtl="0">
              <a:spcBef>
                <a:spcPts val="1600"/>
              </a:spcBef>
              <a:spcAft>
                <a:spcPts val="0"/>
              </a:spcAft>
              <a:buClr>
                <a:schemeClr val="lt1"/>
              </a:buClr>
              <a:buSzPts val="1400"/>
              <a:buNone/>
              <a:defRPr>
                <a:solidFill>
                  <a:schemeClr val="lt1"/>
                </a:solidFill>
              </a:defRPr>
            </a:lvl5pPr>
            <a:lvl6pPr lvl="5" algn="ctr" rtl="0">
              <a:spcBef>
                <a:spcPts val="1600"/>
              </a:spcBef>
              <a:spcAft>
                <a:spcPts val="0"/>
              </a:spcAft>
              <a:buClr>
                <a:schemeClr val="lt1"/>
              </a:buClr>
              <a:buSzPts val="1400"/>
              <a:buNone/>
              <a:defRPr>
                <a:solidFill>
                  <a:schemeClr val="lt1"/>
                </a:solidFill>
              </a:defRPr>
            </a:lvl6pPr>
            <a:lvl7pPr lvl="6" algn="ctr" rtl="0">
              <a:spcBef>
                <a:spcPts val="1600"/>
              </a:spcBef>
              <a:spcAft>
                <a:spcPts val="0"/>
              </a:spcAft>
              <a:buClr>
                <a:schemeClr val="lt1"/>
              </a:buClr>
              <a:buSzPts val="1400"/>
              <a:buNone/>
              <a:defRPr>
                <a:solidFill>
                  <a:schemeClr val="lt1"/>
                </a:solidFill>
              </a:defRPr>
            </a:lvl7pPr>
            <a:lvl8pPr lvl="7" algn="ctr" rtl="0">
              <a:spcBef>
                <a:spcPts val="1600"/>
              </a:spcBef>
              <a:spcAft>
                <a:spcPts val="0"/>
              </a:spcAft>
              <a:buClr>
                <a:schemeClr val="lt1"/>
              </a:buClr>
              <a:buSzPts val="1400"/>
              <a:buNone/>
              <a:defRPr>
                <a:solidFill>
                  <a:schemeClr val="lt1"/>
                </a:solidFill>
              </a:defRPr>
            </a:lvl8pPr>
            <a:lvl9pPr lvl="8" algn="ctr" rtl="0">
              <a:spcBef>
                <a:spcPts val="1600"/>
              </a:spcBef>
              <a:spcAft>
                <a:spcPts val="1600"/>
              </a:spcAft>
              <a:buClr>
                <a:schemeClr val="lt1"/>
              </a:buClr>
              <a:buSzPts val="1400"/>
              <a:buNone/>
              <a:defRPr>
                <a:solidFill>
                  <a:schemeClr val="lt1"/>
                </a:solidFill>
              </a:defRPr>
            </a:lvl9pPr>
          </a:lstStyle>
          <a:p>
            <a:endParaRPr/>
          </a:p>
        </p:txBody>
      </p:sp>
      <p:sp>
        <p:nvSpPr>
          <p:cNvPr id="752" name="Google Shape;752;p36"/>
          <p:cNvSpPr txBox="1">
            <a:spLocks noGrp="1"/>
          </p:cNvSpPr>
          <p:nvPr>
            <p:ph type="title" hasCustomPrompt="1"/>
          </p:nvPr>
        </p:nvSpPr>
        <p:spPr>
          <a:xfrm>
            <a:off x="676650" y="1929412"/>
            <a:ext cx="1947600" cy="1281300"/>
          </a:xfrm>
          <a:prstGeom prst="rect">
            <a:avLst/>
          </a:prstGeom>
          <a:noFill/>
        </p:spPr>
        <p:txBody>
          <a:bodyPr spcFirstLastPara="1" wrap="square" lIns="0" tIns="91425" rIns="0"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53" name="Google Shape;753;p36"/>
          <p:cNvSpPr txBox="1">
            <a:spLocks noGrp="1"/>
          </p:cNvSpPr>
          <p:nvPr>
            <p:ph type="subTitle" idx="2"/>
          </p:nvPr>
        </p:nvSpPr>
        <p:spPr>
          <a:xfrm>
            <a:off x="3598175" y="3172665"/>
            <a:ext cx="1947600" cy="676800"/>
          </a:xfrm>
          <a:prstGeom prst="rect">
            <a:avLst/>
          </a:prstGeom>
          <a:noFill/>
        </p:spPr>
        <p:txBody>
          <a:bodyPr spcFirstLastPara="1" wrap="square" lIns="320025" tIns="0" rIns="320025" bIns="0" anchor="ctr" anchorCtr="0">
            <a:noAutofit/>
          </a:bodyPr>
          <a:lstStyle>
            <a:lvl1pPr lvl="0" algn="ctr" rtl="0">
              <a:lnSpc>
                <a:spcPct val="100000"/>
              </a:lnSpc>
              <a:spcBef>
                <a:spcPts val="0"/>
              </a:spcBef>
              <a:spcAft>
                <a:spcPts val="0"/>
              </a:spcAft>
              <a:buClr>
                <a:schemeClr val="lt1"/>
              </a:buClr>
              <a:buSzPts val="1200"/>
              <a:buNone/>
              <a:defRPr sz="1200">
                <a:solidFill>
                  <a:schemeClr val="lt1"/>
                </a:solidFill>
              </a:defRPr>
            </a:lvl1pPr>
            <a:lvl2pPr lvl="1" algn="ctr" rtl="0">
              <a:lnSpc>
                <a:spcPct val="100000"/>
              </a:lnSpc>
              <a:spcBef>
                <a:spcPts val="1600"/>
              </a:spcBef>
              <a:spcAft>
                <a:spcPts val="0"/>
              </a:spcAft>
              <a:buClr>
                <a:schemeClr val="lt1"/>
              </a:buClr>
              <a:buSzPts val="1400"/>
              <a:buNone/>
              <a:defRPr>
                <a:solidFill>
                  <a:schemeClr val="lt1"/>
                </a:solidFill>
              </a:defRPr>
            </a:lvl2pPr>
            <a:lvl3pPr lvl="2" algn="ctr" rtl="0">
              <a:lnSpc>
                <a:spcPct val="100000"/>
              </a:lnSpc>
              <a:spcBef>
                <a:spcPts val="1600"/>
              </a:spcBef>
              <a:spcAft>
                <a:spcPts val="0"/>
              </a:spcAft>
              <a:buClr>
                <a:schemeClr val="lt1"/>
              </a:buClr>
              <a:buSzPts val="1400"/>
              <a:buNone/>
              <a:defRPr>
                <a:solidFill>
                  <a:schemeClr val="lt1"/>
                </a:solidFill>
              </a:defRPr>
            </a:lvl3pPr>
            <a:lvl4pPr lvl="3" algn="ctr" rtl="0">
              <a:lnSpc>
                <a:spcPct val="100000"/>
              </a:lnSpc>
              <a:spcBef>
                <a:spcPts val="1600"/>
              </a:spcBef>
              <a:spcAft>
                <a:spcPts val="0"/>
              </a:spcAft>
              <a:buClr>
                <a:schemeClr val="lt1"/>
              </a:buClr>
              <a:buSzPts val="1400"/>
              <a:buNone/>
              <a:defRPr>
                <a:solidFill>
                  <a:schemeClr val="lt1"/>
                </a:solidFill>
              </a:defRPr>
            </a:lvl4pPr>
            <a:lvl5pPr lvl="4" algn="ctr" rtl="0">
              <a:lnSpc>
                <a:spcPct val="100000"/>
              </a:lnSpc>
              <a:spcBef>
                <a:spcPts val="1600"/>
              </a:spcBef>
              <a:spcAft>
                <a:spcPts val="0"/>
              </a:spcAft>
              <a:buClr>
                <a:schemeClr val="lt1"/>
              </a:buClr>
              <a:buSzPts val="1400"/>
              <a:buNone/>
              <a:defRPr>
                <a:solidFill>
                  <a:schemeClr val="lt1"/>
                </a:solidFill>
              </a:defRPr>
            </a:lvl5pPr>
            <a:lvl6pPr lvl="5" algn="ctr" rtl="0">
              <a:lnSpc>
                <a:spcPct val="100000"/>
              </a:lnSpc>
              <a:spcBef>
                <a:spcPts val="1600"/>
              </a:spcBef>
              <a:spcAft>
                <a:spcPts val="0"/>
              </a:spcAft>
              <a:buClr>
                <a:schemeClr val="lt1"/>
              </a:buClr>
              <a:buSzPts val="1400"/>
              <a:buNone/>
              <a:defRPr>
                <a:solidFill>
                  <a:schemeClr val="lt1"/>
                </a:solidFill>
              </a:defRPr>
            </a:lvl6pPr>
            <a:lvl7pPr lvl="6" algn="ctr" rtl="0">
              <a:lnSpc>
                <a:spcPct val="100000"/>
              </a:lnSpc>
              <a:spcBef>
                <a:spcPts val="1600"/>
              </a:spcBef>
              <a:spcAft>
                <a:spcPts val="0"/>
              </a:spcAft>
              <a:buClr>
                <a:schemeClr val="lt1"/>
              </a:buClr>
              <a:buSzPts val="1400"/>
              <a:buNone/>
              <a:defRPr>
                <a:solidFill>
                  <a:schemeClr val="lt1"/>
                </a:solidFill>
              </a:defRPr>
            </a:lvl7pPr>
            <a:lvl8pPr lvl="7" algn="ctr" rtl="0">
              <a:lnSpc>
                <a:spcPct val="100000"/>
              </a:lnSpc>
              <a:spcBef>
                <a:spcPts val="1600"/>
              </a:spcBef>
              <a:spcAft>
                <a:spcPts val="0"/>
              </a:spcAft>
              <a:buClr>
                <a:schemeClr val="lt1"/>
              </a:buClr>
              <a:buSzPts val="1400"/>
              <a:buNone/>
              <a:defRPr>
                <a:solidFill>
                  <a:schemeClr val="lt1"/>
                </a:solidFill>
              </a:defRPr>
            </a:lvl8pPr>
            <a:lvl9pPr lvl="8" algn="ctr" rtl="0">
              <a:lnSpc>
                <a:spcPct val="100000"/>
              </a:lnSpc>
              <a:spcBef>
                <a:spcPts val="1600"/>
              </a:spcBef>
              <a:spcAft>
                <a:spcPts val="1600"/>
              </a:spcAft>
              <a:buClr>
                <a:schemeClr val="lt1"/>
              </a:buClr>
              <a:buSzPts val="1400"/>
              <a:buNone/>
              <a:defRPr>
                <a:solidFill>
                  <a:schemeClr val="lt1"/>
                </a:solidFill>
              </a:defRPr>
            </a:lvl9pPr>
          </a:lstStyle>
          <a:p>
            <a:endParaRPr/>
          </a:p>
        </p:txBody>
      </p:sp>
      <p:sp>
        <p:nvSpPr>
          <p:cNvPr id="754" name="Google Shape;754;p36"/>
          <p:cNvSpPr txBox="1">
            <a:spLocks noGrp="1"/>
          </p:cNvSpPr>
          <p:nvPr>
            <p:ph type="title" idx="3" hasCustomPrompt="1"/>
          </p:nvPr>
        </p:nvSpPr>
        <p:spPr>
          <a:xfrm>
            <a:off x="3598175" y="1929412"/>
            <a:ext cx="1947600" cy="1281300"/>
          </a:xfrm>
          <a:prstGeom prst="rect">
            <a:avLst/>
          </a:prstGeom>
          <a:noFill/>
        </p:spPr>
        <p:txBody>
          <a:bodyPr spcFirstLastPara="1" wrap="square" lIns="0" tIns="91425" rIns="0"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55" name="Google Shape;755;p36"/>
          <p:cNvSpPr txBox="1">
            <a:spLocks noGrp="1"/>
          </p:cNvSpPr>
          <p:nvPr>
            <p:ph type="subTitle" idx="4"/>
          </p:nvPr>
        </p:nvSpPr>
        <p:spPr>
          <a:xfrm>
            <a:off x="6519750" y="3172626"/>
            <a:ext cx="1947600" cy="676800"/>
          </a:xfrm>
          <a:prstGeom prst="rect">
            <a:avLst/>
          </a:prstGeom>
          <a:noFill/>
        </p:spPr>
        <p:txBody>
          <a:bodyPr spcFirstLastPara="1" wrap="square" lIns="320025" tIns="0" rIns="320025" bIns="0" anchor="ctr" anchorCtr="0">
            <a:noAutofit/>
          </a:bodyPr>
          <a:lstStyle>
            <a:lvl1pPr lvl="0" algn="ctr" rtl="0">
              <a:lnSpc>
                <a:spcPct val="100000"/>
              </a:lnSpc>
              <a:spcBef>
                <a:spcPts val="0"/>
              </a:spcBef>
              <a:spcAft>
                <a:spcPts val="0"/>
              </a:spcAft>
              <a:buClr>
                <a:schemeClr val="lt1"/>
              </a:buClr>
              <a:buSzPts val="1200"/>
              <a:buNone/>
              <a:defRPr sz="1200">
                <a:solidFill>
                  <a:schemeClr val="lt1"/>
                </a:solidFill>
              </a:defRPr>
            </a:lvl1pPr>
            <a:lvl2pPr lvl="1" algn="ctr" rtl="0">
              <a:lnSpc>
                <a:spcPct val="100000"/>
              </a:lnSpc>
              <a:spcBef>
                <a:spcPts val="1600"/>
              </a:spcBef>
              <a:spcAft>
                <a:spcPts val="0"/>
              </a:spcAft>
              <a:buClr>
                <a:schemeClr val="lt1"/>
              </a:buClr>
              <a:buSzPts val="1400"/>
              <a:buNone/>
              <a:defRPr>
                <a:solidFill>
                  <a:schemeClr val="lt1"/>
                </a:solidFill>
              </a:defRPr>
            </a:lvl2pPr>
            <a:lvl3pPr lvl="2" algn="ctr" rtl="0">
              <a:lnSpc>
                <a:spcPct val="100000"/>
              </a:lnSpc>
              <a:spcBef>
                <a:spcPts val="1600"/>
              </a:spcBef>
              <a:spcAft>
                <a:spcPts val="0"/>
              </a:spcAft>
              <a:buClr>
                <a:schemeClr val="lt1"/>
              </a:buClr>
              <a:buSzPts val="1400"/>
              <a:buNone/>
              <a:defRPr>
                <a:solidFill>
                  <a:schemeClr val="lt1"/>
                </a:solidFill>
              </a:defRPr>
            </a:lvl3pPr>
            <a:lvl4pPr lvl="3" algn="ctr" rtl="0">
              <a:lnSpc>
                <a:spcPct val="100000"/>
              </a:lnSpc>
              <a:spcBef>
                <a:spcPts val="1600"/>
              </a:spcBef>
              <a:spcAft>
                <a:spcPts val="0"/>
              </a:spcAft>
              <a:buClr>
                <a:schemeClr val="lt1"/>
              </a:buClr>
              <a:buSzPts val="1400"/>
              <a:buNone/>
              <a:defRPr>
                <a:solidFill>
                  <a:schemeClr val="lt1"/>
                </a:solidFill>
              </a:defRPr>
            </a:lvl4pPr>
            <a:lvl5pPr lvl="4" algn="ctr" rtl="0">
              <a:lnSpc>
                <a:spcPct val="100000"/>
              </a:lnSpc>
              <a:spcBef>
                <a:spcPts val="1600"/>
              </a:spcBef>
              <a:spcAft>
                <a:spcPts val="0"/>
              </a:spcAft>
              <a:buClr>
                <a:schemeClr val="lt1"/>
              </a:buClr>
              <a:buSzPts val="1400"/>
              <a:buNone/>
              <a:defRPr>
                <a:solidFill>
                  <a:schemeClr val="lt1"/>
                </a:solidFill>
              </a:defRPr>
            </a:lvl5pPr>
            <a:lvl6pPr lvl="5" algn="ctr" rtl="0">
              <a:lnSpc>
                <a:spcPct val="100000"/>
              </a:lnSpc>
              <a:spcBef>
                <a:spcPts val="1600"/>
              </a:spcBef>
              <a:spcAft>
                <a:spcPts val="0"/>
              </a:spcAft>
              <a:buClr>
                <a:schemeClr val="lt1"/>
              </a:buClr>
              <a:buSzPts val="1400"/>
              <a:buNone/>
              <a:defRPr>
                <a:solidFill>
                  <a:schemeClr val="lt1"/>
                </a:solidFill>
              </a:defRPr>
            </a:lvl6pPr>
            <a:lvl7pPr lvl="6" algn="ctr" rtl="0">
              <a:lnSpc>
                <a:spcPct val="100000"/>
              </a:lnSpc>
              <a:spcBef>
                <a:spcPts val="1600"/>
              </a:spcBef>
              <a:spcAft>
                <a:spcPts val="0"/>
              </a:spcAft>
              <a:buClr>
                <a:schemeClr val="lt1"/>
              </a:buClr>
              <a:buSzPts val="1400"/>
              <a:buNone/>
              <a:defRPr>
                <a:solidFill>
                  <a:schemeClr val="lt1"/>
                </a:solidFill>
              </a:defRPr>
            </a:lvl7pPr>
            <a:lvl8pPr lvl="7" algn="ctr" rtl="0">
              <a:lnSpc>
                <a:spcPct val="100000"/>
              </a:lnSpc>
              <a:spcBef>
                <a:spcPts val="1600"/>
              </a:spcBef>
              <a:spcAft>
                <a:spcPts val="0"/>
              </a:spcAft>
              <a:buClr>
                <a:schemeClr val="lt1"/>
              </a:buClr>
              <a:buSzPts val="1400"/>
              <a:buNone/>
              <a:defRPr>
                <a:solidFill>
                  <a:schemeClr val="lt1"/>
                </a:solidFill>
              </a:defRPr>
            </a:lvl8pPr>
            <a:lvl9pPr lvl="8" algn="ctr" rtl="0">
              <a:lnSpc>
                <a:spcPct val="100000"/>
              </a:lnSpc>
              <a:spcBef>
                <a:spcPts val="1600"/>
              </a:spcBef>
              <a:spcAft>
                <a:spcPts val="1600"/>
              </a:spcAft>
              <a:buClr>
                <a:schemeClr val="lt1"/>
              </a:buClr>
              <a:buSzPts val="1400"/>
              <a:buNone/>
              <a:defRPr>
                <a:solidFill>
                  <a:schemeClr val="lt1"/>
                </a:solidFill>
              </a:defRPr>
            </a:lvl9pPr>
          </a:lstStyle>
          <a:p>
            <a:endParaRPr/>
          </a:p>
        </p:txBody>
      </p:sp>
      <p:sp>
        <p:nvSpPr>
          <p:cNvPr id="756" name="Google Shape;756;p36"/>
          <p:cNvSpPr txBox="1">
            <a:spLocks noGrp="1"/>
          </p:cNvSpPr>
          <p:nvPr>
            <p:ph type="title" idx="5" hasCustomPrompt="1"/>
          </p:nvPr>
        </p:nvSpPr>
        <p:spPr>
          <a:xfrm>
            <a:off x="6519750" y="1929374"/>
            <a:ext cx="1947600" cy="1281300"/>
          </a:xfrm>
          <a:prstGeom prst="rect">
            <a:avLst/>
          </a:prstGeom>
          <a:noFill/>
        </p:spPr>
        <p:txBody>
          <a:bodyPr spcFirstLastPara="1" wrap="square" lIns="0" tIns="91425" rIns="0"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48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757" name="Google Shape;757;p36"/>
          <p:cNvSpPr txBox="1">
            <a:spLocks noGrp="1"/>
          </p:cNvSpPr>
          <p:nvPr>
            <p:ph type="title" idx="6"/>
          </p:nvPr>
        </p:nvSpPr>
        <p:spPr>
          <a:xfrm>
            <a:off x="676650" y="0"/>
            <a:ext cx="7790700" cy="1289400"/>
          </a:xfrm>
          <a:prstGeom prst="rect">
            <a:avLst/>
          </a:prstGeom>
          <a:noFill/>
        </p:spPr>
        <p:txBody>
          <a:bodyPr spcFirstLastPara="1" wrap="square" lIns="0" tIns="91425" rIns="0" bIns="0" anchor="b" anchorCtr="0">
            <a:noAutofit/>
          </a:bodyPr>
          <a:lstStyle>
            <a:lvl1pPr lvl="0" algn="ctr"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758" name="Google Shape;758;p36"/>
          <p:cNvSpPr txBox="1">
            <a:spLocks noGrp="1"/>
          </p:cNvSpPr>
          <p:nvPr>
            <p:ph type="subTitle" idx="7"/>
          </p:nvPr>
        </p:nvSpPr>
        <p:spPr>
          <a:xfrm>
            <a:off x="676650" y="1449300"/>
            <a:ext cx="7790700" cy="320100"/>
          </a:xfrm>
          <a:prstGeom prst="rect">
            <a:avLst/>
          </a:prstGeom>
          <a:noFill/>
        </p:spPr>
        <p:txBody>
          <a:bodyPr spcFirstLastPara="1" wrap="square" lIns="0" tIns="0"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759" name="Google Shape;759;p36"/>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grpSp>
        <p:nvGrpSpPr>
          <p:cNvPr id="760" name="Google Shape;760;p36"/>
          <p:cNvGrpSpPr/>
          <p:nvPr/>
        </p:nvGrpSpPr>
        <p:grpSpPr>
          <a:xfrm>
            <a:off x="8648263" y="4659742"/>
            <a:ext cx="313719" cy="338062"/>
            <a:chOff x="3976677" y="2333625"/>
            <a:chExt cx="876309" cy="944307"/>
          </a:xfrm>
        </p:grpSpPr>
        <p:sp>
          <p:nvSpPr>
            <p:cNvPr id="761" name="Google Shape;761;p36"/>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62" name="Google Shape;762;p36"/>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63" name="Google Shape;763;p36"/>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64" name="Google Shape;764;p36"/>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65" name="Google Shape;765;p36"/>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66" name="Google Shape;766;p36"/>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67" name="Google Shape;767;p36"/>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68" name="Google Shape;768;p36"/>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69" name="Google Shape;769;p36"/>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70" name="Google Shape;770;p36"/>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71" name="Google Shape;771;p36"/>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72" name="Google Shape;772;p36"/>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73" name="Google Shape;773;p36"/>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74" name="Google Shape;774;p36"/>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05 - Content - Big Numbers 3X - Grey">
  <p:cSld name="CUSTOM_1_1_1_1_1_1_1_1">
    <p:bg>
      <p:bgPr>
        <a:solidFill>
          <a:schemeClr val="lt2"/>
        </a:solidFill>
        <a:effectLst/>
      </p:bgPr>
    </p:bg>
    <p:spTree>
      <p:nvGrpSpPr>
        <p:cNvPr id="1" name="Shape 775"/>
        <p:cNvGrpSpPr/>
        <p:nvPr/>
      </p:nvGrpSpPr>
      <p:grpSpPr>
        <a:xfrm>
          <a:off x="0" y="0"/>
          <a:ext cx="0" cy="0"/>
          <a:chOff x="0" y="0"/>
          <a:chExt cx="0" cy="0"/>
        </a:xfrm>
      </p:grpSpPr>
      <p:sp>
        <p:nvSpPr>
          <p:cNvPr id="776" name="Google Shape;776;p37"/>
          <p:cNvSpPr txBox="1">
            <a:spLocks noGrp="1"/>
          </p:cNvSpPr>
          <p:nvPr>
            <p:ph type="subTitle" idx="1"/>
          </p:nvPr>
        </p:nvSpPr>
        <p:spPr>
          <a:xfrm>
            <a:off x="676650" y="3172665"/>
            <a:ext cx="1947600" cy="676800"/>
          </a:xfrm>
          <a:prstGeom prst="rect">
            <a:avLst/>
          </a:prstGeom>
          <a:noFill/>
        </p:spPr>
        <p:txBody>
          <a:bodyPr spcFirstLastPara="1" wrap="square" lIns="320025" tIns="0" rIns="320025" bIns="0" anchor="ctr" anchorCtr="0">
            <a:noAutofit/>
          </a:bodyPr>
          <a:lstStyle>
            <a:lvl1pPr lvl="0" algn="ctr" rtl="0">
              <a:lnSpc>
                <a:spcPct val="100000"/>
              </a:lnSpc>
              <a:spcBef>
                <a:spcPts val="0"/>
              </a:spcBef>
              <a:spcAft>
                <a:spcPts val="0"/>
              </a:spcAft>
              <a:buSzPts val="1200"/>
              <a:buNone/>
              <a:defRPr sz="12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777" name="Google Shape;777;p37"/>
          <p:cNvSpPr txBox="1">
            <a:spLocks noGrp="1"/>
          </p:cNvSpPr>
          <p:nvPr>
            <p:ph type="title" hasCustomPrompt="1"/>
          </p:nvPr>
        </p:nvSpPr>
        <p:spPr>
          <a:xfrm>
            <a:off x="676650" y="1929412"/>
            <a:ext cx="1947600" cy="1281300"/>
          </a:xfrm>
          <a:prstGeom prst="rect">
            <a:avLst/>
          </a:prstGeom>
          <a:noFill/>
        </p:spPr>
        <p:txBody>
          <a:bodyPr spcFirstLastPara="1" wrap="square" lIns="0" tIns="91425" rIns="0"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78" name="Google Shape;778;p37"/>
          <p:cNvSpPr txBox="1">
            <a:spLocks noGrp="1"/>
          </p:cNvSpPr>
          <p:nvPr>
            <p:ph type="subTitle" idx="2"/>
          </p:nvPr>
        </p:nvSpPr>
        <p:spPr>
          <a:xfrm>
            <a:off x="3598175" y="3172665"/>
            <a:ext cx="1947600" cy="676800"/>
          </a:xfrm>
          <a:prstGeom prst="rect">
            <a:avLst/>
          </a:prstGeom>
          <a:noFill/>
        </p:spPr>
        <p:txBody>
          <a:bodyPr spcFirstLastPara="1" wrap="square" lIns="320025" tIns="0" rIns="320025" bIns="0" anchor="ctr"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79" name="Google Shape;779;p37"/>
          <p:cNvSpPr txBox="1">
            <a:spLocks noGrp="1"/>
          </p:cNvSpPr>
          <p:nvPr>
            <p:ph type="title" idx="3" hasCustomPrompt="1"/>
          </p:nvPr>
        </p:nvSpPr>
        <p:spPr>
          <a:xfrm>
            <a:off x="3598175" y="1929412"/>
            <a:ext cx="1947600" cy="1281300"/>
          </a:xfrm>
          <a:prstGeom prst="rect">
            <a:avLst/>
          </a:prstGeom>
          <a:noFill/>
        </p:spPr>
        <p:txBody>
          <a:bodyPr spcFirstLastPara="1" wrap="square" lIns="0" tIns="91425" rIns="0"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80" name="Google Shape;780;p37"/>
          <p:cNvSpPr txBox="1">
            <a:spLocks noGrp="1"/>
          </p:cNvSpPr>
          <p:nvPr>
            <p:ph type="subTitle" idx="4"/>
          </p:nvPr>
        </p:nvSpPr>
        <p:spPr>
          <a:xfrm>
            <a:off x="6519750" y="3172626"/>
            <a:ext cx="1947600" cy="676800"/>
          </a:xfrm>
          <a:prstGeom prst="rect">
            <a:avLst/>
          </a:prstGeom>
          <a:noFill/>
        </p:spPr>
        <p:txBody>
          <a:bodyPr spcFirstLastPara="1" wrap="square" lIns="320025" tIns="0" rIns="320025" bIns="0" anchor="ctr"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81" name="Google Shape;781;p37"/>
          <p:cNvSpPr txBox="1">
            <a:spLocks noGrp="1"/>
          </p:cNvSpPr>
          <p:nvPr>
            <p:ph type="title" idx="5" hasCustomPrompt="1"/>
          </p:nvPr>
        </p:nvSpPr>
        <p:spPr>
          <a:xfrm>
            <a:off x="6519750" y="1929374"/>
            <a:ext cx="1947600" cy="1281300"/>
          </a:xfrm>
          <a:prstGeom prst="rect">
            <a:avLst/>
          </a:prstGeom>
          <a:noFill/>
        </p:spPr>
        <p:txBody>
          <a:bodyPr spcFirstLastPara="1" wrap="square" lIns="0" tIns="91425" rIns="0"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82" name="Google Shape;782;p37"/>
          <p:cNvSpPr txBox="1">
            <a:spLocks noGrp="1"/>
          </p:cNvSpPr>
          <p:nvPr>
            <p:ph type="title" idx="6"/>
          </p:nvPr>
        </p:nvSpPr>
        <p:spPr>
          <a:xfrm>
            <a:off x="676650" y="0"/>
            <a:ext cx="7790700" cy="1289400"/>
          </a:xfrm>
          <a:prstGeom prst="rect">
            <a:avLst/>
          </a:prstGeom>
          <a:noFill/>
        </p:spPr>
        <p:txBody>
          <a:bodyPr spcFirstLastPara="1" wrap="square" lIns="0" tIns="91425" rIns="0" bIns="0" anchor="b" anchorCtr="0">
            <a:noAutofit/>
          </a:bodyPr>
          <a:lstStyle>
            <a:lvl1pPr lvl="0" algn="ctr" rtl="0">
              <a:spcBef>
                <a:spcPts val="0"/>
              </a:spcBef>
              <a:spcAft>
                <a:spcPts val="0"/>
              </a:spcAft>
              <a:buSzPts val="3200"/>
              <a:buNone/>
              <a:defRPr sz="32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783" name="Google Shape;783;p37"/>
          <p:cNvSpPr txBox="1">
            <a:spLocks noGrp="1"/>
          </p:cNvSpPr>
          <p:nvPr>
            <p:ph type="subTitle" idx="7"/>
          </p:nvPr>
        </p:nvSpPr>
        <p:spPr>
          <a:xfrm>
            <a:off x="676650" y="1449300"/>
            <a:ext cx="7790700" cy="320100"/>
          </a:xfrm>
          <a:prstGeom prst="rect">
            <a:avLst/>
          </a:prstGeom>
          <a:noFill/>
        </p:spPr>
        <p:txBody>
          <a:bodyPr spcFirstLastPara="1" wrap="square" lIns="0" tIns="0" rIns="0" bIns="0" anchor="t" anchorCtr="0">
            <a:noAutofit/>
          </a:bodyPr>
          <a:lstStyle>
            <a:lvl1pPr lvl="0" algn="ctr" rtl="0">
              <a:spcBef>
                <a:spcPts val="0"/>
              </a:spcBef>
              <a:spcAft>
                <a:spcPts val="0"/>
              </a:spcAft>
              <a:buSzPts val="18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784" name="Google Shape;784;p37"/>
          <p:cNvGrpSpPr/>
          <p:nvPr/>
        </p:nvGrpSpPr>
        <p:grpSpPr>
          <a:xfrm>
            <a:off x="8648263" y="4659742"/>
            <a:ext cx="313719" cy="338062"/>
            <a:chOff x="3976677" y="2333625"/>
            <a:chExt cx="876309" cy="944307"/>
          </a:xfrm>
        </p:grpSpPr>
        <p:sp>
          <p:nvSpPr>
            <p:cNvPr id="785" name="Google Shape;785;p37"/>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86" name="Google Shape;786;p37"/>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87" name="Google Shape;787;p37"/>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88" name="Google Shape;788;p37"/>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89" name="Google Shape;789;p37"/>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90" name="Google Shape;790;p37"/>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91" name="Google Shape;791;p37"/>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92" name="Google Shape;792;p37"/>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93" name="Google Shape;793;p37"/>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94" name="Google Shape;794;p37"/>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95" name="Google Shape;795;p37"/>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96" name="Google Shape;796;p37"/>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97" name="Google Shape;797;p37"/>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798" name="Google Shape;798;p37"/>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799" name="Google Shape;799;p37"/>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06 - Content and Image - 1 - Blue">
  <p:cSld name="CUSTOM_4_2_7_1_1_1">
    <p:bg>
      <p:bgPr>
        <a:solidFill>
          <a:schemeClr val="dk1"/>
        </a:solidFill>
        <a:effectLst/>
      </p:bgPr>
    </p:bg>
    <p:spTree>
      <p:nvGrpSpPr>
        <p:cNvPr id="1" name="Shape 800"/>
        <p:cNvGrpSpPr/>
        <p:nvPr/>
      </p:nvGrpSpPr>
      <p:grpSpPr>
        <a:xfrm>
          <a:off x="0" y="0"/>
          <a:ext cx="0" cy="0"/>
          <a:chOff x="0" y="0"/>
          <a:chExt cx="0" cy="0"/>
        </a:xfrm>
      </p:grpSpPr>
      <p:sp>
        <p:nvSpPr>
          <p:cNvPr id="801" name="Google Shape;801;p38"/>
          <p:cNvSpPr txBox="1">
            <a:spLocks noGrp="1"/>
          </p:cNvSpPr>
          <p:nvPr>
            <p:ph type="title"/>
          </p:nvPr>
        </p:nvSpPr>
        <p:spPr>
          <a:xfrm>
            <a:off x="676629" y="0"/>
            <a:ext cx="38955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802" name="Google Shape;802;p38"/>
          <p:cNvSpPr txBox="1">
            <a:spLocks noGrp="1"/>
          </p:cNvSpPr>
          <p:nvPr>
            <p:ph type="subTitle" idx="1"/>
          </p:nvPr>
        </p:nvSpPr>
        <p:spPr>
          <a:xfrm>
            <a:off x="676650" y="1449300"/>
            <a:ext cx="38955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803" name="Google Shape;803;p38"/>
          <p:cNvSpPr txBox="1">
            <a:spLocks noGrp="1"/>
          </p:cNvSpPr>
          <p:nvPr>
            <p:ph type="body" idx="2"/>
          </p:nvPr>
        </p:nvSpPr>
        <p:spPr>
          <a:xfrm>
            <a:off x="676650" y="1769400"/>
            <a:ext cx="3895500" cy="2720100"/>
          </a:xfrm>
          <a:prstGeom prst="rect">
            <a:avLst/>
          </a:prstGeom>
        </p:spPr>
        <p:txBody>
          <a:bodyPr spcFirstLastPara="1" wrap="square" lIns="0" tIns="91425" rIns="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804" name="Google Shape;804;p38"/>
          <p:cNvSpPr>
            <a:spLocks noGrp="1"/>
          </p:cNvSpPr>
          <p:nvPr>
            <p:ph type="pic" idx="3"/>
          </p:nvPr>
        </p:nvSpPr>
        <p:spPr>
          <a:xfrm>
            <a:off x="5221225" y="-13175"/>
            <a:ext cx="3246000" cy="4502700"/>
          </a:xfrm>
          <a:prstGeom prst="rect">
            <a:avLst/>
          </a:prstGeom>
          <a:noFill/>
          <a:ln>
            <a:noFill/>
          </a:ln>
        </p:spPr>
      </p:sp>
      <p:grpSp>
        <p:nvGrpSpPr>
          <p:cNvPr id="805" name="Google Shape;805;p38"/>
          <p:cNvGrpSpPr/>
          <p:nvPr/>
        </p:nvGrpSpPr>
        <p:grpSpPr>
          <a:xfrm>
            <a:off x="8648263" y="4659742"/>
            <a:ext cx="313719" cy="338062"/>
            <a:chOff x="3976677" y="2333625"/>
            <a:chExt cx="876309" cy="944307"/>
          </a:xfrm>
        </p:grpSpPr>
        <p:sp>
          <p:nvSpPr>
            <p:cNvPr id="806" name="Google Shape;806;p38"/>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07" name="Google Shape;807;p38"/>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08" name="Google Shape;808;p38"/>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09" name="Google Shape;809;p38"/>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10" name="Google Shape;810;p38"/>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11" name="Google Shape;811;p38"/>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12" name="Google Shape;812;p38"/>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13" name="Google Shape;813;p38"/>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14" name="Google Shape;814;p38"/>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15" name="Google Shape;815;p38"/>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16" name="Google Shape;816;p38"/>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17" name="Google Shape;817;p38"/>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18" name="Google Shape;818;p38"/>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19" name="Google Shape;819;p38"/>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820" name="Google Shape;820;p38"/>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06 - Content and Image - 1 - Grey">
  <p:cSld name="CUSTOM_4_2_7_1_1_1_3">
    <p:bg>
      <p:bgPr>
        <a:solidFill>
          <a:schemeClr val="lt2"/>
        </a:solidFill>
        <a:effectLst/>
      </p:bgPr>
    </p:bg>
    <p:spTree>
      <p:nvGrpSpPr>
        <p:cNvPr id="1" name="Shape 821"/>
        <p:cNvGrpSpPr/>
        <p:nvPr/>
      </p:nvGrpSpPr>
      <p:grpSpPr>
        <a:xfrm>
          <a:off x="0" y="0"/>
          <a:ext cx="0" cy="0"/>
          <a:chOff x="0" y="0"/>
          <a:chExt cx="0" cy="0"/>
        </a:xfrm>
      </p:grpSpPr>
      <p:sp>
        <p:nvSpPr>
          <p:cNvPr id="822" name="Google Shape;822;p39"/>
          <p:cNvSpPr txBox="1">
            <a:spLocks noGrp="1"/>
          </p:cNvSpPr>
          <p:nvPr>
            <p:ph type="title"/>
          </p:nvPr>
        </p:nvSpPr>
        <p:spPr>
          <a:xfrm>
            <a:off x="676629" y="0"/>
            <a:ext cx="38955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823" name="Google Shape;823;p39"/>
          <p:cNvSpPr txBox="1">
            <a:spLocks noGrp="1"/>
          </p:cNvSpPr>
          <p:nvPr>
            <p:ph type="body" idx="1"/>
          </p:nvPr>
        </p:nvSpPr>
        <p:spPr>
          <a:xfrm>
            <a:off x="676500" y="1769375"/>
            <a:ext cx="3895500" cy="2720100"/>
          </a:xfrm>
          <a:prstGeom prst="rect">
            <a:avLst/>
          </a:prstGeom>
        </p:spPr>
        <p:txBody>
          <a:bodyPr spcFirstLastPara="1" wrap="square" lIns="0" tIns="91425" rIns="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824" name="Google Shape;824;p39"/>
          <p:cNvSpPr>
            <a:spLocks noGrp="1"/>
          </p:cNvSpPr>
          <p:nvPr>
            <p:ph type="pic" idx="2"/>
          </p:nvPr>
        </p:nvSpPr>
        <p:spPr>
          <a:xfrm>
            <a:off x="5221225" y="-13175"/>
            <a:ext cx="3246000" cy="4502700"/>
          </a:xfrm>
          <a:prstGeom prst="rect">
            <a:avLst/>
          </a:prstGeom>
          <a:noFill/>
          <a:ln>
            <a:noFill/>
          </a:ln>
        </p:spPr>
      </p:sp>
      <p:sp>
        <p:nvSpPr>
          <p:cNvPr id="825" name="Google Shape;825;p39"/>
          <p:cNvSpPr txBox="1">
            <a:spLocks noGrp="1"/>
          </p:cNvSpPr>
          <p:nvPr>
            <p:ph type="subTitle" idx="3"/>
          </p:nvPr>
        </p:nvSpPr>
        <p:spPr>
          <a:xfrm>
            <a:off x="676650" y="1449300"/>
            <a:ext cx="3895500" cy="320100"/>
          </a:xfrm>
          <a:prstGeom prst="rect">
            <a:avLst/>
          </a:prstGeom>
          <a:noFill/>
        </p:spPr>
        <p:txBody>
          <a:bodyPr spcFirstLastPara="1" wrap="square" lIns="0" tIns="0" rIns="0" bIns="0" anchor="t"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826" name="Google Shape;826;p39"/>
          <p:cNvGrpSpPr/>
          <p:nvPr/>
        </p:nvGrpSpPr>
        <p:grpSpPr>
          <a:xfrm>
            <a:off x="8648263" y="4659742"/>
            <a:ext cx="313719" cy="338062"/>
            <a:chOff x="3976677" y="2333625"/>
            <a:chExt cx="876309" cy="944307"/>
          </a:xfrm>
        </p:grpSpPr>
        <p:sp>
          <p:nvSpPr>
            <p:cNvPr id="827" name="Google Shape;827;p39"/>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28" name="Google Shape;828;p39"/>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29" name="Google Shape;829;p39"/>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30" name="Google Shape;830;p39"/>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31" name="Google Shape;831;p39"/>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32" name="Google Shape;832;p39"/>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33" name="Google Shape;833;p39"/>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34" name="Google Shape;834;p39"/>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35" name="Google Shape;835;p39"/>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36" name="Google Shape;836;p39"/>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37" name="Google Shape;837;p39"/>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38" name="Google Shape;838;p39"/>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39" name="Google Shape;839;p39"/>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40" name="Google Shape;840;p39"/>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841" name="Google Shape;841;p39"/>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06 - Content and Image - 2 - Blue">
  <p:cSld name="CUSTOM_4_2_7_1_1_1_2">
    <p:bg>
      <p:bgPr>
        <a:solidFill>
          <a:schemeClr val="dk1"/>
        </a:solidFill>
        <a:effectLst/>
      </p:bgPr>
    </p:bg>
    <p:spTree>
      <p:nvGrpSpPr>
        <p:cNvPr id="1" name="Shape 842"/>
        <p:cNvGrpSpPr/>
        <p:nvPr/>
      </p:nvGrpSpPr>
      <p:grpSpPr>
        <a:xfrm>
          <a:off x="0" y="0"/>
          <a:ext cx="0" cy="0"/>
          <a:chOff x="0" y="0"/>
          <a:chExt cx="0" cy="0"/>
        </a:xfrm>
      </p:grpSpPr>
      <p:sp>
        <p:nvSpPr>
          <p:cNvPr id="843" name="Google Shape;843;p40"/>
          <p:cNvSpPr txBox="1">
            <a:spLocks noGrp="1"/>
          </p:cNvSpPr>
          <p:nvPr>
            <p:ph type="title"/>
          </p:nvPr>
        </p:nvSpPr>
        <p:spPr>
          <a:xfrm>
            <a:off x="676629" y="0"/>
            <a:ext cx="38955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844" name="Google Shape;844;p40"/>
          <p:cNvSpPr txBox="1">
            <a:spLocks noGrp="1"/>
          </p:cNvSpPr>
          <p:nvPr>
            <p:ph type="subTitle" idx="1"/>
          </p:nvPr>
        </p:nvSpPr>
        <p:spPr>
          <a:xfrm>
            <a:off x="676650" y="1449300"/>
            <a:ext cx="38955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845" name="Google Shape;845;p40"/>
          <p:cNvSpPr txBox="1">
            <a:spLocks noGrp="1"/>
          </p:cNvSpPr>
          <p:nvPr>
            <p:ph type="body" idx="2"/>
          </p:nvPr>
        </p:nvSpPr>
        <p:spPr>
          <a:xfrm>
            <a:off x="676500" y="1769375"/>
            <a:ext cx="3895500" cy="2720100"/>
          </a:xfrm>
          <a:prstGeom prst="rect">
            <a:avLst/>
          </a:prstGeom>
        </p:spPr>
        <p:txBody>
          <a:bodyPr spcFirstLastPara="1" wrap="square" lIns="0" tIns="91425" rIns="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846" name="Google Shape;846;p40"/>
          <p:cNvSpPr>
            <a:spLocks noGrp="1"/>
          </p:cNvSpPr>
          <p:nvPr>
            <p:ph type="pic" idx="3"/>
          </p:nvPr>
        </p:nvSpPr>
        <p:spPr>
          <a:xfrm>
            <a:off x="5221225" y="328025"/>
            <a:ext cx="3246000" cy="1922700"/>
          </a:xfrm>
          <a:prstGeom prst="rect">
            <a:avLst/>
          </a:prstGeom>
          <a:noFill/>
          <a:ln>
            <a:noFill/>
          </a:ln>
        </p:spPr>
      </p:sp>
      <p:sp>
        <p:nvSpPr>
          <p:cNvPr id="847" name="Google Shape;847;p40"/>
          <p:cNvSpPr>
            <a:spLocks noGrp="1"/>
          </p:cNvSpPr>
          <p:nvPr>
            <p:ph type="pic" idx="4"/>
          </p:nvPr>
        </p:nvSpPr>
        <p:spPr>
          <a:xfrm>
            <a:off x="5221225" y="2571750"/>
            <a:ext cx="3246000" cy="1922700"/>
          </a:xfrm>
          <a:prstGeom prst="rect">
            <a:avLst/>
          </a:prstGeom>
          <a:noFill/>
          <a:ln>
            <a:noFill/>
          </a:ln>
        </p:spPr>
      </p:sp>
      <p:grpSp>
        <p:nvGrpSpPr>
          <p:cNvPr id="848" name="Google Shape;848;p40"/>
          <p:cNvGrpSpPr/>
          <p:nvPr/>
        </p:nvGrpSpPr>
        <p:grpSpPr>
          <a:xfrm>
            <a:off x="8648263" y="4659742"/>
            <a:ext cx="313719" cy="338062"/>
            <a:chOff x="3976677" y="2333625"/>
            <a:chExt cx="876309" cy="944307"/>
          </a:xfrm>
        </p:grpSpPr>
        <p:sp>
          <p:nvSpPr>
            <p:cNvPr id="849" name="Google Shape;849;p40"/>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50" name="Google Shape;850;p40"/>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51" name="Google Shape;851;p40"/>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52" name="Google Shape;852;p40"/>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53" name="Google Shape;853;p40"/>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54" name="Google Shape;854;p40"/>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55" name="Google Shape;855;p40"/>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56" name="Google Shape;856;p40"/>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57" name="Google Shape;857;p40"/>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58" name="Google Shape;858;p40"/>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59" name="Google Shape;859;p40"/>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60" name="Google Shape;860;p40"/>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61" name="Google Shape;861;p40"/>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62" name="Google Shape;862;p40"/>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863" name="Google Shape;863;p40"/>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06 - Content and Image - 2 - Grey">
  <p:cSld name="CUSTOM_4_2_7_1_1_1_2_1">
    <p:bg>
      <p:bgPr>
        <a:solidFill>
          <a:schemeClr val="lt2"/>
        </a:solidFill>
        <a:effectLst/>
      </p:bgPr>
    </p:bg>
    <p:spTree>
      <p:nvGrpSpPr>
        <p:cNvPr id="1" name="Shape 864"/>
        <p:cNvGrpSpPr/>
        <p:nvPr/>
      </p:nvGrpSpPr>
      <p:grpSpPr>
        <a:xfrm>
          <a:off x="0" y="0"/>
          <a:ext cx="0" cy="0"/>
          <a:chOff x="0" y="0"/>
          <a:chExt cx="0" cy="0"/>
        </a:xfrm>
      </p:grpSpPr>
      <p:sp>
        <p:nvSpPr>
          <p:cNvPr id="865" name="Google Shape;865;p41"/>
          <p:cNvSpPr>
            <a:spLocks noGrp="1"/>
          </p:cNvSpPr>
          <p:nvPr>
            <p:ph type="pic" idx="2"/>
          </p:nvPr>
        </p:nvSpPr>
        <p:spPr>
          <a:xfrm>
            <a:off x="5221225" y="328025"/>
            <a:ext cx="3246000" cy="1922700"/>
          </a:xfrm>
          <a:prstGeom prst="rect">
            <a:avLst/>
          </a:prstGeom>
          <a:noFill/>
          <a:ln>
            <a:noFill/>
          </a:ln>
        </p:spPr>
      </p:sp>
      <p:sp>
        <p:nvSpPr>
          <p:cNvPr id="866" name="Google Shape;866;p41"/>
          <p:cNvSpPr>
            <a:spLocks noGrp="1"/>
          </p:cNvSpPr>
          <p:nvPr>
            <p:ph type="pic" idx="3"/>
          </p:nvPr>
        </p:nvSpPr>
        <p:spPr>
          <a:xfrm>
            <a:off x="5221225" y="2571750"/>
            <a:ext cx="3246000" cy="1922700"/>
          </a:xfrm>
          <a:prstGeom prst="rect">
            <a:avLst/>
          </a:prstGeom>
          <a:noFill/>
          <a:ln>
            <a:noFill/>
          </a:ln>
        </p:spPr>
      </p:sp>
      <p:sp>
        <p:nvSpPr>
          <p:cNvPr id="867" name="Google Shape;867;p41"/>
          <p:cNvSpPr txBox="1">
            <a:spLocks noGrp="1"/>
          </p:cNvSpPr>
          <p:nvPr>
            <p:ph type="title"/>
          </p:nvPr>
        </p:nvSpPr>
        <p:spPr>
          <a:xfrm>
            <a:off x="676629" y="0"/>
            <a:ext cx="38955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868" name="Google Shape;868;p41"/>
          <p:cNvSpPr txBox="1">
            <a:spLocks noGrp="1"/>
          </p:cNvSpPr>
          <p:nvPr>
            <p:ph type="subTitle" idx="1"/>
          </p:nvPr>
        </p:nvSpPr>
        <p:spPr>
          <a:xfrm>
            <a:off x="676650" y="1449300"/>
            <a:ext cx="3895500" cy="320100"/>
          </a:xfrm>
          <a:prstGeom prst="rect">
            <a:avLst/>
          </a:prstGeom>
          <a:noFill/>
        </p:spPr>
        <p:txBody>
          <a:bodyPr spcFirstLastPara="1" wrap="square" lIns="0" tIns="0" rIns="0" bIns="0" anchor="t"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9" name="Google Shape;869;p41"/>
          <p:cNvSpPr txBox="1">
            <a:spLocks noGrp="1"/>
          </p:cNvSpPr>
          <p:nvPr>
            <p:ph type="body" idx="4"/>
          </p:nvPr>
        </p:nvSpPr>
        <p:spPr>
          <a:xfrm>
            <a:off x="676500" y="1769375"/>
            <a:ext cx="3895500" cy="2720100"/>
          </a:xfrm>
          <a:prstGeom prst="rect">
            <a:avLst/>
          </a:prstGeom>
        </p:spPr>
        <p:txBody>
          <a:bodyPr spcFirstLastPara="1" wrap="square" lIns="0" tIns="91425" rIns="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grpSp>
        <p:nvGrpSpPr>
          <p:cNvPr id="870" name="Google Shape;870;p41"/>
          <p:cNvGrpSpPr/>
          <p:nvPr/>
        </p:nvGrpSpPr>
        <p:grpSpPr>
          <a:xfrm>
            <a:off x="8648263" y="4659742"/>
            <a:ext cx="313719" cy="338062"/>
            <a:chOff x="3976677" y="2333625"/>
            <a:chExt cx="876309" cy="944307"/>
          </a:xfrm>
        </p:grpSpPr>
        <p:sp>
          <p:nvSpPr>
            <p:cNvPr id="871" name="Google Shape;871;p41"/>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72" name="Google Shape;872;p41"/>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73" name="Google Shape;873;p41"/>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74" name="Google Shape;874;p41"/>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75" name="Google Shape;875;p41"/>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76" name="Google Shape;876;p41"/>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77" name="Google Shape;877;p41"/>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78" name="Google Shape;878;p41"/>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79" name="Google Shape;879;p41"/>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80" name="Google Shape;880;p41"/>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81" name="Google Shape;881;p41"/>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82" name="Google Shape;882;p41"/>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83" name="Google Shape;883;p41"/>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84" name="Google Shape;884;p41"/>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885" name="Google Shape;885;p41"/>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2 - Section Title - Grey A">
  <p:cSld name="CUSTOM_7_2_1">
    <p:bg>
      <p:bgPr>
        <a:solidFill>
          <a:schemeClr val="lt2"/>
        </a:solidFill>
        <a:effectLst/>
      </p:bgPr>
    </p:bg>
    <p:spTree>
      <p:nvGrpSpPr>
        <p:cNvPr id="1" name="Shape 101"/>
        <p:cNvGrpSpPr/>
        <p:nvPr/>
      </p:nvGrpSpPr>
      <p:grpSpPr>
        <a:xfrm>
          <a:off x="0" y="0"/>
          <a:ext cx="0" cy="0"/>
          <a:chOff x="0" y="0"/>
          <a:chExt cx="0" cy="0"/>
        </a:xfrm>
      </p:grpSpPr>
      <p:pic>
        <p:nvPicPr>
          <p:cNvPr id="102" name="Google Shape;102;p6"/>
          <p:cNvPicPr preferRelativeResize="0"/>
          <p:nvPr/>
        </p:nvPicPr>
        <p:blipFill rotWithShape="1">
          <a:blip r:embed="rId2">
            <a:alphaModFix/>
          </a:blip>
          <a:srcRect l="-14163" t="-10138" r="-17588" b="-6930"/>
          <a:stretch/>
        </p:blipFill>
        <p:spPr>
          <a:xfrm>
            <a:off x="8600225" y="4620825"/>
            <a:ext cx="421700" cy="403876"/>
          </a:xfrm>
          <a:prstGeom prst="rect">
            <a:avLst/>
          </a:prstGeom>
          <a:noFill/>
          <a:ln>
            <a:noFill/>
          </a:ln>
        </p:spPr>
      </p:pic>
      <p:sp>
        <p:nvSpPr>
          <p:cNvPr id="103" name="Google Shape;103;p6"/>
          <p:cNvSpPr txBox="1">
            <a:spLocks noGrp="1"/>
          </p:cNvSpPr>
          <p:nvPr>
            <p:ph type="title"/>
          </p:nvPr>
        </p:nvSpPr>
        <p:spPr>
          <a:xfrm>
            <a:off x="676475" y="1929375"/>
            <a:ext cx="4544700" cy="1601400"/>
          </a:xfrm>
          <a:prstGeom prst="rect">
            <a:avLst/>
          </a:prstGeom>
        </p:spPr>
        <p:txBody>
          <a:bodyPr spcFirstLastPara="1" wrap="square" lIns="0" tIns="0" rIns="0" bIns="228600" anchor="b" anchorCtr="0">
            <a:noAutofit/>
          </a:bodyPr>
          <a:lstStyle>
            <a:lvl1pPr lvl="0" rtl="0">
              <a:spcBef>
                <a:spcPts val="0"/>
              </a:spcBef>
              <a:spcAft>
                <a:spcPts val="0"/>
              </a:spcAft>
              <a:buSzPts val="3200"/>
              <a:buNone/>
              <a:defRPr sz="3200"/>
            </a:lvl1pPr>
            <a:lvl2pPr lvl="1"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2pPr>
            <a:lvl3pPr lvl="2"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3pPr>
            <a:lvl4pPr lvl="3"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4pPr>
            <a:lvl5pPr lvl="4"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5pPr>
            <a:lvl6pPr lvl="5"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6pPr>
            <a:lvl7pPr lvl="6"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7pPr>
            <a:lvl8pPr lvl="7"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8pPr>
            <a:lvl9pPr lvl="8" rtl="0">
              <a:spcBef>
                <a:spcPts val="0"/>
              </a:spcBef>
              <a:spcAft>
                <a:spcPts val="0"/>
              </a:spcAft>
              <a:buSzPts val="3200"/>
              <a:buFont typeface="Open Sans ExtraBold"/>
              <a:buNone/>
              <a:defRPr sz="3200">
                <a:latin typeface="Open Sans ExtraBold"/>
                <a:ea typeface="Open Sans ExtraBold"/>
                <a:cs typeface="Open Sans ExtraBold"/>
                <a:sym typeface="Open Sans ExtraBold"/>
              </a:defRPr>
            </a:lvl9pPr>
          </a:lstStyle>
          <a:p>
            <a:endParaRPr/>
          </a:p>
        </p:txBody>
      </p:sp>
      <p:grpSp>
        <p:nvGrpSpPr>
          <p:cNvPr id="104" name="Google Shape;104;p6"/>
          <p:cNvGrpSpPr/>
          <p:nvPr/>
        </p:nvGrpSpPr>
        <p:grpSpPr>
          <a:xfrm>
            <a:off x="8648263" y="4659742"/>
            <a:ext cx="313719" cy="338062"/>
            <a:chOff x="3976677" y="2333625"/>
            <a:chExt cx="876309" cy="944307"/>
          </a:xfrm>
        </p:grpSpPr>
        <p:sp>
          <p:nvSpPr>
            <p:cNvPr id="105" name="Google Shape;105;p6"/>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6" name="Google Shape;106;p6"/>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7" name="Google Shape;107;p6"/>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8" name="Google Shape;108;p6"/>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9" name="Google Shape;109;p6"/>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0" name="Google Shape;110;p6"/>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1" name="Google Shape;111;p6"/>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2" name="Google Shape;112;p6"/>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3" name="Google Shape;113;p6"/>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4" name="Google Shape;114;p6"/>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5" name="Google Shape;115;p6"/>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6" name="Google Shape;116;p6"/>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7" name="Google Shape;117;p6"/>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8" name="Google Shape;118;p6"/>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19" name="Google Shape;119;p6"/>
          <p:cNvSpPr txBox="1">
            <a:spLocks noGrp="1"/>
          </p:cNvSpPr>
          <p:nvPr>
            <p:ph type="subTitle" idx="1"/>
          </p:nvPr>
        </p:nvSpPr>
        <p:spPr>
          <a:xfrm>
            <a:off x="676475" y="3530775"/>
            <a:ext cx="4544700" cy="639000"/>
          </a:xfrm>
          <a:prstGeom prst="rect">
            <a:avLst/>
          </a:prstGeom>
        </p:spPr>
        <p:txBody>
          <a:bodyPr spcFirstLastPara="1" wrap="square" lIns="0" tIns="182875" rIns="0" bIns="0"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 name="Google Shape;120;p6"/>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06 - Content and Image - 3 - Blue">
  <p:cSld name="CUSTOM_4_2_7_1_1_1_2_1_1">
    <p:bg>
      <p:bgPr>
        <a:solidFill>
          <a:schemeClr val="dk1"/>
        </a:solidFill>
        <a:effectLst/>
      </p:bgPr>
    </p:bg>
    <p:spTree>
      <p:nvGrpSpPr>
        <p:cNvPr id="1" name="Shape 886"/>
        <p:cNvGrpSpPr/>
        <p:nvPr/>
      </p:nvGrpSpPr>
      <p:grpSpPr>
        <a:xfrm>
          <a:off x="0" y="0"/>
          <a:ext cx="0" cy="0"/>
          <a:chOff x="0" y="0"/>
          <a:chExt cx="0" cy="0"/>
        </a:xfrm>
      </p:grpSpPr>
      <p:sp>
        <p:nvSpPr>
          <p:cNvPr id="887" name="Google Shape;887;p42"/>
          <p:cNvSpPr txBox="1">
            <a:spLocks noGrp="1"/>
          </p:cNvSpPr>
          <p:nvPr>
            <p:ph type="title"/>
          </p:nvPr>
        </p:nvSpPr>
        <p:spPr>
          <a:xfrm>
            <a:off x="676650" y="0"/>
            <a:ext cx="38952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888" name="Google Shape;888;p42"/>
          <p:cNvSpPr txBox="1">
            <a:spLocks noGrp="1"/>
          </p:cNvSpPr>
          <p:nvPr>
            <p:ph type="subTitle" idx="1"/>
          </p:nvPr>
        </p:nvSpPr>
        <p:spPr>
          <a:xfrm>
            <a:off x="676650" y="1449300"/>
            <a:ext cx="38952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889" name="Google Shape;889;p42"/>
          <p:cNvSpPr txBox="1">
            <a:spLocks noGrp="1"/>
          </p:cNvSpPr>
          <p:nvPr>
            <p:ph type="body" idx="2"/>
          </p:nvPr>
        </p:nvSpPr>
        <p:spPr>
          <a:xfrm>
            <a:off x="676500" y="1769375"/>
            <a:ext cx="3895200" cy="27201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500"/>
              </a:spcBef>
              <a:spcAft>
                <a:spcPts val="0"/>
              </a:spcAft>
              <a:buClr>
                <a:schemeClr val="lt1"/>
              </a:buClr>
              <a:buSzPts val="1400"/>
              <a:buChar char="●"/>
              <a:defRPr>
                <a:solidFill>
                  <a:schemeClr val="lt1"/>
                </a:solidFill>
              </a:defRPr>
            </a:lvl2pPr>
            <a:lvl3pPr marL="1371600" lvl="2" indent="-317500" rtl="0">
              <a:spcBef>
                <a:spcPts val="500"/>
              </a:spcBef>
              <a:spcAft>
                <a:spcPts val="0"/>
              </a:spcAft>
              <a:buClr>
                <a:schemeClr val="lt1"/>
              </a:buClr>
              <a:buSzPts val="1400"/>
              <a:buChar char="■"/>
              <a:defRPr>
                <a:solidFill>
                  <a:schemeClr val="lt1"/>
                </a:solidFill>
              </a:defRPr>
            </a:lvl3pPr>
            <a:lvl4pPr marL="1828800" lvl="3" indent="-317500" rtl="0">
              <a:spcBef>
                <a:spcPts val="500"/>
              </a:spcBef>
              <a:spcAft>
                <a:spcPts val="0"/>
              </a:spcAft>
              <a:buClr>
                <a:schemeClr val="lt1"/>
              </a:buClr>
              <a:buSzPts val="1400"/>
              <a:buChar char="●"/>
              <a:defRPr>
                <a:solidFill>
                  <a:schemeClr val="lt1"/>
                </a:solidFill>
              </a:defRPr>
            </a:lvl4pPr>
            <a:lvl5pPr marL="2286000" lvl="4" indent="-317500" rtl="0">
              <a:spcBef>
                <a:spcPts val="500"/>
              </a:spcBef>
              <a:spcAft>
                <a:spcPts val="0"/>
              </a:spcAft>
              <a:buClr>
                <a:schemeClr val="lt1"/>
              </a:buClr>
              <a:buSzPts val="1400"/>
              <a:buChar char="○"/>
              <a:defRPr>
                <a:solidFill>
                  <a:schemeClr val="lt1"/>
                </a:solidFill>
              </a:defRPr>
            </a:lvl5pPr>
            <a:lvl6pPr marL="2743200" lvl="5" indent="-317500" rtl="0">
              <a:spcBef>
                <a:spcPts val="500"/>
              </a:spcBef>
              <a:spcAft>
                <a:spcPts val="0"/>
              </a:spcAft>
              <a:buClr>
                <a:schemeClr val="lt1"/>
              </a:buClr>
              <a:buSzPts val="1400"/>
              <a:buChar char="■"/>
              <a:defRPr>
                <a:solidFill>
                  <a:schemeClr val="lt1"/>
                </a:solidFill>
              </a:defRPr>
            </a:lvl6pPr>
            <a:lvl7pPr marL="3200400" lvl="6" indent="-317500" rtl="0">
              <a:spcBef>
                <a:spcPts val="500"/>
              </a:spcBef>
              <a:spcAft>
                <a:spcPts val="0"/>
              </a:spcAft>
              <a:buClr>
                <a:schemeClr val="lt1"/>
              </a:buClr>
              <a:buSzPts val="1400"/>
              <a:buChar char="●"/>
              <a:defRPr>
                <a:solidFill>
                  <a:schemeClr val="lt1"/>
                </a:solidFill>
              </a:defRPr>
            </a:lvl7pPr>
            <a:lvl8pPr marL="3657600" lvl="7" indent="-317500" rtl="0">
              <a:spcBef>
                <a:spcPts val="500"/>
              </a:spcBef>
              <a:spcAft>
                <a:spcPts val="0"/>
              </a:spcAft>
              <a:buClr>
                <a:schemeClr val="lt1"/>
              </a:buClr>
              <a:buSzPts val="1400"/>
              <a:buChar char="○"/>
              <a:defRPr>
                <a:solidFill>
                  <a:schemeClr val="lt1"/>
                </a:solidFill>
              </a:defRPr>
            </a:lvl8pPr>
            <a:lvl9pPr marL="4114800" lvl="8" indent="-317500" rtl="0">
              <a:spcBef>
                <a:spcPts val="500"/>
              </a:spcBef>
              <a:spcAft>
                <a:spcPts val="500"/>
              </a:spcAft>
              <a:buClr>
                <a:schemeClr val="lt1"/>
              </a:buClr>
              <a:buSzPts val="1400"/>
              <a:buChar char="■"/>
              <a:defRPr>
                <a:solidFill>
                  <a:schemeClr val="lt1"/>
                </a:solidFill>
              </a:defRPr>
            </a:lvl9pPr>
          </a:lstStyle>
          <a:p>
            <a:endParaRPr/>
          </a:p>
        </p:txBody>
      </p:sp>
      <p:sp>
        <p:nvSpPr>
          <p:cNvPr id="890" name="Google Shape;890;p42"/>
          <p:cNvSpPr>
            <a:spLocks noGrp="1"/>
          </p:cNvSpPr>
          <p:nvPr>
            <p:ph type="pic" idx="3"/>
          </p:nvPr>
        </p:nvSpPr>
        <p:spPr>
          <a:xfrm>
            <a:off x="5221200" y="3357418"/>
            <a:ext cx="1460700" cy="1123500"/>
          </a:xfrm>
          <a:prstGeom prst="rect">
            <a:avLst/>
          </a:prstGeom>
          <a:noFill/>
          <a:ln>
            <a:noFill/>
          </a:ln>
        </p:spPr>
      </p:sp>
      <p:sp>
        <p:nvSpPr>
          <p:cNvPr id="891" name="Google Shape;891;p42"/>
          <p:cNvSpPr>
            <a:spLocks noGrp="1"/>
          </p:cNvSpPr>
          <p:nvPr>
            <p:ph type="pic" idx="4"/>
          </p:nvPr>
        </p:nvSpPr>
        <p:spPr>
          <a:xfrm>
            <a:off x="7006600" y="3357418"/>
            <a:ext cx="1460700" cy="1123500"/>
          </a:xfrm>
          <a:prstGeom prst="rect">
            <a:avLst/>
          </a:prstGeom>
          <a:noFill/>
          <a:ln>
            <a:noFill/>
          </a:ln>
        </p:spPr>
      </p:sp>
      <p:sp>
        <p:nvSpPr>
          <p:cNvPr id="892" name="Google Shape;892;p42"/>
          <p:cNvSpPr>
            <a:spLocks noGrp="1"/>
          </p:cNvSpPr>
          <p:nvPr>
            <p:ph type="pic" idx="5"/>
          </p:nvPr>
        </p:nvSpPr>
        <p:spPr>
          <a:xfrm>
            <a:off x="5221200" y="477075"/>
            <a:ext cx="3246000" cy="2563800"/>
          </a:xfrm>
          <a:prstGeom prst="rect">
            <a:avLst/>
          </a:prstGeom>
          <a:noFill/>
          <a:ln>
            <a:noFill/>
          </a:ln>
        </p:spPr>
      </p:sp>
      <p:grpSp>
        <p:nvGrpSpPr>
          <p:cNvPr id="893" name="Google Shape;893;p42"/>
          <p:cNvGrpSpPr/>
          <p:nvPr/>
        </p:nvGrpSpPr>
        <p:grpSpPr>
          <a:xfrm>
            <a:off x="8648263" y="4659742"/>
            <a:ext cx="313719" cy="338062"/>
            <a:chOff x="3976677" y="2333625"/>
            <a:chExt cx="876309" cy="944307"/>
          </a:xfrm>
        </p:grpSpPr>
        <p:sp>
          <p:nvSpPr>
            <p:cNvPr id="894" name="Google Shape;894;p42"/>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95" name="Google Shape;895;p42"/>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96" name="Google Shape;896;p42"/>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97" name="Google Shape;897;p42"/>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98" name="Google Shape;898;p42"/>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899" name="Google Shape;899;p42"/>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00" name="Google Shape;900;p42"/>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01" name="Google Shape;901;p42"/>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02" name="Google Shape;902;p42"/>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03" name="Google Shape;903;p42"/>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04" name="Google Shape;904;p42"/>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05" name="Google Shape;905;p42"/>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06" name="Google Shape;906;p42"/>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07" name="Google Shape;907;p42"/>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908" name="Google Shape;908;p42"/>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06 - Content and Image - 3 - Grey">
  <p:cSld name="CUSTOM_4_2_7_1_1_1_2_1_1_1">
    <p:bg>
      <p:bgPr>
        <a:solidFill>
          <a:schemeClr val="lt2"/>
        </a:solidFill>
        <a:effectLst/>
      </p:bgPr>
    </p:bg>
    <p:spTree>
      <p:nvGrpSpPr>
        <p:cNvPr id="1" name="Shape 909"/>
        <p:cNvGrpSpPr/>
        <p:nvPr/>
      </p:nvGrpSpPr>
      <p:grpSpPr>
        <a:xfrm>
          <a:off x="0" y="0"/>
          <a:ext cx="0" cy="0"/>
          <a:chOff x="0" y="0"/>
          <a:chExt cx="0" cy="0"/>
        </a:xfrm>
      </p:grpSpPr>
      <p:sp>
        <p:nvSpPr>
          <p:cNvPr id="910" name="Google Shape;910;p43"/>
          <p:cNvSpPr txBox="1">
            <a:spLocks noGrp="1"/>
          </p:cNvSpPr>
          <p:nvPr>
            <p:ph type="subTitle" idx="1"/>
          </p:nvPr>
        </p:nvSpPr>
        <p:spPr>
          <a:xfrm>
            <a:off x="676650" y="1449300"/>
            <a:ext cx="3895200" cy="320100"/>
          </a:xfrm>
          <a:prstGeom prst="rect">
            <a:avLst/>
          </a:prstGeom>
          <a:noFill/>
        </p:spPr>
        <p:txBody>
          <a:bodyPr spcFirstLastPara="1" wrap="square" lIns="0" tIns="0" rIns="0" bIns="0" anchor="t"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11" name="Google Shape;911;p43"/>
          <p:cNvSpPr txBox="1">
            <a:spLocks noGrp="1"/>
          </p:cNvSpPr>
          <p:nvPr>
            <p:ph type="body" idx="2"/>
          </p:nvPr>
        </p:nvSpPr>
        <p:spPr>
          <a:xfrm>
            <a:off x="676500" y="1769375"/>
            <a:ext cx="3895200" cy="27201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500"/>
              </a:spcBef>
              <a:spcAft>
                <a:spcPts val="0"/>
              </a:spcAft>
              <a:buSzPts val="1400"/>
              <a:buChar char="●"/>
              <a:defRPr/>
            </a:lvl2pPr>
            <a:lvl3pPr marL="1371600" lvl="2" indent="-317500" rtl="0">
              <a:spcBef>
                <a:spcPts val="500"/>
              </a:spcBef>
              <a:spcAft>
                <a:spcPts val="0"/>
              </a:spcAft>
              <a:buSzPts val="1400"/>
              <a:buChar char="■"/>
              <a:defRPr/>
            </a:lvl3pPr>
            <a:lvl4pPr marL="1828800" lvl="3" indent="-317500" rtl="0">
              <a:spcBef>
                <a:spcPts val="500"/>
              </a:spcBef>
              <a:spcAft>
                <a:spcPts val="0"/>
              </a:spcAft>
              <a:buSzPts val="1400"/>
              <a:buChar char="●"/>
              <a:defRPr/>
            </a:lvl4pPr>
            <a:lvl5pPr marL="2286000" lvl="4" indent="-317500" rtl="0">
              <a:spcBef>
                <a:spcPts val="500"/>
              </a:spcBef>
              <a:spcAft>
                <a:spcPts val="0"/>
              </a:spcAft>
              <a:buSzPts val="1400"/>
              <a:buChar char="○"/>
              <a:defRPr/>
            </a:lvl5pPr>
            <a:lvl6pPr marL="2743200" lvl="5" indent="-317500" rtl="0">
              <a:spcBef>
                <a:spcPts val="500"/>
              </a:spcBef>
              <a:spcAft>
                <a:spcPts val="0"/>
              </a:spcAft>
              <a:buSzPts val="1400"/>
              <a:buChar char="■"/>
              <a:defRPr/>
            </a:lvl6pPr>
            <a:lvl7pPr marL="3200400" lvl="6" indent="-317500" rtl="0">
              <a:spcBef>
                <a:spcPts val="500"/>
              </a:spcBef>
              <a:spcAft>
                <a:spcPts val="0"/>
              </a:spcAft>
              <a:buSzPts val="1400"/>
              <a:buChar char="●"/>
              <a:defRPr/>
            </a:lvl7pPr>
            <a:lvl8pPr marL="3657600" lvl="7" indent="-317500" rtl="0">
              <a:spcBef>
                <a:spcPts val="500"/>
              </a:spcBef>
              <a:spcAft>
                <a:spcPts val="0"/>
              </a:spcAft>
              <a:buSzPts val="1400"/>
              <a:buChar char="○"/>
              <a:defRPr/>
            </a:lvl8pPr>
            <a:lvl9pPr marL="4114800" lvl="8" indent="-317500" rtl="0">
              <a:spcBef>
                <a:spcPts val="500"/>
              </a:spcBef>
              <a:spcAft>
                <a:spcPts val="500"/>
              </a:spcAft>
              <a:buSzPts val="1400"/>
              <a:buChar char="■"/>
              <a:defRPr/>
            </a:lvl9pPr>
          </a:lstStyle>
          <a:p>
            <a:endParaRPr/>
          </a:p>
        </p:txBody>
      </p:sp>
      <p:sp>
        <p:nvSpPr>
          <p:cNvPr id="912" name="Google Shape;912;p43"/>
          <p:cNvSpPr txBox="1">
            <a:spLocks noGrp="1"/>
          </p:cNvSpPr>
          <p:nvPr>
            <p:ph type="title"/>
          </p:nvPr>
        </p:nvSpPr>
        <p:spPr>
          <a:xfrm>
            <a:off x="676650" y="0"/>
            <a:ext cx="38952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913" name="Google Shape;913;p43"/>
          <p:cNvSpPr>
            <a:spLocks noGrp="1"/>
          </p:cNvSpPr>
          <p:nvPr>
            <p:ph type="pic" idx="3"/>
          </p:nvPr>
        </p:nvSpPr>
        <p:spPr>
          <a:xfrm>
            <a:off x="5221200" y="477068"/>
            <a:ext cx="1460700" cy="1123500"/>
          </a:xfrm>
          <a:prstGeom prst="rect">
            <a:avLst/>
          </a:prstGeom>
          <a:noFill/>
          <a:ln>
            <a:noFill/>
          </a:ln>
        </p:spPr>
      </p:sp>
      <p:sp>
        <p:nvSpPr>
          <p:cNvPr id="914" name="Google Shape;914;p43"/>
          <p:cNvSpPr>
            <a:spLocks noGrp="1"/>
          </p:cNvSpPr>
          <p:nvPr>
            <p:ph type="pic" idx="4"/>
          </p:nvPr>
        </p:nvSpPr>
        <p:spPr>
          <a:xfrm>
            <a:off x="7006600" y="477068"/>
            <a:ext cx="1460700" cy="1123500"/>
          </a:xfrm>
          <a:prstGeom prst="rect">
            <a:avLst/>
          </a:prstGeom>
          <a:noFill/>
          <a:ln>
            <a:noFill/>
          </a:ln>
        </p:spPr>
      </p:sp>
      <p:sp>
        <p:nvSpPr>
          <p:cNvPr id="915" name="Google Shape;915;p43"/>
          <p:cNvSpPr>
            <a:spLocks noGrp="1"/>
          </p:cNvSpPr>
          <p:nvPr>
            <p:ph type="pic" idx="5"/>
          </p:nvPr>
        </p:nvSpPr>
        <p:spPr>
          <a:xfrm>
            <a:off x="5221200" y="1917250"/>
            <a:ext cx="3246000" cy="2563800"/>
          </a:xfrm>
          <a:prstGeom prst="rect">
            <a:avLst/>
          </a:prstGeom>
          <a:noFill/>
          <a:ln>
            <a:noFill/>
          </a:ln>
        </p:spPr>
      </p:sp>
      <p:grpSp>
        <p:nvGrpSpPr>
          <p:cNvPr id="916" name="Google Shape;916;p43"/>
          <p:cNvGrpSpPr/>
          <p:nvPr/>
        </p:nvGrpSpPr>
        <p:grpSpPr>
          <a:xfrm>
            <a:off x="8648263" y="4659742"/>
            <a:ext cx="313719" cy="338062"/>
            <a:chOff x="3976677" y="2333625"/>
            <a:chExt cx="876309" cy="944307"/>
          </a:xfrm>
        </p:grpSpPr>
        <p:sp>
          <p:nvSpPr>
            <p:cNvPr id="917" name="Google Shape;917;p43"/>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18" name="Google Shape;918;p43"/>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19" name="Google Shape;919;p43"/>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20" name="Google Shape;920;p43"/>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21" name="Google Shape;921;p43"/>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22" name="Google Shape;922;p43"/>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23" name="Google Shape;923;p43"/>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24" name="Google Shape;924;p43"/>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25" name="Google Shape;925;p43"/>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26" name="Google Shape;926;p43"/>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27" name="Google Shape;927;p43"/>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28" name="Google Shape;928;p43"/>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29" name="Google Shape;929;p43"/>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30" name="Google Shape;930;p43"/>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931" name="Google Shape;931;p43"/>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06 - Content and Image - 4 - Blue A">
  <p:cSld name="CUSTOM_4_2_7_1_1_1_1">
    <p:bg>
      <p:bgPr>
        <a:solidFill>
          <a:schemeClr val="dk1"/>
        </a:solidFill>
        <a:effectLst/>
      </p:bgPr>
    </p:bg>
    <p:spTree>
      <p:nvGrpSpPr>
        <p:cNvPr id="1" name="Shape 932"/>
        <p:cNvGrpSpPr/>
        <p:nvPr/>
      </p:nvGrpSpPr>
      <p:grpSpPr>
        <a:xfrm>
          <a:off x="0" y="0"/>
          <a:ext cx="0" cy="0"/>
          <a:chOff x="0" y="0"/>
          <a:chExt cx="0" cy="0"/>
        </a:xfrm>
      </p:grpSpPr>
      <p:sp>
        <p:nvSpPr>
          <p:cNvPr id="933" name="Google Shape;933;p44"/>
          <p:cNvSpPr txBox="1">
            <a:spLocks noGrp="1"/>
          </p:cNvSpPr>
          <p:nvPr>
            <p:ph type="subTitle" idx="1"/>
          </p:nvPr>
        </p:nvSpPr>
        <p:spPr>
          <a:xfrm>
            <a:off x="676650" y="1449300"/>
            <a:ext cx="77907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934" name="Google Shape;934;p44"/>
          <p:cNvSpPr txBox="1">
            <a:spLocks noGrp="1"/>
          </p:cNvSpPr>
          <p:nvPr>
            <p:ph type="body" idx="2"/>
          </p:nvPr>
        </p:nvSpPr>
        <p:spPr>
          <a:xfrm>
            <a:off x="676500" y="1769375"/>
            <a:ext cx="3895500" cy="2720100"/>
          </a:xfrm>
          <a:prstGeom prst="rect">
            <a:avLst/>
          </a:prstGeom>
        </p:spPr>
        <p:txBody>
          <a:bodyPr spcFirstLastPara="1" wrap="square" lIns="0" tIns="91425" rIns="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935" name="Google Shape;935;p44"/>
          <p:cNvSpPr>
            <a:spLocks noGrp="1"/>
          </p:cNvSpPr>
          <p:nvPr>
            <p:ph type="pic" idx="3"/>
          </p:nvPr>
        </p:nvSpPr>
        <p:spPr>
          <a:xfrm>
            <a:off x="5221200" y="1769375"/>
            <a:ext cx="1460700" cy="1123500"/>
          </a:xfrm>
          <a:prstGeom prst="rect">
            <a:avLst/>
          </a:prstGeom>
          <a:noFill/>
          <a:ln>
            <a:noFill/>
          </a:ln>
        </p:spPr>
      </p:sp>
      <p:sp>
        <p:nvSpPr>
          <p:cNvPr id="936" name="Google Shape;936;p44"/>
          <p:cNvSpPr>
            <a:spLocks noGrp="1"/>
          </p:cNvSpPr>
          <p:nvPr>
            <p:ph type="pic" idx="4"/>
          </p:nvPr>
        </p:nvSpPr>
        <p:spPr>
          <a:xfrm>
            <a:off x="7006600" y="1769375"/>
            <a:ext cx="1460700" cy="1123500"/>
          </a:xfrm>
          <a:prstGeom prst="rect">
            <a:avLst/>
          </a:prstGeom>
          <a:noFill/>
          <a:ln>
            <a:noFill/>
          </a:ln>
        </p:spPr>
      </p:sp>
      <p:sp>
        <p:nvSpPr>
          <p:cNvPr id="937" name="Google Shape;937;p44"/>
          <p:cNvSpPr>
            <a:spLocks noGrp="1"/>
          </p:cNvSpPr>
          <p:nvPr>
            <p:ph type="pic" idx="5"/>
          </p:nvPr>
        </p:nvSpPr>
        <p:spPr>
          <a:xfrm>
            <a:off x="5221200" y="3209550"/>
            <a:ext cx="1460700" cy="1123500"/>
          </a:xfrm>
          <a:prstGeom prst="rect">
            <a:avLst/>
          </a:prstGeom>
          <a:noFill/>
          <a:ln>
            <a:noFill/>
          </a:ln>
        </p:spPr>
      </p:sp>
      <p:sp>
        <p:nvSpPr>
          <p:cNvPr id="938" name="Google Shape;938;p44"/>
          <p:cNvSpPr>
            <a:spLocks noGrp="1"/>
          </p:cNvSpPr>
          <p:nvPr>
            <p:ph type="pic" idx="6"/>
          </p:nvPr>
        </p:nvSpPr>
        <p:spPr>
          <a:xfrm>
            <a:off x="7006600" y="3209550"/>
            <a:ext cx="1460700" cy="1123500"/>
          </a:xfrm>
          <a:prstGeom prst="rect">
            <a:avLst/>
          </a:prstGeom>
          <a:noFill/>
          <a:ln>
            <a:noFill/>
          </a:ln>
        </p:spPr>
      </p:sp>
      <p:grpSp>
        <p:nvGrpSpPr>
          <p:cNvPr id="939" name="Google Shape;939;p44"/>
          <p:cNvGrpSpPr/>
          <p:nvPr/>
        </p:nvGrpSpPr>
        <p:grpSpPr>
          <a:xfrm>
            <a:off x="8648263" y="4659742"/>
            <a:ext cx="313719" cy="338062"/>
            <a:chOff x="3976677" y="2333625"/>
            <a:chExt cx="876309" cy="944307"/>
          </a:xfrm>
        </p:grpSpPr>
        <p:sp>
          <p:nvSpPr>
            <p:cNvPr id="940" name="Google Shape;940;p44"/>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41" name="Google Shape;941;p44"/>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42" name="Google Shape;942;p44"/>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43" name="Google Shape;943;p44"/>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44" name="Google Shape;944;p44"/>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45" name="Google Shape;945;p44"/>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46" name="Google Shape;946;p44"/>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47" name="Google Shape;947;p44"/>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48" name="Google Shape;948;p44"/>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49" name="Google Shape;949;p44"/>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50" name="Google Shape;950;p44"/>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51" name="Google Shape;951;p44"/>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52" name="Google Shape;952;p44"/>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53" name="Google Shape;953;p44"/>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954" name="Google Shape;954;p44"/>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955" name="Google Shape;955;p44"/>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06 - Content and Image - 4 - Grey A">
  <p:cSld name="CUSTOM_4_2_7_1_1_1_1_2">
    <p:bg>
      <p:bgPr>
        <a:solidFill>
          <a:schemeClr val="lt2"/>
        </a:solidFill>
        <a:effectLst/>
      </p:bgPr>
    </p:bg>
    <p:spTree>
      <p:nvGrpSpPr>
        <p:cNvPr id="1" name="Shape 956"/>
        <p:cNvGrpSpPr/>
        <p:nvPr/>
      </p:nvGrpSpPr>
      <p:grpSpPr>
        <a:xfrm>
          <a:off x="0" y="0"/>
          <a:ext cx="0" cy="0"/>
          <a:chOff x="0" y="0"/>
          <a:chExt cx="0" cy="0"/>
        </a:xfrm>
      </p:grpSpPr>
      <p:sp>
        <p:nvSpPr>
          <p:cNvPr id="957" name="Google Shape;957;p45"/>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958" name="Google Shape;958;p45"/>
          <p:cNvSpPr txBox="1">
            <a:spLocks noGrp="1"/>
          </p:cNvSpPr>
          <p:nvPr>
            <p:ph type="subTitle" idx="1"/>
          </p:nvPr>
        </p:nvSpPr>
        <p:spPr>
          <a:xfrm>
            <a:off x="676650" y="1449300"/>
            <a:ext cx="7790700" cy="320100"/>
          </a:xfrm>
          <a:prstGeom prst="rect">
            <a:avLst/>
          </a:prstGeom>
          <a:noFill/>
        </p:spPr>
        <p:txBody>
          <a:bodyPr spcFirstLastPara="1" wrap="square" lIns="0" tIns="0" rIns="0" bIns="0" anchor="t"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59" name="Google Shape;959;p45"/>
          <p:cNvSpPr txBox="1">
            <a:spLocks noGrp="1"/>
          </p:cNvSpPr>
          <p:nvPr>
            <p:ph type="body" idx="2"/>
          </p:nvPr>
        </p:nvSpPr>
        <p:spPr>
          <a:xfrm>
            <a:off x="676500" y="1769375"/>
            <a:ext cx="3895500" cy="2720100"/>
          </a:xfrm>
          <a:prstGeom prst="rect">
            <a:avLst/>
          </a:prstGeom>
        </p:spPr>
        <p:txBody>
          <a:bodyPr spcFirstLastPara="1" wrap="square" lIns="0" tIns="91425" rIns="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960" name="Google Shape;960;p45"/>
          <p:cNvSpPr>
            <a:spLocks noGrp="1"/>
          </p:cNvSpPr>
          <p:nvPr>
            <p:ph type="pic" idx="3"/>
          </p:nvPr>
        </p:nvSpPr>
        <p:spPr>
          <a:xfrm>
            <a:off x="5221200" y="1769375"/>
            <a:ext cx="1460700" cy="1123500"/>
          </a:xfrm>
          <a:prstGeom prst="rect">
            <a:avLst/>
          </a:prstGeom>
          <a:noFill/>
          <a:ln>
            <a:noFill/>
          </a:ln>
        </p:spPr>
      </p:sp>
      <p:sp>
        <p:nvSpPr>
          <p:cNvPr id="961" name="Google Shape;961;p45"/>
          <p:cNvSpPr>
            <a:spLocks noGrp="1"/>
          </p:cNvSpPr>
          <p:nvPr>
            <p:ph type="pic" idx="4"/>
          </p:nvPr>
        </p:nvSpPr>
        <p:spPr>
          <a:xfrm>
            <a:off x="7006600" y="1769375"/>
            <a:ext cx="1460700" cy="1123500"/>
          </a:xfrm>
          <a:prstGeom prst="rect">
            <a:avLst/>
          </a:prstGeom>
          <a:noFill/>
          <a:ln>
            <a:noFill/>
          </a:ln>
        </p:spPr>
      </p:sp>
      <p:sp>
        <p:nvSpPr>
          <p:cNvPr id="962" name="Google Shape;962;p45"/>
          <p:cNvSpPr>
            <a:spLocks noGrp="1"/>
          </p:cNvSpPr>
          <p:nvPr>
            <p:ph type="pic" idx="5"/>
          </p:nvPr>
        </p:nvSpPr>
        <p:spPr>
          <a:xfrm>
            <a:off x="5221200" y="3209550"/>
            <a:ext cx="1460700" cy="1123500"/>
          </a:xfrm>
          <a:prstGeom prst="rect">
            <a:avLst/>
          </a:prstGeom>
          <a:noFill/>
          <a:ln>
            <a:noFill/>
          </a:ln>
        </p:spPr>
      </p:sp>
      <p:sp>
        <p:nvSpPr>
          <p:cNvPr id="963" name="Google Shape;963;p45"/>
          <p:cNvSpPr>
            <a:spLocks noGrp="1"/>
          </p:cNvSpPr>
          <p:nvPr>
            <p:ph type="pic" idx="6"/>
          </p:nvPr>
        </p:nvSpPr>
        <p:spPr>
          <a:xfrm>
            <a:off x="7006600" y="3209550"/>
            <a:ext cx="1460700" cy="1123500"/>
          </a:xfrm>
          <a:prstGeom prst="rect">
            <a:avLst/>
          </a:prstGeom>
          <a:noFill/>
          <a:ln>
            <a:noFill/>
          </a:ln>
        </p:spPr>
      </p:sp>
      <p:grpSp>
        <p:nvGrpSpPr>
          <p:cNvPr id="964" name="Google Shape;964;p45"/>
          <p:cNvGrpSpPr/>
          <p:nvPr/>
        </p:nvGrpSpPr>
        <p:grpSpPr>
          <a:xfrm>
            <a:off x="8648263" y="4659742"/>
            <a:ext cx="313719" cy="338062"/>
            <a:chOff x="3976677" y="2333625"/>
            <a:chExt cx="876309" cy="944307"/>
          </a:xfrm>
        </p:grpSpPr>
        <p:sp>
          <p:nvSpPr>
            <p:cNvPr id="965" name="Google Shape;965;p45"/>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66" name="Google Shape;966;p45"/>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67" name="Google Shape;967;p45"/>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68" name="Google Shape;968;p45"/>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69" name="Google Shape;969;p45"/>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70" name="Google Shape;970;p45"/>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71" name="Google Shape;971;p45"/>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72" name="Google Shape;972;p45"/>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73" name="Google Shape;973;p45"/>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74" name="Google Shape;974;p45"/>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75" name="Google Shape;975;p45"/>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76" name="Google Shape;976;p45"/>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77" name="Google Shape;977;p45"/>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78" name="Google Shape;978;p45"/>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979" name="Google Shape;979;p45"/>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06 - Content and Image - 4 - Blue B">
  <p:cSld name="CUSTOM_4_2_7_1_1_1_1_3_1">
    <p:bg>
      <p:bgPr>
        <a:solidFill>
          <a:schemeClr val="dk1"/>
        </a:solidFill>
        <a:effectLst/>
      </p:bgPr>
    </p:bg>
    <p:spTree>
      <p:nvGrpSpPr>
        <p:cNvPr id="1" name="Shape 980"/>
        <p:cNvGrpSpPr/>
        <p:nvPr/>
      </p:nvGrpSpPr>
      <p:grpSpPr>
        <a:xfrm>
          <a:off x="0" y="0"/>
          <a:ext cx="0" cy="0"/>
          <a:chOff x="0" y="0"/>
          <a:chExt cx="0" cy="0"/>
        </a:xfrm>
      </p:grpSpPr>
      <p:sp>
        <p:nvSpPr>
          <p:cNvPr id="981" name="Google Shape;981;p46"/>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lgn="ctr"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grpSp>
        <p:nvGrpSpPr>
          <p:cNvPr id="982" name="Google Shape;982;p46"/>
          <p:cNvGrpSpPr/>
          <p:nvPr/>
        </p:nvGrpSpPr>
        <p:grpSpPr>
          <a:xfrm>
            <a:off x="8648263" y="4659742"/>
            <a:ext cx="313719" cy="338062"/>
            <a:chOff x="3976677" y="2333625"/>
            <a:chExt cx="876309" cy="944307"/>
          </a:xfrm>
        </p:grpSpPr>
        <p:sp>
          <p:nvSpPr>
            <p:cNvPr id="983" name="Google Shape;983;p46"/>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84" name="Google Shape;984;p46"/>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85" name="Google Shape;985;p46"/>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86" name="Google Shape;986;p46"/>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87" name="Google Shape;987;p46"/>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88" name="Google Shape;988;p46"/>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89" name="Google Shape;989;p46"/>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90" name="Google Shape;990;p46"/>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91" name="Google Shape;991;p46"/>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92" name="Google Shape;992;p46"/>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93" name="Google Shape;993;p46"/>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94" name="Google Shape;994;p46"/>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95" name="Google Shape;995;p46"/>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996" name="Google Shape;996;p46"/>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997" name="Google Shape;997;p46"/>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998" name="Google Shape;998;p46"/>
          <p:cNvSpPr>
            <a:spLocks noGrp="1"/>
          </p:cNvSpPr>
          <p:nvPr>
            <p:ph type="pic" idx="2"/>
          </p:nvPr>
        </p:nvSpPr>
        <p:spPr>
          <a:xfrm>
            <a:off x="676725" y="1769375"/>
            <a:ext cx="1635000" cy="1635000"/>
          </a:xfrm>
          <a:prstGeom prst="ellipse">
            <a:avLst/>
          </a:prstGeom>
          <a:noFill/>
          <a:ln>
            <a:noFill/>
          </a:ln>
        </p:spPr>
      </p:sp>
      <p:sp>
        <p:nvSpPr>
          <p:cNvPr id="999" name="Google Shape;999;p46"/>
          <p:cNvSpPr>
            <a:spLocks noGrp="1"/>
          </p:cNvSpPr>
          <p:nvPr>
            <p:ph type="pic" idx="3"/>
          </p:nvPr>
        </p:nvSpPr>
        <p:spPr>
          <a:xfrm>
            <a:off x="2732525" y="1769375"/>
            <a:ext cx="1635000" cy="1635000"/>
          </a:xfrm>
          <a:prstGeom prst="ellipse">
            <a:avLst/>
          </a:prstGeom>
          <a:noFill/>
          <a:ln>
            <a:noFill/>
          </a:ln>
        </p:spPr>
      </p:sp>
      <p:sp>
        <p:nvSpPr>
          <p:cNvPr id="1000" name="Google Shape;1000;p46"/>
          <p:cNvSpPr>
            <a:spLocks noGrp="1"/>
          </p:cNvSpPr>
          <p:nvPr>
            <p:ph type="pic" idx="4"/>
          </p:nvPr>
        </p:nvSpPr>
        <p:spPr>
          <a:xfrm>
            <a:off x="4788338" y="1769375"/>
            <a:ext cx="1635000" cy="1635000"/>
          </a:xfrm>
          <a:prstGeom prst="ellipse">
            <a:avLst/>
          </a:prstGeom>
          <a:noFill/>
          <a:ln>
            <a:noFill/>
          </a:ln>
        </p:spPr>
      </p:sp>
      <p:sp>
        <p:nvSpPr>
          <p:cNvPr id="1001" name="Google Shape;1001;p46"/>
          <p:cNvSpPr>
            <a:spLocks noGrp="1"/>
          </p:cNvSpPr>
          <p:nvPr>
            <p:ph type="pic" idx="5"/>
          </p:nvPr>
        </p:nvSpPr>
        <p:spPr>
          <a:xfrm>
            <a:off x="6844163" y="1769375"/>
            <a:ext cx="1635000" cy="1635000"/>
          </a:xfrm>
          <a:prstGeom prst="ellipse">
            <a:avLst/>
          </a:prstGeom>
          <a:noFill/>
          <a:ln>
            <a:noFill/>
          </a:ln>
        </p:spPr>
      </p:sp>
      <p:sp>
        <p:nvSpPr>
          <p:cNvPr id="1002" name="Google Shape;1002;p46"/>
          <p:cNvSpPr txBox="1">
            <a:spLocks noGrp="1"/>
          </p:cNvSpPr>
          <p:nvPr>
            <p:ph type="body" idx="1"/>
          </p:nvPr>
        </p:nvSpPr>
        <p:spPr>
          <a:xfrm>
            <a:off x="676650" y="3726050"/>
            <a:ext cx="1635000" cy="763800"/>
          </a:xfrm>
          <a:prstGeom prst="rect">
            <a:avLst/>
          </a:prstGeom>
        </p:spPr>
        <p:txBody>
          <a:bodyPr spcFirstLastPara="1" wrap="square" lIns="91425" tIns="91425" rIns="91425" bIns="0" anchor="t" anchorCtr="0">
            <a:noAutofit/>
          </a:bodyPr>
          <a:lstStyle>
            <a:lvl1pPr marL="457200" lvl="0" indent="-298450" algn="ctr" rtl="0">
              <a:lnSpc>
                <a:spcPct val="100000"/>
              </a:lnSpc>
              <a:spcBef>
                <a:spcPts val="0"/>
              </a:spcBef>
              <a:spcAft>
                <a:spcPts val="0"/>
              </a:spcAft>
              <a:buClr>
                <a:schemeClr val="lt1"/>
              </a:buClr>
              <a:buSzPts val="1100"/>
              <a:buChar char="●"/>
              <a:defRPr sz="1100">
                <a:solidFill>
                  <a:schemeClr val="lt1"/>
                </a:solidFill>
              </a:defRPr>
            </a:lvl1pPr>
            <a:lvl2pPr marL="914400" lvl="1" indent="-298450" algn="ctr" rtl="0">
              <a:lnSpc>
                <a:spcPct val="100000"/>
              </a:lnSpc>
              <a:spcBef>
                <a:spcPts val="500"/>
              </a:spcBef>
              <a:spcAft>
                <a:spcPts val="0"/>
              </a:spcAft>
              <a:buClr>
                <a:schemeClr val="lt1"/>
              </a:buClr>
              <a:buSzPts val="1100"/>
              <a:buChar char="●"/>
              <a:defRPr sz="1100">
                <a:solidFill>
                  <a:schemeClr val="lt1"/>
                </a:solidFill>
              </a:defRPr>
            </a:lvl2pPr>
            <a:lvl3pPr marL="1371600" lvl="2" indent="-298450" algn="ctr" rtl="0">
              <a:lnSpc>
                <a:spcPct val="100000"/>
              </a:lnSpc>
              <a:spcBef>
                <a:spcPts val="500"/>
              </a:spcBef>
              <a:spcAft>
                <a:spcPts val="0"/>
              </a:spcAft>
              <a:buClr>
                <a:schemeClr val="lt1"/>
              </a:buClr>
              <a:buSzPts val="1100"/>
              <a:buChar char="○"/>
              <a:defRPr sz="1100">
                <a:solidFill>
                  <a:schemeClr val="lt1"/>
                </a:solidFill>
              </a:defRPr>
            </a:lvl3pPr>
            <a:lvl4pPr marL="1828800" lvl="3" indent="-298450" algn="ctr" rtl="0">
              <a:lnSpc>
                <a:spcPct val="100000"/>
              </a:lnSpc>
              <a:spcBef>
                <a:spcPts val="500"/>
              </a:spcBef>
              <a:spcAft>
                <a:spcPts val="0"/>
              </a:spcAft>
              <a:buClr>
                <a:schemeClr val="lt1"/>
              </a:buClr>
              <a:buSzPts val="1100"/>
              <a:buChar char="■"/>
              <a:defRPr sz="1100">
                <a:solidFill>
                  <a:schemeClr val="lt1"/>
                </a:solidFill>
              </a:defRPr>
            </a:lvl4pPr>
            <a:lvl5pPr marL="2286000" lvl="4" indent="-298450" algn="ctr" rtl="0">
              <a:lnSpc>
                <a:spcPct val="100000"/>
              </a:lnSpc>
              <a:spcBef>
                <a:spcPts val="500"/>
              </a:spcBef>
              <a:spcAft>
                <a:spcPts val="0"/>
              </a:spcAft>
              <a:buClr>
                <a:schemeClr val="lt1"/>
              </a:buClr>
              <a:buSzPts val="1100"/>
              <a:buChar char="○"/>
              <a:defRPr sz="1100">
                <a:solidFill>
                  <a:schemeClr val="lt1"/>
                </a:solidFill>
              </a:defRPr>
            </a:lvl5pPr>
            <a:lvl6pPr marL="2743200" lvl="5" indent="-298450" algn="ctr" rtl="0">
              <a:lnSpc>
                <a:spcPct val="100000"/>
              </a:lnSpc>
              <a:spcBef>
                <a:spcPts val="500"/>
              </a:spcBef>
              <a:spcAft>
                <a:spcPts val="0"/>
              </a:spcAft>
              <a:buClr>
                <a:schemeClr val="lt1"/>
              </a:buClr>
              <a:buSzPts val="1100"/>
              <a:buChar char="■"/>
              <a:defRPr sz="1100">
                <a:solidFill>
                  <a:schemeClr val="lt1"/>
                </a:solidFill>
              </a:defRPr>
            </a:lvl6pPr>
            <a:lvl7pPr marL="3200400" lvl="6" indent="-298450" algn="ctr" rtl="0">
              <a:lnSpc>
                <a:spcPct val="100000"/>
              </a:lnSpc>
              <a:spcBef>
                <a:spcPts val="500"/>
              </a:spcBef>
              <a:spcAft>
                <a:spcPts val="0"/>
              </a:spcAft>
              <a:buClr>
                <a:schemeClr val="lt1"/>
              </a:buClr>
              <a:buSzPts val="1100"/>
              <a:buChar char="●"/>
              <a:defRPr sz="1100">
                <a:solidFill>
                  <a:schemeClr val="lt1"/>
                </a:solidFill>
              </a:defRPr>
            </a:lvl7pPr>
            <a:lvl8pPr marL="3657600" lvl="7" indent="-298450" algn="ctr" rtl="0">
              <a:lnSpc>
                <a:spcPct val="100000"/>
              </a:lnSpc>
              <a:spcBef>
                <a:spcPts val="500"/>
              </a:spcBef>
              <a:spcAft>
                <a:spcPts val="0"/>
              </a:spcAft>
              <a:buClr>
                <a:schemeClr val="lt1"/>
              </a:buClr>
              <a:buSzPts val="1100"/>
              <a:buChar char="○"/>
              <a:defRPr sz="1100">
                <a:solidFill>
                  <a:schemeClr val="lt1"/>
                </a:solidFill>
              </a:defRPr>
            </a:lvl8pPr>
            <a:lvl9pPr marL="4114800" lvl="8" indent="-298450" algn="ctr" rtl="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1003" name="Google Shape;1003;p46"/>
          <p:cNvSpPr txBox="1">
            <a:spLocks noGrp="1"/>
          </p:cNvSpPr>
          <p:nvPr>
            <p:ph type="subTitle" idx="6"/>
          </p:nvPr>
        </p:nvSpPr>
        <p:spPr>
          <a:xfrm>
            <a:off x="676650" y="3404375"/>
            <a:ext cx="1635000" cy="322200"/>
          </a:xfrm>
          <a:prstGeom prst="rect">
            <a:avLst/>
          </a:prstGeom>
        </p:spPr>
        <p:txBody>
          <a:bodyPr spcFirstLastPara="1" wrap="square" lIns="91425" tIns="91425" rIns="91425" bIns="0" anchor="t" anchorCtr="0">
            <a:noAutofit/>
          </a:bodyPr>
          <a:lstStyle>
            <a:lvl1pPr lvl="0" algn="ctr" rtl="0">
              <a:lnSpc>
                <a:spcPct val="100000"/>
              </a:lnSpc>
              <a:spcBef>
                <a:spcPts val="0"/>
              </a:spcBef>
              <a:spcAft>
                <a:spcPts val="0"/>
              </a:spcAft>
              <a:buClr>
                <a:schemeClr val="lt1"/>
              </a:buClr>
              <a:buSzPts val="1100"/>
              <a:buNone/>
              <a:defRPr sz="1100" b="1">
                <a:solidFill>
                  <a:schemeClr val="lt1"/>
                </a:solidFill>
              </a:defRPr>
            </a:lvl1pPr>
            <a:lvl2pPr lvl="1" algn="ctr" rtl="0">
              <a:lnSpc>
                <a:spcPct val="100000"/>
              </a:lnSpc>
              <a:spcBef>
                <a:spcPts val="0"/>
              </a:spcBef>
              <a:spcAft>
                <a:spcPts val="0"/>
              </a:spcAft>
              <a:buClr>
                <a:schemeClr val="lt1"/>
              </a:buClr>
              <a:buSzPts val="1400"/>
              <a:buNone/>
              <a:defRPr b="1">
                <a:solidFill>
                  <a:schemeClr val="lt1"/>
                </a:solidFill>
              </a:defRPr>
            </a:lvl2pPr>
            <a:lvl3pPr lvl="2" algn="ctr" rtl="0">
              <a:lnSpc>
                <a:spcPct val="100000"/>
              </a:lnSpc>
              <a:spcBef>
                <a:spcPts val="0"/>
              </a:spcBef>
              <a:spcAft>
                <a:spcPts val="0"/>
              </a:spcAft>
              <a:buClr>
                <a:schemeClr val="lt1"/>
              </a:buClr>
              <a:buSzPts val="1400"/>
              <a:buNone/>
              <a:defRPr b="1">
                <a:solidFill>
                  <a:schemeClr val="lt1"/>
                </a:solidFill>
              </a:defRPr>
            </a:lvl3pPr>
            <a:lvl4pPr lvl="3" algn="ctr" rtl="0">
              <a:lnSpc>
                <a:spcPct val="100000"/>
              </a:lnSpc>
              <a:spcBef>
                <a:spcPts val="0"/>
              </a:spcBef>
              <a:spcAft>
                <a:spcPts val="0"/>
              </a:spcAft>
              <a:buClr>
                <a:schemeClr val="lt1"/>
              </a:buClr>
              <a:buSzPts val="1400"/>
              <a:buNone/>
              <a:defRPr b="1">
                <a:solidFill>
                  <a:schemeClr val="lt1"/>
                </a:solidFill>
              </a:defRPr>
            </a:lvl4pPr>
            <a:lvl5pPr lvl="4" algn="ctr" rtl="0">
              <a:lnSpc>
                <a:spcPct val="100000"/>
              </a:lnSpc>
              <a:spcBef>
                <a:spcPts val="0"/>
              </a:spcBef>
              <a:spcAft>
                <a:spcPts val="0"/>
              </a:spcAft>
              <a:buClr>
                <a:schemeClr val="lt1"/>
              </a:buClr>
              <a:buSzPts val="1400"/>
              <a:buNone/>
              <a:defRPr b="1">
                <a:solidFill>
                  <a:schemeClr val="lt1"/>
                </a:solidFill>
              </a:defRPr>
            </a:lvl5pPr>
            <a:lvl6pPr lvl="5" algn="ctr" rtl="0">
              <a:lnSpc>
                <a:spcPct val="100000"/>
              </a:lnSpc>
              <a:spcBef>
                <a:spcPts val="0"/>
              </a:spcBef>
              <a:spcAft>
                <a:spcPts val="0"/>
              </a:spcAft>
              <a:buClr>
                <a:schemeClr val="lt1"/>
              </a:buClr>
              <a:buSzPts val="1400"/>
              <a:buNone/>
              <a:defRPr b="1">
                <a:solidFill>
                  <a:schemeClr val="lt1"/>
                </a:solidFill>
              </a:defRPr>
            </a:lvl6pPr>
            <a:lvl7pPr lvl="6" algn="ctr" rtl="0">
              <a:lnSpc>
                <a:spcPct val="100000"/>
              </a:lnSpc>
              <a:spcBef>
                <a:spcPts val="0"/>
              </a:spcBef>
              <a:spcAft>
                <a:spcPts val="0"/>
              </a:spcAft>
              <a:buClr>
                <a:schemeClr val="lt1"/>
              </a:buClr>
              <a:buSzPts val="1400"/>
              <a:buNone/>
              <a:defRPr b="1">
                <a:solidFill>
                  <a:schemeClr val="lt1"/>
                </a:solidFill>
              </a:defRPr>
            </a:lvl7pPr>
            <a:lvl8pPr lvl="7" algn="ctr" rtl="0">
              <a:lnSpc>
                <a:spcPct val="100000"/>
              </a:lnSpc>
              <a:spcBef>
                <a:spcPts val="0"/>
              </a:spcBef>
              <a:spcAft>
                <a:spcPts val="0"/>
              </a:spcAft>
              <a:buClr>
                <a:schemeClr val="lt1"/>
              </a:buClr>
              <a:buSzPts val="1400"/>
              <a:buNone/>
              <a:defRPr b="1">
                <a:solidFill>
                  <a:schemeClr val="lt1"/>
                </a:solidFill>
              </a:defRPr>
            </a:lvl8pPr>
            <a:lvl9pPr lvl="8" algn="ctr" rtl="0">
              <a:lnSpc>
                <a:spcPct val="100000"/>
              </a:lnSpc>
              <a:spcBef>
                <a:spcPts val="0"/>
              </a:spcBef>
              <a:spcAft>
                <a:spcPts val="0"/>
              </a:spcAft>
              <a:buClr>
                <a:schemeClr val="lt1"/>
              </a:buClr>
              <a:buSzPts val="1400"/>
              <a:buNone/>
              <a:defRPr b="1">
                <a:solidFill>
                  <a:schemeClr val="lt1"/>
                </a:solidFill>
              </a:defRPr>
            </a:lvl9pPr>
          </a:lstStyle>
          <a:p>
            <a:endParaRPr/>
          </a:p>
        </p:txBody>
      </p:sp>
      <p:sp>
        <p:nvSpPr>
          <p:cNvPr id="1004" name="Google Shape;1004;p46"/>
          <p:cNvSpPr txBox="1">
            <a:spLocks noGrp="1"/>
          </p:cNvSpPr>
          <p:nvPr>
            <p:ph type="body" idx="7"/>
          </p:nvPr>
        </p:nvSpPr>
        <p:spPr>
          <a:xfrm>
            <a:off x="2732500" y="3726050"/>
            <a:ext cx="1635000" cy="763800"/>
          </a:xfrm>
          <a:prstGeom prst="rect">
            <a:avLst/>
          </a:prstGeom>
        </p:spPr>
        <p:txBody>
          <a:bodyPr spcFirstLastPara="1" wrap="square" lIns="91425" tIns="91425" rIns="91425" bIns="0" anchor="t" anchorCtr="0">
            <a:noAutofit/>
          </a:bodyPr>
          <a:lstStyle>
            <a:lvl1pPr marL="457200" lvl="0" indent="-298450" algn="ctr" rtl="0">
              <a:lnSpc>
                <a:spcPct val="100000"/>
              </a:lnSpc>
              <a:spcBef>
                <a:spcPts val="0"/>
              </a:spcBef>
              <a:spcAft>
                <a:spcPts val="0"/>
              </a:spcAft>
              <a:buClr>
                <a:schemeClr val="lt1"/>
              </a:buClr>
              <a:buSzPts val="1100"/>
              <a:buChar char="●"/>
              <a:defRPr sz="1100">
                <a:solidFill>
                  <a:schemeClr val="lt1"/>
                </a:solidFill>
              </a:defRPr>
            </a:lvl1pPr>
            <a:lvl2pPr marL="914400" lvl="1" indent="-298450" algn="ctr" rtl="0">
              <a:lnSpc>
                <a:spcPct val="100000"/>
              </a:lnSpc>
              <a:spcBef>
                <a:spcPts val="500"/>
              </a:spcBef>
              <a:spcAft>
                <a:spcPts val="0"/>
              </a:spcAft>
              <a:buClr>
                <a:schemeClr val="lt1"/>
              </a:buClr>
              <a:buSzPts val="1100"/>
              <a:buChar char="●"/>
              <a:defRPr sz="1100">
                <a:solidFill>
                  <a:schemeClr val="lt1"/>
                </a:solidFill>
              </a:defRPr>
            </a:lvl2pPr>
            <a:lvl3pPr marL="1371600" lvl="2" indent="-298450" algn="ctr" rtl="0">
              <a:lnSpc>
                <a:spcPct val="100000"/>
              </a:lnSpc>
              <a:spcBef>
                <a:spcPts val="500"/>
              </a:spcBef>
              <a:spcAft>
                <a:spcPts val="0"/>
              </a:spcAft>
              <a:buClr>
                <a:schemeClr val="lt1"/>
              </a:buClr>
              <a:buSzPts val="1100"/>
              <a:buChar char="○"/>
              <a:defRPr sz="1100">
                <a:solidFill>
                  <a:schemeClr val="lt1"/>
                </a:solidFill>
              </a:defRPr>
            </a:lvl3pPr>
            <a:lvl4pPr marL="1828800" lvl="3" indent="-298450" algn="ctr" rtl="0">
              <a:lnSpc>
                <a:spcPct val="100000"/>
              </a:lnSpc>
              <a:spcBef>
                <a:spcPts val="500"/>
              </a:spcBef>
              <a:spcAft>
                <a:spcPts val="0"/>
              </a:spcAft>
              <a:buClr>
                <a:schemeClr val="lt1"/>
              </a:buClr>
              <a:buSzPts val="1100"/>
              <a:buChar char="■"/>
              <a:defRPr sz="1100">
                <a:solidFill>
                  <a:schemeClr val="lt1"/>
                </a:solidFill>
              </a:defRPr>
            </a:lvl4pPr>
            <a:lvl5pPr marL="2286000" lvl="4" indent="-298450" algn="ctr" rtl="0">
              <a:lnSpc>
                <a:spcPct val="100000"/>
              </a:lnSpc>
              <a:spcBef>
                <a:spcPts val="500"/>
              </a:spcBef>
              <a:spcAft>
                <a:spcPts val="0"/>
              </a:spcAft>
              <a:buClr>
                <a:schemeClr val="lt1"/>
              </a:buClr>
              <a:buSzPts val="1100"/>
              <a:buChar char="○"/>
              <a:defRPr sz="1100">
                <a:solidFill>
                  <a:schemeClr val="lt1"/>
                </a:solidFill>
              </a:defRPr>
            </a:lvl5pPr>
            <a:lvl6pPr marL="2743200" lvl="5" indent="-298450" algn="ctr" rtl="0">
              <a:lnSpc>
                <a:spcPct val="100000"/>
              </a:lnSpc>
              <a:spcBef>
                <a:spcPts val="500"/>
              </a:spcBef>
              <a:spcAft>
                <a:spcPts val="0"/>
              </a:spcAft>
              <a:buClr>
                <a:schemeClr val="lt1"/>
              </a:buClr>
              <a:buSzPts val="1100"/>
              <a:buChar char="■"/>
              <a:defRPr sz="1100">
                <a:solidFill>
                  <a:schemeClr val="lt1"/>
                </a:solidFill>
              </a:defRPr>
            </a:lvl6pPr>
            <a:lvl7pPr marL="3200400" lvl="6" indent="-298450" algn="ctr" rtl="0">
              <a:lnSpc>
                <a:spcPct val="100000"/>
              </a:lnSpc>
              <a:spcBef>
                <a:spcPts val="500"/>
              </a:spcBef>
              <a:spcAft>
                <a:spcPts val="0"/>
              </a:spcAft>
              <a:buClr>
                <a:schemeClr val="lt1"/>
              </a:buClr>
              <a:buSzPts val="1100"/>
              <a:buChar char="●"/>
              <a:defRPr sz="1100">
                <a:solidFill>
                  <a:schemeClr val="lt1"/>
                </a:solidFill>
              </a:defRPr>
            </a:lvl7pPr>
            <a:lvl8pPr marL="3657600" lvl="7" indent="-298450" algn="ctr" rtl="0">
              <a:lnSpc>
                <a:spcPct val="100000"/>
              </a:lnSpc>
              <a:spcBef>
                <a:spcPts val="500"/>
              </a:spcBef>
              <a:spcAft>
                <a:spcPts val="0"/>
              </a:spcAft>
              <a:buClr>
                <a:schemeClr val="lt1"/>
              </a:buClr>
              <a:buSzPts val="1100"/>
              <a:buChar char="○"/>
              <a:defRPr sz="1100">
                <a:solidFill>
                  <a:schemeClr val="lt1"/>
                </a:solidFill>
              </a:defRPr>
            </a:lvl8pPr>
            <a:lvl9pPr marL="4114800" lvl="8" indent="-298450" algn="ctr" rtl="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1005" name="Google Shape;1005;p46"/>
          <p:cNvSpPr txBox="1">
            <a:spLocks noGrp="1"/>
          </p:cNvSpPr>
          <p:nvPr>
            <p:ph type="subTitle" idx="8"/>
          </p:nvPr>
        </p:nvSpPr>
        <p:spPr>
          <a:xfrm>
            <a:off x="2732500" y="3404375"/>
            <a:ext cx="1635000" cy="322200"/>
          </a:xfrm>
          <a:prstGeom prst="rect">
            <a:avLst/>
          </a:prstGeom>
        </p:spPr>
        <p:txBody>
          <a:bodyPr spcFirstLastPara="1" wrap="square" lIns="91425" tIns="91425" rIns="91425" bIns="0" anchor="t" anchorCtr="0">
            <a:noAutofit/>
          </a:bodyPr>
          <a:lstStyle>
            <a:lvl1pPr lvl="0" algn="ctr" rtl="0">
              <a:lnSpc>
                <a:spcPct val="100000"/>
              </a:lnSpc>
              <a:spcBef>
                <a:spcPts val="0"/>
              </a:spcBef>
              <a:spcAft>
                <a:spcPts val="0"/>
              </a:spcAft>
              <a:buClr>
                <a:schemeClr val="lt1"/>
              </a:buClr>
              <a:buSzPts val="1100"/>
              <a:buNone/>
              <a:defRPr sz="1100" b="1">
                <a:solidFill>
                  <a:schemeClr val="lt1"/>
                </a:solidFill>
              </a:defRPr>
            </a:lvl1pPr>
            <a:lvl2pPr lvl="1" algn="ctr" rtl="0">
              <a:lnSpc>
                <a:spcPct val="100000"/>
              </a:lnSpc>
              <a:spcBef>
                <a:spcPts val="0"/>
              </a:spcBef>
              <a:spcAft>
                <a:spcPts val="0"/>
              </a:spcAft>
              <a:buClr>
                <a:schemeClr val="lt1"/>
              </a:buClr>
              <a:buSzPts val="1400"/>
              <a:buNone/>
              <a:defRPr b="1">
                <a:solidFill>
                  <a:schemeClr val="lt1"/>
                </a:solidFill>
              </a:defRPr>
            </a:lvl2pPr>
            <a:lvl3pPr lvl="2" algn="ctr" rtl="0">
              <a:lnSpc>
                <a:spcPct val="100000"/>
              </a:lnSpc>
              <a:spcBef>
                <a:spcPts val="0"/>
              </a:spcBef>
              <a:spcAft>
                <a:spcPts val="0"/>
              </a:spcAft>
              <a:buClr>
                <a:schemeClr val="lt1"/>
              </a:buClr>
              <a:buSzPts val="1400"/>
              <a:buNone/>
              <a:defRPr b="1">
                <a:solidFill>
                  <a:schemeClr val="lt1"/>
                </a:solidFill>
              </a:defRPr>
            </a:lvl3pPr>
            <a:lvl4pPr lvl="3" algn="ctr" rtl="0">
              <a:lnSpc>
                <a:spcPct val="100000"/>
              </a:lnSpc>
              <a:spcBef>
                <a:spcPts val="0"/>
              </a:spcBef>
              <a:spcAft>
                <a:spcPts val="0"/>
              </a:spcAft>
              <a:buClr>
                <a:schemeClr val="lt1"/>
              </a:buClr>
              <a:buSzPts val="1400"/>
              <a:buNone/>
              <a:defRPr b="1">
                <a:solidFill>
                  <a:schemeClr val="lt1"/>
                </a:solidFill>
              </a:defRPr>
            </a:lvl4pPr>
            <a:lvl5pPr lvl="4" algn="ctr" rtl="0">
              <a:lnSpc>
                <a:spcPct val="100000"/>
              </a:lnSpc>
              <a:spcBef>
                <a:spcPts val="0"/>
              </a:spcBef>
              <a:spcAft>
                <a:spcPts val="0"/>
              </a:spcAft>
              <a:buClr>
                <a:schemeClr val="lt1"/>
              </a:buClr>
              <a:buSzPts val="1400"/>
              <a:buNone/>
              <a:defRPr b="1">
                <a:solidFill>
                  <a:schemeClr val="lt1"/>
                </a:solidFill>
              </a:defRPr>
            </a:lvl5pPr>
            <a:lvl6pPr lvl="5" algn="ctr" rtl="0">
              <a:lnSpc>
                <a:spcPct val="100000"/>
              </a:lnSpc>
              <a:spcBef>
                <a:spcPts val="0"/>
              </a:spcBef>
              <a:spcAft>
                <a:spcPts val="0"/>
              </a:spcAft>
              <a:buClr>
                <a:schemeClr val="lt1"/>
              </a:buClr>
              <a:buSzPts val="1400"/>
              <a:buNone/>
              <a:defRPr b="1">
                <a:solidFill>
                  <a:schemeClr val="lt1"/>
                </a:solidFill>
              </a:defRPr>
            </a:lvl6pPr>
            <a:lvl7pPr lvl="6" algn="ctr" rtl="0">
              <a:lnSpc>
                <a:spcPct val="100000"/>
              </a:lnSpc>
              <a:spcBef>
                <a:spcPts val="0"/>
              </a:spcBef>
              <a:spcAft>
                <a:spcPts val="0"/>
              </a:spcAft>
              <a:buClr>
                <a:schemeClr val="lt1"/>
              </a:buClr>
              <a:buSzPts val="1400"/>
              <a:buNone/>
              <a:defRPr b="1">
                <a:solidFill>
                  <a:schemeClr val="lt1"/>
                </a:solidFill>
              </a:defRPr>
            </a:lvl7pPr>
            <a:lvl8pPr lvl="7" algn="ctr" rtl="0">
              <a:lnSpc>
                <a:spcPct val="100000"/>
              </a:lnSpc>
              <a:spcBef>
                <a:spcPts val="0"/>
              </a:spcBef>
              <a:spcAft>
                <a:spcPts val="0"/>
              </a:spcAft>
              <a:buClr>
                <a:schemeClr val="lt1"/>
              </a:buClr>
              <a:buSzPts val="1400"/>
              <a:buNone/>
              <a:defRPr b="1">
                <a:solidFill>
                  <a:schemeClr val="lt1"/>
                </a:solidFill>
              </a:defRPr>
            </a:lvl8pPr>
            <a:lvl9pPr lvl="8" algn="ctr" rtl="0">
              <a:lnSpc>
                <a:spcPct val="100000"/>
              </a:lnSpc>
              <a:spcBef>
                <a:spcPts val="0"/>
              </a:spcBef>
              <a:spcAft>
                <a:spcPts val="0"/>
              </a:spcAft>
              <a:buClr>
                <a:schemeClr val="lt1"/>
              </a:buClr>
              <a:buSzPts val="1400"/>
              <a:buNone/>
              <a:defRPr b="1">
                <a:solidFill>
                  <a:schemeClr val="lt1"/>
                </a:solidFill>
              </a:defRPr>
            </a:lvl9pPr>
          </a:lstStyle>
          <a:p>
            <a:endParaRPr/>
          </a:p>
        </p:txBody>
      </p:sp>
      <p:sp>
        <p:nvSpPr>
          <p:cNvPr id="1006" name="Google Shape;1006;p46"/>
          <p:cNvSpPr txBox="1">
            <a:spLocks noGrp="1"/>
          </p:cNvSpPr>
          <p:nvPr>
            <p:ph type="body" idx="9"/>
          </p:nvPr>
        </p:nvSpPr>
        <p:spPr>
          <a:xfrm>
            <a:off x="4788350" y="3726050"/>
            <a:ext cx="1635000" cy="763800"/>
          </a:xfrm>
          <a:prstGeom prst="rect">
            <a:avLst/>
          </a:prstGeom>
        </p:spPr>
        <p:txBody>
          <a:bodyPr spcFirstLastPara="1" wrap="square" lIns="91425" tIns="91425" rIns="91425" bIns="0" anchor="t" anchorCtr="0">
            <a:noAutofit/>
          </a:bodyPr>
          <a:lstStyle>
            <a:lvl1pPr marL="457200" lvl="0" indent="-298450" algn="ctr" rtl="0">
              <a:lnSpc>
                <a:spcPct val="100000"/>
              </a:lnSpc>
              <a:spcBef>
                <a:spcPts val="0"/>
              </a:spcBef>
              <a:spcAft>
                <a:spcPts val="0"/>
              </a:spcAft>
              <a:buClr>
                <a:schemeClr val="lt1"/>
              </a:buClr>
              <a:buSzPts val="1100"/>
              <a:buChar char="●"/>
              <a:defRPr sz="1100">
                <a:solidFill>
                  <a:schemeClr val="lt1"/>
                </a:solidFill>
              </a:defRPr>
            </a:lvl1pPr>
            <a:lvl2pPr marL="914400" lvl="1" indent="-298450" algn="ctr" rtl="0">
              <a:lnSpc>
                <a:spcPct val="100000"/>
              </a:lnSpc>
              <a:spcBef>
                <a:spcPts val="500"/>
              </a:spcBef>
              <a:spcAft>
                <a:spcPts val="0"/>
              </a:spcAft>
              <a:buClr>
                <a:schemeClr val="lt1"/>
              </a:buClr>
              <a:buSzPts val="1100"/>
              <a:buChar char="●"/>
              <a:defRPr sz="1100">
                <a:solidFill>
                  <a:schemeClr val="lt1"/>
                </a:solidFill>
              </a:defRPr>
            </a:lvl2pPr>
            <a:lvl3pPr marL="1371600" lvl="2" indent="-298450" algn="ctr" rtl="0">
              <a:lnSpc>
                <a:spcPct val="100000"/>
              </a:lnSpc>
              <a:spcBef>
                <a:spcPts val="500"/>
              </a:spcBef>
              <a:spcAft>
                <a:spcPts val="0"/>
              </a:spcAft>
              <a:buClr>
                <a:schemeClr val="lt1"/>
              </a:buClr>
              <a:buSzPts val="1100"/>
              <a:buChar char="○"/>
              <a:defRPr sz="1100">
                <a:solidFill>
                  <a:schemeClr val="lt1"/>
                </a:solidFill>
              </a:defRPr>
            </a:lvl3pPr>
            <a:lvl4pPr marL="1828800" lvl="3" indent="-298450" algn="ctr" rtl="0">
              <a:lnSpc>
                <a:spcPct val="100000"/>
              </a:lnSpc>
              <a:spcBef>
                <a:spcPts val="500"/>
              </a:spcBef>
              <a:spcAft>
                <a:spcPts val="0"/>
              </a:spcAft>
              <a:buClr>
                <a:schemeClr val="lt1"/>
              </a:buClr>
              <a:buSzPts val="1100"/>
              <a:buChar char="■"/>
              <a:defRPr sz="1100">
                <a:solidFill>
                  <a:schemeClr val="lt1"/>
                </a:solidFill>
              </a:defRPr>
            </a:lvl4pPr>
            <a:lvl5pPr marL="2286000" lvl="4" indent="-298450" algn="ctr" rtl="0">
              <a:lnSpc>
                <a:spcPct val="100000"/>
              </a:lnSpc>
              <a:spcBef>
                <a:spcPts val="500"/>
              </a:spcBef>
              <a:spcAft>
                <a:spcPts val="0"/>
              </a:spcAft>
              <a:buClr>
                <a:schemeClr val="lt1"/>
              </a:buClr>
              <a:buSzPts val="1100"/>
              <a:buChar char="○"/>
              <a:defRPr sz="1100">
                <a:solidFill>
                  <a:schemeClr val="lt1"/>
                </a:solidFill>
              </a:defRPr>
            </a:lvl5pPr>
            <a:lvl6pPr marL="2743200" lvl="5" indent="-298450" algn="ctr" rtl="0">
              <a:lnSpc>
                <a:spcPct val="100000"/>
              </a:lnSpc>
              <a:spcBef>
                <a:spcPts val="500"/>
              </a:spcBef>
              <a:spcAft>
                <a:spcPts val="0"/>
              </a:spcAft>
              <a:buClr>
                <a:schemeClr val="lt1"/>
              </a:buClr>
              <a:buSzPts val="1100"/>
              <a:buChar char="■"/>
              <a:defRPr sz="1100">
                <a:solidFill>
                  <a:schemeClr val="lt1"/>
                </a:solidFill>
              </a:defRPr>
            </a:lvl6pPr>
            <a:lvl7pPr marL="3200400" lvl="6" indent="-298450" algn="ctr" rtl="0">
              <a:lnSpc>
                <a:spcPct val="100000"/>
              </a:lnSpc>
              <a:spcBef>
                <a:spcPts val="500"/>
              </a:spcBef>
              <a:spcAft>
                <a:spcPts val="0"/>
              </a:spcAft>
              <a:buClr>
                <a:schemeClr val="lt1"/>
              </a:buClr>
              <a:buSzPts val="1100"/>
              <a:buChar char="●"/>
              <a:defRPr sz="1100">
                <a:solidFill>
                  <a:schemeClr val="lt1"/>
                </a:solidFill>
              </a:defRPr>
            </a:lvl7pPr>
            <a:lvl8pPr marL="3657600" lvl="7" indent="-298450" algn="ctr" rtl="0">
              <a:lnSpc>
                <a:spcPct val="100000"/>
              </a:lnSpc>
              <a:spcBef>
                <a:spcPts val="500"/>
              </a:spcBef>
              <a:spcAft>
                <a:spcPts val="0"/>
              </a:spcAft>
              <a:buClr>
                <a:schemeClr val="lt1"/>
              </a:buClr>
              <a:buSzPts val="1100"/>
              <a:buChar char="○"/>
              <a:defRPr sz="1100">
                <a:solidFill>
                  <a:schemeClr val="lt1"/>
                </a:solidFill>
              </a:defRPr>
            </a:lvl8pPr>
            <a:lvl9pPr marL="4114800" lvl="8" indent="-298450" algn="ctr" rtl="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1007" name="Google Shape;1007;p46"/>
          <p:cNvSpPr txBox="1">
            <a:spLocks noGrp="1"/>
          </p:cNvSpPr>
          <p:nvPr>
            <p:ph type="subTitle" idx="13"/>
          </p:nvPr>
        </p:nvSpPr>
        <p:spPr>
          <a:xfrm>
            <a:off x="4788350" y="3404375"/>
            <a:ext cx="1635000" cy="322200"/>
          </a:xfrm>
          <a:prstGeom prst="rect">
            <a:avLst/>
          </a:prstGeom>
        </p:spPr>
        <p:txBody>
          <a:bodyPr spcFirstLastPara="1" wrap="square" lIns="91425" tIns="91425" rIns="91425" bIns="0" anchor="t" anchorCtr="0">
            <a:noAutofit/>
          </a:bodyPr>
          <a:lstStyle>
            <a:lvl1pPr lvl="0" algn="ctr" rtl="0">
              <a:lnSpc>
                <a:spcPct val="100000"/>
              </a:lnSpc>
              <a:spcBef>
                <a:spcPts val="0"/>
              </a:spcBef>
              <a:spcAft>
                <a:spcPts val="0"/>
              </a:spcAft>
              <a:buClr>
                <a:schemeClr val="lt1"/>
              </a:buClr>
              <a:buSzPts val="1100"/>
              <a:buNone/>
              <a:defRPr sz="1100" b="1">
                <a:solidFill>
                  <a:schemeClr val="lt1"/>
                </a:solidFill>
              </a:defRPr>
            </a:lvl1pPr>
            <a:lvl2pPr lvl="1" algn="ctr" rtl="0">
              <a:lnSpc>
                <a:spcPct val="100000"/>
              </a:lnSpc>
              <a:spcBef>
                <a:spcPts val="0"/>
              </a:spcBef>
              <a:spcAft>
                <a:spcPts val="0"/>
              </a:spcAft>
              <a:buClr>
                <a:schemeClr val="lt1"/>
              </a:buClr>
              <a:buSzPts val="1400"/>
              <a:buNone/>
              <a:defRPr b="1">
                <a:solidFill>
                  <a:schemeClr val="lt1"/>
                </a:solidFill>
              </a:defRPr>
            </a:lvl2pPr>
            <a:lvl3pPr lvl="2" algn="ctr" rtl="0">
              <a:lnSpc>
                <a:spcPct val="100000"/>
              </a:lnSpc>
              <a:spcBef>
                <a:spcPts val="0"/>
              </a:spcBef>
              <a:spcAft>
                <a:spcPts val="0"/>
              </a:spcAft>
              <a:buClr>
                <a:schemeClr val="lt1"/>
              </a:buClr>
              <a:buSzPts val="1400"/>
              <a:buNone/>
              <a:defRPr b="1">
                <a:solidFill>
                  <a:schemeClr val="lt1"/>
                </a:solidFill>
              </a:defRPr>
            </a:lvl3pPr>
            <a:lvl4pPr lvl="3" algn="ctr" rtl="0">
              <a:lnSpc>
                <a:spcPct val="100000"/>
              </a:lnSpc>
              <a:spcBef>
                <a:spcPts val="0"/>
              </a:spcBef>
              <a:spcAft>
                <a:spcPts val="0"/>
              </a:spcAft>
              <a:buClr>
                <a:schemeClr val="lt1"/>
              </a:buClr>
              <a:buSzPts val="1400"/>
              <a:buNone/>
              <a:defRPr b="1">
                <a:solidFill>
                  <a:schemeClr val="lt1"/>
                </a:solidFill>
              </a:defRPr>
            </a:lvl4pPr>
            <a:lvl5pPr lvl="4" algn="ctr" rtl="0">
              <a:lnSpc>
                <a:spcPct val="100000"/>
              </a:lnSpc>
              <a:spcBef>
                <a:spcPts val="0"/>
              </a:spcBef>
              <a:spcAft>
                <a:spcPts val="0"/>
              </a:spcAft>
              <a:buClr>
                <a:schemeClr val="lt1"/>
              </a:buClr>
              <a:buSzPts val="1400"/>
              <a:buNone/>
              <a:defRPr b="1">
                <a:solidFill>
                  <a:schemeClr val="lt1"/>
                </a:solidFill>
              </a:defRPr>
            </a:lvl5pPr>
            <a:lvl6pPr lvl="5" algn="ctr" rtl="0">
              <a:lnSpc>
                <a:spcPct val="100000"/>
              </a:lnSpc>
              <a:spcBef>
                <a:spcPts val="0"/>
              </a:spcBef>
              <a:spcAft>
                <a:spcPts val="0"/>
              </a:spcAft>
              <a:buClr>
                <a:schemeClr val="lt1"/>
              </a:buClr>
              <a:buSzPts val="1400"/>
              <a:buNone/>
              <a:defRPr b="1">
                <a:solidFill>
                  <a:schemeClr val="lt1"/>
                </a:solidFill>
              </a:defRPr>
            </a:lvl6pPr>
            <a:lvl7pPr lvl="6" algn="ctr" rtl="0">
              <a:lnSpc>
                <a:spcPct val="100000"/>
              </a:lnSpc>
              <a:spcBef>
                <a:spcPts val="0"/>
              </a:spcBef>
              <a:spcAft>
                <a:spcPts val="0"/>
              </a:spcAft>
              <a:buClr>
                <a:schemeClr val="lt1"/>
              </a:buClr>
              <a:buSzPts val="1400"/>
              <a:buNone/>
              <a:defRPr b="1">
                <a:solidFill>
                  <a:schemeClr val="lt1"/>
                </a:solidFill>
              </a:defRPr>
            </a:lvl7pPr>
            <a:lvl8pPr lvl="7" algn="ctr" rtl="0">
              <a:lnSpc>
                <a:spcPct val="100000"/>
              </a:lnSpc>
              <a:spcBef>
                <a:spcPts val="0"/>
              </a:spcBef>
              <a:spcAft>
                <a:spcPts val="0"/>
              </a:spcAft>
              <a:buClr>
                <a:schemeClr val="lt1"/>
              </a:buClr>
              <a:buSzPts val="1400"/>
              <a:buNone/>
              <a:defRPr b="1">
                <a:solidFill>
                  <a:schemeClr val="lt1"/>
                </a:solidFill>
              </a:defRPr>
            </a:lvl8pPr>
            <a:lvl9pPr lvl="8" algn="ctr" rtl="0">
              <a:lnSpc>
                <a:spcPct val="100000"/>
              </a:lnSpc>
              <a:spcBef>
                <a:spcPts val="0"/>
              </a:spcBef>
              <a:spcAft>
                <a:spcPts val="0"/>
              </a:spcAft>
              <a:buClr>
                <a:schemeClr val="lt1"/>
              </a:buClr>
              <a:buSzPts val="1400"/>
              <a:buNone/>
              <a:defRPr b="1">
                <a:solidFill>
                  <a:schemeClr val="lt1"/>
                </a:solidFill>
              </a:defRPr>
            </a:lvl9pPr>
          </a:lstStyle>
          <a:p>
            <a:endParaRPr/>
          </a:p>
        </p:txBody>
      </p:sp>
      <p:sp>
        <p:nvSpPr>
          <p:cNvPr id="1008" name="Google Shape;1008;p46"/>
          <p:cNvSpPr txBox="1">
            <a:spLocks noGrp="1"/>
          </p:cNvSpPr>
          <p:nvPr>
            <p:ph type="body" idx="14"/>
          </p:nvPr>
        </p:nvSpPr>
        <p:spPr>
          <a:xfrm>
            <a:off x="6844175" y="3726050"/>
            <a:ext cx="1635000" cy="763800"/>
          </a:xfrm>
          <a:prstGeom prst="rect">
            <a:avLst/>
          </a:prstGeom>
        </p:spPr>
        <p:txBody>
          <a:bodyPr spcFirstLastPara="1" wrap="square" lIns="91425" tIns="91425" rIns="91425" bIns="0" anchor="t" anchorCtr="0">
            <a:noAutofit/>
          </a:bodyPr>
          <a:lstStyle>
            <a:lvl1pPr marL="457200" lvl="0" indent="-298450" algn="ctr" rtl="0">
              <a:lnSpc>
                <a:spcPct val="100000"/>
              </a:lnSpc>
              <a:spcBef>
                <a:spcPts val="0"/>
              </a:spcBef>
              <a:spcAft>
                <a:spcPts val="0"/>
              </a:spcAft>
              <a:buClr>
                <a:schemeClr val="lt1"/>
              </a:buClr>
              <a:buSzPts val="1100"/>
              <a:buChar char="●"/>
              <a:defRPr sz="1100">
                <a:solidFill>
                  <a:schemeClr val="lt1"/>
                </a:solidFill>
              </a:defRPr>
            </a:lvl1pPr>
            <a:lvl2pPr marL="914400" lvl="1" indent="-298450" algn="ctr" rtl="0">
              <a:lnSpc>
                <a:spcPct val="100000"/>
              </a:lnSpc>
              <a:spcBef>
                <a:spcPts val="500"/>
              </a:spcBef>
              <a:spcAft>
                <a:spcPts val="0"/>
              </a:spcAft>
              <a:buClr>
                <a:schemeClr val="lt1"/>
              </a:buClr>
              <a:buSzPts val="1100"/>
              <a:buChar char="●"/>
              <a:defRPr sz="1100">
                <a:solidFill>
                  <a:schemeClr val="lt1"/>
                </a:solidFill>
              </a:defRPr>
            </a:lvl2pPr>
            <a:lvl3pPr marL="1371600" lvl="2" indent="-298450" algn="ctr" rtl="0">
              <a:lnSpc>
                <a:spcPct val="100000"/>
              </a:lnSpc>
              <a:spcBef>
                <a:spcPts val="500"/>
              </a:spcBef>
              <a:spcAft>
                <a:spcPts val="0"/>
              </a:spcAft>
              <a:buClr>
                <a:schemeClr val="lt1"/>
              </a:buClr>
              <a:buSzPts val="1100"/>
              <a:buChar char="○"/>
              <a:defRPr sz="1100">
                <a:solidFill>
                  <a:schemeClr val="lt1"/>
                </a:solidFill>
              </a:defRPr>
            </a:lvl3pPr>
            <a:lvl4pPr marL="1828800" lvl="3" indent="-298450" algn="ctr" rtl="0">
              <a:lnSpc>
                <a:spcPct val="100000"/>
              </a:lnSpc>
              <a:spcBef>
                <a:spcPts val="500"/>
              </a:spcBef>
              <a:spcAft>
                <a:spcPts val="0"/>
              </a:spcAft>
              <a:buClr>
                <a:schemeClr val="lt1"/>
              </a:buClr>
              <a:buSzPts val="1100"/>
              <a:buChar char="■"/>
              <a:defRPr sz="1100">
                <a:solidFill>
                  <a:schemeClr val="lt1"/>
                </a:solidFill>
              </a:defRPr>
            </a:lvl4pPr>
            <a:lvl5pPr marL="2286000" lvl="4" indent="-298450" algn="ctr" rtl="0">
              <a:lnSpc>
                <a:spcPct val="100000"/>
              </a:lnSpc>
              <a:spcBef>
                <a:spcPts val="500"/>
              </a:spcBef>
              <a:spcAft>
                <a:spcPts val="0"/>
              </a:spcAft>
              <a:buClr>
                <a:schemeClr val="lt1"/>
              </a:buClr>
              <a:buSzPts val="1100"/>
              <a:buChar char="○"/>
              <a:defRPr sz="1100">
                <a:solidFill>
                  <a:schemeClr val="lt1"/>
                </a:solidFill>
              </a:defRPr>
            </a:lvl5pPr>
            <a:lvl6pPr marL="2743200" lvl="5" indent="-298450" algn="ctr" rtl="0">
              <a:lnSpc>
                <a:spcPct val="100000"/>
              </a:lnSpc>
              <a:spcBef>
                <a:spcPts val="500"/>
              </a:spcBef>
              <a:spcAft>
                <a:spcPts val="0"/>
              </a:spcAft>
              <a:buClr>
                <a:schemeClr val="lt1"/>
              </a:buClr>
              <a:buSzPts val="1100"/>
              <a:buChar char="■"/>
              <a:defRPr sz="1100">
                <a:solidFill>
                  <a:schemeClr val="lt1"/>
                </a:solidFill>
              </a:defRPr>
            </a:lvl6pPr>
            <a:lvl7pPr marL="3200400" lvl="6" indent="-298450" algn="ctr" rtl="0">
              <a:lnSpc>
                <a:spcPct val="100000"/>
              </a:lnSpc>
              <a:spcBef>
                <a:spcPts val="500"/>
              </a:spcBef>
              <a:spcAft>
                <a:spcPts val="0"/>
              </a:spcAft>
              <a:buClr>
                <a:schemeClr val="lt1"/>
              </a:buClr>
              <a:buSzPts val="1100"/>
              <a:buChar char="●"/>
              <a:defRPr sz="1100">
                <a:solidFill>
                  <a:schemeClr val="lt1"/>
                </a:solidFill>
              </a:defRPr>
            </a:lvl7pPr>
            <a:lvl8pPr marL="3657600" lvl="7" indent="-298450" algn="ctr" rtl="0">
              <a:lnSpc>
                <a:spcPct val="100000"/>
              </a:lnSpc>
              <a:spcBef>
                <a:spcPts val="500"/>
              </a:spcBef>
              <a:spcAft>
                <a:spcPts val="0"/>
              </a:spcAft>
              <a:buClr>
                <a:schemeClr val="lt1"/>
              </a:buClr>
              <a:buSzPts val="1100"/>
              <a:buChar char="○"/>
              <a:defRPr sz="1100">
                <a:solidFill>
                  <a:schemeClr val="lt1"/>
                </a:solidFill>
              </a:defRPr>
            </a:lvl8pPr>
            <a:lvl9pPr marL="4114800" lvl="8" indent="-298450" algn="ctr" rtl="0">
              <a:lnSpc>
                <a:spcPct val="100000"/>
              </a:lnSpc>
              <a:spcBef>
                <a:spcPts val="500"/>
              </a:spcBef>
              <a:spcAft>
                <a:spcPts val="500"/>
              </a:spcAft>
              <a:buClr>
                <a:schemeClr val="lt1"/>
              </a:buClr>
              <a:buSzPts val="1100"/>
              <a:buChar char="■"/>
              <a:defRPr sz="1100">
                <a:solidFill>
                  <a:schemeClr val="lt1"/>
                </a:solidFill>
              </a:defRPr>
            </a:lvl9pPr>
          </a:lstStyle>
          <a:p>
            <a:endParaRPr/>
          </a:p>
        </p:txBody>
      </p:sp>
      <p:sp>
        <p:nvSpPr>
          <p:cNvPr id="1009" name="Google Shape;1009;p46"/>
          <p:cNvSpPr txBox="1">
            <a:spLocks noGrp="1"/>
          </p:cNvSpPr>
          <p:nvPr>
            <p:ph type="subTitle" idx="15"/>
          </p:nvPr>
        </p:nvSpPr>
        <p:spPr>
          <a:xfrm>
            <a:off x="6844175" y="3404375"/>
            <a:ext cx="1635000" cy="322200"/>
          </a:xfrm>
          <a:prstGeom prst="rect">
            <a:avLst/>
          </a:prstGeom>
        </p:spPr>
        <p:txBody>
          <a:bodyPr spcFirstLastPara="1" wrap="square" lIns="91425" tIns="91425" rIns="91425" bIns="0" anchor="t" anchorCtr="0">
            <a:noAutofit/>
          </a:bodyPr>
          <a:lstStyle>
            <a:lvl1pPr lvl="0" algn="ctr" rtl="0">
              <a:lnSpc>
                <a:spcPct val="100000"/>
              </a:lnSpc>
              <a:spcBef>
                <a:spcPts val="0"/>
              </a:spcBef>
              <a:spcAft>
                <a:spcPts val="0"/>
              </a:spcAft>
              <a:buClr>
                <a:schemeClr val="lt1"/>
              </a:buClr>
              <a:buSzPts val="1100"/>
              <a:buNone/>
              <a:defRPr sz="1100" b="1">
                <a:solidFill>
                  <a:schemeClr val="lt1"/>
                </a:solidFill>
              </a:defRPr>
            </a:lvl1pPr>
            <a:lvl2pPr lvl="1" algn="ctr" rtl="0">
              <a:lnSpc>
                <a:spcPct val="100000"/>
              </a:lnSpc>
              <a:spcBef>
                <a:spcPts val="0"/>
              </a:spcBef>
              <a:spcAft>
                <a:spcPts val="0"/>
              </a:spcAft>
              <a:buClr>
                <a:schemeClr val="lt1"/>
              </a:buClr>
              <a:buSzPts val="1400"/>
              <a:buNone/>
              <a:defRPr b="1">
                <a:solidFill>
                  <a:schemeClr val="lt1"/>
                </a:solidFill>
              </a:defRPr>
            </a:lvl2pPr>
            <a:lvl3pPr lvl="2" algn="ctr" rtl="0">
              <a:lnSpc>
                <a:spcPct val="100000"/>
              </a:lnSpc>
              <a:spcBef>
                <a:spcPts val="0"/>
              </a:spcBef>
              <a:spcAft>
                <a:spcPts val="0"/>
              </a:spcAft>
              <a:buClr>
                <a:schemeClr val="lt1"/>
              </a:buClr>
              <a:buSzPts val="1400"/>
              <a:buNone/>
              <a:defRPr b="1">
                <a:solidFill>
                  <a:schemeClr val="lt1"/>
                </a:solidFill>
              </a:defRPr>
            </a:lvl3pPr>
            <a:lvl4pPr lvl="3" algn="ctr" rtl="0">
              <a:lnSpc>
                <a:spcPct val="100000"/>
              </a:lnSpc>
              <a:spcBef>
                <a:spcPts val="0"/>
              </a:spcBef>
              <a:spcAft>
                <a:spcPts val="0"/>
              </a:spcAft>
              <a:buClr>
                <a:schemeClr val="lt1"/>
              </a:buClr>
              <a:buSzPts val="1400"/>
              <a:buNone/>
              <a:defRPr b="1">
                <a:solidFill>
                  <a:schemeClr val="lt1"/>
                </a:solidFill>
              </a:defRPr>
            </a:lvl4pPr>
            <a:lvl5pPr lvl="4" algn="ctr" rtl="0">
              <a:lnSpc>
                <a:spcPct val="100000"/>
              </a:lnSpc>
              <a:spcBef>
                <a:spcPts val="0"/>
              </a:spcBef>
              <a:spcAft>
                <a:spcPts val="0"/>
              </a:spcAft>
              <a:buClr>
                <a:schemeClr val="lt1"/>
              </a:buClr>
              <a:buSzPts val="1400"/>
              <a:buNone/>
              <a:defRPr b="1">
                <a:solidFill>
                  <a:schemeClr val="lt1"/>
                </a:solidFill>
              </a:defRPr>
            </a:lvl5pPr>
            <a:lvl6pPr lvl="5" algn="ctr" rtl="0">
              <a:lnSpc>
                <a:spcPct val="100000"/>
              </a:lnSpc>
              <a:spcBef>
                <a:spcPts val="0"/>
              </a:spcBef>
              <a:spcAft>
                <a:spcPts val="0"/>
              </a:spcAft>
              <a:buClr>
                <a:schemeClr val="lt1"/>
              </a:buClr>
              <a:buSzPts val="1400"/>
              <a:buNone/>
              <a:defRPr b="1">
                <a:solidFill>
                  <a:schemeClr val="lt1"/>
                </a:solidFill>
              </a:defRPr>
            </a:lvl6pPr>
            <a:lvl7pPr lvl="6" algn="ctr" rtl="0">
              <a:lnSpc>
                <a:spcPct val="100000"/>
              </a:lnSpc>
              <a:spcBef>
                <a:spcPts val="0"/>
              </a:spcBef>
              <a:spcAft>
                <a:spcPts val="0"/>
              </a:spcAft>
              <a:buClr>
                <a:schemeClr val="lt1"/>
              </a:buClr>
              <a:buSzPts val="1400"/>
              <a:buNone/>
              <a:defRPr b="1">
                <a:solidFill>
                  <a:schemeClr val="lt1"/>
                </a:solidFill>
              </a:defRPr>
            </a:lvl7pPr>
            <a:lvl8pPr lvl="7" algn="ctr" rtl="0">
              <a:lnSpc>
                <a:spcPct val="100000"/>
              </a:lnSpc>
              <a:spcBef>
                <a:spcPts val="0"/>
              </a:spcBef>
              <a:spcAft>
                <a:spcPts val="0"/>
              </a:spcAft>
              <a:buClr>
                <a:schemeClr val="lt1"/>
              </a:buClr>
              <a:buSzPts val="1400"/>
              <a:buNone/>
              <a:defRPr b="1">
                <a:solidFill>
                  <a:schemeClr val="lt1"/>
                </a:solidFill>
              </a:defRPr>
            </a:lvl8pPr>
            <a:lvl9pPr lvl="8" algn="ctr" rtl="0">
              <a:lnSpc>
                <a:spcPct val="100000"/>
              </a:lnSpc>
              <a:spcBef>
                <a:spcPts val="0"/>
              </a:spcBef>
              <a:spcAft>
                <a:spcPts val="0"/>
              </a:spcAft>
              <a:buClr>
                <a:schemeClr val="lt1"/>
              </a:buClr>
              <a:buSzPts val="1400"/>
              <a:buNone/>
              <a:defRPr b="1">
                <a:solidFill>
                  <a:schemeClr val="lt1"/>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06 - Content and Image - 4 - Grey B">
  <p:cSld name="CUSTOM_4_2_7_1_1_1_1_3_1_1">
    <p:bg>
      <p:bgPr>
        <a:solidFill>
          <a:schemeClr val="lt2"/>
        </a:solidFill>
        <a:effectLst/>
      </p:bgPr>
    </p:bg>
    <p:spTree>
      <p:nvGrpSpPr>
        <p:cNvPr id="1" name="Shape 1010"/>
        <p:cNvGrpSpPr/>
        <p:nvPr/>
      </p:nvGrpSpPr>
      <p:grpSpPr>
        <a:xfrm>
          <a:off x="0" y="0"/>
          <a:ext cx="0" cy="0"/>
          <a:chOff x="0" y="0"/>
          <a:chExt cx="0" cy="0"/>
        </a:xfrm>
      </p:grpSpPr>
      <p:sp>
        <p:nvSpPr>
          <p:cNvPr id="1011" name="Google Shape;1011;p47"/>
          <p:cNvSpPr txBox="1">
            <a:spLocks noGrp="1"/>
          </p:cNvSpPr>
          <p:nvPr>
            <p:ph type="body" idx="1"/>
          </p:nvPr>
        </p:nvSpPr>
        <p:spPr>
          <a:xfrm>
            <a:off x="6844175" y="3726050"/>
            <a:ext cx="1635000" cy="763800"/>
          </a:xfrm>
          <a:prstGeom prst="rect">
            <a:avLst/>
          </a:prstGeom>
        </p:spPr>
        <p:txBody>
          <a:bodyPr spcFirstLastPara="1" wrap="square" lIns="91425" tIns="91425" rIns="91425" bIns="0" anchor="t" anchorCtr="0">
            <a:noAutofit/>
          </a:bodyPr>
          <a:lstStyle>
            <a:lvl1pPr marL="457200" lvl="0" indent="-298450" algn="ctr" rtl="0">
              <a:lnSpc>
                <a:spcPct val="100000"/>
              </a:lnSpc>
              <a:spcBef>
                <a:spcPts val="0"/>
              </a:spcBef>
              <a:spcAft>
                <a:spcPts val="0"/>
              </a:spcAft>
              <a:buSzPts val="1100"/>
              <a:buChar char="●"/>
              <a:defRPr sz="1100"/>
            </a:lvl1pPr>
            <a:lvl2pPr marL="914400" lvl="1" indent="-298450" algn="ctr" rtl="0">
              <a:lnSpc>
                <a:spcPct val="100000"/>
              </a:lnSpc>
              <a:spcBef>
                <a:spcPts val="500"/>
              </a:spcBef>
              <a:spcAft>
                <a:spcPts val="0"/>
              </a:spcAft>
              <a:buSzPts val="1100"/>
              <a:buChar char="●"/>
              <a:defRPr sz="1100"/>
            </a:lvl2pPr>
            <a:lvl3pPr marL="1371600" lvl="2" indent="-298450" algn="ctr" rtl="0">
              <a:lnSpc>
                <a:spcPct val="100000"/>
              </a:lnSpc>
              <a:spcBef>
                <a:spcPts val="500"/>
              </a:spcBef>
              <a:spcAft>
                <a:spcPts val="0"/>
              </a:spcAft>
              <a:buSzPts val="1100"/>
              <a:buChar char="○"/>
              <a:defRPr sz="1100"/>
            </a:lvl3pPr>
            <a:lvl4pPr marL="1828800" lvl="3" indent="-298450" algn="ctr" rtl="0">
              <a:lnSpc>
                <a:spcPct val="100000"/>
              </a:lnSpc>
              <a:spcBef>
                <a:spcPts val="500"/>
              </a:spcBef>
              <a:spcAft>
                <a:spcPts val="0"/>
              </a:spcAft>
              <a:buSzPts val="1100"/>
              <a:buChar char="■"/>
              <a:defRPr sz="1100"/>
            </a:lvl4pPr>
            <a:lvl5pPr marL="2286000" lvl="4" indent="-298450" algn="ctr" rtl="0">
              <a:lnSpc>
                <a:spcPct val="100000"/>
              </a:lnSpc>
              <a:spcBef>
                <a:spcPts val="500"/>
              </a:spcBef>
              <a:spcAft>
                <a:spcPts val="0"/>
              </a:spcAft>
              <a:buSzPts val="1100"/>
              <a:buChar char="○"/>
              <a:defRPr sz="1100"/>
            </a:lvl5pPr>
            <a:lvl6pPr marL="2743200" lvl="5" indent="-298450" algn="ctr" rtl="0">
              <a:lnSpc>
                <a:spcPct val="100000"/>
              </a:lnSpc>
              <a:spcBef>
                <a:spcPts val="500"/>
              </a:spcBef>
              <a:spcAft>
                <a:spcPts val="0"/>
              </a:spcAft>
              <a:buSzPts val="1100"/>
              <a:buChar char="■"/>
              <a:defRPr sz="1100"/>
            </a:lvl6pPr>
            <a:lvl7pPr marL="3200400" lvl="6" indent="-298450" algn="ctr" rtl="0">
              <a:lnSpc>
                <a:spcPct val="100000"/>
              </a:lnSpc>
              <a:spcBef>
                <a:spcPts val="500"/>
              </a:spcBef>
              <a:spcAft>
                <a:spcPts val="0"/>
              </a:spcAft>
              <a:buSzPts val="1100"/>
              <a:buChar char="●"/>
              <a:defRPr sz="1100"/>
            </a:lvl7pPr>
            <a:lvl8pPr marL="3657600" lvl="7" indent="-298450" algn="ctr" rtl="0">
              <a:lnSpc>
                <a:spcPct val="100000"/>
              </a:lnSpc>
              <a:spcBef>
                <a:spcPts val="500"/>
              </a:spcBef>
              <a:spcAft>
                <a:spcPts val="0"/>
              </a:spcAft>
              <a:buSzPts val="1100"/>
              <a:buChar char="○"/>
              <a:defRPr sz="1100"/>
            </a:lvl8pPr>
            <a:lvl9pPr marL="4114800" lvl="8" indent="-298450" algn="ctr" rtl="0">
              <a:lnSpc>
                <a:spcPct val="100000"/>
              </a:lnSpc>
              <a:spcBef>
                <a:spcPts val="500"/>
              </a:spcBef>
              <a:spcAft>
                <a:spcPts val="500"/>
              </a:spcAft>
              <a:buSzPts val="1100"/>
              <a:buChar char="■"/>
              <a:defRPr sz="1100"/>
            </a:lvl9pPr>
          </a:lstStyle>
          <a:p>
            <a:endParaRPr/>
          </a:p>
        </p:txBody>
      </p:sp>
      <p:sp>
        <p:nvSpPr>
          <p:cNvPr id="1012" name="Google Shape;1012;p47"/>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algn="ctr" rtl="0">
              <a:spcBef>
                <a:spcPts val="0"/>
              </a:spcBef>
              <a:spcAft>
                <a:spcPts val="0"/>
              </a:spcAft>
              <a:buSzPts val="3200"/>
              <a:buNone/>
              <a:defRPr sz="3200"/>
            </a:lvl1pPr>
            <a:lvl2pPr lvl="1"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ctr"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013" name="Google Shape;1013;p47"/>
          <p:cNvSpPr>
            <a:spLocks noGrp="1"/>
          </p:cNvSpPr>
          <p:nvPr>
            <p:ph type="pic" idx="2"/>
          </p:nvPr>
        </p:nvSpPr>
        <p:spPr>
          <a:xfrm>
            <a:off x="676725" y="1769375"/>
            <a:ext cx="1635000" cy="1635000"/>
          </a:xfrm>
          <a:prstGeom prst="ellipse">
            <a:avLst/>
          </a:prstGeom>
          <a:noFill/>
          <a:ln>
            <a:noFill/>
          </a:ln>
        </p:spPr>
      </p:sp>
      <p:sp>
        <p:nvSpPr>
          <p:cNvPr id="1014" name="Google Shape;1014;p47"/>
          <p:cNvSpPr>
            <a:spLocks noGrp="1"/>
          </p:cNvSpPr>
          <p:nvPr>
            <p:ph type="pic" idx="3"/>
          </p:nvPr>
        </p:nvSpPr>
        <p:spPr>
          <a:xfrm>
            <a:off x="2732525" y="1769375"/>
            <a:ext cx="1635000" cy="1635000"/>
          </a:xfrm>
          <a:prstGeom prst="ellipse">
            <a:avLst/>
          </a:prstGeom>
          <a:noFill/>
          <a:ln>
            <a:noFill/>
          </a:ln>
        </p:spPr>
      </p:sp>
      <p:sp>
        <p:nvSpPr>
          <p:cNvPr id="1015" name="Google Shape;1015;p47"/>
          <p:cNvSpPr>
            <a:spLocks noGrp="1"/>
          </p:cNvSpPr>
          <p:nvPr>
            <p:ph type="pic" idx="4"/>
          </p:nvPr>
        </p:nvSpPr>
        <p:spPr>
          <a:xfrm>
            <a:off x="4788338" y="1769375"/>
            <a:ext cx="1635000" cy="1635000"/>
          </a:xfrm>
          <a:prstGeom prst="ellipse">
            <a:avLst/>
          </a:prstGeom>
          <a:noFill/>
          <a:ln>
            <a:noFill/>
          </a:ln>
        </p:spPr>
      </p:sp>
      <p:sp>
        <p:nvSpPr>
          <p:cNvPr id="1016" name="Google Shape;1016;p47"/>
          <p:cNvSpPr>
            <a:spLocks noGrp="1"/>
          </p:cNvSpPr>
          <p:nvPr>
            <p:ph type="pic" idx="5"/>
          </p:nvPr>
        </p:nvSpPr>
        <p:spPr>
          <a:xfrm>
            <a:off x="6844163" y="1769375"/>
            <a:ext cx="1635000" cy="1635000"/>
          </a:xfrm>
          <a:prstGeom prst="ellipse">
            <a:avLst/>
          </a:prstGeom>
          <a:noFill/>
          <a:ln>
            <a:noFill/>
          </a:ln>
        </p:spPr>
      </p:sp>
      <p:sp>
        <p:nvSpPr>
          <p:cNvPr id="1017" name="Google Shape;1017;p47"/>
          <p:cNvSpPr txBox="1">
            <a:spLocks noGrp="1"/>
          </p:cNvSpPr>
          <p:nvPr>
            <p:ph type="body" idx="6"/>
          </p:nvPr>
        </p:nvSpPr>
        <p:spPr>
          <a:xfrm>
            <a:off x="676650" y="3726050"/>
            <a:ext cx="1635000" cy="763800"/>
          </a:xfrm>
          <a:prstGeom prst="rect">
            <a:avLst/>
          </a:prstGeom>
        </p:spPr>
        <p:txBody>
          <a:bodyPr spcFirstLastPara="1" wrap="square" lIns="91425" tIns="91425" rIns="91425" bIns="0" anchor="t" anchorCtr="0">
            <a:noAutofit/>
          </a:bodyPr>
          <a:lstStyle>
            <a:lvl1pPr marL="457200" lvl="0" indent="-298450" algn="ctr" rtl="0">
              <a:lnSpc>
                <a:spcPct val="100000"/>
              </a:lnSpc>
              <a:spcBef>
                <a:spcPts val="0"/>
              </a:spcBef>
              <a:spcAft>
                <a:spcPts val="0"/>
              </a:spcAft>
              <a:buSzPts val="1100"/>
              <a:buChar char="●"/>
              <a:defRPr sz="1100"/>
            </a:lvl1pPr>
            <a:lvl2pPr marL="914400" lvl="1" indent="-298450" algn="ctr" rtl="0">
              <a:lnSpc>
                <a:spcPct val="100000"/>
              </a:lnSpc>
              <a:spcBef>
                <a:spcPts val="500"/>
              </a:spcBef>
              <a:spcAft>
                <a:spcPts val="0"/>
              </a:spcAft>
              <a:buSzPts val="1100"/>
              <a:buChar char="●"/>
              <a:defRPr sz="1100"/>
            </a:lvl2pPr>
            <a:lvl3pPr marL="1371600" lvl="2" indent="-298450" algn="ctr" rtl="0">
              <a:lnSpc>
                <a:spcPct val="100000"/>
              </a:lnSpc>
              <a:spcBef>
                <a:spcPts val="500"/>
              </a:spcBef>
              <a:spcAft>
                <a:spcPts val="0"/>
              </a:spcAft>
              <a:buSzPts val="1100"/>
              <a:buChar char="○"/>
              <a:defRPr sz="1100"/>
            </a:lvl3pPr>
            <a:lvl4pPr marL="1828800" lvl="3" indent="-298450" algn="ctr" rtl="0">
              <a:lnSpc>
                <a:spcPct val="100000"/>
              </a:lnSpc>
              <a:spcBef>
                <a:spcPts val="500"/>
              </a:spcBef>
              <a:spcAft>
                <a:spcPts val="0"/>
              </a:spcAft>
              <a:buSzPts val="1100"/>
              <a:buChar char="■"/>
              <a:defRPr sz="1100"/>
            </a:lvl4pPr>
            <a:lvl5pPr marL="2286000" lvl="4" indent="-298450" algn="ctr" rtl="0">
              <a:lnSpc>
                <a:spcPct val="100000"/>
              </a:lnSpc>
              <a:spcBef>
                <a:spcPts val="500"/>
              </a:spcBef>
              <a:spcAft>
                <a:spcPts val="0"/>
              </a:spcAft>
              <a:buSzPts val="1100"/>
              <a:buChar char="○"/>
              <a:defRPr sz="1100"/>
            </a:lvl5pPr>
            <a:lvl6pPr marL="2743200" lvl="5" indent="-298450" algn="ctr" rtl="0">
              <a:lnSpc>
                <a:spcPct val="100000"/>
              </a:lnSpc>
              <a:spcBef>
                <a:spcPts val="500"/>
              </a:spcBef>
              <a:spcAft>
                <a:spcPts val="0"/>
              </a:spcAft>
              <a:buSzPts val="1100"/>
              <a:buChar char="■"/>
              <a:defRPr sz="1100"/>
            </a:lvl6pPr>
            <a:lvl7pPr marL="3200400" lvl="6" indent="-298450" algn="ctr" rtl="0">
              <a:lnSpc>
                <a:spcPct val="100000"/>
              </a:lnSpc>
              <a:spcBef>
                <a:spcPts val="500"/>
              </a:spcBef>
              <a:spcAft>
                <a:spcPts val="0"/>
              </a:spcAft>
              <a:buSzPts val="1100"/>
              <a:buChar char="●"/>
              <a:defRPr sz="1100"/>
            </a:lvl7pPr>
            <a:lvl8pPr marL="3657600" lvl="7" indent="-298450" algn="ctr" rtl="0">
              <a:lnSpc>
                <a:spcPct val="100000"/>
              </a:lnSpc>
              <a:spcBef>
                <a:spcPts val="500"/>
              </a:spcBef>
              <a:spcAft>
                <a:spcPts val="0"/>
              </a:spcAft>
              <a:buSzPts val="1100"/>
              <a:buChar char="○"/>
              <a:defRPr sz="1100"/>
            </a:lvl8pPr>
            <a:lvl9pPr marL="4114800" lvl="8" indent="-298450" algn="ctr" rtl="0">
              <a:lnSpc>
                <a:spcPct val="100000"/>
              </a:lnSpc>
              <a:spcBef>
                <a:spcPts val="500"/>
              </a:spcBef>
              <a:spcAft>
                <a:spcPts val="500"/>
              </a:spcAft>
              <a:buSzPts val="1100"/>
              <a:buChar char="■"/>
              <a:defRPr sz="1100"/>
            </a:lvl9pPr>
          </a:lstStyle>
          <a:p>
            <a:endParaRPr/>
          </a:p>
        </p:txBody>
      </p:sp>
      <p:sp>
        <p:nvSpPr>
          <p:cNvPr id="1018" name="Google Shape;1018;p47"/>
          <p:cNvSpPr txBox="1">
            <a:spLocks noGrp="1"/>
          </p:cNvSpPr>
          <p:nvPr>
            <p:ph type="subTitle" idx="7"/>
          </p:nvPr>
        </p:nvSpPr>
        <p:spPr>
          <a:xfrm>
            <a:off x="676650" y="3404375"/>
            <a:ext cx="1635000" cy="322200"/>
          </a:xfrm>
          <a:prstGeom prst="rect">
            <a:avLst/>
          </a:prstGeom>
        </p:spPr>
        <p:txBody>
          <a:bodyPr spcFirstLastPara="1" wrap="square" lIns="91425" tIns="91425" rIns="91425" bIns="0" anchor="t" anchorCtr="0">
            <a:noAutofit/>
          </a:bodyPr>
          <a:lstStyle>
            <a:lvl1pPr lvl="0" algn="ctr" rtl="0">
              <a:lnSpc>
                <a:spcPct val="100000"/>
              </a:lnSpc>
              <a:spcBef>
                <a:spcPts val="0"/>
              </a:spcBef>
              <a:spcAft>
                <a:spcPts val="0"/>
              </a:spcAft>
              <a:buSzPts val="1100"/>
              <a:buNone/>
              <a:defRPr sz="1100" b="1"/>
            </a:lvl1pPr>
            <a:lvl2pPr lvl="1" algn="ctr" rtl="0">
              <a:lnSpc>
                <a:spcPct val="100000"/>
              </a:lnSpc>
              <a:spcBef>
                <a:spcPts val="0"/>
              </a:spcBef>
              <a:spcAft>
                <a:spcPts val="0"/>
              </a:spcAft>
              <a:buSzPts val="1400"/>
              <a:buNone/>
              <a:defRPr b="1"/>
            </a:lvl2pPr>
            <a:lvl3pPr lvl="2" algn="ctr" rtl="0">
              <a:lnSpc>
                <a:spcPct val="100000"/>
              </a:lnSpc>
              <a:spcBef>
                <a:spcPts val="0"/>
              </a:spcBef>
              <a:spcAft>
                <a:spcPts val="0"/>
              </a:spcAft>
              <a:buSzPts val="1400"/>
              <a:buNone/>
              <a:defRPr b="1"/>
            </a:lvl3pPr>
            <a:lvl4pPr lvl="3" algn="ctr" rtl="0">
              <a:lnSpc>
                <a:spcPct val="100000"/>
              </a:lnSpc>
              <a:spcBef>
                <a:spcPts val="0"/>
              </a:spcBef>
              <a:spcAft>
                <a:spcPts val="0"/>
              </a:spcAft>
              <a:buSzPts val="1400"/>
              <a:buNone/>
              <a:defRPr b="1"/>
            </a:lvl4pPr>
            <a:lvl5pPr lvl="4" algn="ctr" rtl="0">
              <a:lnSpc>
                <a:spcPct val="100000"/>
              </a:lnSpc>
              <a:spcBef>
                <a:spcPts val="0"/>
              </a:spcBef>
              <a:spcAft>
                <a:spcPts val="0"/>
              </a:spcAft>
              <a:buSzPts val="1400"/>
              <a:buNone/>
              <a:defRPr b="1"/>
            </a:lvl5pPr>
            <a:lvl6pPr lvl="5" algn="ctr" rtl="0">
              <a:lnSpc>
                <a:spcPct val="100000"/>
              </a:lnSpc>
              <a:spcBef>
                <a:spcPts val="0"/>
              </a:spcBef>
              <a:spcAft>
                <a:spcPts val="0"/>
              </a:spcAft>
              <a:buSzPts val="1400"/>
              <a:buNone/>
              <a:defRPr b="1"/>
            </a:lvl6pPr>
            <a:lvl7pPr lvl="6" algn="ctr" rtl="0">
              <a:lnSpc>
                <a:spcPct val="100000"/>
              </a:lnSpc>
              <a:spcBef>
                <a:spcPts val="0"/>
              </a:spcBef>
              <a:spcAft>
                <a:spcPts val="0"/>
              </a:spcAft>
              <a:buSzPts val="1400"/>
              <a:buNone/>
              <a:defRPr b="1"/>
            </a:lvl7pPr>
            <a:lvl8pPr lvl="7" algn="ctr" rtl="0">
              <a:lnSpc>
                <a:spcPct val="100000"/>
              </a:lnSpc>
              <a:spcBef>
                <a:spcPts val="0"/>
              </a:spcBef>
              <a:spcAft>
                <a:spcPts val="0"/>
              </a:spcAft>
              <a:buSzPts val="1400"/>
              <a:buNone/>
              <a:defRPr b="1"/>
            </a:lvl8pPr>
            <a:lvl9pPr lvl="8" algn="ctr" rtl="0">
              <a:lnSpc>
                <a:spcPct val="100000"/>
              </a:lnSpc>
              <a:spcBef>
                <a:spcPts val="0"/>
              </a:spcBef>
              <a:spcAft>
                <a:spcPts val="0"/>
              </a:spcAft>
              <a:buSzPts val="1400"/>
              <a:buNone/>
              <a:defRPr b="1"/>
            </a:lvl9pPr>
          </a:lstStyle>
          <a:p>
            <a:endParaRPr/>
          </a:p>
        </p:txBody>
      </p:sp>
      <p:sp>
        <p:nvSpPr>
          <p:cNvPr id="1019" name="Google Shape;1019;p47"/>
          <p:cNvSpPr txBox="1">
            <a:spLocks noGrp="1"/>
          </p:cNvSpPr>
          <p:nvPr>
            <p:ph type="body" idx="8"/>
          </p:nvPr>
        </p:nvSpPr>
        <p:spPr>
          <a:xfrm>
            <a:off x="2732500" y="3726050"/>
            <a:ext cx="1635000" cy="763800"/>
          </a:xfrm>
          <a:prstGeom prst="rect">
            <a:avLst/>
          </a:prstGeom>
        </p:spPr>
        <p:txBody>
          <a:bodyPr spcFirstLastPara="1" wrap="square" lIns="91425" tIns="91425" rIns="91425" bIns="0" anchor="t" anchorCtr="0">
            <a:noAutofit/>
          </a:bodyPr>
          <a:lstStyle>
            <a:lvl1pPr marL="457200" lvl="0" indent="-298450" algn="ctr" rtl="0">
              <a:lnSpc>
                <a:spcPct val="100000"/>
              </a:lnSpc>
              <a:spcBef>
                <a:spcPts val="0"/>
              </a:spcBef>
              <a:spcAft>
                <a:spcPts val="0"/>
              </a:spcAft>
              <a:buSzPts val="1100"/>
              <a:buChar char="●"/>
              <a:defRPr sz="1100"/>
            </a:lvl1pPr>
            <a:lvl2pPr marL="914400" lvl="1" indent="-298450" algn="ctr" rtl="0">
              <a:lnSpc>
                <a:spcPct val="100000"/>
              </a:lnSpc>
              <a:spcBef>
                <a:spcPts val="500"/>
              </a:spcBef>
              <a:spcAft>
                <a:spcPts val="0"/>
              </a:spcAft>
              <a:buSzPts val="1100"/>
              <a:buChar char="●"/>
              <a:defRPr sz="1100"/>
            </a:lvl2pPr>
            <a:lvl3pPr marL="1371600" lvl="2" indent="-298450" algn="ctr" rtl="0">
              <a:lnSpc>
                <a:spcPct val="100000"/>
              </a:lnSpc>
              <a:spcBef>
                <a:spcPts val="500"/>
              </a:spcBef>
              <a:spcAft>
                <a:spcPts val="0"/>
              </a:spcAft>
              <a:buSzPts val="1100"/>
              <a:buChar char="○"/>
              <a:defRPr sz="1100"/>
            </a:lvl3pPr>
            <a:lvl4pPr marL="1828800" lvl="3" indent="-298450" algn="ctr" rtl="0">
              <a:lnSpc>
                <a:spcPct val="100000"/>
              </a:lnSpc>
              <a:spcBef>
                <a:spcPts val="500"/>
              </a:spcBef>
              <a:spcAft>
                <a:spcPts val="0"/>
              </a:spcAft>
              <a:buSzPts val="1100"/>
              <a:buChar char="■"/>
              <a:defRPr sz="1100"/>
            </a:lvl4pPr>
            <a:lvl5pPr marL="2286000" lvl="4" indent="-298450" algn="ctr" rtl="0">
              <a:lnSpc>
                <a:spcPct val="100000"/>
              </a:lnSpc>
              <a:spcBef>
                <a:spcPts val="500"/>
              </a:spcBef>
              <a:spcAft>
                <a:spcPts val="0"/>
              </a:spcAft>
              <a:buSzPts val="1100"/>
              <a:buChar char="○"/>
              <a:defRPr sz="1100"/>
            </a:lvl5pPr>
            <a:lvl6pPr marL="2743200" lvl="5" indent="-298450" algn="ctr" rtl="0">
              <a:lnSpc>
                <a:spcPct val="100000"/>
              </a:lnSpc>
              <a:spcBef>
                <a:spcPts val="500"/>
              </a:spcBef>
              <a:spcAft>
                <a:spcPts val="0"/>
              </a:spcAft>
              <a:buSzPts val="1100"/>
              <a:buChar char="■"/>
              <a:defRPr sz="1100"/>
            </a:lvl6pPr>
            <a:lvl7pPr marL="3200400" lvl="6" indent="-298450" algn="ctr" rtl="0">
              <a:lnSpc>
                <a:spcPct val="100000"/>
              </a:lnSpc>
              <a:spcBef>
                <a:spcPts val="500"/>
              </a:spcBef>
              <a:spcAft>
                <a:spcPts val="0"/>
              </a:spcAft>
              <a:buSzPts val="1100"/>
              <a:buChar char="●"/>
              <a:defRPr sz="1100"/>
            </a:lvl7pPr>
            <a:lvl8pPr marL="3657600" lvl="7" indent="-298450" algn="ctr" rtl="0">
              <a:lnSpc>
                <a:spcPct val="100000"/>
              </a:lnSpc>
              <a:spcBef>
                <a:spcPts val="500"/>
              </a:spcBef>
              <a:spcAft>
                <a:spcPts val="0"/>
              </a:spcAft>
              <a:buSzPts val="1100"/>
              <a:buChar char="○"/>
              <a:defRPr sz="1100"/>
            </a:lvl8pPr>
            <a:lvl9pPr marL="4114800" lvl="8" indent="-298450" algn="ctr" rtl="0">
              <a:lnSpc>
                <a:spcPct val="100000"/>
              </a:lnSpc>
              <a:spcBef>
                <a:spcPts val="500"/>
              </a:spcBef>
              <a:spcAft>
                <a:spcPts val="500"/>
              </a:spcAft>
              <a:buSzPts val="1100"/>
              <a:buChar char="■"/>
              <a:defRPr sz="1100"/>
            </a:lvl9pPr>
          </a:lstStyle>
          <a:p>
            <a:endParaRPr/>
          </a:p>
        </p:txBody>
      </p:sp>
      <p:sp>
        <p:nvSpPr>
          <p:cNvPr id="1020" name="Google Shape;1020;p47"/>
          <p:cNvSpPr txBox="1">
            <a:spLocks noGrp="1"/>
          </p:cNvSpPr>
          <p:nvPr>
            <p:ph type="subTitle" idx="9"/>
          </p:nvPr>
        </p:nvSpPr>
        <p:spPr>
          <a:xfrm>
            <a:off x="2732500" y="3404375"/>
            <a:ext cx="1635000" cy="322200"/>
          </a:xfrm>
          <a:prstGeom prst="rect">
            <a:avLst/>
          </a:prstGeom>
        </p:spPr>
        <p:txBody>
          <a:bodyPr spcFirstLastPara="1" wrap="square" lIns="91425" tIns="91425" rIns="91425" bIns="0" anchor="t" anchorCtr="0">
            <a:noAutofit/>
          </a:bodyPr>
          <a:lstStyle>
            <a:lvl1pPr lvl="0" algn="ctr" rtl="0">
              <a:lnSpc>
                <a:spcPct val="100000"/>
              </a:lnSpc>
              <a:spcBef>
                <a:spcPts val="0"/>
              </a:spcBef>
              <a:spcAft>
                <a:spcPts val="0"/>
              </a:spcAft>
              <a:buSzPts val="1100"/>
              <a:buNone/>
              <a:defRPr sz="1100" b="1"/>
            </a:lvl1pPr>
            <a:lvl2pPr lvl="1" algn="ctr" rtl="0">
              <a:lnSpc>
                <a:spcPct val="100000"/>
              </a:lnSpc>
              <a:spcBef>
                <a:spcPts val="0"/>
              </a:spcBef>
              <a:spcAft>
                <a:spcPts val="0"/>
              </a:spcAft>
              <a:buSzPts val="1400"/>
              <a:buNone/>
              <a:defRPr b="1"/>
            </a:lvl2pPr>
            <a:lvl3pPr lvl="2" algn="ctr" rtl="0">
              <a:lnSpc>
                <a:spcPct val="100000"/>
              </a:lnSpc>
              <a:spcBef>
                <a:spcPts val="0"/>
              </a:spcBef>
              <a:spcAft>
                <a:spcPts val="0"/>
              </a:spcAft>
              <a:buSzPts val="1400"/>
              <a:buNone/>
              <a:defRPr b="1"/>
            </a:lvl3pPr>
            <a:lvl4pPr lvl="3" algn="ctr" rtl="0">
              <a:lnSpc>
                <a:spcPct val="100000"/>
              </a:lnSpc>
              <a:spcBef>
                <a:spcPts val="0"/>
              </a:spcBef>
              <a:spcAft>
                <a:spcPts val="0"/>
              </a:spcAft>
              <a:buSzPts val="1400"/>
              <a:buNone/>
              <a:defRPr b="1"/>
            </a:lvl4pPr>
            <a:lvl5pPr lvl="4" algn="ctr" rtl="0">
              <a:lnSpc>
                <a:spcPct val="100000"/>
              </a:lnSpc>
              <a:spcBef>
                <a:spcPts val="0"/>
              </a:spcBef>
              <a:spcAft>
                <a:spcPts val="0"/>
              </a:spcAft>
              <a:buSzPts val="1400"/>
              <a:buNone/>
              <a:defRPr b="1"/>
            </a:lvl5pPr>
            <a:lvl6pPr lvl="5" algn="ctr" rtl="0">
              <a:lnSpc>
                <a:spcPct val="100000"/>
              </a:lnSpc>
              <a:spcBef>
                <a:spcPts val="0"/>
              </a:spcBef>
              <a:spcAft>
                <a:spcPts val="0"/>
              </a:spcAft>
              <a:buSzPts val="1400"/>
              <a:buNone/>
              <a:defRPr b="1"/>
            </a:lvl6pPr>
            <a:lvl7pPr lvl="6" algn="ctr" rtl="0">
              <a:lnSpc>
                <a:spcPct val="100000"/>
              </a:lnSpc>
              <a:spcBef>
                <a:spcPts val="0"/>
              </a:spcBef>
              <a:spcAft>
                <a:spcPts val="0"/>
              </a:spcAft>
              <a:buSzPts val="1400"/>
              <a:buNone/>
              <a:defRPr b="1"/>
            </a:lvl7pPr>
            <a:lvl8pPr lvl="7" algn="ctr" rtl="0">
              <a:lnSpc>
                <a:spcPct val="100000"/>
              </a:lnSpc>
              <a:spcBef>
                <a:spcPts val="0"/>
              </a:spcBef>
              <a:spcAft>
                <a:spcPts val="0"/>
              </a:spcAft>
              <a:buSzPts val="1400"/>
              <a:buNone/>
              <a:defRPr b="1"/>
            </a:lvl8pPr>
            <a:lvl9pPr lvl="8" algn="ctr" rtl="0">
              <a:lnSpc>
                <a:spcPct val="100000"/>
              </a:lnSpc>
              <a:spcBef>
                <a:spcPts val="0"/>
              </a:spcBef>
              <a:spcAft>
                <a:spcPts val="0"/>
              </a:spcAft>
              <a:buSzPts val="1400"/>
              <a:buNone/>
              <a:defRPr b="1"/>
            </a:lvl9pPr>
          </a:lstStyle>
          <a:p>
            <a:endParaRPr/>
          </a:p>
        </p:txBody>
      </p:sp>
      <p:sp>
        <p:nvSpPr>
          <p:cNvPr id="1021" name="Google Shape;1021;p47"/>
          <p:cNvSpPr txBox="1">
            <a:spLocks noGrp="1"/>
          </p:cNvSpPr>
          <p:nvPr>
            <p:ph type="body" idx="13"/>
          </p:nvPr>
        </p:nvSpPr>
        <p:spPr>
          <a:xfrm>
            <a:off x="4788350" y="3726050"/>
            <a:ext cx="1635000" cy="763800"/>
          </a:xfrm>
          <a:prstGeom prst="rect">
            <a:avLst/>
          </a:prstGeom>
        </p:spPr>
        <p:txBody>
          <a:bodyPr spcFirstLastPara="1" wrap="square" lIns="91425" tIns="91425" rIns="91425" bIns="0" anchor="t" anchorCtr="0">
            <a:noAutofit/>
          </a:bodyPr>
          <a:lstStyle>
            <a:lvl1pPr marL="457200" lvl="0" indent="-298450" algn="ctr" rtl="0">
              <a:lnSpc>
                <a:spcPct val="100000"/>
              </a:lnSpc>
              <a:spcBef>
                <a:spcPts val="0"/>
              </a:spcBef>
              <a:spcAft>
                <a:spcPts val="0"/>
              </a:spcAft>
              <a:buSzPts val="1100"/>
              <a:buChar char="●"/>
              <a:defRPr sz="1100"/>
            </a:lvl1pPr>
            <a:lvl2pPr marL="914400" lvl="1" indent="-298450" algn="ctr" rtl="0">
              <a:lnSpc>
                <a:spcPct val="100000"/>
              </a:lnSpc>
              <a:spcBef>
                <a:spcPts val="500"/>
              </a:spcBef>
              <a:spcAft>
                <a:spcPts val="0"/>
              </a:spcAft>
              <a:buSzPts val="1100"/>
              <a:buChar char="●"/>
              <a:defRPr sz="1100"/>
            </a:lvl2pPr>
            <a:lvl3pPr marL="1371600" lvl="2" indent="-298450" algn="ctr" rtl="0">
              <a:lnSpc>
                <a:spcPct val="100000"/>
              </a:lnSpc>
              <a:spcBef>
                <a:spcPts val="500"/>
              </a:spcBef>
              <a:spcAft>
                <a:spcPts val="0"/>
              </a:spcAft>
              <a:buSzPts val="1100"/>
              <a:buChar char="○"/>
              <a:defRPr sz="1100"/>
            </a:lvl3pPr>
            <a:lvl4pPr marL="1828800" lvl="3" indent="-298450" algn="ctr" rtl="0">
              <a:lnSpc>
                <a:spcPct val="100000"/>
              </a:lnSpc>
              <a:spcBef>
                <a:spcPts val="500"/>
              </a:spcBef>
              <a:spcAft>
                <a:spcPts val="0"/>
              </a:spcAft>
              <a:buSzPts val="1100"/>
              <a:buChar char="■"/>
              <a:defRPr sz="1100"/>
            </a:lvl4pPr>
            <a:lvl5pPr marL="2286000" lvl="4" indent="-298450" algn="ctr" rtl="0">
              <a:lnSpc>
                <a:spcPct val="100000"/>
              </a:lnSpc>
              <a:spcBef>
                <a:spcPts val="500"/>
              </a:spcBef>
              <a:spcAft>
                <a:spcPts val="0"/>
              </a:spcAft>
              <a:buSzPts val="1100"/>
              <a:buChar char="○"/>
              <a:defRPr sz="1100"/>
            </a:lvl5pPr>
            <a:lvl6pPr marL="2743200" lvl="5" indent="-298450" algn="ctr" rtl="0">
              <a:lnSpc>
                <a:spcPct val="100000"/>
              </a:lnSpc>
              <a:spcBef>
                <a:spcPts val="500"/>
              </a:spcBef>
              <a:spcAft>
                <a:spcPts val="0"/>
              </a:spcAft>
              <a:buSzPts val="1100"/>
              <a:buChar char="■"/>
              <a:defRPr sz="1100"/>
            </a:lvl6pPr>
            <a:lvl7pPr marL="3200400" lvl="6" indent="-298450" algn="ctr" rtl="0">
              <a:lnSpc>
                <a:spcPct val="100000"/>
              </a:lnSpc>
              <a:spcBef>
                <a:spcPts val="500"/>
              </a:spcBef>
              <a:spcAft>
                <a:spcPts val="0"/>
              </a:spcAft>
              <a:buSzPts val="1100"/>
              <a:buChar char="●"/>
              <a:defRPr sz="1100"/>
            </a:lvl7pPr>
            <a:lvl8pPr marL="3657600" lvl="7" indent="-298450" algn="ctr" rtl="0">
              <a:lnSpc>
                <a:spcPct val="100000"/>
              </a:lnSpc>
              <a:spcBef>
                <a:spcPts val="500"/>
              </a:spcBef>
              <a:spcAft>
                <a:spcPts val="0"/>
              </a:spcAft>
              <a:buSzPts val="1100"/>
              <a:buChar char="○"/>
              <a:defRPr sz="1100"/>
            </a:lvl8pPr>
            <a:lvl9pPr marL="4114800" lvl="8" indent="-298450" algn="ctr" rtl="0">
              <a:lnSpc>
                <a:spcPct val="100000"/>
              </a:lnSpc>
              <a:spcBef>
                <a:spcPts val="500"/>
              </a:spcBef>
              <a:spcAft>
                <a:spcPts val="500"/>
              </a:spcAft>
              <a:buSzPts val="1100"/>
              <a:buChar char="■"/>
              <a:defRPr sz="1100"/>
            </a:lvl9pPr>
          </a:lstStyle>
          <a:p>
            <a:endParaRPr/>
          </a:p>
        </p:txBody>
      </p:sp>
      <p:sp>
        <p:nvSpPr>
          <p:cNvPr id="1022" name="Google Shape;1022;p47"/>
          <p:cNvSpPr txBox="1">
            <a:spLocks noGrp="1"/>
          </p:cNvSpPr>
          <p:nvPr>
            <p:ph type="subTitle" idx="14"/>
          </p:nvPr>
        </p:nvSpPr>
        <p:spPr>
          <a:xfrm>
            <a:off x="4788350" y="3404375"/>
            <a:ext cx="1635000" cy="322200"/>
          </a:xfrm>
          <a:prstGeom prst="rect">
            <a:avLst/>
          </a:prstGeom>
        </p:spPr>
        <p:txBody>
          <a:bodyPr spcFirstLastPara="1" wrap="square" lIns="91425" tIns="91425" rIns="91425" bIns="0" anchor="t" anchorCtr="0">
            <a:noAutofit/>
          </a:bodyPr>
          <a:lstStyle>
            <a:lvl1pPr lvl="0" algn="ctr" rtl="0">
              <a:lnSpc>
                <a:spcPct val="100000"/>
              </a:lnSpc>
              <a:spcBef>
                <a:spcPts val="0"/>
              </a:spcBef>
              <a:spcAft>
                <a:spcPts val="0"/>
              </a:spcAft>
              <a:buSzPts val="1100"/>
              <a:buNone/>
              <a:defRPr sz="1100" b="1"/>
            </a:lvl1pPr>
            <a:lvl2pPr lvl="1" algn="ctr" rtl="0">
              <a:lnSpc>
                <a:spcPct val="100000"/>
              </a:lnSpc>
              <a:spcBef>
                <a:spcPts val="0"/>
              </a:spcBef>
              <a:spcAft>
                <a:spcPts val="0"/>
              </a:spcAft>
              <a:buSzPts val="1400"/>
              <a:buNone/>
              <a:defRPr b="1"/>
            </a:lvl2pPr>
            <a:lvl3pPr lvl="2" algn="ctr" rtl="0">
              <a:lnSpc>
                <a:spcPct val="100000"/>
              </a:lnSpc>
              <a:spcBef>
                <a:spcPts val="0"/>
              </a:spcBef>
              <a:spcAft>
                <a:spcPts val="0"/>
              </a:spcAft>
              <a:buSzPts val="1400"/>
              <a:buNone/>
              <a:defRPr b="1"/>
            </a:lvl3pPr>
            <a:lvl4pPr lvl="3" algn="ctr" rtl="0">
              <a:lnSpc>
                <a:spcPct val="100000"/>
              </a:lnSpc>
              <a:spcBef>
                <a:spcPts val="0"/>
              </a:spcBef>
              <a:spcAft>
                <a:spcPts val="0"/>
              </a:spcAft>
              <a:buSzPts val="1400"/>
              <a:buNone/>
              <a:defRPr b="1"/>
            </a:lvl4pPr>
            <a:lvl5pPr lvl="4" algn="ctr" rtl="0">
              <a:lnSpc>
                <a:spcPct val="100000"/>
              </a:lnSpc>
              <a:spcBef>
                <a:spcPts val="0"/>
              </a:spcBef>
              <a:spcAft>
                <a:spcPts val="0"/>
              </a:spcAft>
              <a:buSzPts val="1400"/>
              <a:buNone/>
              <a:defRPr b="1"/>
            </a:lvl5pPr>
            <a:lvl6pPr lvl="5" algn="ctr" rtl="0">
              <a:lnSpc>
                <a:spcPct val="100000"/>
              </a:lnSpc>
              <a:spcBef>
                <a:spcPts val="0"/>
              </a:spcBef>
              <a:spcAft>
                <a:spcPts val="0"/>
              </a:spcAft>
              <a:buSzPts val="1400"/>
              <a:buNone/>
              <a:defRPr b="1"/>
            </a:lvl6pPr>
            <a:lvl7pPr lvl="6" algn="ctr" rtl="0">
              <a:lnSpc>
                <a:spcPct val="100000"/>
              </a:lnSpc>
              <a:spcBef>
                <a:spcPts val="0"/>
              </a:spcBef>
              <a:spcAft>
                <a:spcPts val="0"/>
              </a:spcAft>
              <a:buSzPts val="1400"/>
              <a:buNone/>
              <a:defRPr b="1"/>
            </a:lvl7pPr>
            <a:lvl8pPr lvl="7" algn="ctr" rtl="0">
              <a:lnSpc>
                <a:spcPct val="100000"/>
              </a:lnSpc>
              <a:spcBef>
                <a:spcPts val="0"/>
              </a:spcBef>
              <a:spcAft>
                <a:spcPts val="0"/>
              </a:spcAft>
              <a:buSzPts val="1400"/>
              <a:buNone/>
              <a:defRPr b="1"/>
            </a:lvl8pPr>
            <a:lvl9pPr lvl="8" algn="ctr" rtl="0">
              <a:lnSpc>
                <a:spcPct val="100000"/>
              </a:lnSpc>
              <a:spcBef>
                <a:spcPts val="0"/>
              </a:spcBef>
              <a:spcAft>
                <a:spcPts val="0"/>
              </a:spcAft>
              <a:buSzPts val="1400"/>
              <a:buNone/>
              <a:defRPr b="1"/>
            </a:lvl9pPr>
          </a:lstStyle>
          <a:p>
            <a:endParaRPr/>
          </a:p>
        </p:txBody>
      </p:sp>
      <p:sp>
        <p:nvSpPr>
          <p:cNvPr id="1023" name="Google Shape;1023;p47"/>
          <p:cNvSpPr txBox="1">
            <a:spLocks noGrp="1"/>
          </p:cNvSpPr>
          <p:nvPr>
            <p:ph type="subTitle" idx="15"/>
          </p:nvPr>
        </p:nvSpPr>
        <p:spPr>
          <a:xfrm>
            <a:off x="6844175" y="3404375"/>
            <a:ext cx="1635000" cy="322200"/>
          </a:xfrm>
          <a:prstGeom prst="rect">
            <a:avLst/>
          </a:prstGeom>
        </p:spPr>
        <p:txBody>
          <a:bodyPr spcFirstLastPara="1" wrap="square" lIns="91425" tIns="91425" rIns="91425" bIns="0" anchor="t" anchorCtr="0">
            <a:noAutofit/>
          </a:bodyPr>
          <a:lstStyle>
            <a:lvl1pPr lvl="0" algn="ctr" rtl="0">
              <a:lnSpc>
                <a:spcPct val="100000"/>
              </a:lnSpc>
              <a:spcBef>
                <a:spcPts val="0"/>
              </a:spcBef>
              <a:spcAft>
                <a:spcPts val="0"/>
              </a:spcAft>
              <a:buSzPts val="1100"/>
              <a:buNone/>
              <a:defRPr sz="1100" b="1"/>
            </a:lvl1pPr>
            <a:lvl2pPr lvl="1" algn="ctr" rtl="0">
              <a:lnSpc>
                <a:spcPct val="100000"/>
              </a:lnSpc>
              <a:spcBef>
                <a:spcPts val="0"/>
              </a:spcBef>
              <a:spcAft>
                <a:spcPts val="0"/>
              </a:spcAft>
              <a:buSzPts val="1400"/>
              <a:buNone/>
              <a:defRPr b="1"/>
            </a:lvl2pPr>
            <a:lvl3pPr lvl="2" algn="ctr" rtl="0">
              <a:lnSpc>
                <a:spcPct val="100000"/>
              </a:lnSpc>
              <a:spcBef>
                <a:spcPts val="0"/>
              </a:spcBef>
              <a:spcAft>
                <a:spcPts val="0"/>
              </a:spcAft>
              <a:buSzPts val="1400"/>
              <a:buNone/>
              <a:defRPr b="1"/>
            </a:lvl3pPr>
            <a:lvl4pPr lvl="3" algn="ctr" rtl="0">
              <a:lnSpc>
                <a:spcPct val="100000"/>
              </a:lnSpc>
              <a:spcBef>
                <a:spcPts val="0"/>
              </a:spcBef>
              <a:spcAft>
                <a:spcPts val="0"/>
              </a:spcAft>
              <a:buSzPts val="1400"/>
              <a:buNone/>
              <a:defRPr b="1"/>
            </a:lvl4pPr>
            <a:lvl5pPr lvl="4" algn="ctr" rtl="0">
              <a:lnSpc>
                <a:spcPct val="100000"/>
              </a:lnSpc>
              <a:spcBef>
                <a:spcPts val="0"/>
              </a:spcBef>
              <a:spcAft>
                <a:spcPts val="0"/>
              </a:spcAft>
              <a:buSzPts val="1400"/>
              <a:buNone/>
              <a:defRPr b="1"/>
            </a:lvl5pPr>
            <a:lvl6pPr lvl="5" algn="ctr" rtl="0">
              <a:lnSpc>
                <a:spcPct val="100000"/>
              </a:lnSpc>
              <a:spcBef>
                <a:spcPts val="0"/>
              </a:spcBef>
              <a:spcAft>
                <a:spcPts val="0"/>
              </a:spcAft>
              <a:buSzPts val="1400"/>
              <a:buNone/>
              <a:defRPr b="1"/>
            </a:lvl6pPr>
            <a:lvl7pPr lvl="6" algn="ctr" rtl="0">
              <a:lnSpc>
                <a:spcPct val="100000"/>
              </a:lnSpc>
              <a:spcBef>
                <a:spcPts val="0"/>
              </a:spcBef>
              <a:spcAft>
                <a:spcPts val="0"/>
              </a:spcAft>
              <a:buSzPts val="1400"/>
              <a:buNone/>
              <a:defRPr b="1"/>
            </a:lvl7pPr>
            <a:lvl8pPr lvl="7" algn="ctr" rtl="0">
              <a:lnSpc>
                <a:spcPct val="100000"/>
              </a:lnSpc>
              <a:spcBef>
                <a:spcPts val="0"/>
              </a:spcBef>
              <a:spcAft>
                <a:spcPts val="0"/>
              </a:spcAft>
              <a:buSzPts val="1400"/>
              <a:buNone/>
              <a:defRPr b="1"/>
            </a:lvl8pPr>
            <a:lvl9pPr lvl="8" algn="ctr" rtl="0">
              <a:lnSpc>
                <a:spcPct val="100000"/>
              </a:lnSpc>
              <a:spcBef>
                <a:spcPts val="0"/>
              </a:spcBef>
              <a:spcAft>
                <a:spcPts val="0"/>
              </a:spcAft>
              <a:buSzPts val="1400"/>
              <a:buNone/>
              <a:defRPr b="1"/>
            </a:lvl9pPr>
          </a:lstStyle>
          <a:p>
            <a:endParaRPr/>
          </a:p>
        </p:txBody>
      </p:sp>
      <p:grpSp>
        <p:nvGrpSpPr>
          <p:cNvPr id="1024" name="Google Shape;1024;p47"/>
          <p:cNvGrpSpPr/>
          <p:nvPr/>
        </p:nvGrpSpPr>
        <p:grpSpPr>
          <a:xfrm>
            <a:off x="8648263" y="4659742"/>
            <a:ext cx="313719" cy="338062"/>
            <a:chOff x="3976677" y="2333625"/>
            <a:chExt cx="876309" cy="944307"/>
          </a:xfrm>
        </p:grpSpPr>
        <p:sp>
          <p:nvSpPr>
            <p:cNvPr id="1025" name="Google Shape;1025;p47"/>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26" name="Google Shape;1026;p47"/>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27" name="Google Shape;1027;p47"/>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28" name="Google Shape;1028;p47"/>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29" name="Google Shape;1029;p47"/>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30" name="Google Shape;1030;p47"/>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31" name="Google Shape;1031;p47"/>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32" name="Google Shape;1032;p47"/>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33" name="Google Shape;1033;p47"/>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34" name="Google Shape;1034;p47"/>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35" name="Google Shape;1035;p47"/>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36" name="Google Shape;1036;p47"/>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37" name="Google Shape;1037;p47"/>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38" name="Google Shape;1038;p47"/>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039" name="Google Shape;1039;p47"/>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06 - Content and Image - 6 - Blue">
  <p:cSld name="CUSTOM_4_2_7_1_1_1_1_1">
    <p:bg>
      <p:bgPr>
        <a:solidFill>
          <a:schemeClr val="dk1"/>
        </a:solidFill>
        <a:effectLst/>
      </p:bgPr>
    </p:bg>
    <p:spTree>
      <p:nvGrpSpPr>
        <p:cNvPr id="1" name="Shape 1040"/>
        <p:cNvGrpSpPr/>
        <p:nvPr/>
      </p:nvGrpSpPr>
      <p:grpSpPr>
        <a:xfrm>
          <a:off x="0" y="0"/>
          <a:ext cx="0" cy="0"/>
          <a:chOff x="0" y="0"/>
          <a:chExt cx="0" cy="0"/>
        </a:xfrm>
      </p:grpSpPr>
      <p:sp>
        <p:nvSpPr>
          <p:cNvPr id="1041" name="Google Shape;1041;p48"/>
          <p:cNvSpPr txBox="1">
            <a:spLocks noGrp="1"/>
          </p:cNvSpPr>
          <p:nvPr>
            <p:ph type="title"/>
          </p:nvPr>
        </p:nvSpPr>
        <p:spPr>
          <a:xfrm>
            <a:off x="676650" y="0"/>
            <a:ext cx="38955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042" name="Google Shape;1042;p48"/>
          <p:cNvSpPr txBox="1">
            <a:spLocks noGrp="1"/>
          </p:cNvSpPr>
          <p:nvPr>
            <p:ph type="subTitle" idx="1"/>
          </p:nvPr>
        </p:nvSpPr>
        <p:spPr>
          <a:xfrm>
            <a:off x="676650" y="1449300"/>
            <a:ext cx="38955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1043" name="Google Shape;1043;p48"/>
          <p:cNvSpPr txBox="1">
            <a:spLocks noGrp="1"/>
          </p:cNvSpPr>
          <p:nvPr>
            <p:ph type="body" idx="2"/>
          </p:nvPr>
        </p:nvSpPr>
        <p:spPr>
          <a:xfrm>
            <a:off x="676500" y="1769375"/>
            <a:ext cx="3895500" cy="2720100"/>
          </a:xfrm>
          <a:prstGeom prst="rect">
            <a:avLst/>
          </a:prstGeom>
        </p:spPr>
        <p:txBody>
          <a:bodyPr spcFirstLastPara="1" wrap="square" lIns="0" tIns="91425" rIns="0" bIns="91425" anchor="t" anchorCtr="0">
            <a:noAutofit/>
          </a:bodyPr>
          <a:lstStyle>
            <a:lvl1pPr marL="457200" lvl="0" indent="-317500" rtl="0">
              <a:lnSpc>
                <a:spcPct val="100000"/>
              </a:lnSpc>
              <a:spcBef>
                <a:spcPts val="0"/>
              </a:spcBef>
              <a:spcAft>
                <a:spcPts val="0"/>
              </a:spcAft>
              <a:buClr>
                <a:schemeClr val="lt1"/>
              </a:buClr>
              <a:buSzPts val="1400"/>
              <a:buChar char="●"/>
              <a:defRPr sz="1400">
                <a:solidFill>
                  <a:schemeClr val="lt1"/>
                </a:solidFill>
              </a:defRPr>
            </a:lvl1pPr>
            <a:lvl2pPr marL="914400" lvl="1" indent="-317500" rtl="0">
              <a:lnSpc>
                <a:spcPct val="100000"/>
              </a:lnSpc>
              <a:spcBef>
                <a:spcPts val="500"/>
              </a:spcBef>
              <a:spcAft>
                <a:spcPts val="0"/>
              </a:spcAft>
              <a:buClr>
                <a:schemeClr val="lt1"/>
              </a:buClr>
              <a:buSzPts val="1400"/>
              <a:buChar char="●"/>
              <a:defRPr>
                <a:solidFill>
                  <a:schemeClr val="lt1"/>
                </a:solidFill>
              </a:defRPr>
            </a:lvl2pPr>
            <a:lvl3pPr marL="1371600" lvl="2" indent="-317500" rtl="0">
              <a:lnSpc>
                <a:spcPct val="100000"/>
              </a:lnSpc>
              <a:spcBef>
                <a:spcPts val="500"/>
              </a:spcBef>
              <a:spcAft>
                <a:spcPts val="0"/>
              </a:spcAft>
              <a:buClr>
                <a:schemeClr val="lt1"/>
              </a:buClr>
              <a:buSzPts val="1400"/>
              <a:buChar char="■"/>
              <a:defRPr>
                <a:solidFill>
                  <a:schemeClr val="lt1"/>
                </a:solidFill>
              </a:defRPr>
            </a:lvl3pPr>
            <a:lvl4pPr marL="1828800" lvl="3" indent="-317500" rtl="0">
              <a:lnSpc>
                <a:spcPct val="100000"/>
              </a:lnSpc>
              <a:spcBef>
                <a:spcPts val="500"/>
              </a:spcBef>
              <a:spcAft>
                <a:spcPts val="0"/>
              </a:spcAft>
              <a:buClr>
                <a:schemeClr val="lt1"/>
              </a:buClr>
              <a:buSzPts val="1400"/>
              <a:buChar char="●"/>
              <a:defRPr>
                <a:solidFill>
                  <a:schemeClr val="lt1"/>
                </a:solidFill>
              </a:defRPr>
            </a:lvl4pPr>
            <a:lvl5pPr marL="2286000" lvl="4" indent="-317500" rtl="0">
              <a:lnSpc>
                <a:spcPct val="100000"/>
              </a:lnSpc>
              <a:spcBef>
                <a:spcPts val="500"/>
              </a:spcBef>
              <a:spcAft>
                <a:spcPts val="0"/>
              </a:spcAft>
              <a:buClr>
                <a:schemeClr val="lt1"/>
              </a:buClr>
              <a:buSzPts val="1400"/>
              <a:buChar char="○"/>
              <a:defRPr>
                <a:solidFill>
                  <a:schemeClr val="lt1"/>
                </a:solidFill>
              </a:defRPr>
            </a:lvl5pPr>
            <a:lvl6pPr marL="2743200" lvl="5" indent="-317500" rtl="0">
              <a:lnSpc>
                <a:spcPct val="100000"/>
              </a:lnSpc>
              <a:spcBef>
                <a:spcPts val="500"/>
              </a:spcBef>
              <a:spcAft>
                <a:spcPts val="0"/>
              </a:spcAft>
              <a:buClr>
                <a:schemeClr val="lt1"/>
              </a:buClr>
              <a:buSzPts val="1400"/>
              <a:buChar char="■"/>
              <a:defRPr>
                <a:solidFill>
                  <a:schemeClr val="lt1"/>
                </a:solidFill>
              </a:defRPr>
            </a:lvl6pPr>
            <a:lvl7pPr marL="3200400" lvl="6" indent="-317500" rtl="0">
              <a:lnSpc>
                <a:spcPct val="100000"/>
              </a:lnSpc>
              <a:spcBef>
                <a:spcPts val="500"/>
              </a:spcBef>
              <a:spcAft>
                <a:spcPts val="0"/>
              </a:spcAft>
              <a:buClr>
                <a:schemeClr val="lt1"/>
              </a:buClr>
              <a:buSzPts val="1400"/>
              <a:buChar char="●"/>
              <a:defRPr>
                <a:solidFill>
                  <a:schemeClr val="lt1"/>
                </a:solidFill>
              </a:defRPr>
            </a:lvl7pPr>
            <a:lvl8pPr marL="3657600" lvl="7" indent="-317500" rtl="0">
              <a:lnSpc>
                <a:spcPct val="100000"/>
              </a:lnSpc>
              <a:spcBef>
                <a:spcPts val="500"/>
              </a:spcBef>
              <a:spcAft>
                <a:spcPts val="0"/>
              </a:spcAft>
              <a:buClr>
                <a:schemeClr val="lt1"/>
              </a:buClr>
              <a:buSzPts val="1400"/>
              <a:buChar char="○"/>
              <a:defRPr>
                <a:solidFill>
                  <a:schemeClr val="lt1"/>
                </a:solidFill>
              </a:defRPr>
            </a:lvl8pPr>
            <a:lvl9pPr marL="4114800" lvl="8" indent="-317500" rtl="0">
              <a:lnSpc>
                <a:spcPct val="100000"/>
              </a:lnSpc>
              <a:spcBef>
                <a:spcPts val="500"/>
              </a:spcBef>
              <a:spcAft>
                <a:spcPts val="500"/>
              </a:spcAft>
              <a:buClr>
                <a:schemeClr val="lt1"/>
              </a:buClr>
              <a:buSzPts val="1400"/>
              <a:buChar char="■"/>
              <a:defRPr>
                <a:solidFill>
                  <a:schemeClr val="lt1"/>
                </a:solidFill>
              </a:defRPr>
            </a:lvl9pPr>
          </a:lstStyle>
          <a:p>
            <a:endParaRPr/>
          </a:p>
        </p:txBody>
      </p:sp>
      <p:sp>
        <p:nvSpPr>
          <p:cNvPr id="1044" name="Google Shape;1044;p48"/>
          <p:cNvSpPr>
            <a:spLocks noGrp="1"/>
          </p:cNvSpPr>
          <p:nvPr>
            <p:ph type="pic" idx="3"/>
          </p:nvPr>
        </p:nvSpPr>
        <p:spPr>
          <a:xfrm>
            <a:off x="5221200" y="1917243"/>
            <a:ext cx="1460700" cy="1123500"/>
          </a:xfrm>
          <a:prstGeom prst="rect">
            <a:avLst/>
          </a:prstGeom>
          <a:noFill/>
          <a:ln>
            <a:noFill/>
          </a:ln>
        </p:spPr>
      </p:sp>
      <p:sp>
        <p:nvSpPr>
          <p:cNvPr id="1045" name="Google Shape;1045;p48"/>
          <p:cNvSpPr>
            <a:spLocks noGrp="1"/>
          </p:cNvSpPr>
          <p:nvPr>
            <p:ph type="pic" idx="4"/>
          </p:nvPr>
        </p:nvSpPr>
        <p:spPr>
          <a:xfrm>
            <a:off x="7006600" y="1917243"/>
            <a:ext cx="1460700" cy="1123500"/>
          </a:xfrm>
          <a:prstGeom prst="rect">
            <a:avLst/>
          </a:prstGeom>
          <a:noFill/>
          <a:ln>
            <a:noFill/>
          </a:ln>
        </p:spPr>
      </p:sp>
      <p:sp>
        <p:nvSpPr>
          <p:cNvPr id="1046" name="Google Shape;1046;p48"/>
          <p:cNvSpPr>
            <a:spLocks noGrp="1"/>
          </p:cNvSpPr>
          <p:nvPr>
            <p:ph type="pic" idx="5"/>
          </p:nvPr>
        </p:nvSpPr>
        <p:spPr>
          <a:xfrm>
            <a:off x="5221200" y="3357418"/>
            <a:ext cx="1460700" cy="1123500"/>
          </a:xfrm>
          <a:prstGeom prst="rect">
            <a:avLst/>
          </a:prstGeom>
          <a:noFill/>
          <a:ln>
            <a:noFill/>
          </a:ln>
        </p:spPr>
      </p:sp>
      <p:sp>
        <p:nvSpPr>
          <p:cNvPr id="1047" name="Google Shape;1047;p48"/>
          <p:cNvSpPr>
            <a:spLocks noGrp="1"/>
          </p:cNvSpPr>
          <p:nvPr>
            <p:ph type="pic" idx="6"/>
          </p:nvPr>
        </p:nvSpPr>
        <p:spPr>
          <a:xfrm>
            <a:off x="7006600" y="3357418"/>
            <a:ext cx="1460700" cy="1123500"/>
          </a:xfrm>
          <a:prstGeom prst="rect">
            <a:avLst/>
          </a:prstGeom>
          <a:noFill/>
          <a:ln>
            <a:noFill/>
          </a:ln>
        </p:spPr>
      </p:sp>
      <p:sp>
        <p:nvSpPr>
          <p:cNvPr id="1048" name="Google Shape;1048;p48"/>
          <p:cNvSpPr>
            <a:spLocks noGrp="1"/>
          </p:cNvSpPr>
          <p:nvPr>
            <p:ph type="pic" idx="7"/>
          </p:nvPr>
        </p:nvSpPr>
        <p:spPr>
          <a:xfrm>
            <a:off x="5221200" y="477068"/>
            <a:ext cx="1460700" cy="1123500"/>
          </a:xfrm>
          <a:prstGeom prst="rect">
            <a:avLst/>
          </a:prstGeom>
          <a:noFill/>
          <a:ln>
            <a:noFill/>
          </a:ln>
        </p:spPr>
      </p:sp>
      <p:sp>
        <p:nvSpPr>
          <p:cNvPr id="1049" name="Google Shape;1049;p48"/>
          <p:cNvSpPr>
            <a:spLocks noGrp="1"/>
          </p:cNvSpPr>
          <p:nvPr>
            <p:ph type="pic" idx="8"/>
          </p:nvPr>
        </p:nvSpPr>
        <p:spPr>
          <a:xfrm>
            <a:off x="7006600" y="477068"/>
            <a:ext cx="1460700" cy="1123500"/>
          </a:xfrm>
          <a:prstGeom prst="rect">
            <a:avLst/>
          </a:prstGeom>
          <a:noFill/>
          <a:ln>
            <a:noFill/>
          </a:ln>
        </p:spPr>
      </p:sp>
      <p:grpSp>
        <p:nvGrpSpPr>
          <p:cNvPr id="1050" name="Google Shape;1050;p48"/>
          <p:cNvGrpSpPr/>
          <p:nvPr/>
        </p:nvGrpSpPr>
        <p:grpSpPr>
          <a:xfrm>
            <a:off x="8648263" y="4659742"/>
            <a:ext cx="313719" cy="338062"/>
            <a:chOff x="3976677" y="2333625"/>
            <a:chExt cx="876309" cy="944307"/>
          </a:xfrm>
        </p:grpSpPr>
        <p:sp>
          <p:nvSpPr>
            <p:cNvPr id="1051" name="Google Shape;1051;p48"/>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52" name="Google Shape;1052;p48"/>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53" name="Google Shape;1053;p48"/>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54" name="Google Shape;1054;p48"/>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55" name="Google Shape;1055;p48"/>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56" name="Google Shape;1056;p48"/>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57" name="Google Shape;1057;p48"/>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58" name="Google Shape;1058;p48"/>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59" name="Google Shape;1059;p48"/>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60" name="Google Shape;1060;p48"/>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61" name="Google Shape;1061;p48"/>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62" name="Google Shape;1062;p48"/>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63" name="Google Shape;1063;p48"/>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64" name="Google Shape;1064;p48"/>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065" name="Google Shape;1065;p48"/>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06 - Content and Image - 6 - Blue">
  <p:cSld name="CUSTOM_4_2_7_1_1_1_1_1_1">
    <p:bg>
      <p:bgPr>
        <a:solidFill>
          <a:schemeClr val="lt2"/>
        </a:solidFill>
        <a:effectLst/>
      </p:bgPr>
    </p:bg>
    <p:spTree>
      <p:nvGrpSpPr>
        <p:cNvPr id="1" name="Shape 1066"/>
        <p:cNvGrpSpPr/>
        <p:nvPr/>
      </p:nvGrpSpPr>
      <p:grpSpPr>
        <a:xfrm>
          <a:off x="0" y="0"/>
          <a:ext cx="0" cy="0"/>
          <a:chOff x="0" y="0"/>
          <a:chExt cx="0" cy="0"/>
        </a:xfrm>
      </p:grpSpPr>
      <p:sp>
        <p:nvSpPr>
          <p:cNvPr id="1067" name="Google Shape;1067;p49"/>
          <p:cNvSpPr txBox="1">
            <a:spLocks noGrp="1"/>
          </p:cNvSpPr>
          <p:nvPr>
            <p:ph type="title"/>
          </p:nvPr>
        </p:nvSpPr>
        <p:spPr>
          <a:xfrm>
            <a:off x="676650" y="0"/>
            <a:ext cx="38955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068" name="Google Shape;1068;p49"/>
          <p:cNvSpPr txBox="1">
            <a:spLocks noGrp="1"/>
          </p:cNvSpPr>
          <p:nvPr>
            <p:ph type="subTitle" idx="1"/>
          </p:nvPr>
        </p:nvSpPr>
        <p:spPr>
          <a:xfrm>
            <a:off x="676650" y="1449300"/>
            <a:ext cx="3895500" cy="320100"/>
          </a:xfrm>
          <a:prstGeom prst="rect">
            <a:avLst/>
          </a:prstGeom>
          <a:noFill/>
        </p:spPr>
        <p:txBody>
          <a:bodyPr spcFirstLastPara="1" wrap="square" lIns="0" tIns="0" rIns="0" bIns="0" anchor="t"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9" name="Google Shape;1069;p49"/>
          <p:cNvSpPr txBox="1">
            <a:spLocks noGrp="1"/>
          </p:cNvSpPr>
          <p:nvPr>
            <p:ph type="body" idx="2"/>
          </p:nvPr>
        </p:nvSpPr>
        <p:spPr>
          <a:xfrm>
            <a:off x="676500" y="1769375"/>
            <a:ext cx="3895500" cy="2720100"/>
          </a:xfrm>
          <a:prstGeom prst="rect">
            <a:avLst/>
          </a:prstGeom>
        </p:spPr>
        <p:txBody>
          <a:bodyPr spcFirstLastPara="1" wrap="square" lIns="0" tIns="91425" rIns="0"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500"/>
              </a:spcBef>
              <a:spcAft>
                <a:spcPts val="0"/>
              </a:spcAft>
              <a:buSzPts val="1400"/>
              <a:buChar char="●"/>
              <a:defRPr/>
            </a:lvl2pPr>
            <a:lvl3pPr marL="1371600" lvl="2" indent="-317500" rtl="0">
              <a:lnSpc>
                <a:spcPct val="100000"/>
              </a:lnSpc>
              <a:spcBef>
                <a:spcPts val="500"/>
              </a:spcBef>
              <a:spcAft>
                <a:spcPts val="0"/>
              </a:spcAft>
              <a:buSzPts val="1400"/>
              <a:buChar char="■"/>
              <a:defRPr/>
            </a:lvl3pPr>
            <a:lvl4pPr marL="1828800" lvl="3" indent="-317500" rtl="0">
              <a:lnSpc>
                <a:spcPct val="100000"/>
              </a:lnSpc>
              <a:spcBef>
                <a:spcPts val="500"/>
              </a:spcBef>
              <a:spcAft>
                <a:spcPts val="0"/>
              </a:spcAft>
              <a:buSzPts val="1400"/>
              <a:buChar char="●"/>
              <a:defRPr/>
            </a:lvl4pPr>
            <a:lvl5pPr marL="2286000" lvl="4" indent="-317500" rtl="0">
              <a:lnSpc>
                <a:spcPct val="100000"/>
              </a:lnSpc>
              <a:spcBef>
                <a:spcPts val="500"/>
              </a:spcBef>
              <a:spcAft>
                <a:spcPts val="0"/>
              </a:spcAft>
              <a:buSzPts val="1400"/>
              <a:buChar char="○"/>
              <a:defRPr/>
            </a:lvl5pPr>
            <a:lvl6pPr marL="2743200" lvl="5" indent="-317500" rtl="0">
              <a:lnSpc>
                <a:spcPct val="100000"/>
              </a:lnSpc>
              <a:spcBef>
                <a:spcPts val="500"/>
              </a:spcBef>
              <a:spcAft>
                <a:spcPts val="0"/>
              </a:spcAft>
              <a:buSzPts val="1400"/>
              <a:buChar char="■"/>
              <a:defRPr/>
            </a:lvl6pPr>
            <a:lvl7pPr marL="3200400" lvl="6" indent="-317500" rtl="0">
              <a:lnSpc>
                <a:spcPct val="100000"/>
              </a:lnSpc>
              <a:spcBef>
                <a:spcPts val="500"/>
              </a:spcBef>
              <a:spcAft>
                <a:spcPts val="0"/>
              </a:spcAft>
              <a:buSzPts val="1400"/>
              <a:buChar char="●"/>
              <a:defRPr/>
            </a:lvl7pPr>
            <a:lvl8pPr marL="3657600" lvl="7" indent="-317500" rtl="0">
              <a:lnSpc>
                <a:spcPct val="100000"/>
              </a:lnSpc>
              <a:spcBef>
                <a:spcPts val="500"/>
              </a:spcBef>
              <a:spcAft>
                <a:spcPts val="0"/>
              </a:spcAft>
              <a:buSzPts val="1400"/>
              <a:buChar char="○"/>
              <a:defRPr/>
            </a:lvl8pPr>
            <a:lvl9pPr marL="4114800" lvl="8" indent="-317500" rtl="0">
              <a:lnSpc>
                <a:spcPct val="100000"/>
              </a:lnSpc>
              <a:spcBef>
                <a:spcPts val="500"/>
              </a:spcBef>
              <a:spcAft>
                <a:spcPts val="500"/>
              </a:spcAft>
              <a:buSzPts val="1400"/>
              <a:buChar char="■"/>
              <a:defRPr/>
            </a:lvl9pPr>
          </a:lstStyle>
          <a:p>
            <a:endParaRPr/>
          </a:p>
        </p:txBody>
      </p:sp>
      <p:sp>
        <p:nvSpPr>
          <p:cNvPr id="1070" name="Google Shape;1070;p49"/>
          <p:cNvSpPr>
            <a:spLocks noGrp="1"/>
          </p:cNvSpPr>
          <p:nvPr>
            <p:ph type="pic" idx="3"/>
          </p:nvPr>
        </p:nvSpPr>
        <p:spPr>
          <a:xfrm>
            <a:off x="5221200" y="1917243"/>
            <a:ext cx="1460700" cy="1123500"/>
          </a:xfrm>
          <a:prstGeom prst="rect">
            <a:avLst/>
          </a:prstGeom>
          <a:noFill/>
          <a:ln>
            <a:noFill/>
          </a:ln>
        </p:spPr>
      </p:sp>
      <p:sp>
        <p:nvSpPr>
          <p:cNvPr id="1071" name="Google Shape;1071;p49"/>
          <p:cNvSpPr>
            <a:spLocks noGrp="1"/>
          </p:cNvSpPr>
          <p:nvPr>
            <p:ph type="pic" idx="4"/>
          </p:nvPr>
        </p:nvSpPr>
        <p:spPr>
          <a:xfrm>
            <a:off x="7006600" y="1917243"/>
            <a:ext cx="1460700" cy="1123500"/>
          </a:xfrm>
          <a:prstGeom prst="rect">
            <a:avLst/>
          </a:prstGeom>
          <a:noFill/>
          <a:ln>
            <a:noFill/>
          </a:ln>
        </p:spPr>
      </p:sp>
      <p:sp>
        <p:nvSpPr>
          <p:cNvPr id="1072" name="Google Shape;1072;p49"/>
          <p:cNvSpPr>
            <a:spLocks noGrp="1"/>
          </p:cNvSpPr>
          <p:nvPr>
            <p:ph type="pic" idx="5"/>
          </p:nvPr>
        </p:nvSpPr>
        <p:spPr>
          <a:xfrm>
            <a:off x="5221200" y="3357418"/>
            <a:ext cx="1460700" cy="1123500"/>
          </a:xfrm>
          <a:prstGeom prst="rect">
            <a:avLst/>
          </a:prstGeom>
          <a:noFill/>
          <a:ln>
            <a:noFill/>
          </a:ln>
        </p:spPr>
      </p:sp>
      <p:sp>
        <p:nvSpPr>
          <p:cNvPr id="1073" name="Google Shape;1073;p49"/>
          <p:cNvSpPr>
            <a:spLocks noGrp="1"/>
          </p:cNvSpPr>
          <p:nvPr>
            <p:ph type="pic" idx="6"/>
          </p:nvPr>
        </p:nvSpPr>
        <p:spPr>
          <a:xfrm>
            <a:off x="7006600" y="3357418"/>
            <a:ext cx="1460700" cy="1123500"/>
          </a:xfrm>
          <a:prstGeom prst="rect">
            <a:avLst/>
          </a:prstGeom>
          <a:noFill/>
          <a:ln>
            <a:noFill/>
          </a:ln>
        </p:spPr>
      </p:sp>
      <p:sp>
        <p:nvSpPr>
          <p:cNvPr id="1074" name="Google Shape;1074;p49"/>
          <p:cNvSpPr>
            <a:spLocks noGrp="1"/>
          </p:cNvSpPr>
          <p:nvPr>
            <p:ph type="pic" idx="7"/>
          </p:nvPr>
        </p:nvSpPr>
        <p:spPr>
          <a:xfrm>
            <a:off x="5221200" y="477068"/>
            <a:ext cx="1460700" cy="1123500"/>
          </a:xfrm>
          <a:prstGeom prst="rect">
            <a:avLst/>
          </a:prstGeom>
          <a:noFill/>
          <a:ln>
            <a:noFill/>
          </a:ln>
        </p:spPr>
      </p:sp>
      <p:sp>
        <p:nvSpPr>
          <p:cNvPr id="1075" name="Google Shape;1075;p49"/>
          <p:cNvSpPr>
            <a:spLocks noGrp="1"/>
          </p:cNvSpPr>
          <p:nvPr>
            <p:ph type="pic" idx="8"/>
          </p:nvPr>
        </p:nvSpPr>
        <p:spPr>
          <a:xfrm>
            <a:off x="7006600" y="477068"/>
            <a:ext cx="1460700" cy="1123500"/>
          </a:xfrm>
          <a:prstGeom prst="rect">
            <a:avLst/>
          </a:prstGeom>
          <a:noFill/>
          <a:ln>
            <a:noFill/>
          </a:ln>
        </p:spPr>
      </p:sp>
      <p:grpSp>
        <p:nvGrpSpPr>
          <p:cNvPr id="1076" name="Google Shape;1076;p49"/>
          <p:cNvGrpSpPr/>
          <p:nvPr/>
        </p:nvGrpSpPr>
        <p:grpSpPr>
          <a:xfrm>
            <a:off x="8648263" y="4659742"/>
            <a:ext cx="313719" cy="338062"/>
            <a:chOff x="3976677" y="2333625"/>
            <a:chExt cx="876309" cy="944307"/>
          </a:xfrm>
        </p:grpSpPr>
        <p:sp>
          <p:nvSpPr>
            <p:cNvPr id="1077" name="Google Shape;1077;p49"/>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78" name="Google Shape;1078;p49"/>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79" name="Google Shape;1079;p49"/>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80" name="Google Shape;1080;p49"/>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81" name="Google Shape;1081;p49"/>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82" name="Google Shape;1082;p49"/>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83" name="Google Shape;1083;p49"/>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84" name="Google Shape;1084;p49"/>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85" name="Google Shape;1085;p49"/>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86" name="Google Shape;1086;p49"/>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87" name="Google Shape;1087;p49"/>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88" name="Google Shape;1088;p49"/>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89" name="Google Shape;1089;p49"/>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90" name="Google Shape;1090;p49"/>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091" name="Google Shape;1091;p49"/>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07 - Device - A">
  <p:cSld name="CUSTOM_3">
    <p:bg>
      <p:bgPr>
        <a:solidFill>
          <a:schemeClr val="dk1"/>
        </a:solidFill>
        <a:effectLst/>
      </p:bgPr>
    </p:bg>
    <p:spTree>
      <p:nvGrpSpPr>
        <p:cNvPr id="1" name="Shape 1092"/>
        <p:cNvGrpSpPr/>
        <p:nvPr/>
      </p:nvGrpSpPr>
      <p:grpSpPr>
        <a:xfrm>
          <a:off x="0" y="0"/>
          <a:ext cx="0" cy="0"/>
          <a:chOff x="0" y="0"/>
          <a:chExt cx="0" cy="0"/>
        </a:xfrm>
      </p:grpSpPr>
      <p:pic>
        <p:nvPicPr>
          <p:cNvPr id="1093" name="Google Shape;1093;p50"/>
          <p:cNvPicPr preferRelativeResize="0"/>
          <p:nvPr/>
        </p:nvPicPr>
        <p:blipFill rotWithShape="1">
          <a:blip r:embed="rId2">
            <a:alphaModFix/>
          </a:blip>
          <a:srcRect b="6103"/>
          <a:stretch/>
        </p:blipFill>
        <p:spPr>
          <a:xfrm>
            <a:off x="676650" y="367093"/>
            <a:ext cx="7790700" cy="4494275"/>
          </a:xfrm>
          <a:prstGeom prst="rect">
            <a:avLst/>
          </a:prstGeom>
          <a:noFill/>
          <a:ln>
            <a:noFill/>
          </a:ln>
        </p:spPr>
      </p:pic>
      <p:grpSp>
        <p:nvGrpSpPr>
          <p:cNvPr id="1094" name="Google Shape;1094;p50"/>
          <p:cNvGrpSpPr/>
          <p:nvPr/>
        </p:nvGrpSpPr>
        <p:grpSpPr>
          <a:xfrm>
            <a:off x="8648263" y="4659742"/>
            <a:ext cx="313719" cy="338062"/>
            <a:chOff x="3976677" y="2333625"/>
            <a:chExt cx="876309" cy="944307"/>
          </a:xfrm>
        </p:grpSpPr>
        <p:sp>
          <p:nvSpPr>
            <p:cNvPr id="1095" name="Google Shape;1095;p50"/>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96" name="Google Shape;1096;p50"/>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97" name="Google Shape;1097;p50"/>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98" name="Google Shape;1098;p50"/>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099" name="Google Shape;1099;p50"/>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00" name="Google Shape;1100;p50"/>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01" name="Google Shape;1101;p50"/>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02" name="Google Shape;1102;p50"/>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03" name="Google Shape;1103;p50"/>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04" name="Google Shape;1104;p50"/>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05" name="Google Shape;1105;p50"/>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06" name="Google Shape;1106;p50"/>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07" name="Google Shape;1107;p50"/>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08" name="Google Shape;1108;p50"/>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109" name="Google Shape;1109;p50"/>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1110" name="Google Shape;1110;p50"/>
          <p:cNvSpPr/>
          <p:nvPr/>
        </p:nvSpPr>
        <p:spPr>
          <a:xfrm>
            <a:off x="676650" y="2806200"/>
            <a:ext cx="7790700" cy="233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0"/>
          <p:cNvSpPr>
            <a:spLocks noGrp="1"/>
          </p:cNvSpPr>
          <p:nvPr>
            <p:ph type="pic" idx="2"/>
          </p:nvPr>
        </p:nvSpPr>
        <p:spPr>
          <a:xfrm>
            <a:off x="676650" y="649300"/>
            <a:ext cx="7790700" cy="449430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07 - Device - A 1">
  <p:cSld name="CUSTOM_3_1">
    <p:bg>
      <p:bgPr>
        <a:solidFill>
          <a:schemeClr val="dk1"/>
        </a:solidFill>
        <a:effectLst/>
      </p:bgPr>
    </p:bg>
    <p:spTree>
      <p:nvGrpSpPr>
        <p:cNvPr id="1" name="Shape 1112"/>
        <p:cNvGrpSpPr/>
        <p:nvPr/>
      </p:nvGrpSpPr>
      <p:grpSpPr>
        <a:xfrm>
          <a:off x="0" y="0"/>
          <a:ext cx="0" cy="0"/>
          <a:chOff x="0" y="0"/>
          <a:chExt cx="0" cy="0"/>
        </a:xfrm>
      </p:grpSpPr>
      <p:pic>
        <p:nvPicPr>
          <p:cNvPr id="1113" name="Google Shape;1113;p51"/>
          <p:cNvPicPr preferRelativeResize="0"/>
          <p:nvPr/>
        </p:nvPicPr>
        <p:blipFill rotWithShape="1">
          <a:blip r:embed="rId2">
            <a:alphaModFix/>
          </a:blip>
          <a:srcRect b="6103"/>
          <a:stretch/>
        </p:blipFill>
        <p:spPr>
          <a:xfrm>
            <a:off x="676650" y="1609045"/>
            <a:ext cx="7790700" cy="4494275"/>
          </a:xfrm>
          <a:prstGeom prst="rect">
            <a:avLst/>
          </a:prstGeom>
          <a:noFill/>
          <a:ln>
            <a:noFill/>
          </a:ln>
        </p:spPr>
      </p:pic>
      <p:grpSp>
        <p:nvGrpSpPr>
          <p:cNvPr id="1114" name="Google Shape;1114;p51"/>
          <p:cNvGrpSpPr/>
          <p:nvPr/>
        </p:nvGrpSpPr>
        <p:grpSpPr>
          <a:xfrm>
            <a:off x="8648263" y="4659742"/>
            <a:ext cx="313719" cy="338062"/>
            <a:chOff x="3976677" y="2333625"/>
            <a:chExt cx="876309" cy="944307"/>
          </a:xfrm>
        </p:grpSpPr>
        <p:sp>
          <p:nvSpPr>
            <p:cNvPr id="1115" name="Google Shape;1115;p51"/>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16" name="Google Shape;1116;p51"/>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17" name="Google Shape;1117;p51"/>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18" name="Google Shape;1118;p51"/>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19" name="Google Shape;1119;p51"/>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20" name="Google Shape;1120;p51"/>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21" name="Google Shape;1121;p51"/>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22" name="Google Shape;1122;p51"/>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23" name="Google Shape;1123;p51"/>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24" name="Google Shape;1124;p51"/>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25" name="Google Shape;1125;p51"/>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26" name="Google Shape;1126;p51"/>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27" name="Google Shape;1127;p51"/>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28" name="Google Shape;1128;p51"/>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129" name="Google Shape;1129;p51"/>
          <p:cNvSpPr>
            <a:spLocks noGrp="1"/>
          </p:cNvSpPr>
          <p:nvPr>
            <p:ph type="pic" idx="2"/>
          </p:nvPr>
        </p:nvSpPr>
        <p:spPr>
          <a:xfrm>
            <a:off x="676650" y="1901575"/>
            <a:ext cx="7790700" cy="3241800"/>
          </a:xfrm>
          <a:prstGeom prst="rect">
            <a:avLst/>
          </a:prstGeom>
          <a:noFill/>
          <a:ln>
            <a:noFill/>
          </a:ln>
        </p:spPr>
      </p:sp>
      <p:sp>
        <p:nvSpPr>
          <p:cNvPr id="1130" name="Google Shape;1130;p51"/>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1131" name="Google Shape;1131;p51"/>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2 - Section Title - Blue B">
  <p:cSld name="CUSTOM_13_2">
    <p:bg>
      <p:bgPr>
        <a:solidFill>
          <a:schemeClr val="dk1"/>
        </a:solidFill>
        <a:effectLst/>
      </p:bgPr>
    </p:bg>
    <p:spTree>
      <p:nvGrpSpPr>
        <p:cNvPr id="1" name="Shape 121"/>
        <p:cNvGrpSpPr/>
        <p:nvPr/>
      </p:nvGrpSpPr>
      <p:grpSpPr>
        <a:xfrm>
          <a:off x="0" y="0"/>
          <a:ext cx="0" cy="0"/>
          <a:chOff x="0" y="0"/>
          <a:chExt cx="0" cy="0"/>
        </a:xfrm>
      </p:grpSpPr>
      <p:sp>
        <p:nvSpPr>
          <p:cNvPr id="122" name="Google Shape;122;p7"/>
          <p:cNvSpPr>
            <a:spLocks noGrp="1"/>
          </p:cNvSpPr>
          <p:nvPr>
            <p:ph type="pic" idx="2"/>
          </p:nvPr>
        </p:nvSpPr>
        <p:spPr>
          <a:xfrm>
            <a:off x="4896625" y="0"/>
            <a:ext cx="4247400" cy="5143500"/>
          </a:xfrm>
          <a:prstGeom prst="rect">
            <a:avLst/>
          </a:prstGeom>
          <a:noFill/>
          <a:ln>
            <a:noFill/>
          </a:ln>
        </p:spPr>
      </p:sp>
      <p:grpSp>
        <p:nvGrpSpPr>
          <p:cNvPr id="123" name="Google Shape;123;p7"/>
          <p:cNvGrpSpPr/>
          <p:nvPr/>
        </p:nvGrpSpPr>
        <p:grpSpPr>
          <a:xfrm>
            <a:off x="8648263" y="4659742"/>
            <a:ext cx="313719" cy="338062"/>
            <a:chOff x="3976677" y="2333625"/>
            <a:chExt cx="876309" cy="944307"/>
          </a:xfrm>
        </p:grpSpPr>
        <p:sp>
          <p:nvSpPr>
            <p:cNvPr id="124" name="Google Shape;124;p7"/>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5" name="Google Shape;125;p7"/>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6" name="Google Shape;126;p7"/>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7" name="Google Shape;127;p7"/>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8" name="Google Shape;128;p7"/>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9" name="Google Shape;129;p7"/>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0" name="Google Shape;130;p7"/>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1" name="Google Shape;131;p7"/>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2" name="Google Shape;132;p7"/>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3" name="Google Shape;133;p7"/>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4" name="Google Shape;134;p7"/>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5" name="Google Shape;135;p7"/>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6" name="Google Shape;136;p7"/>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7" name="Google Shape;137;p7"/>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38" name="Google Shape;138;p7"/>
          <p:cNvSpPr txBox="1">
            <a:spLocks noGrp="1"/>
          </p:cNvSpPr>
          <p:nvPr>
            <p:ph type="subTitle" idx="1"/>
          </p:nvPr>
        </p:nvSpPr>
        <p:spPr>
          <a:xfrm>
            <a:off x="676475" y="3530775"/>
            <a:ext cx="4220100" cy="639000"/>
          </a:xfrm>
          <a:prstGeom prst="rect">
            <a:avLst/>
          </a:prstGeom>
        </p:spPr>
        <p:txBody>
          <a:bodyPr spcFirstLastPara="1" wrap="square" lIns="0" tIns="182875" rIns="91425" bIns="0"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139" name="Google Shape;139;p7"/>
          <p:cNvSpPr txBox="1">
            <a:spLocks noGrp="1"/>
          </p:cNvSpPr>
          <p:nvPr>
            <p:ph type="title"/>
          </p:nvPr>
        </p:nvSpPr>
        <p:spPr>
          <a:xfrm>
            <a:off x="676475" y="1929375"/>
            <a:ext cx="4220100" cy="1601400"/>
          </a:xfrm>
          <a:prstGeom prst="rect">
            <a:avLst/>
          </a:prstGeom>
        </p:spPr>
        <p:txBody>
          <a:bodyPr spcFirstLastPara="1" wrap="square" lIns="0" tIns="0" rIns="91425" bIns="22860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40" name="Google Shape;140;p7"/>
          <p:cNvSpPr txBox="1">
            <a:spLocks noGrp="1"/>
          </p:cNvSpPr>
          <p:nvPr>
            <p:ph type="title" idx="3" hasCustomPrompt="1"/>
          </p:nvPr>
        </p:nvSpPr>
        <p:spPr>
          <a:xfrm>
            <a:off x="676700" y="649225"/>
            <a:ext cx="2596800" cy="12768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7200"/>
              <a:buNone/>
              <a:defRPr sz="7200">
                <a:solidFill>
                  <a:schemeClr val="lt1"/>
                </a:solidFill>
              </a:defRPr>
            </a:lvl1pPr>
            <a:lvl2pPr lvl="1"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1"/>
              </a:buClr>
              <a:buSzPts val="7200"/>
              <a:buFont typeface="Fira Sans Extra Condensed Medium"/>
              <a:buNone/>
              <a:defRPr sz="72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41" name="Google Shape;141;p7"/>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007 - Device - B">
  <p:cSld name="CUSTOM_9_1">
    <p:bg>
      <p:bgPr>
        <a:solidFill>
          <a:schemeClr val="dk1"/>
        </a:solidFill>
        <a:effectLst/>
      </p:bgPr>
    </p:bg>
    <p:spTree>
      <p:nvGrpSpPr>
        <p:cNvPr id="1" name="Shape 1132"/>
        <p:cNvGrpSpPr/>
        <p:nvPr/>
      </p:nvGrpSpPr>
      <p:grpSpPr>
        <a:xfrm>
          <a:off x="0" y="0"/>
          <a:ext cx="0" cy="0"/>
          <a:chOff x="0" y="0"/>
          <a:chExt cx="0" cy="0"/>
        </a:xfrm>
      </p:grpSpPr>
      <p:grpSp>
        <p:nvGrpSpPr>
          <p:cNvPr id="1133" name="Google Shape;1133;p52"/>
          <p:cNvGrpSpPr/>
          <p:nvPr/>
        </p:nvGrpSpPr>
        <p:grpSpPr>
          <a:xfrm>
            <a:off x="4174953" y="1709040"/>
            <a:ext cx="4694065" cy="2750196"/>
            <a:chOff x="1177450" y="241631"/>
            <a:chExt cx="6173152" cy="3616776"/>
          </a:xfrm>
        </p:grpSpPr>
        <p:sp>
          <p:nvSpPr>
            <p:cNvPr id="1134" name="Google Shape;1134;p52"/>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rgbClr val="DDDDDD"/>
                </a:gs>
                <a:gs pos="100000">
                  <a:srgbClr val="919191"/>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5" name="Google Shape;1135;p52"/>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6" name="Google Shape;1136;p52"/>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7" name="Google Shape;1137;p52"/>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38" name="Google Shape;1138;p52"/>
          <p:cNvSpPr/>
          <p:nvPr/>
        </p:nvSpPr>
        <p:spPr>
          <a:xfrm>
            <a:off x="4705321" y="1859802"/>
            <a:ext cx="3645000" cy="23172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9" name="Google Shape;1139;p52"/>
          <p:cNvGrpSpPr/>
          <p:nvPr/>
        </p:nvGrpSpPr>
        <p:grpSpPr>
          <a:xfrm>
            <a:off x="8648263" y="4659742"/>
            <a:ext cx="313719" cy="338062"/>
            <a:chOff x="3976677" y="2333625"/>
            <a:chExt cx="876309" cy="944307"/>
          </a:xfrm>
        </p:grpSpPr>
        <p:sp>
          <p:nvSpPr>
            <p:cNvPr id="1140" name="Google Shape;1140;p52"/>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41" name="Google Shape;1141;p52"/>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42" name="Google Shape;1142;p52"/>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43" name="Google Shape;1143;p52"/>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44" name="Google Shape;1144;p52"/>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45" name="Google Shape;1145;p52"/>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46" name="Google Shape;1146;p52"/>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47" name="Google Shape;1147;p52"/>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48" name="Google Shape;1148;p52"/>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49" name="Google Shape;1149;p52"/>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50" name="Google Shape;1150;p52"/>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51" name="Google Shape;1151;p52"/>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52" name="Google Shape;1152;p52"/>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53" name="Google Shape;1153;p52"/>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154" name="Google Shape;1154;p52"/>
          <p:cNvSpPr txBox="1">
            <a:spLocks noGrp="1"/>
          </p:cNvSpPr>
          <p:nvPr>
            <p:ph type="title"/>
          </p:nvPr>
        </p:nvSpPr>
        <p:spPr>
          <a:xfrm>
            <a:off x="676650" y="649225"/>
            <a:ext cx="3895200" cy="12801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155" name="Google Shape;1155;p52"/>
          <p:cNvSpPr txBox="1">
            <a:spLocks noGrp="1"/>
          </p:cNvSpPr>
          <p:nvPr>
            <p:ph type="subTitle" idx="1"/>
          </p:nvPr>
        </p:nvSpPr>
        <p:spPr>
          <a:xfrm>
            <a:off x="676650" y="2098525"/>
            <a:ext cx="38952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1156" name="Google Shape;1156;p52"/>
          <p:cNvSpPr>
            <a:spLocks noGrp="1"/>
          </p:cNvSpPr>
          <p:nvPr>
            <p:ph type="pic" idx="2"/>
          </p:nvPr>
        </p:nvSpPr>
        <p:spPr>
          <a:xfrm>
            <a:off x="4705325" y="1859800"/>
            <a:ext cx="3645000" cy="2317200"/>
          </a:xfrm>
          <a:prstGeom prst="rect">
            <a:avLst/>
          </a:prstGeom>
          <a:noFill/>
          <a:ln>
            <a:noFill/>
          </a:ln>
        </p:spPr>
      </p:sp>
      <p:sp>
        <p:nvSpPr>
          <p:cNvPr id="1157" name="Google Shape;1157;p52"/>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007 - Device - C">
  <p:cSld name="CUSTOM_10_1">
    <p:bg>
      <p:bgPr>
        <a:solidFill>
          <a:schemeClr val="dk1"/>
        </a:solidFill>
        <a:effectLst/>
      </p:bgPr>
    </p:bg>
    <p:spTree>
      <p:nvGrpSpPr>
        <p:cNvPr id="1" name="Shape 1158"/>
        <p:cNvGrpSpPr/>
        <p:nvPr/>
      </p:nvGrpSpPr>
      <p:grpSpPr>
        <a:xfrm>
          <a:off x="0" y="0"/>
          <a:ext cx="0" cy="0"/>
          <a:chOff x="0" y="0"/>
          <a:chExt cx="0" cy="0"/>
        </a:xfrm>
      </p:grpSpPr>
      <p:grpSp>
        <p:nvGrpSpPr>
          <p:cNvPr id="1159" name="Google Shape;1159;p53"/>
          <p:cNvGrpSpPr/>
          <p:nvPr/>
        </p:nvGrpSpPr>
        <p:grpSpPr>
          <a:xfrm>
            <a:off x="5221227" y="465959"/>
            <a:ext cx="2736410" cy="4222433"/>
            <a:chOff x="2112475" y="238125"/>
            <a:chExt cx="3395050" cy="5238750"/>
          </a:xfrm>
        </p:grpSpPr>
        <p:sp>
          <p:nvSpPr>
            <p:cNvPr id="1160" name="Google Shape;1160;p53"/>
            <p:cNvSpPr/>
            <p:nvPr/>
          </p:nvSpPr>
          <p:spPr>
            <a:xfrm>
              <a:off x="2112475" y="238125"/>
              <a:ext cx="3395050" cy="5238750"/>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gradFill>
              <a:gsLst>
                <a:gs pos="0">
                  <a:srgbClr val="DDDDDD"/>
                </a:gs>
                <a:gs pos="100000">
                  <a:srgbClr val="91919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3"/>
            <p:cNvSpPr/>
            <p:nvPr/>
          </p:nvSpPr>
          <p:spPr>
            <a:xfrm>
              <a:off x="3671350" y="5147100"/>
              <a:ext cx="279175" cy="179900"/>
            </a:xfrm>
            <a:custGeom>
              <a:avLst/>
              <a:gdLst/>
              <a:ahLst/>
              <a:cxnLst/>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B7B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3"/>
            <p:cNvSpPr/>
            <p:nvPr/>
          </p:nvSpPr>
          <p:spPr>
            <a:xfrm>
              <a:off x="3650725" y="446100"/>
              <a:ext cx="54375" cy="54350"/>
            </a:xfrm>
            <a:custGeom>
              <a:avLst/>
              <a:gdLst/>
              <a:ahLst/>
              <a:cxnLst/>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B7B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3"/>
            <p:cNvSpPr/>
            <p:nvPr/>
          </p:nvSpPr>
          <p:spPr>
            <a:xfrm>
              <a:off x="3761275" y="423600"/>
              <a:ext cx="99325" cy="99325"/>
            </a:xfrm>
            <a:custGeom>
              <a:avLst/>
              <a:gdLst/>
              <a:ahLst/>
              <a:cxnLst/>
              <a:rect l="l" t="t" r="r" b="b"/>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B7B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4" name="Google Shape;1164;p53"/>
          <p:cNvSpPr/>
          <p:nvPr/>
        </p:nvSpPr>
        <p:spPr>
          <a:xfrm>
            <a:off x="5290750" y="844650"/>
            <a:ext cx="2602500" cy="3461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5" name="Google Shape;1165;p53"/>
          <p:cNvGrpSpPr/>
          <p:nvPr/>
        </p:nvGrpSpPr>
        <p:grpSpPr>
          <a:xfrm>
            <a:off x="8648263" y="4659742"/>
            <a:ext cx="313719" cy="338062"/>
            <a:chOff x="3976677" y="2333625"/>
            <a:chExt cx="876309" cy="944307"/>
          </a:xfrm>
        </p:grpSpPr>
        <p:sp>
          <p:nvSpPr>
            <p:cNvPr id="1166" name="Google Shape;1166;p53"/>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67" name="Google Shape;1167;p53"/>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68" name="Google Shape;1168;p53"/>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69" name="Google Shape;1169;p53"/>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70" name="Google Shape;1170;p53"/>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71" name="Google Shape;1171;p53"/>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72" name="Google Shape;1172;p53"/>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73" name="Google Shape;1173;p53"/>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74" name="Google Shape;1174;p53"/>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75" name="Google Shape;1175;p53"/>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76" name="Google Shape;1176;p53"/>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77" name="Google Shape;1177;p53"/>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78" name="Google Shape;1178;p53"/>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79" name="Google Shape;1179;p53"/>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180" name="Google Shape;1180;p53"/>
          <p:cNvSpPr txBox="1">
            <a:spLocks noGrp="1"/>
          </p:cNvSpPr>
          <p:nvPr>
            <p:ph type="subTitle" idx="1"/>
          </p:nvPr>
        </p:nvSpPr>
        <p:spPr>
          <a:xfrm>
            <a:off x="676650" y="2098525"/>
            <a:ext cx="38952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1181" name="Google Shape;1181;p53"/>
          <p:cNvSpPr txBox="1">
            <a:spLocks noGrp="1"/>
          </p:cNvSpPr>
          <p:nvPr>
            <p:ph type="title"/>
          </p:nvPr>
        </p:nvSpPr>
        <p:spPr>
          <a:xfrm>
            <a:off x="676650" y="649225"/>
            <a:ext cx="3895200" cy="12801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182" name="Google Shape;1182;p53"/>
          <p:cNvSpPr>
            <a:spLocks noGrp="1"/>
          </p:cNvSpPr>
          <p:nvPr>
            <p:ph type="pic" idx="2"/>
          </p:nvPr>
        </p:nvSpPr>
        <p:spPr>
          <a:xfrm>
            <a:off x="5290750" y="844650"/>
            <a:ext cx="2602500" cy="3461100"/>
          </a:xfrm>
          <a:prstGeom prst="rect">
            <a:avLst/>
          </a:prstGeom>
          <a:noFill/>
          <a:ln>
            <a:noFill/>
          </a:ln>
        </p:spPr>
      </p:sp>
      <p:sp>
        <p:nvSpPr>
          <p:cNvPr id="1183" name="Google Shape;1183;p53"/>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007 - Device - D">
  <p:cSld name="CUSTOM_11_1">
    <p:bg>
      <p:bgPr>
        <a:solidFill>
          <a:schemeClr val="dk1"/>
        </a:solidFill>
        <a:effectLst/>
      </p:bgPr>
    </p:bg>
    <p:spTree>
      <p:nvGrpSpPr>
        <p:cNvPr id="1" name="Shape 1184"/>
        <p:cNvGrpSpPr/>
        <p:nvPr/>
      </p:nvGrpSpPr>
      <p:grpSpPr>
        <a:xfrm>
          <a:off x="0" y="0"/>
          <a:ext cx="0" cy="0"/>
          <a:chOff x="0" y="0"/>
          <a:chExt cx="0" cy="0"/>
        </a:xfrm>
      </p:grpSpPr>
      <p:grpSp>
        <p:nvGrpSpPr>
          <p:cNvPr id="1185" name="Google Shape;1185;p54"/>
          <p:cNvGrpSpPr/>
          <p:nvPr/>
        </p:nvGrpSpPr>
        <p:grpSpPr>
          <a:xfrm>
            <a:off x="5221225" y="373572"/>
            <a:ext cx="2119546" cy="4396359"/>
            <a:chOff x="2547150" y="238125"/>
            <a:chExt cx="2525675" cy="5238750"/>
          </a:xfrm>
        </p:grpSpPr>
        <p:sp>
          <p:nvSpPr>
            <p:cNvPr id="1186" name="Google Shape;1186;p54"/>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gradFill>
              <a:gsLst>
                <a:gs pos="0">
                  <a:srgbClr val="DDDDDD"/>
                </a:gs>
                <a:gs pos="100000">
                  <a:srgbClr val="91919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4"/>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B7B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4"/>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B7B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4"/>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B7B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0" name="Google Shape;1190;p54"/>
          <p:cNvSpPr/>
          <p:nvPr/>
        </p:nvSpPr>
        <p:spPr>
          <a:xfrm>
            <a:off x="5270750" y="769125"/>
            <a:ext cx="2019000" cy="35985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1" name="Google Shape;1191;p54"/>
          <p:cNvGrpSpPr/>
          <p:nvPr/>
        </p:nvGrpSpPr>
        <p:grpSpPr>
          <a:xfrm>
            <a:off x="8648263" y="4659742"/>
            <a:ext cx="313719" cy="338062"/>
            <a:chOff x="3976677" y="2333625"/>
            <a:chExt cx="876309" cy="944307"/>
          </a:xfrm>
        </p:grpSpPr>
        <p:sp>
          <p:nvSpPr>
            <p:cNvPr id="1192" name="Google Shape;1192;p54"/>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93" name="Google Shape;1193;p54"/>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94" name="Google Shape;1194;p54"/>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95" name="Google Shape;1195;p54"/>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96" name="Google Shape;1196;p54"/>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97" name="Google Shape;1197;p54"/>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98" name="Google Shape;1198;p54"/>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199" name="Google Shape;1199;p54"/>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00" name="Google Shape;1200;p54"/>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01" name="Google Shape;1201;p54"/>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02" name="Google Shape;1202;p54"/>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03" name="Google Shape;1203;p54"/>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04" name="Google Shape;1204;p54"/>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05" name="Google Shape;1205;p54"/>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206" name="Google Shape;1206;p54"/>
          <p:cNvSpPr txBox="1">
            <a:spLocks noGrp="1"/>
          </p:cNvSpPr>
          <p:nvPr>
            <p:ph type="subTitle" idx="1"/>
          </p:nvPr>
        </p:nvSpPr>
        <p:spPr>
          <a:xfrm>
            <a:off x="676650" y="2098525"/>
            <a:ext cx="38952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1207" name="Google Shape;1207;p54"/>
          <p:cNvSpPr txBox="1">
            <a:spLocks noGrp="1"/>
          </p:cNvSpPr>
          <p:nvPr>
            <p:ph type="title"/>
          </p:nvPr>
        </p:nvSpPr>
        <p:spPr>
          <a:xfrm>
            <a:off x="676650" y="649225"/>
            <a:ext cx="3895200" cy="12801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208" name="Google Shape;1208;p54"/>
          <p:cNvSpPr>
            <a:spLocks noGrp="1"/>
          </p:cNvSpPr>
          <p:nvPr>
            <p:ph type="pic" idx="2"/>
          </p:nvPr>
        </p:nvSpPr>
        <p:spPr>
          <a:xfrm>
            <a:off x="5270750" y="769125"/>
            <a:ext cx="2019000" cy="3598500"/>
          </a:xfrm>
          <a:prstGeom prst="rect">
            <a:avLst/>
          </a:prstGeom>
          <a:noFill/>
          <a:ln>
            <a:noFill/>
          </a:ln>
        </p:spPr>
      </p:sp>
      <p:sp>
        <p:nvSpPr>
          <p:cNvPr id="1209" name="Google Shape;1209;p54"/>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08 - Table - Blue A">
  <p:cSld name="CUSTOM_4_2_5_1">
    <p:bg>
      <p:bgPr>
        <a:solidFill>
          <a:schemeClr val="dk1"/>
        </a:solidFill>
        <a:effectLst/>
      </p:bgPr>
    </p:bg>
    <p:spTree>
      <p:nvGrpSpPr>
        <p:cNvPr id="1" name="Shape 1210"/>
        <p:cNvGrpSpPr/>
        <p:nvPr/>
      </p:nvGrpSpPr>
      <p:grpSpPr>
        <a:xfrm>
          <a:off x="0" y="0"/>
          <a:ext cx="0" cy="0"/>
          <a:chOff x="0" y="0"/>
          <a:chExt cx="0" cy="0"/>
        </a:xfrm>
      </p:grpSpPr>
      <p:sp>
        <p:nvSpPr>
          <p:cNvPr id="1211" name="Google Shape;1211;p55"/>
          <p:cNvSpPr txBox="1">
            <a:spLocks noGrp="1"/>
          </p:cNvSpPr>
          <p:nvPr>
            <p:ph type="body" idx="1"/>
          </p:nvPr>
        </p:nvSpPr>
        <p:spPr>
          <a:xfrm>
            <a:off x="6519675" y="1929375"/>
            <a:ext cx="19479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sz="1100" b="1">
                <a:solidFill>
                  <a:schemeClr val="lt1"/>
                </a:solidFill>
              </a:defRPr>
            </a:lvl2pPr>
            <a:lvl3pPr marL="1371600" lvl="2" indent="-298450" rtl="0">
              <a:spcBef>
                <a:spcPts val="0"/>
              </a:spcBef>
              <a:spcAft>
                <a:spcPts val="0"/>
              </a:spcAft>
              <a:buClr>
                <a:schemeClr val="lt1"/>
              </a:buClr>
              <a:buSzPts val="1100"/>
              <a:buChar char="■"/>
              <a:defRPr sz="1100" b="1">
                <a:solidFill>
                  <a:schemeClr val="lt1"/>
                </a:solidFill>
              </a:defRPr>
            </a:lvl3pPr>
            <a:lvl4pPr marL="1828800" lvl="3" indent="-298450" rtl="0">
              <a:spcBef>
                <a:spcPts val="0"/>
              </a:spcBef>
              <a:spcAft>
                <a:spcPts val="0"/>
              </a:spcAft>
              <a:buClr>
                <a:schemeClr val="lt1"/>
              </a:buClr>
              <a:buSzPts val="1100"/>
              <a:buChar char="●"/>
              <a:defRPr sz="1100" b="1">
                <a:solidFill>
                  <a:schemeClr val="lt1"/>
                </a:solidFill>
              </a:defRPr>
            </a:lvl4pPr>
            <a:lvl5pPr marL="2286000" lvl="4" indent="-298450" rtl="0">
              <a:spcBef>
                <a:spcPts val="0"/>
              </a:spcBef>
              <a:spcAft>
                <a:spcPts val="0"/>
              </a:spcAft>
              <a:buClr>
                <a:schemeClr val="lt1"/>
              </a:buClr>
              <a:buSzPts val="1100"/>
              <a:buChar char="○"/>
              <a:defRPr sz="1100" b="1">
                <a:solidFill>
                  <a:schemeClr val="lt1"/>
                </a:solidFill>
              </a:defRPr>
            </a:lvl5pPr>
            <a:lvl6pPr marL="2743200" lvl="5" indent="-298450" rtl="0">
              <a:spcBef>
                <a:spcPts val="0"/>
              </a:spcBef>
              <a:spcAft>
                <a:spcPts val="0"/>
              </a:spcAft>
              <a:buClr>
                <a:schemeClr val="lt1"/>
              </a:buClr>
              <a:buSzPts val="1100"/>
              <a:buChar char="■"/>
              <a:defRPr sz="1100" b="1">
                <a:solidFill>
                  <a:schemeClr val="lt1"/>
                </a:solidFill>
              </a:defRPr>
            </a:lvl6pPr>
            <a:lvl7pPr marL="3200400" lvl="6" indent="-298450" rtl="0">
              <a:spcBef>
                <a:spcPts val="0"/>
              </a:spcBef>
              <a:spcAft>
                <a:spcPts val="0"/>
              </a:spcAft>
              <a:buClr>
                <a:schemeClr val="lt1"/>
              </a:buClr>
              <a:buSzPts val="1100"/>
              <a:buChar char="●"/>
              <a:defRPr sz="1100" b="1">
                <a:solidFill>
                  <a:schemeClr val="lt1"/>
                </a:solidFill>
              </a:defRPr>
            </a:lvl7pPr>
            <a:lvl8pPr marL="3657600" lvl="7" indent="-298450" rtl="0">
              <a:spcBef>
                <a:spcPts val="0"/>
              </a:spcBef>
              <a:spcAft>
                <a:spcPts val="0"/>
              </a:spcAft>
              <a:buClr>
                <a:schemeClr val="lt1"/>
              </a:buClr>
              <a:buSzPts val="1100"/>
              <a:buChar char="○"/>
              <a:defRPr sz="1100" b="1">
                <a:solidFill>
                  <a:schemeClr val="lt1"/>
                </a:solidFill>
              </a:defRPr>
            </a:lvl8pPr>
            <a:lvl9pPr marL="4114800" lvl="8" indent="-298450" rtl="0">
              <a:spcBef>
                <a:spcPts val="0"/>
              </a:spcBef>
              <a:spcAft>
                <a:spcPts val="0"/>
              </a:spcAft>
              <a:buClr>
                <a:schemeClr val="lt1"/>
              </a:buClr>
              <a:buSzPts val="1100"/>
              <a:buChar char="■"/>
              <a:defRPr sz="1100" b="1">
                <a:solidFill>
                  <a:schemeClr val="lt1"/>
                </a:solidFill>
              </a:defRPr>
            </a:lvl9pPr>
          </a:lstStyle>
          <a:p>
            <a:endParaRPr/>
          </a:p>
        </p:txBody>
      </p:sp>
      <p:sp>
        <p:nvSpPr>
          <p:cNvPr id="1212" name="Google Shape;1212;p55"/>
          <p:cNvSpPr txBox="1">
            <a:spLocks noGrp="1"/>
          </p:cNvSpPr>
          <p:nvPr>
            <p:ph type="body" idx="2"/>
          </p:nvPr>
        </p:nvSpPr>
        <p:spPr>
          <a:xfrm>
            <a:off x="6519675" y="2567250"/>
            <a:ext cx="19479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1213" name="Google Shape;1213;p55"/>
          <p:cNvSpPr txBox="1">
            <a:spLocks noGrp="1"/>
          </p:cNvSpPr>
          <p:nvPr>
            <p:ph type="body" idx="3"/>
          </p:nvPr>
        </p:nvSpPr>
        <p:spPr>
          <a:xfrm>
            <a:off x="6519675" y="3209939"/>
            <a:ext cx="19479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1214" name="Google Shape;1214;p55"/>
          <p:cNvSpPr txBox="1">
            <a:spLocks noGrp="1"/>
          </p:cNvSpPr>
          <p:nvPr>
            <p:ph type="body" idx="4"/>
          </p:nvPr>
        </p:nvSpPr>
        <p:spPr>
          <a:xfrm>
            <a:off x="6519675" y="3849625"/>
            <a:ext cx="19479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1215" name="Google Shape;1215;p55"/>
          <p:cNvSpPr txBox="1">
            <a:spLocks noGrp="1"/>
          </p:cNvSpPr>
          <p:nvPr>
            <p:ph type="body" idx="5"/>
          </p:nvPr>
        </p:nvSpPr>
        <p:spPr>
          <a:xfrm>
            <a:off x="676500" y="1929375"/>
            <a:ext cx="19479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sz="1100" b="1">
                <a:solidFill>
                  <a:schemeClr val="lt1"/>
                </a:solidFill>
              </a:defRPr>
            </a:lvl2pPr>
            <a:lvl3pPr marL="1371600" lvl="2" indent="-298450" rtl="0">
              <a:spcBef>
                <a:spcPts val="0"/>
              </a:spcBef>
              <a:spcAft>
                <a:spcPts val="0"/>
              </a:spcAft>
              <a:buClr>
                <a:schemeClr val="lt1"/>
              </a:buClr>
              <a:buSzPts val="1100"/>
              <a:buChar char="■"/>
              <a:defRPr sz="1100" b="1">
                <a:solidFill>
                  <a:schemeClr val="lt1"/>
                </a:solidFill>
              </a:defRPr>
            </a:lvl3pPr>
            <a:lvl4pPr marL="1828800" lvl="3" indent="-298450" rtl="0">
              <a:spcBef>
                <a:spcPts val="0"/>
              </a:spcBef>
              <a:spcAft>
                <a:spcPts val="0"/>
              </a:spcAft>
              <a:buClr>
                <a:schemeClr val="lt1"/>
              </a:buClr>
              <a:buSzPts val="1100"/>
              <a:buChar char="●"/>
              <a:defRPr sz="1100" b="1">
                <a:solidFill>
                  <a:schemeClr val="lt1"/>
                </a:solidFill>
              </a:defRPr>
            </a:lvl4pPr>
            <a:lvl5pPr marL="2286000" lvl="4" indent="-298450" rtl="0">
              <a:spcBef>
                <a:spcPts val="0"/>
              </a:spcBef>
              <a:spcAft>
                <a:spcPts val="0"/>
              </a:spcAft>
              <a:buClr>
                <a:schemeClr val="lt1"/>
              </a:buClr>
              <a:buSzPts val="1100"/>
              <a:buChar char="○"/>
              <a:defRPr sz="1100" b="1">
                <a:solidFill>
                  <a:schemeClr val="lt1"/>
                </a:solidFill>
              </a:defRPr>
            </a:lvl5pPr>
            <a:lvl6pPr marL="2743200" lvl="5" indent="-298450" rtl="0">
              <a:spcBef>
                <a:spcPts val="0"/>
              </a:spcBef>
              <a:spcAft>
                <a:spcPts val="0"/>
              </a:spcAft>
              <a:buClr>
                <a:schemeClr val="lt1"/>
              </a:buClr>
              <a:buSzPts val="1100"/>
              <a:buChar char="■"/>
              <a:defRPr sz="1100" b="1">
                <a:solidFill>
                  <a:schemeClr val="lt1"/>
                </a:solidFill>
              </a:defRPr>
            </a:lvl6pPr>
            <a:lvl7pPr marL="3200400" lvl="6" indent="-298450" rtl="0">
              <a:spcBef>
                <a:spcPts val="0"/>
              </a:spcBef>
              <a:spcAft>
                <a:spcPts val="0"/>
              </a:spcAft>
              <a:buClr>
                <a:schemeClr val="lt1"/>
              </a:buClr>
              <a:buSzPts val="1100"/>
              <a:buChar char="●"/>
              <a:defRPr sz="1100" b="1">
                <a:solidFill>
                  <a:schemeClr val="lt1"/>
                </a:solidFill>
              </a:defRPr>
            </a:lvl7pPr>
            <a:lvl8pPr marL="3657600" lvl="7" indent="-298450" rtl="0">
              <a:spcBef>
                <a:spcPts val="0"/>
              </a:spcBef>
              <a:spcAft>
                <a:spcPts val="0"/>
              </a:spcAft>
              <a:buClr>
                <a:schemeClr val="lt1"/>
              </a:buClr>
              <a:buSzPts val="1100"/>
              <a:buChar char="○"/>
              <a:defRPr sz="1100" b="1">
                <a:solidFill>
                  <a:schemeClr val="lt1"/>
                </a:solidFill>
              </a:defRPr>
            </a:lvl8pPr>
            <a:lvl9pPr marL="4114800" lvl="8" indent="-298450" rtl="0">
              <a:spcBef>
                <a:spcPts val="0"/>
              </a:spcBef>
              <a:spcAft>
                <a:spcPts val="0"/>
              </a:spcAft>
              <a:buClr>
                <a:schemeClr val="lt1"/>
              </a:buClr>
              <a:buSzPts val="1100"/>
              <a:buChar char="■"/>
              <a:defRPr sz="1100" b="1">
                <a:solidFill>
                  <a:schemeClr val="lt1"/>
                </a:solidFill>
              </a:defRPr>
            </a:lvl9pPr>
          </a:lstStyle>
          <a:p>
            <a:endParaRPr/>
          </a:p>
        </p:txBody>
      </p:sp>
      <p:sp>
        <p:nvSpPr>
          <p:cNvPr id="1216" name="Google Shape;1216;p55"/>
          <p:cNvSpPr txBox="1">
            <a:spLocks noGrp="1"/>
          </p:cNvSpPr>
          <p:nvPr>
            <p:ph type="body" idx="6"/>
          </p:nvPr>
        </p:nvSpPr>
        <p:spPr>
          <a:xfrm>
            <a:off x="2624325" y="1929375"/>
            <a:ext cx="19479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sz="1100" b="1">
                <a:solidFill>
                  <a:schemeClr val="lt1"/>
                </a:solidFill>
              </a:defRPr>
            </a:lvl2pPr>
            <a:lvl3pPr marL="1371600" lvl="2" indent="-298450" rtl="0">
              <a:spcBef>
                <a:spcPts val="0"/>
              </a:spcBef>
              <a:spcAft>
                <a:spcPts val="0"/>
              </a:spcAft>
              <a:buClr>
                <a:schemeClr val="lt1"/>
              </a:buClr>
              <a:buSzPts val="1100"/>
              <a:buChar char="■"/>
              <a:defRPr sz="1100" b="1">
                <a:solidFill>
                  <a:schemeClr val="lt1"/>
                </a:solidFill>
              </a:defRPr>
            </a:lvl3pPr>
            <a:lvl4pPr marL="1828800" lvl="3" indent="-298450" rtl="0">
              <a:spcBef>
                <a:spcPts val="0"/>
              </a:spcBef>
              <a:spcAft>
                <a:spcPts val="0"/>
              </a:spcAft>
              <a:buClr>
                <a:schemeClr val="lt1"/>
              </a:buClr>
              <a:buSzPts val="1100"/>
              <a:buChar char="●"/>
              <a:defRPr sz="1100" b="1">
                <a:solidFill>
                  <a:schemeClr val="lt1"/>
                </a:solidFill>
              </a:defRPr>
            </a:lvl4pPr>
            <a:lvl5pPr marL="2286000" lvl="4" indent="-298450" rtl="0">
              <a:spcBef>
                <a:spcPts val="0"/>
              </a:spcBef>
              <a:spcAft>
                <a:spcPts val="0"/>
              </a:spcAft>
              <a:buClr>
                <a:schemeClr val="lt1"/>
              </a:buClr>
              <a:buSzPts val="1100"/>
              <a:buChar char="○"/>
              <a:defRPr sz="1100" b="1">
                <a:solidFill>
                  <a:schemeClr val="lt1"/>
                </a:solidFill>
              </a:defRPr>
            </a:lvl5pPr>
            <a:lvl6pPr marL="2743200" lvl="5" indent="-298450" rtl="0">
              <a:spcBef>
                <a:spcPts val="0"/>
              </a:spcBef>
              <a:spcAft>
                <a:spcPts val="0"/>
              </a:spcAft>
              <a:buClr>
                <a:schemeClr val="lt1"/>
              </a:buClr>
              <a:buSzPts val="1100"/>
              <a:buChar char="■"/>
              <a:defRPr sz="1100" b="1">
                <a:solidFill>
                  <a:schemeClr val="lt1"/>
                </a:solidFill>
              </a:defRPr>
            </a:lvl6pPr>
            <a:lvl7pPr marL="3200400" lvl="6" indent="-298450" rtl="0">
              <a:spcBef>
                <a:spcPts val="0"/>
              </a:spcBef>
              <a:spcAft>
                <a:spcPts val="0"/>
              </a:spcAft>
              <a:buClr>
                <a:schemeClr val="lt1"/>
              </a:buClr>
              <a:buSzPts val="1100"/>
              <a:buChar char="●"/>
              <a:defRPr sz="1100" b="1">
                <a:solidFill>
                  <a:schemeClr val="lt1"/>
                </a:solidFill>
              </a:defRPr>
            </a:lvl7pPr>
            <a:lvl8pPr marL="3657600" lvl="7" indent="-298450" rtl="0">
              <a:spcBef>
                <a:spcPts val="0"/>
              </a:spcBef>
              <a:spcAft>
                <a:spcPts val="0"/>
              </a:spcAft>
              <a:buClr>
                <a:schemeClr val="lt1"/>
              </a:buClr>
              <a:buSzPts val="1100"/>
              <a:buChar char="○"/>
              <a:defRPr sz="1100" b="1">
                <a:solidFill>
                  <a:schemeClr val="lt1"/>
                </a:solidFill>
              </a:defRPr>
            </a:lvl8pPr>
            <a:lvl9pPr marL="4114800" lvl="8" indent="-298450" rtl="0">
              <a:spcBef>
                <a:spcPts val="0"/>
              </a:spcBef>
              <a:spcAft>
                <a:spcPts val="0"/>
              </a:spcAft>
              <a:buClr>
                <a:schemeClr val="lt1"/>
              </a:buClr>
              <a:buSzPts val="1100"/>
              <a:buChar char="■"/>
              <a:defRPr sz="1100" b="1">
                <a:solidFill>
                  <a:schemeClr val="lt1"/>
                </a:solidFill>
              </a:defRPr>
            </a:lvl9pPr>
          </a:lstStyle>
          <a:p>
            <a:endParaRPr/>
          </a:p>
        </p:txBody>
      </p:sp>
      <p:sp>
        <p:nvSpPr>
          <p:cNvPr id="1217" name="Google Shape;1217;p55"/>
          <p:cNvSpPr txBox="1">
            <a:spLocks noGrp="1"/>
          </p:cNvSpPr>
          <p:nvPr>
            <p:ph type="body" idx="7"/>
          </p:nvPr>
        </p:nvSpPr>
        <p:spPr>
          <a:xfrm>
            <a:off x="4572000" y="1929375"/>
            <a:ext cx="19479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sz="1100" b="1">
                <a:solidFill>
                  <a:schemeClr val="lt1"/>
                </a:solidFill>
              </a:defRPr>
            </a:lvl2pPr>
            <a:lvl3pPr marL="1371600" lvl="2" indent="-298450" rtl="0">
              <a:spcBef>
                <a:spcPts val="0"/>
              </a:spcBef>
              <a:spcAft>
                <a:spcPts val="0"/>
              </a:spcAft>
              <a:buClr>
                <a:schemeClr val="lt1"/>
              </a:buClr>
              <a:buSzPts val="1100"/>
              <a:buChar char="■"/>
              <a:defRPr sz="1100" b="1">
                <a:solidFill>
                  <a:schemeClr val="lt1"/>
                </a:solidFill>
              </a:defRPr>
            </a:lvl3pPr>
            <a:lvl4pPr marL="1828800" lvl="3" indent="-298450" rtl="0">
              <a:spcBef>
                <a:spcPts val="0"/>
              </a:spcBef>
              <a:spcAft>
                <a:spcPts val="0"/>
              </a:spcAft>
              <a:buClr>
                <a:schemeClr val="lt1"/>
              </a:buClr>
              <a:buSzPts val="1100"/>
              <a:buChar char="●"/>
              <a:defRPr sz="1100" b="1">
                <a:solidFill>
                  <a:schemeClr val="lt1"/>
                </a:solidFill>
              </a:defRPr>
            </a:lvl4pPr>
            <a:lvl5pPr marL="2286000" lvl="4" indent="-298450" rtl="0">
              <a:spcBef>
                <a:spcPts val="0"/>
              </a:spcBef>
              <a:spcAft>
                <a:spcPts val="0"/>
              </a:spcAft>
              <a:buClr>
                <a:schemeClr val="lt1"/>
              </a:buClr>
              <a:buSzPts val="1100"/>
              <a:buChar char="○"/>
              <a:defRPr sz="1100" b="1">
                <a:solidFill>
                  <a:schemeClr val="lt1"/>
                </a:solidFill>
              </a:defRPr>
            </a:lvl5pPr>
            <a:lvl6pPr marL="2743200" lvl="5" indent="-298450" rtl="0">
              <a:spcBef>
                <a:spcPts val="0"/>
              </a:spcBef>
              <a:spcAft>
                <a:spcPts val="0"/>
              </a:spcAft>
              <a:buClr>
                <a:schemeClr val="lt1"/>
              </a:buClr>
              <a:buSzPts val="1100"/>
              <a:buChar char="■"/>
              <a:defRPr sz="1100" b="1">
                <a:solidFill>
                  <a:schemeClr val="lt1"/>
                </a:solidFill>
              </a:defRPr>
            </a:lvl6pPr>
            <a:lvl7pPr marL="3200400" lvl="6" indent="-298450" rtl="0">
              <a:spcBef>
                <a:spcPts val="0"/>
              </a:spcBef>
              <a:spcAft>
                <a:spcPts val="0"/>
              </a:spcAft>
              <a:buClr>
                <a:schemeClr val="lt1"/>
              </a:buClr>
              <a:buSzPts val="1100"/>
              <a:buChar char="●"/>
              <a:defRPr sz="1100" b="1">
                <a:solidFill>
                  <a:schemeClr val="lt1"/>
                </a:solidFill>
              </a:defRPr>
            </a:lvl7pPr>
            <a:lvl8pPr marL="3657600" lvl="7" indent="-298450" rtl="0">
              <a:spcBef>
                <a:spcPts val="0"/>
              </a:spcBef>
              <a:spcAft>
                <a:spcPts val="0"/>
              </a:spcAft>
              <a:buClr>
                <a:schemeClr val="lt1"/>
              </a:buClr>
              <a:buSzPts val="1100"/>
              <a:buChar char="○"/>
              <a:defRPr sz="1100" b="1">
                <a:solidFill>
                  <a:schemeClr val="lt1"/>
                </a:solidFill>
              </a:defRPr>
            </a:lvl8pPr>
            <a:lvl9pPr marL="4114800" lvl="8" indent="-298450" rtl="0">
              <a:spcBef>
                <a:spcPts val="0"/>
              </a:spcBef>
              <a:spcAft>
                <a:spcPts val="0"/>
              </a:spcAft>
              <a:buClr>
                <a:schemeClr val="lt1"/>
              </a:buClr>
              <a:buSzPts val="1100"/>
              <a:buChar char="■"/>
              <a:defRPr sz="1100" b="1">
                <a:solidFill>
                  <a:schemeClr val="lt1"/>
                </a:solidFill>
              </a:defRPr>
            </a:lvl9pPr>
          </a:lstStyle>
          <a:p>
            <a:endParaRPr/>
          </a:p>
        </p:txBody>
      </p:sp>
      <p:sp>
        <p:nvSpPr>
          <p:cNvPr id="1218" name="Google Shape;1218;p55"/>
          <p:cNvSpPr txBox="1">
            <a:spLocks noGrp="1"/>
          </p:cNvSpPr>
          <p:nvPr>
            <p:ph type="body" idx="8"/>
          </p:nvPr>
        </p:nvSpPr>
        <p:spPr>
          <a:xfrm>
            <a:off x="676500" y="2567250"/>
            <a:ext cx="19479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sz="1100" b="1">
                <a:solidFill>
                  <a:schemeClr val="lt1"/>
                </a:solidFill>
              </a:defRPr>
            </a:lvl2pPr>
            <a:lvl3pPr marL="1371600" lvl="2" indent="-298450" rtl="0">
              <a:spcBef>
                <a:spcPts val="0"/>
              </a:spcBef>
              <a:spcAft>
                <a:spcPts val="0"/>
              </a:spcAft>
              <a:buClr>
                <a:schemeClr val="lt1"/>
              </a:buClr>
              <a:buSzPts val="1100"/>
              <a:buChar char="■"/>
              <a:defRPr sz="1100" b="1">
                <a:solidFill>
                  <a:schemeClr val="lt1"/>
                </a:solidFill>
              </a:defRPr>
            </a:lvl3pPr>
            <a:lvl4pPr marL="1828800" lvl="3" indent="-298450" rtl="0">
              <a:spcBef>
                <a:spcPts val="0"/>
              </a:spcBef>
              <a:spcAft>
                <a:spcPts val="0"/>
              </a:spcAft>
              <a:buClr>
                <a:schemeClr val="lt1"/>
              </a:buClr>
              <a:buSzPts val="1100"/>
              <a:buChar char="●"/>
              <a:defRPr sz="1100" b="1">
                <a:solidFill>
                  <a:schemeClr val="lt1"/>
                </a:solidFill>
              </a:defRPr>
            </a:lvl4pPr>
            <a:lvl5pPr marL="2286000" lvl="4" indent="-298450" rtl="0">
              <a:spcBef>
                <a:spcPts val="0"/>
              </a:spcBef>
              <a:spcAft>
                <a:spcPts val="0"/>
              </a:spcAft>
              <a:buClr>
                <a:schemeClr val="lt1"/>
              </a:buClr>
              <a:buSzPts val="1100"/>
              <a:buChar char="○"/>
              <a:defRPr sz="1100" b="1">
                <a:solidFill>
                  <a:schemeClr val="lt1"/>
                </a:solidFill>
              </a:defRPr>
            </a:lvl5pPr>
            <a:lvl6pPr marL="2743200" lvl="5" indent="-298450" rtl="0">
              <a:spcBef>
                <a:spcPts val="0"/>
              </a:spcBef>
              <a:spcAft>
                <a:spcPts val="0"/>
              </a:spcAft>
              <a:buClr>
                <a:schemeClr val="lt1"/>
              </a:buClr>
              <a:buSzPts val="1100"/>
              <a:buChar char="■"/>
              <a:defRPr sz="1100" b="1">
                <a:solidFill>
                  <a:schemeClr val="lt1"/>
                </a:solidFill>
              </a:defRPr>
            </a:lvl6pPr>
            <a:lvl7pPr marL="3200400" lvl="6" indent="-298450" rtl="0">
              <a:spcBef>
                <a:spcPts val="0"/>
              </a:spcBef>
              <a:spcAft>
                <a:spcPts val="0"/>
              </a:spcAft>
              <a:buClr>
                <a:schemeClr val="lt1"/>
              </a:buClr>
              <a:buSzPts val="1100"/>
              <a:buChar char="●"/>
              <a:defRPr sz="1100" b="1">
                <a:solidFill>
                  <a:schemeClr val="lt1"/>
                </a:solidFill>
              </a:defRPr>
            </a:lvl7pPr>
            <a:lvl8pPr marL="3657600" lvl="7" indent="-298450" rtl="0">
              <a:spcBef>
                <a:spcPts val="0"/>
              </a:spcBef>
              <a:spcAft>
                <a:spcPts val="0"/>
              </a:spcAft>
              <a:buClr>
                <a:schemeClr val="lt1"/>
              </a:buClr>
              <a:buSzPts val="1100"/>
              <a:buChar char="○"/>
              <a:defRPr sz="1100" b="1">
                <a:solidFill>
                  <a:schemeClr val="lt1"/>
                </a:solidFill>
              </a:defRPr>
            </a:lvl8pPr>
            <a:lvl9pPr marL="4114800" lvl="8" indent="-298450" rtl="0">
              <a:spcBef>
                <a:spcPts val="0"/>
              </a:spcBef>
              <a:spcAft>
                <a:spcPts val="0"/>
              </a:spcAft>
              <a:buClr>
                <a:schemeClr val="lt1"/>
              </a:buClr>
              <a:buSzPts val="1100"/>
              <a:buChar char="■"/>
              <a:defRPr sz="1100" b="1">
                <a:solidFill>
                  <a:schemeClr val="lt1"/>
                </a:solidFill>
              </a:defRPr>
            </a:lvl9pPr>
          </a:lstStyle>
          <a:p>
            <a:endParaRPr/>
          </a:p>
        </p:txBody>
      </p:sp>
      <p:sp>
        <p:nvSpPr>
          <p:cNvPr id="1219" name="Google Shape;1219;p55"/>
          <p:cNvSpPr txBox="1">
            <a:spLocks noGrp="1"/>
          </p:cNvSpPr>
          <p:nvPr>
            <p:ph type="body" idx="9"/>
          </p:nvPr>
        </p:nvSpPr>
        <p:spPr>
          <a:xfrm>
            <a:off x="2624325" y="2567250"/>
            <a:ext cx="19479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1220" name="Google Shape;1220;p55"/>
          <p:cNvSpPr txBox="1">
            <a:spLocks noGrp="1"/>
          </p:cNvSpPr>
          <p:nvPr>
            <p:ph type="body" idx="13"/>
          </p:nvPr>
        </p:nvSpPr>
        <p:spPr>
          <a:xfrm>
            <a:off x="4572000" y="2567250"/>
            <a:ext cx="19479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1221" name="Google Shape;1221;p55"/>
          <p:cNvSpPr txBox="1">
            <a:spLocks noGrp="1"/>
          </p:cNvSpPr>
          <p:nvPr>
            <p:ph type="body" idx="14"/>
          </p:nvPr>
        </p:nvSpPr>
        <p:spPr>
          <a:xfrm>
            <a:off x="676500" y="3209939"/>
            <a:ext cx="19479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sz="1100" b="1">
                <a:solidFill>
                  <a:schemeClr val="lt1"/>
                </a:solidFill>
              </a:defRPr>
            </a:lvl2pPr>
            <a:lvl3pPr marL="1371600" lvl="2" indent="-298450" rtl="0">
              <a:spcBef>
                <a:spcPts val="0"/>
              </a:spcBef>
              <a:spcAft>
                <a:spcPts val="0"/>
              </a:spcAft>
              <a:buClr>
                <a:schemeClr val="lt1"/>
              </a:buClr>
              <a:buSzPts val="1100"/>
              <a:buChar char="■"/>
              <a:defRPr sz="1100" b="1">
                <a:solidFill>
                  <a:schemeClr val="lt1"/>
                </a:solidFill>
              </a:defRPr>
            </a:lvl3pPr>
            <a:lvl4pPr marL="1828800" lvl="3" indent="-298450" rtl="0">
              <a:spcBef>
                <a:spcPts val="0"/>
              </a:spcBef>
              <a:spcAft>
                <a:spcPts val="0"/>
              </a:spcAft>
              <a:buClr>
                <a:schemeClr val="lt1"/>
              </a:buClr>
              <a:buSzPts val="1100"/>
              <a:buChar char="●"/>
              <a:defRPr sz="1100" b="1">
                <a:solidFill>
                  <a:schemeClr val="lt1"/>
                </a:solidFill>
              </a:defRPr>
            </a:lvl4pPr>
            <a:lvl5pPr marL="2286000" lvl="4" indent="-298450" rtl="0">
              <a:spcBef>
                <a:spcPts val="0"/>
              </a:spcBef>
              <a:spcAft>
                <a:spcPts val="0"/>
              </a:spcAft>
              <a:buClr>
                <a:schemeClr val="lt1"/>
              </a:buClr>
              <a:buSzPts val="1100"/>
              <a:buChar char="○"/>
              <a:defRPr sz="1100" b="1">
                <a:solidFill>
                  <a:schemeClr val="lt1"/>
                </a:solidFill>
              </a:defRPr>
            </a:lvl5pPr>
            <a:lvl6pPr marL="2743200" lvl="5" indent="-298450" rtl="0">
              <a:spcBef>
                <a:spcPts val="0"/>
              </a:spcBef>
              <a:spcAft>
                <a:spcPts val="0"/>
              </a:spcAft>
              <a:buClr>
                <a:schemeClr val="lt1"/>
              </a:buClr>
              <a:buSzPts val="1100"/>
              <a:buChar char="■"/>
              <a:defRPr sz="1100" b="1">
                <a:solidFill>
                  <a:schemeClr val="lt1"/>
                </a:solidFill>
              </a:defRPr>
            </a:lvl6pPr>
            <a:lvl7pPr marL="3200400" lvl="6" indent="-298450" rtl="0">
              <a:spcBef>
                <a:spcPts val="0"/>
              </a:spcBef>
              <a:spcAft>
                <a:spcPts val="0"/>
              </a:spcAft>
              <a:buClr>
                <a:schemeClr val="lt1"/>
              </a:buClr>
              <a:buSzPts val="1100"/>
              <a:buChar char="●"/>
              <a:defRPr sz="1100" b="1">
                <a:solidFill>
                  <a:schemeClr val="lt1"/>
                </a:solidFill>
              </a:defRPr>
            </a:lvl7pPr>
            <a:lvl8pPr marL="3657600" lvl="7" indent="-298450" rtl="0">
              <a:spcBef>
                <a:spcPts val="0"/>
              </a:spcBef>
              <a:spcAft>
                <a:spcPts val="0"/>
              </a:spcAft>
              <a:buClr>
                <a:schemeClr val="lt1"/>
              </a:buClr>
              <a:buSzPts val="1100"/>
              <a:buChar char="○"/>
              <a:defRPr sz="1100" b="1">
                <a:solidFill>
                  <a:schemeClr val="lt1"/>
                </a:solidFill>
              </a:defRPr>
            </a:lvl8pPr>
            <a:lvl9pPr marL="4114800" lvl="8" indent="-298450" rtl="0">
              <a:spcBef>
                <a:spcPts val="0"/>
              </a:spcBef>
              <a:spcAft>
                <a:spcPts val="0"/>
              </a:spcAft>
              <a:buClr>
                <a:schemeClr val="lt1"/>
              </a:buClr>
              <a:buSzPts val="1100"/>
              <a:buChar char="■"/>
              <a:defRPr sz="1100" b="1">
                <a:solidFill>
                  <a:schemeClr val="lt1"/>
                </a:solidFill>
              </a:defRPr>
            </a:lvl9pPr>
          </a:lstStyle>
          <a:p>
            <a:endParaRPr/>
          </a:p>
        </p:txBody>
      </p:sp>
      <p:sp>
        <p:nvSpPr>
          <p:cNvPr id="1222" name="Google Shape;1222;p55"/>
          <p:cNvSpPr txBox="1">
            <a:spLocks noGrp="1"/>
          </p:cNvSpPr>
          <p:nvPr>
            <p:ph type="body" idx="15"/>
          </p:nvPr>
        </p:nvSpPr>
        <p:spPr>
          <a:xfrm>
            <a:off x="2624325" y="3209939"/>
            <a:ext cx="19479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1223" name="Google Shape;1223;p55"/>
          <p:cNvSpPr txBox="1">
            <a:spLocks noGrp="1"/>
          </p:cNvSpPr>
          <p:nvPr>
            <p:ph type="body" idx="16"/>
          </p:nvPr>
        </p:nvSpPr>
        <p:spPr>
          <a:xfrm>
            <a:off x="4572000" y="3209939"/>
            <a:ext cx="19479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1224" name="Google Shape;1224;p55"/>
          <p:cNvSpPr txBox="1">
            <a:spLocks noGrp="1"/>
          </p:cNvSpPr>
          <p:nvPr>
            <p:ph type="body" idx="17"/>
          </p:nvPr>
        </p:nvSpPr>
        <p:spPr>
          <a:xfrm>
            <a:off x="676500" y="3849625"/>
            <a:ext cx="19479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b="1">
                <a:solidFill>
                  <a:schemeClr val="lt1"/>
                </a:solidFill>
              </a:defRPr>
            </a:lvl1pPr>
            <a:lvl2pPr marL="914400" lvl="1" indent="-298450" rtl="0">
              <a:spcBef>
                <a:spcPts val="0"/>
              </a:spcBef>
              <a:spcAft>
                <a:spcPts val="0"/>
              </a:spcAft>
              <a:buClr>
                <a:schemeClr val="lt1"/>
              </a:buClr>
              <a:buSzPts val="1100"/>
              <a:buChar char="○"/>
              <a:defRPr sz="1100" b="1">
                <a:solidFill>
                  <a:schemeClr val="lt1"/>
                </a:solidFill>
              </a:defRPr>
            </a:lvl2pPr>
            <a:lvl3pPr marL="1371600" lvl="2" indent="-298450" rtl="0">
              <a:spcBef>
                <a:spcPts val="0"/>
              </a:spcBef>
              <a:spcAft>
                <a:spcPts val="0"/>
              </a:spcAft>
              <a:buClr>
                <a:schemeClr val="lt1"/>
              </a:buClr>
              <a:buSzPts val="1100"/>
              <a:buChar char="■"/>
              <a:defRPr sz="1100" b="1">
                <a:solidFill>
                  <a:schemeClr val="lt1"/>
                </a:solidFill>
              </a:defRPr>
            </a:lvl3pPr>
            <a:lvl4pPr marL="1828800" lvl="3" indent="-298450" rtl="0">
              <a:spcBef>
                <a:spcPts val="0"/>
              </a:spcBef>
              <a:spcAft>
                <a:spcPts val="0"/>
              </a:spcAft>
              <a:buClr>
                <a:schemeClr val="lt1"/>
              </a:buClr>
              <a:buSzPts val="1100"/>
              <a:buChar char="●"/>
              <a:defRPr sz="1100" b="1">
                <a:solidFill>
                  <a:schemeClr val="lt1"/>
                </a:solidFill>
              </a:defRPr>
            </a:lvl4pPr>
            <a:lvl5pPr marL="2286000" lvl="4" indent="-298450" rtl="0">
              <a:spcBef>
                <a:spcPts val="0"/>
              </a:spcBef>
              <a:spcAft>
                <a:spcPts val="0"/>
              </a:spcAft>
              <a:buClr>
                <a:schemeClr val="lt1"/>
              </a:buClr>
              <a:buSzPts val="1100"/>
              <a:buChar char="○"/>
              <a:defRPr sz="1100" b="1">
                <a:solidFill>
                  <a:schemeClr val="lt1"/>
                </a:solidFill>
              </a:defRPr>
            </a:lvl5pPr>
            <a:lvl6pPr marL="2743200" lvl="5" indent="-298450" rtl="0">
              <a:spcBef>
                <a:spcPts val="0"/>
              </a:spcBef>
              <a:spcAft>
                <a:spcPts val="0"/>
              </a:spcAft>
              <a:buClr>
                <a:schemeClr val="lt1"/>
              </a:buClr>
              <a:buSzPts val="1100"/>
              <a:buChar char="■"/>
              <a:defRPr sz="1100" b="1">
                <a:solidFill>
                  <a:schemeClr val="lt1"/>
                </a:solidFill>
              </a:defRPr>
            </a:lvl6pPr>
            <a:lvl7pPr marL="3200400" lvl="6" indent="-298450" rtl="0">
              <a:spcBef>
                <a:spcPts val="0"/>
              </a:spcBef>
              <a:spcAft>
                <a:spcPts val="0"/>
              </a:spcAft>
              <a:buClr>
                <a:schemeClr val="lt1"/>
              </a:buClr>
              <a:buSzPts val="1100"/>
              <a:buChar char="●"/>
              <a:defRPr sz="1100" b="1">
                <a:solidFill>
                  <a:schemeClr val="lt1"/>
                </a:solidFill>
              </a:defRPr>
            </a:lvl7pPr>
            <a:lvl8pPr marL="3657600" lvl="7" indent="-298450" rtl="0">
              <a:spcBef>
                <a:spcPts val="0"/>
              </a:spcBef>
              <a:spcAft>
                <a:spcPts val="0"/>
              </a:spcAft>
              <a:buClr>
                <a:schemeClr val="lt1"/>
              </a:buClr>
              <a:buSzPts val="1100"/>
              <a:buChar char="○"/>
              <a:defRPr sz="1100" b="1">
                <a:solidFill>
                  <a:schemeClr val="lt1"/>
                </a:solidFill>
              </a:defRPr>
            </a:lvl8pPr>
            <a:lvl9pPr marL="4114800" lvl="8" indent="-298450" rtl="0">
              <a:spcBef>
                <a:spcPts val="0"/>
              </a:spcBef>
              <a:spcAft>
                <a:spcPts val="0"/>
              </a:spcAft>
              <a:buClr>
                <a:schemeClr val="lt1"/>
              </a:buClr>
              <a:buSzPts val="1100"/>
              <a:buChar char="■"/>
              <a:defRPr sz="1100" b="1">
                <a:solidFill>
                  <a:schemeClr val="lt1"/>
                </a:solidFill>
              </a:defRPr>
            </a:lvl9pPr>
          </a:lstStyle>
          <a:p>
            <a:endParaRPr/>
          </a:p>
        </p:txBody>
      </p:sp>
      <p:sp>
        <p:nvSpPr>
          <p:cNvPr id="1225" name="Google Shape;1225;p55"/>
          <p:cNvSpPr txBox="1">
            <a:spLocks noGrp="1"/>
          </p:cNvSpPr>
          <p:nvPr>
            <p:ph type="body" idx="18"/>
          </p:nvPr>
        </p:nvSpPr>
        <p:spPr>
          <a:xfrm>
            <a:off x="2624325" y="3849625"/>
            <a:ext cx="19479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sp>
        <p:nvSpPr>
          <p:cNvPr id="1226" name="Google Shape;1226;p55"/>
          <p:cNvSpPr txBox="1">
            <a:spLocks noGrp="1"/>
          </p:cNvSpPr>
          <p:nvPr>
            <p:ph type="body" idx="19"/>
          </p:nvPr>
        </p:nvSpPr>
        <p:spPr>
          <a:xfrm>
            <a:off x="4572000" y="3849625"/>
            <a:ext cx="19479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Clr>
                <a:schemeClr val="lt1"/>
              </a:buClr>
              <a:buSzPts val="1100"/>
              <a:buChar char="●"/>
              <a:defRPr sz="1100">
                <a:solidFill>
                  <a:schemeClr val="lt1"/>
                </a:solidFill>
              </a:defRPr>
            </a:lvl1pPr>
            <a:lvl2pPr marL="914400" lvl="1" indent="-298450" rtl="0">
              <a:spcBef>
                <a:spcPts val="0"/>
              </a:spcBef>
              <a:spcAft>
                <a:spcPts val="0"/>
              </a:spcAft>
              <a:buClr>
                <a:schemeClr val="lt1"/>
              </a:buClr>
              <a:buSzPts val="1100"/>
              <a:buChar char="○"/>
              <a:defRPr sz="1100">
                <a:solidFill>
                  <a:schemeClr val="lt1"/>
                </a:solidFill>
              </a:defRPr>
            </a:lvl2pPr>
            <a:lvl3pPr marL="1371600" lvl="2" indent="-298450" rtl="0">
              <a:spcBef>
                <a:spcPts val="0"/>
              </a:spcBef>
              <a:spcAft>
                <a:spcPts val="0"/>
              </a:spcAft>
              <a:buClr>
                <a:schemeClr val="lt1"/>
              </a:buClr>
              <a:buSzPts val="1100"/>
              <a:buChar char="■"/>
              <a:defRPr sz="1100">
                <a:solidFill>
                  <a:schemeClr val="lt1"/>
                </a:solidFill>
              </a:defRPr>
            </a:lvl3pPr>
            <a:lvl4pPr marL="1828800" lvl="3" indent="-298450" rtl="0">
              <a:spcBef>
                <a:spcPts val="0"/>
              </a:spcBef>
              <a:spcAft>
                <a:spcPts val="0"/>
              </a:spcAft>
              <a:buClr>
                <a:schemeClr val="lt1"/>
              </a:buClr>
              <a:buSzPts val="1100"/>
              <a:buChar char="●"/>
              <a:defRPr sz="1100">
                <a:solidFill>
                  <a:schemeClr val="lt1"/>
                </a:solidFill>
              </a:defRPr>
            </a:lvl4pPr>
            <a:lvl5pPr marL="2286000" lvl="4" indent="-298450" rtl="0">
              <a:spcBef>
                <a:spcPts val="0"/>
              </a:spcBef>
              <a:spcAft>
                <a:spcPts val="0"/>
              </a:spcAft>
              <a:buClr>
                <a:schemeClr val="lt1"/>
              </a:buClr>
              <a:buSzPts val="1100"/>
              <a:buChar char="○"/>
              <a:defRPr sz="1100">
                <a:solidFill>
                  <a:schemeClr val="lt1"/>
                </a:solidFill>
              </a:defRPr>
            </a:lvl5pPr>
            <a:lvl6pPr marL="2743200" lvl="5" indent="-298450" rtl="0">
              <a:spcBef>
                <a:spcPts val="0"/>
              </a:spcBef>
              <a:spcAft>
                <a:spcPts val="0"/>
              </a:spcAft>
              <a:buClr>
                <a:schemeClr val="lt1"/>
              </a:buClr>
              <a:buSzPts val="1100"/>
              <a:buChar char="■"/>
              <a:defRPr sz="1100">
                <a:solidFill>
                  <a:schemeClr val="lt1"/>
                </a:solidFill>
              </a:defRPr>
            </a:lvl6pPr>
            <a:lvl7pPr marL="3200400" lvl="6" indent="-298450" rtl="0">
              <a:spcBef>
                <a:spcPts val="0"/>
              </a:spcBef>
              <a:spcAft>
                <a:spcPts val="0"/>
              </a:spcAft>
              <a:buClr>
                <a:schemeClr val="lt1"/>
              </a:buClr>
              <a:buSzPts val="1100"/>
              <a:buChar char="●"/>
              <a:defRPr sz="1100">
                <a:solidFill>
                  <a:schemeClr val="lt1"/>
                </a:solidFill>
              </a:defRPr>
            </a:lvl7pPr>
            <a:lvl8pPr marL="3657600" lvl="7" indent="-298450" rtl="0">
              <a:spcBef>
                <a:spcPts val="0"/>
              </a:spcBef>
              <a:spcAft>
                <a:spcPts val="0"/>
              </a:spcAft>
              <a:buClr>
                <a:schemeClr val="lt1"/>
              </a:buClr>
              <a:buSzPts val="1100"/>
              <a:buChar char="○"/>
              <a:defRPr sz="1100">
                <a:solidFill>
                  <a:schemeClr val="lt1"/>
                </a:solidFill>
              </a:defRPr>
            </a:lvl8pPr>
            <a:lvl9pPr marL="4114800" lvl="8" indent="-298450" rtl="0">
              <a:spcBef>
                <a:spcPts val="0"/>
              </a:spcBef>
              <a:spcAft>
                <a:spcPts val="0"/>
              </a:spcAft>
              <a:buClr>
                <a:schemeClr val="lt1"/>
              </a:buClr>
              <a:buSzPts val="1100"/>
              <a:buChar char="■"/>
              <a:defRPr sz="1100">
                <a:solidFill>
                  <a:schemeClr val="lt1"/>
                </a:solidFill>
              </a:defRPr>
            </a:lvl9pPr>
          </a:lstStyle>
          <a:p>
            <a:endParaRPr/>
          </a:p>
        </p:txBody>
      </p:sp>
      <p:grpSp>
        <p:nvGrpSpPr>
          <p:cNvPr id="1227" name="Google Shape;1227;p55"/>
          <p:cNvGrpSpPr/>
          <p:nvPr/>
        </p:nvGrpSpPr>
        <p:grpSpPr>
          <a:xfrm>
            <a:off x="8648263" y="4659742"/>
            <a:ext cx="313719" cy="338062"/>
            <a:chOff x="3976677" y="2333625"/>
            <a:chExt cx="876309" cy="944307"/>
          </a:xfrm>
        </p:grpSpPr>
        <p:sp>
          <p:nvSpPr>
            <p:cNvPr id="1228" name="Google Shape;1228;p55"/>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29" name="Google Shape;1229;p55"/>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30" name="Google Shape;1230;p55"/>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31" name="Google Shape;1231;p55"/>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32" name="Google Shape;1232;p55"/>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33" name="Google Shape;1233;p55"/>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34" name="Google Shape;1234;p55"/>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35" name="Google Shape;1235;p55"/>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36" name="Google Shape;1236;p55"/>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37" name="Google Shape;1237;p55"/>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38" name="Google Shape;1238;p55"/>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39" name="Google Shape;1239;p55"/>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40" name="Google Shape;1240;p55"/>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41" name="Google Shape;1241;p55"/>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242" name="Google Shape;1242;p55"/>
          <p:cNvSpPr txBox="1">
            <a:spLocks noGrp="1"/>
          </p:cNvSpPr>
          <p:nvPr>
            <p:ph type="subTitle" idx="20"/>
          </p:nvPr>
        </p:nvSpPr>
        <p:spPr>
          <a:xfrm>
            <a:off x="676650" y="1449300"/>
            <a:ext cx="7790700" cy="320100"/>
          </a:xfrm>
          <a:prstGeom prst="rect">
            <a:avLst/>
          </a:prstGeom>
          <a:noFill/>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1243" name="Google Shape;1243;p55"/>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1244" name="Google Shape;1244;p55"/>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008 - Table - Grey A">
  <p:cSld name="CUSTOM_4_2_5_1_1">
    <p:bg>
      <p:bgPr>
        <a:solidFill>
          <a:schemeClr val="lt2"/>
        </a:solidFill>
        <a:effectLst/>
      </p:bgPr>
    </p:bg>
    <p:spTree>
      <p:nvGrpSpPr>
        <p:cNvPr id="1" name="Shape 1245"/>
        <p:cNvGrpSpPr/>
        <p:nvPr/>
      </p:nvGrpSpPr>
      <p:grpSpPr>
        <a:xfrm>
          <a:off x="0" y="0"/>
          <a:ext cx="0" cy="0"/>
          <a:chOff x="0" y="0"/>
          <a:chExt cx="0" cy="0"/>
        </a:xfrm>
      </p:grpSpPr>
      <p:sp>
        <p:nvSpPr>
          <p:cNvPr id="1246" name="Google Shape;1246;p56"/>
          <p:cNvSpPr txBox="1">
            <a:spLocks noGrp="1"/>
          </p:cNvSpPr>
          <p:nvPr>
            <p:ph type="body" idx="1"/>
          </p:nvPr>
        </p:nvSpPr>
        <p:spPr>
          <a:xfrm>
            <a:off x="6519675" y="1929375"/>
            <a:ext cx="19479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b="1"/>
            </a:lvl1pPr>
            <a:lvl2pPr marL="914400" lvl="1" indent="-298450" rtl="0">
              <a:spcBef>
                <a:spcPts val="0"/>
              </a:spcBef>
              <a:spcAft>
                <a:spcPts val="0"/>
              </a:spcAft>
              <a:buSzPts val="1100"/>
              <a:buChar char="○"/>
              <a:defRPr sz="1100" b="1"/>
            </a:lvl2pPr>
            <a:lvl3pPr marL="1371600" lvl="2" indent="-298450" rtl="0">
              <a:spcBef>
                <a:spcPts val="0"/>
              </a:spcBef>
              <a:spcAft>
                <a:spcPts val="0"/>
              </a:spcAft>
              <a:buSzPts val="1100"/>
              <a:buChar char="■"/>
              <a:defRPr sz="1100" b="1"/>
            </a:lvl3pPr>
            <a:lvl4pPr marL="1828800" lvl="3" indent="-298450" rtl="0">
              <a:spcBef>
                <a:spcPts val="0"/>
              </a:spcBef>
              <a:spcAft>
                <a:spcPts val="0"/>
              </a:spcAft>
              <a:buSzPts val="1100"/>
              <a:buChar char="●"/>
              <a:defRPr sz="1100" b="1"/>
            </a:lvl4pPr>
            <a:lvl5pPr marL="2286000" lvl="4" indent="-298450" rtl="0">
              <a:spcBef>
                <a:spcPts val="0"/>
              </a:spcBef>
              <a:spcAft>
                <a:spcPts val="0"/>
              </a:spcAft>
              <a:buSzPts val="1100"/>
              <a:buChar char="○"/>
              <a:defRPr sz="1100" b="1"/>
            </a:lvl5pPr>
            <a:lvl6pPr marL="2743200" lvl="5" indent="-298450" rtl="0">
              <a:spcBef>
                <a:spcPts val="0"/>
              </a:spcBef>
              <a:spcAft>
                <a:spcPts val="0"/>
              </a:spcAft>
              <a:buSzPts val="1100"/>
              <a:buChar char="■"/>
              <a:defRPr sz="1100" b="1"/>
            </a:lvl6pPr>
            <a:lvl7pPr marL="3200400" lvl="6" indent="-298450" rtl="0">
              <a:spcBef>
                <a:spcPts val="0"/>
              </a:spcBef>
              <a:spcAft>
                <a:spcPts val="0"/>
              </a:spcAft>
              <a:buSzPts val="1100"/>
              <a:buChar char="●"/>
              <a:defRPr sz="1100" b="1"/>
            </a:lvl7pPr>
            <a:lvl8pPr marL="3657600" lvl="7" indent="-298450" rtl="0">
              <a:spcBef>
                <a:spcPts val="0"/>
              </a:spcBef>
              <a:spcAft>
                <a:spcPts val="0"/>
              </a:spcAft>
              <a:buSzPts val="1100"/>
              <a:buChar char="○"/>
              <a:defRPr sz="1100" b="1"/>
            </a:lvl8pPr>
            <a:lvl9pPr marL="4114800" lvl="8" indent="-298450" rtl="0">
              <a:spcBef>
                <a:spcPts val="0"/>
              </a:spcBef>
              <a:spcAft>
                <a:spcPts val="0"/>
              </a:spcAft>
              <a:buSzPts val="1100"/>
              <a:buChar char="■"/>
              <a:defRPr sz="1100" b="1"/>
            </a:lvl9pPr>
          </a:lstStyle>
          <a:p>
            <a:endParaRPr/>
          </a:p>
        </p:txBody>
      </p:sp>
      <p:sp>
        <p:nvSpPr>
          <p:cNvPr id="1247" name="Google Shape;1247;p56"/>
          <p:cNvSpPr txBox="1">
            <a:spLocks noGrp="1"/>
          </p:cNvSpPr>
          <p:nvPr>
            <p:ph type="body" idx="2"/>
          </p:nvPr>
        </p:nvSpPr>
        <p:spPr>
          <a:xfrm>
            <a:off x="6519675" y="2567250"/>
            <a:ext cx="1947900" cy="642300"/>
          </a:xfrm>
          <a:prstGeom prst="rect">
            <a:avLst/>
          </a:prstGeom>
          <a:solidFill>
            <a:schemeClr val="accent6"/>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1248" name="Google Shape;1248;p56"/>
          <p:cNvSpPr txBox="1">
            <a:spLocks noGrp="1"/>
          </p:cNvSpPr>
          <p:nvPr>
            <p:ph type="body" idx="3"/>
          </p:nvPr>
        </p:nvSpPr>
        <p:spPr>
          <a:xfrm>
            <a:off x="6519675" y="3209939"/>
            <a:ext cx="19479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1249" name="Google Shape;1249;p56"/>
          <p:cNvSpPr txBox="1">
            <a:spLocks noGrp="1"/>
          </p:cNvSpPr>
          <p:nvPr>
            <p:ph type="body" idx="4"/>
          </p:nvPr>
        </p:nvSpPr>
        <p:spPr>
          <a:xfrm>
            <a:off x="6519675" y="3849625"/>
            <a:ext cx="1947900" cy="642300"/>
          </a:xfrm>
          <a:prstGeom prst="rect">
            <a:avLst/>
          </a:prstGeom>
          <a:solidFill>
            <a:schemeClr val="accent6"/>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1250" name="Google Shape;1250;p56"/>
          <p:cNvSpPr txBox="1">
            <a:spLocks noGrp="1"/>
          </p:cNvSpPr>
          <p:nvPr>
            <p:ph type="body" idx="5"/>
          </p:nvPr>
        </p:nvSpPr>
        <p:spPr>
          <a:xfrm>
            <a:off x="676500" y="1929375"/>
            <a:ext cx="19479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b="1"/>
            </a:lvl1pPr>
            <a:lvl2pPr marL="914400" lvl="1" indent="-298450" rtl="0">
              <a:spcBef>
                <a:spcPts val="0"/>
              </a:spcBef>
              <a:spcAft>
                <a:spcPts val="0"/>
              </a:spcAft>
              <a:buSzPts val="1100"/>
              <a:buChar char="○"/>
              <a:defRPr sz="1100" b="1"/>
            </a:lvl2pPr>
            <a:lvl3pPr marL="1371600" lvl="2" indent="-298450" rtl="0">
              <a:spcBef>
                <a:spcPts val="0"/>
              </a:spcBef>
              <a:spcAft>
                <a:spcPts val="0"/>
              </a:spcAft>
              <a:buSzPts val="1100"/>
              <a:buChar char="■"/>
              <a:defRPr sz="1100" b="1"/>
            </a:lvl3pPr>
            <a:lvl4pPr marL="1828800" lvl="3" indent="-298450" rtl="0">
              <a:spcBef>
                <a:spcPts val="0"/>
              </a:spcBef>
              <a:spcAft>
                <a:spcPts val="0"/>
              </a:spcAft>
              <a:buSzPts val="1100"/>
              <a:buChar char="●"/>
              <a:defRPr sz="1100" b="1"/>
            </a:lvl4pPr>
            <a:lvl5pPr marL="2286000" lvl="4" indent="-298450" rtl="0">
              <a:spcBef>
                <a:spcPts val="0"/>
              </a:spcBef>
              <a:spcAft>
                <a:spcPts val="0"/>
              </a:spcAft>
              <a:buSzPts val="1100"/>
              <a:buChar char="○"/>
              <a:defRPr sz="1100" b="1"/>
            </a:lvl5pPr>
            <a:lvl6pPr marL="2743200" lvl="5" indent="-298450" rtl="0">
              <a:spcBef>
                <a:spcPts val="0"/>
              </a:spcBef>
              <a:spcAft>
                <a:spcPts val="0"/>
              </a:spcAft>
              <a:buSzPts val="1100"/>
              <a:buChar char="■"/>
              <a:defRPr sz="1100" b="1"/>
            </a:lvl6pPr>
            <a:lvl7pPr marL="3200400" lvl="6" indent="-298450" rtl="0">
              <a:spcBef>
                <a:spcPts val="0"/>
              </a:spcBef>
              <a:spcAft>
                <a:spcPts val="0"/>
              </a:spcAft>
              <a:buSzPts val="1100"/>
              <a:buChar char="●"/>
              <a:defRPr sz="1100" b="1"/>
            </a:lvl7pPr>
            <a:lvl8pPr marL="3657600" lvl="7" indent="-298450" rtl="0">
              <a:spcBef>
                <a:spcPts val="0"/>
              </a:spcBef>
              <a:spcAft>
                <a:spcPts val="0"/>
              </a:spcAft>
              <a:buSzPts val="1100"/>
              <a:buChar char="○"/>
              <a:defRPr sz="1100" b="1"/>
            </a:lvl8pPr>
            <a:lvl9pPr marL="4114800" lvl="8" indent="-298450" rtl="0">
              <a:spcBef>
                <a:spcPts val="0"/>
              </a:spcBef>
              <a:spcAft>
                <a:spcPts val="0"/>
              </a:spcAft>
              <a:buSzPts val="1100"/>
              <a:buChar char="■"/>
              <a:defRPr sz="1100" b="1"/>
            </a:lvl9pPr>
          </a:lstStyle>
          <a:p>
            <a:endParaRPr/>
          </a:p>
        </p:txBody>
      </p:sp>
      <p:sp>
        <p:nvSpPr>
          <p:cNvPr id="1251" name="Google Shape;1251;p56"/>
          <p:cNvSpPr txBox="1">
            <a:spLocks noGrp="1"/>
          </p:cNvSpPr>
          <p:nvPr>
            <p:ph type="body" idx="6"/>
          </p:nvPr>
        </p:nvSpPr>
        <p:spPr>
          <a:xfrm>
            <a:off x="2624325" y="1929375"/>
            <a:ext cx="19479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b="1"/>
            </a:lvl1pPr>
            <a:lvl2pPr marL="914400" lvl="1" indent="-298450" rtl="0">
              <a:spcBef>
                <a:spcPts val="0"/>
              </a:spcBef>
              <a:spcAft>
                <a:spcPts val="0"/>
              </a:spcAft>
              <a:buSzPts val="1100"/>
              <a:buChar char="○"/>
              <a:defRPr sz="1100" b="1"/>
            </a:lvl2pPr>
            <a:lvl3pPr marL="1371600" lvl="2" indent="-298450" rtl="0">
              <a:spcBef>
                <a:spcPts val="0"/>
              </a:spcBef>
              <a:spcAft>
                <a:spcPts val="0"/>
              </a:spcAft>
              <a:buSzPts val="1100"/>
              <a:buChar char="■"/>
              <a:defRPr sz="1100" b="1"/>
            </a:lvl3pPr>
            <a:lvl4pPr marL="1828800" lvl="3" indent="-298450" rtl="0">
              <a:spcBef>
                <a:spcPts val="0"/>
              </a:spcBef>
              <a:spcAft>
                <a:spcPts val="0"/>
              </a:spcAft>
              <a:buSzPts val="1100"/>
              <a:buChar char="●"/>
              <a:defRPr sz="1100" b="1"/>
            </a:lvl4pPr>
            <a:lvl5pPr marL="2286000" lvl="4" indent="-298450" rtl="0">
              <a:spcBef>
                <a:spcPts val="0"/>
              </a:spcBef>
              <a:spcAft>
                <a:spcPts val="0"/>
              </a:spcAft>
              <a:buSzPts val="1100"/>
              <a:buChar char="○"/>
              <a:defRPr sz="1100" b="1"/>
            </a:lvl5pPr>
            <a:lvl6pPr marL="2743200" lvl="5" indent="-298450" rtl="0">
              <a:spcBef>
                <a:spcPts val="0"/>
              </a:spcBef>
              <a:spcAft>
                <a:spcPts val="0"/>
              </a:spcAft>
              <a:buSzPts val="1100"/>
              <a:buChar char="■"/>
              <a:defRPr sz="1100" b="1"/>
            </a:lvl6pPr>
            <a:lvl7pPr marL="3200400" lvl="6" indent="-298450" rtl="0">
              <a:spcBef>
                <a:spcPts val="0"/>
              </a:spcBef>
              <a:spcAft>
                <a:spcPts val="0"/>
              </a:spcAft>
              <a:buSzPts val="1100"/>
              <a:buChar char="●"/>
              <a:defRPr sz="1100" b="1"/>
            </a:lvl7pPr>
            <a:lvl8pPr marL="3657600" lvl="7" indent="-298450" rtl="0">
              <a:spcBef>
                <a:spcPts val="0"/>
              </a:spcBef>
              <a:spcAft>
                <a:spcPts val="0"/>
              </a:spcAft>
              <a:buSzPts val="1100"/>
              <a:buChar char="○"/>
              <a:defRPr sz="1100" b="1"/>
            </a:lvl8pPr>
            <a:lvl9pPr marL="4114800" lvl="8" indent="-298450" rtl="0">
              <a:spcBef>
                <a:spcPts val="0"/>
              </a:spcBef>
              <a:spcAft>
                <a:spcPts val="0"/>
              </a:spcAft>
              <a:buSzPts val="1100"/>
              <a:buChar char="■"/>
              <a:defRPr sz="1100" b="1"/>
            </a:lvl9pPr>
          </a:lstStyle>
          <a:p>
            <a:endParaRPr/>
          </a:p>
        </p:txBody>
      </p:sp>
      <p:sp>
        <p:nvSpPr>
          <p:cNvPr id="1252" name="Google Shape;1252;p56"/>
          <p:cNvSpPr txBox="1">
            <a:spLocks noGrp="1"/>
          </p:cNvSpPr>
          <p:nvPr>
            <p:ph type="body" idx="7"/>
          </p:nvPr>
        </p:nvSpPr>
        <p:spPr>
          <a:xfrm>
            <a:off x="4572000" y="1929375"/>
            <a:ext cx="19479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b="1"/>
            </a:lvl1pPr>
            <a:lvl2pPr marL="914400" lvl="1" indent="-298450" rtl="0">
              <a:spcBef>
                <a:spcPts val="0"/>
              </a:spcBef>
              <a:spcAft>
                <a:spcPts val="0"/>
              </a:spcAft>
              <a:buSzPts val="1100"/>
              <a:buChar char="○"/>
              <a:defRPr sz="1100" b="1"/>
            </a:lvl2pPr>
            <a:lvl3pPr marL="1371600" lvl="2" indent="-298450" rtl="0">
              <a:spcBef>
                <a:spcPts val="0"/>
              </a:spcBef>
              <a:spcAft>
                <a:spcPts val="0"/>
              </a:spcAft>
              <a:buSzPts val="1100"/>
              <a:buChar char="■"/>
              <a:defRPr sz="1100" b="1"/>
            </a:lvl3pPr>
            <a:lvl4pPr marL="1828800" lvl="3" indent="-298450" rtl="0">
              <a:spcBef>
                <a:spcPts val="0"/>
              </a:spcBef>
              <a:spcAft>
                <a:spcPts val="0"/>
              </a:spcAft>
              <a:buSzPts val="1100"/>
              <a:buChar char="●"/>
              <a:defRPr sz="1100" b="1"/>
            </a:lvl4pPr>
            <a:lvl5pPr marL="2286000" lvl="4" indent="-298450" rtl="0">
              <a:spcBef>
                <a:spcPts val="0"/>
              </a:spcBef>
              <a:spcAft>
                <a:spcPts val="0"/>
              </a:spcAft>
              <a:buSzPts val="1100"/>
              <a:buChar char="○"/>
              <a:defRPr sz="1100" b="1"/>
            </a:lvl5pPr>
            <a:lvl6pPr marL="2743200" lvl="5" indent="-298450" rtl="0">
              <a:spcBef>
                <a:spcPts val="0"/>
              </a:spcBef>
              <a:spcAft>
                <a:spcPts val="0"/>
              </a:spcAft>
              <a:buSzPts val="1100"/>
              <a:buChar char="■"/>
              <a:defRPr sz="1100" b="1"/>
            </a:lvl6pPr>
            <a:lvl7pPr marL="3200400" lvl="6" indent="-298450" rtl="0">
              <a:spcBef>
                <a:spcPts val="0"/>
              </a:spcBef>
              <a:spcAft>
                <a:spcPts val="0"/>
              </a:spcAft>
              <a:buSzPts val="1100"/>
              <a:buChar char="●"/>
              <a:defRPr sz="1100" b="1"/>
            </a:lvl7pPr>
            <a:lvl8pPr marL="3657600" lvl="7" indent="-298450" rtl="0">
              <a:spcBef>
                <a:spcPts val="0"/>
              </a:spcBef>
              <a:spcAft>
                <a:spcPts val="0"/>
              </a:spcAft>
              <a:buSzPts val="1100"/>
              <a:buChar char="○"/>
              <a:defRPr sz="1100" b="1"/>
            </a:lvl8pPr>
            <a:lvl9pPr marL="4114800" lvl="8" indent="-298450" rtl="0">
              <a:spcBef>
                <a:spcPts val="0"/>
              </a:spcBef>
              <a:spcAft>
                <a:spcPts val="0"/>
              </a:spcAft>
              <a:buSzPts val="1100"/>
              <a:buChar char="■"/>
              <a:defRPr sz="1100" b="1"/>
            </a:lvl9pPr>
          </a:lstStyle>
          <a:p>
            <a:endParaRPr/>
          </a:p>
        </p:txBody>
      </p:sp>
      <p:sp>
        <p:nvSpPr>
          <p:cNvPr id="1253" name="Google Shape;1253;p56"/>
          <p:cNvSpPr txBox="1">
            <a:spLocks noGrp="1"/>
          </p:cNvSpPr>
          <p:nvPr>
            <p:ph type="body" idx="8"/>
          </p:nvPr>
        </p:nvSpPr>
        <p:spPr>
          <a:xfrm>
            <a:off x="676500" y="2567250"/>
            <a:ext cx="1947900" cy="642300"/>
          </a:xfrm>
          <a:prstGeom prst="rect">
            <a:avLst/>
          </a:prstGeom>
          <a:solidFill>
            <a:schemeClr val="accent6"/>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b="1"/>
            </a:lvl1pPr>
            <a:lvl2pPr marL="914400" lvl="1" indent="-298450" rtl="0">
              <a:spcBef>
                <a:spcPts val="0"/>
              </a:spcBef>
              <a:spcAft>
                <a:spcPts val="0"/>
              </a:spcAft>
              <a:buSzPts val="1100"/>
              <a:buChar char="○"/>
              <a:defRPr sz="1100" b="1"/>
            </a:lvl2pPr>
            <a:lvl3pPr marL="1371600" lvl="2" indent="-298450" rtl="0">
              <a:spcBef>
                <a:spcPts val="0"/>
              </a:spcBef>
              <a:spcAft>
                <a:spcPts val="0"/>
              </a:spcAft>
              <a:buSzPts val="1100"/>
              <a:buChar char="■"/>
              <a:defRPr sz="1100" b="1"/>
            </a:lvl3pPr>
            <a:lvl4pPr marL="1828800" lvl="3" indent="-298450" rtl="0">
              <a:spcBef>
                <a:spcPts val="0"/>
              </a:spcBef>
              <a:spcAft>
                <a:spcPts val="0"/>
              </a:spcAft>
              <a:buSzPts val="1100"/>
              <a:buChar char="●"/>
              <a:defRPr sz="1100" b="1"/>
            </a:lvl4pPr>
            <a:lvl5pPr marL="2286000" lvl="4" indent="-298450" rtl="0">
              <a:spcBef>
                <a:spcPts val="0"/>
              </a:spcBef>
              <a:spcAft>
                <a:spcPts val="0"/>
              </a:spcAft>
              <a:buSzPts val="1100"/>
              <a:buChar char="○"/>
              <a:defRPr sz="1100" b="1"/>
            </a:lvl5pPr>
            <a:lvl6pPr marL="2743200" lvl="5" indent="-298450" rtl="0">
              <a:spcBef>
                <a:spcPts val="0"/>
              </a:spcBef>
              <a:spcAft>
                <a:spcPts val="0"/>
              </a:spcAft>
              <a:buSzPts val="1100"/>
              <a:buChar char="■"/>
              <a:defRPr sz="1100" b="1"/>
            </a:lvl6pPr>
            <a:lvl7pPr marL="3200400" lvl="6" indent="-298450" rtl="0">
              <a:spcBef>
                <a:spcPts val="0"/>
              </a:spcBef>
              <a:spcAft>
                <a:spcPts val="0"/>
              </a:spcAft>
              <a:buSzPts val="1100"/>
              <a:buChar char="●"/>
              <a:defRPr sz="1100" b="1"/>
            </a:lvl7pPr>
            <a:lvl8pPr marL="3657600" lvl="7" indent="-298450" rtl="0">
              <a:spcBef>
                <a:spcPts val="0"/>
              </a:spcBef>
              <a:spcAft>
                <a:spcPts val="0"/>
              </a:spcAft>
              <a:buSzPts val="1100"/>
              <a:buChar char="○"/>
              <a:defRPr sz="1100" b="1"/>
            </a:lvl8pPr>
            <a:lvl9pPr marL="4114800" lvl="8" indent="-298450" rtl="0">
              <a:spcBef>
                <a:spcPts val="0"/>
              </a:spcBef>
              <a:spcAft>
                <a:spcPts val="0"/>
              </a:spcAft>
              <a:buSzPts val="1100"/>
              <a:buChar char="■"/>
              <a:defRPr sz="1100" b="1"/>
            </a:lvl9pPr>
          </a:lstStyle>
          <a:p>
            <a:endParaRPr/>
          </a:p>
        </p:txBody>
      </p:sp>
      <p:sp>
        <p:nvSpPr>
          <p:cNvPr id="1254" name="Google Shape;1254;p56"/>
          <p:cNvSpPr txBox="1">
            <a:spLocks noGrp="1"/>
          </p:cNvSpPr>
          <p:nvPr>
            <p:ph type="body" idx="9"/>
          </p:nvPr>
        </p:nvSpPr>
        <p:spPr>
          <a:xfrm>
            <a:off x="2624325" y="2567250"/>
            <a:ext cx="1947900" cy="642300"/>
          </a:xfrm>
          <a:prstGeom prst="rect">
            <a:avLst/>
          </a:prstGeom>
          <a:solidFill>
            <a:schemeClr val="accent6"/>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1255" name="Google Shape;1255;p56"/>
          <p:cNvSpPr txBox="1">
            <a:spLocks noGrp="1"/>
          </p:cNvSpPr>
          <p:nvPr>
            <p:ph type="body" idx="13"/>
          </p:nvPr>
        </p:nvSpPr>
        <p:spPr>
          <a:xfrm>
            <a:off x="4572000" y="2567250"/>
            <a:ext cx="1947900" cy="642300"/>
          </a:xfrm>
          <a:prstGeom prst="rect">
            <a:avLst/>
          </a:prstGeom>
          <a:solidFill>
            <a:schemeClr val="accent6"/>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1256" name="Google Shape;1256;p56"/>
          <p:cNvSpPr txBox="1">
            <a:spLocks noGrp="1"/>
          </p:cNvSpPr>
          <p:nvPr>
            <p:ph type="body" idx="14"/>
          </p:nvPr>
        </p:nvSpPr>
        <p:spPr>
          <a:xfrm>
            <a:off x="676500" y="3209939"/>
            <a:ext cx="19479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b="1"/>
            </a:lvl1pPr>
            <a:lvl2pPr marL="914400" lvl="1" indent="-298450" rtl="0">
              <a:spcBef>
                <a:spcPts val="0"/>
              </a:spcBef>
              <a:spcAft>
                <a:spcPts val="0"/>
              </a:spcAft>
              <a:buSzPts val="1100"/>
              <a:buChar char="○"/>
              <a:defRPr sz="1100" b="1"/>
            </a:lvl2pPr>
            <a:lvl3pPr marL="1371600" lvl="2" indent="-298450" rtl="0">
              <a:spcBef>
                <a:spcPts val="0"/>
              </a:spcBef>
              <a:spcAft>
                <a:spcPts val="0"/>
              </a:spcAft>
              <a:buSzPts val="1100"/>
              <a:buChar char="■"/>
              <a:defRPr sz="1100" b="1"/>
            </a:lvl3pPr>
            <a:lvl4pPr marL="1828800" lvl="3" indent="-298450" rtl="0">
              <a:spcBef>
                <a:spcPts val="0"/>
              </a:spcBef>
              <a:spcAft>
                <a:spcPts val="0"/>
              </a:spcAft>
              <a:buSzPts val="1100"/>
              <a:buChar char="●"/>
              <a:defRPr sz="1100" b="1"/>
            </a:lvl4pPr>
            <a:lvl5pPr marL="2286000" lvl="4" indent="-298450" rtl="0">
              <a:spcBef>
                <a:spcPts val="0"/>
              </a:spcBef>
              <a:spcAft>
                <a:spcPts val="0"/>
              </a:spcAft>
              <a:buSzPts val="1100"/>
              <a:buChar char="○"/>
              <a:defRPr sz="1100" b="1"/>
            </a:lvl5pPr>
            <a:lvl6pPr marL="2743200" lvl="5" indent="-298450" rtl="0">
              <a:spcBef>
                <a:spcPts val="0"/>
              </a:spcBef>
              <a:spcAft>
                <a:spcPts val="0"/>
              </a:spcAft>
              <a:buSzPts val="1100"/>
              <a:buChar char="■"/>
              <a:defRPr sz="1100" b="1"/>
            </a:lvl6pPr>
            <a:lvl7pPr marL="3200400" lvl="6" indent="-298450" rtl="0">
              <a:spcBef>
                <a:spcPts val="0"/>
              </a:spcBef>
              <a:spcAft>
                <a:spcPts val="0"/>
              </a:spcAft>
              <a:buSzPts val="1100"/>
              <a:buChar char="●"/>
              <a:defRPr sz="1100" b="1"/>
            </a:lvl7pPr>
            <a:lvl8pPr marL="3657600" lvl="7" indent="-298450" rtl="0">
              <a:spcBef>
                <a:spcPts val="0"/>
              </a:spcBef>
              <a:spcAft>
                <a:spcPts val="0"/>
              </a:spcAft>
              <a:buSzPts val="1100"/>
              <a:buChar char="○"/>
              <a:defRPr sz="1100" b="1"/>
            </a:lvl8pPr>
            <a:lvl9pPr marL="4114800" lvl="8" indent="-298450" rtl="0">
              <a:spcBef>
                <a:spcPts val="0"/>
              </a:spcBef>
              <a:spcAft>
                <a:spcPts val="0"/>
              </a:spcAft>
              <a:buSzPts val="1100"/>
              <a:buChar char="■"/>
              <a:defRPr sz="1100" b="1"/>
            </a:lvl9pPr>
          </a:lstStyle>
          <a:p>
            <a:endParaRPr/>
          </a:p>
        </p:txBody>
      </p:sp>
      <p:sp>
        <p:nvSpPr>
          <p:cNvPr id="1257" name="Google Shape;1257;p56"/>
          <p:cNvSpPr txBox="1">
            <a:spLocks noGrp="1"/>
          </p:cNvSpPr>
          <p:nvPr>
            <p:ph type="body" idx="15"/>
          </p:nvPr>
        </p:nvSpPr>
        <p:spPr>
          <a:xfrm>
            <a:off x="2624325" y="3209939"/>
            <a:ext cx="19479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1258" name="Google Shape;1258;p56"/>
          <p:cNvSpPr txBox="1">
            <a:spLocks noGrp="1"/>
          </p:cNvSpPr>
          <p:nvPr>
            <p:ph type="body" idx="16"/>
          </p:nvPr>
        </p:nvSpPr>
        <p:spPr>
          <a:xfrm>
            <a:off x="4572000" y="3209939"/>
            <a:ext cx="19479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1259" name="Google Shape;1259;p56"/>
          <p:cNvSpPr txBox="1">
            <a:spLocks noGrp="1"/>
          </p:cNvSpPr>
          <p:nvPr>
            <p:ph type="body" idx="17"/>
          </p:nvPr>
        </p:nvSpPr>
        <p:spPr>
          <a:xfrm>
            <a:off x="676500" y="3849625"/>
            <a:ext cx="1947900" cy="642300"/>
          </a:xfrm>
          <a:prstGeom prst="rect">
            <a:avLst/>
          </a:prstGeom>
          <a:solidFill>
            <a:schemeClr val="accent6"/>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b="1"/>
            </a:lvl1pPr>
            <a:lvl2pPr marL="914400" lvl="1" indent="-298450" rtl="0">
              <a:spcBef>
                <a:spcPts val="0"/>
              </a:spcBef>
              <a:spcAft>
                <a:spcPts val="0"/>
              </a:spcAft>
              <a:buSzPts val="1100"/>
              <a:buChar char="○"/>
              <a:defRPr sz="1100" b="1"/>
            </a:lvl2pPr>
            <a:lvl3pPr marL="1371600" lvl="2" indent="-298450" rtl="0">
              <a:spcBef>
                <a:spcPts val="0"/>
              </a:spcBef>
              <a:spcAft>
                <a:spcPts val="0"/>
              </a:spcAft>
              <a:buSzPts val="1100"/>
              <a:buChar char="■"/>
              <a:defRPr sz="1100" b="1"/>
            </a:lvl3pPr>
            <a:lvl4pPr marL="1828800" lvl="3" indent="-298450" rtl="0">
              <a:spcBef>
                <a:spcPts val="0"/>
              </a:spcBef>
              <a:spcAft>
                <a:spcPts val="0"/>
              </a:spcAft>
              <a:buSzPts val="1100"/>
              <a:buChar char="●"/>
              <a:defRPr sz="1100" b="1"/>
            </a:lvl4pPr>
            <a:lvl5pPr marL="2286000" lvl="4" indent="-298450" rtl="0">
              <a:spcBef>
                <a:spcPts val="0"/>
              </a:spcBef>
              <a:spcAft>
                <a:spcPts val="0"/>
              </a:spcAft>
              <a:buSzPts val="1100"/>
              <a:buChar char="○"/>
              <a:defRPr sz="1100" b="1"/>
            </a:lvl5pPr>
            <a:lvl6pPr marL="2743200" lvl="5" indent="-298450" rtl="0">
              <a:spcBef>
                <a:spcPts val="0"/>
              </a:spcBef>
              <a:spcAft>
                <a:spcPts val="0"/>
              </a:spcAft>
              <a:buSzPts val="1100"/>
              <a:buChar char="■"/>
              <a:defRPr sz="1100" b="1"/>
            </a:lvl6pPr>
            <a:lvl7pPr marL="3200400" lvl="6" indent="-298450" rtl="0">
              <a:spcBef>
                <a:spcPts val="0"/>
              </a:spcBef>
              <a:spcAft>
                <a:spcPts val="0"/>
              </a:spcAft>
              <a:buSzPts val="1100"/>
              <a:buChar char="●"/>
              <a:defRPr sz="1100" b="1"/>
            </a:lvl7pPr>
            <a:lvl8pPr marL="3657600" lvl="7" indent="-298450" rtl="0">
              <a:spcBef>
                <a:spcPts val="0"/>
              </a:spcBef>
              <a:spcAft>
                <a:spcPts val="0"/>
              </a:spcAft>
              <a:buSzPts val="1100"/>
              <a:buChar char="○"/>
              <a:defRPr sz="1100" b="1"/>
            </a:lvl8pPr>
            <a:lvl9pPr marL="4114800" lvl="8" indent="-298450" rtl="0">
              <a:spcBef>
                <a:spcPts val="0"/>
              </a:spcBef>
              <a:spcAft>
                <a:spcPts val="0"/>
              </a:spcAft>
              <a:buSzPts val="1100"/>
              <a:buChar char="■"/>
              <a:defRPr sz="1100" b="1"/>
            </a:lvl9pPr>
          </a:lstStyle>
          <a:p>
            <a:endParaRPr/>
          </a:p>
        </p:txBody>
      </p:sp>
      <p:sp>
        <p:nvSpPr>
          <p:cNvPr id="1260" name="Google Shape;1260;p56"/>
          <p:cNvSpPr txBox="1">
            <a:spLocks noGrp="1"/>
          </p:cNvSpPr>
          <p:nvPr>
            <p:ph type="body" idx="18"/>
          </p:nvPr>
        </p:nvSpPr>
        <p:spPr>
          <a:xfrm>
            <a:off x="2624325" y="3849625"/>
            <a:ext cx="1947900" cy="642300"/>
          </a:xfrm>
          <a:prstGeom prst="rect">
            <a:avLst/>
          </a:prstGeom>
          <a:solidFill>
            <a:schemeClr val="accent6"/>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1261" name="Google Shape;1261;p56"/>
          <p:cNvSpPr txBox="1">
            <a:spLocks noGrp="1"/>
          </p:cNvSpPr>
          <p:nvPr>
            <p:ph type="body" idx="19"/>
          </p:nvPr>
        </p:nvSpPr>
        <p:spPr>
          <a:xfrm>
            <a:off x="4572000" y="3849625"/>
            <a:ext cx="1947900" cy="642300"/>
          </a:xfrm>
          <a:prstGeom prst="rect">
            <a:avLst/>
          </a:prstGeom>
          <a:solidFill>
            <a:schemeClr val="accent6"/>
          </a:solidFill>
          <a:ln w="19050" cap="flat" cmpd="sng">
            <a:solidFill>
              <a:schemeClr val="lt1"/>
            </a:solidFill>
            <a:prstDash val="solid"/>
            <a:round/>
            <a:headEnd type="none" w="sm" len="sm"/>
            <a:tailEnd type="none" w="sm" len="sm"/>
          </a:ln>
        </p:spPr>
        <p:txBody>
          <a:bodyPr spcFirstLastPara="1" wrap="square" lIns="137150" tIns="137150" rIns="137150" bIns="137150" anchor="t" anchorCtr="0">
            <a:no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1262" name="Google Shape;1262;p56"/>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263" name="Google Shape;1263;p56"/>
          <p:cNvSpPr txBox="1">
            <a:spLocks noGrp="1"/>
          </p:cNvSpPr>
          <p:nvPr>
            <p:ph type="subTitle" idx="20"/>
          </p:nvPr>
        </p:nvSpPr>
        <p:spPr>
          <a:xfrm>
            <a:off x="676650" y="1449300"/>
            <a:ext cx="7790700" cy="320100"/>
          </a:xfrm>
          <a:prstGeom prst="rect">
            <a:avLst/>
          </a:prstGeom>
          <a:noFill/>
        </p:spPr>
        <p:txBody>
          <a:bodyPr spcFirstLastPara="1" wrap="square" lIns="0" tIns="0" rIns="0" bIns="0" anchor="t"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264" name="Google Shape;1264;p56"/>
          <p:cNvGrpSpPr/>
          <p:nvPr/>
        </p:nvGrpSpPr>
        <p:grpSpPr>
          <a:xfrm>
            <a:off x="8648263" y="4659742"/>
            <a:ext cx="313719" cy="338062"/>
            <a:chOff x="3976677" y="2333625"/>
            <a:chExt cx="876309" cy="944307"/>
          </a:xfrm>
        </p:grpSpPr>
        <p:sp>
          <p:nvSpPr>
            <p:cNvPr id="1265" name="Google Shape;1265;p56"/>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66" name="Google Shape;1266;p56"/>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67" name="Google Shape;1267;p56"/>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68" name="Google Shape;1268;p56"/>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69" name="Google Shape;1269;p56"/>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70" name="Google Shape;1270;p56"/>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71" name="Google Shape;1271;p56"/>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72" name="Google Shape;1272;p56"/>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73" name="Google Shape;1273;p56"/>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74" name="Google Shape;1274;p56"/>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75" name="Google Shape;1275;p56"/>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76" name="Google Shape;1276;p56"/>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77" name="Google Shape;1277;p56"/>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278" name="Google Shape;1278;p56"/>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279" name="Google Shape;1279;p56"/>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008 - Table - Blue B">
  <p:cSld name="CUSTOM_4_2_4_1_1_1_1">
    <p:bg>
      <p:bgPr>
        <a:solidFill>
          <a:schemeClr val="dk1"/>
        </a:solidFill>
        <a:effectLst/>
      </p:bgPr>
    </p:bg>
    <p:spTree>
      <p:nvGrpSpPr>
        <p:cNvPr id="1" name="Shape 1280"/>
        <p:cNvGrpSpPr/>
        <p:nvPr/>
      </p:nvGrpSpPr>
      <p:grpSpPr>
        <a:xfrm>
          <a:off x="0" y="0"/>
          <a:ext cx="0" cy="0"/>
          <a:chOff x="0" y="0"/>
          <a:chExt cx="0" cy="0"/>
        </a:xfrm>
      </p:grpSpPr>
      <p:sp>
        <p:nvSpPr>
          <p:cNvPr id="1281" name="Google Shape;1281;p57"/>
          <p:cNvSpPr txBox="1">
            <a:spLocks noGrp="1"/>
          </p:cNvSpPr>
          <p:nvPr>
            <p:ph type="body" idx="1"/>
          </p:nvPr>
        </p:nvSpPr>
        <p:spPr>
          <a:xfrm>
            <a:off x="7169150" y="1289300"/>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1282" name="Google Shape;1282;p57"/>
          <p:cNvSpPr txBox="1">
            <a:spLocks noGrp="1"/>
          </p:cNvSpPr>
          <p:nvPr>
            <p:ph type="body" idx="2"/>
          </p:nvPr>
        </p:nvSpPr>
        <p:spPr>
          <a:xfrm>
            <a:off x="7169150" y="1929375"/>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1283" name="Google Shape;1283;p57"/>
          <p:cNvSpPr txBox="1">
            <a:spLocks noGrp="1"/>
          </p:cNvSpPr>
          <p:nvPr>
            <p:ph type="body" idx="3"/>
          </p:nvPr>
        </p:nvSpPr>
        <p:spPr>
          <a:xfrm>
            <a:off x="7169150" y="2567250"/>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1284" name="Google Shape;1284;p57"/>
          <p:cNvSpPr txBox="1">
            <a:spLocks noGrp="1"/>
          </p:cNvSpPr>
          <p:nvPr>
            <p:ph type="body" idx="4"/>
          </p:nvPr>
        </p:nvSpPr>
        <p:spPr>
          <a:xfrm>
            <a:off x="7169150" y="3209939"/>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1285" name="Google Shape;1285;p57"/>
          <p:cNvSpPr txBox="1">
            <a:spLocks noGrp="1"/>
          </p:cNvSpPr>
          <p:nvPr>
            <p:ph type="body" idx="5"/>
          </p:nvPr>
        </p:nvSpPr>
        <p:spPr>
          <a:xfrm>
            <a:off x="7169150" y="3845189"/>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1286" name="Google Shape;1286;p57"/>
          <p:cNvSpPr txBox="1">
            <a:spLocks noGrp="1"/>
          </p:cNvSpPr>
          <p:nvPr>
            <p:ph type="body" idx="6"/>
          </p:nvPr>
        </p:nvSpPr>
        <p:spPr>
          <a:xfrm>
            <a:off x="7169150" y="648800"/>
            <a:ext cx="12987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1287" name="Google Shape;1287;p57"/>
          <p:cNvSpPr txBox="1">
            <a:spLocks noGrp="1"/>
          </p:cNvSpPr>
          <p:nvPr>
            <p:ph type="body" idx="7"/>
          </p:nvPr>
        </p:nvSpPr>
        <p:spPr>
          <a:xfrm>
            <a:off x="676500" y="1289300"/>
            <a:ext cx="2596800" cy="642300"/>
          </a:xfrm>
          <a:prstGeom prst="rect">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1288" name="Google Shape;1288;p57"/>
          <p:cNvSpPr txBox="1">
            <a:spLocks noGrp="1"/>
          </p:cNvSpPr>
          <p:nvPr>
            <p:ph type="body" idx="8"/>
          </p:nvPr>
        </p:nvSpPr>
        <p:spPr>
          <a:xfrm>
            <a:off x="3273550" y="1289300"/>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1289" name="Google Shape;1289;p57"/>
          <p:cNvSpPr txBox="1">
            <a:spLocks noGrp="1"/>
          </p:cNvSpPr>
          <p:nvPr>
            <p:ph type="body" idx="9"/>
          </p:nvPr>
        </p:nvSpPr>
        <p:spPr>
          <a:xfrm>
            <a:off x="4571875" y="1289300"/>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1290" name="Google Shape;1290;p57"/>
          <p:cNvSpPr txBox="1">
            <a:spLocks noGrp="1"/>
          </p:cNvSpPr>
          <p:nvPr>
            <p:ph type="body" idx="13"/>
          </p:nvPr>
        </p:nvSpPr>
        <p:spPr>
          <a:xfrm>
            <a:off x="5870325" y="1289300"/>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1291" name="Google Shape;1291;p57"/>
          <p:cNvSpPr txBox="1">
            <a:spLocks noGrp="1"/>
          </p:cNvSpPr>
          <p:nvPr>
            <p:ph type="body" idx="14"/>
          </p:nvPr>
        </p:nvSpPr>
        <p:spPr>
          <a:xfrm>
            <a:off x="676500" y="1929375"/>
            <a:ext cx="2596800" cy="642300"/>
          </a:xfrm>
          <a:prstGeom prst="rect">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1292" name="Google Shape;1292;p57"/>
          <p:cNvSpPr txBox="1">
            <a:spLocks noGrp="1"/>
          </p:cNvSpPr>
          <p:nvPr>
            <p:ph type="body" idx="15"/>
          </p:nvPr>
        </p:nvSpPr>
        <p:spPr>
          <a:xfrm>
            <a:off x="3273550" y="1929375"/>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1293" name="Google Shape;1293;p57"/>
          <p:cNvSpPr txBox="1">
            <a:spLocks noGrp="1"/>
          </p:cNvSpPr>
          <p:nvPr>
            <p:ph type="body" idx="16"/>
          </p:nvPr>
        </p:nvSpPr>
        <p:spPr>
          <a:xfrm>
            <a:off x="4571875" y="1929375"/>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1294" name="Google Shape;1294;p57"/>
          <p:cNvSpPr txBox="1">
            <a:spLocks noGrp="1"/>
          </p:cNvSpPr>
          <p:nvPr>
            <p:ph type="body" idx="17"/>
          </p:nvPr>
        </p:nvSpPr>
        <p:spPr>
          <a:xfrm>
            <a:off x="5870325" y="1929375"/>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1295" name="Google Shape;1295;p57"/>
          <p:cNvSpPr txBox="1">
            <a:spLocks noGrp="1"/>
          </p:cNvSpPr>
          <p:nvPr>
            <p:ph type="body" idx="18"/>
          </p:nvPr>
        </p:nvSpPr>
        <p:spPr>
          <a:xfrm>
            <a:off x="676500" y="2567250"/>
            <a:ext cx="2596800" cy="642300"/>
          </a:xfrm>
          <a:prstGeom prst="rect">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1296" name="Google Shape;1296;p57"/>
          <p:cNvSpPr txBox="1">
            <a:spLocks noGrp="1"/>
          </p:cNvSpPr>
          <p:nvPr>
            <p:ph type="body" idx="19"/>
          </p:nvPr>
        </p:nvSpPr>
        <p:spPr>
          <a:xfrm>
            <a:off x="3273550" y="2567250"/>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1297" name="Google Shape;1297;p57"/>
          <p:cNvSpPr txBox="1">
            <a:spLocks noGrp="1"/>
          </p:cNvSpPr>
          <p:nvPr>
            <p:ph type="body" idx="20"/>
          </p:nvPr>
        </p:nvSpPr>
        <p:spPr>
          <a:xfrm>
            <a:off x="4571875" y="2567250"/>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1298" name="Google Shape;1298;p57"/>
          <p:cNvSpPr txBox="1">
            <a:spLocks noGrp="1"/>
          </p:cNvSpPr>
          <p:nvPr>
            <p:ph type="body" idx="21"/>
          </p:nvPr>
        </p:nvSpPr>
        <p:spPr>
          <a:xfrm>
            <a:off x="5870325" y="2567250"/>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1299" name="Google Shape;1299;p57"/>
          <p:cNvSpPr txBox="1">
            <a:spLocks noGrp="1"/>
          </p:cNvSpPr>
          <p:nvPr>
            <p:ph type="body" idx="22"/>
          </p:nvPr>
        </p:nvSpPr>
        <p:spPr>
          <a:xfrm>
            <a:off x="676500" y="3209939"/>
            <a:ext cx="2596800" cy="642300"/>
          </a:xfrm>
          <a:prstGeom prst="rect">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1300" name="Google Shape;1300;p57"/>
          <p:cNvSpPr txBox="1">
            <a:spLocks noGrp="1"/>
          </p:cNvSpPr>
          <p:nvPr>
            <p:ph type="body" idx="23"/>
          </p:nvPr>
        </p:nvSpPr>
        <p:spPr>
          <a:xfrm>
            <a:off x="3273550" y="3209939"/>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1301" name="Google Shape;1301;p57"/>
          <p:cNvSpPr txBox="1">
            <a:spLocks noGrp="1"/>
          </p:cNvSpPr>
          <p:nvPr>
            <p:ph type="body" idx="24"/>
          </p:nvPr>
        </p:nvSpPr>
        <p:spPr>
          <a:xfrm>
            <a:off x="4571875" y="3209939"/>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1302" name="Google Shape;1302;p57"/>
          <p:cNvSpPr txBox="1">
            <a:spLocks noGrp="1"/>
          </p:cNvSpPr>
          <p:nvPr>
            <p:ph type="body" idx="25"/>
          </p:nvPr>
        </p:nvSpPr>
        <p:spPr>
          <a:xfrm>
            <a:off x="5870325" y="3209939"/>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1303" name="Google Shape;1303;p57"/>
          <p:cNvSpPr txBox="1">
            <a:spLocks noGrp="1"/>
          </p:cNvSpPr>
          <p:nvPr>
            <p:ph type="body" idx="26"/>
          </p:nvPr>
        </p:nvSpPr>
        <p:spPr>
          <a:xfrm>
            <a:off x="676500" y="3845189"/>
            <a:ext cx="2596800" cy="642300"/>
          </a:xfrm>
          <a:prstGeom prst="rect">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1304" name="Google Shape;1304;p57"/>
          <p:cNvSpPr txBox="1">
            <a:spLocks noGrp="1"/>
          </p:cNvSpPr>
          <p:nvPr>
            <p:ph type="body" idx="27"/>
          </p:nvPr>
        </p:nvSpPr>
        <p:spPr>
          <a:xfrm>
            <a:off x="3273550" y="3845189"/>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1305" name="Google Shape;1305;p57"/>
          <p:cNvSpPr txBox="1">
            <a:spLocks noGrp="1"/>
          </p:cNvSpPr>
          <p:nvPr>
            <p:ph type="body" idx="28"/>
          </p:nvPr>
        </p:nvSpPr>
        <p:spPr>
          <a:xfrm>
            <a:off x="4571875" y="3845189"/>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1306" name="Google Shape;1306;p57"/>
          <p:cNvSpPr txBox="1">
            <a:spLocks noGrp="1"/>
          </p:cNvSpPr>
          <p:nvPr>
            <p:ph type="body" idx="29"/>
          </p:nvPr>
        </p:nvSpPr>
        <p:spPr>
          <a:xfrm>
            <a:off x="5870325" y="3845189"/>
            <a:ext cx="1298700" cy="6423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1307" name="Google Shape;1307;p57"/>
          <p:cNvSpPr txBox="1">
            <a:spLocks noGrp="1"/>
          </p:cNvSpPr>
          <p:nvPr>
            <p:ph type="body" idx="30"/>
          </p:nvPr>
        </p:nvSpPr>
        <p:spPr>
          <a:xfrm>
            <a:off x="3273550" y="648800"/>
            <a:ext cx="12987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1308" name="Google Shape;1308;p57"/>
          <p:cNvSpPr txBox="1">
            <a:spLocks noGrp="1"/>
          </p:cNvSpPr>
          <p:nvPr>
            <p:ph type="body" idx="31"/>
          </p:nvPr>
        </p:nvSpPr>
        <p:spPr>
          <a:xfrm>
            <a:off x="4571875" y="648800"/>
            <a:ext cx="12987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1309" name="Google Shape;1309;p57"/>
          <p:cNvSpPr txBox="1">
            <a:spLocks noGrp="1"/>
          </p:cNvSpPr>
          <p:nvPr>
            <p:ph type="body" idx="32"/>
          </p:nvPr>
        </p:nvSpPr>
        <p:spPr>
          <a:xfrm>
            <a:off x="5870325" y="648800"/>
            <a:ext cx="1298700" cy="642300"/>
          </a:xfrm>
          <a:prstGeom prst="rect">
            <a:avLst/>
          </a:prstGeom>
          <a:solidFill>
            <a:srgbClr val="004F8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Clr>
                <a:schemeClr val="lt1"/>
              </a:buClr>
              <a:buSzPts val="900"/>
              <a:buChar char="●"/>
              <a:defRPr sz="900" b="1">
                <a:solidFill>
                  <a:schemeClr val="lt1"/>
                </a:solidFill>
              </a:defRPr>
            </a:lvl1pPr>
            <a:lvl2pPr marL="914400" lvl="1" indent="-285750" rtl="0">
              <a:spcBef>
                <a:spcPts val="0"/>
              </a:spcBef>
              <a:spcAft>
                <a:spcPts val="0"/>
              </a:spcAft>
              <a:buClr>
                <a:schemeClr val="lt1"/>
              </a:buClr>
              <a:buSzPts val="900"/>
              <a:buChar char="○"/>
              <a:defRPr sz="900" b="1">
                <a:solidFill>
                  <a:schemeClr val="lt1"/>
                </a:solidFill>
              </a:defRPr>
            </a:lvl2pPr>
            <a:lvl3pPr marL="1371600" lvl="2" indent="-285750" rtl="0">
              <a:spcBef>
                <a:spcPts val="0"/>
              </a:spcBef>
              <a:spcAft>
                <a:spcPts val="0"/>
              </a:spcAft>
              <a:buClr>
                <a:schemeClr val="lt1"/>
              </a:buClr>
              <a:buSzPts val="900"/>
              <a:buChar char="■"/>
              <a:defRPr sz="900" b="1">
                <a:solidFill>
                  <a:schemeClr val="lt1"/>
                </a:solidFill>
              </a:defRPr>
            </a:lvl3pPr>
            <a:lvl4pPr marL="1828800" lvl="3" indent="-285750" rtl="0">
              <a:spcBef>
                <a:spcPts val="0"/>
              </a:spcBef>
              <a:spcAft>
                <a:spcPts val="0"/>
              </a:spcAft>
              <a:buClr>
                <a:schemeClr val="lt1"/>
              </a:buClr>
              <a:buSzPts val="900"/>
              <a:buChar char="●"/>
              <a:defRPr sz="900" b="1">
                <a:solidFill>
                  <a:schemeClr val="lt1"/>
                </a:solidFill>
              </a:defRPr>
            </a:lvl4pPr>
            <a:lvl5pPr marL="2286000" lvl="4" indent="-285750" rtl="0">
              <a:spcBef>
                <a:spcPts val="0"/>
              </a:spcBef>
              <a:spcAft>
                <a:spcPts val="0"/>
              </a:spcAft>
              <a:buClr>
                <a:schemeClr val="lt1"/>
              </a:buClr>
              <a:buSzPts val="900"/>
              <a:buChar char="○"/>
              <a:defRPr sz="900" b="1">
                <a:solidFill>
                  <a:schemeClr val="lt1"/>
                </a:solidFill>
              </a:defRPr>
            </a:lvl5pPr>
            <a:lvl6pPr marL="2743200" lvl="5" indent="-285750" rtl="0">
              <a:spcBef>
                <a:spcPts val="0"/>
              </a:spcBef>
              <a:spcAft>
                <a:spcPts val="0"/>
              </a:spcAft>
              <a:buClr>
                <a:schemeClr val="lt1"/>
              </a:buClr>
              <a:buSzPts val="900"/>
              <a:buChar char="■"/>
              <a:defRPr sz="900" b="1">
                <a:solidFill>
                  <a:schemeClr val="lt1"/>
                </a:solidFill>
              </a:defRPr>
            </a:lvl6pPr>
            <a:lvl7pPr marL="3200400" lvl="6" indent="-285750" rtl="0">
              <a:spcBef>
                <a:spcPts val="0"/>
              </a:spcBef>
              <a:spcAft>
                <a:spcPts val="0"/>
              </a:spcAft>
              <a:buClr>
                <a:schemeClr val="lt1"/>
              </a:buClr>
              <a:buSzPts val="900"/>
              <a:buChar char="●"/>
              <a:defRPr sz="900" b="1">
                <a:solidFill>
                  <a:schemeClr val="lt1"/>
                </a:solidFill>
              </a:defRPr>
            </a:lvl7pPr>
            <a:lvl8pPr marL="3657600" lvl="7" indent="-285750" rtl="0">
              <a:spcBef>
                <a:spcPts val="0"/>
              </a:spcBef>
              <a:spcAft>
                <a:spcPts val="0"/>
              </a:spcAft>
              <a:buClr>
                <a:schemeClr val="lt1"/>
              </a:buClr>
              <a:buSzPts val="900"/>
              <a:buChar char="○"/>
              <a:defRPr sz="900" b="1">
                <a:solidFill>
                  <a:schemeClr val="lt1"/>
                </a:solidFill>
              </a:defRPr>
            </a:lvl8pPr>
            <a:lvl9pPr marL="4114800" lvl="8" indent="-285750" rtl="0">
              <a:spcBef>
                <a:spcPts val="0"/>
              </a:spcBef>
              <a:spcAft>
                <a:spcPts val="0"/>
              </a:spcAft>
              <a:buClr>
                <a:schemeClr val="lt1"/>
              </a:buClr>
              <a:buSzPts val="900"/>
              <a:buChar char="■"/>
              <a:defRPr sz="900" b="1">
                <a:solidFill>
                  <a:schemeClr val="lt1"/>
                </a:solidFill>
              </a:defRPr>
            </a:lvl9pPr>
          </a:lstStyle>
          <a:p>
            <a:endParaRPr/>
          </a:p>
        </p:txBody>
      </p:sp>
      <p:sp>
        <p:nvSpPr>
          <p:cNvPr id="1310" name="Google Shape;1310;p57"/>
          <p:cNvSpPr txBox="1">
            <a:spLocks noGrp="1"/>
          </p:cNvSpPr>
          <p:nvPr>
            <p:ph type="title"/>
          </p:nvPr>
        </p:nvSpPr>
        <p:spPr>
          <a:xfrm>
            <a:off x="676650" y="0"/>
            <a:ext cx="2596800" cy="12882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9pPr>
          </a:lstStyle>
          <a:p>
            <a:endParaRPr/>
          </a:p>
        </p:txBody>
      </p:sp>
      <p:grpSp>
        <p:nvGrpSpPr>
          <p:cNvPr id="1311" name="Google Shape;1311;p57"/>
          <p:cNvGrpSpPr/>
          <p:nvPr/>
        </p:nvGrpSpPr>
        <p:grpSpPr>
          <a:xfrm>
            <a:off x="8648263" y="4659742"/>
            <a:ext cx="313719" cy="338062"/>
            <a:chOff x="3976677" y="2333625"/>
            <a:chExt cx="876309" cy="944307"/>
          </a:xfrm>
        </p:grpSpPr>
        <p:sp>
          <p:nvSpPr>
            <p:cNvPr id="1312" name="Google Shape;1312;p57"/>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13" name="Google Shape;1313;p57"/>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14" name="Google Shape;1314;p57"/>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15" name="Google Shape;1315;p57"/>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16" name="Google Shape;1316;p57"/>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17" name="Google Shape;1317;p57"/>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18" name="Google Shape;1318;p57"/>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19" name="Google Shape;1319;p57"/>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20" name="Google Shape;1320;p57"/>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21" name="Google Shape;1321;p57"/>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22" name="Google Shape;1322;p57"/>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23" name="Google Shape;1323;p57"/>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24" name="Google Shape;1324;p57"/>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25" name="Google Shape;1325;p57"/>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326" name="Google Shape;1326;p57"/>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08 - Table - Grey B">
  <p:cSld name="CUSTOM_4_2_4_1_1_1_1_1">
    <p:bg>
      <p:bgPr>
        <a:solidFill>
          <a:schemeClr val="lt2"/>
        </a:solidFill>
        <a:effectLst/>
      </p:bgPr>
    </p:bg>
    <p:spTree>
      <p:nvGrpSpPr>
        <p:cNvPr id="1" name="Shape 1327"/>
        <p:cNvGrpSpPr/>
        <p:nvPr/>
      </p:nvGrpSpPr>
      <p:grpSpPr>
        <a:xfrm>
          <a:off x="0" y="0"/>
          <a:ext cx="0" cy="0"/>
          <a:chOff x="0" y="0"/>
          <a:chExt cx="0" cy="0"/>
        </a:xfrm>
      </p:grpSpPr>
      <p:sp>
        <p:nvSpPr>
          <p:cNvPr id="1328" name="Google Shape;1328;p58"/>
          <p:cNvSpPr txBox="1">
            <a:spLocks noGrp="1"/>
          </p:cNvSpPr>
          <p:nvPr>
            <p:ph type="body" idx="1"/>
          </p:nvPr>
        </p:nvSpPr>
        <p:spPr>
          <a:xfrm>
            <a:off x="7169150" y="1289300"/>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1329" name="Google Shape;1329;p58"/>
          <p:cNvSpPr txBox="1">
            <a:spLocks noGrp="1"/>
          </p:cNvSpPr>
          <p:nvPr>
            <p:ph type="body" idx="2"/>
          </p:nvPr>
        </p:nvSpPr>
        <p:spPr>
          <a:xfrm>
            <a:off x="7169150" y="1929375"/>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1330" name="Google Shape;1330;p58"/>
          <p:cNvSpPr txBox="1">
            <a:spLocks noGrp="1"/>
          </p:cNvSpPr>
          <p:nvPr>
            <p:ph type="body" idx="3"/>
          </p:nvPr>
        </p:nvSpPr>
        <p:spPr>
          <a:xfrm>
            <a:off x="7169150" y="2567250"/>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1331" name="Google Shape;1331;p58"/>
          <p:cNvSpPr txBox="1">
            <a:spLocks noGrp="1"/>
          </p:cNvSpPr>
          <p:nvPr>
            <p:ph type="body" idx="4"/>
          </p:nvPr>
        </p:nvSpPr>
        <p:spPr>
          <a:xfrm>
            <a:off x="7169150" y="3209939"/>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1332" name="Google Shape;1332;p58"/>
          <p:cNvSpPr txBox="1">
            <a:spLocks noGrp="1"/>
          </p:cNvSpPr>
          <p:nvPr>
            <p:ph type="body" idx="5"/>
          </p:nvPr>
        </p:nvSpPr>
        <p:spPr>
          <a:xfrm>
            <a:off x="7169150" y="3845189"/>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1333" name="Google Shape;1333;p58"/>
          <p:cNvSpPr txBox="1">
            <a:spLocks noGrp="1"/>
          </p:cNvSpPr>
          <p:nvPr>
            <p:ph type="body" idx="6"/>
          </p:nvPr>
        </p:nvSpPr>
        <p:spPr>
          <a:xfrm>
            <a:off x="7169150" y="648800"/>
            <a:ext cx="1298700" cy="642300"/>
          </a:xfrm>
          <a:prstGeom prst="rect">
            <a:avLst/>
          </a:prstGeom>
          <a:solidFill>
            <a:srgbClr val="CBCDD6"/>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b="1"/>
            </a:lvl1pPr>
            <a:lvl2pPr marL="914400" lvl="1" indent="-285750" rtl="0">
              <a:spcBef>
                <a:spcPts val="0"/>
              </a:spcBef>
              <a:spcAft>
                <a:spcPts val="0"/>
              </a:spcAft>
              <a:buSzPts val="900"/>
              <a:buChar char="○"/>
              <a:defRPr sz="900" b="1"/>
            </a:lvl2pPr>
            <a:lvl3pPr marL="1371600" lvl="2" indent="-285750" rtl="0">
              <a:spcBef>
                <a:spcPts val="0"/>
              </a:spcBef>
              <a:spcAft>
                <a:spcPts val="0"/>
              </a:spcAft>
              <a:buSzPts val="900"/>
              <a:buChar char="■"/>
              <a:defRPr sz="900" b="1"/>
            </a:lvl3pPr>
            <a:lvl4pPr marL="1828800" lvl="3" indent="-285750" rtl="0">
              <a:spcBef>
                <a:spcPts val="0"/>
              </a:spcBef>
              <a:spcAft>
                <a:spcPts val="0"/>
              </a:spcAft>
              <a:buSzPts val="900"/>
              <a:buChar char="●"/>
              <a:defRPr sz="900" b="1"/>
            </a:lvl4pPr>
            <a:lvl5pPr marL="2286000" lvl="4" indent="-285750" rtl="0">
              <a:spcBef>
                <a:spcPts val="0"/>
              </a:spcBef>
              <a:spcAft>
                <a:spcPts val="0"/>
              </a:spcAft>
              <a:buSzPts val="900"/>
              <a:buChar char="○"/>
              <a:defRPr sz="900" b="1"/>
            </a:lvl5pPr>
            <a:lvl6pPr marL="2743200" lvl="5" indent="-285750" rtl="0">
              <a:spcBef>
                <a:spcPts val="0"/>
              </a:spcBef>
              <a:spcAft>
                <a:spcPts val="0"/>
              </a:spcAft>
              <a:buSzPts val="900"/>
              <a:buChar char="■"/>
              <a:defRPr sz="900" b="1"/>
            </a:lvl6pPr>
            <a:lvl7pPr marL="3200400" lvl="6" indent="-285750" rtl="0">
              <a:spcBef>
                <a:spcPts val="0"/>
              </a:spcBef>
              <a:spcAft>
                <a:spcPts val="0"/>
              </a:spcAft>
              <a:buSzPts val="900"/>
              <a:buChar char="●"/>
              <a:defRPr sz="900" b="1"/>
            </a:lvl7pPr>
            <a:lvl8pPr marL="3657600" lvl="7" indent="-285750" rtl="0">
              <a:spcBef>
                <a:spcPts val="0"/>
              </a:spcBef>
              <a:spcAft>
                <a:spcPts val="0"/>
              </a:spcAft>
              <a:buSzPts val="900"/>
              <a:buChar char="○"/>
              <a:defRPr sz="900" b="1"/>
            </a:lvl8pPr>
            <a:lvl9pPr marL="4114800" lvl="8" indent="-285750" rtl="0">
              <a:spcBef>
                <a:spcPts val="0"/>
              </a:spcBef>
              <a:spcAft>
                <a:spcPts val="0"/>
              </a:spcAft>
              <a:buSzPts val="900"/>
              <a:buChar char="■"/>
              <a:defRPr sz="900" b="1"/>
            </a:lvl9pPr>
          </a:lstStyle>
          <a:p>
            <a:endParaRPr/>
          </a:p>
        </p:txBody>
      </p:sp>
      <p:sp>
        <p:nvSpPr>
          <p:cNvPr id="1334" name="Google Shape;1334;p58"/>
          <p:cNvSpPr txBox="1">
            <a:spLocks noGrp="1"/>
          </p:cNvSpPr>
          <p:nvPr>
            <p:ph type="body" idx="7"/>
          </p:nvPr>
        </p:nvSpPr>
        <p:spPr>
          <a:xfrm>
            <a:off x="5870325" y="1289300"/>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1335" name="Google Shape;1335;p58"/>
          <p:cNvSpPr txBox="1">
            <a:spLocks noGrp="1"/>
          </p:cNvSpPr>
          <p:nvPr>
            <p:ph type="body" idx="8"/>
          </p:nvPr>
        </p:nvSpPr>
        <p:spPr>
          <a:xfrm>
            <a:off x="5870325" y="1929375"/>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1336" name="Google Shape;1336;p58"/>
          <p:cNvSpPr txBox="1">
            <a:spLocks noGrp="1"/>
          </p:cNvSpPr>
          <p:nvPr>
            <p:ph type="body" idx="9"/>
          </p:nvPr>
        </p:nvSpPr>
        <p:spPr>
          <a:xfrm>
            <a:off x="5870325" y="2567250"/>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1337" name="Google Shape;1337;p58"/>
          <p:cNvSpPr txBox="1">
            <a:spLocks noGrp="1"/>
          </p:cNvSpPr>
          <p:nvPr>
            <p:ph type="body" idx="13"/>
          </p:nvPr>
        </p:nvSpPr>
        <p:spPr>
          <a:xfrm>
            <a:off x="5870325" y="3209939"/>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1338" name="Google Shape;1338;p58"/>
          <p:cNvSpPr txBox="1">
            <a:spLocks noGrp="1"/>
          </p:cNvSpPr>
          <p:nvPr>
            <p:ph type="body" idx="14"/>
          </p:nvPr>
        </p:nvSpPr>
        <p:spPr>
          <a:xfrm>
            <a:off x="5870325" y="3845189"/>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1339" name="Google Shape;1339;p58"/>
          <p:cNvSpPr txBox="1">
            <a:spLocks noGrp="1"/>
          </p:cNvSpPr>
          <p:nvPr>
            <p:ph type="body" idx="15"/>
          </p:nvPr>
        </p:nvSpPr>
        <p:spPr>
          <a:xfrm>
            <a:off x="5870325" y="648800"/>
            <a:ext cx="1298700" cy="642300"/>
          </a:xfrm>
          <a:prstGeom prst="rect">
            <a:avLst/>
          </a:prstGeom>
          <a:solidFill>
            <a:srgbClr val="CBCDD6"/>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b="1"/>
            </a:lvl1pPr>
            <a:lvl2pPr marL="914400" lvl="1" indent="-285750" rtl="0">
              <a:spcBef>
                <a:spcPts val="0"/>
              </a:spcBef>
              <a:spcAft>
                <a:spcPts val="0"/>
              </a:spcAft>
              <a:buSzPts val="900"/>
              <a:buChar char="○"/>
              <a:defRPr sz="900" b="1"/>
            </a:lvl2pPr>
            <a:lvl3pPr marL="1371600" lvl="2" indent="-285750" rtl="0">
              <a:spcBef>
                <a:spcPts val="0"/>
              </a:spcBef>
              <a:spcAft>
                <a:spcPts val="0"/>
              </a:spcAft>
              <a:buSzPts val="900"/>
              <a:buChar char="■"/>
              <a:defRPr sz="900" b="1"/>
            </a:lvl3pPr>
            <a:lvl4pPr marL="1828800" lvl="3" indent="-285750" rtl="0">
              <a:spcBef>
                <a:spcPts val="0"/>
              </a:spcBef>
              <a:spcAft>
                <a:spcPts val="0"/>
              </a:spcAft>
              <a:buSzPts val="900"/>
              <a:buChar char="●"/>
              <a:defRPr sz="900" b="1"/>
            </a:lvl4pPr>
            <a:lvl5pPr marL="2286000" lvl="4" indent="-285750" rtl="0">
              <a:spcBef>
                <a:spcPts val="0"/>
              </a:spcBef>
              <a:spcAft>
                <a:spcPts val="0"/>
              </a:spcAft>
              <a:buSzPts val="900"/>
              <a:buChar char="○"/>
              <a:defRPr sz="900" b="1"/>
            </a:lvl5pPr>
            <a:lvl6pPr marL="2743200" lvl="5" indent="-285750" rtl="0">
              <a:spcBef>
                <a:spcPts val="0"/>
              </a:spcBef>
              <a:spcAft>
                <a:spcPts val="0"/>
              </a:spcAft>
              <a:buSzPts val="900"/>
              <a:buChar char="■"/>
              <a:defRPr sz="900" b="1"/>
            </a:lvl6pPr>
            <a:lvl7pPr marL="3200400" lvl="6" indent="-285750" rtl="0">
              <a:spcBef>
                <a:spcPts val="0"/>
              </a:spcBef>
              <a:spcAft>
                <a:spcPts val="0"/>
              </a:spcAft>
              <a:buSzPts val="900"/>
              <a:buChar char="●"/>
              <a:defRPr sz="900" b="1"/>
            </a:lvl7pPr>
            <a:lvl8pPr marL="3657600" lvl="7" indent="-285750" rtl="0">
              <a:spcBef>
                <a:spcPts val="0"/>
              </a:spcBef>
              <a:spcAft>
                <a:spcPts val="0"/>
              </a:spcAft>
              <a:buSzPts val="900"/>
              <a:buChar char="○"/>
              <a:defRPr sz="900" b="1"/>
            </a:lvl8pPr>
            <a:lvl9pPr marL="4114800" lvl="8" indent="-285750" rtl="0">
              <a:spcBef>
                <a:spcPts val="0"/>
              </a:spcBef>
              <a:spcAft>
                <a:spcPts val="0"/>
              </a:spcAft>
              <a:buSzPts val="900"/>
              <a:buChar char="■"/>
              <a:defRPr sz="900" b="1"/>
            </a:lvl9pPr>
          </a:lstStyle>
          <a:p>
            <a:endParaRPr/>
          </a:p>
        </p:txBody>
      </p:sp>
      <p:sp>
        <p:nvSpPr>
          <p:cNvPr id="1340" name="Google Shape;1340;p58"/>
          <p:cNvSpPr txBox="1">
            <a:spLocks noGrp="1"/>
          </p:cNvSpPr>
          <p:nvPr>
            <p:ph type="body" idx="16"/>
          </p:nvPr>
        </p:nvSpPr>
        <p:spPr>
          <a:xfrm>
            <a:off x="676500" y="1289300"/>
            <a:ext cx="2596800" cy="642300"/>
          </a:xfrm>
          <a:prstGeom prst="rect">
            <a:avLst/>
          </a:prstGeom>
          <a:solidFill>
            <a:srgbClr val="B7B9C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b="1"/>
            </a:lvl1pPr>
            <a:lvl2pPr marL="914400" lvl="1" indent="-285750" rtl="0">
              <a:spcBef>
                <a:spcPts val="0"/>
              </a:spcBef>
              <a:spcAft>
                <a:spcPts val="0"/>
              </a:spcAft>
              <a:buSzPts val="900"/>
              <a:buChar char="○"/>
              <a:defRPr sz="900" b="1"/>
            </a:lvl2pPr>
            <a:lvl3pPr marL="1371600" lvl="2" indent="-285750" rtl="0">
              <a:spcBef>
                <a:spcPts val="0"/>
              </a:spcBef>
              <a:spcAft>
                <a:spcPts val="0"/>
              </a:spcAft>
              <a:buSzPts val="900"/>
              <a:buChar char="■"/>
              <a:defRPr sz="900" b="1"/>
            </a:lvl3pPr>
            <a:lvl4pPr marL="1828800" lvl="3" indent="-285750" rtl="0">
              <a:spcBef>
                <a:spcPts val="0"/>
              </a:spcBef>
              <a:spcAft>
                <a:spcPts val="0"/>
              </a:spcAft>
              <a:buSzPts val="900"/>
              <a:buChar char="●"/>
              <a:defRPr sz="900" b="1"/>
            </a:lvl4pPr>
            <a:lvl5pPr marL="2286000" lvl="4" indent="-285750" rtl="0">
              <a:spcBef>
                <a:spcPts val="0"/>
              </a:spcBef>
              <a:spcAft>
                <a:spcPts val="0"/>
              </a:spcAft>
              <a:buSzPts val="900"/>
              <a:buChar char="○"/>
              <a:defRPr sz="900" b="1"/>
            </a:lvl5pPr>
            <a:lvl6pPr marL="2743200" lvl="5" indent="-285750" rtl="0">
              <a:spcBef>
                <a:spcPts val="0"/>
              </a:spcBef>
              <a:spcAft>
                <a:spcPts val="0"/>
              </a:spcAft>
              <a:buSzPts val="900"/>
              <a:buChar char="■"/>
              <a:defRPr sz="900" b="1"/>
            </a:lvl6pPr>
            <a:lvl7pPr marL="3200400" lvl="6" indent="-285750" rtl="0">
              <a:spcBef>
                <a:spcPts val="0"/>
              </a:spcBef>
              <a:spcAft>
                <a:spcPts val="0"/>
              </a:spcAft>
              <a:buSzPts val="900"/>
              <a:buChar char="●"/>
              <a:defRPr sz="900" b="1"/>
            </a:lvl7pPr>
            <a:lvl8pPr marL="3657600" lvl="7" indent="-285750" rtl="0">
              <a:spcBef>
                <a:spcPts val="0"/>
              </a:spcBef>
              <a:spcAft>
                <a:spcPts val="0"/>
              </a:spcAft>
              <a:buSzPts val="900"/>
              <a:buChar char="○"/>
              <a:defRPr sz="900" b="1"/>
            </a:lvl8pPr>
            <a:lvl9pPr marL="4114800" lvl="8" indent="-285750" rtl="0">
              <a:spcBef>
                <a:spcPts val="0"/>
              </a:spcBef>
              <a:spcAft>
                <a:spcPts val="0"/>
              </a:spcAft>
              <a:buSzPts val="900"/>
              <a:buChar char="■"/>
              <a:defRPr sz="900" b="1"/>
            </a:lvl9pPr>
          </a:lstStyle>
          <a:p>
            <a:endParaRPr/>
          </a:p>
        </p:txBody>
      </p:sp>
      <p:sp>
        <p:nvSpPr>
          <p:cNvPr id="1341" name="Google Shape;1341;p58"/>
          <p:cNvSpPr txBox="1">
            <a:spLocks noGrp="1"/>
          </p:cNvSpPr>
          <p:nvPr>
            <p:ph type="body" idx="17"/>
          </p:nvPr>
        </p:nvSpPr>
        <p:spPr>
          <a:xfrm>
            <a:off x="3273550" y="1289300"/>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1342" name="Google Shape;1342;p58"/>
          <p:cNvSpPr txBox="1">
            <a:spLocks noGrp="1"/>
          </p:cNvSpPr>
          <p:nvPr>
            <p:ph type="body" idx="18"/>
          </p:nvPr>
        </p:nvSpPr>
        <p:spPr>
          <a:xfrm>
            <a:off x="4571875" y="1289300"/>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1343" name="Google Shape;1343;p58"/>
          <p:cNvSpPr txBox="1">
            <a:spLocks noGrp="1"/>
          </p:cNvSpPr>
          <p:nvPr>
            <p:ph type="body" idx="19"/>
          </p:nvPr>
        </p:nvSpPr>
        <p:spPr>
          <a:xfrm>
            <a:off x="676500" y="1929375"/>
            <a:ext cx="2596800" cy="642300"/>
          </a:xfrm>
          <a:prstGeom prst="rect">
            <a:avLst/>
          </a:prstGeom>
          <a:solidFill>
            <a:srgbClr val="B7B9C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b="1"/>
            </a:lvl1pPr>
            <a:lvl2pPr marL="914400" lvl="1" indent="-285750" rtl="0">
              <a:spcBef>
                <a:spcPts val="0"/>
              </a:spcBef>
              <a:spcAft>
                <a:spcPts val="0"/>
              </a:spcAft>
              <a:buSzPts val="900"/>
              <a:buChar char="○"/>
              <a:defRPr sz="900" b="1"/>
            </a:lvl2pPr>
            <a:lvl3pPr marL="1371600" lvl="2" indent="-285750" rtl="0">
              <a:spcBef>
                <a:spcPts val="0"/>
              </a:spcBef>
              <a:spcAft>
                <a:spcPts val="0"/>
              </a:spcAft>
              <a:buSzPts val="900"/>
              <a:buChar char="■"/>
              <a:defRPr sz="900" b="1"/>
            </a:lvl3pPr>
            <a:lvl4pPr marL="1828800" lvl="3" indent="-285750" rtl="0">
              <a:spcBef>
                <a:spcPts val="0"/>
              </a:spcBef>
              <a:spcAft>
                <a:spcPts val="0"/>
              </a:spcAft>
              <a:buSzPts val="900"/>
              <a:buChar char="●"/>
              <a:defRPr sz="900" b="1"/>
            </a:lvl4pPr>
            <a:lvl5pPr marL="2286000" lvl="4" indent="-285750" rtl="0">
              <a:spcBef>
                <a:spcPts val="0"/>
              </a:spcBef>
              <a:spcAft>
                <a:spcPts val="0"/>
              </a:spcAft>
              <a:buSzPts val="900"/>
              <a:buChar char="○"/>
              <a:defRPr sz="900" b="1"/>
            </a:lvl5pPr>
            <a:lvl6pPr marL="2743200" lvl="5" indent="-285750" rtl="0">
              <a:spcBef>
                <a:spcPts val="0"/>
              </a:spcBef>
              <a:spcAft>
                <a:spcPts val="0"/>
              </a:spcAft>
              <a:buSzPts val="900"/>
              <a:buChar char="■"/>
              <a:defRPr sz="900" b="1"/>
            </a:lvl6pPr>
            <a:lvl7pPr marL="3200400" lvl="6" indent="-285750" rtl="0">
              <a:spcBef>
                <a:spcPts val="0"/>
              </a:spcBef>
              <a:spcAft>
                <a:spcPts val="0"/>
              </a:spcAft>
              <a:buSzPts val="900"/>
              <a:buChar char="●"/>
              <a:defRPr sz="900" b="1"/>
            </a:lvl7pPr>
            <a:lvl8pPr marL="3657600" lvl="7" indent="-285750" rtl="0">
              <a:spcBef>
                <a:spcPts val="0"/>
              </a:spcBef>
              <a:spcAft>
                <a:spcPts val="0"/>
              </a:spcAft>
              <a:buSzPts val="900"/>
              <a:buChar char="○"/>
              <a:defRPr sz="900" b="1"/>
            </a:lvl8pPr>
            <a:lvl9pPr marL="4114800" lvl="8" indent="-285750" rtl="0">
              <a:spcBef>
                <a:spcPts val="0"/>
              </a:spcBef>
              <a:spcAft>
                <a:spcPts val="0"/>
              </a:spcAft>
              <a:buSzPts val="900"/>
              <a:buChar char="■"/>
              <a:defRPr sz="900" b="1"/>
            </a:lvl9pPr>
          </a:lstStyle>
          <a:p>
            <a:endParaRPr/>
          </a:p>
        </p:txBody>
      </p:sp>
      <p:sp>
        <p:nvSpPr>
          <p:cNvPr id="1344" name="Google Shape;1344;p58"/>
          <p:cNvSpPr txBox="1">
            <a:spLocks noGrp="1"/>
          </p:cNvSpPr>
          <p:nvPr>
            <p:ph type="body" idx="20"/>
          </p:nvPr>
        </p:nvSpPr>
        <p:spPr>
          <a:xfrm>
            <a:off x="3273550" y="1929375"/>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1345" name="Google Shape;1345;p58"/>
          <p:cNvSpPr txBox="1">
            <a:spLocks noGrp="1"/>
          </p:cNvSpPr>
          <p:nvPr>
            <p:ph type="body" idx="21"/>
          </p:nvPr>
        </p:nvSpPr>
        <p:spPr>
          <a:xfrm>
            <a:off x="4571875" y="1929375"/>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1346" name="Google Shape;1346;p58"/>
          <p:cNvSpPr txBox="1">
            <a:spLocks noGrp="1"/>
          </p:cNvSpPr>
          <p:nvPr>
            <p:ph type="body" idx="22"/>
          </p:nvPr>
        </p:nvSpPr>
        <p:spPr>
          <a:xfrm>
            <a:off x="676500" y="2567250"/>
            <a:ext cx="2596800" cy="642300"/>
          </a:xfrm>
          <a:prstGeom prst="rect">
            <a:avLst/>
          </a:prstGeom>
          <a:solidFill>
            <a:srgbClr val="B7B9C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b="1"/>
            </a:lvl1pPr>
            <a:lvl2pPr marL="914400" lvl="1" indent="-285750" rtl="0">
              <a:spcBef>
                <a:spcPts val="0"/>
              </a:spcBef>
              <a:spcAft>
                <a:spcPts val="0"/>
              </a:spcAft>
              <a:buSzPts val="900"/>
              <a:buChar char="○"/>
              <a:defRPr sz="900" b="1"/>
            </a:lvl2pPr>
            <a:lvl3pPr marL="1371600" lvl="2" indent="-285750" rtl="0">
              <a:spcBef>
                <a:spcPts val="0"/>
              </a:spcBef>
              <a:spcAft>
                <a:spcPts val="0"/>
              </a:spcAft>
              <a:buSzPts val="900"/>
              <a:buChar char="■"/>
              <a:defRPr sz="900" b="1"/>
            </a:lvl3pPr>
            <a:lvl4pPr marL="1828800" lvl="3" indent="-285750" rtl="0">
              <a:spcBef>
                <a:spcPts val="0"/>
              </a:spcBef>
              <a:spcAft>
                <a:spcPts val="0"/>
              </a:spcAft>
              <a:buSzPts val="900"/>
              <a:buChar char="●"/>
              <a:defRPr sz="900" b="1"/>
            </a:lvl4pPr>
            <a:lvl5pPr marL="2286000" lvl="4" indent="-285750" rtl="0">
              <a:spcBef>
                <a:spcPts val="0"/>
              </a:spcBef>
              <a:spcAft>
                <a:spcPts val="0"/>
              </a:spcAft>
              <a:buSzPts val="900"/>
              <a:buChar char="○"/>
              <a:defRPr sz="900" b="1"/>
            </a:lvl5pPr>
            <a:lvl6pPr marL="2743200" lvl="5" indent="-285750" rtl="0">
              <a:spcBef>
                <a:spcPts val="0"/>
              </a:spcBef>
              <a:spcAft>
                <a:spcPts val="0"/>
              </a:spcAft>
              <a:buSzPts val="900"/>
              <a:buChar char="■"/>
              <a:defRPr sz="900" b="1"/>
            </a:lvl6pPr>
            <a:lvl7pPr marL="3200400" lvl="6" indent="-285750" rtl="0">
              <a:spcBef>
                <a:spcPts val="0"/>
              </a:spcBef>
              <a:spcAft>
                <a:spcPts val="0"/>
              </a:spcAft>
              <a:buSzPts val="900"/>
              <a:buChar char="●"/>
              <a:defRPr sz="900" b="1"/>
            </a:lvl7pPr>
            <a:lvl8pPr marL="3657600" lvl="7" indent="-285750" rtl="0">
              <a:spcBef>
                <a:spcPts val="0"/>
              </a:spcBef>
              <a:spcAft>
                <a:spcPts val="0"/>
              </a:spcAft>
              <a:buSzPts val="900"/>
              <a:buChar char="○"/>
              <a:defRPr sz="900" b="1"/>
            </a:lvl8pPr>
            <a:lvl9pPr marL="4114800" lvl="8" indent="-285750" rtl="0">
              <a:spcBef>
                <a:spcPts val="0"/>
              </a:spcBef>
              <a:spcAft>
                <a:spcPts val="0"/>
              </a:spcAft>
              <a:buSzPts val="900"/>
              <a:buChar char="■"/>
              <a:defRPr sz="900" b="1"/>
            </a:lvl9pPr>
          </a:lstStyle>
          <a:p>
            <a:endParaRPr/>
          </a:p>
        </p:txBody>
      </p:sp>
      <p:sp>
        <p:nvSpPr>
          <p:cNvPr id="1347" name="Google Shape;1347;p58"/>
          <p:cNvSpPr txBox="1">
            <a:spLocks noGrp="1"/>
          </p:cNvSpPr>
          <p:nvPr>
            <p:ph type="body" idx="23"/>
          </p:nvPr>
        </p:nvSpPr>
        <p:spPr>
          <a:xfrm>
            <a:off x="3273550" y="2567250"/>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1348" name="Google Shape;1348;p58"/>
          <p:cNvSpPr txBox="1">
            <a:spLocks noGrp="1"/>
          </p:cNvSpPr>
          <p:nvPr>
            <p:ph type="body" idx="24"/>
          </p:nvPr>
        </p:nvSpPr>
        <p:spPr>
          <a:xfrm>
            <a:off x="4571875" y="2567250"/>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1349" name="Google Shape;1349;p58"/>
          <p:cNvSpPr txBox="1">
            <a:spLocks noGrp="1"/>
          </p:cNvSpPr>
          <p:nvPr>
            <p:ph type="body" idx="25"/>
          </p:nvPr>
        </p:nvSpPr>
        <p:spPr>
          <a:xfrm>
            <a:off x="676500" y="3209939"/>
            <a:ext cx="2596800" cy="642300"/>
          </a:xfrm>
          <a:prstGeom prst="rect">
            <a:avLst/>
          </a:prstGeom>
          <a:solidFill>
            <a:srgbClr val="B7B9C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b="1"/>
            </a:lvl1pPr>
            <a:lvl2pPr marL="914400" lvl="1" indent="-285750" rtl="0">
              <a:spcBef>
                <a:spcPts val="0"/>
              </a:spcBef>
              <a:spcAft>
                <a:spcPts val="0"/>
              </a:spcAft>
              <a:buSzPts val="900"/>
              <a:buChar char="○"/>
              <a:defRPr sz="900" b="1"/>
            </a:lvl2pPr>
            <a:lvl3pPr marL="1371600" lvl="2" indent="-285750" rtl="0">
              <a:spcBef>
                <a:spcPts val="0"/>
              </a:spcBef>
              <a:spcAft>
                <a:spcPts val="0"/>
              </a:spcAft>
              <a:buSzPts val="900"/>
              <a:buChar char="■"/>
              <a:defRPr sz="900" b="1"/>
            </a:lvl3pPr>
            <a:lvl4pPr marL="1828800" lvl="3" indent="-285750" rtl="0">
              <a:spcBef>
                <a:spcPts val="0"/>
              </a:spcBef>
              <a:spcAft>
                <a:spcPts val="0"/>
              </a:spcAft>
              <a:buSzPts val="900"/>
              <a:buChar char="●"/>
              <a:defRPr sz="900" b="1"/>
            </a:lvl4pPr>
            <a:lvl5pPr marL="2286000" lvl="4" indent="-285750" rtl="0">
              <a:spcBef>
                <a:spcPts val="0"/>
              </a:spcBef>
              <a:spcAft>
                <a:spcPts val="0"/>
              </a:spcAft>
              <a:buSzPts val="900"/>
              <a:buChar char="○"/>
              <a:defRPr sz="900" b="1"/>
            </a:lvl5pPr>
            <a:lvl6pPr marL="2743200" lvl="5" indent="-285750" rtl="0">
              <a:spcBef>
                <a:spcPts val="0"/>
              </a:spcBef>
              <a:spcAft>
                <a:spcPts val="0"/>
              </a:spcAft>
              <a:buSzPts val="900"/>
              <a:buChar char="■"/>
              <a:defRPr sz="900" b="1"/>
            </a:lvl6pPr>
            <a:lvl7pPr marL="3200400" lvl="6" indent="-285750" rtl="0">
              <a:spcBef>
                <a:spcPts val="0"/>
              </a:spcBef>
              <a:spcAft>
                <a:spcPts val="0"/>
              </a:spcAft>
              <a:buSzPts val="900"/>
              <a:buChar char="●"/>
              <a:defRPr sz="900" b="1"/>
            </a:lvl7pPr>
            <a:lvl8pPr marL="3657600" lvl="7" indent="-285750" rtl="0">
              <a:spcBef>
                <a:spcPts val="0"/>
              </a:spcBef>
              <a:spcAft>
                <a:spcPts val="0"/>
              </a:spcAft>
              <a:buSzPts val="900"/>
              <a:buChar char="○"/>
              <a:defRPr sz="900" b="1"/>
            </a:lvl8pPr>
            <a:lvl9pPr marL="4114800" lvl="8" indent="-285750" rtl="0">
              <a:spcBef>
                <a:spcPts val="0"/>
              </a:spcBef>
              <a:spcAft>
                <a:spcPts val="0"/>
              </a:spcAft>
              <a:buSzPts val="900"/>
              <a:buChar char="■"/>
              <a:defRPr sz="900" b="1"/>
            </a:lvl9pPr>
          </a:lstStyle>
          <a:p>
            <a:endParaRPr/>
          </a:p>
        </p:txBody>
      </p:sp>
      <p:sp>
        <p:nvSpPr>
          <p:cNvPr id="1350" name="Google Shape;1350;p58"/>
          <p:cNvSpPr txBox="1">
            <a:spLocks noGrp="1"/>
          </p:cNvSpPr>
          <p:nvPr>
            <p:ph type="body" idx="26"/>
          </p:nvPr>
        </p:nvSpPr>
        <p:spPr>
          <a:xfrm>
            <a:off x="3273550" y="3209939"/>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1351" name="Google Shape;1351;p58"/>
          <p:cNvSpPr txBox="1">
            <a:spLocks noGrp="1"/>
          </p:cNvSpPr>
          <p:nvPr>
            <p:ph type="body" idx="27"/>
          </p:nvPr>
        </p:nvSpPr>
        <p:spPr>
          <a:xfrm>
            <a:off x="4571875" y="3209939"/>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1352" name="Google Shape;1352;p58"/>
          <p:cNvSpPr txBox="1">
            <a:spLocks noGrp="1"/>
          </p:cNvSpPr>
          <p:nvPr>
            <p:ph type="body" idx="28"/>
          </p:nvPr>
        </p:nvSpPr>
        <p:spPr>
          <a:xfrm>
            <a:off x="676500" y="3845189"/>
            <a:ext cx="2596800" cy="642300"/>
          </a:xfrm>
          <a:prstGeom prst="rect">
            <a:avLst/>
          </a:prstGeom>
          <a:solidFill>
            <a:srgbClr val="B7B9C3"/>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b="1"/>
            </a:lvl1pPr>
            <a:lvl2pPr marL="914400" lvl="1" indent="-285750" rtl="0">
              <a:spcBef>
                <a:spcPts val="0"/>
              </a:spcBef>
              <a:spcAft>
                <a:spcPts val="0"/>
              </a:spcAft>
              <a:buSzPts val="900"/>
              <a:buChar char="○"/>
              <a:defRPr sz="900" b="1"/>
            </a:lvl2pPr>
            <a:lvl3pPr marL="1371600" lvl="2" indent="-285750" rtl="0">
              <a:spcBef>
                <a:spcPts val="0"/>
              </a:spcBef>
              <a:spcAft>
                <a:spcPts val="0"/>
              </a:spcAft>
              <a:buSzPts val="900"/>
              <a:buChar char="■"/>
              <a:defRPr sz="900" b="1"/>
            </a:lvl3pPr>
            <a:lvl4pPr marL="1828800" lvl="3" indent="-285750" rtl="0">
              <a:spcBef>
                <a:spcPts val="0"/>
              </a:spcBef>
              <a:spcAft>
                <a:spcPts val="0"/>
              </a:spcAft>
              <a:buSzPts val="900"/>
              <a:buChar char="●"/>
              <a:defRPr sz="900" b="1"/>
            </a:lvl4pPr>
            <a:lvl5pPr marL="2286000" lvl="4" indent="-285750" rtl="0">
              <a:spcBef>
                <a:spcPts val="0"/>
              </a:spcBef>
              <a:spcAft>
                <a:spcPts val="0"/>
              </a:spcAft>
              <a:buSzPts val="900"/>
              <a:buChar char="○"/>
              <a:defRPr sz="900" b="1"/>
            </a:lvl5pPr>
            <a:lvl6pPr marL="2743200" lvl="5" indent="-285750" rtl="0">
              <a:spcBef>
                <a:spcPts val="0"/>
              </a:spcBef>
              <a:spcAft>
                <a:spcPts val="0"/>
              </a:spcAft>
              <a:buSzPts val="900"/>
              <a:buChar char="■"/>
              <a:defRPr sz="900" b="1"/>
            </a:lvl6pPr>
            <a:lvl7pPr marL="3200400" lvl="6" indent="-285750" rtl="0">
              <a:spcBef>
                <a:spcPts val="0"/>
              </a:spcBef>
              <a:spcAft>
                <a:spcPts val="0"/>
              </a:spcAft>
              <a:buSzPts val="900"/>
              <a:buChar char="●"/>
              <a:defRPr sz="900" b="1"/>
            </a:lvl7pPr>
            <a:lvl8pPr marL="3657600" lvl="7" indent="-285750" rtl="0">
              <a:spcBef>
                <a:spcPts val="0"/>
              </a:spcBef>
              <a:spcAft>
                <a:spcPts val="0"/>
              </a:spcAft>
              <a:buSzPts val="900"/>
              <a:buChar char="○"/>
              <a:defRPr sz="900" b="1"/>
            </a:lvl8pPr>
            <a:lvl9pPr marL="4114800" lvl="8" indent="-285750" rtl="0">
              <a:spcBef>
                <a:spcPts val="0"/>
              </a:spcBef>
              <a:spcAft>
                <a:spcPts val="0"/>
              </a:spcAft>
              <a:buSzPts val="900"/>
              <a:buChar char="■"/>
              <a:defRPr sz="900" b="1"/>
            </a:lvl9pPr>
          </a:lstStyle>
          <a:p>
            <a:endParaRPr/>
          </a:p>
        </p:txBody>
      </p:sp>
      <p:sp>
        <p:nvSpPr>
          <p:cNvPr id="1353" name="Google Shape;1353;p58"/>
          <p:cNvSpPr txBox="1">
            <a:spLocks noGrp="1"/>
          </p:cNvSpPr>
          <p:nvPr>
            <p:ph type="body" idx="29"/>
          </p:nvPr>
        </p:nvSpPr>
        <p:spPr>
          <a:xfrm>
            <a:off x="3273550" y="3845189"/>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1354" name="Google Shape;1354;p58"/>
          <p:cNvSpPr txBox="1">
            <a:spLocks noGrp="1"/>
          </p:cNvSpPr>
          <p:nvPr>
            <p:ph type="body" idx="30"/>
          </p:nvPr>
        </p:nvSpPr>
        <p:spPr>
          <a:xfrm>
            <a:off x="4571875" y="3845189"/>
            <a:ext cx="1298700" cy="642300"/>
          </a:xfrm>
          <a:prstGeom prst="rect">
            <a:avLst/>
          </a:prstGeom>
          <a:solidFill>
            <a:srgbClr val="E0E1E9"/>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1355" name="Google Shape;1355;p58"/>
          <p:cNvSpPr txBox="1">
            <a:spLocks noGrp="1"/>
          </p:cNvSpPr>
          <p:nvPr>
            <p:ph type="body" idx="31"/>
          </p:nvPr>
        </p:nvSpPr>
        <p:spPr>
          <a:xfrm>
            <a:off x="3273550" y="648800"/>
            <a:ext cx="1298700" cy="642300"/>
          </a:xfrm>
          <a:prstGeom prst="rect">
            <a:avLst/>
          </a:prstGeom>
          <a:solidFill>
            <a:srgbClr val="CBCDD6"/>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b="1"/>
            </a:lvl1pPr>
            <a:lvl2pPr marL="914400" lvl="1" indent="-285750" rtl="0">
              <a:spcBef>
                <a:spcPts val="0"/>
              </a:spcBef>
              <a:spcAft>
                <a:spcPts val="0"/>
              </a:spcAft>
              <a:buSzPts val="900"/>
              <a:buChar char="○"/>
              <a:defRPr sz="900" b="1"/>
            </a:lvl2pPr>
            <a:lvl3pPr marL="1371600" lvl="2" indent="-285750" rtl="0">
              <a:spcBef>
                <a:spcPts val="0"/>
              </a:spcBef>
              <a:spcAft>
                <a:spcPts val="0"/>
              </a:spcAft>
              <a:buSzPts val="900"/>
              <a:buChar char="■"/>
              <a:defRPr sz="900" b="1"/>
            </a:lvl3pPr>
            <a:lvl4pPr marL="1828800" lvl="3" indent="-285750" rtl="0">
              <a:spcBef>
                <a:spcPts val="0"/>
              </a:spcBef>
              <a:spcAft>
                <a:spcPts val="0"/>
              </a:spcAft>
              <a:buSzPts val="900"/>
              <a:buChar char="●"/>
              <a:defRPr sz="900" b="1"/>
            </a:lvl4pPr>
            <a:lvl5pPr marL="2286000" lvl="4" indent="-285750" rtl="0">
              <a:spcBef>
                <a:spcPts val="0"/>
              </a:spcBef>
              <a:spcAft>
                <a:spcPts val="0"/>
              </a:spcAft>
              <a:buSzPts val="900"/>
              <a:buChar char="○"/>
              <a:defRPr sz="900" b="1"/>
            </a:lvl5pPr>
            <a:lvl6pPr marL="2743200" lvl="5" indent="-285750" rtl="0">
              <a:spcBef>
                <a:spcPts val="0"/>
              </a:spcBef>
              <a:spcAft>
                <a:spcPts val="0"/>
              </a:spcAft>
              <a:buSzPts val="900"/>
              <a:buChar char="■"/>
              <a:defRPr sz="900" b="1"/>
            </a:lvl6pPr>
            <a:lvl7pPr marL="3200400" lvl="6" indent="-285750" rtl="0">
              <a:spcBef>
                <a:spcPts val="0"/>
              </a:spcBef>
              <a:spcAft>
                <a:spcPts val="0"/>
              </a:spcAft>
              <a:buSzPts val="900"/>
              <a:buChar char="●"/>
              <a:defRPr sz="900" b="1"/>
            </a:lvl7pPr>
            <a:lvl8pPr marL="3657600" lvl="7" indent="-285750" rtl="0">
              <a:spcBef>
                <a:spcPts val="0"/>
              </a:spcBef>
              <a:spcAft>
                <a:spcPts val="0"/>
              </a:spcAft>
              <a:buSzPts val="900"/>
              <a:buChar char="○"/>
              <a:defRPr sz="900" b="1"/>
            </a:lvl8pPr>
            <a:lvl9pPr marL="4114800" lvl="8" indent="-285750" rtl="0">
              <a:spcBef>
                <a:spcPts val="0"/>
              </a:spcBef>
              <a:spcAft>
                <a:spcPts val="0"/>
              </a:spcAft>
              <a:buSzPts val="900"/>
              <a:buChar char="■"/>
              <a:defRPr sz="900" b="1"/>
            </a:lvl9pPr>
          </a:lstStyle>
          <a:p>
            <a:endParaRPr/>
          </a:p>
        </p:txBody>
      </p:sp>
      <p:sp>
        <p:nvSpPr>
          <p:cNvPr id="1356" name="Google Shape;1356;p58"/>
          <p:cNvSpPr txBox="1">
            <a:spLocks noGrp="1"/>
          </p:cNvSpPr>
          <p:nvPr>
            <p:ph type="body" idx="32"/>
          </p:nvPr>
        </p:nvSpPr>
        <p:spPr>
          <a:xfrm>
            <a:off x="4571875" y="648800"/>
            <a:ext cx="1298700" cy="642300"/>
          </a:xfrm>
          <a:prstGeom prst="rect">
            <a:avLst/>
          </a:prstGeom>
          <a:solidFill>
            <a:srgbClr val="CBCDD6"/>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b="1"/>
            </a:lvl1pPr>
            <a:lvl2pPr marL="914400" lvl="1" indent="-285750" rtl="0">
              <a:spcBef>
                <a:spcPts val="0"/>
              </a:spcBef>
              <a:spcAft>
                <a:spcPts val="0"/>
              </a:spcAft>
              <a:buSzPts val="900"/>
              <a:buChar char="○"/>
              <a:defRPr sz="900" b="1"/>
            </a:lvl2pPr>
            <a:lvl3pPr marL="1371600" lvl="2" indent="-285750" rtl="0">
              <a:spcBef>
                <a:spcPts val="0"/>
              </a:spcBef>
              <a:spcAft>
                <a:spcPts val="0"/>
              </a:spcAft>
              <a:buSzPts val="900"/>
              <a:buChar char="■"/>
              <a:defRPr sz="900" b="1"/>
            </a:lvl3pPr>
            <a:lvl4pPr marL="1828800" lvl="3" indent="-285750" rtl="0">
              <a:spcBef>
                <a:spcPts val="0"/>
              </a:spcBef>
              <a:spcAft>
                <a:spcPts val="0"/>
              </a:spcAft>
              <a:buSzPts val="900"/>
              <a:buChar char="●"/>
              <a:defRPr sz="900" b="1"/>
            </a:lvl4pPr>
            <a:lvl5pPr marL="2286000" lvl="4" indent="-285750" rtl="0">
              <a:spcBef>
                <a:spcPts val="0"/>
              </a:spcBef>
              <a:spcAft>
                <a:spcPts val="0"/>
              </a:spcAft>
              <a:buSzPts val="900"/>
              <a:buChar char="○"/>
              <a:defRPr sz="900" b="1"/>
            </a:lvl5pPr>
            <a:lvl6pPr marL="2743200" lvl="5" indent="-285750" rtl="0">
              <a:spcBef>
                <a:spcPts val="0"/>
              </a:spcBef>
              <a:spcAft>
                <a:spcPts val="0"/>
              </a:spcAft>
              <a:buSzPts val="900"/>
              <a:buChar char="■"/>
              <a:defRPr sz="900" b="1"/>
            </a:lvl6pPr>
            <a:lvl7pPr marL="3200400" lvl="6" indent="-285750" rtl="0">
              <a:spcBef>
                <a:spcPts val="0"/>
              </a:spcBef>
              <a:spcAft>
                <a:spcPts val="0"/>
              </a:spcAft>
              <a:buSzPts val="900"/>
              <a:buChar char="●"/>
              <a:defRPr sz="900" b="1"/>
            </a:lvl7pPr>
            <a:lvl8pPr marL="3657600" lvl="7" indent="-285750" rtl="0">
              <a:spcBef>
                <a:spcPts val="0"/>
              </a:spcBef>
              <a:spcAft>
                <a:spcPts val="0"/>
              </a:spcAft>
              <a:buSzPts val="900"/>
              <a:buChar char="○"/>
              <a:defRPr sz="900" b="1"/>
            </a:lvl8pPr>
            <a:lvl9pPr marL="4114800" lvl="8" indent="-285750" rtl="0">
              <a:spcBef>
                <a:spcPts val="0"/>
              </a:spcBef>
              <a:spcAft>
                <a:spcPts val="0"/>
              </a:spcAft>
              <a:buSzPts val="900"/>
              <a:buChar char="■"/>
              <a:defRPr sz="900" b="1"/>
            </a:lvl9pPr>
          </a:lstStyle>
          <a:p>
            <a:endParaRPr/>
          </a:p>
        </p:txBody>
      </p:sp>
      <p:sp>
        <p:nvSpPr>
          <p:cNvPr id="1357" name="Google Shape;1357;p58"/>
          <p:cNvSpPr txBox="1">
            <a:spLocks noGrp="1"/>
          </p:cNvSpPr>
          <p:nvPr>
            <p:ph type="title"/>
          </p:nvPr>
        </p:nvSpPr>
        <p:spPr>
          <a:xfrm>
            <a:off x="676650" y="0"/>
            <a:ext cx="2596800" cy="1288200"/>
          </a:xfrm>
          <a:prstGeom prst="rect">
            <a:avLst/>
          </a:prstGeom>
        </p:spPr>
        <p:txBody>
          <a:bodyPr spcFirstLastPara="1" wrap="square" lIns="0" tIns="0" rIns="0" bIns="228600" anchor="b" anchorCtr="0">
            <a:noAutofit/>
          </a:bodyPr>
          <a:lstStyle>
            <a:lvl1pPr lvl="0" rtl="0">
              <a:spcBef>
                <a:spcPts val="0"/>
              </a:spcBef>
              <a:spcAft>
                <a:spcPts val="0"/>
              </a:spcAft>
              <a:buSzPts val="2400"/>
              <a:buNone/>
              <a:defRPr sz="2400"/>
            </a:lvl1pPr>
            <a:lvl2pPr lvl="1"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2pPr>
            <a:lvl3pPr lvl="2"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3pPr>
            <a:lvl4pPr lvl="3"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4pPr>
            <a:lvl5pPr lvl="4"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5pPr>
            <a:lvl6pPr lvl="5"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6pPr>
            <a:lvl7pPr lvl="6"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7pPr>
            <a:lvl8pPr lvl="7"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8pPr>
            <a:lvl9pPr lvl="8" rtl="0">
              <a:spcBef>
                <a:spcPts val="0"/>
              </a:spcBef>
              <a:spcAft>
                <a:spcPts val="0"/>
              </a:spcAft>
              <a:buSzPts val="2400"/>
              <a:buFont typeface="Open Sans ExtraBold"/>
              <a:buNone/>
              <a:defRPr sz="2400">
                <a:latin typeface="Open Sans ExtraBold"/>
                <a:ea typeface="Open Sans ExtraBold"/>
                <a:cs typeface="Open Sans ExtraBold"/>
                <a:sym typeface="Open Sans ExtraBold"/>
              </a:defRPr>
            </a:lvl9pPr>
          </a:lstStyle>
          <a:p>
            <a:endParaRPr/>
          </a:p>
        </p:txBody>
      </p:sp>
      <p:grpSp>
        <p:nvGrpSpPr>
          <p:cNvPr id="1358" name="Google Shape;1358;p58"/>
          <p:cNvGrpSpPr/>
          <p:nvPr/>
        </p:nvGrpSpPr>
        <p:grpSpPr>
          <a:xfrm>
            <a:off x="8648263" y="4659742"/>
            <a:ext cx="313719" cy="338062"/>
            <a:chOff x="3976677" y="2333625"/>
            <a:chExt cx="876309" cy="944307"/>
          </a:xfrm>
        </p:grpSpPr>
        <p:sp>
          <p:nvSpPr>
            <p:cNvPr id="1359" name="Google Shape;1359;p58"/>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60" name="Google Shape;1360;p58"/>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61" name="Google Shape;1361;p58"/>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62" name="Google Shape;1362;p58"/>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63" name="Google Shape;1363;p58"/>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64" name="Google Shape;1364;p58"/>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65" name="Google Shape;1365;p58"/>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66" name="Google Shape;1366;p58"/>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67" name="Google Shape;1367;p58"/>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68" name="Google Shape;1368;p58"/>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69" name="Google Shape;1369;p58"/>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70" name="Google Shape;1370;p58"/>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71" name="Google Shape;1371;p58"/>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72" name="Google Shape;1372;p58"/>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373" name="Google Shape;1373;p58"/>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009 - WeGotThis - Blue A">
  <p:cSld name="CUSTOM_14_1">
    <p:bg>
      <p:bgPr>
        <a:solidFill>
          <a:schemeClr val="dk1"/>
        </a:solidFill>
        <a:effectLst/>
      </p:bgPr>
    </p:bg>
    <p:spTree>
      <p:nvGrpSpPr>
        <p:cNvPr id="1" name="Shape 1374"/>
        <p:cNvGrpSpPr/>
        <p:nvPr/>
      </p:nvGrpSpPr>
      <p:grpSpPr>
        <a:xfrm>
          <a:off x="0" y="0"/>
          <a:ext cx="0" cy="0"/>
          <a:chOff x="0" y="0"/>
          <a:chExt cx="0" cy="0"/>
        </a:xfrm>
      </p:grpSpPr>
      <p:grpSp>
        <p:nvGrpSpPr>
          <p:cNvPr id="1375" name="Google Shape;1375;p59"/>
          <p:cNvGrpSpPr/>
          <p:nvPr/>
        </p:nvGrpSpPr>
        <p:grpSpPr>
          <a:xfrm>
            <a:off x="8648263" y="4659742"/>
            <a:ext cx="313719" cy="338062"/>
            <a:chOff x="3976677" y="2333625"/>
            <a:chExt cx="876309" cy="944307"/>
          </a:xfrm>
        </p:grpSpPr>
        <p:sp>
          <p:nvSpPr>
            <p:cNvPr id="1376" name="Google Shape;1376;p59"/>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77" name="Google Shape;1377;p59"/>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78" name="Google Shape;1378;p59"/>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79" name="Google Shape;1379;p59"/>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80" name="Google Shape;1380;p59"/>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81" name="Google Shape;1381;p59"/>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82" name="Google Shape;1382;p59"/>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83" name="Google Shape;1383;p59"/>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84" name="Google Shape;1384;p59"/>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85" name="Google Shape;1385;p59"/>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86" name="Google Shape;1386;p59"/>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87" name="Google Shape;1387;p59"/>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88" name="Google Shape;1388;p59"/>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89" name="Google Shape;1389;p59"/>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390" name="Google Shape;1390;p59"/>
          <p:cNvSpPr txBox="1">
            <a:spLocks noGrp="1"/>
          </p:cNvSpPr>
          <p:nvPr>
            <p:ph type="title"/>
          </p:nvPr>
        </p:nvSpPr>
        <p:spPr>
          <a:xfrm>
            <a:off x="676650" y="1289300"/>
            <a:ext cx="7790700" cy="1920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200"/>
              <a:buNone/>
              <a:defRPr sz="4200">
                <a:solidFill>
                  <a:schemeClr val="lt1"/>
                </a:solidFill>
              </a:defRPr>
            </a:lvl1pPr>
            <a:lvl2pPr lvl="1" algn="ctr" rtl="0">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4200"/>
              <a:buFont typeface="Open Sans ExtraBold"/>
              <a:buNone/>
              <a:defRPr sz="4200">
                <a:solidFill>
                  <a:schemeClr val="lt1"/>
                </a:solidFill>
                <a:latin typeface="Open Sans ExtraBold"/>
                <a:ea typeface="Open Sans ExtraBold"/>
                <a:cs typeface="Open Sans ExtraBold"/>
                <a:sym typeface="Open Sans ExtraBold"/>
              </a:defRPr>
            </a:lvl9pPr>
          </a:lstStyle>
          <a:p>
            <a:endParaRPr/>
          </a:p>
        </p:txBody>
      </p:sp>
      <p:sp>
        <p:nvSpPr>
          <p:cNvPr id="1391" name="Google Shape;1391;p59"/>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009 - WeGotThis - Blue A 1">
  <p:cSld name="CUSTOM_14_1_1">
    <p:bg>
      <p:bgPr>
        <a:blipFill>
          <a:blip r:embed="rId2">
            <a:alphaModFix/>
          </a:blip>
          <a:stretch>
            <a:fillRect/>
          </a:stretch>
        </a:blipFill>
        <a:effectLst/>
      </p:bgPr>
    </p:bg>
    <p:spTree>
      <p:nvGrpSpPr>
        <p:cNvPr id="1" name="Shape 1392"/>
        <p:cNvGrpSpPr/>
        <p:nvPr/>
      </p:nvGrpSpPr>
      <p:grpSpPr>
        <a:xfrm>
          <a:off x="0" y="0"/>
          <a:ext cx="0" cy="0"/>
          <a:chOff x="0" y="0"/>
          <a:chExt cx="0" cy="0"/>
        </a:xfrm>
      </p:grpSpPr>
      <p:grpSp>
        <p:nvGrpSpPr>
          <p:cNvPr id="1393" name="Google Shape;1393;p60"/>
          <p:cNvGrpSpPr/>
          <p:nvPr/>
        </p:nvGrpSpPr>
        <p:grpSpPr>
          <a:xfrm>
            <a:off x="8648263" y="4659742"/>
            <a:ext cx="313719" cy="338062"/>
            <a:chOff x="3976677" y="2333625"/>
            <a:chExt cx="876309" cy="944307"/>
          </a:xfrm>
        </p:grpSpPr>
        <p:sp>
          <p:nvSpPr>
            <p:cNvPr id="1394" name="Google Shape;1394;p60"/>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95" name="Google Shape;1395;p60"/>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96" name="Google Shape;1396;p60"/>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97" name="Google Shape;1397;p60"/>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98" name="Google Shape;1398;p60"/>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399" name="Google Shape;1399;p60"/>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00" name="Google Shape;1400;p60"/>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01" name="Google Shape;1401;p60"/>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02" name="Google Shape;1402;p60"/>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03" name="Google Shape;1403;p60"/>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04" name="Google Shape;1404;p60"/>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05" name="Google Shape;1405;p60"/>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06" name="Google Shape;1406;p60"/>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07" name="Google Shape;1407;p60"/>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408" name="Google Shape;1408;p60"/>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009 - WeGotThis - Grey A 1">
  <p:cSld name="CUSTOM_14_1_1_1">
    <p:bg>
      <p:bgPr>
        <a:solidFill>
          <a:schemeClr val="lt2"/>
        </a:solidFill>
        <a:effectLst/>
      </p:bgPr>
    </p:bg>
    <p:spTree>
      <p:nvGrpSpPr>
        <p:cNvPr id="1" name="Shape 1409"/>
        <p:cNvGrpSpPr/>
        <p:nvPr/>
      </p:nvGrpSpPr>
      <p:grpSpPr>
        <a:xfrm>
          <a:off x="0" y="0"/>
          <a:ext cx="0" cy="0"/>
          <a:chOff x="0" y="0"/>
          <a:chExt cx="0" cy="0"/>
        </a:xfrm>
      </p:grpSpPr>
      <p:sp>
        <p:nvSpPr>
          <p:cNvPr id="1410" name="Google Shape;1410;p61"/>
          <p:cNvSpPr txBox="1">
            <a:spLocks noGrp="1"/>
          </p:cNvSpPr>
          <p:nvPr>
            <p:ph type="title"/>
          </p:nvPr>
        </p:nvSpPr>
        <p:spPr>
          <a:xfrm>
            <a:off x="676650" y="1289300"/>
            <a:ext cx="7790700" cy="1920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Font typeface="Open Sans ExtraBold"/>
              <a:buNone/>
              <a:defRPr sz="4200">
                <a:latin typeface="Open Sans ExtraBold"/>
                <a:ea typeface="Open Sans ExtraBold"/>
                <a:cs typeface="Open Sans ExtraBold"/>
                <a:sym typeface="Open Sans ExtraBold"/>
              </a:defRPr>
            </a:lvl2pPr>
            <a:lvl3pPr lvl="2" algn="ctr" rtl="0">
              <a:spcBef>
                <a:spcPts val="0"/>
              </a:spcBef>
              <a:spcAft>
                <a:spcPts val="0"/>
              </a:spcAft>
              <a:buSzPts val="4200"/>
              <a:buFont typeface="Open Sans ExtraBold"/>
              <a:buNone/>
              <a:defRPr sz="4200">
                <a:latin typeface="Open Sans ExtraBold"/>
                <a:ea typeface="Open Sans ExtraBold"/>
                <a:cs typeface="Open Sans ExtraBold"/>
                <a:sym typeface="Open Sans ExtraBold"/>
              </a:defRPr>
            </a:lvl3pPr>
            <a:lvl4pPr lvl="3" algn="ctr" rtl="0">
              <a:spcBef>
                <a:spcPts val="0"/>
              </a:spcBef>
              <a:spcAft>
                <a:spcPts val="0"/>
              </a:spcAft>
              <a:buSzPts val="4200"/>
              <a:buFont typeface="Open Sans ExtraBold"/>
              <a:buNone/>
              <a:defRPr sz="4200">
                <a:latin typeface="Open Sans ExtraBold"/>
                <a:ea typeface="Open Sans ExtraBold"/>
                <a:cs typeface="Open Sans ExtraBold"/>
                <a:sym typeface="Open Sans ExtraBold"/>
              </a:defRPr>
            </a:lvl4pPr>
            <a:lvl5pPr lvl="4" algn="ctr" rtl="0">
              <a:spcBef>
                <a:spcPts val="0"/>
              </a:spcBef>
              <a:spcAft>
                <a:spcPts val="0"/>
              </a:spcAft>
              <a:buSzPts val="4200"/>
              <a:buFont typeface="Open Sans ExtraBold"/>
              <a:buNone/>
              <a:defRPr sz="4200">
                <a:latin typeface="Open Sans ExtraBold"/>
                <a:ea typeface="Open Sans ExtraBold"/>
                <a:cs typeface="Open Sans ExtraBold"/>
                <a:sym typeface="Open Sans ExtraBold"/>
              </a:defRPr>
            </a:lvl5pPr>
            <a:lvl6pPr lvl="5" algn="ctr" rtl="0">
              <a:spcBef>
                <a:spcPts val="0"/>
              </a:spcBef>
              <a:spcAft>
                <a:spcPts val="0"/>
              </a:spcAft>
              <a:buSzPts val="4200"/>
              <a:buFont typeface="Open Sans ExtraBold"/>
              <a:buNone/>
              <a:defRPr sz="4200">
                <a:latin typeface="Open Sans ExtraBold"/>
                <a:ea typeface="Open Sans ExtraBold"/>
                <a:cs typeface="Open Sans ExtraBold"/>
                <a:sym typeface="Open Sans ExtraBold"/>
              </a:defRPr>
            </a:lvl6pPr>
            <a:lvl7pPr lvl="6" algn="ctr" rtl="0">
              <a:spcBef>
                <a:spcPts val="0"/>
              </a:spcBef>
              <a:spcAft>
                <a:spcPts val="0"/>
              </a:spcAft>
              <a:buSzPts val="4200"/>
              <a:buFont typeface="Open Sans ExtraBold"/>
              <a:buNone/>
              <a:defRPr sz="4200">
                <a:latin typeface="Open Sans ExtraBold"/>
                <a:ea typeface="Open Sans ExtraBold"/>
                <a:cs typeface="Open Sans ExtraBold"/>
                <a:sym typeface="Open Sans ExtraBold"/>
              </a:defRPr>
            </a:lvl7pPr>
            <a:lvl8pPr lvl="7" algn="ctr" rtl="0">
              <a:spcBef>
                <a:spcPts val="0"/>
              </a:spcBef>
              <a:spcAft>
                <a:spcPts val="0"/>
              </a:spcAft>
              <a:buSzPts val="4200"/>
              <a:buFont typeface="Open Sans ExtraBold"/>
              <a:buNone/>
              <a:defRPr sz="4200">
                <a:latin typeface="Open Sans ExtraBold"/>
                <a:ea typeface="Open Sans ExtraBold"/>
                <a:cs typeface="Open Sans ExtraBold"/>
                <a:sym typeface="Open Sans ExtraBold"/>
              </a:defRPr>
            </a:lvl8pPr>
            <a:lvl9pPr lvl="8" algn="ctr" rtl="0">
              <a:spcBef>
                <a:spcPts val="0"/>
              </a:spcBef>
              <a:spcAft>
                <a:spcPts val="0"/>
              </a:spcAft>
              <a:buSzPts val="4200"/>
              <a:buFont typeface="Open Sans ExtraBold"/>
              <a:buNone/>
              <a:defRPr sz="4200">
                <a:latin typeface="Open Sans ExtraBold"/>
                <a:ea typeface="Open Sans ExtraBold"/>
                <a:cs typeface="Open Sans ExtraBold"/>
                <a:sym typeface="Open Sans ExtraBold"/>
              </a:defRPr>
            </a:lvl9pPr>
          </a:lstStyle>
          <a:p>
            <a:endParaRPr/>
          </a:p>
        </p:txBody>
      </p:sp>
      <p:grpSp>
        <p:nvGrpSpPr>
          <p:cNvPr id="1411" name="Google Shape;1411;p61"/>
          <p:cNvGrpSpPr/>
          <p:nvPr/>
        </p:nvGrpSpPr>
        <p:grpSpPr>
          <a:xfrm>
            <a:off x="8648263" y="4659742"/>
            <a:ext cx="313719" cy="338062"/>
            <a:chOff x="3976677" y="2333625"/>
            <a:chExt cx="876309" cy="944307"/>
          </a:xfrm>
        </p:grpSpPr>
        <p:sp>
          <p:nvSpPr>
            <p:cNvPr id="1412" name="Google Shape;1412;p61"/>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13" name="Google Shape;1413;p61"/>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14" name="Google Shape;1414;p61"/>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15" name="Google Shape;1415;p61"/>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16" name="Google Shape;1416;p61"/>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17" name="Google Shape;1417;p61"/>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18" name="Google Shape;1418;p61"/>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19" name="Google Shape;1419;p61"/>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20" name="Google Shape;1420;p61"/>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21" name="Google Shape;1421;p61"/>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22" name="Google Shape;1422;p61"/>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23" name="Google Shape;1423;p61"/>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24" name="Google Shape;1424;p61"/>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25" name="Google Shape;1425;p61"/>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426" name="Google Shape;1426;p61"/>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2 - Section Title - Grey B">
  <p:cSld name="CUSTOM_12_1">
    <p:bg>
      <p:bgPr>
        <a:solidFill>
          <a:schemeClr val="lt2"/>
        </a:solidFill>
        <a:effectLst/>
      </p:bgPr>
    </p:bg>
    <p:spTree>
      <p:nvGrpSpPr>
        <p:cNvPr id="1" name="Shape 142"/>
        <p:cNvGrpSpPr/>
        <p:nvPr/>
      </p:nvGrpSpPr>
      <p:grpSpPr>
        <a:xfrm>
          <a:off x="0" y="0"/>
          <a:ext cx="0" cy="0"/>
          <a:chOff x="0" y="0"/>
          <a:chExt cx="0" cy="0"/>
        </a:xfrm>
      </p:grpSpPr>
      <p:sp>
        <p:nvSpPr>
          <p:cNvPr id="143" name="Google Shape;143;p8"/>
          <p:cNvSpPr>
            <a:spLocks noGrp="1"/>
          </p:cNvSpPr>
          <p:nvPr>
            <p:ph type="pic" idx="2"/>
          </p:nvPr>
        </p:nvSpPr>
        <p:spPr>
          <a:xfrm>
            <a:off x="4896625" y="0"/>
            <a:ext cx="4247400" cy="5143500"/>
          </a:xfrm>
          <a:prstGeom prst="rect">
            <a:avLst/>
          </a:prstGeom>
          <a:noFill/>
          <a:ln>
            <a:noFill/>
          </a:ln>
        </p:spPr>
      </p:sp>
      <p:sp>
        <p:nvSpPr>
          <p:cNvPr id="144" name="Google Shape;144;p8"/>
          <p:cNvSpPr txBox="1">
            <a:spLocks noGrp="1"/>
          </p:cNvSpPr>
          <p:nvPr>
            <p:ph type="title"/>
          </p:nvPr>
        </p:nvSpPr>
        <p:spPr>
          <a:xfrm>
            <a:off x="676475" y="1929375"/>
            <a:ext cx="4220100" cy="1601400"/>
          </a:xfrm>
          <a:prstGeom prst="rect">
            <a:avLst/>
          </a:prstGeom>
        </p:spPr>
        <p:txBody>
          <a:bodyPr spcFirstLastPara="1" wrap="square" lIns="0" tIns="0" rIns="91425" bIns="22860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45" name="Google Shape;145;p8"/>
          <p:cNvSpPr txBox="1">
            <a:spLocks noGrp="1"/>
          </p:cNvSpPr>
          <p:nvPr>
            <p:ph type="title" idx="3" hasCustomPrompt="1"/>
          </p:nvPr>
        </p:nvSpPr>
        <p:spPr>
          <a:xfrm>
            <a:off x="676700" y="649225"/>
            <a:ext cx="2596800" cy="1276800"/>
          </a:xfrm>
          <a:prstGeom prst="rect">
            <a:avLst/>
          </a:prstGeom>
        </p:spPr>
        <p:txBody>
          <a:bodyPr spcFirstLastPara="1" wrap="square" lIns="0" tIns="0" rIns="0" bIns="0" anchor="b" anchorCtr="0">
            <a:noAutofit/>
          </a:bodyPr>
          <a:lstStyle>
            <a:lvl1pPr lvl="0" rtl="0">
              <a:spcBef>
                <a:spcPts val="0"/>
              </a:spcBef>
              <a:spcAft>
                <a:spcPts val="0"/>
              </a:spcAft>
              <a:buSzPts val="7200"/>
              <a:buNone/>
              <a:defRPr sz="7200"/>
            </a:lvl1pPr>
            <a:lvl2pPr lvl="1"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9pPr>
          </a:lstStyle>
          <a:p>
            <a:r>
              <a:t>xx%</a:t>
            </a:r>
          </a:p>
        </p:txBody>
      </p:sp>
      <p:sp>
        <p:nvSpPr>
          <p:cNvPr id="146" name="Google Shape;146;p8"/>
          <p:cNvSpPr txBox="1">
            <a:spLocks noGrp="1"/>
          </p:cNvSpPr>
          <p:nvPr>
            <p:ph type="subTitle" idx="1"/>
          </p:nvPr>
        </p:nvSpPr>
        <p:spPr>
          <a:xfrm>
            <a:off x="676475" y="3530775"/>
            <a:ext cx="4220100" cy="639000"/>
          </a:xfrm>
          <a:prstGeom prst="rect">
            <a:avLst/>
          </a:prstGeom>
        </p:spPr>
        <p:txBody>
          <a:bodyPr spcFirstLastPara="1" wrap="square" lIns="0" tIns="182875" rIns="91425" bIns="0"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47" name="Google Shape;147;p8"/>
          <p:cNvGrpSpPr/>
          <p:nvPr/>
        </p:nvGrpSpPr>
        <p:grpSpPr>
          <a:xfrm>
            <a:off x="8648263" y="4659742"/>
            <a:ext cx="313719" cy="338062"/>
            <a:chOff x="3976677" y="2333625"/>
            <a:chExt cx="876309" cy="944307"/>
          </a:xfrm>
        </p:grpSpPr>
        <p:sp>
          <p:nvSpPr>
            <p:cNvPr id="148" name="Google Shape;148;p8"/>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9" name="Google Shape;149;p8"/>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0" name="Google Shape;150;p8"/>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1" name="Google Shape;151;p8"/>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2" name="Google Shape;152;p8"/>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3" name="Google Shape;153;p8"/>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4" name="Google Shape;154;p8"/>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5" name="Google Shape;155;p8"/>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6" name="Google Shape;156;p8"/>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7" name="Google Shape;157;p8"/>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8" name="Google Shape;158;p8"/>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9" name="Google Shape;159;p8"/>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60" name="Google Shape;160;p8"/>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61" name="Google Shape;161;p8"/>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62" name="Google Shape;162;p8"/>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009 - WeGotThis - Grey A 1 1">
  <p:cSld name="CUSTOM_14_1_1_1_1">
    <p:bg>
      <p:bgPr>
        <a:blipFill>
          <a:blip r:embed="rId2">
            <a:alphaModFix/>
          </a:blip>
          <a:stretch>
            <a:fillRect/>
          </a:stretch>
        </a:blipFill>
        <a:effectLst/>
      </p:bgPr>
    </p:bg>
    <p:spTree>
      <p:nvGrpSpPr>
        <p:cNvPr id="1" name="Shape 1427"/>
        <p:cNvGrpSpPr/>
        <p:nvPr/>
      </p:nvGrpSpPr>
      <p:grpSpPr>
        <a:xfrm>
          <a:off x="0" y="0"/>
          <a:ext cx="0" cy="0"/>
          <a:chOff x="0" y="0"/>
          <a:chExt cx="0" cy="0"/>
        </a:xfrm>
      </p:grpSpPr>
      <p:grpSp>
        <p:nvGrpSpPr>
          <p:cNvPr id="1428" name="Google Shape;1428;p62"/>
          <p:cNvGrpSpPr/>
          <p:nvPr/>
        </p:nvGrpSpPr>
        <p:grpSpPr>
          <a:xfrm>
            <a:off x="8648263" y="4659742"/>
            <a:ext cx="313719" cy="338062"/>
            <a:chOff x="3976677" y="2333625"/>
            <a:chExt cx="876309" cy="944307"/>
          </a:xfrm>
        </p:grpSpPr>
        <p:sp>
          <p:nvSpPr>
            <p:cNvPr id="1429" name="Google Shape;1429;p62"/>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30" name="Google Shape;1430;p62"/>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31" name="Google Shape;1431;p62"/>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32" name="Google Shape;1432;p62"/>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33" name="Google Shape;1433;p62"/>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34" name="Google Shape;1434;p62"/>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35" name="Google Shape;1435;p62"/>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36" name="Google Shape;1436;p62"/>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37" name="Google Shape;1437;p62"/>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38" name="Google Shape;1438;p62"/>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39" name="Google Shape;1439;p62"/>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40" name="Google Shape;1440;p62"/>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41" name="Google Shape;1441;p62"/>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42" name="Google Shape;1442;p62"/>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443" name="Google Shape;1443;p62"/>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010 - Empty Slide with Title - Blue">
  <p:cSld name="CUSTOM_4_3_1_1_1">
    <p:bg>
      <p:bgPr>
        <a:solidFill>
          <a:schemeClr val="dk1"/>
        </a:solidFill>
        <a:effectLst/>
      </p:bgPr>
    </p:bg>
    <p:spTree>
      <p:nvGrpSpPr>
        <p:cNvPr id="1" name="Shape 1490"/>
        <p:cNvGrpSpPr/>
        <p:nvPr/>
      </p:nvGrpSpPr>
      <p:grpSpPr>
        <a:xfrm>
          <a:off x="0" y="0"/>
          <a:ext cx="0" cy="0"/>
          <a:chOff x="0" y="0"/>
          <a:chExt cx="0" cy="0"/>
        </a:xfrm>
      </p:grpSpPr>
      <p:grpSp>
        <p:nvGrpSpPr>
          <p:cNvPr id="1491" name="Google Shape;1491;p64"/>
          <p:cNvGrpSpPr/>
          <p:nvPr/>
        </p:nvGrpSpPr>
        <p:grpSpPr>
          <a:xfrm>
            <a:off x="8648263" y="4659742"/>
            <a:ext cx="313719" cy="338062"/>
            <a:chOff x="3976677" y="2333625"/>
            <a:chExt cx="876309" cy="944307"/>
          </a:xfrm>
        </p:grpSpPr>
        <p:sp>
          <p:nvSpPr>
            <p:cNvPr id="1492" name="Google Shape;1492;p64"/>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93" name="Google Shape;1493;p64"/>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94" name="Google Shape;1494;p64"/>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95" name="Google Shape;1495;p64"/>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96" name="Google Shape;1496;p64"/>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97" name="Google Shape;1497;p64"/>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98" name="Google Shape;1498;p64"/>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499" name="Google Shape;1499;p64"/>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00" name="Google Shape;1500;p64"/>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01" name="Google Shape;1501;p64"/>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02" name="Google Shape;1502;p64"/>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03" name="Google Shape;1503;p64"/>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04" name="Google Shape;1504;p64"/>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05" name="Google Shape;1505;p64"/>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506" name="Google Shape;1506;p64"/>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1507" name="Google Shape;1507;p64"/>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010 - Empty Slide - Blue">
  <p:cSld name="CUSTOM_7_1">
    <p:bg>
      <p:bgPr>
        <a:solidFill>
          <a:schemeClr val="dk1"/>
        </a:solidFill>
        <a:effectLst/>
      </p:bgPr>
    </p:bg>
    <p:spTree>
      <p:nvGrpSpPr>
        <p:cNvPr id="1" name="Shape 1508"/>
        <p:cNvGrpSpPr/>
        <p:nvPr/>
      </p:nvGrpSpPr>
      <p:grpSpPr>
        <a:xfrm>
          <a:off x="0" y="0"/>
          <a:ext cx="0" cy="0"/>
          <a:chOff x="0" y="0"/>
          <a:chExt cx="0" cy="0"/>
        </a:xfrm>
      </p:grpSpPr>
      <p:grpSp>
        <p:nvGrpSpPr>
          <p:cNvPr id="1509" name="Google Shape;1509;p65"/>
          <p:cNvGrpSpPr/>
          <p:nvPr/>
        </p:nvGrpSpPr>
        <p:grpSpPr>
          <a:xfrm>
            <a:off x="8648263" y="4659742"/>
            <a:ext cx="313719" cy="338062"/>
            <a:chOff x="3976677" y="2333625"/>
            <a:chExt cx="876309" cy="944307"/>
          </a:xfrm>
        </p:grpSpPr>
        <p:sp>
          <p:nvSpPr>
            <p:cNvPr id="1510" name="Google Shape;1510;p65"/>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11" name="Google Shape;1511;p65"/>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12" name="Google Shape;1512;p65"/>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13" name="Google Shape;1513;p65"/>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14" name="Google Shape;1514;p65"/>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15" name="Google Shape;1515;p65"/>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16" name="Google Shape;1516;p65"/>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17" name="Google Shape;1517;p65"/>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18" name="Google Shape;1518;p65"/>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19" name="Google Shape;1519;p65"/>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20" name="Google Shape;1520;p65"/>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21" name="Google Shape;1521;p65"/>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22" name="Google Shape;1522;p65"/>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23" name="Google Shape;1523;p65"/>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524" name="Google Shape;1524;p65"/>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010 - Empty Slide with Title - Grey">
  <p:cSld name="BLANK_2_2">
    <p:bg>
      <p:bgPr>
        <a:solidFill>
          <a:schemeClr val="lt2"/>
        </a:solidFill>
        <a:effectLst/>
      </p:bgPr>
    </p:bg>
    <p:spTree>
      <p:nvGrpSpPr>
        <p:cNvPr id="1" name="Shape 1525"/>
        <p:cNvGrpSpPr/>
        <p:nvPr/>
      </p:nvGrpSpPr>
      <p:grpSpPr>
        <a:xfrm>
          <a:off x="0" y="0"/>
          <a:ext cx="0" cy="0"/>
          <a:chOff x="0" y="0"/>
          <a:chExt cx="0" cy="0"/>
        </a:xfrm>
      </p:grpSpPr>
      <p:sp>
        <p:nvSpPr>
          <p:cNvPr id="1526" name="Google Shape;1526;p66"/>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grpSp>
        <p:nvGrpSpPr>
          <p:cNvPr id="1527" name="Google Shape;1527;p66"/>
          <p:cNvGrpSpPr/>
          <p:nvPr/>
        </p:nvGrpSpPr>
        <p:grpSpPr>
          <a:xfrm>
            <a:off x="8648263" y="4659742"/>
            <a:ext cx="313719" cy="338062"/>
            <a:chOff x="3976677" y="2333625"/>
            <a:chExt cx="876309" cy="944307"/>
          </a:xfrm>
        </p:grpSpPr>
        <p:sp>
          <p:nvSpPr>
            <p:cNvPr id="1528" name="Google Shape;1528;p66"/>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29" name="Google Shape;1529;p66"/>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30" name="Google Shape;1530;p66"/>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31" name="Google Shape;1531;p66"/>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32" name="Google Shape;1532;p66"/>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33" name="Google Shape;1533;p66"/>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34" name="Google Shape;1534;p66"/>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35" name="Google Shape;1535;p66"/>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36" name="Google Shape;1536;p66"/>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37" name="Google Shape;1537;p66"/>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38" name="Google Shape;1538;p66"/>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39" name="Google Shape;1539;p66"/>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40" name="Google Shape;1540;p66"/>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41" name="Google Shape;1541;p66"/>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542" name="Google Shape;1542;p66"/>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010 - Empty Slide - Grey">
  <p:cSld name="BLANK_2">
    <p:bg>
      <p:bgPr>
        <a:solidFill>
          <a:schemeClr val="lt2"/>
        </a:solidFill>
        <a:effectLst/>
      </p:bgPr>
    </p:bg>
    <p:spTree>
      <p:nvGrpSpPr>
        <p:cNvPr id="1" name="Shape 1543"/>
        <p:cNvGrpSpPr/>
        <p:nvPr/>
      </p:nvGrpSpPr>
      <p:grpSpPr>
        <a:xfrm>
          <a:off x="0" y="0"/>
          <a:ext cx="0" cy="0"/>
          <a:chOff x="0" y="0"/>
          <a:chExt cx="0" cy="0"/>
        </a:xfrm>
      </p:grpSpPr>
      <p:grpSp>
        <p:nvGrpSpPr>
          <p:cNvPr id="1544" name="Google Shape;1544;p67"/>
          <p:cNvGrpSpPr/>
          <p:nvPr/>
        </p:nvGrpSpPr>
        <p:grpSpPr>
          <a:xfrm>
            <a:off x="8648263" y="4659742"/>
            <a:ext cx="313719" cy="338062"/>
            <a:chOff x="3976677" y="2333625"/>
            <a:chExt cx="876309" cy="944307"/>
          </a:xfrm>
        </p:grpSpPr>
        <p:sp>
          <p:nvSpPr>
            <p:cNvPr id="1545" name="Google Shape;1545;p67"/>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46" name="Google Shape;1546;p67"/>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47" name="Google Shape;1547;p67"/>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48" name="Google Shape;1548;p67"/>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49" name="Google Shape;1549;p67"/>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50" name="Google Shape;1550;p67"/>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51" name="Google Shape;1551;p67"/>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52" name="Google Shape;1552;p67"/>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53" name="Google Shape;1553;p67"/>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54" name="Google Shape;1554;p67"/>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55" name="Google Shape;1555;p67"/>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56" name="Google Shape;1556;p67"/>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57" name="Google Shape;1557;p67"/>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58" name="Google Shape;1558;p67"/>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559" name="Google Shape;1559;p67"/>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010 - Empty Slide - White">
  <p:cSld name="BLANK_2_3">
    <p:bg>
      <p:bgPr>
        <a:solidFill>
          <a:schemeClr val="lt1"/>
        </a:solidFill>
        <a:effectLst/>
      </p:bgPr>
    </p:bg>
    <p:spTree>
      <p:nvGrpSpPr>
        <p:cNvPr id="1" name="Shape 1560"/>
        <p:cNvGrpSpPr/>
        <p:nvPr/>
      </p:nvGrpSpPr>
      <p:grpSpPr>
        <a:xfrm>
          <a:off x="0" y="0"/>
          <a:ext cx="0" cy="0"/>
          <a:chOff x="0" y="0"/>
          <a:chExt cx="0" cy="0"/>
        </a:xfrm>
      </p:grpSpPr>
      <p:grpSp>
        <p:nvGrpSpPr>
          <p:cNvPr id="1561" name="Google Shape;1561;p68"/>
          <p:cNvGrpSpPr/>
          <p:nvPr/>
        </p:nvGrpSpPr>
        <p:grpSpPr>
          <a:xfrm>
            <a:off x="8648263" y="4659742"/>
            <a:ext cx="313719" cy="338062"/>
            <a:chOff x="3976677" y="2333625"/>
            <a:chExt cx="876309" cy="944307"/>
          </a:xfrm>
        </p:grpSpPr>
        <p:sp>
          <p:nvSpPr>
            <p:cNvPr id="1562" name="Google Shape;1562;p68"/>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63" name="Google Shape;1563;p68"/>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64" name="Google Shape;1564;p68"/>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65" name="Google Shape;1565;p68"/>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66" name="Google Shape;1566;p68"/>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67" name="Google Shape;1567;p68"/>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68" name="Google Shape;1568;p68"/>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69" name="Google Shape;1569;p68"/>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70" name="Google Shape;1570;p68"/>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71" name="Google Shape;1571;p68"/>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72" name="Google Shape;1572;p68"/>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73" name="Google Shape;1573;p68"/>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74" name="Google Shape;1574;p68"/>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575" name="Google Shape;1575;p68"/>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576" name="Google Shape;1576;p68"/>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011 - Logos on White">
  <p:cSld name="BLANK_2_3_1">
    <p:bg>
      <p:bgPr>
        <a:solidFill>
          <a:schemeClr val="lt1"/>
        </a:solidFill>
        <a:effectLst/>
      </p:bgPr>
    </p:bg>
    <p:spTree>
      <p:nvGrpSpPr>
        <p:cNvPr id="1" name="Shape 1577"/>
        <p:cNvGrpSpPr/>
        <p:nvPr/>
      </p:nvGrpSpPr>
      <p:grpSpPr>
        <a:xfrm>
          <a:off x="0" y="0"/>
          <a:ext cx="0" cy="0"/>
          <a:chOff x="0" y="0"/>
          <a:chExt cx="0" cy="0"/>
        </a:xfrm>
      </p:grpSpPr>
      <p:sp>
        <p:nvSpPr>
          <p:cNvPr id="1578" name="Google Shape;1578;p69"/>
          <p:cNvSpPr txBox="1">
            <a:spLocks noGrp="1"/>
          </p:cNvSpPr>
          <p:nvPr>
            <p:ph type="title"/>
          </p:nvPr>
        </p:nvSpPr>
        <p:spPr>
          <a:xfrm>
            <a:off x="676650" y="0"/>
            <a:ext cx="7790700" cy="1289400"/>
          </a:xfrm>
          <a:prstGeom prst="rect">
            <a:avLst/>
          </a:prstGeom>
          <a:noFill/>
        </p:spPr>
        <p:txBody>
          <a:bodyPr spcFirstLastPara="1" wrap="square" lIns="0" tIns="91425" rIns="0" bIns="0" anchor="b" anchorCtr="0">
            <a:noAutofit/>
          </a:bodyPr>
          <a:lstStyle>
            <a:lvl1pPr lvl="0" rtl="0">
              <a:spcBef>
                <a:spcPts val="0"/>
              </a:spcBef>
              <a:spcAft>
                <a:spcPts val="0"/>
              </a:spcAft>
              <a:buSzPts val="3200"/>
              <a:buNone/>
              <a:defRPr sz="32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579" name="Google Shape;1579;p69"/>
          <p:cNvSpPr>
            <a:spLocks noGrp="1"/>
          </p:cNvSpPr>
          <p:nvPr>
            <p:ph type="pic" idx="2"/>
          </p:nvPr>
        </p:nvSpPr>
        <p:spPr>
          <a:xfrm>
            <a:off x="676650" y="1609350"/>
            <a:ext cx="1298400" cy="480600"/>
          </a:xfrm>
          <a:prstGeom prst="rect">
            <a:avLst/>
          </a:prstGeom>
          <a:noFill/>
          <a:ln>
            <a:noFill/>
          </a:ln>
        </p:spPr>
      </p:sp>
      <p:sp>
        <p:nvSpPr>
          <p:cNvPr id="1580" name="Google Shape;1580;p69"/>
          <p:cNvSpPr>
            <a:spLocks noGrp="1"/>
          </p:cNvSpPr>
          <p:nvPr>
            <p:ph type="pic" idx="3"/>
          </p:nvPr>
        </p:nvSpPr>
        <p:spPr>
          <a:xfrm>
            <a:off x="2299725" y="1609350"/>
            <a:ext cx="1298400" cy="480600"/>
          </a:xfrm>
          <a:prstGeom prst="rect">
            <a:avLst/>
          </a:prstGeom>
          <a:noFill/>
          <a:ln>
            <a:noFill/>
          </a:ln>
        </p:spPr>
      </p:sp>
      <p:sp>
        <p:nvSpPr>
          <p:cNvPr id="1581" name="Google Shape;1581;p69"/>
          <p:cNvSpPr>
            <a:spLocks noGrp="1"/>
          </p:cNvSpPr>
          <p:nvPr>
            <p:ph type="pic" idx="4"/>
          </p:nvPr>
        </p:nvSpPr>
        <p:spPr>
          <a:xfrm>
            <a:off x="3922800" y="1609350"/>
            <a:ext cx="1298400" cy="480600"/>
          </a:xfrm>
          <a:prstGeom prst="rect">
            <a:avLst/>
          </a:prstGeom>
          <a:noFill/>
          <a:ln>
            <a:noFill/>
          </a:ln>
        </p:spPr>
      </p:sp>
      <p:sp>
        <p:nvSpPr>
          <p:cNvPr id="1582" name="Google Shape;1582;p69"/>
          <p:cNvSpPr>
            <a:spLocks noGrp="1"/>
          </p:cNvSpPr>
          <p:nvPr>
            <p:ph type="pic" idx="5"/>
          </p:nvPr>
        </p:nvSpPr>
        <p:spPr>
          <a:xfrm>
            <a:off x="5545875" y="1609350"/>
            <a:ext cx="1298400" cy="480600"/>
          </a:xfrm>
          <a:prstGeom prst="rect">
            <a:avLst/>
          </a:prstGeom>
          <a:noFill/>
          <a:ln>
            <a:noFill/>
          </a:ln>
        </p:spPr>
      </p:sp>
      <p:sp>
        <p:nvSpPr>
          <p:cNvPr id="1583" name="Google Shape;1583;p69"/>
          <p:cNvSpPr>
            <a:spLocks noGrp="1"/>
          </p:cNvSpPr>
          <p:nvPr>
            <p:ph type="pic" idx="6"/>
          </p:nvPr>
        </p:nvSpPr>
        <p:spPr>
          <a:xfrm>
            <a:off x="7168950" y="1609350"/>
            <a:ext cx="1298400" cy="480600"/>
          </a:xfrm>
          <a:prstGeom prst="rect">
            <a:avLst/>
          </a:prstGeom>
          <a:noFill/>
          <a:ln>
            <a:noFill/>
          </a:ln>
        </p:spPr>
      </p:sp>
      <p:sp>
        <p:nvSpPr>
          <p:cNvPr id="1584" name="Google Shape;1584;p69"/>
          <p:cNvSpPr>
            <a:spLocks noGrp="1"/>
          </p:cNvSpPr>
          <p:nvPr>
            <p:ph type="pic" idx="7"/>
          </p:nvPr>
        </p:nvSpPr>
        <p:spPr>
          <a:xfrm>
            <a:off x="676650" y="2402975"/>
            <a:ext cx="1298400" cy="480600"/>
          </a:xfrm>
          <a:prstGeom prst="rect">
            <a:avLst/>
          </a:prstGeom>
          <a:noFill/>
          <a:ln>
            <a:noFill/>
          </a:ln>
        </p:spPr>
      </p:sp>
      <p:sp>
        <p:nvSpPr>
          <p:cNvPr id="1585" name="Google Shape;1585;p69"/>
          <p:cNvSpPr>
            <a:spLocks noGrp="1"/>
          </p:cNvSpPr>
          <p:nvPr>
            <p:ph type="pic" idx="8"/>
          </p:nvPr>
        </p:nvSpPr>
        <p:spPr>
          <a:xfrm>
            <a:off x="2299725" y="2402975"/>
            <a:ext cx="1298400" cy="480600"/>
          </a:xfrm>
          <a:prstGeom prst="rect">
            <a:avLst/>
          </a:prstGeom>
          <a:noFill/>
          <a:ln>
            <a:noFill/>
          </a:ln>
        </p:spPr>
      </p:sp>
      <p:sp>
        <p:nvSpPr>
          <p:cNvPr id="1586" name="Google Shape;1586;p69"/>
          <p:cNvSpPr>
            <a:spLocks noGrp="1"/>
          </p:cNvSpPr>
          <p:nvPr>
            <p:ph type="pic" idx="9"/>
          </p:nvPr>
        </p:nvSpPr>
        <p:spPr>
          <a:xfrm>
            <a:off x="3922800" y="2402975"/>
            <a:ext cx="1298400" cy="480600"/>
          </a:xfrm>
          <a:prstGeom prst="rect">
            <a:avLst/>
          </a:prstGeom>
          <a:noFill/>
          <a:ln>
            <a:noFill/>
          </a:ln>
        </p:spPr>
      </p:sp>
      <p:sp>
        <p:nvSpPr>
          <p:cNvPr id="1587" name="Google Shape;1587;p69"/>
          <p:cNvSpPr>
            <a:spLocks noGrp="1"/>
          </p:cNvSpPr>
          <p:nvPr>
            <p:ph type="pic" idx="13"/>
          </p:nvPr>
        </p:nvSpPr>
        <p:spPr>
          <a:xfrm>
            <a:off x="5545875" y="2402975"/>
            <a:ext cx="1298400" cy="480600"/>
          </a:xfrm>
          <a:prstGeom prst="rect">
            <a:avLst/>
          </a:prstGeom>
          <a:noFill/>
          <a:ln>
            <a:noFill/>
          </a:ln>
        </p:spPr>
      </p:sp>
      <p:sp>
        <p:nvSpPr>
          <p:cNvPr id="1588" name="Google Shape;1588;p69"/>
          <p:cNvSpPr>
            <a:spLocks noGrp="1"/>
          </p:cNvSpPr>
          <p:nvPr>
            <p:ph type="pic" idx="14"/>
          </p:nvPr>
        </p:nvSpPr>
        <p:spPr>
          <a:xfrm>
            <a:off x="7168950" y="2402975"/>
            <a:ext cx="1298400" cy="480600"/>
          </a:xfrm>
          <a:prstGeom prst="rect">
            <a:avLst/>
          </a:prstGeom>
          <a:noFill/>
          <a:ln>
            <a:noFill/>
          </a:ln>
        </p:spPr>
      </p:sp>
      <p:sp>
        <p:nvSpPr>
          <p:cNvPr id="1589" name="Google Shape;1589;p69"/>
          <p:cNvSpPr>
            <a:spLocks noGrp="1"/>
          </p:cNvSpPr>
          <p:nvPr>
            <p:ph type="pic" idx="15"/>
          </p:nvPr>
        </p:nvSpPr>
        <p:spPr>
          <a:xfrm>
            <a:off x="676650" y="3206038"/>
            <a:ext cx="1298400" cy="480600"/>
          </a:xfrm>
          <a:prstGeom prst="rect">
            <a:avLst/>
          </a:prstGeom>
          <a:noFill/>
          <a:ln>
            <a:noFill/>
          </a:ln>
        </p:spPr>
      </p:sp>
      <p:sp>
        <p:nvSpPr>
          <p:cNvPr id="1590" name="Google Shape;1590;p69"/>
          <p:cNvSpPr>
            <a:spLocks noGrp="1"/>
          </p:cNvSpPr>
          <p:nvPr>
            <p:ph type="pic" idx="16"/>
          </p:nvPr>
        </p:nvSpPr>
        <p:spPr>
          <a:xfrm>
            <a:off x="2299725" y="3206038"/>
            <a:ext cx="1298400" cy="480600"/>
          </a:xfrm>
          <a:prstGeom prst="rect">
            <a:avLst/>
          </a:prstGeom>
          <a:noFill/>
          <a:ln>
            <a:noFill/>
          </a:ln>
        </p:spPr>
      </p:sp>
      <p:sp>
        <p:nvSpPr>
          <p:cNvPr id="1591" name="Google Shape;1591;p69"/>
          <p:cNvSpPr>
            <a:spLocks noGrp="1"/>
          </p:cNvSpPr>
          <p:nvPr>
            <p:ph type="pic" idx="17"/>
          </p:nvPr>
        </p:nvSpPr>
        <p:spPr>
          <a:xfrm>
            <a:off x="3922800" y="3206038"/>
            <a:ext cx="1298400" cy="480600"/>
          </a:xfrm>
          <a:prstGeom prst="rect">
            <a:avLst/>
          </a:prstGeom>
          <a:noFill/>
          <a:ln>
            <a:noFill/>
          </a:ln>
        </p:spPr>
      </p:sp>
      <p:sp>
        <p:nvSpPr>
          <p:cNvPr id="1592" name="Google Shape;1592;p69"/>
          <p:cNvSpPr>
            <a:spLocks noGrp="1"/>
          </p:cNvSpPr>
          <p:nvPr>
            <p:ph type="pic" idx="18"/>
          </p:nvPr>
        </p:nvSpPr>
        <p:spPr>
          <a:xfrm>
            <a:off x="5545875" y="3206038"/>
            <a:ext cx="1298400" cy="480600"/>
          </a:xfrm>
          <a:prstGeom prst="rect">
            <a:avLst/>
          </a:prstGeom>
          <a:noFill/>
          <a:ln>
            <a:noFill/>
          </a:ln>
        </p:spPr>
      </p:sp>
      <p:sp>
        <p:nvSpPr>
          <p:cNvPr id="1593" name="Google Shape;1593;p69"/>
          <p:cNvSpPr>
            <a:spLocks noGrp="1"/>
          </p:cNvSpPr>
          <p:nvPr>
            <p:ph type="pic" idx="19"/>
          </p:nvPr>
        </p:nvSpPr>
        <p:spPr>
          <a:xfrm>
            <a:off x="7168950" y="3206038"/>
            <a:ext cx="1298400" cy="480600"/>
          </a:xfrm>
          <a:prstGeom prst="rect">
            <a:avLst/>
          </a:prstGeom>
          <a:noFill/>
          <a:ln>
            <a:noFill/>
          </a:ln>
        </p:spPr>
      </p:sp>
      <p:sp>
        <p:nvSpPr>
          <p:cNvPr id="1594" name="Google Shape;1594;p69"/>
          <p:cNvSpPr>
            <a:spLocks noGrp="1"/>
          </p:cNvSpPr>
          <p:nvPr>
            <p:ph type="pic" idx="20"/>
          </p:nvPr>
        </p:nvSpPr>
        <p:spPr>
          <a:xfrm>
            <a:off x="676650" y="4009100"/>
            <a:ext cx="1298400" cy="480600"/>
          </a:xfrm>
          <a:prstGeom prst="rect">
            <a:avLst/>
          </a:prstGeom>
          <a:noFill/>
          <a:ln>
            <a:noFill/>
          </a:ln>
        </p:spPr>
      </p:sp>
      <p:sp>
        <p:nvSpPr>
          <p:cNvPr id="1595" name="Google Shape;1595;p69"/>
          <p:cNvSpPr>
            <a:spLocks noGrp="1"/>
          </p:cNvSpPr>
          <p:nvPr>
            <p:ph type="pic" idx="21"/>
          </p:nvPr>
        </p:nvSpPr>
        <p:spPr>
          <a:xfrm>
            <a:off x="2299725" y="4009100"/>
            <a:ext cx="1298400" cy="480600"/>
          </a:xfrm>
          <a:prstGeom prst="rect">
            <a:avLst/>
          </a:prstGeom>
          <a:noFill/>
          <a:ln>
            <a:noFill/>
          </a:ln>
        </p:spPr>
      </p:sp>
      <p:sp>
        <p:nvSpPr>
          <p:cNvPr id="1596" name="Google Shape;1596;p69"/>
          <p:cNvSpPr>
            <a:spLocks noGrp="1"/>
          </p:cNvSpPr>
          <p:nvPr>
            <p:ph type="pic" idx="22"/>
          </p:nvPr>
        </p:nvSpPr>
        <p:spPr>
          <a:xfrm>
            <a:off x="3922800" y="4009100"/>
            <a:ext cx="1298400" cy="480600"/>
          </a:xfrm>
          <a:prstGeom prst="rect">
            <a:avLst/>
          </a:prstGeom>
          <a:noFill/>
          <a:ln>
            <a:noFill/>
          </a:ln>
        </p:spPr>
      </p:sp>
      <p:sp>
        <p:nvSpPr>
          <p:cNvPr id="1597" name="Google Shape;1597;p69"/>
          <p:cNvSpPr>
            <a:spLocks noGrp="1"/>
          </p:cNvSpPr>
          <p:nvPr>
            <p:ph type="pic" idx="23"/>
          </p:nvPr>
        </p:nvSpPr>
        <p:spPr>
          <a:xfrm>
            <a:off x="5545875" y="4009100"/>
            <a:ext cx="1298400" cy="480600"/>
          </a:xfrm>
          <a:prstGeom prst="rect">
            <a:avLst/>
          </a:prstGeom>
          <a:noFill/>
          <a:ln>
            <a:noFill/>
          </a:ln>
        </p:spPr>
      </p:sp>
      <p:sp>
        <p:nvSpPr>
          <p:cNvPr id="1598" name="Google Shape;1598;p69"/>
          <p:cNvSpPr>
            <a:spLocks noGrp="1"/>
          </p:cNvSpPr>
          <p:nvPr>
            <p:ph type="pic" idx="24"/>
          </p:nvPr>
        </p:nvSpPr>
        <p:spPr>
          <a:xfrm>
            <a:off x="7168950" y="4009100"/>
            <a:ext cx="1298400" cy="480600"/>
          </a:xfrm>
          <a:prstGeom prst="rect">
            <a:avLst/>
          </a:prstGeom>
          <a:noFill/>
          <a:ln>
            <a:noFill/>
          </a:ln>
        </p:spPr>
      </p:sp>
      <p:grpSp>
        <p:nvGrpSpPr>
          <p:cNvPr id="1599" name="Google Shape;1599;p69"/>
          <p:cNvGrpSpPr/>
          <p:nvPr/>
        </p:nvGrpSpPr>
        <p:grpSpPr>
          <a:xfrm>
            <a:off x="8648263" y="4659742"/>
            <a:ext cx="313719" cy="338062"/>
            <a:chOff x="3976677" y="2333625"/>
            <a:chExt cx="876309" cy="944307"/>
          </a:xfrm>
        </p:grpSpPr>
        <p:sp>
          <p:nvSpPr>
            <p:cNvPr id="1600" name="Google Shape;1600;p69"/>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601" name="Google Shape;1601;p69"/>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602" name="Google Shape;1602;p69"/>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603" name="Google Shape;1603;p69"/>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604" name="Google Shape;1604;p69"/>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605" name="Google Shape;1605;p69"/>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606" name="Google Shape;1606;p69"/>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607" name="Google Shape;1607;p69"/>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608" name="Google Shape;1608;p69"/>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609" name="Google Shape;1609;p69"/>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610" name="Google Shape;1610;p69"/>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611" name="Google Shape;1611;p69"/>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612" name="Google Shape;1612;p69"/>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613" name="Google Shape;1613;p69"/>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614" name="Google Shape;1614;p69"/>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 Column Content 1">
  <p:cSld name="1 Column Content 1">
    <p:spTree>
      <p:nvGrpSpPr>
        <p:cNvPr id="1" name="Shape 1615"/>
        <p:cNvGrpSpPr/>
        <p:nvPr/>
      </p:nvGrpSpPr>
      <p:grpSpPr>
        <a:xfrm>
          <a:off x="0" y="0"/>
          <a:ext cx="0" cy="0"/>
          <a:chOff x="0" y="0"/>
          <a:chExt cx="0" cy="0"/>
        </a:xfrm>
      </p:grpSpPr>
      <p:sp>
        <p:nvSpPr>
          <p:cNvPr id="1616" name="Google Shape;1616;p70"/>
          <p:cNvSpPr txBox="1">
            <a:spLocks noGrp="1"/>
          </p:cNvSpPr>
          <p:nvPr>
            <p:ph type="title"/>
          </p:nvPr>
        </p:nvSpPr>
        <p:spPr>
          <a:xfrm>
            <a:off x="580240" y="213130"/>
            <a:ext cx="8001000" cy="613200"/>
          </a:xfrm>
          <a:prstGeom prst="rect">
            <a:avLst/>
          </a:prstGeom>
          <a:noFill/>
          <a:ln>
            <a:noFill/>
          </a:ln>
        </p:spPr>
        <p:txBody>
          <a:bodyPr spcFirstLastPara="1" wrap="square" lIns="91425" tIns="91425" rIns="91425" bIns="91425" anchor="ctr" anchorCtr="0">
            <a:noAutofit/>
          </a:bodyPr>
          <a:lstStyle>
            <a:lvl1pPr lvl="0" algn="l" rtl="0">
              <a:lnSpc>
                <a:spcPct val="80000"/>
              </a:lnSpc>
              <a:spcBef>
                <a:spcPts val="0"/>
              </a:spcBef>
              <a:spcAft>
                <a:spcPts val="0"/>
              </a:spcAft>
              <a:buSzPts val="1400"/>
              <a:buChar char="●"/>
              <a:defRPr sz="3200" b="1">
                <a:solidFill>
                  <a:schemeClr val="dk2"/>
                </a:solidFill>
                <a:latin typeface="Calibri"/>
                <a:ea typeface="Calibri"/>
                <a:cs typeface="Calibri"/>
                <a:sym typeface="Calibri"/>
              </a:defRPr>
            </a:lvl1pPr>
            <a:lvl2pPr lvl="1" algn="l" rtl="0">
              <a:lnSpc>
                <a:spcPct val="100000"/>
              </a:lnSpc>
              <a:spcBef>
                <a:spcPts val="0"/>
              </a:spcBef>
              <a:spcAft>
                <a:spcPts val="0"/>
              </a:spcAft>
              <a:buSzPts val="1400"/>
              <a:buChar char="○"/>
              <a:defRPr sz="3600" b="1">
                <a:solidFill>
                  <a:schemeClr val="dk1"/>
                </a:solidFill>
                <a:latin typeface="Arial"/>
                <a:ea typeface="Arial"/>
                <a:cs typeface="Arial"/>
                <a:sym typeface="Arial"/>
              </a:defRPr>
            </a:lvl2pPr>
            <a:lvl3pPr lvl="2" algn="l" rtl="0">
              <a:lnSpc>
                <a:spcPct val="100000"/>
              </a:lnSpc>
              <a:spcBef>
                <a:spcPts val="0"/>
              </a:spcBef>
              <a:spcAft>
                <a:spcPts val="0"/>
              </a:spcAft>
              <a:buSzPts val="1400"/>
              <a:buChar char="■"/>
              <a:defRPr sz="3600" b="1">
                <a:solidFill>
                  <a:schemeClr val="dk1"/>
                </a:solidFill>
                <a:latin typeface="Arial"/>
                <a:ea typeface="Arial"/>
                <a:cs typeface="Arial"/>
                <a:sym typeface="Arial"/>
              </a:defRPr>
            </a:lvl3pPr>
            <a:lvl4pPr lvl="3" algn="l" rtl="0">
              <a:lnSpc>
                <a:spcPct val="100000"/>
              </a:lnSpc>
              <a:spcBef>
                <a:spcPts val="0"/>
              </a:spcBef>
              <a:spcAft>
                <a:spcPts val="0"/>
              </a:spcAft>
              <a:buSzPts val="1400"/>
              <a:buChar char="●"/>
              <a:defRPr sz="3600" b="1">
                <a:solidFill>
                  <a:schemeClr val="dk1"/>
                </a:solidFill>
                <a:latin typeface="Arial"/>
                <a:ea typeface="Arial"/>
                <a:cs typeface="Arial"/>
                <a:sym typeface="Arial"/>
              </a:defRPr>
            </a:lvl4pPr>
            <a:lvl5pPr lvl="4" algn="l" rtl="0">
              <a:lnSpc>
                <a:spcPct val="100000"/>
              </a:lnSpc>
              <a:spcBef>
                <a:spcPts val="0"/>
              </a:spcBef>
              <a:spcAft>
                <a:spcPts val="0"/>
              </a:spcAft>
              <a:buSzPts val="1400"/>
              <a:buChar char="○"/>
              <a:defRPr sz="3600" b="1">
                <a:solidFill>
                  <a:schemeClr val="dk1"/>
                </a:solidFill>
                <a:latin typeface="Arial"/>
                <a:ea typeface="Arial"/>
                <a:cs typeface="Arial"/>
                <a:sym typeface="Arial"/>
              </a:defRPr>
            </a:lvl5pPr>
            <a:lvl6pPr lvl="5" algn="l" rtl="0">
              <a:lnSpc>
                <a:spcPct val="100000"/>
              </a:lnSpc>
              <a:spcBef>
                <a:spcPts val="0"/>
              </a:spcBef>
              <a:spcAft>
                <a:spcPts val="0"/>
              </a:spcAft>
              <a:buSzPts val="1400"/>
              <a:buChar char="■"/>
              <a:defRPr sz="4000" b="1">
                <a:solidFill>
                  <a:schemeClr val="dk1"/>
                </a:solidFill>
                <a:latin typeface="Arial"/>
                <a:ea typeface="Arial"/>
                <a:cs typeface="Arial"/>
                <a:sym typeface="Arial"/>
              </a:defRPr>
            </a:lvl6pPr>
            <a:lvl7pPr lvl="6" algn="l" rtl="0">
              <a:lnSpc>
                <a:spcPct val="100000"/>
              </a:lnSpc>
              <a:spcBef>
                <a:spcPts val="0"/>
              </a:spcBef>
              <a:spcAft>
                <a:spcPts val="0"/>
              </a:spcAft>
              <a:buSzPts val="1400"/>
              <a:buChar char="●"/>
              <a:defRPr sz="4000" b="1">
                <a:solidFill>
                  <a:schemeClr val="dk1"/>
                </a:solidFill>
                <a:latin typeface="Arial"/>
                <a:ea typeface="Arial"/>
                <a:cs typeface="Arial"/>
                <a:sym typeface="Arial"/>
              </a:defRPr>
            </a:lvl7pPr>
            <a:lvl8pPr lvl="7" algn="l" rtl="0">
              <a:lnSpc>
                <a:spcPct val="100000"/>
              </a:lnSpc>
              <a:spcBef>
                <a:spcPts val="0"/>
              </a:spcBef>
              <a:spcAft>
                <a:spcPts val="0"/>
              </a:spcAft>
              <a:buSzPts val="1400"/>
              <a:buChar char="○"/>
              <a:defRPr sz="4000" b="1">
                <a:solidFill>
                  <a:schemeClr val="dk1"/>
                </a:solidFill>
                <a:latin typeface="Arial"/>
                <a:ea typeface="Arial"/>
                <a:cs typeface="Arial"/>
                <a:sym typeface="Arial"/>
              </a:defRPr>
            </a:lvl8pPr>
            <a:lvl9pPr lvl="8" algn="l" rtl="0">
              <a:lnSpc>
                <a:spcPct val="100000"/>
              </a:lnSpc>
              <a:spcBef>
                <a:spcPts val="0"/>
              </a:spcBef>
              <a:spcAft>
                <a:spcPts val="0"/>
              </a:spcAft>
              <a:buSzPts val="1400"/>
              <a:buChar char="■"/>
              <a:defRPr sz="4000" b="1">
                <a:solidFill>
                  <a:schemeClr val="dk1"/>
                </a:solidFill>
                <a:latin typeface="Arial"/>
                <a:ea typeface="Arial"/>
                <a:cs typeface="Arial"/>
                <a:sym typeface="Arial"/>
              </a:defRPr>
            </a:lvl9pPr>
          </a:lstStyle>
          <a:p>
            <a:endParaRPr/>
          </a:p>
        </p:txBody>
      </p:sp>
      <p:sp>
        <p:nvSpPr>
          <p:cNvPr id="1617" name="Google Shape;1617;p70"/>
          <p:cNvSpPr txBox="1">
            <a:spLocks noGrp="1"/>
          </p:cNvSpPr>
          <p:nvPr>
            <p:ph type="body" idx="1"/>
          </p:nvPr>
        </p:nvSpPr>
        <p:spPr>
          <a:xfrm>
            <a:off x="577065" y="939404"/>
            <a:ext cx="8001000" cy="34611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480"/>
              </a:spcBef>
              <a:spcAft>
                <a:spcPts val="0"/>
              </a:spcAft>
              <a:buSzPts val="1400"/>
              <a:buChar char="▪"/>
              <a:defRPr sz="2400"/>
            </a:lvl1pPr>
            <a:lvl2pPr marL="914400" lvl="1" indent="-317500" algn="l" rtl="0">
              <a:lnSpc>
                <a:spcPct val="100000"/>
              </a:lnSpc>
              <a:spcBef>
                <a:spcPts val="400"/>
              </a:spcBef>
              <a:spcAft>
                <a:spcPts val="0"/>
              </a:spcAft>
              <a:buSzPts val="1400"/>
              <a:buChar char="–"/>
              <a:defRPr sz="2000"/>
            </a:lvl2pPr>
            <a:lvl3pPr marL="1371600" lvl="2" indent="-317500" algn="l" rtl="0">
              <a:lnSpc>
                <a:spcPct val="100000"/>
              </a:lnSpc>
              <a:spcBef>
                <a:spcPts val="360"/>
              </a:spcBef>
              <a:spcAft>
                <a:spcPts val="0"/>
              </a:spcAft>
              <a:buSzPts val="1400"/>
              <a:buChar char="▪"/>
              <a:defRPr sz="1800"/>
            </a:lvl3pPr>
            <a:lvl4pPr marL="1828800" lvl="3" indent="-317500" algn="l" rtl="0">
              <a:lnSpc>
                <a:spcPct val="100000"/>
              </a:lnSpc>
              <a:spcBef>
                <a:spcPts val="360"/>
              </a:spcBef>
              <a:spcAft>
                <a:spcPts val="0"/>
              </a:spcAft>
              <a:buSzPts val="1400"/>
              <a:buChar char="▪"/>
              <a:defRPr sz="1800"/>
            </a:lvl4pPr>
            <a:lvl5pPr marL="2286000" lvl="4" indent="-317500" algn="l" rtl="0">
              <a:lnSpc>
                <a:spcPct val="100000"/>
              </a:lnSpc>
              <a:spcBef>
                <a:spcPts val="360"/>
              </a:spcBef>
              <a:spcAft>
                <a:spcPts val="0"/>
              </a:spcAft>
              <a:buSzPts val="1400"/>
              <a:buChar char="▪"/>
              <a:defRPr sz="1800"/>
            </a:lvl5pPr>
            <a:lvl6pPr marL="2743200" lvl="5" indent="-317500" algn="l" rtl="0">
              <a:lnSpc>
                <a:spcPct val="100000"/>
              </a:lnSpc>
              <a:spcBef>
                <a:spcPts val="360"/>
              </a:spcBef>
              <a:spcAft>
                <a:spcPts val="0"/>
              </a:spcAft>
              <a:buSzPts val="1400"/>
              <a:buChar char="▪"/>
              <a:defRPr sz="1800"/>
            </a:lvl6pPr>
            <a:lvl7pPr marL="3200400" lvl="6" indent="-317500" algn="l" rtl="0">
              <a:lnSpc>
                <a:spcPct val="100000"/>
              </a:lnSpc>
              <a:spcBef>
                <a:spcPts val="360"/>
              </a:spcBef>
              <a:spcAft>
                <a:spcPts val="0"/>
              </a:spcAft>
              <a:buSzPts val="1400"/>
              <a:buChar char="▪"/>
              <a:defRPr sz="1800"/>
            </a:lvl7pPr>
            <a:lvl8pPr marL="3657600" lvl="7" indent="-317500" algn="l" rtl="0">
              <a:lnSpc>
                <a:spcPct val="100000"/>
              </a:lnSpc>
              <a:spcBef>
                <a:spcPts val="360"/>
              </a:spcBef>
              <a:spcAft>
                <a:spcPts val="0"/>
              </a:spcAft>
              <a:buSzPts val="1400"/>
              <a:buChar char="▪"/>
              <a:defRPr sz="1800"/>
            </a:lvl8pPr>
            <a:lvl9pPr marL="4114800" lvl="8" indent="-317500" algn="l" rtl="0">
              <a:lnSpc>
                <a:spcPct val="100000"/>
              </a:lnSpc>
              <a:spcBef>
                <a:spcPts val="360"/>
              </a:spcBef>
              <a:spcAft>
                <a:spcPts val="0"/>
              </a:spcAft>
              <a:buSzPts val="1400"/>
              <a:buChar char="▪"/>
              <a:defRPr sz="1800"/>
            </a:lvl9pPr>
          </a:lstStyle>
          <a:p>
            <a:endParaRPr/>
          </a:p>
        </p:txBody>
      </p:sp>
      <p:sp>
        <p:nvSpPr>
          <p:cNvPr id="1618" name="Google Shape;1618;p70"/>
          <p:cNvSpPr/>
          <p:nvPr/>
        </p:nvSpPr>
        <p:spPr>
          <a:xfrm>
            <a:off x="12" y="4622650"/>
            <a:ext cx="8001000" cy="333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1">
  <p:cSld name="Title Only">
    <p:spTree>
      <p:nvGrpSpPr>
        <p:cNvPr id="1" name="Shape 1619"/>
        <p:cNvGrpSpPr/>
        <p:nvPr/>
      </p:nvGrpSpPr>
      <p:grpSpPr>
        <a:xfrm>
          <a:off x="0" y="0"/>
          <a:ext cx="0" cy="0"/>
          <a:chOff x="0" y="0"/>
          <a:chExt cx="0" cy="0"/>
        </a:xfrm>
      </p:grpSpPr>
      <p:sp>
        <p:nvSpPr>
          <p:cNvPr id="1620" name="Google Shape;1620;p71"/>
          <p:cNvSpPr txBox="1">
            <a:spLocks noGrp="1"/>
          </p:cNvSpPr>
          <p:nvPr>
            <p:ph type="title"/>
          </p:nvPr>
        </p:nvSpPr>
        <p:spPr>
          <a:xfrm>
            <a:off x="401639" y="314325"/>
            <a:ext cx="8334300" cy="571500"/>
          </a:xfrm>
          <a:prstGeom prst="rect">
            <a:avLst/>
          </a:prstGeom>
          <a:noFill/>
          <a:ln>
            <a:noFill/>
          </a:ln>
        </p:spPr>
        <p:txBody>
          <a:bodyPr spcFirstLastPara="1" wrap="square" lIns="91425" tIns="45700" rIns="91425" bIns="45700" anchor="ctr" anchorCtr="0">
            <a:noAutofit/>
          </a:bodyPr>
          <a:lstStyle>
            <a:lvl1pPr lvl="0" algn="l" rtl="0">
              <a:lnSpc>
                <a:spcPct val="8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Title 1">
  <p:cSld name="TITLE_2">
    <p:bg>
      <p:bgPr>
        <a:blipFill>
          <a:blip r:embed="rId2">
            <a:alphaModFix/>
          </a:blip>
          <a:stretch>
            <a:fillRect/>
          </a:stretch>
        </a:blipFill>
        <a:effectLst/>
      </p:bgPr>
    </p:bg>
    <p:spTree>
      <p:nvGrpSpPr>
        <p:cNvPr id="1" name="Shape 1621"/>
        <p:cNvGrpSpPr/>
        <p:nvPr/>
      </p:nvGrpSpPr>
      <p:grpSpPr>
        <a:xfrm>
          <a:off x="0" y="0"/>
          <a:ext cx="0" cy="0"/>
          <a:chOff x="0" y="0"/>
          <a:chExt cx="0" cy="0"/>
        </a:xfrm>
      </p:grpSpPr>
      <p:sp>
        <p:nvSpPr>
          <p:cNvPr id="1622" name="Google Shape;1622;p72"/>
          <p:cNvSpPr/>
          <p:nvPr/>
        </p:nvSpPr>
        <p:spPr>
          <a:xfrm>
            <a:off x="0" y="3210750"/>
            <a:ext cx="9144000" cy="1932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72"/>
          <p:cNvSpPr/>
          <p:nvPr/>
        </p:nvSpPr>
        <p:spPr>
          <a:xfrm>
            <a:off x="676650" y="1704000"/>
            <a:ext cx="7784100" cy="2784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72"/>
          <p:cNvSpPr txBox="1">
            <a:spLocks noGrp="1"/>
          </p:cNvSpPr>
          <p:nvPr>
            <p:ph type="title"/>
          </p:nvPr>
        </p:nvSpPr>
        <p:spPr>
          <a:xfrm>
            <a:off x="676650" y="1704000"/>
            <a:ext cx="7784100" cy="1506900"/>
          </a:xfrm>
          <a:prstGeom prst="rect">
            <a:avLst/>
          </a:prstGeom>
          <a:noFill/>
        </p:spPr>
        <p:txBody>
          <a:bodyPr spcFirstLastPara="1" wrap="square" lIns="320025" tIns="91425" rIns="3200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625" name="Google Shape;1625;p72"/>
          <p:cNvSpPr txBox="1">
            <a:spLocks noGrp="1"/>
          </p:cNvSpPr>
          <p:nvPr>
            <p:ph type="subTitle" idx="1"/>
          </p:nvPr>
        </p:nvSpPr>
        <p:spPr>
          <a:xfrm>
            <a:off x="676650" y="3210900"/>
            <a:ext cx="5555400" cy="1278000"/>
          </a:xfrm>
          <a:prstGeom prst="rect">
            <a:avLst/>
          </a:prstGeom>
          <a:no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626" name="Google Shape;1626;p72"/>
          <p:cNvSpPr txBox="1"/>
          <p:nvPr/>
        </p:nvSpPr>
        <p:spPr>
          <a:xfrm>
            <a:off x="676650" y="4499000"/>
            <a:ext cx="5193600" cy="642900"/>
          </a:xfrm>
          <a:prstGeom prst="rect">
            <a:avLst/>
          </a:prstGeom>
          <a:noFill/>
          <a:ln>
            <a:noFill/>
          </a:ln>
        </p:spPr>
        <p:txBody>
          <a:bodyPr spcFirstLastPara="1" wrap="square" lIns="320025" tIns="274300" rIns="0" bIns="0" anchor="t" anchorCtr="0">
            <a:noAutofit/>
          </a:bodyPr>
          <a:lstStyle/>
          <a:p>
            <a:pPr marL="0" lvl="0" indent="0" algn="l" rtl="0">
              <a:spcBef>
                <a:spcPts val="0"/>
              </a:spcBef>
              <a:spcAft>
                <a:spcPts val="0"/>
              </a:spcAft>
              <a:buNone/>
            </a:pPr>
            <a:r>
              <a:rPr lang="en" sz="700">
                <a:solidFill>
                  <a:schemeClr val="accent5"/>
                </a:solidFill>
                <a:latin typeface="Open Sans"/>
                <a:ea typeface="Open Sans"/>
                <a:cs typeface="Open Sans"/>
                <a:sym typeface="Open Sans"/>
              </a:rPr>
              <a:t>© 2022 Trimble, Inc - All Rights Reserved - Confidential and Proprietary Information</a:t>
            </a:r>
            <a:endParaRPr sz="700">
              <a:solidFill>
                <a:schemeClr val="accent5"/>
              </a:solidFill>
              <a:latin typeface="Open Sans"/>
              <a:ea typeface="Open Sans"/>
              <a:cs typeface="Open Sans"/>
              <a:sym typeface="Open Sans"/>
            </a:endParaRPr>
          </a:p>
        </p:txBody>
      </p:sp>
      <p:sp>
        <p:nvSpPr>
          <p:cNvPr id="1627" name="Google Shape;1627;p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rtl="0">
              <a:buNone/>
              <a:defRPr sz="1300">
                <a:solidFill>
                  <a:schemeClr val="dk1"/>
                </a:solidFill>
                <a:latin typeface="Open Sans"/>
                <a:ea typeface="Open Sans"/>
                <a:cs typeface="Open Sans"/>
                <a:sym typeface="Open Sans"/>
              </a:defRPr>
            </a:lvl1pPr>
            <a:lvl2pPr lvl="1" rtl="0">
              <a:buNone/>
              <a:defRPr sz="1300">
                <a:solidFill>
                  <a:schemeClr val="dk1"/>
                </a:solidFill>
                <a:latin typeface="Open Sans"/>
                <a:ea typeface="Open Sans"/>
                <a:cs typeface="Open Sans"/>
                <a:sym typeface="Open Sans"/>
              </a:defRPr>
            </a:lvl2pPr>
            <a:lvl3pPr lvl="2" rtl="0">
              <a:buNone/>
              <a:defRPr sz="1300">
                <a:solidFill>
                  <a:schemeClr val="dk1"/>
                </a:solidFill>
                <a:latin typeface="Open Sans"/>
                <a:ea typeface="Open Sans"/>
                <a:cs typeface="Open Sans"/>
                <a:sym typeface="Open Sans"/>
              </a:defRPr>
            </a:lvl3pPr>
            <a:lvl4pPr lvl="3" rtl="0">
              <a:buNone/>
              <a:defRPr sz="1300">
                <a:solidFill>
                  <a:schemeClr val="dk1"/>
                </a:solidFill>
                <a:latin typeface="Open Sans"/>
                <a:ea typeface="Open Sans"/>
                <a:cs typeface="Open Sans"/>
                <a:sym typeface="Open Sans"/>
              </a:defRPr>
            </a:lvl4pPr>
            <a:lvl5pPr lvl="4" rtl="0">
              <a:buNone/>
              <a:defRPr sz="1300">
                <a:solidFill>
                  <a:schemeClr val="dk1"/>
                </a:solidFill>
                <a:latin typeface="Open Sans"/>
                <a:ea typeface="Open Sans"/>
                <a:cs typeface="Open Sans"/>
                <a:sym typeface="Open Sans"/>
              </a:defRPr>
            </a:lvl5pPr>
            <a:lvl6pPr lvl="5" rtl="0">
              <a:buNone/>
              <a:defRPr sz="1300">
                <a:solidFill>
                  <a:schemeClr val="dk1"/>
                </a:solidFill>
                <a:latin typeface="Open Sans"/>
                <a:ea typeface="Open Sans"/>
                <a:cs typeface="Open Sans"/>
                <a:sym typeface="Open Sans"/>
              </a:defRPr>
            </a:lvl6pPr>
            <a:lvl7pPr lvl="6" rtl="0">
              <a:buNone/>
              <a:defRPr sz="1300">
                <a:solidFill>
                  <a:schemeClr val="dk1"/>
                </a:solidFill>
                <a:latin typeface="Open Sans"/>
                <a:ea typeface="Open Sans"/>
                <a:cs typeface="Open Sans"/>
                <a:sym typeface="Open Sans"/>
              </a:defRPr>
            </a:lvl7pPr>
            <a:lvl8pPr lvl="7" rtl="0">
              <a:buNone/>
              <a:defRPr sz="1300">
                <a:solidFill>
                  <a:schemeClr val="dk1"/>
                </a:solidFill>
                <a:latin typeface="Open Sans"/>
                <a:ea typeface="Open Sans"/>
                <a:cs typeface="Open Sans"/>
                <a:sym typeface="Open Sans"/>
              </a:defRPr>
            </a:lvl8pPr>
            <a:lvl9pPr lvl="8" rtl="0">
              <a:buNone/>
              <a:defRPr sz="1300">
                <a:solidFill>
                  <a:schemeClr val="dk1"/>
                </a:solidFill>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pic>
        <p:nvPicPr>
          <p:cNvPr id="1628" name="Google Shape;1628;p72"/>
          <p:cNvPicPr preferRelativeResize="0"/>
          <p:nvPr/>
        </p:nvPicPr>
        <p:blipFill rotWithShape="1">
          <a:blip r:embed="rId3">
            <a:alphaModFix/>
          </a:blip>
          <a:srcRect l="-6337" t="-26382" r="-3685" b="-31123"/>
          <a:stretch/>
        </p:blipFill>
        <p:spPr>
          <a:xfrm>
            <a:off x="7911250" y="4650525"/>
            <a:ext cx="1085902" cy="350425"/>
          </a:xfrm>
          <a:prstGeom prst="rect">
            <a:avLst/>
          </a:prstGeom>
          <a:noFill/>
          <a:ln>
            <a:noFill/>
          </a:ln>
        </p:spPr>
      </p:pic>
      <p:sp>
        <p:nvSpPr>
          <p:cNvPr id="1629" name="Google Shape;1629;p72"/>
          <p:cNvSpPr/>
          <p:nvPr/>
        </p:nvSpPr>
        <p:spPr>
          <a:xfrm>
            <a:off x="1001275" y="3210750"/>
            <a:ext cx="649200" cy="5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3 - Quote - Blue A">
  <p:cSld name="CUSTOM_8">
    <p:bg>
      <p:bgPr>
        <a:solidFill>
          <a:schemeClr val="dk1"/>
        </a:solidFill>
        <a:effectLst/>
      </p:bgPr>
    </p:bg>
    <p:spTree>
      <p:nvGrpSpPr>
        <p:cNvPr id="1" name="Shape 163"/>
        <p:cNvGrpSpPr/>
        <p:nvPr/>
      </p:nvGrpSpPr>
      <p:grpSpPr>
        <a:xfrm>
          <a:off x="0" y="0"/>
          <a:ext cx="0" cy="0"/>
          <a:chOff x="0" y="0"/>
          <a:chExt cx="0" cy="0"/>
        </a:xfrm>
      </p:grpSpPr>
      <p:sp>
        <p:nvSpPr>
          <p:cNvPr id="164" name="Google Shape;164;p9"/>
          <p:cNvSpPr txBox="1">
            <a:spLocks noGrp="1"/>
          </p:cNvSpPr>
          <p:nvPr>
            <p:ph type="subTitle" idx="1"/>
          </p:nvPr>
        </p:nvSpPr>
        <p:spPr>
          <a:xfrm>
            <a:off x="3273463" y="649225"/>
            <a:ext cx="5193900" cy="3200400"/>
          </a:xfrm>
          <a:prstGeom prst="rect">
            <a:avLst/>
          </a:prstGeom>
        </p:spPr>
        <p:txBody>
          <a:bodyPr spcFirstLastPara="1" wrap="square" lIns="320025" tIns="91425" rIns="320025" bIns="91425" anchor="t" anchorCtr="0">
            <a:noAutofit/>
          </a:bodyPr>
          <a:lstStyle>
            <a:lvl1pPr lvl="0" rtl="0">
              <a:lnSpc>
                <a:spcPct val="100000"/>
              </a:lnSpc>
              <a:spcBef>
                <a:spcPts val="0"/>
              </a:spcBef>
              <a:spcAft>
                <a:spcPts val="0"/>
              </a:spcAft>
              <a:buClr>
                <a:schemeClr val="lt1"/>
              </a:buClr>
              <a:buSzPts val="3600"/>
              <a:buNone/>
              <a:defRPr sz="3600">
                <a:solidFill>
                  <a:schemeClr val="lt1"/>
                </a:solidFill>
              </a:defRPr>
            </a:lvl1pPr>
            <a:lvl2pPr lvl="1" rtl="0">
              <a:spcBef>
                <a:spcPts val="1600"/>
              </a:spcBef>
              <a:spcAft>
                <a:spcPts val="0"/>
              </a:spcAft>
              <a:buClr>
                <a:schemeClr val="lt1"/>
              </a:buClr>
              <a:buSzPts val="1800"/>
              <a:buNone/>
              <a:defRPr sz="1800">
                <a:solidFill>
                  <a:schemeClr val="lt1"/>
                </a:solidFill>
              </a:defRPr>
            </a:lvl2pPr>
            <a:lvl3pPr lvl="2" rtl="0">
              <a:spcBef>
                <a:spcPts val="1600"/>
              </a:spcBef>
              <a:spcAft>
                <a:spcPts val="0"/>
              </a:spcAft>
              <a:buClr>
                <a:schemeClr val="lt1"/>
              </a:buClr>
              <a:buSzPts val="1800"/>
              <a:buNone/>
              <a:defRPr sz="1800">
                <a:solidFill>
                  <a:schemeClr val="lt1"/>
                </a:solidFill>
              </a:defRPr>
            </a:lvl3pPr>
            <a:lvl4pPr lvl="3" rtl="0">
              <a:spcBef>
                <a:spcPts val="1600"/>
              </a:spcBef>
              <a:spcAft>
                <a:spcPts val="0"/>
              </a:spcAft>
              <a:buClr>
                <a:schemeClr val="lt1"/>
              </a:buClr>
              <a:buSzPts val="1800"/>
              <a:buNone/>
              <a:defRPr sz="1800">
                <a:solidFill>
                  <a:schemeClr val="lt1"/>
                </a:solidFill>
              </a:defRPr>
            </a:lvl4pPr>
            <a:lvl5pPr lvl="4" rtl="0">
              <a:spcBef>
                <a:spcPts val="1600"/>
              </a:spcBef>
              <a:spcAft>
                <a:spcPts val="0"/>
              </a:spcAft>
              <a:buClr>
                <a:schemeClr val="lt1"/>
              </a:buClr>
              <a:buSzPts val="1800"/>
              <a:buNone/>
              <a:defRPr sz="1800">
                <a:solidFill>
                  <a:schemeClr val="lt1"/>
                </a:solidFill>
              </a:defRPr>
            </a:lvl5pPr>
            <a:lvl6pPr lvl="5" rtl="0">
              <a:spcBef>
                <a:spcPts val="1600"/>
              </a:spcBef>
              <a:spcAft>
                <a:spcPts val="0"/>
              </a:spcAft>
              <a:buClr>
                <a:schemeClr val="lt1"/>
              </a:buClr>
              <a:buSzPts val="1800"/>
              <a:buNone/>
              <a:defRPr sz="1800">
                <a:solidFill>
                  <a:schemeClr val="lt1"/>
                </a:solidFill>
              </a:defRPr>
            </a:lvl6pPr>
            <a:lvl7pPr lvl="6" rtl="0">
              <a:spcBef>
                <a:spcPts val="1600"/>
              </a:spcBef>
              <a:spcAft>
                <a:spcPts val="0"/>
              </a:spcAft>
              <a:buClr>
                <a:schemeClr val="lt1"/>
              </a:buClr>
              <a:buSzPts val="1800"/>
              <a:buNone/>
              <a:defRPr sz="1800">
                <a:solidFill>
                  <a:schemeClr val="lt1"/>
                </a:solidFill>
              </a:defRPr>
            </a:lvl7pPr>
            <a:lvl8pPr lvl="7" rtl="0">
              <a:spcBef>
                <a:spcPts val="1600"/>
              </a:spcBef>
              <a:spcAft>
                <a:spcPts val="0"/>
              </a:spcAft>
              <a:buClr>
                <a:schemeClr val="lt1"/>
              </a:buClr>
              <a:buSzPts val="1800"/>
              <a:buNone/>
              <a:defRPr sz="1800">
                <a:solidFill>
                  <a:schemeClr val="lt1"/>
                </a:solidFill>
              </a:defRPr>
            </a:lvl8pPr>
            <a:lvl9pPr lvl="8" rtl="0">
              <a:spcBef>
                <a:spcPts val="1600"/>
              </a:spcBef>
              <a:spcAft>
                <a:spcPts val="1600"/>
              </a:spcAft>
              <a:buClr>
                <a:schemeClr val="lt1"/>
              </a:buClr>
              <a:buSzPts val="1800"/>
              <a:buNone/>
              <a:defRPr sz="1800">
                <a:solidFill>
                  <a:schemeClr val="lt1"/>
                </a:solidFill>
              </a:defRPr>
            </a:lvl9pPr>
          </a:lstStyle>
          <a:p>
            <a:endParaRPr/>
          </a:p>
        </p:txBody>
      </p:sp>
      <p:sp>
        <p:nvSpPr>
          <p:cNvPr id="165" name="Google Shape;165;p9"/>
          <p:cNvSpPr txBox="1">
            <a:spLocks noGrp="1"/>
          </p:cNvSpPr>
          <p:nvPr>
            <p:ph type="subTitle" idx="2"/>
          </p:nvPr>
        </p:nvSpPr>
        <p:spPr>
          <a:xfrm>
            <a:off x="3273538" y="3849625"/>
            <a:ext cx="5193900" cy="640200"/>
          </a:xfrm>
          <a:prstGeom prst="rect">
            <a:avLst/>
          </a:prstGeom>
          <a:noFill/>
        </p:spPr>
        <p:txBody>
          <a:bodyPr spcFirstLastPara="1" wrap="square" lIns="320025" tIns="137150" rIns="320025" bIns="91425" anchor="b" anchorCtr="0">
            <a:noAutofit/>
          </a:bodyPr>
          <a:lstStyle>
            <a:lvl1pPr lvl="0" rtl="0">
              <a:lnSpc>
                <a:spcPct val="100000"/>
              </a:lnSpc>
              <a:spcBef>
                <a:spcPts val="0"/>
              </a:spcBef>
              <a:spcAft>
                <a:spcPts val="0"/>
              </a:spcAft>
              <a:buClr>
                <a:schemeClr val="lt1"/>
              </a:buClr>
              <a:buSzPts val="1400"/>
              <a:buNone/>
              <a:defRPr sz="1400" i="1">
                <a:solidFill>
                  <a:schemeClr val="lt1"/>
                </a:solidFill>
              </a:defRPr>
            </a:lvl1pPr>
            <a:lvl2pPr lvl="1" rtl="0">
              <a:spcBef>
                <a:spcPts val="0"/>
              </a:spcBef>
              <a:spcAft>
                <a:spcPts val="0"/>
              </a:spcAft>
              <a:buClr>
                <a:schemeClr val="lt1"/>
              </a:buClr>
              <a:buSzPts val="1400"/>
              <a:buNone/>
              <a:defRPr i="1">
                <a:solidFill>
                  <a:schemeClr val="lt1"/>
                </a:solidFill>
              </a:defRPr>
            </a:lvl2pPr>
            <a:lvl3pPr lvl="2" rtl="0">
              <a:spcBef>
                <a:spcPts val="1600"/>
              </a:spcBef>
              <a:spcAft>
                <a:spcPts val="0"/>
              </a:spcAft>
              <a:buClr>
                <a:schemeClr val="lt1"/>
              </a:buClr>
              <a:buSzPts val="1400"/>
              <a:buNone/>
              <a:defRPr i="1">
                <a:solidFill>
                  <a:schemeClr val="lt1"/>
                </a:solidFill>
              </a:defRPr>
            </a:lvl3pPr>
            <a:lvl4pPr lvl="3" rtl="0">
              <a:spcBef>
                <a:spcPts val="1600"/>
              </a:spcBef>
              <a:spcAft>
                <a:spcPts val="0"/>
              </a:spcAft>
              <a:buClr>
                <a:schemeClr val="lt1"/>
              </a:buClr>
              <a:buSzPts val="1400"/>
              <a:buNone/>
              <a:defRPr i="1">
                <a:solidFill>
                  <a:schemeClr val="lt1"/>
                </a:solidFill>
              </a:defRPr>
            </a:lvl4pPr>
            <a:lvl5pPr lvl="4" rtl="0">
              <a:spcBef>
                <a:spcPts val="1600"/>
              </a:spcBef>
              <a:spcAft>
                <a:spcPts val="0"/>
              </a:spcAft>
              <a:buClr>
                <a:schemeClr val="lt1"/>
              </a:buClr>
              <a:buSzPts val="1400"/>
              <a:buNone/>
              <a:defRPr i="1">
                <a:solidFill>
                  <a:schemeClr val="lt1"/>
                </a:solidFill>
              </a:defRPr>
            </a:lvl5pPr>
            <a:lvl6pPr lvl="5" rtl="0">
              <a:spcBef>
                <a:spcPts val="1600"/>
              </a:spcBef>
              <a:spcAft>
                <a:spcPts val="0"/>
              </a:spcAft>
              <a:buClr>
                <a:schemeClr val="lt1"/>
              </a:buClr>
              <a:buSzPts val="1400"/>
              <a:buNone/>
              <a:defRPr i="1">
                <a:solidFill>
                  <a:schemeClr val="lt1"/>
                </a:solidFill>
              </a:defRPr>
            </a:lvl6pPr>
            <a:lvl7pPr lvl="6" rtl="0">
              <a:spcBef>
                <a:spcPts val="1600"/>
              </a:spcBef>
              <a:spcAft>
                <a:spcPts val="0"/>
              </a:spcAft>
              <a:buClr>
                <a:schemeClr val="lt1"/>
              </a:buClr>
              <a:buSzPts val="1400"/>
              <a:buNone/>
              <a:defRPr i="1">
                <a:solidFill>
                  <a:schemeClr val="lt1"/>
                </a:solidFill>
              </a:defRPr>
            </a:lvl7pPr>
            <a:lvl8pPr lvl="7" rtl="0">
              <a:spcBef>
                <a:spcPts val="1600"/>
              </a:spcBef>
              <a:spcAft>
                <a:spcPts val="0"/>
              </a:spcAft>
              <a:buClr>
                <a:schemeClr val="lt1"/>
              </a:buClr>
              <a:buSzPts val="1400"/>
              <a:buNone/>
              <a:defRPr i="1">
                <a:solidFill>
                  <a:schemeClr val="lt1"/>
                </a:solidFill>
              </a:defRPr>
            </a:lvl8pPr>
            <a:lvl9pPr lvl="8" rtl="0">
              <a:spcBef>
                <a:spcPts val="1600"/>
              </a:spcBef>
              <a:spcAft>
                <a:spcPts val="1600"/>
              </a:spcAft>
              <a:buClr>
                <a:schemeClr val="lt1"/>
              </a:buClr>
              <a:buSzPts val="1400"/>
              <a:buNone/>
              <a:defRPr i="1">
                <a:solidFill>
                  <a:schemeClr val="lt1"/>
                </a:solidFill>
              </a:defRPr>
            </a:lvl9pPr>
          </a:lstStyle>
          <a:p>
            <a:endParaRPr/>
          </a:p>
        </p:txBody>
      </p:sp>
      <p:grpSp>
        <p:nvGrpSpPr>
          <p:cNvPr id="166" name="Google Shape;166;p9"/>
          <p:cNvGrpSpPr/>
          <p:nvPr/>
        </p:nvGrpSpPr>
        <p:grpSpPr>
          <a:xfrm>
            <a:off x="8648263" y="4659742"/>
            <a:ext cx="313719" cy="338062"/>
            <a:chOff x="3976677" y="2333625"/>
            <a:chExt cx="876309" cy="944307"/>
          </a:xfrm>
        </p:grpSpPr>
        <p:sp>
          <p:nvSpPr>
            <p:cNvPr id="167" name="Google Shape;167;p9"/>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68" name="Google Shape;168;p9"/>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69" name="Google Shape;169;p9"/>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70" name="Google Shape;170;p9"/>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71" name="Google Shape;171;p9"/>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72" name="Google Shape;172;p9"/>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73" name="Google Shape;173;p9"/>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74" name="Google Shape;174;p9"/>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75" name="Google Shape;175;p9"/>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76" name="Google Shape;176;p9"/>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77" name="Google Shape;177;p9"/>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78" name="Google Shape;178;p9"/>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79" name="Google Shape;179;p9"/>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0" name="Google Shape;180;p9"/>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81" name="Google Shape;181;p9"/>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grpSp>
        <p:nvGrpSpPr>
          <p:cNvPr id="182" name="Google Shape;182;p9"/>
          <p:cNvGrpSpPr/>
          <p:nvPr/>
        </p:nvGrpSpPr>
        <p:grpSpPr>
          <a:xfrm>
            <a:off x="676693" y="649263"/>
            <a:ext cx="1623074" cy="1382767"/>
            <a:chOff x="940156" y="649226"/>
            <a:chExt cx="1348180" cy="1148573"/>
          </a:xfrm>
        </p:grpSpPr>
        <p:sp>
          <p:nvSpPr>
            <p:cNvPr id="183" name="Google Shape;183;p9"/>
            <p:cNvSpPr/>
            <p:nvPr/>
          </p:nvSpPr>
          <p:spPr>
            <a:xfrm>
              <a:off x="940156" y="649226"/>
              <a:ext cx="626480" cy="1148573"/>
            </a:xfrm>
            <a:custGeom>
              <a:avLst/>
              <a:gdLst/>
              <a:ahLst/>
              <a:cxnLst/>
              <a:rect l="l" t="t" r="r" b="b"/>
              <a:pathLst>
                <a:path w="1528000" h="2801397" extrusionOk="0">
                  <a:moveTo>
                    <a:pt x="0" y="2801398"/>
                  </a:moveTo>
                  <a:lnTo>
                    <a:pt x="0" y="1423797"/>
                  </a:lnTo>
                  <a:lnTo>
                    <a:pt x="740855" y="0"/>
                  </a:lnTo>
                  <a:lnTo>
                    <a:pt x="1400556" y="0"/>
                  </a:lnTo>
                  <a:lnTo>
                    <a:pt x="995458" y="1296543"/>
                  </a:lnTo>
                  <a:lnTo>
                    <a:pt x="1528001" y="1296543"/>
                  </a:lnTo>
                  <a:lnTo>
                    <a:pt x="1528001" y="28013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9"/>
            <p:cNvSpPr/>
            <p:nvPr/>
          </p:nvSpPr>
          <p:spPr>
            <a:xfrm>
              <a:off x="1661856" y="649226"/>
              <a:ext cx="626480" cy="1148573"/>
            </a:xfrm>
            <a:custGeom>
              <a:avLst/>
              <a:gdLst/>
              <a:ahLst/>
              <a:cxnLst/>
              <a:rect l="l" t="t" r="r" b="b"/>
              <a:pathLst>
                <a:path w="1528000" h="2801397" extrusionOk="0">
                  <a:moveTo>
                    <a:pt x="0" y="2801398"/>
                  </a:moveTo>
                  <a:lnTo>
                    <a:pt x="0" y="1423797"/>
                  </a:lnTo>
                  <a:lnTo>
                    <a:pt x="740855" y="0"/>
                  </a:lnTo>
                  <a:lnTo>
                    <a:pt x="1400556" y="0"/>
                  </a:lnTo>
                  <a:lnTo>
                    <a:pt x="995458" y="1296543"/>
                  </a:lnTo>
                  <a:lnTo>
                    <a:pt x="1528001" y="1296543"/>
                  </a:lnTo>
                  <a:lnTo>
                    <a:pt x="1528001" y="28013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wo Column - Three Features 1">
  <p:cSld name="CUSTOM_4_1_1_1_1_1_5">
    <p:bg>
      <p:bgPr>
        <a:solidFill>
          <a:schemeClr val="dk1"/>
        </a:solidFill>
        <a:effectLst/>
      </p:bgPr>
    </p:bg>
    <p:spTree>
      <p:nvGrpSpPr>
        <p:cNvPr id="1" name="Shape 1630"/>
        <p:cNvGrpSpPr/>
        <p:nvPr/>
      </p:nvGrpSpPr>
      <p:grpSpPr>
        <a:xfrm>
          <a:off x="0" y="0"/>
          <a:ext cx="0" cy="0"/>
          <a:chOff x="0" y="0"/>
          <a:chExt cx="0" cy="0"/>
        </a:xfrm>
      </p:grpSpPr>
      <p:sp>
        <p:nvSpPr>
          <p:cNvPr id="1631" name="Google Shape;1631;p73"/>
          <p:cNvSpPr txBox="1">
            <a:spLocks noGrp="1"/>
          </p:cNvSpPr>
          <p:nvPr>
            <p:ph type="body" idx="1"/>
          </p:nvPr>
        </p:nvSpPr>
        <p:spPr>
          <a:xfrm>
            <a:off x="5221250" y="1289338"/>
            <a:ext cx="3246000" cy="642300"/>
          </a:xfrm>
          <a:prstGeom prst="rect">
            <a:avLst/>
          </a:prstGeom>
          <a:noFill/>
          <a:ln>
            <a:noFill/>
          </a:ln>
        </p:spPr>
        <p:txBody>
          <a:bodyPr spcFirstLastPara="1" wrap="square" lIns="320025" tIns="91425" rIns="0" bIns="0" anchor="t" anchorCtr="0">
            <a:noAutofit/>
          </a:bodyPr>
          <a:lstStyle>
            <a:lvl1pPr marL="457200" lvl="0" indent="-298450" algn="l" rtl="0">
              <a:lnSpc>
                <a:spcPct val="115000"/>
              </a:lnSpc>
              <a:spcBef>
                <a:spcPts val="0"/>
              </a:spcBef>
              <a:spcAft>
                <a:spcPts val="0"/>
              </a:spcAft>
              <a:buClr>
                <a:schemeClr val="dk2"/>
              </a:buClr>
              <a:buSzPts val="1100"/>
              <a:buChar char="●"/>
              <a:defRPr sz="1100">
                <a:solidFill>
                  <a:schemeClr val="lt1"/>
                </a:solidFill>
              </a:defRPr>
            </a:lvl1pPr>
            <a:lvl2pPr marL="914400" lvl="1" indent="-298450" algn="l" rtl="0">
              <a:lnSpc>
                <a:spcPct val="115000"/>
              </a:lnSpc>
              <a:spcBef>
                <a:spcPts val="0"/>
              </a:spcBef>
              <a:spcAft>
                <a:spcPts val="0"/>
              </a:spcAft>
              <a:buClr>
                <a:schemeClr val="lt1"/>
              </a:buClr>
              <a:buSzPts val="1100"/>
              <a:buChar char="●"/>
              <a:defRPr sz="1100">
                <a:solidFill>
                  <a:schemeClr val="lt1"/>
                </a:solidFill>
              </a:defRPr>
            </a:lvl2pPr>
            <a:lvl3pPr marL="1371600" lvl="2" indent="-298450" algn="l" rtl="0">
              <a:lnSpc>
                <a:spcPct val="115000"/>
              </a:lnSpc>
              <a:spcBef>
                <a:spcPts val="0"/>
              </a:spcBef>
              <a:spcAft>
                <a:spcPts val="0"/>
              </a:spcAft>
              <a:buClr>
                <a:schemeClr val="lt1"/>
              </a:buClr>
              <a:buSzPts val="1100"/>
              <a:buChar char="○"/>
              <a:defRPr sz="1100">
                <a:solidFill>
                  <a:schemeClr val="lt1"/>
                </a:solidFill>
              </a:defRPr>
            </a:lvl3pPr>
            <a:lvl4pPr marL="1828800" lvl="3" indent="-298450" algn="l" rtl="0">
              <a:lnSpc>
                <a:spcPct val="115000"/>
              </a:lnSpc>
              <a:spcBef>
                <a:spcPts val="0"/>
              </a:spcBef>
              <a:spcAft>
                <a:spcPts val="0"/>
              </a:spcAft>
              <a:buClr>
                <a:schemeClr val="lt1"/>
              </a:buClr>
              <a:buSzPts val="1100"/>
              <a:buChar char="■"/>
              <a:defRPr sz="1100">
                <a:solidFill>
                  <a:schemeClr val="lt1"/>
                </a:solidFill>
              </a:defRPr>
            </a:lvl4pPr>
            <a:lvl5pPr marL="2286000" lvl="4" indent="-298450" algn="l" rtl="0">
              <a:lnSpc>
                <a:spcPct val="115000"/>
              </a:lnSpc>
              <a:spcBef>
                <a:spcPts val="0"/>
              </a:spcBef>
              <a:spcAft>
                <a:spcPts val="0"/>
              </a:spcAft>
              <a:buClr>
                <a:schemeClr val="lt1"/>
              </a:buClr>
              <a:buSzPts val="1100"/>
              <a:buChar char="○"/>
              <a:defRPr sz="1100">
                <a:solidFill>
                  <a:schemeClr val="lt1"/>
                </a:solidFill>
              </a:defRPr>
            </a:lvl5pPr>
            <a:lvl6pPr marL="2743200" lvl="5" indent="-298450" algn="l" rtl="0">
              <a:lnSpc>
                <a:spcPct val="115000"/>
              </a:lnSpc>
              <a:spcBef>
                <a:spcPts val="0"/>
              </a:spcBef>
              <a:spcAft>
                <a:spcPts val="0"/>
              </a:spcAft>
              <a:buClr>
                <a:schemeClr val="lt1"/>
              </a:buClr>
              <a:buSzPts val="1100"/>
              <a:buChar char="■"/>
              <a:defRPr sz="1100">
                <a:solidFill>
                  <a:schemeClr val="lt1"/>
                </a:solidFill>
              </a:defRPr>
            </a:lvl6pPr>
            <a:lvl7pPr marL="3200400" lvl="6" indent="-298450" algn="l" rtl="0">
              <a:lnSpc>
                <a:spcPct val="115000"/>
              </a:lnSpc>
              <a:spcBef>
                <a:spcPts val="0"/>
              </a:spcBef>
              <a:spcAft>
                <a:spcPts val="0"/>
              </a:spcAft>
              <a:buClr>
                <a:schemeClr val="lt1"/>
              </a:buClr>
              <a:buSzPts val="1100"/>
              <a:buChar char="●"/>
              <a:defRPr sz="1100">
                <a:solidFill>
                  <a:schemeClr val="lt1"/>
                </a:solidFill>
              </a:defRPr>
            </a:lvl7pPr>
            <a:lvl8pPr marL="3657600" lvl="7" indent="-298450" algn="l" rtl="0">
              <a:lnSpc>
                <a:spcPct val="115000"/>
              </a:lnSpc>
              <a:spcBef>
                <a:spcPts val="0"/>
              </a:spcBef>
              <a:spcAft>
                <a:spcPts val="0"/>
              </a:spcAft>
              <a:buClr>
                <a:schemeClr val="lt1"/>
              </a:buClr>
              <a:buSzPts val="1100"/>
              <a:buChar char="○"/>
              <a:defRPr sz="1100">
                <a:solidFill>
                  <a:schemeClr val="lt1"/>
                </a:solidFill>
              </a:defRPr>
            </a:lvl8pPr>
            <a:lvl9pPr marL="4114800" lvl="8" indent="-298450" algn="l"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632" name="Google Shape;1632;p73"/>
          <p:cNvSpPr txBox="1">
            <a:spLocks noGrp="1"/>
          </p:cNvSpPr>
          <p:nvPr>
            <p:ph type="subTitle" idx="2"/>
          </p:nvPr>
        </p:nvSpPr>
        <p:spPr>
          <a:xfrm>
            <a:off x="5221225" y="646963"/>
            <a:ext cx="3246000" cy="642300"/>
          </a:xfrm>
          <a:prstGeom prst="rect">
            <a:avLst/>
          </a:prstGeom>
          <a:noFill/>
          <a:ln>
            <a:noFill/>
          </a:ln>
        </p:spPr>
        <p:txBody>
          <a:bodyPr spcFirstLastPara="1" wrap="square" lIns="320025" tIns="0" rIns="0" bIns="0" anchor="b" anchorCtr="0">
            <a:noAutofit/>
          </a:bodyPr>
          <a:lstStyle>
            <a:lvl1pPr lvl="0" algn="l" rtl="0">
              <a:lnSpc>
                <a:spcPct val="115000"/>
              </a:lnSpc>
              <a:spcBef>
                <a:spcPts val="0"/>
              </a:spcBef>
              <a:spcAft>
                <a:spcPts val="0"/>
              </a:spcAft>
              <a:buClr>
                <a:schemeClr val="dk2"/>
              </a:buClr>
              <a:buSzPts val="1100"/>
              <a:buNone/>
              <a:defRPr sz="1100" b="1">
                <a:solidFill>
                  <a:schemeClr val="dk2"/>
                </a:solidFill>
              </a:defRPr>
            </a:lvl1pPr>
            <a:lvl2pPr lvl="1" algn="l" rtl="0">
              <a:lnSpc>
                <a:spcPct val="115000"/>
              </a:lnSpc>
              <a:spcBef>
                <a:spcPts val="0"/>
              </a:spcBef>
              <a:spcAft>
                <a:spcPts val="0"/>
              </a:spcAft>
              <a:buClr>
                <a:schemeClr val="dk2"/>
              </a:buClr>
              <a:buSzPts val="1400"/>
              <a:buNone/>
              <a:defRPr b="1">
                <a:solidFill>
                  <a:schemeClr val="dk2"/>
                </a:solidFill>
              </a:defRPr>
            </a:lvl2pPr>
            <a:lvl3pPr lvl="2" algn="l" rtl="0">
              <a:lnSpc>
                <a:spcPct val="115000"/>
              </a:lnSpc>
              <a:spcBef>
                <a:spcPts val="0"/>
              </a:spcBef>
              <a:spcAft>
                <a:spcPts val="0"/>
              </a:spcAft>
              <a:buClr>
                <a:schemeClr val="dk2"/>
              </a:buClr>
              <a:buSzPts val="1400"/>
              <a:buNone/>
              <a:defRPr b="1">
                <a:solidFill>
                  <a:schemeClr val="dk2"/>
                </a:solidFill>
              </a:defRPr>
            </a:lvl3pPr>
            <a:lvl4pPr lvl="3" algn="l" rtl="0">
              <a:lnSpc>
                <a:spcPct val="115000"/>
              </a:lnSpc>
              <a:spcBef>
                <a:spcPts val="0"/>
              </a:spcBef>
              <a:spcAft>
                <a:spcPts val="0"/>
              </a:spcAft>
              <a:buClr>
                <a:schemeClr val="dk2"/>
              </a:buClr>
              <a:buSzPts val="1400"/>
              <a:buNone/>
              <a:defRPr b="1">
                <a:solidFill>
                  <a:schemeClr val="dk2"/>
                </a:solidFill>
              </a:defRPr>
            </a:lvl4pPr>
            <a:lvl5pPr lvl="4" algn="l" rtl="0">
              <a:lnSpc>
                <a:spcPct val="115000"/>
              </a:lnSpc>
              <a:spcBef>
                <a:spcPts val="0"/>
              </a:spcBef>
              <a:spcAft>
                <a:spcPts val="0"/>
              </a:spcAft>
              <a:buClr>
                <a:schemeClr val="dk2"/>
              </a:buClr>
              <a:buSzPts val="1400"/>
              <a:buNone/>
              <a:defRPr b="1">
                <a:solidFill>
                  <a:schemeClr val="dk2"/>
                </a:solidFill>
              </a:defRPr>
            </a:lvl5pPr>
            <a:lvl6pPr lvl="5" algn="l" rtl="0">
              <a:lnSpc>
                <a:spcPct val="115000"/>
              </a:lnSpc>
              <a:spcBef>
                <a:spcPts val="0"/>
              </a:spcBef>
              <a:spcAft>
                <a:spcPts val="0"/>
              </a:spcAft>
              <a:buClr>
                <a:schemeClr val="dk2"/>
              </a:buClr>
              <a:buSzPts val="1400"/>
              <a:buNone/>
              <a:defRPr b="1">
                <a:solidFill>
                  <a:schemeClr val="dk2"/>
                </a:solidFill>
              </a:defRPr>
            </a:lvl6pPr>
            <a:lvl7pPr lvl="6" algn="l" rtl="0">
              <a:lnSpc>
                <a:spcPct val="115000"/>
              </a:lnSpc>
              <a:spcBef>
                <a:spcPts val="0"/>
              </a:spcBef>
              <a:spcAft>
                <a:spcPts val="0"/>
              </a:spcAft>
              <a:buClr>
                <a:schemeClr val="dk2"/>
              </a:buClr>
              <a:buSzPts val="1400"/>
              <a:buNone/>
              <a:defRPr b="1">
                <a:solidFill>
                  <a:schemeClr val="dk2"/>
                </a:solidFill>
              </a:defRPr>
            </a:lvl7pPr>
            <a:lvl8pPr lvl="7" algn="l" rtl="0">
              <a:lnSpc>
                <a:spcPct val="115000"/>
              </a:lnSpc>
              <a:spcBef>
                <a:spcPts val="0"/>
              </a:spcBef>
              <a:spcAft>
                <a:spcPts val="0"/>
              </a:spcAft>
              <a:buClr>
                <a:schemeClr val="dk2"/>
              </a:buClr>
              <a:buSzPts val="1400"/>
              <a:buNone/>
              <a:defRPr b="1">
                <a:solidFill>
                  <a:schemeClr val="dk2"/>
                </a:solidFill>
              </a:defRPr>
            </a:lvl8pPr>
            <a:lvl9pPr lvl="8" algn="l" rtl="0">
              <a:lnSpc>
                <a:spcPct val="115000"/>
              </a:lnSpc>
              <a:spcBef>
                <a:spcPts val="0"/>
              </a:spcBef>
              <a:spcAft>
                <a:spcPts val="0"/>
              </a:spcAft>
              <a:buClr>
                <a:schemeClr val="dk2"/>
              </a:buClr>
              <a:buSzPts val="1400"/>
              <a:buNone/>
              <a:defRPr b="1">
                <a:solidFill>
                  <a:schemeClr val="dk2"/>
                </a:solidFill>
              </a:defRPr>
            </a:lvl9pPr>
          </a:lstStyle>
          <a:p>
            <a:endParaRPr/>
          </a:p>
        </p:txBody>
      </p:sp>
      <p:sp>
        <p:nvSpPr>
          <p:cNvPr id="1633" name="Google Shape;1633;p73"/>
          <p:cNvSpPr/>
          <p:nvPr/>
        </p:nvSpPr>
        <p:spPr>
          <a:xfrm>
            <a:off x="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4" name="Google Shape;1634;p73"/>
          <p:cNvSpPr txBox="1">
            <a:spLocks noGrp="1"/>
          </p:cNvSpPr>
          <p:nvPr>
            <p:ph type="title"/>
          </p:nvPr>
        </p:nvSpPr>
        <p:spPr>
          <a:xfrm>
            <a:off x="676650" y="1289300"/>
            <a:ext cx="3246000" cy="25602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3600"/>
              <a:buNone/>
              <a:defRPr sz="3600"/>
            </a:lvl1pPr>
            <a:lvl2pPr lvl="1" algn="l" rtl="0">
              <a:lnSpc>
                <a:spcPct val="100000"/>
              </a:lnSpc>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l" rtl="0">
              <a:lnSpc>
                <a:spcPct val="100000"/>
              </a:lnSpc>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l" rtl="0">
              <a:lnSpc>
                <a:spcPct val="100000"/>
              </a:lnSpc>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l" rtl="0">
              <a:lnSpc>
                <a:spcPct val="100000"/>
              </a:lnSpc>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l" rtl="0">
              <a:lnSpc>
                <a:spcPct val="100000"/>
              </a:lnSpc>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l" rtl="0">
              <a:lnSpc>
                <a:spcPct val="100000"/>
              </a:lnSpc>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l" rtl="0">
              <a:lnSpc>
                <a:spcPct val="100000"/>
              </a:lnSpc>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l" rtl="0">
              <a:lnSpc>
                <a:spcPct val="100000"/>
              </a:lnSpc>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635" name="Google Shape;1635;p73"/>
          <p:cNvSpPr txBox="1">
            <a:spLocks noGrp="1"/>
          </p:cNvSpPr>
          <p:nvPr>
            <p:ph type="body" idx="3"/>
          </p:nvPr>
        </p:nvSpPr>
        <p:spPr>
          <a:xfrm>
            <a:off x="5221250" y="2565263"/>
            <a:ext cx="3246000" cy="642300"/>
          </a:xfrm>
          <a:prstGeom prst="rect">
            <a:avLst/>
          </a:prstGeom>
          <a:noFill/>
          <a:ln>
            <a:noFill/>
          </a:ln>
        </p:spPr>
        <p:txBody>
          <a:bodyPr spcFirstLastPara="1" wrap="square" lIns="320025" tIns="91425" rIns="0" bIns="0" anchor="t" anchorCtr="0">
            <a:noAutofit/>
          </a:bodyPr>
          <a:lstStyle>
            <a:lvl1pPr marL="457200" lvl="0" indent="-298450" algn="l" rtl="0">
              <a:lnSpc>
                <a:spcPct val="115000"/>
              </a:lnSpc>
              <a:spcBef>
                <a:spcPts val="0"/>
              </a:spcBef>
              <a:spcAft>
                <a:spcPts val="0"/>
              </a:spcAft>
              <a:buClr>
                <a:schemeClr val="dk2"/>
              </a:buClr>
              <a:buSzPts val="1100"/>
              <a:buChar char="●"/>
              <a:defRPr sz="1100">
                <a:solidFill>
                  <a:schemeClr val="lt1"/>
                </a:solidFill>
              </a:defRPr>
            </a:lvl1pPr>
            <a:lvl2pPr marL="914400" lvl="1" indent="-298450" algn="l" rtl="0">
              <a:lnSpc>
                <a:spcPct val="115000"/>
              </a:lnSpc>
              <a:spcBef>
                <a:spcPts val="0"/>
              </a:spcBef>
              <a:spcAft>
                <a:spcPts val="0"/>
              </a:spcAft>
              <a:buClr>
                <a:schemeClr val="lt1"/>
              </a:buClr>
              <a:buSzPts val="1100"/>
              <a:buChar char="●"/>
              <a:defRPr sz="1100">
                <a:solidFill>
                  <a:schemeClr val="lt1"/>
                </a:solidFill>
              </a:defRPr>
            </a:lvl2pPr>
            <a:lvl3pPr marL="1371600" lvl="2" indent="-298450" algn="l" rtl="0">
              <a:lnSpc>
                <a:spcPct val="115000"/>
              </a:lnSpc>
              <a:spcBef>
                <a:spcPts val="0"/>
              </a:spcBef>
              <a:spcAft>
                <a:spcPts val="0"/>
              </a:spcAft>
              <a:buClr>
                <a:schemeClr val="lt1"/>
              </a:buClr>
              <a:buSzPts val="1100"/>
              <a:buChar char="○"/>
              <a:defRPr sz="1100">
                <a:solidFill>
                  <a:schemeClr val="lt1"/>
                </a:solidFill>
              </a:defRPr>
            </a:lvl3pPr>
            <a:lvl4pPr marL="1828800" lvl="3" indent="-298450" algn="l" rtl="0">
              <a:lnSpc>
                <a:spcPct val="115000"/>
              </a:lnSpc>
              <a:spcBef>
                <a:spcPts val="0"/>
              </a:spcBef>
              <a:spcAft>
                <a:spcPts val="0"/>
              </a:spcAft>
              <a:buClr>
                <a:schemeClr val="lt1"/>
              </a:buClr>
              <a:buSzPts val="1100"/>
              <a:buChar char="■"/>
              <a:defRPr sz="1100">
                <a:solidFill>
                  <a:schemeClr val="lt1"/>
                </a:solidFill>
              </a:defRPr>
            </a:lvl4pPr>
            <a:lvl5pPr marL="2286000" lvl="4" indent="-298450" algn="l" rtl="0">
              <a:lnSpc>
                <a:spcPct val="115000"/>
              </a:lnSpc>
              <a:spcBef>
                <a:spcPts val="0"/>
              </a:spcBef>
              <a:spcAft>
                <a:spcPts val="0"/>
              </a:spcAft>
              <a:buClr>
                <a:schemeClr val="lt1"/>
              </a:buClr>
              <a:buSzPts val="1100"/>
              <a:buChar char="○"/>
              <a:defRPr sz="1100">
                <a:solidFill>
                  <a:schemeClr val="lt1"/>
                </a:solidFill>
              </a:defRPr>
            </a:lvl5pPr>
            <a:lvl6pPr marL="2743200" lvl="5" indent="-298450" algn="l" rtl="0">
              <a:lnSpc>
                <a:spcPct val="115000"/>
              </a:lnSpc>
              <a:spcBef>
                <a:spcPts val="0"/>
              </a:spcBef>
              <a:spcAft>
                <a:spcPts val="0"/>
              </a:spcAft>
              <a:buClr>
                <a:schemeClr val="lt1"/>
              </a:buClr>
              <a:buSzPts val="1100"/>
              <a:buChar char="■"/>
              <a:defRPr sz="1100">
                <a:solidFill>
                  <a:schemeClr val="lt1"/>
                </a:solidFill>
              </a:defRPr>
            </a:lvl6pPr>
            <a:lvl7pPr marL="3200400" lvl="6" indent="-298450" algn="l" rtl="0">
              <a:lnSpc>
                <a:spcPct val="115000"/>
              </a:lnSpc>
              <a:spcBef>
                <a:spcPts val="0"/>
              </a:spcBef>
              <a:spcAft>
                <a:spcPts val="0"/>
              </a:spcAft>
              <a:buClr>
                <a:schemeClr val="lt1"/>
              </a:buClr>
              <a:buSzPts val="1100"/>
              <a:buChar char="●"/>
              <a:defRPr sz="1100">
                <a:solidFill>
                  <a:schemeClr val="lt1"/>
                </a:solidFill>
              </a:defRPr>
            </a:lvl7pPr>
            <a:lvl8pPr marL="3657600" lvl="7" indent="-298450" algn="l" rtl="0">
              <a:lnSpc>
                <a:spcPct val="115000"/>
              </a:lnSpc>
              <a:spcBef>
                <a:spcPts val="0"/>
              </a:spcBef>
              <a:spcAft>
                <a:spcPts val="0"/>
              </a:spcAft>
              <a:buClr>
                <a:schemeClr val="lt1"/>
              </a:buClr>
              <a:buSzPts val="1100"/>
              <a:buChar char="○"/>
              <a:defRPr sz="1100">
                <a:solidFill>
                  <a:schemeClr val="lt1"/>
                </a:solidFill>
              </a:defRPr>
            </a:lvl8pPr>
            <a:lvl9pPr marL="4114800" lvl="8" indent="-298450" algn="l"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636" name="Google Shape;1636;p73"/>
          <p:cNvSpPr txBox="1">
            <a:spLocks noGrp="1"/>
          </p:cNvSpPr>
          <p:nvPr>
            <p:ph type="subTitle" idx="4"/>
          </p:nvPr>
        </p:nvSpPr>
        <p:spPr>
          <a:xfrm>
            <a:off x="5221225" y="1922888"/>
            <a:ext cx="3246000" cy="642300"/>
          </a:xfrm>
          <a:prstGeom prst="rect">
            <a:avLst/>
          </a:prstGeom>
          <a:noFill/>
          <a:ln>
            <a:noFill/>
          </a:ln>
        </p:spPr>
        <p:txBody>
          <a:bodyPr spcFirstLastPara="1" wrap="square" lIns="320025" tIns="0" rIns="0" bIns="0" anchor="b" anchorCtr="0">
            <a:noAutofit/>
          </a:bodyPr>
          <a:lstStyle>
            <a:lvl1pPr lvl="0" algn="l" rtl="0">
              <a:lnSpc>
                <a:spcPct val="115000"/>
              </a:lnSpc>
              <a:spcBef>
                <a:spcPts val="0"/>
              </a:spcBef>
              <a:spcAft>
                <a:spcPts val="0"/>
              </a:spcAft>
              <a:buClr>
                <a:schemeClr val="dk2"/>
              </a:buClr>
              <a:buSzPts val="1100"/>
              <a:buNone/>
              <a:defRPr sz="1100" b="1">
                <a:solidFill>
                  <a:schemeClr val="dk2"/>
                </a:solidFill>
              </a:defRPr>
            </a:lvl1pPr>
            <a:lvl2pPr lvl="1" algn="l" rtl="0">
              <a:lnSpc>
                <a:spcPct val="115000"/>
              </a:lnSpc>
              <a:spcBef>
                <a:spcPts val="0"/>
              </a:spcBef>
              <a:spcAft>
                <a:spcPts val="0"/>
              </a:spcAft>
              <a:buClr>
                <a:schemeClr val="dk2"/>
              </a:buClr>
              <a:buSzPts val="1400"/>
              <a:buNone/>
              <a:defRPr b="1">
                <a:solidFill>
                  <a:schemeClr val="dk2"/>
                </a:solidFill>
              </a:defRPr>
            </a:lvl2pPr>
            <a:lvl3pPr lvl="2" algn="l" rtl="0">
              <a:lnSpc>
                <a:spcPct val="115000"/>
              </a:lnSpc>
              <a:spcBef>
                <a:spcPts val="0"/>
              </a:spcBef>
              <a:spcAft>
                <a:spcPts val="0"/>
              </a:spcAft>
              <a:buClr>
                <a:schemeClr val="dk2"/>
              </a:buClr>
              <a:buSzPts val="1400"/>
              <a:buNone/>
              <a:defRPr b="1">
                <a:solidFill>
                  <a:schemeClr val="dk2"/>
                </a:solidFill>
              </a:defRPr>
            </a:lvl3pPr>
            <a:lvl4pPr lvl="3" algn="l" rtl="0">
              <a:lnSpc>
                <a:spcPct val="115000"/>
              </a:lnSpc>
              <a:spcBef>
                <a:spcPts val="0"/>
              </a:spcBef>
              <a:spcAft>
                <a:spcPts val="0"/>
              </a:spcAft>
              <a:buClr>
                <a:schemeClr val="dk2"/>
              </a:buClr>
              <a:buSzPts val="1400"/>
              <a:buNone/>
              <a:defRPr b="1">
                <a:solidFill>
                  <a:schemeClr val="dk2"/>
                </a:solidFill>
              </a:defRPr>
            </a:lvl4pPr>
            <a:lvl5pPr lvl="4" algn="l" rtl="0">
              <a:lnSpc>
                <a:spcPct val="115000"/>
              </a:lnSpc>
              <a:spcBef>
                <a:spcPts val="0"/>
              </a:spcBef>
              <a:spcAft>
                <a:spcPts val="0"/>
              </a:spcAft>
              <a:buClr>
                <a:schemeClr val="dk2"/>
              </a:buClr>
              <a:buSzPts val="1400"/>
              <a:buNone/>
              <a:defRPr b="1">
                <a:solidFill>
                  <a:schemeClr val="dk2"/>
                </a:solidFill>
              </a:defRPr>
            </a:lvl5pPr>
            <a:lvl6pPr lvl="5" algn="l" rtl="0">
              <a:lnSpc>
                <a:spcPct val="115000"/>
              </a:lnSpc>
              <a:spcBef>
                <a:spcPts val="0"/>
              </a:spcBef>
              <a:spcAft>
                <a:spcPts val="0"/>
              </a:spcAft>
              <a:buClr>
                <a:schemeClr val="dk2"/>
              </a:buClr>
              <a:buSzPts val="1400"/>
              <a:buNone/>
              <a:defRPr b="1">
                <a:solidFill>
                  <a:schemeClr val="dk2"/>
                </a:solidFill>
              </a:defRPr>
            </a:lvl6pPr>
            <a:lvl7pPr lvl="6" algn="l" rtl="0">
              <a:lnSpc>
                <a:spcPct val="115000"/>
              </a:lnSpc>
              <a:spcBef>
                <a:spcPts val="0"/>
              </a:spcBef>
              <a:spcAft>
                <a:spcPts val="0"/>
              </a:spcAft>
              <a:buClr>
                <a:schemeClr val="dk2"/>
              </a:buClr>
              <a:buSzPts val="1400"/>
              <a:buNone/>
              <a:defRPr b="1">
                <a:solidFill>
                  <a:schemeClr val="dk2"/>
                </a:solidFill>
              </a:defRPr>
            </a:lvl7pPr>
            <a:lvl8pPr lvl="7" algn="l" rtl="0">
              <a:lnSpc>
                <a:spcPct val="115000"/>
              </a:lnSpc>
              <a:spcBef>
                <a:spcPts val="0"/>
              </a:spcBef>
              <a:spcAft>
                <a:spcPts val="0"/>
              </a:spcAft>
              <a:buClr>
                <a:schemeClr val="dk2"/>
              </a:buClr>
              <a:buSzPts val="1400"/>
              <a:buNone/>
              <a:defRPr b="1">
                <a:solidFill>
                  <a:schemeClr val="dk2"/>
                </a:solidFill>
              </a:defRPr>
            </a:lvl8pPr>
            <a:lvl9pPr lvl="8" algn="l" rtl="0">
              <a:lnSpc>
                <a:spcPct val="115000"/>
              </a:lnSpc>
              <a:spcBef>
                <a:spcPts val="0"/>
              </a:spcBef>
              <a:spcAft>
                <a:spcPts val="0"/>
              </a:spcAft>
              <a:buClr>
                <a:schemeClr val="dk2"/>
              </a:buClr>
              <a:buSzPts val="1400"/>
              <a:buNone/>
              <a:defRPr b="1">
                <a:solidFill>
                  <a:schemeClr val="dk2"/>
                </a:solidFill>
              </a:defRPr>
            </a:lvl9pPr>
          </a:lstStyle>
          <a:p>
            <a:endParaRPr/>
          </a:p>
        </p:txBody>
      </p:sp>
      <p:sp>
        <p:nvSpPr>
          <p:cNvPr id="1637" name="Google Shape;1637;p73"/>
          <p:cNvSpPr txBox="1">
            <a:spLocks noGrp="1"/>
          </p:cNvSpPr>
          <p:nvPr>
            <p:ph type="body" idx="5"/>
          </p:nvPr>
        </p:nvSpPr>
        <p:spPr>
          <a:xfrm>
            <a:off x="5221250" y="3860513"/>
            <a:ext cx="3246000" cy="642300"/>
          </a:xfrm>
          <a:prstGeom prst="rect">
            <a:avLst/>
          </a:prstGeom>
          <a:noFill/>
          <a:ln>
            <a:noFill/>
          </a:ln>
        </p:spPr>
        <p:txBody>
          <a:bodyPr spcFirstLastPara="1" wrap="square" lIns="320025" tIns="91425" rIns="0" bIns="0" anchor="t" anchorCtr="0">
            <a:noAutofit/>
          </a:bodyPr>
          <a:lstStyle>
            <a:lvl1pPr marL="457200" lvl="0" indent="-298450" algn="l" rtl="0">
              <a:lnSpc>
                <a:spcPct val="115000"/>
              </a:lnSpc>
              <a:spcBef>
                <a:spcPts val="0"/>
              </a:spcBef>
              <a:spcAft>
                <a:spcPts val="0"/>
              </a:spcAft>
              <a:buClr>
                <a:schemeClr val="dk2"/>
              </a:buClr>
              <a:buSzPts val="1100"/>
              <a:buChar char="●"/>
              <a:defRPr sz="1100">
                <a:solidFill>
                  <a:schemeClr val="lt1"/>
                </a:solidFill>
              </a:defRPr>
            </a:lvl1pPr>
            <a:lvl2pPr marL="914400" lvl="1" indent="-298450" algn="l" rtl="0">
              <a:lnSpc>
                <a:spcPct val="115000"/>
              </a:lnSpc>
              <a:spcBef>
                <a:spcPts val="0"/>
              </a:spcBef>
              <a:spcAft>
                <a:spcPts val="0"/>
              </a:spcAft>
              <a:buClr>
                <a:schemeClr val="lt1"/>
              </a:buClr>
              <a:buSzPts val="1100"/>
              <a:buChar char="●"/>
              <a:defRPr sz="1100">
                <a:solidFill>
                  <a:schemeClr val="lt1"/>
                </a:solidFill>
              </a:defRPr>
            </a:lvl2pPr>
            <a:lvl3pPr marL="1371600" lvl="2" indent="-298450" algn="l" rtl="0">
              <a:lnSpc>
                <a:spcPct val="115000"/>
              </a:lnSpc>
              <a:spcBef>
                <a:spcPts val="0"/>
              </a:spcBef>
              <a:spcAft>
                <a:spcPts val="0"/>
              </a:spcAft>
              <a:buClr>
                <a:schemeClr val="lt1"/>
              </a:buClr>
              <a:buSzPts val="1100"/>
              <a:buChar char="○"/>
              <a:defRPr sz="1100">
                <a:solidFill>
                  <a:schemeClr val="lt1"/>
                </a:solidFill>
              </a:defRPr>
            </a:lvl3pPr>
            <a:lvl4pPr marL="1828800" lvl="3" indent="-298450" algn="l" rtl="0">
              <a:lnSpc>
                <a:spcPct val="115000"/>
              </a:lnSpc>
              <a:spcBef>
                <a:spcPts val="0"/>
              </a:spcBef>
              <a:spcAft>
                <a:spcPts val="0"/>
              </a:spcAft>
              <a:buClr>
                <a:schemeClr val="lt1"/>
              </a:buClr>
              <a:buSzPts val="1100"/>
              <a:buChar char="■"/>
              <a:defRPr sz="1100">
                <a:solidFill>
                  <a:schemeClr val="lt1"/>
                </a:solidFill>
              </a:defRPr>
            </a:lvl4pPr>
            <a:lvl5pPr marL="2286000" lvl="4" indent="-298450" algn="l" rtl="0">
              <a:lnSpc>
                <a:spcPct val="115000"/>
              </a:lnSpc>
              <a:spcBef>
                <a:spcPts val="0"/>
              </a:spcBef>
              <a:spcAft>
                <a:spcPts val="0"/>
              </a:spcAft>
              <a:buClr>
                <a:schemeClr val="lt1"/>
              </a:buClr>
              <a:buSzPts val="1100"/>
              <a:buChar char="○"/>
              <a:defRPr sz="1100">
                <a:solidFill>
                  <a:schemeClr val="lt1"/>
                </a:solidFill>
              </a:defRPr>
            </a:lvl5pPr>
            <a:lvl6pPr marL="2743200" lvl="5" indent="-298450" algn="l" rtl="0">
              <a:lnSpc>
                <a:spcPct val="115000"/>
              </a:lnSpc>
              <a:spcBef>
                <a:spcPts val="0"/>
              </a:spcBef>
              <a:spcAft>
                <a:spcPts val="0"/>
              </a:spcAft>
              <a:buClr>
                <a:schemeClr val="lt1"/>
              </a:buClr>
              <a:buSzPts val="1100"/>
              <a:buChar char="■"/>
              <a:defRPr sz="1100">
                <a:solidFill>
                  <a:schemeClr val="lt1"/>
                </a:solidFill>
              </a:defRPr>
            </a:lvl6pPr>
            <a:lvl7pPr marL="3200400" lvl="6" indent="-298450" algn="l" rtl="0">
              <a:lnSpc>
                <a:spcPct val="115000"/>
              </a:lnSpc>
              <a:spcBef>
                <a:spcPts val="0"/>
              </a:spcBef>
              <a:spcAft>
                <a:spcPts val="0"/>
              </a:spcAft>
              <a:buClr>
                <a:schemeClr val="lt1"/>
              </a:buClr>
              <a:buSzPts val="1100"/>
              <a:buChar char="●"/>
              <a:defRPr sz="1100">
                <a:solidFill>
                  <a:schemeClr val="lt1"/>
                </a:solidFill>
              </a:defRPr>
            </a:lvl7pPr>
            <a:lvl8pPr marL="3657600" lvl="7" indent="-298450" algn="l" rtl="0">
              <a:lnSpc>
                <a:spcPct val="115000"/>
              </a:lnSpc>
              <a:spcBef>
                <a:spcPts val="0"/>
              </a:spcBef>
              <a:spcAft>
                <a:spcPts val="0"/>
              </a:spcAft>
              <a:buClr>
                <a:schemeClr val="lt1"/>
              </a:buClr>
              <a:buSzPts val="1100"/>
              <a:buChar char="○"/>
              <a:defRPr sz="1100">
                <a:solidFill>
                  <a:schemeClr val="lt1"/>
                </a:solidFill>
              </a:defRPr>
            </a:lvl8pPr>
            <a:lvl9pPr marL="4114800" lvl="8" indent="-298450" algn="l"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638" name="Google Shape;1638;p73"/>
          <p:cNvSpPr txBox="1">
            <a:spLocks noGrp="1"/>
          </p:cNvSpPr>
          <p:nvPr>
            <p:ph type="subTitle" idx="6"/>
          </p:nvPr>
        </p:nvSpPr>
        <p:spPr>
          <a:xfrm>
            <a:off x="5221225" y="3218138"/>
            <a:ext cx="3246000" cy="642300"/>
          </a:xfrm>
          <a:prstGeom prst="rect">
            <a:avLst/>
          </a:prstGeom>
          <a:noFill/>
          <a:ln>
            <a:noFill/>
          </a:ln>
        </p:spPr>
        <p:txBody>
          <a:bodyPr spcFirstLastPara="1" wrap="square" lIns="320025" tIns="0" rIns="0" bIns="0" anchor="b" anchorCtr="0">
            <a:noAutofit/>
          </a:bodyPr>
          <a:lstStyle>
            <a:lvl1pPr lvl="0" algn="l" rtl="0">
              <a:lnSpc>
                <a:spcPct val="115000"/>
              </a:lnSpc>
              <a:spcBef>
                <a:spcPts val="0"/>
              </a:spcBef>
              <a:spcAft>
                <a:spcPts val="0"/>
              </a:spcAft>
              <a:buClr>
                <a:schemeClr val="dk2"/>
              </a:buClr>
              <a:buSzPts val="1100"/>
              <a:buNone/>
              <a:defRPr sz="1100" b="1">
                <a:solidFill>
                  <a:schemeClr val="dk2"/>
                </a:solidFill>
              </a:defRPr>
            </a:lvl1pPr>
            <a:lvl2pPr lvl="1" algn="l" rtl="0">
              <a:lnSpc>
                <a:spcPct val="115000"/>
              </a:lnSpc>
              <a:spcBef>
                <a:spcPts val="0"/>
              </a:spcBef>
              <a:spcAft>
                <a:spcPts val="0"/>
              </a:spcAft>
              <a:buClr>
                <a:schemeClr val="dk2"/>
              </a:buClr>
              <a:buSzPts val="1400"/>
              <a:buNone/>
              <a:defRPr b="1">
                <a:solidFill>
                  <a:schemeClr val="dk2"/>
                </a:solidFill>
              </a:defRPr>
            </a:lvl2pPr>
            <a:lvl3pPr lvl="2" algn="l" rtl="0">
              <a:lnSpc>
                <a:spcPct val="115000"/>
              </a:lnSpc>
              <a:spcBef>
                <a:spcPts val="0"/>
              </a:spcBef>
              <a:spcAft>
                <a:spcPts val="0"/>
              </a:spcAft>
              <a:buClr>
                <a:schemeClr val="dk2"/>
              </a:buClr>
              <a:buSzPts val="1400"/>
              <a:buNone/>
              <a:defRPr b="1">
                <a:solidFill>
                  <a:schemeClr val="dk2"/>
                </a:solidFill>
              </a:defRPr>
            </a:lvl3pPr>
            <a:lvl4pPr lvl="3" algn="l" rtl="0">
              <a:lnSpc>
                <a:spcPct val="115000"/>
              </a:lnSpc>
              <a:spcBef>
                <a:spcPts val="0"/>
              </a:spcBef>
              <a:spcAft>
                <a:spcPts val="0"/>
              </a:spcAft>
              <a:buClr>
                <a:schemeClr val="dk2"/>
              </a:buClr>
              <a:buSzPts val="1400"/>
              <a:buNone/>
              <a:defRPr b="1">
                <a:solidFill>
                  <a:schemeClr val="dk2"/>
                </a:solidFill>
              </a:defRPr>
            </a:lvl4pPr>
            <a:lvl5pPr lvl="4" algn="l" rtl="0">
              <a:lnSpc>
                <a:spcPct val="115000"/>
              </a:lnSpc>
              <a:spcBef>
                <a:spcPts val="0"/>
              </a:spcBef>
              <a:spcAft>
                <a:spcPts val="0"/>
              </a:spcAft>
              <a:buClr>
                <a:schemeClr val="dk2"/>
              </a:buClr>
              <a:buSzPts val="1400"/>
              <a:buNone/>
              <a:defRPr b="1">
                <a:solidFill>
                  <a:schemeClr val="dk2"/>
                </a:solidFill>
              </a:defRPr>
            </a:lvl5pPr>
            <a:lvl6pPr lvl="5" algn="l" rtl="0">
              <a:lnSpc>
                <a:spcPct val="115000"/>
              </a:lnSpc>
              <a:spcBef>
                <a:spcPts val="0"/>
              </a:spcBef>
              <a:spcAft>
                <a:spcPts val="0"/>
              </a:spcAft>
              <a:buClr>
                <a:schemeClr val="dk2"/>
              </a:buClr>
              <a:buSzPts val="1400"/>
              <a:buNone/>
              <a:defRPr b="1">
                <a:solidFill>
                  <a:schemeClr val="dk2"/>
                </a:solidFill>
              </a:defRPr>
            </a:lvl6pPr>
            <a:lvl7pPr lvl="6" algn="l" rtl="0">
              <a:lnSpc>
                <a:spcPct val="115000"/>
              </a:lnSpc>
              <a:spcBef>
                <a:spcPts val="0"/>
              </a:spcBef>
              <a:spcAft>
                <a:spcPts val="0"/>
              </a:spcAft>
              <a:buClr>
                <a:schemeClr val="dk2"/>
              </a:buClr>
              <a:buSzPts val="1400"/>
              <a:buNone/>
              <a:defRPr b="1">
                <a:solidFill>
                  <a:schemeClr val="dk2"/>
                </a:solidFill>
              </a:defRPr>
            </a:lvl7pPr>
            <a:lvl8pPr lvl="7" algn="l" rtl="0">
              <a:lnSpc>
                <a:spcPct val="115000"/>
              </a:lnSpc>
              <a:spcBef>
                <a:spcPts val="0"/>
              </a:spcBef>
              <a:spcAft>
                <a:spcPts val="0"/>
              </a:spcAft>
              <a:buClr>
                <a:schemeClr val="dk2"/>
              </a:buClr>
              <a:buSzPts val="1400"/>
              <a:buNone/>
              <a:defRPr b="1">
                <a:solidFill>
                  <a:schemeClr val="dk2"/>
                </a:solidFill>
              </a:defRPr>
            </a:lvl8pPr>
            <a:lvl9pPr lvl="8" algn="l" rtl="0">
              <a:lnSpc>
                <a:spcPct val="115000"/>
              </a:lnSpc>
              <a:spcBef>
                <a:spcPts val="0"/>
              </a:spcBef>
              <a:spcAft>
                <a:spcPts val="0"/>
              </a:spcAft>
              <a:buClr>
                <a:schemeClr val="dk2"/>
              </a:buClr>
              <a:buSzPts val="1400"/>
              <a:buNone/>
              <a:defRPr b="1">
                <a:solidFill>
                  <a:schemeClr val="dk2"/>
                </a:solidFill>
              </a:defRPr>
            </a:lvl9pPr>
          </a:lstStyle>
          <a:p>
            <a:endParaRPr/>
          </a:p>
        </p:txBody>
      </p:sp>
      <p:sp>
        <p:nvSpPr>
          <p:cNvPr id="1639" name="Google Shape;1639;p73"/>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ExtraBold"/>
                <a:ea typeface="Open Sans ExtraBold"/>
                <a:cs typeface="Open Sans ExtraBold"/>
                <a:sym typeface="Open Sans ExtraBold"/>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ExtraBold"/>
                <a:ea typeface="Open Sans ExtraBold"/>
                <a:cs typeface="Open Sans ExtraBold"/>
                <a:sym typeface="Open Sans ExtraBold"/>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ExtraBold"/>
                <a:ea typeface="Open Sans ExtraBold"/>
                <a:cs typeface="Open Sans ExtraBold"/>
                <a:sym typeface="Open Sans ExtraBold"/>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ExtraBold"/>
                <a:ea typeface="Open Sans ExtraBold"/>
                <a:cs typeface="Open Sans ExtraBold"/>
                <a:sym typeface="Open Sans ExtraBold"/>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ExtraBold"/>
                <a:ea typeface="Open Sans ExtraBold"/>
                <a:cs typeface="Open Sans ExtraBold"/>
                <a:sym typeface="Open Sans ExtraBold"/>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ExtraBold"/>
                <a:ea typeface="Open Sans ExtraBold"/>
                <a:cs typeface="Open Sans ExtraBold"/>
                <a:sym typeface="Open Sans ExtraBold"/>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ExtraBold"/>
                <a:ea typeface="Open Sans ExtraBold"/>
                <a:cs typeface="Open Sans ExtraBold"/>
                <a:sym typeface="Open Sans ExtraBold"/>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ExtraBold"/>
                <a:ea typeface="Open Sans ExtraBold"/>
                <a:cs typeface="Open Sans ExtraBold"/>
                <a:sym typeface="Open Sans ExtraBold"/>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640" name="Google Shape;1640;p73"/>
          <p:cNvPicPr preferRelativeResize="0"/>
          <p:nvPr/>
        </p:nvPicPr>
        <p:blipFill rotWithShape="1">
          <a:blip r:embed="rId2">
            <a:alphaModFix/>
          </a:blip>
          <a:srcRect l="-14163" t="-10138" r="-17588" b="-6930"/>
          <a:stretch/>
        </p:blipFill>
        <p:spPr>
          <a:xfrm>
            <a:off x="8600225" y="4620825"/>
            <a:ext cx="421700" cy="403876"/>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wo Column - Three Features">
  <p:cSld name="CUSTOM_4_1_1_1_1_1_6">
    <p:bg>
      <p:bgPr>
        <a:solidFill>
          <a:schemeClr val="dk1"/>
        </a:solidFill>
        <a:effectLst/>
      </p:bgPr>
    </p:bg>
    <p:spTree>
      <p:nvGrpSpPr>
        <p:cNvPr id="1" name="Shape 1641"/>
        <p:cNvGrpSpPr/>
        <p:nvPr/>
      </p:nvGrpSpPr>
      <p:grpSpPr>
        <a:xfrm>
          <a:off x="0" y="0"/>
          <a:ext cx="0" cy="0"/>
          <a:chOff x="0" y="0"/>
          <a:chExt cx="0" cy="0"/>
        </a:xfrm>
      </p:grpSpPr>
      <p:sp>
        <p:nvSpPr>
          <p:cNvPr id="1642" name="Google Shape;1642;p74"/>
          <p:cNvSpPr txBox="1">
            <a:spLocks noGrp="1"/>
          </p:cNvSpPr>
          <p:nvPr>
            <p:ph type="body" idx="1"/>
          </p:nvPr>
        </p:nvSpPr>
        <p:spPr>
          <a:xfrm>
            <a:off x="5221250" y="1289338"/>
            <a:ext cx="3246000" cy="642300"/>
          </a:xfrm>
          <a:prstGeom prst="rect">
            <a:avLst/>
          </a:prstGeom>
          <a:noFill/>
          <a:ln>
            <a:noFill/>
          </a:ln>
        </p:spPr>
        <p:txBody>
          <a:bodyPr spcFirstLastPara="1" wrap="square" lIns="320025" tIns="91425" rIns="0" bIns="0" anchor="t" anchorCtr="0">
            <a:noAutofit/>
          </a:bodyPr>
          <a:lstStyle>
            <a:lvl1pPr marL="457200" lvl="0" indent="-298450" algn="l" rtl="0">
              <a:lnSpc>
                <a:spcPct val="115000"/>
              </a:lnSpc>
              <a:spcBef>
                <a:spcPts val="0"/>
              </a:spcBef>
              <a:spcAft>
                <a:spcPts val="0"/>
              </a:spcAft>
              <a:buClr>
                <a:schemeClr val="dk2"/>
              </a:buClr>
              <a:buSzPts val="1100"/>
              <a:buChar char="●"/>
              <a:defRPr sz="1100">
                <a:solidFill>
                  <a:schemeClr val="lt1"/>
                </a:solidFill>
              </a:defRPr>
            </a:lvl1pPr>
            <a:lvl2pPr marL="914400" lvl="1" indent="-298450" algn="l" rtl="0">
              <a:lnSpc>
                <a:spcPct val="115000"/>
              </a:lnSpc>
              <a:spcBef>
                <a:spcPts val="0"/>
              </a:spcBef>
              <a:spcAft>
                <a:spcPts val="0"/>
              </a:spcAft>
              <a:buClr>
                <a:schemeClr val="lt1"/>
              </a:buClr>
              <a:buSzPts val="1100"/>
              <a:buChar char="●"/>
              <a:defRPr sz="1100">
                <a:solidFill>
                  <a:schemeClr val="lt1"/>
                </a:solidFill>
              </a:defRPr>
            </a:lvl2pPr>
            <a:lvl3pPr marL="1371600" lvl="2" indent="-298450" algn="l" rtl="0">
              <a:lnSpc>
                <a:spcPct val="115000"/>
              </a:lnSpc>
              <a:spcBef>
                <a:spcPts val="0"/>
              </a:spcBef>
              <a:spcAft>
                <a:spcPts val="0"/>
              </a:spcAft>
              <a:buClr>
                <a:schemeClr val="lt1"/>
              </a:buClr>
              <a:buSzPts val="1100"/>
              <a:buChar char="○"/>
              <a:defRPr sz="1100">
                <a:solidFill>
                  <a:schemeClr val="lt1"/>
                </a:solidFill>
              </a:defRPr>
            </a:lvl3pPr>
            <a:lvl4pPr marL="1828800" lvl="3" indent="-298450" algn="l" rtl="0">
              <a:lnSpc>
                <a:spcPct val="115000"/>
              </a:lnSpc>
              <a:spcBef>
                <a:spcPts val="0"/>
              </a:spcBef>
              <a:spcAft>
                <a:spcPts val="0"/>
              </a:spcAft>
              <a:buClr>
                <a:schemeClr val="lt1"/>
              </a:buClr>
              <a:buSzPts val="1100"/>
              <a:buChar char="■"/>
              <a:defRPr sz="1100">
                <a:solidFill>
                  <a:schemeClr val="lt1"/>
                </a:solidFill>
              </a:defRPr>
            </a:lvl4pPr>
            <a:lvl5pPr marL="2286000" lvl="4" indent="-298450" algn="l" rtl="0">
              <a:lnSpc>
                <a:spcPct val="115000"/>
              </a:lnSpc>
              <a:spcBef>
                <a:spcPts val="0"/>
              </a:spcBef>
              <a:spcAft>
                <a:spcPts val="0"/>
              </a:spcAft>
              <a:buClr>
                <a:schemeClr val="lt1"/>
              </a:buClr>
              <a:buSzPts val="1100"/>
              <a:buChar char="○"/>
              <a:defRPr sz="1100">
                <a:solidFill>
                  <a:schemeClr val="lt1"/>
                </a:solidFill>
              </a:defRPr>
            </a:lvl5pPr>
            <a:lvl6pPr marL="2743200" lvl="5" indent="-298450" algn="l" rtl="0">
              <a:lnSpc>
                <a:spcPct val="115000"/>
              </a:lnSpc>
              <a:spcBef>
                <a:spcPts val="0"/>
              </a:spcBef>
              <a:spcAft>
                <a:spcPts val="0"/>
              </a:spcAft>
              <a:buClr>
                <a:schemeClr val="lt1"/>
              </a:buClr>
              <a:buSzPts val="1100"/>
              <a:buChar char="■"/>
              <a:defRPr sz="1100">
                <a:solidFill>
                  <a:schemeClr val="lt1"/>
                </a:solidFill>
              </a:defRPr>
            </a:lvl6pPr>
            <a:lvl7pPr marL="3200400" lvl="6" indent="-298450" algn="l" rtl="0">
              <a:lnSpc>
                <a:spcPct val="115000"/>
              </a:lnSpc>
              <a:spcBef>
                <a:spcPts val="0"/>
              </a:spcBef>
              <a:spcAft>
                <a:spcPts val="0"/>
              </a:spcAft>
              <a:buClr>
                <a:schemeClr val="lt1"/>
              </a:buClr>
              <a:buSzPts val="1100"/>
              <a:buChar char="●"/>
              <a:defRPr sz="1100">
                <a:solidFill>
                  <a:schemeClr val="lt1"/>
                </a:solidFill>
              </a:defRPr>
            </a:lvl7pPr>
            <a:lvl8pPr marL="3657600" lvl="7" indent="-298450" algn="l" rtl="0">
              <a:lnSpc>
                <a:spcPct val="115000"/>
              </a:lnSpc>
              <a:spcBef>
                <a:spcPts val="0"/>
              </a:spcBef>
              <a:spcAft>
                <a:spcPts val="0"/>
              </a:spcAft>
              <a:buClr>
                <a:schemeClr val="lt1"/>
              </a:buClr>
              <a:buSzPts val="1100"/>
              <a:buChar char="○"/>
              <a:defRPr sz="1100">
                <a:solidFill>
                  <a:schemeClr val="lt1"/>
                </a:solidFill>
              </a:defRPr>
            </a:lvl8pPr>
            <a:lvl9pPr marL="4114800" lvl="8" indent="-298450" algn="l"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643" name="Google Shape;1643;p74"/>
          <p:cNvSpPr txBox="1">
            <a:spLocks noGrp="1"/>
          </p:cNvSpPr>
          <p:nvPr>
            <p:ph type="subTitle" idx="2"/>
          </p:nvPr>
        </p:nvSpPr>
        <p:spPr>
          <a:xfrm>
            <a:off x="5221225" y="646963"/>
            <a:ext cx="3246000" cy="642300"/>
          </a:xfrm>
          <a:prstGeom prst="rect">
            <a:avLst/>
          </a:prstGeom>
          <a:noFill/>
          <a:ln>
            <a:noFill/>
          </a:ln>
        </p:spPr>
        <p:txBody>
          <a:bodyPr spcFirstLastPara="1" wrap="square" lIns="320025" tIns="0" rIns="0" bIns="0" anchor="b" anchorCtr="0">
            <a:noAutofit/>
          </a:bodyPr>
          <a:lstStyle>
            <a:lvl1pPr lvl="0" algn="l" rtl="0">
              <a:lnSpc>
                <a:spcPct val="115000"/>
              </a:lnSpc>
              <a:spcBef>
                <a:spcPts val="0"/>
              </a:spcBef>
              <a:spcAft>
                <a:spcPts val="0"/>
              </a:spcAft>
              <a:buClr>
                <a:schemeClr val="dk2"/>
              </a:buClr>
              <a:buSzPts val="1100"/>
              <a:buNone/>
              <a:defRPr sz="1100" b="1">
                <a:solidFill>
                  <a:schemeClr val="dk2"/>
                </a:solidFill>
              </a:defRPr>
            </a:lvl1pPr>
            <a:lvl2pPr lvl="1" algn="l" rtl="0">
              <a:lnSpc>
                <a:spcPct val="115000"/>
              </a:lnSpc>
              <a:spcBef>
                <a:spcPts val="0"/>
              </a:spcBef>
              <a:spcAft>
                <a:spcPts val="0"/>
              </a:spcAft>
              <a:buClr>
                <a:schemeClr val="dk2"/>
              </a:buClr>
              <a:buSzPts val="1400"/>
              <a:buNone/>
              <a:defRPr b="1">
                <a:solidFill>
                  <a:schemeClr val="dk2"/>
                </a:solidFill>
              </a:defRPr>
            </a:lvl2pPr>
            <a:lvl3pPr lvl="2" algn="l" rtl="0">
              <a:lnSpc>
                <a:spcPct val="115000"/>
              </a:lnSpc>
              <a:spcBef>
                <a:spcPts val="0"/>
              </a:spcBef>
              <a:spcAft>
                <a:spcPts val="0"/>
              </a:spcAft>
              <a:buClr>
                <a:schemeClr val="dk2"/>
              </a:buClr>
              <a:buSzPts val="1400"/>
              <a:buNone/>
              <a:defRPr b="1">
                <a:solidFill>
                  <a:schemeClr val="dk2"/>
                </a:solidFill>
              </a:defRPr>
            </a:lvl3pPr>
            <a:lvl4pPr lvl="3" algn="l" rtl="0">
              <a:lnSpc>
                <a:spcPct val="115000"/>
              </a:lnSpc>
              <a:spcBef>
                <a:spcPts val="0"/>
              </a:spcBef>
              <a:spcAft>
                <a:spcPts val="0"/>
              </a:spcAft>
              <a:buClr>
                <a:schemeClr val="dk2"/>
              </a:buClr>
              <a:buSzPts val="1400"/>
              <a:buNone/>
              <a:defRPr b="1">
                <a:solidFill>
                  <a:schemeClr val="dk2"/>
                </a:solidFill>
              </a:defRPr>
            </a:lvl4pPr>
            <a:lvl5pPr lvl="4" algn="l" rtl="0">
              <a:lnSpc>
                <a:spcPct val="115000"/>
              </a:lnSpc>
              <a:spcBef>
                <a:spcPts val="0"/>
              </a:spcBef>
              <a:spcAft>
                <a:spcPts val="0"/>
              </a:spcAft>
              <a:buClr>
                <a:schemeClr val="dk2"/>
              </a:buClr>
              <a:buSzPts val="1400"/>
              <a:buNone/>
              <a:defRPr b="1">
                <a:solidFill>
                  <a:schemeClr val="dk2"/>
                </a:solidFill>
              </a:defRPr>
            </a:lvl5pPr>
            <a:lvl6pPr lvl="5" algn="l" rtl="0">
              <a:lnSpc>
                <a:spcPct val="115000"/>
              </a:lnSpc>
              <a:spcBef>
                <a:spcPts val="0"/>
              </a:spcBef>
              <a:spcAft>
                <a:spcPts val="0"/>
              </a:spcAft>
              <a:buClr>
                <a:schemeClr val="dk2"/>
              </a:buClr>
              <a:buSzPts val="1400"/>
              <a:buNone/>
              <a:defRPr b="1">
                <a:solidFill>
                  <a:schemeClr val="dk2"/>
                </a:solidFill>
              </a:defRPr>
            </a:lvl6pPr>
            <a:lvl7pPr lvl="6" algn="l" rtl="0">
              <a:lnSpc>
                <a:spcPct val="115000"/>
              </a:lnSpc>
              <a:spcBef>
                <a:spcPts val="0"/>
              </a:spcBef>
              <a:spcAft>
                <a:spcPts val="0"/>
              </a:spcAft>
              <a:buClr>
                <a:schemeClr val="dk2"/>
              </a:buClr>
              <a:buSzPts val="1400"/>
              <a:buNone/>
              <a:defRPr b="1">
                <a:solidFill>
                  <a:schemeClr val="dk2"/>
                </a:solidFill>
              </a:defRPr>
            </a:lvl7pPr>
            <a:lvl8pPr lvl="7" algn="l" rtl="0">
              <a:lnSpc>
                <a:spcPct val="115000"/>
              </a:lnSpc>
              <a:spcBef>
                <a:spcPts val="0"/>
              </a:spcBef>
              <a:spcAft>
                <a:spcPts val="0"/>
              </a:spcAft>
              <a:buClr>
                <a:schemeClr val="dk2"/>
              </a:buClr>
              <a:buSzPts val="1400"/>
              <a:buNone/>
              <a:defRPr b="1">
                <a:solidFill>
                  <a:schemeClr val="dk2"/>
                </a:solidFill>
              </a:defRPr>
            </a:lvl8pPr>
            <a:lvl9pPr lvl="8" algn="l" rtl="0">
              <a:lnSpc>
                <a:spcPct val="115000"/>
              </a:lnSpc>
              <a:spcBef>
                <a:spcPts val="0"/>
              </a:spcBef>
              <a:spcAft>
                <a:spcPts val="0"/>
              </a:spcAft>
              <a:buClr>
                <a:schemeClr val="dk2"/>
              </a:buClr>
              <a:buSzPts val="1400"/>
              <a:buNone/>
              <a:defRPr b="1">
                <a:solidFill>
                  <a:schemeClr val="dk2"/>
                </a:solidFill>
              </a:defRPr>
            </a:lvl9pPr>
          </a:lstStyle>
          <a:p>
            <a:endParaRPr/>
          </a:p>
        </p:txBody>
      </p:sp>
      <p:sp>
        <p:nvSpPr>
          <p:cNvPr id="1644" name="Google Shape;1644;p74"/>
          <p:cNvSpPr/>
          <p:nvPr/>
        </p:nvSpPr>
        <p:spPr>
          <a:xfrm>
            <a:off x="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5" name="Google Shape;1645;p74"/>
          <p:cNvSpPr txBox="1">
            <a:spLocks noGrp="1"/>
          </p:cNvSpPr>
          <p:nvPr>
            <p:ph type="title"/>
          </p:nvPr>
        </p:nvSpPr>
        <p:spPr>
          <a:xfrm>
            <a:off x="676650" y="1289300"/>
            <a:ext cx="3246000" cy="25602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3600"/>
              <a:buNone/>
              <a:defRPr sz="3600"/>
            </a:lvl1pPr>
            <a:lvl2pPr lvl="1" algn="l" rtl="0">
              <a:lnSpc>
                <a:spcPct val="100000"/>
              </a:lnSpc>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algn="l" rtl="0">
              <a:lnSpc>
                <a:spcPct val="100000"/>
              </a:lnSpc>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algn="l" rtl="0">
              <a:lnSpc>
                <a:spcPct val="100000"/>
              </a:lnSpc>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algn="l" rtl="0">
              <a:lnSpc>
                <a:spcPct val="100000"/>
              </a:lnSpc>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algn="l" rtl="0">
              <a:lnSpc>
                <a:spcPct val="100000"/>
              </a:lnSpc>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algn="l" rtl="0">
              <a:lnSpc>
                <a:spcPct val="100000"/>
              </a:lnSpc>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algn="l" rtl="0">
              <a:lnSpc>
                <a:spcPct val="100000"/>
              </a:lnSpc>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algn="l" rtl="0">
              <a:lnSpc>
                <a:spcPct val="100000"/>
              </a:lnSpc>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646" name="Google Shape;1646;p74"/>
          <p:cNvSpPr txBox="1">
            <a:spLocks noGrp="1"/>
          </p:cNvSpPr>
          <p:nvPr>
            <p:ph type="body" idx="3"/>
          </p:nvPr>
        </p:nvSpPr>
        <p:spPr>
          <a:xfrm>
            <a:off x="5221250" y="2565263"/>
            <a:ext cx="3246000" cy="642300"/>
          </a:xfrm>
          <a:prstGeom prst="rect">
            <a:avLst/>
          </a:prstGeom>
          <a:noFill/>
          <a:ln>
            <a:noFill/>
          </a:ln>
        </p:spPr>
        <p:txBody>
          <a:bodyPr spcFirstLastPara="1" wrap="square" lIns="320025" tIns="91425" rIns="0" bIns="0" anchor="t" anchorCtr="0">
            <a:noAutofit/>
          </a:bodyPr>
          <a:lstStyle>
            <a:lvl1pPr marL="457200" lvl="0" indent="-298450" algn="l" rtl="0">
              <a:lnSpc>
                <a:spcPct val="115000"/>
              </a:lnSpc>
              <a:spcBef>
                <a:spcPts val="0"/>
              </a:spcBef>
              <a:spcAft>
                <a:spcPts val="0"/>
              </a:spcAft>
              <a:buClr>
                <a:schemeClr val="dk2"/>
              </a:buClr>
              <a:buSzPts val="1100"/>
              <a:buChar char="●"/>
              <a:defRPr sz="1100">
                <a:solidFill>
                  <a:schemeClr val="lt1"/>
                </a:solidFill>
              </a:defRPr>
            </a:lvl1pPr>
            <a:lvl2pPr marL="914400" lvl="1" indent="-298450" algn="l" rtl="0">
              <a:lnSpc>
                <a:spcPct val="115000"/>
              </a:lnSpc>
              <a:spcBef>
                <a:spcPts val="0"/>
              </a:spcBef>
              <a:spcAft>
                <a:spcPts val="0"/>
              </a:spcAft>
              <a:buClr>
                <a:schemeClr val="lt1"/>
              </a:buClr>
              <a:buSzPts val="1100"/>
              <a:buChar char="●"/>
              <a:defRPr sz="1100">
                <a:solidFill>
                  <a:schemeClr val="lt1"/>
                </a:solidFill>
              </a:defRPr>
            </a:lvl2pPr>
            <a:lvl3pPr marL="1371600" lvl="2" indent="-298450" algn="l" rtl="0">
              <a:lnSpc>
                <a:spcPct val="115000"/>
              </a:lnSpc>
              <a:spcBef>
                <a:spcPts val="0"/>
              </a:spcBef>
              <a:spcAft>
                <a:spcPts val="0"/>
              </a:spcAft>
              <a:buClr>
                <a:schemeClr val="lt1"/>
              </a:buClr>
              <a:buSzPts val="1100"/>
              <a:buChar char="○"/>
              <a:defRPr sz="1100">
                <a:solidFill>
                  <a:schemeClr val="lt1"/>
                </a:solidFill>
              </a:defRPr>
            </a:lvl3pPr>
            <a:lvl4pPr marL="1828800" lvl="3" indent="-298450" algn="l" rtl="0">
              <a:lnSpc>
                <a:spcPct val="115000"/>
              </a:lnSpc>
              <a:spcBef>
                <a:spcPts val="0"/>
              </a:spcBef>
              <a:spcAft>
                <a:spcPts val="0"/>
              </a:spcAft>
              <a:buClr>
                <a:schemeClr val="lt1"/>
              </a:buClr>
              <a:buSzPts val="1100"/>
              <a:buChar char="■"/>
              <a:defRPr sz="1100">
                <a:solidFill>
                  <a:schemeClr val="lt1"/>
                </a:solidFill>
              </a:defRPr>
            </a:lvl4pPr>
            <a:lvl5pPr marL="2286000" lvl="4" indent="-298450" algn="l" rtl="0">
              <a:lnSpc>
                <a:spcPct val="115000"/>
              </a:lnSpc>
              <a:spcBef>
                <a:spcPts val="0"/>
              </a:spcBef>
              <a:spcAft>
                <a:spcPts val="0"/>
              </a:spcAft>
              <a:buClr>
                <a:schemeClr val="lt1"/>
              </a:buClr>
              <a:buSzPts val="1100"/>
              <a:buChar char="○"/>
              <a:defRPr sz="1100">
                <a:solidFill>
                  <a:schemeClr val="lt1"/>
                </a:solidFill>
              </a:defRPr>
            </a:lvl5pPr>
            <a:lvl6pPr marL="2743200" lvl="5" indent="-298450" algn="l" rtl="0">
              <a:lnSpc>
                <a:spcPct val="115000"/>
              </a:lnSpc>
              <a:spcBef>
                <a:spcPts val="0"/>
              </a:spcBef>
              <a:spcAft>
                <a:spcPts val="0"/>
              </a:spcAft>
              <a:buClr>
                <a:schemeClr val="lt1"/>
              </a:buClr>
              <a:buSzPts val="1100"/>
              <a:buChar char="■"/>
              <a:defRPr sz="1100">
                <a:solidFill>
                  <a:schemeClr val="lt1"/>
                </a:solidFill>
              </a:defRPr>
            </a:lvl6pPr>
            <a:lvl7pPr marL="3200400" lvl="6" indent="-298450" algn="l" rtl="0">
              <a:lnSpc>
                <a:spcPct val="115000"/>
              </a:lnSpc>
              <a:spcBef>
                <a:spcPts val="0"/>
              </a:spcBef>
              <a:spcAft>
                <a:spcPts val="0"/>
              </a:spcAft>
              <a:buClr>
                <a:schemeClr val="lt1"/>
              </a:buClr>
              <a:buSzPts val="1100"/>
              <a:buChar char="●"/>
              <a:defRPr sz="1100">
                <a:solidFill>
                  <a:schemeClr val="lt1"/>
                </a:solidFill>
              </a:defRPr>
            </a:lvl7pPr>
            <a:lvl8pPr marL="3657600" lvl="7" indent="-298450" algn="l" rtl="0">
              <a:lnSpc>
                <a:spcPct val="115000"/>
              </a:lnSpc>
              <a:spcBef>
                <a:spcPts val="0"/>
              </a:spcBef>
              <a:spcAft>
                <a:spcPts val="0"/>
              </a:spcAft>
              <a:buClr>
                <a:schemeClr val="lt1"/>
              </a:buClr>
              <a:buSzPts val="1100"/>
              <a:buChar char="○"/>
              <a:defRPr sz="1100">
                <a:solidFill>
                  <a:schemeClr val="lt1"/>
                </a:solidFill>
              </a:defRPr>
            </a:lvl8pPr>
            <a:lvl9pPr marL="4114800" lvl="8" indent="-298450" algn="l"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647" name="Google Shape;1647;p74"/>
          <p:cNvSpPr txBox="1">
            <a:spLocks noGrp="1"/>
          </p:cNvSpPr>
          <p:nvPr>
            <p:ph type="subTitle" idx="4"/>
          </p:nvPr>
        </p:nvSpPr>
        <p:spPr>
          <a:xfrm>
            <a:off x="5221225" y="1922888"/>
            <a:ext cx="3246000" cy="642300"/>
          </a:xfrm>
          <a:prstGeom prst="rect">
            <a:avLst/>
          </a:prstGeom>
          <a:noFill/>
          <a:ln>
            <a:noFill/>
          </a:ln>
        </p:spPr>
        <p:txBody>
          <a:bodyPr spcFirstLastPara="1" wrap="square" lIns="320025" tIns="0" rIns="0" bIns="0" anchor="b" anchorCtr="0">
            <a:noAutofit/>
          </a:bodyPr>
          <a:lstStyle>
            <a:lvl1pPr lvl="0" algn="l" rtl="0">
              <a:lnSpc>
                <a:spcPct val="115000"/>
              </a:lnSpc>
              <a:spcBef>
                <a:spcPts val="0"/>
              </a:spcBef>
              <a:spcAft>
                <a:spcPts val="0"/>
              </a:spcAft>
              <a:buClr>
                <a:schemeClr val="dk2"/>
              </a:buClr>
              <a:buSzPts val="1100"/>
              <a:buNone/>
              <a:defRPr sz="1100" b="1">
                <a:solidFill>
                  <a:schemeClr val="dk2"/>
                </a:solidFill>
              </a:defRPr>
            </a:lvl1pPr>
            <a:lvl2pPr lvl="1" algn="l" rtl="0">
              <a:lnSpc>
                <a:spcPct val="115000"/>
              </a:lnSpc>
              <a:spcBef>
                <a:spcPts val="0"/>
              </a:spcBef>
              <a:spcAft>
                <a:spcPts val="0"/>
              </a:spcAft>
              <a:buClr>
                <a:schemeClr val="dk2"/>
              </a:buClr>
              <a:buSzPts val="1400"/>
              <a:buNone/>
              <a:defRPr b="1">
                <a:solidFill>
                  <a:schemeClr val="dk2"/>
                </a:solidFill>
              </a:defRPr>
            </a:lvl2pPr>
            <a:lvl3pPr lvl="2" algn="l" rtl="0">
              <a:lnSpc>
                <a:spcPct val="115000"/>
              </a:lnSpc>
              <a:spcBef>
                <a:spcPts val="0"/>
              </a:spcBef>
              <a:spcAft>
                <a:spcPts val="0"/>
              </a:spcAft>
              <a:buClr>
                <a:schemeClr val="dk2"/>
              </a:buClr>
              <a:buSzPts val="1400"/>
              <a:buNone/>
              <a:defRPr b="1">
                <a:solidFill>
                  <a:schemeClr val="dk2"/>
                </a:solidFill>
              </a:defRPr>
            </a:lvl3pPr>
            <a:lvl4pPr lvl="3" algn="l" rtl="0">
              <a:lnSpc>
                <a:spcPct val="115000"/>
              </a:lnSpc>
              <a:spcBef>
                <a:spcPts val="0"/>
              </a:spcBef>
              <a:spcAft>
                <a:spcPts val="0"/>
              </a:spcAft>
              <a:buClr>
                <a:schemeClr val="dk2"/>
              </a:buClr>
              <a:buSzPts val="1400"/>
              <a:buNone/>
              <a:defRPr b="1">
                <a:solidFill>
                  <a:schemeClr val="dk2"/>
                </a:solidFill>
              </a:defRPr>
            </a:lvl4pPr>
            <a:lvl5pPr lvl="4" algn="l" rtl="0">
              <a:lnSpc>
                <a:spcPct val="115000"/>
              </a:lnSpc>
              <a:spcBef>
                <a:spcPts val="0"/>
              </a:spcBef>
              <a:spcAft>
                <a:spcPts val="0"/>
              </a:spcAft>
              <a:buClr>
                <a:schemeClr val="dk2"/>
              </a:buClr>
              <a:buSzPts val="1400"/>
              <a:buNone/>
              <a:defRPr b="1">
                <a:solidFill>
                  <a:schemeClr val="dk2"/>
                </a:solidFill>
              </a:defRPr>
            </a:lvl5pPr>
            <a:lvl6pPr lvl="5" algn="l" rtl="0">
              <a:lnSpc>
                <a:spcPct val="115000"/>
              </a:lnSpc>
              <a:spcBef>
                <a:spcPts val="0"/>
              </a:spcBef>
              <a:spcAft>
                <a:spcPts val="0"/>
              </a:spcAft>
              <a:buClr>
                <a:schemeClr val="dk2"/>
              </a:buClr>
              <a:buSzPts val="1400"/>
              <a:buNone/>
              <a:defRPr b="1">
                <a:solidFill>
                  <a:schemeClr val="dk2"/>
                </a:solidFill>
              </a:defRPr>
            </a:lvl6pPr>
            <a:lvl7pPr lvl="6" algn="l" rtl="0">
              <a:lnSpc>
                <a:spcPct val="115000"/>
              </a:lnSpc>
              <a:spcBef>
                <a:spcPts val="0"/>
              </a:spcBef>
              <a:spcAft>
                <a:spcPts val="0"/>
              </a:spcAft>
              <a:buClr>
                <a:schemeClr val="dk2"/>
              </a:buClr>
              <a:buSzPts val="1400"/>
              <a:buNone/>
              <a:defRPr b="1">
                <a:solidFill>
                  <a:schemeClr val="dk2"/>
                </a:solidFill>
              </a:defRPr>
            </a:lvl7pPr>
            <a:lvl8pPr lvl="7" algn="l" rtl="0">
              <a:lnSpc>
                <a:spcPct val="115000"/>
              </a:lnSpc>
              <a:spcBef>
                <a:spcPts val="0"/>
              </a:spcBef>
              <a:spcAft>
                <a:spcPts val="0"/>
              </a:spcAft>
              <a:buClr>
                <a:schemeClr val="dk2"/>
              </a:buClr>
              <a:buSzPts val="1400"/>
              <a:buNone/>
              <a:defRPr b="1">
                <a:solidFill>
                  <a:schemeClr val="dk2"/>
                </a:solidFill>
              </a:defRPr>
            </a:lvl8pPr>
            <a:lvl9pPr lvl="8" algn="l" rtl="0">
              <a:lnSpc>
                <a:spcPct val="115000"/>
              </a:lnSpc>
              <a:spcBef>
                <a:spcPts val="0"/>
              </a:spcBef>
              <a:spcAft>
                <a:spcPts val="0"/>
              </a:spcAft>
              <a:buClr>
                <a:schemeClr val="dk2"/>
              </a:buClr>
              <a:buSzPts val="1400"/>
              <a:buNone/>
              <a:defRPr b="1">
                <a:solidFill>
                  <a:schemeClr val="dk2"/>
                </a:solidFill>
              </a:defRPr>
            </a:lvl9pPr>
          </a:lstStyle>
          <a:p>
            <a:endParaRPr/>
          </a:p>
        </p:txBody>
      </p:sp>
      <p:sp>
        <p:nvSpPr>
          <p:cNvPr id="1648" name="Google Shape;1648;p74"/>
          <p:cNvSpPr txBox="1">
            <a:spLocks noGrp="1"/>
          </p:cNvSpPr>
          <p:nvPr>
            <p:ph type="body" idx="5"/>
          </p:nvPr>
        </p:nvSpPr>
        <p:spPr>
          <a:xfrm>
            <a:off x="5221250" y="3860513"/>
            <a:ext cx="3246000" cy="642300"/>
          </a:xfrm>
          <a:prstGeom prst="rect">
            <a:avLst/>
          </a:prstGeom>
          <a:noFill/>
          <a:ln>
            <a:noFill/>
          </a:ln>
        </p:spPr>
        <p:txBody>
          <a:bodyPr spcFirstLastPara="1" wrap="square" lIns="320025" tIns="91425" rIns="0" bIns="0" anchor="t" anchorCtr="0">
            <a:noAutofit/>
          </a:bodyPr>
          <a:lstStyle>
            <a:lvl1pPr marL="457200" lvl="0" indent="-298450" algn="l" rtl="0">
              <a:lnSpc>
                <a:spcPct val="115000"/>
              </a:lnSpc>
              <a:spcBef>
                <a:spcPts val="0"/>
              </a:spcBef>
              <a:spcAft>
                <a:spcPts val="0"/>
              </a:spcAft>
              <a:buClr>
                <a:schemeClr val="dk2"/>
              </a:buClr>
              <a:buSzPts val="1100"/>
              <a:buChar char="●"/>
              <a:defRPr sz="1100">
                <a:solidFill>
                  <a:schemeClr val="lt1"/>
                </a:solidFill>
              </a:defRPr>
            </a:lvl1pPr>
            <a:lvl2pPr marL="914400" lvl="1" indent="-298450" algn="l" rtl="0">
              <a:lnSpc>
                <a:spcPct val="115000"/>
              </a:lnSpc>
              <a:spcBef>
                <a:spcPts val="0"/>
              </a:spcBef>
              <a:spcAft>
                <a:spcPts val="0"/>
              </a:spcAft>
              <a:buClr>
                <a:schemeClr val="lt1"/>
              </a:buClr>
              <a:buSzPts val="1100"/>
              <a:buChar char="●"/>
              <a:defRPr sz="1100">
                <a:solidFill>
                  <a:schemeClr val="lt1"/>
                </a:solidFill>
              </a:defRPr>
            </a:lvl2pPr>
            <a:lvl3pPr marL="1371600" lvl="2" indent="-298450" algn="l" rtl="0">
              <a:lnSpc>
                <a:spcPct val="115000"/>
              </a:lnSpc>
              <a:spcBef>
                <a:spcPts val="0"/>
              </a:spcBef>
              <a:spcAft>
                <a:spcPts val="0"/>
              </a:spcAft>
              <a:buClr>
                <a:schemeClr val="lt1"/>
              </a:buClr>
              <a:buSzPts val="1100"/>
              <a:buChar char="○"/>
              <a:defRPr sz="1100">
                <a:solidFill>
                  <a:schemeClr val="lt1"/>
                </a:solidFill>
              </a:defRPr>
            </a:lvl3pPr>
            <a:lvl4pPr marL="1828800" lvl="3" indent="-298450" algn="l" rtl="0">
              <a:lnSpc>
                <a:spcPct val="115000"/>
              </a:lnSpc>
              <a:spcBef>
                <a:spcPts val="0"/>
              </a:spcBef>
              <a:spcAft>
                <a:spcPts val="0"/>
              </a:spcAft>
              <a:buClr>
                <a:schemeClr val="lt1"/>
              </a:buClr>
              <a:buSzPts val="1100"/>
              <a:buChar char="■"/>
              <a:defRPr sz="1100">
                <a:solidFill>
                  <a:schemeClr val="lt1"/>
                </a:solidFill>
              </a:defRPr>
            </a:lvl4pPr>
            <a:lvl5pPr marL="2286000" lvl="4" indent="-298450" algn="l" rtl="0">
              <a:lnSpc>
                <a:spcPct val="115000"/>
              </a:lnSpc>
              <a:spcBef>
                <a:spcPts val="0"/>
              </a:spcBef>
              <a:spcAft>
                <a:spcPts val="0"/>
              </a:spcAft>
              <a:buClr>
                <a:schemeClr val="lt1"/>
              </a:buClr>
              <a:buSzPts val="1100"/>
              <a:buChar char="○"/>
              <a:defRPr sz="1100">
                <a:solidFill>
                  <a:schemeClr val="lt1"/>
                </a:solidFill>
              </a:defRPr>
            </a:lvl5pPr>
            <a:lvl6pPr marL="2743200" lvl="5" indent="-298450" algn="l" rtl="0">
              <a:lnSpc>
                <a:spcPct val="115000"/>
              </a:lnSpc>
              <a:spcBef>
                <a:spcPts val="0"/>
              </a:spcBef>
              <a:spcAft>
                <a:spcPts val="0"/>
              </a:spcAft>
              <a:buClr>
                <a:schemeClr val="lt1"/>
              </a:buClr>
              <a:buSzPts val="1100"/>
              <a:buChar char="■"/>
              <a:defRPr sz="1100">
                <a:solidFill>
                  <a:schemeClr val="lt1"/>
                </a:solidFill>
              </a:defRPr>
            </a:lvl6pPr>
            <a:lvl7pPr marL="3200400" lvl="6" indent="-298450" algn="l" rtl="0">
              <a:lnSpc>
                <a:spcPct val="115000"/>
              </a:lnSpc>
              <a:spcBef>
                <a:spcPts val="0"/>
              </a:spcBef>
              <a:spcAft>
                <a:spcPts val="0"/>
              </a:spcAft>
              <a:buClr>
                <a:schemeClr val="lt1"/>
              </a:buClr>
              <a:buSzPts val="1100"/>
              <a:buChar char="●"/>
              <a:defRPr sz="1100">
                <a:solidFill>
                  <a:schemeClr val="lt1"/>
                </a:solidFill>
              </a:defRPr>
            </a:lvl7pPr>
            <a:lvl8pPr marL="3657600" lvl="7" indent="-298450" algn="l" rtl="0">
              <a:lnSpc>
                <a:spcPct val="115000"/>
              </a:lnSpc>
              <a:spcBef>
                <a:spcPts val="0"/>
              </a:spcBef>
              <a:spcAft>
                <a:spcPts val="0"/>
              </a:spcAft>
              <a:buClr>
                <a:schemeClr val="lt1"/>
              </a:buClr>
              <a:buSzPts val="1100"/>
              <a:buChar char="○"/>
              <a:defRPr sz="1100">
                <a:solidFill>
                  <a:schemeClr val="lt1"/>
                </a:solidFill>
              </a:defRPr>
            </a:lvl8pPr>
            <a:lvl9pPr marL="4114800" lvl="8" indent="-298450" algn="l"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649" name="Google Shape;1649;p74"/>
          <p:cNvSpPr txBox="1">
            <a:spLocks noGrp="1"/>
          </p:cNvSpPr>
          <p:nvPr>
            <p:ph type="subTitle" idx="6"/>
          </p:nvPr>
        </p:nvSpPr>
        <p:spPr>
          <a:xfrm>
            <a:off x="5221225" y="3218138"/>
            <a:ext cx="3246000" cy="642300"/>
          </a:xfrm>
          <a:prstGeom prst="rect">
            <a:avLst/>
          </a:prstGeom>
          <a:noFill/>
          <a:ln>
            <a:noFill/>
          </a:ln>
        </p:spPr>
        <p:txBody>
          <a:bodyPr spcFirstLastPara="1" wrap="square" lIns="320025" tIns="0" rIns="0" bIns="0" anchor="b" anchorCtr="0">
            <a:noAutofit/>
          </a:bodyPr>
          <a:lstStyle>
            <a:lvl1pPr lvl="0" algn="l" rtl="0">
              <a:lnSpc>
                <a:spcPct val="115000"/>
              </a:lnSpc>
              <a:spcBef>
                <a:spcPts val="0"/>
              </a:spcBef>
              <a:spcAft>
                <a:spcPts val="0"/>
              </a:spcAft>
              <a:buClr>
                <a:schemeClr val="dk2"/>
              </a:buClr>
              <a:buSzPts val="1100"/>
              <a:buNone/>
              <a:defRPr sz="1100" b="1">
                <a:solidFill>
                  <a:schemeClr val="dk2"/>
                </a:solidFill>
              </a:defRPr>
            </a:lvl1pPr>
            <a:lvl2pPr lvl="1" algn="l" rtl="0">
              <a:lnSpc>
                <a:spcPct val="115000"/>
              </a:lnSpc>
              <a:spcBef>
                <a:spcPts val="0"/>
              </a:spcBef>
              <a:spcAft>
                <a:spcPts val="0"/>
              </a:spcAft>
              <a:buClr>
                <a:schemeClr val="dk2"/>
              </a:buClr>
              <a:buSzPts val="1400"/>
              <a:buNone/>
              <a:defRPr b="1">
                <a:solidFill>
                  <a:schemeClr val="dk2"/>
                </a:solidFill>
              </a:defRPr>
            </a:lvl2pPr>
            <a:lvl3pPr lvl="2" algn="l" rtl="0">
              <a:lnSpc>
                <a:spcPct val="115000"/>
              </a:lnSpc>
              <a:spcBef>
                <a:spcPts val="0"/>
              </a:spcBef>
              <a:spcAft>
                <a:spcPts val="0"/>
              </a:spcAft>
              <a:buClr>
                <a:schemeClr val="dk2"/>
              </a:buClr>
              <a:buSzPts val="1400"/>
              <a:buNone/>
              <a:defRPr b="1">
                <a:solidFill>
                  <a:schemeClr val="dk2"/>
                </a:solidFill>
              </a:defRPr>
            </a:lvl3pPr>
            <a:lvl4pPr lvl="3" algn="l" rtl="0">
              <a:lnSpc>
                <a:spcPct val="115000"/>
              </a:lnSpc>
              <a:spcBef>
                <a:spcPts val="0"/>
              </a:spcBef>
              <a:spcAft>
                <a:spcPts val="0"/>
              </a:spcAft>
              <a:buClr>
                <a:schemeClr val="dk2"/>
              </a:buClr>
              <a:buSzPts val="1400"/>
              <a:buNone/>
              <a:defRPr b="1">
                <a:solidFill>
                  <a:schemeClr val="dk2"/>
                </a:solidFill>
              </a:defRPr>
            </a:lvl4pPr>
            <a:lvl5pPr lvl="4" algn="l" rtl="0">
              <a:lnSpc>
                <a:spcPct val="115000"/>
              </a:lnSpc>
              <a:spcBef>
                <a:spcPts val="0"/>
              </a:spcBef>
              <a:spcAft>
                <a:spcPts val="0"/>
              </a:spcAft>
              <a:buClr>
                <a:schemeClr val="dk2"/>
              </a:buClr>
              <a:buSzPts val="1400"/>
              <a:buNone/>
              <a:defRPr b="1">
                <a:solidFill>
                  <a:schemeClr val="dk2"/>
                </a:solidFill>
              </a:defRPr>
            </a:lvl5pPr>
            <a:lvl6pPr lvl="5" algn="l" rtl="0">
              <a:lnSpc>
                <a:spcPct val="115000"/>
              </a:lnSpc>
              <a:spcBef>
                <a:spcPts val="0"/>
              </a:spcBef>
              <a:spcAft>
                <a:spcPts val="0"/>
              </a:spcAft>
              <a:buClr>
                <a:schemeClr val="dk2"/>
              </a:buClr>
              <a:buSzPts val="1400"/>
              <a:buNone/>
              <a:defRPr b="1">
                <a:solidFill>
                  <a:schemeClr val="dk2"/>
                </a:solidFill>
              </a:defRPr>
            </a:lvl6pPr>
            <a:lvl7pPr lvl="6" algn="l" rtl="0">
              <a:lnSpc>
                <a:spcPct val="115000"/>
              </a:lnSpc>
              <a:spcBef>
                <a:spcPts val="0"/>
              </a:spcBef>
              <a:spcAft>
                <a:spcPts val="0"/>
              </a:spcAft>
              <a:buClr>
                <a:schemeClr val="dk2"/>
              </a:buClr>
              <a:buSzPts val="1400"/>
              <a:buNone/>
              <a:defRPr b="1">
                <a:solidFill>
                  <a:schemeClr val="dk2"/>
                </a:solidFill>
              </a:defRPr>
            </a:lvl7pPr>
            <a:lvl8pPr lvl="7" algn="l" rtl="0">
              <a:lnSpc>
                <a:spcPct val="115000"/>
              </a:lnSpc>
              <a:spcBef>
                <a:spcPts val="0"/>
              </a:spcBef>
              <a:spcAft>
                <a:spcPts val="0"/>
              </a:spcAft>
              <a:buClr>
                <a:schemeClr val="dk2"/>
              </a:buClr>
              <a:buSzPts val="1400"/>
              <a:buNone/>
              <a:defRPr b="1">
                <a:solidFill>
                  <a:schemeClr val="dk2"/>
                </a:solidFill>
              </a:defRPr>
            </a:lvl8pPr>
            <a:lvl9pPr lvl="8" algn="l" rtl="0">
              <a:lnSpc>
                <a:spcPct val="115000"/>
              </a:lnSpc>
              <a:spcBef>
                <a:spcPts val="0"/>
              </a:spcBef>
              <a:spcAft>
                <a:spcPts val="0"/>
              </a:spcAft>
              <a:buClr>
                <a:schemeClr val="dk2"/>
              </a:buClr>
              <a:buSzPts val="1400"/>
              <a:buNone/>
              <a:defRPr b="1">
                <a:solidFill>
                  <a:schemeClr val="dk2"/>
                </a:solidFill>
              </a:defRPr>
            </a:lvl9pPr>
          </a:lstStyle>
          <a:p>
            <a:endParaRPr/>
          </a:p>
        </p:txBody>
      </p:sp>
      <p:sp>
        <p:nvSpPr>
          <p:cNvPr id="1650" name="Google Shape;1650;p74"/>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ExtraBold"/>
                <a:ea typeface="Open Sans ExtraBold"/>
                <a:cs typeface="Open Sans ExtraBold"/>
                <a:sym typeface="Open Sans ExtraBold"/>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ExtraBold"/>
                <a:ea typeface="Open Sans ExtraBold"/>
                <a:cs typeface="Open Sans ExtraBold"/>
                <a:sym typeface="Open Sans ExtraBold"/>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ExtraBold"/>
                <a:ea typeface="Open Sans ExtraBold"/>
                <a:cs typeface="Open Sans ExtraBold"/>
                <a:sym typeface="Open Sans ExtraBold"/>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ExtraBold"/>
                <a:ea typeface="Open Sans ExtraBold"/>
                <a:cs typeface="Open Sans ExtraBold"/>
                <a:sym typeface="Open Sans ExtraBold"/>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ExtraBold"/>
                <a:ea typeface="Open Sans ExtraBold"/>
                <a:cs typeface="Open Sans ExtraBold"/>
                <a:sym typeface="Open Sans ExtraBold"/>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ExtraBold"/>
                <a:ea typeface="Open Sans ExtraBold"/>
                <a:cs typeface="Open Sans ExtraBold"/>
                <a:sym typeface="Open Sans ExtraBold"/>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ExtraBold"/>
                <a:ea typeface="Open Sans ExtraBold"/>
                <a:cs typeface="Open Sans ExtraBold"/>
                <a:sym typeface="Open Sans ExtraBold"/>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ExtraBold"/>
                <a:ea typeface="Open Sans ExtraBold"/>
                <a:cs typeface="Open Sans ExtraBold"/>
                <a:sym typeface="Open Sans ExtraBold"/>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651" name="Google Shape;1651;p74"/>
          <p:cNvPicPr preferRelativeResize="0"/>
          <p:nvPr/>
        </p:nvPicPr>
        <p:blipFill rotWithShape="1">
          <a:blip r:embed="rId2">
            <a:alphaModFix/>
          </a:blip>
          <a:srcRect l="-14163" t="-10138" r="-17588" b="-6930"/>
          <a:stretch/>
        </p:blipFill>
        <p:spPr>
          <a:xfrm>
            <a:off x="8600225" y="4620825"/>
            <a:ext cx="421700" cy="403876"/>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 One Column Text - Light">
  <p:cSld name="CUSTOM_4_1_1_1_1_1_4_1">
    <p:bg>
      <p:bgPr>
        <a:solidFill>
          <a:schemeClr val="dk1"/>
        </a:solidFill>
        <a:effectLst/>
      </p:bgPr>
    </p:bg>
    <p:spTree>
      <p:nvGrpSpPr>
        <p:cNvPr id="1" name="Shape 1652"/>
        <p:cNvGrpSpPr/>
        <p:nvPr/>
      </p:nvGrpSpPr>
      <p:grpSpPr>
        <a:xfrm>
          <a:off x="0" y="0"/>
          <a:ext cx="0" cy="0"/>
          <a:chOff x="0" y="0"/>
          <a:chExt cx="0" cy="0"/>
        </a:xfrm>
      </p:grpSpPr>
      <p:sp>
        <p:nvSpPr>
          <p:cNvPr id="1653" name="Google Shape;1653;p75"/>
          <p:cNvSpPr/>
          <p:nvPr/>
        </p:nvSpPr>
        <p:spPr>
          <a:xfrm>
            <a:off x="1975100" y="25"/>
            <a:ext cx="71688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54" name="Google Shape;1654;p75"/>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655" name="Google Shape;1655;p75"/>
          <p:cNvSpPr txBox="1">
            <a:spLocks noGrp="1"/>
          </p:cNvSpPr>
          <p:nvPr>
            <p:ph type="body" idx="1"/>
          </p:nvPr>
        </p:nvSpPr>
        <p:spPr>
          <a:xfrm>
            <a:off x="4572000" y="1289300"/>
            <a:ext cx="3895200" cy="3214200"/>
          </a:xfrm>
          <a:prstGeom prst="rect">
            <a:avLst/>
          </a:prstGeom>
        </p:spPr>
        <p:txBody>
          <a:bodyPr spcFirstLastPara="1" wrap="square" lIns="0" tIns="91425" rIns="0" bIns="0" anchor="t" anchorCtr="0">
            <a:noAutofit/>
          </a:bodyPr>
          <a:lstStyle>
            <a:lvl1pPr marL="457200" lvl="0" indent="-298450" rtl="0">
              <a:lnSpc>
                <a:spcPct val="115000"/>
              </a:lnSpc>
              <a:spcBef>
                <a:spcPts val="0"/>
              </a:spcBef>
              <a:spcAft>
                <a:spcPts val="0"/>
              </a:spcAft>
              <a:buClr>
                <a:schemeClr val="dk2"/>
              </a:buClr>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656" name="Google Shape;1656;p75"/>
          <p:cNvSpPr txBox="1">
            <a:spLocks noGrp="1"/>
          </p:cNvSpPr>
          <p:nvPr>
            <p:ph type="title"/>
          </p:nvPr>
        </p:nvSpPr>
        <p:spPr>
          <a:xfrm>
            <a:off x="676650" y="1289300"/>
            <a:ext cx="3246000" cy="2560200"/>
          </a:xfrm>
          <a:prstGeom prst="rect">
            <a:avLst/>
          </a:prstGeom>
          <a:solidFill>
            <a:schemeClr val="accent2"/>
          </a:solidFill>
        </p:spPr>
        <p:txBody>
          <a:bodyPr spcFirstLastPara="1" wrap="square" lIns="320025" tIns="0" rIns="320025" bIns="0"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657" name="Google Shape;1657;p75"/>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1658" name="Google Shape;1658;p75"/>
          <p:cNvSpPr txBox="1">
            <a:spLocks noGrp="1"/>
          </p:cNvSpPr>
          <p:nvPr>
            <p:ph type="subTitle" idx="2"/>
          </p:nvPr>
        </p:nvSpPr>
        <p:spPr>
          <a:xfrm>
            <a:off x="4571850" y="649225"/>
            <a:ext cx="3895200" cy="6492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659" name="Google Shape;1659;p75"/>
          <p:cNvPicPr preferRelativeResize="0"/>
          <p:nvPr/>
        </p:nvPicPr>
        <p:blipFill rotWithShape="1">
          <a:blip r:embed="rId3">
            <a:alphaModFix/>
          </a:blip>
          <a:srcRect l="-17483" t="-3620" r="-14268" b="-8462"/>
          <a:stretch/>
        </p:blipFill>
        <p:spPr>
          <a:xfrm>
            <a:off x="8594275" y="4620225"/>
            <a:ext cx="421700" cy="386673"/>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C  1">
  <p:cSld name="CUSTOM_5_1_1">
    <p:bg>
      <p:bgPr>
        <a:solidFill>
          <a:schemeClr val="lt2"/>
        </a:solidFill>
        <a:effectLst/>
      </p:bgPr>
    </p:bg>
    <p:spTree>
      <p:nvGrpSpPr>
        <p:cNvPr id="1" name="Shape 1660"/>
        <p:cNvGrpSpPr/>
        <p:nvPr/>
      </p:nvGrpSpPr>
      <p:grpSpPr>
        <a:xfrm>
          <a:off x="0" y="0"/>
          <a:ext cx="0" cy="0"/>
          <a:chOff x="0" y="0"/>
          <a:chExt cx="0" cy="0"/>
        </a:xfrm>
      </p:grpSpPr>
      <p:sp>
        <p:nvSpPr>
          <p:cNvPr id="1661" name="Google Shape;1661;p76"/>
          <p:cNvSpPr/>
          <p:nvPr/>
        </p:nvSpPr>
        <p:spPr>
          <a:xfrm>
            <a:off x="0" y="3849625"/>
            <a:ext cx="9144000" cy="1293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76"/>
          <p:cNvSpPr txBox="1">
            <a:spLocks noGrp="1"/>
          </p:cNvSpPr>
          <p:nvPr>
            <p:ph type="title"/>
          </p:nvPr>
        </p:nvSpPr>
        <p:spPr>
          <a:xfrm>
            <a:off x="676650" y="3205225"/>
            <a:ext cx="7790700" cy="649200"/>
          </a:xfrm>
          <a:prstGeom prst="rect">
            <a:avLst/>
          </a:prstGeom>
          <a:solidFill>
            <a:schemeClr val="accent2"/>
          </a:solidFill>
        </p:spPr>
        <p:txBody>
          <a:bodyPr spcFirstLastPara="1" wrap="square" lIns="320025" tIns="91425" rIns="320025" bIns="91425" anchor="b" anchorCtr="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663" name="Google Shape;1663;p76"/>
          <p:cNvSpPr txBox="1">
            <a:spLocks noGrp="1"/>
          </p:cNvSpPr>
          <p:nvPr>
            <p:ph type="subTitle" idx="1"/>
          </p:nvPr>
        </p:nvSpPr>
        <p:spPr>
          <a:xfrm>
            <a:off x="676650" y="3839425"/>
            <a:ext cx="7790700" cy="649200"/>
          </a:xfrm>
          <a:prstGeom prst="rect">
            <a:avLst/>
          </a:prstGeom>
          <a:solidFill>
            <a:schemeClr val="accent2"/>
          </a:solid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800"/>
              <a:buNone/>
              <a:defRPr sz="1800"/>
            </a:lvl2pPr>
            <a:lvl3pPr lvl="2" rtl="0">
              <a:spcBef>
                <a:spcPts val="1600"/>
              </a:spcBef>
              <a:spcAft>
                <a:spcPts val="0"/>
              </a:spcAft>
              <a:buSzPts val="1800"/>
              <a:buNone/>
              <a:defRPr sz="1800"/>
            </a:lvl3pPr>
            <a:lvl4pPr lvl="3" rtl="0">
              <a:spcBef>
                <a:spcPts val="1600"/>
              </a:spcBef>
              <a:spcAft>
                <a:spcPts val="0"/>
              </a:spcAft>
              <a:buSzPts val="1800"/>
              <a:buNone/>
              <a:defRPr sz="1800"/>
            </a:lvl4pPr>
            <a:lvl5pPr lvl="4" rtl="0">
              <a:spcBef>
                <a:spcPts val="1600"/>
              </a:spcBef>
              <a:spcAft>
                <a:spcPts val="0"/>
              </a:spcAft>
              <a:buSzPts val="1800"/>
              <a:buNone/>
              <a:defRPr sz="1800"/>
            </a:lvl5pPr>
            <a:lvl6pPr lvl="5" rtl="0">
              <a:spcBef>
                <a:spcPts val="1600"/>
              </a:spcBef>
              <a:spcAft>
                <a:spcPts val="0"/>
              </a:spcAft>
              <a:buSzPts val="1800"/>
              <a:buNone/>
              <a:defRPr sz="1800"/>
            </a:lvl6pPr>
            <a:lvl7pPr lvl="6" rtl="0">
              <a:spcBef>
                <a:spcPts val="1600"/>
              </a:spcBef>
              <a:spcAft>
                <a:spcPts val="0"/>
              </a:spcAft>
              <a:buSzPts val="1800"/>
              <a:buNone/>
              <a:defRPr sz="1800"/>
            </a:lvl7pPr>
            <a:lvl8pPr lvl="7" rtl="0">
              <a:spcBef>
                <a:spcPts val="1600"/>
              </a:spcBef>
              <a:spcAft>
                <a:spcPts val="0"/>
              </a:spcAft>
              <a:buSzPts val="1800"/>
              <a:buNone/>
              <a:defRPr sz="1800"/>
            </a:lvl8pPr>
            <a:lvl9pPr lvl="8" rtl="0">
              <a:spcBef>
                <a:spcPts val="1600"/>
              </a:spcBef>
              <a:spcAft>
                <a:spcPts val="1600"/>
              </a:spcAft>
              <a:buSzPts val="1800"/>
              <a:buNone/>
              <a:defRPr sz="1800"/>
            </a:lvl9pPr>
          </a:lstStyle>
          <a:p>
            <a:endParaRPr/>
          </a:p>
        </p:txBody>
      </p:sp>
      <p:sp>
        <p:nvSpPr>
          <p:cNvPr id="1664" name="Google Shape;1664;p76"/>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1665" name="Google Shape;1665;p76"/>
          <p:cNvSpPr txBox="1">
            <a:spLocks noGrp="1"/>
          </p:cNvSpPr>
          <p:nvPr>
            <p:ph type="title" idx="2" hasCustomPrompt="1"/>
          </p:nvPr>
        </p:nvSpPr>
        <p:spPr>
          <a:xfrm>
            <a:off x="676650" y="649425"/>
            <a:ext cx="2596800" cy="1283400"/>
          </a:xfrm>
          <a:prstGeom prst="rect">
            <a:avLst/>
          </a:prstGeom>
          <a:noFill/>
        </p:spPr>
        <p:txBody>
          <a:bodyPr spcFirstLastPara="1" wrap="square" lIns="320025" tIns="91425" rIns="91425" bIns="91425" anchor="ctr" anchorCtr="0">
            <a:noAutofit/>
          </a:bodyPr>
          <a:lstStyle>
            <a:lvl1pPr lvl="0" rtl="0">
              <a:spcBef>
                <a:spcPts val="0"/>
              </a:spcBef>
              <a:spcAft>
                <a:spcPts val="0"/>
              </a:spcAft>
              <a:buClr>
                <a:schemeClr val="dk2"/>
              </a:buClr>
              <a:buSzPts val="7200"/>
              <a:buNone/>
              <a:defRPr sz="7200">
                <a:solidFill>
                  <a:schemeClr val="dk2"/>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pic>
        <p:nvPicPr>
          <p:cNvPr id="1666" name="Google Shape;1666;p76"/>
          <p:cNvPicPr preferRelativeResize="0"/>
          <p:nvPr/>
        </p:nvPicPr>
        <p:blipFill rotWithShape="1">
          <a:blip r:embed="rId2">
            <a:alphaModFix/>
          </a:blip>
          <a:srcRect l="-14163" t="-10138" r="-17588" b="-6930"/>
          <a:stretch/>
        </p:blipFill>
        <p:spPr>
          <a:xfrm>
            <a:off x="8600225" y="4620825"/>
            <a:ext cx="421700" cy="403876"/>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667"/>
        <p:cNvGrpSpPr/>
        <p:nvPr/>
      </p:nvGrpSpPr>
      <p:grpSpPr>
        <a:xfrm>
          <a:off x="0" y="0"/>
          <a:ext cx="0" cy="0"/>
          <a:chOff x="0" y="0"/>
          <a:chExt cx="0" cy="0"/>
        </a:xfrm>
      </p:grpSpPr>
      <p:sp>
        <p:nvSpPr>
          <p:cNvPr id="1668" name="Google Shape;1668;p77"/>
          <p:cNvSpPr txBox="1">
            <a:spLocks noGrp="1"/>
          </p:cNvSpPr>
          <p:nvPr>
            <p:ph type="body" idx="1"/>
          </p:nvPr>
        </p:nvSpPr>
        <p:spPr>
          <a:xfrm>
            <a:off x="401638" y="1057276"/>
            <a:ext cx="4087800" cy="3806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100000"/>
              </a:lnSpc>
              <a:spcBef>
                <a:spcPts val="0"/>
              </a:spcBef>
              <a:spcAft>
                <a:spcPts val="0"/>
              </a:spcAft>
              <a:buClr>
                <a:schemeClr val="accent1"/>
              </a:buClr>
              <a:buSzPts val="2100"/>
              <a:buFont typeface="Noto Sans Symbols"/>
              <a:buChar char="▪"/>
              <a:defRPr sz="21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0"/>
              </a:spcBef>
              <a:spcAft>
                <a:spcPts val="0"/>
              </a:spcAft>
              <a:buClr>
                <a:schemeClr val="accent1"/>
              </a:buClr>
              <a:buSzPts val="1800"/>
              <a:buFont typeface="Calibri"/>
              <a:buChar char="–"/>
              <a:defRPr sz="1800" b="0" i="0" u="none" strike="noStrike" cap="none">
                <a:solidFill>
                  <a:schemeClr val="dk1"/>
                </a:solidFill>
                <a:latin typeface="Calibri"/>
                <a:ea typeface="Calibri"/>
                <a:cs typeface="Calibri"/>
                <a:sym typeface="Calibri"/>
              </a:defRPr>
            </a:lvl2pPr>
            <a:lvl3pPr marL="1371600" marR="0" lvl="2" indent="-323850" algn="l" rtl="0">
              <a:lnSpc>
                <a:spcPct val="100000"/>
              </a:lnSpc>
              <a:spcBef>
                <a:spcPts val="0"/>
              </a:spcBef>
              <a:spcAft>
                <a:spcPts val="0"/>
              </a:spcAft>
              <a:buClr>
                <a:schemeClr val="accent1"/>
              </a:buClr>
              <a:buSzPts val="1500"/>
              <a:buFont typeface="Noto Sans Symbols"/>
              <a:buChar char="▪"/>
              <a:defRPr sz="15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0"/>
              </a:spcBef>
              <a:spcAft>
                <a:spcPts val="0"/>
              </a:spcAft>
              <a:buClr>
                <a:schemeClr val="accent1"/>
              </a:buClr>
              <a:buSzPts val="1400"/>
              <a:buFont typeface="Noto Sans Symbols"/>
              <a:buChar char="▪"/>
              <a:defRPr sz="14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0"/>
              </a:spcBef>
              <a:spcAft>
                <a:spcPts val="0"/>
              </a:spcAft>
              <a:buClr>
                <a:schemeClr val="accent1"/>
              </a:buClr>
              <a:buSzPts val="1400"/>
              <a:buFont typeface="Noto Sans Symbols"/>
              <a:buChar char="▪"/>
              <a:defRPr sz="1400" b="0" i="0" u="none" strike="noStrike" cap="none">
                <a:solidFill>
                  <a:schemeClr val="dk1"/>
                </a:solidFill>
                <a:latin typeface="Calibri"/>
                <a:ea typeface="Calibri"/>
                <a:cs typeface="Calibri"/>
                <a:sym typeface="Calibri"/>
              </a:defRPr>
            </a:lvl5pPr>
            <a:lvl6pPr marL="2743200" marR="0" lvl="5" indent="-317500" algn="l" rtl="0">
              <a:lnSpc>
                <a:spcPct val="100000"/>
              </a:lnSpc>
              <a:spcBef>
                <a:spcPts val="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6pPr>
            <a:lvl7pPr marL="3200400" marR="0" lvl="6" indent="-317500" algn="l" rtl="0">
              <a:lnSpc>
                <a:spcPct val="100000"/>
              </a:lnSpc>
              <a:spcBef>
                <a:spcPts val="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7pPr>
            <a:lvl8pPr marL="3657600" marR="0" lvl="7" indent="-317500" algn="l" rtl="0">
              <a:lnSpc>
                <a:spcPct val="100000"/>
              </a:lnSpc>
              <a:spcBef>
                <a:spcPts val="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8pPr>
            <a:lvl9pPr marL="4114800" marR="0" lvl="8" indent="-317500" algn="l" rtl="0">
              <a:lnSpc>
                <a:spcPct val="100000"/>
              </a:lnSpc>
              <a:spcBef>
                <a:spcPts val="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9pPr>
          </a:lstStyle>
          <a:p>
            <a:endParaRPr/>
          </a:p>
        </p:txBody>
      </p:sp>
      <p:sp>
        <p:nvSpPr>
          <p:cNvPr id="1669" name="Google Shape;1669;p77"/>
          <p:cNvSpPr txBox="1">
            <a:spLocks noGrp="1"/>
          </p:cNvSpPr>
          <p:nvPr>
            <p:ph type="body" idx="2"/>
          </p:nvPr>
        </p:nvSpPr>
        <p:spPr>
          <a:xfrm>
            <a:off x="4641850" y="1057276"/>
            <a:ext cx="4089300" cy="3806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100000"/>
              </a:lnSpc>
              <a:spcBef>
                <a:spcPts val="0"/>
              </a:spcBef>
              <a:spcAft>
                <a:spcPts val="0"/>
              </a:spcAft>
              <a:buClr>
                <a:schemeClr val="accent1"/>
              </a:buClr>
              <a:buSzPts val="2100"/>
              <a:buFont typeface="Noto Sans Symbols"/>
              <a:buChar char="▪"/>
              <a:defRPr sz="21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0"/>
              </a:spcBef>
              <a:spcAft>
                <a:spcPts val="0"/>
              </a:spcAft>
              <a:buClr>
                <a:schemeClr val="accent1"/>
              </a:buClr>
              <a:buSzPts val="1800"/>
              <a:buFont typeface="Calibri"/>
              <a:buChar char="–"/>
              <a:defRPr sz="1800" b="0" i="0" u="none" strike="noStrike" cap="none">
                <a:solidFill>
                  <a:schemeClr val="dk1"/>
                </a:solidFill>
                <a:latin typeface="Calibri"/>
                <a:ea typeface="Calibri"/>
                <a:cs typeface="Calibri"/>
                <a:sym typeface="Calibri"/>
              </a:defRPr>
            </a:lvl2pPr>
            <a:lvl3pPr marL="1371600" marR="0" lvl="2" indent="-323850" algn="l" rtl="0">
              <a:lnSpc>
                <a:spcPct val="100000"/>
              </a:lnSpc>
              <a:spcBef>
                <a:spcPts val="0"/>
              </a:spcBef>
              <a:spcAft>
                <a:spcPts val="0"/>
              </a:spcAft>
              <a:buClr>
                <a:schemeClr val="accent1"/>
              </a:buClr>
              <a:buSzPts val="1500"/>
              <a:buFont typeface="Noto Sans Symbols"/>
              <a:buChar char="▪"/>
              <a:defRPr sz="15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0"/>
              </a:spcBef>
              <a:spcAft>
                <a:spcPts val="0"/>
              </a:spcAft>
              <a:buClr>
                <a:schemeClr val="accent1"/>
              </a:buClr>
              <a:buSzPts val="1400"/>
              <a:buFont typeface="Noto Sans Symbols"/>
              <a:buChar char="▪"/>
              <a:defRPr sz="14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0"/>
              </a:spcBef>
              <a:spcAft>
                <a:spcPts val="0"/>
              </a:spcAft>
              <a:buClr>
                <a:schemeClr val="accent1"/>
              </a:buClr>
              <a:buSzPts val="1400"/>
              <a:buFont typeface="Noto Sans Symbols"/>
              <a:buChar char="▪"/>
              <a:defRPr sz="1400" b="0" i="0" u="none" strike="noStrike" cap="none">
                <a:solidFill>
                  <a:schemeClr val="dk1"/>
                </a:solidFill>
                <a:latin typeface="Calibri"/>
                <a:ea typeface="Calibri"/>
                <a:cs typeface="Calibri"/>
                <a:sym typeface="Calibri"/>
              </a:defRPr>
            </a:lvl5pPr>
            <a:lvl6pPr marL="2743200" marR="0" lvl="5" indent="-317500" algn="l" rtl="0">
              <a:lnSpc>
                <a:spcPct val="100000"/>
              </a:lnSpc>
              <a:spcBef>
                <a:spcPts val="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6pPr>
            <a:lvl7pPr marL="3200400" marR="0" lvl="6" indent="-317500" algn="l" rtl="0">
              <a:lnSpc>
                <a:spcPct val="100000"/>
              </a:lnSpc>
              <a:spcBef>
                <a:spcPts val="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7pPr>
            <a:lvl8pPr marL="3657600" marR="0" lvl="7" indent="-317500" algn="l" rtl="0">
              <a:lnSpc>
                <a:spcPct val="100000"/>
              </a:lnSpc>
              <a:spcBef>
                <a:spcPts val="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8pPr>
            <a:lvl9pPr marL="4114800" marR="0" lvl="8" indent="-317500" algn="l" rtl="0">
              <a:lnSpc>
                <a:spcPct val="100000"/>
              </a:lnSpc>
              <a:spcBef>
                <a:spcPts val="0"/>
              </a:spcBef>
              <a:spcAft>
                <a:spcPts val="0"/>
              </a:spcAft>
              <a:buClr>
                <a:schemeClr val="accent1"/>
              </a:buClr>
              <a:buSzPts val="1400"/>
              <a:buFont typeface="Noto Sans Symbols"/>
              <a:buChar char="▪"/>
              <a:defRPr sz="1400" b="1" i="0" u="none" strike="noStrike" cap="none">
                <a:solidFill>
                  <a:schemeClr val="dk1"/>
                </a:solidFill>
                <a:latin typeface="Arial"/>
                <a:ea typeface="Arial"/>
                <a:cs typeface="Arial"/>
                <a:sym typeface="Arial"/>
              </a:defRPr>
            </a:lvl9pPr>
          </a:lstStyle>
          <a:p>
            <a:endParaRPr/>
          </a:p>
        </p:txBody>
      </p:sp>
      <p:sp>
        <p:nvSpPr>
          <p:cNvPr id="1670" name="Google Shape;1670;p77"/>
          <p:cNvSpPr txBox="1">
            <a:spLocks noGrp="1"/>
          </p:cNvSpPr>
          <p:nvPr>
            <p:ph type="title"/>
          </p:nvPr>
        </p:nvSpPr>
        <p:spPr>
          <a:xfrm>
            <a:off x="401637" y="314325"/>
            <a:ext cx="8334300" cy="571500"/>
          </a:xfrm>
          <a:prstGeom prst="rect">
            <a:avLst/>
          </a:prstGeom>
          <a:noFill/>
          <a:ln>
            <a:noFill/>
          </a:ln>
        </p:spPr>
        <p:txBody>
          <a:bodyPr spcFirstLastPara="1" wrap="square" lIns="68575" tIns="68575" rIns="68575" bIns="68575" anchor="ctr" anchorCtr="0">
            <a:noAutofit/>
          </a:bodyPr>
          <a:lstStyle>
            <a:lvl1pPr marR="0" lvl="0" algn="l" rtl="0">
              <a:lnSpc>
                <a:spcPct val="80000"/>
              </a:lnSpc>
              <a:spcBef>
                <a:spcPts val="0"/>
              </a:spcBef>
              <a:spcAft>
                <a:spcPts val="0"/>
              </a:spcAft>
              <a:buSzPts val="1100"/>
              <a:buNone/>
              <a:defRPr sz="27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100"/>
              <a:buNone/>
              <a:defRPr sz="27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27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27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27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3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3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3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30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w/ 6 Cards">
  <p:cSld name="CUSTOM_1_1_1_1_1_1_1_1_1">
    <p:bg>
      <p:bgPr>
        <a:solidFill>
          <a:schemeClr val="dk1"/>
        </a:solidFill>
        <a:effectLst/>
      </p:bgPr>
    </p:bg>
    <p:spTree>
      <p:nvGrpSpPr>
        <p:cNvPr id="1" name="Shape 1671"/>
        <p:cNvGrpSpPr/>
        <p:nvPr/>
      </p:nvGrpSpPr>
      <p:grpSpPr>
        <a:xfrm>
          <a:off x="0" y="0"/>
          <a:ext cx="0" cy="0"/>
          <a:chOff x="0" y="0"/>
          <a:chExt cx="0" cy="0"/>
        </a:xfrm>
      </p:grpSpPr>
      <p:sp>
        <p:nvSpPr>
          <p:cNvPr id="1672" name="Google Shape;1672;p78"/>
          <p:cNvSpPr txBox="1">
            <a:spLocks noGrp="1"/>
          </p:cNvSpPr>
          <p:nvPr>
            <p:ph type="body" idx="1"/>
          </p:nvPr>
        </p:nvSpPr>
        <p:spPr>
          <a:xfrm>
            <a:off x="6199688" y="1574550"/>
            <a:ext cx="2267700" cy="9972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chemeClr val="dk2"/>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673" name="Google Shape;1673;p78"/>
          <p:cNvSpPr txBox="1">
            <a:spLocks noGrp="1"/>
          </p:cNvSpPr>
          <p:nvPr>
            <p:ph type="subTitle" idx="2"/>
          </p:nvPr>
        </p:nvSpPr>
        <p:spPr>
          <a:xfrm>
            <a:off x="6199704" y="2850100"/>
            <a:ext cx="2267700" cy="6468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674" name="Google Shape;1674;p78"/>
          <p:cNvSpPr txBox="1">
            <a:spLocks noGrp="1"/>
          </p:cNvSpPr>
          <p:nvPr>
            <p:ph type="body" idx="3"/>
          </p:nvPr>
        </p:nvSpPr>
        <p:spPr>
          <a:xfrm>
            <a:off x="6199676" y="3494874"/>
            <a:ext cx="2267700" cy="9948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chemeClr val="dk2"/>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675" name="Google Shape;1675;p78"/>
          <p:cNvSpPr txBox="1">
            <a:spLocks noGrp="1"/>
          </p:cNvSpPr>
          <p:nvPr>
            <p:ph type="title"/>
          </p:nvPr>
        </p:nvSpPr>
        <p:spPr>
          <a:xfrm>
            <a:off x="676650" y="11425"/>
            <a:ext cx="7790700" cy="956700"/>
          </a:xfrm>
          <a:prstGeom prst="rect">
            <a:avLst/>
          </a:prstGeom>
        </p:spPr>
        <p:txBody>
          <a:bodyPr spcFirstLastPara="1" wrap="square" lIns="0" tIns="0" rIns="0" bIns="228600"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676" name="Google Shape;1676;p78"/>
          <p:cNvSpPr txBox="1">
            <a:spLocks noGrp="1"/>
          </p:cNvSpPr>
          <p:nvPr>
            <p:ph type="body" idx="4"/>
          </p:nvPr>
        </p:nvSpPr>
        <p:spPr>
          <a:xfrm>
            <a:off x="676650" y="1574550"/>
            <a:ext cx="2267700" cy="9972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chemeClr val="dk2"/>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677" name="Google Shape;1677;p78"/>
          <p:cNvSpPr txBox="1">
            <a:spLocks noGrp="1"/>
          </p:cNvSpPr>
          <p:nvPr>
            <p:ph type="subTitle" idx="5"/>
          </p:nvPr>
        </p:nvSpPr>
        <p:spPr>
          <a:xfrm>
            <a:off x="676675" y="968130"/>
            <a:ext cx="2267700" cy="606600"/>
          </a:xfrm>
          <a:prstGeom prst="rect">
            <a:avLst/>
          </a:prstGeom>
          <a:solidFill>
            <a:schemeClr val="accent2"/>
          </a:solidFill>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678" name="Google Shape;1678;p78"/>
          <p:cNvSpPr txBox="1">
            <a:spLocks noGrp="1"/>
          </p:cNvSpPr>
          <p:nvPr>
            <p:ph type="body" idx="6"/>
          </p:nvPr>
        </p:nvSpPr>
        <p:spPr>
          <a:xfrm>
            <a:off x="676650" y="3494874"/>
            <a:ext cx="2267700" cy="9948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chemeClr val="dk2"/>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679" name="Google Shape;1679;p78"/>
          <p:cNvSpPr txBox="1">
            <a:spLocks noGrp="1"/>
          </p:cNvSpPr>
          <p:nvPr>
            <p:ph type="subTitle" idx="7"/>
          </p:nvPr>
        </p:nvSpPr>
        <p:spPr>
          <a:xfrm>
            <a:off x="676675" y="2850100"/>
            <a:ext cx="2267700" cy="646800"/>
          </a:xfrm>
          <a:prstGeom prst="rect">
            <a:avLst/>
          </a:prstGeom>
          <a:solidFill>
            <a:schemeClr val="accent2"/>
          </a:solidFill>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680" name="Google Shape;1680;p78"/>
          <p:cNvSpPr txBox="1">
            <a:spLocks noGrp="1"/>
          </p:cNvSpPr>
          <p:nvPr>
            <p:ph type="body" idx="8"/>
          </p:nvPr>
        </p:nvSpPr>
        <p:spPr>
          <a:xfrm>
            <a:off x="3438138" y="1576900"/>
            <a:ext cx="2267700" cy="9972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chemeClr val="dk2"/>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681" name="Google Shape;1681;p78"/>
          <p:cNvSpPr txBox="1">
            <a:spLocks noGrp="1"/>
          </p:cNvSpPr>
          <p:nvPr>
            <p:ph type="subTitle" idx="9"/>
          </p:nvPr>
        </p:nvSpPr>
        <p:spPr>
          <a:xfrm>
            <a:off x="3438168" y="970349"/>
            <a:ext cx="2267700" cy="606600"/>
          </a:xfrm>
          <a:prstGeom prst="rect">
            <a:avLst/>
          </a:prstGeom>
          <a:solidFill>
            <a:schemeClr val="accent2"/>
          </a:solidFill>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682" name="Google Shape;1682;p78"/>
          <p:cNvSpPr txBox="1">
            <a:spLocks noGrp="1"/>
          </p:cNvSpPr>
          <p:nvPr>
            <p:ph type="body" idx="13"/>
          </p:nvPr>
        </p:nvSpPr>
        <p:spPr>
          <a:xfrm>
            <a:off x="3438132" y="3497219"/>
            <a:ext cx="2267700" cy="9948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chemeClr val="dk2"/>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683" name="Google Shape;1683;p78"/>
          <p:cNvSpPr txBox="1">
            <a:spLocks noGrp="1"/>
          </p:cNvSpPr>
          <p:nvPr>
            <p:ph type="subTitle" idx="14"/>
          </p:nvPr>
        </p:nvSpPr>
        <p:spPr>
          <a:xfrm>
            <a:off x="3438158" y="2852467"/>
            <a:ext cx="2267700" cy="646800"/>
          </a:xfrm>
          <a:prstGeom prst="rect">
            <a:avLst/>
          </a:prstGeom>
          <a:solidFill>
            <a:schemeClr val="accent2"/>
          </a:solidFill>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684" name="Google Shape;1684;p78"/>
          <p:cNvSpPr txBox="1">
            <a:spLocks noGrp="1"/>
          </p:cNvSpPr>
          <p:nvPr>
            <p:ph type="subTitle" idx="15"/>
          </p:nvPr>
        </p:nvSpPr>
        <p:spPr>
          <a:xfrm>
            <a:off x="6199724" y="968130"/>
            <a:ext cx="2267700" cy="606600"/>
          </a:xfrm>
          <a:prstGeom prst="rect">
            <a:avLst/>
          </a:prstGeom>
          <a:solidFill>
            <a:schemeClr val="accent2"/>
          </a:solidFill>
        </p:spPr>
        <p:txBody>
          <a:bodyPr spcFirstLastPara="1" wrap="square" lIns="0" tIns="0" rIns="0" bIns="0" anchor="ctr"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685" name="Google Shape;1685;p78"/>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686" name="Google Shape;1686;p78"/>
          <p:cNvPicPr preferRelativeResize="0"/>
          <p:nvPr/>
        </p:nvPicPr>
        <p:blipFill rotWithShape="1">
          <a:blip r:embed="rId2">
            <a:alphaModFix/>
          </a:blip>
          <a:srcRect l="-14163" t="-10138" r="-17588" b="-6930"/>
          <a:stretch/>
        </p:blipFill>
        <p:spPr>
          <a:xfrm>
            <a:off x="8600225" y="4620825"/>
            <a:ext cx="421700" cy="403876"/>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4X">
  <p:cSld name="CUSTOM_1_1_1_1_1_1_1_2">
    <p:bg>
      <p:bgPr>
        <a:solidFill>
          <a:schemeClr val="dk1"/>
        </a:solidFill>
        <a:effectLst/>
      </p:bgPr>
    </p:bg>
    <p:spTree>
      <p:nvGrpSpPr>
        <p:cNvPr id="1" name="Shape 1687"/>
        <p:cNvGrpSpPr/>
        <p:nvPr/>
      </p:nvGrpSpPr>
      <p:grpSpPr>
        <a:xfrm>
          <a:off x="0" y="0"/>
          <a:ext cx="0" cy="0"/>
          <a:chOff x="0" y="0"/>
          <a:chExt cx="0" cy="0"/>
        </a:xfrm>
      </p:grpSpPr>
      <p:sp>
        <p:nvSpPr>
          <p:cNvPr id="1688" name="Google Shape;1688;p79"/>
          <p:cNvSpPr txBox="1">
            <a:spLocks noGrp="1"/>
          </p:cNvSpPr>
          <p:nvPr>
            <p:ph type="subTitle" idx="1"/>
          </p:nvPr>
        </p:nvSpPr>
        <p:spPr>
          <a:xfrm>
            <a:off x="676650" y="3172655"/>
            <a:ext cx="1618500" cy="6768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320025" tIns="0" rIns="320025" bIns="0" anchor="ctr" anchorCtr="0">
            <a:noAutofit/>
          </a:bodyPr>
          <a:lstStyle>
            <a:lvl1pPr lvl="0" algn="ctr" rtl="0">
              <a:lnSpc>
                <a:spcPct val="100000"/>
              </a:lnSpc>
              <a:spcBef>
                <a:spcPts val="0"/>
              </a:spcBef>
              <a:spcAft>
                <a:spcPts val="0"/>
              </a:spcAft>
              <a:buClr>
                <a:schemeClr val="dk2"/>
              </a:buClr>
              <a:buSzPts val="1100"/>
              <a:buNone/>
              <a:defRPr sz="1100">
                <a:solidFill>
                  <a:schemeClr val="dk2"/>
                </a:solidFill>
              </a:defRPr>
            </a:lvl1pPr>
            <a:lvl2pPr lvl="1" algn="ctr" rtl="0">
              <a:spcBef>
                <a:spcPts val="1600"/>
              </a:spcBef>
              <a:spcAft>
                <a:spcPts val="0"/>
              </a:spcAft>
              <a:buClr>
                <a:schemeClr val="dk2"/>
              </a:buClr>
              <a:buSzPts val="1100"/>
              <a:buNone/>
              <a:defRPr sz="1100">
                <a:solidFill>
                  <a:schemeClr val="dk2"/>
                </a:solidFill>
              </a:defRPr>
            </a:lvl2pPr>
            <a:lvl3pPr lvl="2" algn="ctr" rtl="0">
              <a:spcBef>
                <a:spcPts val="1600"/>
              </a:spcBef>
              <a:spcAft>
                <a:spcPts val="0"/>
              </a:spcAft>
              <a:buClr>
                <a:schemeClr val="dk2"/>
              </a:buClr>
              <a:buSzPts val="1100"/>
              <a:buNone/>
              <a:defRPr sz="1100">
                <a:solidFill>
                  <a:schemeClr val="dk2"/>
                </a:solidFill>
              </a:defRPr>
            </a:lvl3pPr>
            <a:lvl4pPr lvl="3" algn="ctr" rtl="0">
              <a:spcBef>
                <a:spcPts val="1600"/>
              </a:spcBef>
              <a:spcAft>
                <a:spcPts val="0"/>
              </a:spcAft>
              <a:buClr>
                <a:schemeClr val="dk2"/>
              </a:buClr>
              <a:buSzPts val="1100"/>
              <a:buNone/>
              <a:defRPr sz="1100">
                <a:solidFill>
                  <a:schemeClr val="dk2"/>
                </a:solidFill>
              </a:defRPr>
            </a:lvl4pPr>
            <a:lvl5pPr lvl="4" algn="ctr" rtl="0">
              <a:spcBef>
                <a:spcPts val="1600"/>
              </a:spcBef>
              <a:spcAft>
                <a:spcPts val="0"/>
              </a:spcAft>
              <a:buClr>
                <a:schemeClr val="dk2"/>
              </a:buClr>
              <a:buSzPts val="1100"/>
              <a:buNone/>
              <a:defRPr sz="1100">
                <a:solidFill>
                  <a:schemeClr val="dk2"/>
                </a:solidFill>
              </a:defRPr>
            </a:lvl5pPr>
            <a:lvl6pPr lvl="5" algn="ctr" rtl="0">
              <a:spcBef>
                <a:spcPts val="1600"/>
              </a:spcBef>
              <a:spcAft>
                <a:spcPts val="0"/>
              </a:spcAft>
              <a:buClr>
                <a:schemeClr val="dk2"/>
              </a:buClr>
              <a:buSzPts val="1100"/>
              <a:buNone/>
              <a:defRPr sz="1100">
                <a:solidFill>
                  <a:schemeClr val="dk2"/>
                </a:solidFill>
              </a:defRPr>
            </a:lvl6pPr>
            <a:lvl7pPr lvl="6" algn="ctr" rtl="0">
              <a:spcBef>
                <a:spcPts val="1600"/>
              </a:spcBef>
              <a:spcAft>
                <a:spcPts val="0"/>
              </a:spcAft>
              <a:buClr>
                <a:schemeClr val="dk2"/>
              </a:buClr>
              <a:buSzPts val="1100"/>
              <a:buNone/>
              <a:defRPr sz="1100">
                <a:solidFill>
                  <a:schemeClr val="dk2"/>
                </a:solidFill>
              </a:defRPr>
            </a:lvl7pPr>
            <a:lvl8pPr lvl="7" algn="ctr" rtl="0">
              <a:spcBef>
                <a:spcPts val="1600"/>
              </a:spcBef>
              <a:spcAft>
                <a:spcPts val="0"/>
              </a:spcAft>
              <a:buClr>
                <a:schemeClr val="dk2"/>
              </a:buClr>
              <a:buSzPts val="1100"/>
              <a:buNone/>
              <a:defRPr sz="1100">
                <a:solidFill>
                  <a:schemeClr val="dk2"/>
                </a:solidFill>
              </a:defRPr>
            </a:lvl8pPr>
            <a:lvl9pPr lvl="8" algn="ctr" rtl="0">
              <a:spcBef>
                <a:spcPts val="1600"/>
              </a:spcBef>
              <a:spcAft>
                <a:spcPts val="1600"/>
              </a:spcAft>
              <a:buClr>
                <a:schemeClr val="dk2"/>
              </a:buClr>
              <a:buSzPts val="1100"/>
              <a:buNone/>
              <a:defRPr sz="1100">
                <a:solidFill>
                  <a:schemeClr val="dk2"/>
                </a:solidFill>
              </a:defRPr>
            </a:lvl9pPr>
          </a:lstStyle>
          <a:p>
            <a:endParaRPr/>
          </a:p>
        </p:txBody>
      </p:sp>
      <p:sp>
        <p:nvSpPr>
          <p:cNvPr id="1689" name="Google Shape;1689;p79"/>
          <p:cNvSpPr txBox="1">
            <a:spLocks noGrp="1"/>
          </p:cNvSpPr>
          <p:nvPr>
            <p:ph type="title" hasCustomPrompt="1"/>
          </p:nvPr>
        </p:nvSpPr>
        <p:spPr>
          <a:xfrm>
            <a:off x="676650" y="1929400"/>
            <a:ext cx="1618500" cy="1281300"/>
          </a:xfrm>
          <a:prstGeom prst="rect">
            <a:avLst/>
          </a:prstGeom>
          <a:solidFill>
            <a:schemeClr val="accent2"/>
          </a:solidFill>
        </p:spPr>
        <p:txBody>
          <a:bodyPr spcFirstLastPara="1" wrap="square" lIns="91425" tIns="91425" rIns="91425" bIns="3200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690" name="Google Shape;1690;p79"/>
          <p:cNvSpPr txBox="1">
            <a:spLocks noGrp="1"/>
          </p:cNvSpPr>
          <p:nvPr>
            <p:ph type="title" idx="2"/>
          </p:nvPr>
        </p:nvSpPr>
        <p:spPr>
          <a:xfrm>
            <a:off x="676650" y="649225"/>
            <a:ext cx="7790400" cy="649200"/>
          </a:xfrm>
          <a:prstGeom prst="rect">
            <a:avLst/>
          </a:prstGeom>
        </p:spPr>
        <p:txBody>
          <a:bodyPr spcFirstLastPara="1" wrap="square" lIns="320025" tIns="91425" rIns="320025" bIns="914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691" name="Google Shape;1691;p79"/>
          <p:cNvSpPr txBox="1">
            <a:spLocks noGrp="1"/>
          </p:cNvSpPr>
          <p:nvPr>
            <p:ph type="subTitle" idx="3"/>
          </p:nvPr>
        </p:nvSpPr>
        <p:spPr>
          <a:xfrm>
            <a:off x="676650" y="1298425"/>
            <a:ext cx="7790400" cy="629700"/>
          </a:xfrm>
          <a:prstGeom prst="rect">
            <a:avLst/>
          </a:prstGeom>
        </p:spPr>
        <p:txBody>
          <a:bodyPr spcFirstLastPara="1" wrap="square" lIns="0" tIns="91425"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692" name="Google Shape;1692;p79"/>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1693" name="Google Shape;1693;p79"/>
          <p:cNvSpPr txBox="1">
            <a:spLocks noGrp="1"/>
          </p:cNvSpPr>
          <p:nvPr>
            <p:ph type="subTitle" idx="4"/>
          </p:nvPr>
        </p:nvSpPr>
        <p:spPr>
          <a:xfrm>
            <a:off x="2734050" y="3172625"/>
            <a:ext cx="1618500" cy="676800"/>
          </a:xfrm>
          <a:prstGeom prst="rect">
            <a:avLst/>
          </a:prstGeom>
          <a:solidFill>
            <a:schemeClr val="accent2"/>
          </a:solidFill>
        </p:spPr>
        <p:txBody>
          <a:bodyPr spcFirstLastPara="1" wrap="square" lIns="320025" tIns="0" rIns="320025" bIns="0" anchor="ctr" anchorCtr="0">
            <a:noAutofit/>
          </a:bodyPr>
          <a:lstStyle>
            <a:lvl1pPr lvl="0" algn="ctr" rtl="0">
              <a:lnSpc>
                <a:spcPct val="100000"/>
              </a:lnSpc>
              <a:spcBef>
                <a:spcPts val="0"/>
              </a:spcBef>
              <a:spcAft>
                <a:spcPts val="0"/>
              </a:spcAft>
              <a:buClr>
                <a:schemeClr val="dk2"/>
              </a:buClr>
              <a:buSzPts val="1100"/>
              <a:buNone/>
              <a:defRPr sz="1100">
                <a:solidFill>
                  <a:schemeClr val="dk2"/>
                </a:solidFill>
              </a:defRPr>
            </a:lvl1pPr>
            <a:lvl2pPr lvl="1" algn="ctr" rtl="0">
              <a:spcBef>
                <a:spcPts val="1600"/>
              </a:spcBef>
              <a:spcAft>
                <a:spcPts val="0"/>
              </a:spcAft>
              <a:buClr>
                <a:schemeClr val="dk2"/>
              </a:buClr>
              <a:buSzPts val="1100"/>
              <a:buNone/>
              <a:defRPr sz="1100">
                <a:solidFill>
                  <a:schemeClr val="dk2"/>
                </a:solidFill>
              </a:defRPr>
            </a:lvl2pPr>
            <a:lvl3pPr lvl="2" algn="ctr" rtl="0">
              <a:spcBef>
                <a:spcPts val="1600"/>
              </a:spcBef>
              <a:spcAft>
                <a:spcPts val="0"/>
              </a:spcAft>
              <a:buClr>
                <a:schemeClr val="dk2"/>
              </a:buClr>
              <a:buSzPts val="1100"/>
              <a:buNone/>
              <a:defRPr sz="1100">
                <a:solidFill>
                  <a:schemeClr val="dk2"/>
                </a:solidFill>
              </a:defRPr>
            </a:lvl3pPr>
            <a:lvl4pPr lvl="3" algn="ctr" rtl="0">
              <a:spcBef>
                <a:spcPts val="1600"/>
              </a:spcBef>
              <a:spcAft>
                <a:spcPts val="0"/>
              </a:spcAft>
              <a:buClr>
                <a:schemeClr val="dk2"/>
              </a:buClr>
              <a:buSzPts val="1100"/>
              <a:buNone/>
              <a:defRPr sz="1100">
                <a:solidFill>
                  <a:schemeClr val="dk2"/>
                </a:solidFill>
              </a:defRPr>
            </a:lvl4pPr>
            <a:lvl5pPr lvl="4" algn="ctr" rtl="0">
              <a:spcBef>
                <a:spcPts val="1600"/>
              </a:spcBef>
              <a:spcAft>
                <a:spcPts val="0"/>
              </a:spcAft>
              <a:buClr>
                <a:schemeClr val="dk2"/>
              </a:buClr>
              <a:buSzPts val="1100"/>
              <a:buNone/>
              <a:defRPr sz="1100">
                <a:solidFill>
                  <a:schemeClr val="dk2"/>
                </a:solidFill>
              </a:defRPr>
            </a:lvl5pPr>
            <a:lvl6pPr lvl="5" algn="ctr" rtl="0">
              <a:spcBef>
                <a:spcPts val="1600"/>
              </a:spcBef>
              <a:spcAft>
                <a:spcPts val="0"/>
              </a:spcAft>
              <a:buClr>
                <a:schemeClr val="dk2"/>
              </a:buClr>
              <a:buSzPts val="1100"/>
              <a:buNone/>
              <a:defRPr sz="1100">
                <a:solidFill>
                  <a:schemeClr val="dk2"/>
                </a:solidFill>
              </a:defRPr>
            </a:lvl6pPr>
            <a:lvl7pPr lvl="6" algn="ctr" rtl="0">
              <a:spcBef>
                <a:spcPts val="1600"/>
              </a:spcBef>
              <a:spcAft>
                <a:spcPts val="0"/>
              </a:spcAft>
              <a:buClr>
                <a:schemeClr val="dk2"/>
              </a:buClr>
              <a:buSzPts val="1100"/>
              <a:buNone/>
              <a:defRPr sz="1100">
                <a:solidFill>
                  <a:schemeClr val="dk2"/>
                </a:solidFill>
              </a:defRPr>
            </a:lvl7pPr>
            <a:lvl8pPr lvl="7" algn="ctr" rtl="0">
              <a:spcBef>
                <a:spcPts val="1600"/>
              </a:spcBef>
              <a:spcAft>
                <a:spcPts val="0"/>
              </a:spcAft>
              <a:buClr>
                <a:schemeClr val="dk2"/>
              </a:buClr>
              <a:buSzPts val="1100"/>
              <a:buNone/>
              <a:defRPr sz="1100">
                <a:solidFill>
                  <a:schemeClr val="dk2"/>
                </a:solidFill>
              </a:defRPr>
            </a:lvl8pPr>
            <a:lvl9pPr lvl="8" algn="ctr" rtl="0">
              <a:spcBef>
                <a:spcPts val="1600"/>
              </a:spcBef>
              <a:spcAft>
                <a:spcPts val="1600"/>
              </a:spcAft>
              <a:buClr>
                <a:schemeClr val="dk2"/>
              </a:buClr>
              <a:buSzPts val="1100"/>
              <a:buNone/>
              <a:defRPr sz="1100">
                <a:solidFill>
                  <a:schemeClr val="dk2"/>
                </a:solidFill>
              </a:defRPr>
            </a:lvl9pPr>
          </a:lstStyle>
          <a:p>
            <a:endParaRPr/>
          </a:p>
        </p:txBody>
      </p:sp>
      <p:sp>
        <p:nvSpPr>
          <p:cNvPr id="1694" name="Google Shape;1694;p79"/>
          <p:cNvSpPr txBox="1">
            <a:spLocks noGrp="1"/>
          </p:cNvSpPr>
          <p:nvPr>
            <p:ph type="title" idx="5" hasCustomPrompt="1"/>
          </p:nvPr>
        </p:nvSpPr>
        <p:spPr>
          <a:xfrm>
            <a:off x="2734052" y="1929375"/>
            <a:ext cx="1618500" cy="1281300"/>
          </a:xfrm>
          <a:prstGeom prst="rect">
            <a:avLst/>
          </a:prstGeom>
          <a:solidFill>
            <a:schemeClr val="accent2"/>
          </a:solidFill>
        </p:spPr>
        <p:txBody>
          <a:bodyPr spcFirstLastPara="1" wrap="square" lIns="91425" tIns="91425" rIns="91425" bIns="3200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695" name="Google Shape;1695;p79"/>
          <p:cNvSpPr txBox="1">
            <a:spLocks noGrp="1"/>
          </p:cNvSpPr>
          <p:nvPr>
            <p:ph type="subTitle" idx="6"/>
          </p:nvPr>
        </p:nvSpPr>
        <p:spPr>
          <a:xfrm>
            <a:off x="4791450" y="3172625"/>
            <a:ext cx="1618500" cy="676800"/>
          </a:xfrm>
          <a:prstGeom prst="rect">
            <a:avLst/>
          </a:prstGeom>
          <a:solidFill>
            <a:schemeClr val="accent2"/>
          </a:solidFill>
        </p:spPr>
        <p:txBody>
          <a:bodyPr spcFirstLastPara="1" wrap="square" lIns="320025" tIns="0" rIns="320025" bIns="0" anchor="ctr" anchorCtr="0">
            <a:noAutofit/>
          </a:bodyPr>
          <a:lstStyle>
            <a:lvl1pPr lvl="0" algn="ctr" rtl="0">
              <a:lnSpc>
                <a:spcPct val="100000"/>
              </a:lnSpc>
              <a:spcBef>
                <a:spcPts val="0"/>
              </a:spcBef>
              <a:spcAft>
                <a:spcPts val="0"/>
              </a:spcAft>
              <a:buClr>
                <a:schemeClr val="dk2"/>
              </a:buClr>
              <a:buSzPts val="1100"/>
              <a:buNone/>
              <a:defRPr sz="1100">
                <a:solidFill>
                  <a:schemeClr val="dk2"/>
                </a:solidFill>
              </a:defRPr>
            </a:lvl1pPr>
            <a:lvl2pPr lvl="1" algn="ctr" rtl="0">
              <a:spcBef>
                <a:spcPts val="1600"/>
              </a:spcBef>
              <a:spcAft>
                <a:spcPts val="0"/>
              </a:spcAft>
              <a:buClr>
                <a:schemeClr val="dk2"/>
              </a:buClr>
              <a:buSzPts val="1100"/>
              <a:buNone/>
              <a:defRPr sz="1100">
                <a:solidFill>
                  <a:schemeClr val="dk2"/>
                </a:solidFill>
              </a:defRPr>
            </a:lvl2pPr>
            <a:lvl3pPr lvl="2" algn="ctr" rtl="0">
              <a:spcBef>
                <a:spcPts val="1600"/>
              </a:spcBef>
              <a:spcAft>
                <a:spcPts val="0"/>
              </a:spcAft>
              <a:buClr>
                <a:schemeClr val="dk2"/>
              </a:buClr>
              <a:buSzPts val="1100"/>
              <a:buNone/>
              <a:defRPr sz="1100">
                <a:solidFill>
                  <a:schemeClr val="dk2"/>
                </a:solidFill>
              </a:defRPr>
            </a:lvl3pPr>
            <a:lvl4pPr lvl="3" algn="ctr" rtl="0">
              <a:spcBef>
                <a:spcPts val="1600"/>
              </a:spcBef>
              <a:spcAft>
                <a:spcPts val="0"/>
              </a:spcAft>
              <a:buClr>
                <a:schemeClr val="dk2"/>
              </a:buClr>
              <a:buSzPts val="1100"/>
              <a:buNone/>
              <a:defRPr sz="1100">
                <a:solidFill>
                  <a:schemeClr val="dk2"/>
                </a:solidFill>
              </a:defRPr>
            </a:lvl4pPr>
            <a:lvl5pPr lvl="4" algn="ctr" rtl="0">
              <a:spcBef>
                <a:spcPts val="1600"/>
              </a:spcBef>
              <a:spcAft>
                <a:spcPts val="0"/>
              </a:spcAft>
              <a:buClr>
                <a:schemeClr val="dk2"/>
              </a:buClr>
              <a:buSzPts val="1100"/>
              <a:buNone/>
              <a:defRPr sz="1100">
                <a:solidFill>
                  <a:schemeClr val="dk2"/>
                </a:solidFill>
              </a:defRPr>
            </a:lvl5pPr>
            <a:lvl6pPr lvl="5" algn="ctr" rtl="0">
              <a:spcBef>
                <a:spcPts val="1600"/>
              </a:spcBef>
              <a:spcAft>
                <a:spcPts val="0"/>
              </a:spcAft>
              <a:buClr>
                <a:schemeClr val="dk2"/>
              </a:buClr>
              <a:buSzPts val="1100"/>
              <a:buNone/>
              <a:defRPr sz="1100">
                <a:solidFill>
                  <a:schemeClr val="dk2"/>
                </a:solidFill>
              </a:defRPr>
            </a:lvl6pPr>
            <a:lvl7pPr lvl="6" algn="ctr" rtl="0">
              <a:spcBef>
                <a:spcPts val="1600"/>
              </a:spcBef>
              <a:spcAft>
                <a:spcPts val="0"/>
              </a:spcAft>
              <a:buClr>
                <a:schemeClr val="dk2"/>
              </a:buClr>
              <a:buSzPts val="1100"/>
              <a:buNone/>
              <a:defRPr sz="1100">
                <a:solidFill>
                  <a:schemeClr val="dk2"/>
                </a:solidFill>
              </a:defRPr>
            </a:lvl7pPr>
            <a:lvl8pPr lvl="7" algn="ctr" rtl="0">
              <a:spcBef>
                <a:spcPts val="1600"/>
              </a:spcBef>
              <a:spcAft>
                <a:spcPts val="0"/>
              </a:spcAft>
              <a:buClr>
                <a:schemeClr val="dk2"/>
              </a:buClr>
              <a:buSzPts val="1100"/>
              <a:buNone/>
              <a:defRPr sz="1100">
                <a:solidFill>
                  <a:schemeClr val="dk2"/>
                </a:solidFill>
              </a:defRPr>
            </a:lvl8pPr>
            <a:lvl9pPr lvl="8" algn="ctr" rtl="0">
              <a:spcBef>
                <a:spcPts val="1600"/>
              </a:spcBef>
              <a:spcAft>
                <a:spcPts val="1600"/>
              </a:spcAft>
              <a:buClr>
                <a:schemeClr val="dk2"/>
              </a:buClr>
              <a:buSzPts val="1100"/>
              <a:buNone/>
              <a:defRPr sz="1100">
                <a:solidFill>
                  <a:schemeClr val="dk2"/>
                </a:solidFill>
              </a:defRPr>
            </a:lvl9pPr>
          </a:lstStyle>
          <a:p>
            <a:endParaRPr/>
          </a:p>
        </p:txBody>
      </p:sp>
      <p:sp>
        <p:nvSpPr>
          <p:cNvPr id="1696" name="Google Shape;1696;p79"/>
          <p:cNvSpPr txBox="1">
            <a:spLocks noGrp="1"/>
          </p:cNvSpPr>
          <p:nvPr>
            <p:ph type="title" idx="7" hasCustomPrompt="1"/>
          </p:nvPr>
        </p:nvSpPr>
        <p:spPr>
          <a:xfrm>
            <a:off x="4791450" y="1928713"/>
            <a:ext cx="1618500" cy="1281300"/>
          </a:xfrm>
          <a:prstGeom prst="rect">
            <a:avLst/>
          </a:prstGeom>
          <a:solidFill>
            <a:schemeClr val="accent2"/>
          </a:solidFill>
        </p:spPr>
        <p:txBody>
          <a:bodyPr spcFirstLastPara="1" wrap="square" lIns="91425" tIns="91425" rIns="91425" bIns="3200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1697" name="Google Shape;1697;p79"/>
          <p:cNvSpPr txBox="1">
            <a:spLocks noGrp="1"/>
          </p:cNvSpPr>
          <p:nvPr>
            <p:ph type="subTitle" idx="8"/>
          </p:nvPr>
        </p:nvSpPr>
        <p:spPr>
          <a:xfrm>
            <a:off x="6848850" y="3172625"/>
            <a:ext cx="1618500" cy="676800"/>
          </a:xfrm>
          <a:prstGeom prst="rect">
            <a:avLst/>
          </a:prstGeom>
          <a:solidFill>
            <a:schemeClr val="accent2"/>
          </a:solidFill>
        </p:spPr>
        <p:txBody>
          <a:bodyPr spcFirstLastPara="1" wrap="square" lIns="320025" tIns="0" rIns="320025" bIns="0" anchor="ctr" anchorCtr="0">
            <a:noAutofit/>
          </a:bodyPr>
          <a:lstStyle>
            <a:lvl1pPr lvl="0" algn="ctr" rtl="0">
              <a:lnSpc>
                <a:spcPct val="100000"/>
              </a:lnSpc>
              <a:spcBef>
                <a:spcPts val="0"/>
              </a:spcBef>
              <a:spcAft>
                <a:spcPts val="0"/>
              </a:spcAft>
              <a:buClr>
                <a:schemeClr val="dk2"/>
              </a:buClr>
              <a:buSzPts val="1100"/>
              <a:buNone/>
              <a:defRPr sz="1100">
                <a:solidFill>
                  <a:schemeClr val="dk2"/>
                </a:solidFill>
              </a:defRPr>
            </a:lvl1pPr>
            <a:lvl2pPr lvl="1" algn="ctr" rtl="0">
              <a:spcBef>
                <a:spcPts val="1600"/>
              </a:spcBef>
              <a:spcAft>
                <a:spcPts val="0"/>
              </a:spcAft>
              <a:buClr>
                <a:schemeClr val="dk2"/>
              </a:buClr>
              <a:buSzPts val="1100"/>
              <a:buNone/>
              <a:defRPr sz="1100">
                <a:solidFill>
                  <a:schemeClr val="dk2"/>
                </a:solidFill>
              </a:defRPr>
            </a:lvl2pPr>
            <a:lvl3pPr lvl="2" algn="ctr" rtl="0">
              <a:spcBef>
                <a:spcPts val="1600"/>
              </a:spcBef>
              <a:spcAft>
                <a:spcPts val="0"/>
              </a:spcAft>
              <a:buClr>
                <a:schemeClr val="dk2"/>
              </a:buClr>
              <a:buSzPts val="1100"/>
              <a:buNone/>
              <a:defRPr sz="1100">
                <a:solidFill>
                  <a:schemeClr val="dk2"/>
                </a:solidFill>
              </a:defRPr>
            </a:lvl3pPr>
            <a:lvl4pPr lvl="3" algn="ctr" rtl="0">
              <a:spcBef>
                <a:spcPts val="1600"/>
              </a:spcBef>
              <a:spcAft>
                <a:spcPts val="0"/>
              </a:spcAft>
              <a:buClr>
                <a:schemeClr val="dk2"/>
              </a:buClr>
              <a:buSzPts val="1100"/>
              <a:buNone/>
              <a:defRPr sz="1100">
                <a:solidFill>
                  <a:schemeClr val="dk2"/>
                </a:solidFill>
              </a:defRPr>
            </a:lvl4pPr>
            <a:lvl5pPr lvl="4" algn="ctr" rtl="0">
              <a:spcBef>
                <a:spcPts val="1600"/>
              </a:spcBef>
              <a:spcAft>
                <a:spcPts val="0"/>
              </a:spcAft>
              <a:buClr>
                <a:schemeClr val="dk2"/>
              </a:buClr>
              <a:buSzPts val="1100"/>
              <a:buNone/>
              <a:defRPr sz="1100">
                <a:solidFill>
                  <a:schemeClr val="dk2"/>
                </a:solidFill>
              </a:defRPr>
            </a:lvl5pPr>
            <a:lvl6pPr lvl="5" algn="ctr" rtl="0">
              <a:spcBef>
                <a:spcPts val="1600"/>
              </a:spcBef>
              <a:spcAft>
                <a:spcPts val="0"/>
              </a:spcAft>
              <a:buClr>
                <a:schemeClr val="dk2"/>
              </a:buClr>
              <a:buSzPts val="1100"/>
              <a:buNone/>
              <a:defRPr sz="1100">
                <a:solidFill>
                  <a:schemeClr val="dk2"/>
                </a:solidFill>
              </a:defRPr>
            </a:lvl6pPr>
            <a:lvl7pPr lvl="6" algn="ctr" rtl="0">
              <a:spcBef>
                <a:spcPts val="1600"/>
              </a:spcBef>
              <a:spcAft>
                <a:spcPts val="0"/>
              </a:spcAft>
              <a:buClr>
                <a:schemeClr val="dk2"/>
              </a:buClr>
              <a:buSzPts val="1100"/>
              <a:buNone/>
              <a:defRPr sz="1100">
                <a:solidFill>
                  <a:schemeClr val="dk2"/>
                </a:solidFill>
              </a:defRPr>
            </a:lvl7pPr>
            <a:lvl8pPr lvl="7" algn="ctr" rtl="0">
              <a:spcBef>
                <a:spcPts val="1600"/>
              </a:spcBef>
              <a:spcAft>
                <a:spcPts val="0"/>
              </a:spcAft>
              <a:buClr>
                <a:schemeClr val="dk2"/>
              </a:buClr>
              <a:buSzPts val="1100"/>
              <a:buNone/>
              <a:defRPr sz="1100">
                <a:solidFill>
                  <a:schemeClr val="dk2"/>
                </a:solidFill>
              </a:defRPr>
            </a:lvl8pPr>
            <a:lvl9pPr lvl="8" algn="ctr" rtl="0">
              <a:spcBef>
                <a:spcPts val="1600"/>
              </a:spcBef>
              <a:spcAft>
                <a:spcPts val="1600"/>
              </a:spcAft>
              <a:buClr>
                <a:schemeClr val="dk2"/>
              </a:buClr>
              <a:buSzPts val="1100"/>
              <a:buNone/>
              <a:defRPr sz="1100">
                <a:solidFill>
                  <a:schemeClr val="dk2"/>
                </a:solidFill>
              </a:defRPr>
            </a:lvl9pPr>
          </a:lstStyle>
          <a:p>
            <a:endParaRPr/>
          </a:p>
        </p:txBody>
      </p:sp>
      <p:sp>
        <p:nvSpPr>
          <p:cNvPr id="1698" name="Google Shape;1698;p79"/>
          <p:cNvSpPr txBox="1">
            <a:spLocks noGrp="1"/>
          </p:cNvSpPr>
          <p:nvPr>
            <p:ph type="title" idx="9" hasCustomPrompt="1"/>
          </p:nvPr>
        </p:nvSpPr>
        <p:spPr>
          <a:xfrm>
            <a:off x="6848850" y="1929375"/>
            <a:ext cx="1618500" cy="1281300"/>
          </a:xfrm>
          <a:prstGeom prst="rect">
            <a:avLst/>
          </a:prstGeom>
          <a:solidFill>
            <a:schemeClr val="accent2"/>
          </a:solidFill>
        </p:spPr>
        <p:txBody>
          <a:bodyPr spcFirstLastPara="1" wrap="square" lIns="91425" tIns="91425" rIns="91425" bIns="3200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3000"/>
              <a:buFont typeface="Fira Sans Extra Condensed Medium"/>
              <a:buNone/>
              <a:defRPr sz="30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wo Column - Three Features 2">
  <p:cSld name="CUSTOM_4_1_1_1_1_1_7">
    <p:bg>
      <p:bgPr>
        <a:solidFill>
          <a:schemeClr val="dk1"/>
        </a:solidFill>
        <a:effectLst/>
      </p:bgPr>
    </p:bg>
    <p:spTree>
      <p:nvGrpSpPr>
        <p:cNvPr id="1" name="Shape 1699"/>
        <p:cNvGrpSpPr/>
        <p:nvPr/>
      </p:nvGrpSpPr>
      <p:grpSpPr>
        <a:xfrm>
          <a:off x="0" y="0"/>
          <a:ext cx="0" cy="0"/>
          <a:chOff x="0" y="0"/>
          <a:chExt cx="0" cy="0"/>
        </a:xfrm>
      </p:grpSpPr>
      <p:sp>
        <p:nvSpPr>
          <p:cNvPr id="1700" name="Google Shape;1700;p80"/>
          <p:cNvSpPr txBox="1">
            <a:spLocks noGrp="1"/>
          </p:cNvSpPr>
          <p:nvPr>
            <p:ph type="body" idx="1"/>
          </p:nvPr>
        </p:nvSpPr>
        <p:spPr>
          <a:xfrm>
            <a:off x="5221250" y="1289338"/>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chemeClr val="dk2"/>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701" name="Google Shape;1701;p80"/>
          <p:cNvSpPr txBox="1">
            <a:spLocks noGrp="1"/>
          </p:cNvSpPr>
          <p:nvPr>
            <p:ph type="subTitle" idx="2"/>
          </p:nvPr>
        </p:nvSpPr>
        <p:spPr>
          <a:xfrm>
            <a:off x="5221225" y="646963"/>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702" name="Google Shape;1702;p80"/>
          <p:cNvSpPr/>
          <p:nvPr/>
        </p:nvSpPr>
        <p:spPr>
          <a:xfrm>
            <a:off x="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80"/>
          <p:cNvSpPr txBox="1">
            <a:spLocks noGrp="1"/>
          </p:cNvSpPr>
          <p:nvPr>
            <p:ph type="title"/>
          </p:nvPr>
        </p:nvSpPr>
        <p:spPr>
          <a:xfrm>
            <a:off x="676650" y="1289300"/>
            <a:ext cx="3246000" cy="25602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sz="3600"/>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704" name="Google Shape;1704;p80"/>
          <p:cNvSpPr txBox="1">
            <a:spLocks noGrp="1"/>
          </p:cNvSpPr>
          <p:nvPr>
            <p:ph type="body" idx="3"/>
          </p:nvPr>
        </p:nvSpPr>
        <p:spPr>
          <a:xfrm>
            <a:off x="5221250" y="25652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chemeClr val="dk2"/>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705" name="Google Shape;1705;p80"/>
          <p:cNvSpPr txBox="1">
            <a:spLocks noGrp="1"/>
          </p:cNvSpPr>
          <p:nvPr>
            <p:ph type="subTitle" idx="4"/>
          </p:nvPr>
        </p:nvSpPr>
        <p:spPr>
          <a:xfrm>
            <a:off x="5221225" y="19228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706" name="Google Shape;1706;p80"/>
          <p:cNvSpPr txBox="1">
            <a:spLocks noGrp="1"/>
          </p:cNvSpPr>
          <p:nvPr>
            <p:ph type="body" idx="5"/>
          </p:nvPr>
        </p:nvSpPr>
        <p:spPr>
          <a:xfrm>
            <a:off x="5221250" y="38605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chemeClr val="dk2"/>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707" name="Google Shape;1707;p80"/>
          <p:cNvSpPr txBox="1">
            <a:spLocks noGrp="1"/>
          </p:cNvSpPr>
          <p:nvPr>
            <p:ph type="subTitle" idx="6"/>
          </p:nvPr>
        </p:nvSpPr>
        <p:spPr>
          <a:xfrm>
            <a:off x="5221225" y="32181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708" name="Google Shape;1708;p80"/>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lvl="0" algn="ctr" rtl="0">
              <a:buNone/>
              <a:defRPr sz="1200">
                <a:solidFill>
                  <a:schemeClr val="dk1"/>
                </a:solidFill>
                <a:latin typeface="Open Sans ExtraBold"/>
                <a:ea typeface="Open Sans ExtraBold"/>
                <a:cs typeface="Open Sans ExtraBold"/>
                <a:sym typeface="Open Sans ExtraBold"/>
              </a:defRPr>
            </a:lvl1pPr>
            <a:lvl2pPr lvl="1" algn="ctr" rtl="0">
              <a:buNone/>
              <a:defRPr sz="1200">
                <a:solidFill>
                  <a:schemeClr val="dk1"/>
                </a:solidFill>
                <a:latin typeface="Open Sans ExtraBold"/>
                <a:ea typeface="Open Sans ExtraBold"/>
                <a:cs typeface="Open Sans ExtraBold"/>
                <a:sym typeface="Open Sans ExtraBold"/>
              </a:defRPr>
            </a:lvl2pPr>
            <a:lvl3pPr lvl="2" algn="ctr" rtl="0">
              <a:buNone/>
              <a:defRPr sz="1200">
                <a:solidFill>
                  <a:schemeClr val="dk1"/>
                </a:solidFill>
                <a:latin typeface="Open Sans ExtraBold"/>
                <a:ea typeface="Open Sans ExtraBold"/>
                <a:cs typeface="Open Sans ExtraBold"/>
                <a:sym typeface="Open Sans ExtraBold"/>
              </a:defRPr>
            </a:lvl3pPr>
            <a:lvl4pPr lvl="3" algn="ctr" rtl="0">
              <a:buNone/>
              <a:defRPr sz="1200">
                <a:solidFill>
                  <a:schemeClr val="dk1"/>
                </a:solidFill>
                <a:latin typeface="Open Sans ExtraBold"/>
                <a:ea typeface="Open Sans ExtraBold"/>
                <a:cs typeface="Open Sans ExtraBold"/>
                <a:sym typeface="Open Sans ExtraBold"/>
              </a:defRPr>
            </a:lvl4pPr>
            <a:lvl5pPr lvl="4" algn="ctr" rtl="0">
              <a:buNone/>
              <a:defRPr sz="1200">
                <a:solidFill>
                  <a:schemeClr val="dk1"/>
                </a:solidFill>
                <a:latin typeface="Open Sans ExtraBold"/>
                <a:ea typeface="Open Sans ExtraBold"/>
                <a:cs typeface="Open Sans ExtraBold"/>
                <a:sym typeface="Open Sans ExtraBold"/>
              </a:defRPr>
            </a:lvl5pPr>
            <a:lvl6pPr lvl="5" algn="ctr" rtl="0">
              <a:buNone/>
              <a:defRPr sz="1200">
                <a:solidFill>
                  <a:schemeClr val="dk1"/>
                </a:solidFill>
                <a:latin typeface="Open Sans ExtraBold"/>
                <a:ea typeface="Open Sans ExtraBold"/>
                <a:cs typeface="Open Sans ExtraBold"/>
                <a:sym typeface="Open Sans ExtraBold"/>
              </a:defRPr>
            </a:lvl6pPr>
            <a:lvl7pPr lvl="6" algn="ctr" rtl="0">
              <a:buNone/>
              <a:defRPr sz="1200">
                <a:solidFill>
                  <a:schemeClr val="dk1"/>
                </a:solidFill>
                <a:latin typeface="Open Sans ExtraBold"/>
                <a:ea typeface="Open Sans ExtraBold"/>
                <a:cs typeface="Open Sans ExtraBold"/>
                <a:sym typeface="Open Sans ExtraBold"/>
              </a:defRPr>
            </a:lvl7pPr>
            <a:lvl8pPr lvl="7" algn="ctr" rtl="0">
              <a:buNone/>
              <a:defRPr sz="1200">
                <a:solidFill>
                  <a:schemeClr val="dk1"/>
                </a:solidFill>
                <a:latin typeface="Open Sans ExtraBold"/>
                <a:ea typeface="Open Sans ExtraBold"/>
                <a:cs typeface="Open Sans ExtraBold"/>
                <a:sym typeface="Open Sans ExtraBold"/>
              </a:defRPr>
            </a:lvl8pPr>
            <a:lvl9pPr lvl="8" algn="ctr" rtl="0">
              <a:buNone/>
              <a:defRPr sz="1200">
                <a:solidFill>
                  <a:schemeClr val="dk1"/>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709" name="Google Shape;1709;p80"/>
          <p:cNvPicPr preferRelativeResize="0"/>
          <p:nvPr/>
        </p:nvPicPr>
        <p:blipFill rotWithShape="1">
          <a:blip r:embed="rId2">
            <a:alphaModFix/>
          </a:blip>
          <a:srcRect l="-14163" t="-10138" r="-17588" b="-6930"/>
          <a:stretch/>
        </p:blipFill>
        <p:spPr>
          <a:xfrm>
            <a:off x="8600225" y="4620825"/>
            <a:ext cx="421700" cy="403876"/>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wo Column - Two Features">
  <p:cSld name="CUSTOM_4_1_1_1_1_1_2">
    <p:bg>
      <p:bgPr>
        <a:solidFill>
          <a:schemeClr val="accent6"/>
        </a:solidFill>
        <a:effectLst/>
      </p:bgPr>
    </p:bg>
    <p:spTree>
      <p:nvGrpSpPr>
        <p:cNvPr id="1" name="Shape 1720"/>
        <p:cNvGrpSpPr/>
        <p:nvPr/>
      </p:nvGrpSpPr>
      <p:grpSpPr>
        <a:xfrm>
          <a:off x="0" y="0"/>
          <a:ext cx="0" cy="0"/>
          <a:chOff x="0" y="0"/>
          <a:chExt cx="0" cy="0"/>
        </a:xfrm>
      </p:grpSpPr>
      <p:pic>
        <p:nvPicPr>
          <p:cNvPr id="1721" name="Google Shape;1721;p83"/>
          <p:cNvPicPr preferRelativeResize="0"/>
          <p:nvPr/>
        </p:nvPicPr>
        <p:blipFill>
          <a:blip r:embed="rId2">
            <a:alphaModFix/>
          </a:blip>
          <a:stretch>
            <a:fillRect/>
          </a:stretch>
        </p:blipFill>
        <p:spPr>
          <a:xfrm>
            <a:off x="8645585" y="4668248"/>
            <a:ext cx="320040" cy="320040"/>
          </a:xfrm>
          <a:prstGeom prst="rect">
            <a:avLst/>
          </a:prstGeom>
          <a:noFill/>
          <a:ln>
            <a:noFill/>
          </a:ln>
        </p:spPr>
      </p:pic>
      <p:sp>
        <p:nvSpPr>
          <p:cNvPr id="1722" name="Google Shape;1722;p83"/>
          <p:cNvSpPr/>
          <p:nvPr/>
        </p:nvSpPr>
        <p:spPr>
          <a:xfrm>
            <a:off x="4572000" y="-2250"/>
            <a:ext cx="4558200" cy="514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83"/>
          <p:cNvSpPr txBox="1">
            <a:spLocks noGrp="1"/>
          </p:cNvSpPr>
          <p:nvPr>
            <p:ph type="body" idx="1"/>
          </p:nvPr>
        </p:nvSpPr>
        <p:spPr>
          <a:xfrm>
            <a:off x="5221250" y="25652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chemeClr val="dk2"/>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724" name="Google Shape;1724;p83"/>
          <p:cNvSpPr txBox="1">
            <a:spLocks noGrp="1"/>
          </p:cNvSpPr>
          <p:nvPr>
            <p:ph type="subTitle" idx="2"/>
          </p:nvPr>
        </p:nvSpPr>
        <p:spPr>
          <a:xfrm>
            <a:off x="5221225" y="192288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725" name="Google Shape;1725;p83"/>
          <p:cNvSpPr txBox="1">
            <a:spLocks noGrp="1"/>
          </p:cNvSpPr>
          <p:nvPr>
            <p:ph type="body" idx="3"/>
          </p:nvPr>
        </p:nvSpPr>
        <p:spPr>
          <a:xfrm>
            <a:off x="5221250" y="38605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Clr>
                <a:schemeClr val="dk2"/>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726" name="Google Shape;1726;p83"/>
          <p:cNvSpPr txBox="1">
            <a:spLocks noGrp="1"/>
          </p:cNvSpPr>
          <p:nvPr>
            <p:ph type="subTitle" idx="4"/>
          </p:nvPr>
        </p:nvSpPr>
        <p:spPr>
          <a:xfrm>
            <a:off x="5221225" y="3218138"/>
            <a:ext cx="3246000" cy="642300"/>
          </a:xfrm>
          <a:prstGeom prst="rect">
            <a:avLst/>
          </a:prstGeom>
        </p:spPr>
        <p:txBody>
          <a:bodyPr spcFirstLastPara="1" wrap="square" lIns="320025" tIns="0" rIns="0" bIns="0" anchor="b" anchorCtr="0">
            <a:noAutofit/>
          </a:bodyPr>
          <a:lstStyle>
            <a:lvl1pPr lvl="0" rtl="0">
              <a:spcBef>
                <a:spcPts val="0"/>
              </a:spcBef>
              <a:spcAft>
                <a:spcPts val="0"/>
              </a:spcAft>
              <a:buClr>
                <a:schemeClr val="dk2"/>
              </a:buClr>
              <a:buSzPts val="1100"/>
              <a:buNone/>
              <a:defRPr sz="1100" b="1">
                <a:solidFill>
                  <a:schemeClr val="dk2"/>
                </a:solidFill>
              </a:defRPr>
            </a:lvl1pPr>
            <a:lvl2pPr lvl="1" rtl="0">
              <a:spcBef>
                <a:spcPts val="0"/>
              </a:spcBef>
              <a:spcAft>
                <a:spcPts val="0"/>
              </a:spcAft>
              <a:buClr>
                <a:schemeClr val="dk2"/>
              </a:buClr>
              <a:buSzPts val="1400"/>
              <a:buNone/>
              <a:defRPr b="1">
                <a:solidFill>
                  <a:schemeClr val="dk2"/>
                </a:solidFill>
              </a:defRPr>
            </a:lvl2pPr>
            <a:lvl3pPr lvl="2" rtl="0">
              <a:spcBef>
                <a:spcPts val="0"/>
              </a:spcBef>
              <a:spcAft>
                <a:spcPts val="0"/>
              </a:spcAft>
              <a:buClr>
                <a:schemeClr val="dk2"/>
              </a:buClr>
              <a:buSzPts val="1400"/>
              <a:buNone/>
              <a:defRPr b="1">
                <a:solidFill>
                  <a:schemeClr val="dk2"/>
                </a:solidFill>
              </a:defRPr>
            </a:lvl3pPr>
            <a:lvl4pPr lvl="3" rtl="0">
              <a:spcBef>
                <a:spcPts val="0"/>
              </a:spcBef>
              <a:spcAft>
                <a:spcPts val="0"/>
              </a:spcAft>
              <a:buClr>
                <a:schemeClr val="dk2"/>
              </a:buClr>
              <a:buSzPts val="1400"/>
              <a:buNone/>
              <a:defRPr b="1">
                <a:solidFill>
                  <a:schemeClr val="dk2"/>
                </a:solidFill>
              </a:defRPr>
            </a:lvl4pPr>
            <a:lvl5pPr lvl="4" rtl="0">
              <a:spcBef>
                <a:spcPts val="0"/>
              </a:spcBef>
              <a:spcAft>
                <a:spcPts val="0"/>
              </a:spcAft>
              <a:buClr>
                <a:schemeClr val="dk2"/>
              </a:buClr>
              <a:buSzPts val="1400"/>
              <a:buNone/>
              <a:defRPr b="1">
                <a:solidFill>
                  <a:schemeClr val="dk2"/>
                </a:solidFill>
              </a:defRPr>
            </a:lvl5pPr>
            <a:lvl6pPr lvl="5" rtl="0">
              <a:spcBef>
                <a:spcPts val="0"/>
              </a:spcBef>
              <a:spcAft>
                <a:spcPts val="0"/>
              </a:spcAft>
              <a:buClr>
                <a:schemeClr val="dk2"/>
              </a:buClr>
              <a:buSzPts val="1400"/>
              <a:buNone/>
              <a:defRPr b="1">
                <a:solidFill>
                  <a:schemeClr val="dk2"/>
                </a:solidFill>
              </a:defRPr>
            </a:lvl6pPr>
            <a:lvl7pPr lvl="6" rtl="0">
              <a:spcBef>
                <a:spcPts val="0"/>
              </a:spcBef>
              <a:spcAft>
                <a:spcPts val="0"/>
              </a:spcAft>
              <a:buClr>
                <a:schemeClr val="dk2"/>
              </a:buClr>
              <a:buSzPts val="1400"/>
              <a:buNone/>
              <a:defRPr b="1">
                <a:solidFill>
                  <a:schemeClr val="dk2"/>
                </a:solidFill>
              </a:defRPr>
            </a:lvl7pPr>
            <a:lvl8pPr lvl="7" rtl="0">
              <a:spcBef>
                <a:spcPts val="0"/>
              </a:spcBef>
              <a:spcAft>
                <a:spcPts val="0"/>
              </a:spcAft>
              <a:buClr>
                <a:schemeClr val="dk2"/>
              </a:buClr>
              <a:buSzPts val="1400"/>
              <a:buNone/>
              <a:defRPr b="1">
                <a:solidFill>
                  <a:schemeClr val="dk2"/>
                </a:solidFill>
              </a:defRPr>
            </a:lvl8pPr>
            <a:lvl9pPr lvl="8" rtl="0">
              <a:spcBef>
                <a:spcPts val="0"/>
              </a:spcBef>
              <a:spcAft>
                <a:spcPts val="0"/>
              </a:spcAft>
              <a:buClr>
                <a:schemeClr val="dk2"/>
              </a:buClr>
              <a:buSzPts val="1400"/>
              <a:buNone/>
              <a:defRPr b="1">
                <a:solidFill>
                  <a:schemeClr val="dk2"/>
                </a:solidFill>
              </a:defRPr>
            </a:lvl9pPr>
          </a:lstStyle>
          <a:p>
            <a:endParaRPr/>
          </a:p>
        </p:txBody>
      </p:sp>
      <p:sp>
        <p:nvSpPr>
          <p:cNvPr id="1727" name="Google Shape;1727;p83"/>
          <p:cNvSpPr txBox="1">
            <a:spLocks noGrp="1"/>
          </p:cNvSpPr>
          <p:nvPr>
            <p:ph type="title"/>
          </p:nvPr>
        </p:nvSpPr>
        <p:spPr>
          <a:xfrm>
            <a:off x="5221050" y="10225"/>
            <a:ext cx="2811000" cy="12780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728" name="Google Shape;1728;p83"/>
          <p:cNvSpPr txBox="1">
            <a:spLocks noGrp="1"/>
          </p:cNvSpPr>
          <p:nvPr>
            <p:ph type="subTitle" idx="5"/>
          </p:nvPr>
        </p:nvSpPr>
        <p:spPr>
          <a:xfrm>
            <a:off x="5221050" y="1289300"/>
            <a:ext cx="3246000" cy="320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400"/>
              <a:buNone/>
              <a:defRPr sz="14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729" name="Google Shape;1729;p83"/>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730" name="Google Shape;1730;p83"/>
          <p:cNvPicPr preferRelativeResize="0"/>
          <p:nvPr/>
        </p:nvPicPr>
        <p:blipFill rotWithShape="1">
          <a:blip r:embed="rId3">
            <a:alphaModFix/>
          </a:blip>
          <a:srcRect l="-14163" t="-10138" r="-17588" b="-6930"/>
          <a:stretch/>
        </p:blipFill>
        <p:spPr>
          <a:xfrm>
            <a:off x="8600225" y="4620825"/>
            <a:ext cx="421700" cy="403876"/>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wo Column">
  <p:cSld name="CUSTOM_4_1">
    <p:bg>
      <p:bgPr>
        <a:solidFill>
          <a:schemeClr val="dk1"/>
        </a:solidFill>
        <a:effectLst/>
      </p:bgPr>
    </p:bg>
    <p:spTree>
      <p:nvGrpSpPr>
        <p:cNvPr id="1" name="Shape 1731"/>
        <p:cNvGrpSpPr/>
        <p:nvPr/>
      </p:nvGrpSpPr>
      <p:grpSpPr>
        <a:xfrm>
          <a:off x="0" y="0"/>
          <a:ext cx="0" cy="0"/>
          <a:chOff x="0" y="0"/>
          <a:chExt cx="0" cy="0"/>
        </a:xfrm>
      </p:grpSpPr>
      <p:sp>
        <p:nvSpPr>
          <p:cNvPr id="1732" name="Google Shape;1732;p84"/>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733" name="Google Shape;1733;p84"/>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734" name="Google Shape;1734;p84"/>
          <p:cNvSpPr txBox="1">
            <a:spLocks noGrp="1"/>
          </p:cNvSpPr>
          <p:nvPr>
            <p:ph type="body" idx="2"/>
          </p:nvPr>
        </p:nvSpPr>
        <p:spPr>
          <a:xfrm>
            <a:off x="676675" y="1609400"/>
            <a:ext cx="3895200" cy="2880000"/>
          </a:xfrm>
          <a:prstGeom prst="rect">
            <a:avLst/>
          </a:prstGeom>
        </p:spPr>
        <p:txBody>
          <a:bodyPr spcFirstLastPara="1" wrap="square" lIns="0" tIns="91425" rIns="320025" bIns="91425" anchor="t" anchorCtr="0">
            <a:noAutofit/>
          </a:bodyPr>
          <a:lstStyle>
            <a:lvl1pPr marL="457200" lvl="0" indent="-304800" rtl="0">
              <a:lnSpc>
                <a:spcPct val="114000"/>
              </a:lnSpc>
              <a:spcBef>
                <a:spcPts val="0"/>
              </a:spcBef>
              <a:spcAft>
                <a:spcPts val="0"/>
              </a:spcAft>
              <a:buClr>
                <a:schemeClr val="dk2"/>
              </a:buClr>
              <a:buSzPts val="1200"/>
              <a:buChar char="●"/>
              <a:defRPr sz="1400">
                <a:solidFill>
                  <a:schemeClr val="lt1"/>
                </a:solidFill>
              </a:defRPr>
            </a:lvl1pPr>
            <a:lvl2pPr marL="914400" lvl="1" indent="-317500" rtl="0">
              <a:lnSpc>
                <a:spcPct val="114000"/>
              </a:lnSpc>
              <a:spcBef>
                <a:spcPts val="500"/>
              </a:spcBef>
              <a:spcAft>
                <a:spcPts val="0"/>
              </a:spcAft>
              <a:buClr>
                <a:schemeClr val="lt1"/>
              </a:buClr>
              <a:buSzPts val="1400"/>
              <a:buChar char="●"/>
              <a:defRPr>
                <a:solidFill>
                  <a:schemeClr val="lt1"/>
                </a:solidFill>
              </a:defRPr>
            </a:lvl2pPr>
            <a:lvl3pPr marL="1371600" lvl="2" indent="-317500" rtl="0">
              <a:lnSpc>
                <a:spcPct val="114000"/>
              </a:lnSpc>
              <a:spcBef>
                <a:spcPts val="500"/>
              </a:spcBef>
              <a:spcAft>
                <a:spcPts val="0"/>
              </a:spcAft>
              <a:buClr>
                <a:schemeClr val="lt1"/>
              </a:buClr>
              <a:buSzPts val="1400"/>
              <a:buChar char="○"/>
              <a:defRPr>
                <a:solidFill>
                  <a:schemeClr val="lt1"/>
                </a:solidFill>
              </a:defRPr>
            </a:lvl3pPr>
            <a:lvl4pPr marL="1828800" lvl="3" indent="-317500" rtl="0">
              <a:lnSpc>
                <a:spcPct val="114000"/>
              </a:lnSpc>
              <a:spcBef>
                <a:spcPts val="500"/>
              </a:spcBef>
              <a:spcAft>
                <a:spcPts val="0"/>
              </a:spcAft>
              <a:buClr>
                <a:schemeClr val="lt1"/>
              </a:buClr>
              <a:buSzPts val="1400"/>
              <a:buChar char="■"/>
              <a:defRPr>
                <a:solidFill>
                  <a:schemeClr val="lt1"/>
                </a:solidFill>
              </a:defRPr>
            </a:lvl4pPr>
            <a:lvl5pPr marL="2286000" lvl="4" indent="-317500" rtl="0">
              <a:lnSpc>
                <a:spcPct val="114000"/>
              </a:lnSpc>
              <a:spcBef>
                <a:spcPts val="500"/>
              </a:spcBef>
              <a:spcAft>
                <a:spcPts val="0"/>
              </a:spcAft>
              <a:buClr>
                <a:schemeClr val="lt1"/>
              </a:buClr>
              <a:buSzPts val="1400"/>
              <a:buChar char="○"/>
              <a:defRPr>
                <a:solidFill>
                  <a:schemeClr val="lt1"/>
                </a:solidFill>
              </a:defRPr>
            </a:lvl5pPr>
            <a:lvl6pPr marL="2743200" lvl="5" indent="-317500" rtl="0">
              <a:lnSpc>
                <a:spcPct val="114000"/>
              </a:lnSpc>
              <a:spcBef>
                <a:spcPts val="500"/>
              </a:spcBef>
              <a:spcAft>
                <a:spcPts val="0"/>
              </a:spcAft>
              <a:buClr>
                <a:schemeClr val="lt1"/>
              </a:buClr>
              <a:buSzPts val="1400"/>
              <a:buChar char="■"/>
              <a:defRPr>
                <a:solidFill>
                  <a:schemeClr val="lt1"/>
                </a:solidFill>
              </a:defRPr>
            </a:lvl6pPr>
            <a:lvl7pPr marL="3200400" lvl="6" indent="-317500" rtl="0">
              <a:lnSpc>
                <a:spcPct val="114000"/>
              </a:lnSpc>
              <a:spcBef>
                <a:spcPts val="500"/>
              </a:spcBef>
              <a:spcAft>
                <a:spcPts val="0"/>
              </a:spcAft>
              <a:buClr>
                <a:schemeClr val="lt1"/>
              </a:buClr>
              <a:buSzPts val="1400"/>
              <a:buChar char="●"/>
              <a:defRPr>
                <a:solidFill>
                  <a:schemeClr val="lt1"/>
                </a:solidFill>
              </a:defRPr>
            </a:lvl7pPr>
            <a:lvl8pPr marL="3657600" lvl="7" indent="-317500" rtl="0">
              <a:lnSpc>
                <a:spcPct val="114000"/>
              </a:lnSpc>
              <a:spcBef>
                <a:spcPts val="500"/>
              </a:spcBef>
              <a:spcAft>
                <a:spcPts val="0"/>
              </a:spcAft>
              <a:buClr>
                <a:schemeClr val="lt1"/>
              </a:buClr>
              <a:buSzPts val="1400"/>
              <a:buChar char="○"/>
              <a:defRPr>
                <a:solidFill>
                  <a:schemeClr val="lt1"/>
                </a:solidFill>
              </a:defRPr>
            </a:lvl8pPr>
            <a:lvl9pPr marL="4114800" lvl="8" indent="-317500" rtl="0">
              <a:lnSpc>
                <a:spcPct val="114000"/>
              </a:lnSpc>
              <a:spcBef>
                <a:spcPts val="500"/>
              </a:spcBef>
              <a:spcAft>
                <a:spcPts val="500"/>
              </a:spcAft>
              <a:buClr>
                <a:schemeClr val="lt1"/>
              </a:buClr>
              <a:buSzPts val="1400"/>
              <a:buChar char="■"/>
              <a:defRPr>
                <a:solidFill>
                  <a:schemeClr val="lt1"/>
                </a:solidFill>
              </a:defRPr>
            </a:lvl9pPr>
          </a:lstStyle>
          <a:p>
            <a:endParaRPr/>
          </a:p>
        </p:txBody>
      </p:sp>
      <p:sp>
        <p:nvSpPr>
          <p:cNvPr id="1735" name="Google Shape;1735;p84"/>
          <p:cNvSpPr txBox="1">
            <a:spLocks noGrp="1"/>
          </p:cNvSpPr>
          <p:nvPr>
            <p:ph type="body" idx="3"/>
          </p:nvPr>
        </p:nvSpPr>
        <p:spPr>
          <a:xfrm>
            <a:off x="4572075" y="1609400"/>
            <a:ext cx="3895200" cy="2880000"/>
          </a:xfrm>
          <a:prstGeom prst="rect">
            <a:avLst/>
          </a:prstGeom>
        </p:spPr>
        <p:txBody>
          <a:bodyPr spcFirstLastPara="1" wrap="square" lIns="320025" tIns="91425" rIns="0" bIns="91425" anchor="t" anchorCtr="0">
            <a:noAutofit/>
          </a:bodyPr>
          <a:lstStyle>
            <a:lvl1pPr marL="457200" lvl="0" indent="-304800" rtl="0">
              <a:lnSpc>
                <a:spcPct val="114000"/>
              </a:lnSpc>
              <a:spcBef>
                <a:spcPts val="0"/>
              </a:spcBef>
              <a:spcAft>
                <a:spcPts val="0"/>
              </a:spcAft>
              <a:buClr>
                <a:schemeClr val="dk2"/>
              </a:buClr>
              <a:buSzPts val="1200"/>
              <a:buChar char="●"/>
              <a:defRPr sz="1400">
                <a:solidFill>
                  <a:schemeClr val="lt1"/>
                </a:solidFill>
              </a:defRPr>
            </a:lvl1pPr>
            <a:lvl2pPr marL="914400" lvl="1" indent="-317500" rtl="0">
              <a:lnSpc>
                <a:spcPct val="114000"/>
              </a:lnSpc>
              <a:spcBef>
                <a:spcPts val="500"/>
              </a:spcBef>
              <a:spcAft>
                <a:spcPts val="0"/>
              </a:spcAft>
              <a:buClr>
                <a:schemeClr val="lt1"/>
              </a:buClr>
              <a:buSzPts val="1400"/>
              <a:buChar char="●"/>
              <a:defRPr>
                <a:solidFill>
                  <a:schemeClr val="lt1"/>
                </a:solidFill>
              </a:defRPr>
            </a:lvl2pPr>
            <a:lvl3pPr marL="1371600" lvl="2" indent="-317500" rtl="0">
              <a:lnSpc>
                <a:spcPct val="114000"/>
              </a:lnSpc>
              <a:spcBef>
                <a:spcPts val="500"/>
              </a:spcBef>
              <a:spcAft>
                <a:spcPts val="0"/>
              </a:spcAft>
              <a:buClr>
                <a:schemeClr val="lt1"/>
              </a:buClr>
              <a:buSzPts val="1400"/>
              <a:buChar char="○"/>
              <a:defRPr>
                <a:solidFill>
                  <a:schemeClr val="lt1"/>
                </a:solidFill>
              </a:defRPr>
            </a:lvl3pPr>
            <a:lvl4pPr marL="1828800" lvl="3" indent="-317500" rtl="0">
              <a:lnSpc>
                <a:spcPct val="114000"/>
              </a:lnSpc>
              <a:spcBef>
                <a:spcPts val="500"/>
              </a:spcBef>
              <a:spcAft>
                <a:spcPts val="0"/>
              </a:spcAft>
              <a:buClr>
                <a:schemeClr val="lt1"/>
              </a:buClr>
              <a:buSzPts val="1400"/>
              <a:buChar char="■"/>
              <a:defRPr>
                <a:solidFill>
                  <a:schemeClr val="lt1"/>
                </a:solidFill>
              </a:defRPr>
            </a:lvl4pPr>
            <a:lvl5pPr marL="2286000" lvl="4" indent="-317500" rtl="0">
              <a:lnSpc>
                <a:spcPct val="114000"/>
              </a:lnSpc>
              <a:spcBef>
                <a:spcPts val="500"/>
              </a:spcBef>
              <a:spcAft>
                <a:spcPts val="0"/>
              </a:spcAft>
              <a:buClr>
                <a:schemeClr val="lt1"/>
              </a:buClr>
              <a:buSzPts val="1400"/>
              <a:buChar char="○"/>
              <a:defRPr>
                <a:solidFill>
                  <a:schemeClr val="lt1"/>
                </a:solidFill>
              </a:defRPr>
            </a:lvl5pPr>
            <a:lvl6pPr marL="2743200" lvl="5" indent="-317500" rtl="0">
              <a:lnSpc>
                <a:spcPct val="114000"/>
              </a:lnSpc>
              <a:spcBef>
                <a:spcPts val="500"/>
              </a:spcBef>
              <a:spcAft>
                <a:spcPts val="0"/>
              </a:spcAft>
              <a:buClr>
                <a:schemeClr val="lt1"/>
              </a:buClr>
              <a:buSzPts val="1400"/>
              <a:buChar char="■"/>
              <a:defRPr>
                <a:solidFill>
                  <a:schemeClr val="lt1"/>
                </a:solidFill>
              </a:defRPr>
            </a:lvl6pPr>
            <a:lvl7pPr marL="3200400" lvl="6" indent="-317500" rtl="0">
              <a:lnSpc>
                <a:spcPct val="114000"/>
              </a:lnSpc>
              <a:spcBef>
                <a:spcPts val="500"/>
              </a:spcBef>
              <a:spcAft>
                <a:spcPts val="0"/>
              </a:spcAft>
              <a:buClr>
                <a:schemeClr val="lt1"/>
              </a:buClr>
              <a:buSzPts val="1400"/>
              <a:buChar char="●"/>
              <a:defRPr>
                <a:solidFill>
                  <a:schemeClr val="lt1"/>
                </a:solidFill>
              </a:defRPr>
            </a:lvl7pPr>
            <a:lvl8pPr marL="3657600" lvl="7" indent="-317500" rtl="0">
              <a:lnSpc>
                <a:spcPct val="114000"/>
              </a:lnSpc>
              <a:spcBef>
                <a:spcPts val="500"/>
              </a:spcBef>
              <a:spcAft>
                <a:spcPts val="0"/>
              </a:spcAft>
              <a:buClr>
                <a:schemeClr val="lt1"/>
              </a:buClr>
              <a:buSzPts val="1400"/>
              <a:buChar char="○"/>
              <a:defRPr>
                <a:solidFill>
                  <a:schemeClr val="lt1"/>
                </a:solidFill>
              </a:defRPr>
            </a:lvl8pPr>
            <a:lvl9pPr marL="4114800" lvl="8" indent="-317500" rtl="0">
              <a:lnSpc>
                <a:spcPct val="114000"/>
              </a:lnSpc>
              <a:spcBef>
                <a:spcPts val="500"/>
              </a:spcBef>
              <a:spcAft>
                <a:spcPts val="500"/>
              </a:spcAft>
              <a:buClr>
                <a:schemeClr val="lt1"/>
              </a:buClr>
              <a:buSzPts val="1400"/>
              <a:buChar char="■"/>
              <a:defRPr>
                <a:solidFill>
                  <a:schemeClr val="lt1"/>
                </a:solidFill>
              </a:defRPr>
            </a:lvl9pPr>
          </a:lstStyle>
          <a:p>
            <a:endParaRPr/>
          </a:p>
        </p:txBody>
      </p:sp>
      <p:sp>
        <p:nvSpPr>
          <p:cNvPr id="1736" name="Google Shape;1736;p84"/>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737" name="Google Shape;1737;p84"/>
          <p:cNvPicPr preferRelativeResize="0"/>
          <p:nvPr/>
        </p:nvPicPr>
        <p:blipFill rotWithShape="1">
          <a:blip r:embed="rId2">
            <a:alphaModFix/>
          </a:blip>
          <a:srcRect l="-14163" t="-10138" r="-17588" b="-6930"/>
          <a:stretch/>
        </p:blipFill>
        <p:spPr>
          <a:xfrm>
            <a:off x="8600225" y="4620825"/>
            <a:ext cx="421700" cy="40387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3 - Quote - Grey A">
  <p:cSld name="CUSTOM_8_1">
    <p:bg>
      <p:bgPr>
        <a:solidFill>
          <a:schemeClr val="lt2"/>
        </a:solidFill>
        <a:effectLst/>
      </p:bgPr>
    </p:bg>
    <p:spTree>
      <p:nvGrpSpPr>
        <p:cNvPr id="1" name="Shape 185"/>
        <p:cNvGrpSpPr/>
        <p:nvPr/>
      </p:nvGrpSpPr>
      <p:grpSpPr>
        <a:xfrm>
          <a:off x="0" y="0"/>
          <a:ext cx="0" cy="0"/>
          <a:chOff x="0" y="0"/>
          <a:chExt cx="0" cy="0"/>
        </a:xfrm>
      </p:grpSpPr>
      <p:sp>
        <p:nvSpPr>
          <p:cNvPr id="186" name="Google Shape;186;p10"/>
          <p:cNvSpPr txBox="1">
            <a:spLocks noGrp="1"/>
          </p:cNvSpPr>
          <p:nvPr>
            <p:ph type="subTitle" idx="1"/>
          </p:nvPr>
        </p:nvSpPr>
        <p:spPr>
          <a:xfrm>
            <a:off x="3273463" y="649225"/>
            <a:ext cx="5193900" cy="3200400"/>
          </a:xfrm>
          <a:prstGeom prst="rect">
            <a:avLst/>
          </a:prstGeom>
        </p:spPr>
        <p:txBody>
          <a:bodyPr spcFirstLastPara="1" wrap="square" lIns="320025" tIns="91425" rIns="320025" bIns="91425" anchor="t" anchorCtr="0">
            <a:noAutofit/>
          </a:bodyPr>
          <a:lstStyle>
            <a:lvl1pPr lvl="0" rtl="0">
              <a:lnSpc>
                <a:spcPct val="100000"/>
              </a:lnSpc>
              <a:spcBef>
                <a:spcPts val="0"/>
              </a:spcBef>
              <a:spcAft>
                <a:spcPts val="0"/>
              </a:spcAft>
              <a:buSzPts val="3600"/>
              <a:buNone/>
              <a:defRPr sz="3600"/>
            </a:lvl1pPr>
            <a:lvl2pPr lvl="1" rtl="0">
              <a:spcBef>
                <a:spcPts val="1600"/>
              </a:spcBef>
              <a:spcAft>
                <a:spcPts val="0"/>
              </a:spcAft>
              <a:buSzPts val="1800"/>
              <a:buNone/>
              <a:defRPr sz="1800"/>
            </a:lvl2pPr>
            <a:lvl3pPr lvl="2" rtl="0">
              <a:spcBef>
                <a:spcPts val="1600"/>
              </a:spcBef>
              <a:spcAft>
                <a:spcPts val="0"/>
              </a:spcAft>
              <a:buSzPts val="1800"/>
              <a:buNone/>
              <a:defRPr sz="1800"/>
            </a:lvl3pPr>
            <a:lvl4pPr lvl="3" rtl="0">
              <a:spcBef>
                <a:spcPts val="1600"/>
              </a:spcBef>
              <a:spcAft>
                <a:spcPts val="0"/>
              </a:spcAft>
              <a:buSzPts val="1800"/>
              <a:buNone/>
              <a:defRPr sz="1800"/>
            </a:lvl4pPr>
            <a:lvl5pPr lvl="4" rtl="0">
              <a:spcBef>
                <a:spcPts val="1600"/>
              </a:spcBef>
              <a:spcAft>
                <a:spcPts val="0"/>
              </a:spcAft>
              <a:buSzPts val="1800"/>
              <a:buNone/>
              <a:defRPr sz="1800"/>
            </a:lvl5pPr>
            <a:lvl6pPr lvl="5" rtl="0">
              <a:spcBef>
                <a:spcPts val="1600"/>
              </a:spcBef>
              <a:spcAft>
                <a:spcPts val="0"/>
              </a:spcAft>
              <a:buSzPts val="1800"/>
              <a:buNone/>
              <a:defRPr sz="1800"/>
            </a:lvl6pPr>
            <a:lvl7pPr lvl="6" rtl="0">
              <a:spcBef>
                <a:spcPts val="1600"/>
              </a:spcBef>
              <a:spcAft>
                <a:spcPts val="0"/>
              </a:spcAft>
              <a:buSzPts val="1800"/>
              <a:buNone/>
              <a:defRPr sz="1800"/>
            </a:lvl7pPr>
            <a:lvl8pPr lvl="7" rtl="0">
              <a:spcBef>
                <a:spcPts val="1600"/>
              </a:spcBef>
              <a:spcAft>
                <a:spcPts val="0"/>
              </a:spcAft>
              <a:buSzPts val="1800"/>
              <a:buNone/>
              <a:defRPr sz="1800"/>
            </a:lvl8pPr>
            <a:lvl9pPr lvl="8" rtl="0">
              <a:spcBef>
                <a:spcPts val="1600"/>
              </a:spcBef>
              <a:spcAft>
                <a:spcPts val="1600"/>
              </a:spcAft>
              <a:buSzPts val="1800"/>
              <a:buNone/>
              <a:defRPr sz="1800"/>
            </a:lvl9pPr>
          </a:lstStyle>
          <a:p>
            <a:endParaRPr/>
          </a:p>
        </p:txBody>
      </p:sp>
      <p:sp>
        <p:nvSpPr>
          <p:cNvPr id="187" name="Google Shape;187;p10"/>
          <p:cNvSpPr txBox="1">
            <a:spLocks noGrp="1"/>
          </p:cNvSpPr>
          <p:nvPr>
            <p:ph type="subTitle" idx="2"/>
          </p:nvPr>
        </p:nvSpPr>
        <p:spPr>
          <a:xfrm>
            <a:off x="3273538" y="3849625"/>
            <a:ext cx="5193900" cy="640200"/>
          </a:xfrm>
          <a:prstGeom prst="rect">
            <a:avLst/>
          </a:prstGeom>
          <a:noFill/>
        </p:spPr>
        <p:txBody>
          <a:bodyPr spcFirstLastPara="1" wrap="square" lIns="320025" tIns="137150" rIns="320025" bIns="91425" anchor="b" anchorCtr="0">
            <a:noAutofit/>
          </a:bodyPr>
          <a:lstStyle>
            <a:lvl1pPr lvl="0" rtl="0">
              <a:lnSpc>
                <a:spcPct val="100000"/>
              </a:lnSpc>
              <a:spcBef>
                <a:spcPts val="0"/>
              </a:spcBef>
              <a:spcAft>
                <a:spcPts val="0"/>
              </a:spcAft>
              <a:buSzPts val="1400"/>
              <a:buNone/>
              <a:defRPr sz="1400" i="1"/>
            </a:lvl1pPr>
            <a:lvl2pPr lvl="1" rtl="0">
              <a:spcBef>
                <a:spcPts val="0"/>
              </a:spcBef>
              <a:spcAft>
                <a:spcPts val="0"/>
              </a:spcAft>
              <a:buSzPts val="1400"/>
              <a:buNone/>
              <a:defRPr i="1"/>
            </a:lvl2pPr>
            <a:lvl3pPr lvl="2" rtl="0">
              <a:spcBef>
                <a:spcPts val="1600"/>
              </a:spcBef>
              <a:spcAft>
                <a:spcPts val="0"/>
              </a:spcAft>
              <a:buSzPts val="1400"/>
              <a:buNone/>
              <a:defRPr i="1"/>
            </a:lvl3pPr>
            <a:lvl4pPr lvl="3" rtl="0">
              <a:spcBef>
                <a:spcPts val="1600"/>
              </a:spcBef>
              <a:spcAft>
                <a:spcPts val="0"/>
              </a:spcAft>
              <a:buSzPts val="1400"/>
              <a:buNone/>
              <a:defRPr i="1"/>
            </a:lvl4pPr>
            <a:lvl5pPr lvl="4" rtl="0">
              <a:spcBef>
                <a:spcPts val="1600"/>
              </a:spcBef>
              <a:spcAft>
                <a:spcPts val="0"/>
              </a:spcAft>
              <a:buSzPts val="1400"/>
              <a:buNone/>
              <a:defRPr i="1"/>
            </a:lvl5pPr>
            <a:lvl6pPr lvl="5" rtl="0">
              <a:spcBef>
                <a:spcPts val="1600"/>
              </a:spcBef>
              <a:spcAft>
                <a:spcPts val="0"/>
              </a:spcAft>
              <a:buSzPts val="1400"/>
              <a:buNone/>
              <a:defRPr i="1"/>
            </a:lvl6pPr>
            <a:lvl7pPr lvl="6" rtl="0">
              <a:spcBef>
                <a:spcPts val="1600"/>
              </a:spcBef>
              <a:spcAft>
                <a:spcPts val="0"/>
              </a:spcAft>
              <a:buSzPts val="1400"/>
              <a:buNone/>
              <a:defRPr i="1"/>
            </a:lvl7pPr>
            <a:lvl8pPr lvl="7" rtl="0">
              <a:spcBef>
                <a:spcPts val="1600"/>
              </a:spcBef>
              <a:spcAft>
                <a:spcPts val="0"/>
              </a:spcAft>
              <a:buSzPts val="1400"/>
              <a:buNone/>
              <a:defRPr i="1"/>
            </a:lvl8pPr>
            <a:lvl9pPr lvl="8" rtl="0">
              <a:spcBef>
                <a:spcPts val="1600"/>
              </a:spcBef>
              <a:spcAft>
                <a:spcPts val="1600"/>
              </a:spcAft>
              <a:buSzPts val="1400"/>
              <a:buNone/>
              <a:defRPr i="1"/>
            </a:lvl9pPr>
          </a:lstStyle>
          <a:p>
            <a:endParaRPr/>
          </a:p>
        </p:txBody>
      </p:sp>
      <p:grpSp>
        <p:nvGrpSpPr>
          <p:cNvPr id="188" name="Google Shape;188;p10"/>
          <p:cNvGrpSpPr/>
          <p:nvPr/>
        </p:nvGrpSpPr>
        <p:grpSpPr>
          <a:xfrm>
            <a:off x="676693" y="649263"/>
            <a:ext cx="1623074" cy="1382767"/>
            <a:chOff x="940156" y="649226"/>
            <a:chExt cx="1348180" cy="1148573"/>
          </a:xfrm>
        </p:grpSpPr>
        <p:sp>
          <p:nvSpPr>
            <p:cNvPr id="189" name="Google Shape;189;p10"/>
            <p:cNvSpPr/>
            <p:nvPr/>
          </p:nvSpPr>
          <p:spPr>
            <a:xfrm>
              <a:off x="940156" y="649226"/>
              <a:ext cx="626480" cy="1148573"/>
            </a:xfrm>
            <a:custGeom>
              <a:avLst/>
              <a:gdLst/>
              <a:ahLst/>
              <a:cxnLst/>
              <a:rect l="l" t="t" r="r" b="b"/>
              <a:pathLst>
                <a:path w="1528000" h="2801397" extrusionOk="0">
                  <a:moveTo>
                    <a:pt x="0" y="2801398"/>
                  </a:moveTo>
                  <a:lnTo>
                    <a:pt x="0" y="1423797"/>
                  </a:lnTo>
                  <a:lnTo>
                    <a:pt x="740855" y="0"/>
                  </a:lnTo>
                  <a:lnTo>
                    <a:pt x="1400556" y="0"/>
                  </a:lnTo>
                  <a:lnTo>
                    <a:pt x="995458" y="1296543"/>
                  </a:lnTo>
                  <a:lnTo>
                    <a:pt x="1528001" y="1296543"/>
                  </a:lnTo>
                  <a:lnTo>
                    <a:pt x="1528001" y="280139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2"/>
                </a:solidFill>
                <a:latin typeface="Calibri"/>
                <a:ea typeface="Calibri"/>
                <a:cs typeface="Calibri"/>
                <a:sym typeface="Calibri"/>
              </a:endParaRPr>
            </a:p>
          </p:txBody>
        </p:sp>
        <p:sp>
          <p:nvSpPr>
            <p:cNvPr id="190" name="Google Shape;190;p10"/>
            <p:cNvSpPr/>
            <p:nvPr/>
          </p:nvSpPr>
          <p:spPr>
            <a:xfrm>
              <a:off x="1661856" y="649226"/>
              <a:ext cx="626480" cy="1148573"/>
            </a:xfrm>
            <a:custGeom>
              <a:avLst/>
              <a:gdLst/>
              <a:ahLst/>
              <a:cxnLst/>
              <a:rect l="l" t="t" r="r" b="b"/>
              <a:pathLst>
                <a:path w="1528000" h="2801397" extrusionOk="0">
                  <a:moveTo>
                    <a:pt x="0" y="2801398"/>
                  </a:moveTo>
                  <a:lnTo>
                    <a:pt x="0" y="1423797"/>
                  </a:lnTo>
                  <a:lnTo>
                    <a:pt x="740855" y="0"/>
                  </a:lnTo>
                  <a:lnTo>
                    <a:pt x="1400556" y="0"/>
                  </a:lnTo>
                  <a:lnTo>
                    <a:pt x="995458" y="1296543"/>
                  </a:lnTo>
                  <a:lnTo>
                    <a:pt x="1528001" y="1296543"/>
                  </a:lnTo>
                  <a:lnTo>
                    <a:pt x="1528001" y="280139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accent2"/>
                </a:solidFill>
                <a:latin typeface="Calibri"/>
                <a:ea typeface="Calibri"/>
                <a:cs typeface="Calibri"/>
                <a:sym typeface="Calibri"/>
              </a:endParaRPr>
            </a:p>
          </p:txBody>
        </p:sp>
      </p:grpSp>
      <p:grpSp>
        <p:nvGrpSpPr>
          <p:cNvPr id="191" name="Google Shape;191;p10"/>
          <p:cNvGrpSpPr/>
          <p:nvPr/>
        </p:nvGrpSpPr>
        <p:grpSpPr>
          <a:xfrm>
            <a:off x="8648263" y="4659742"/>
            <a:ext cx="313719" cy="338062"/>
            <a:chOff x="3976677" y="2333625"/>
            <a:chExt cx="876309" cy="944307"/>
          </a:xfrm>
        </p:grpSpPr>
        <p:sp>
          <p:nvSpPr>
            <p:cNvPr id="192" name="Google Shape;192;p10"/>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3" name="Google Shape;193;p10"/>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4" name="Google Shape;194;p10"/>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5" name="Google Shape;195;p10"/>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6" name="Google Shape;196;p10"/>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7" name="Google Shape;197;p10"/>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8" name="Google Shape;198;p10"/>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9" name="Google Shape;199;p10"/>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0" name="Google Shape;200;p10"/>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1" name="Google Shape;201;p10"/>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2" name="Google Shape;202;p10"/>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3" name="Google Shape;203;p10"/>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4" name="Google Shape;204;p10"/>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05" name="Google Shape;205;p10"/>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06" name="Google Shape;206;p10"/>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chemeClr val="dk1"/>
                </a:solidFill>
                <a:latin typeface="Open Sans"/>
                <a:ea typeface="Open Sans"/>
                <a:cs typeface="Open Sans"/>
                <a:sym typeface="Open Sans"/>
              </a:rPr>
              <a:t>‹#›</a:t>
            </a:fld>
            <a:endParaRPr sz="700">
              <a:solidFill>
                <a:schemeClr val="dk1"/>
              </a:solidFill>
              <a:latin typeface="Open Sans"/>
              <a:ea typeface="Open Sans"/>
              <a:cs typeface="Open Sans"/>
              <a:sym typeface="Open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w/ 1 Cards + 3 Features">
  <p:cSld name="CUSTOM_1_1_1_1_1_1_1_1_2">
    <p:bg>
      <p:bgPr>
        <a:solidFill>
          <a:schemeClr val="lt2"/>
        </a:solidFill>
        <a:effectLst/>
      </p:bgPr>
    </p:bg>
    <p:spTree>
      <p:nvGrpSpPr>
        <p:cNvPr id="1" name="Shape 1738"/>
        <p:cNvGrpSpPr/>
        <p:nvPr/>
      </p:nvGrpSpPr>
      <p:grpSpPr>
        <a:xfrm>
          <a:off x="0" y="0"/>
          <a:ext cx="0" cy="0"/>
          <a:chOff x="0" y="0"/>
          <a:chExt cx="0" cy="0"/>
        </a:xfrm>
      </p:grpSpPr>
      <p:sp>
        <p:nvSpPr>
          <p:cNvPr id="1739" name="Google Shape;1739;p85"/>
          <p:cNvSpPr/>
          <p:nvPr/>
        </p:nvSpPr>
        <p:spPr>
          <a:xfrm>
            <a:off x="-10150" y="-20325"/>
            <a:ext cx="4582200" cy="5173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85"/>
          <p:cNvSpPr txBox="1">
            <a:spLocks noGrp="1"/>
          </p:cNvSpPr>
          <p:nvPr>
            <p:ph type="title"/>
          </p:nvPr>
        </p:nvSpPr>
        <p:spPr>
          <a:xfrm>
            <a:off x="676650" y="573025"/>
            <a:ext cx="3895200" cy="1350000"/>
          </a:xfrm>
          <a:prstGeom prst="rect">
            <a:avLst/>
          </a:prstGeom>
        </p:spPr>
        <p:txBody>
          <a:bodyPr spcFirstLastPara="1" wrap="square" lIns="0" tIns="0" rIns="320025" bIns="320025" anchor="b" anchorCtr="0">
            <a:noAutofit/>
          </a:bodyPr>
          <a:lstStyle>
            <a:lvl1pPr lvl="0"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741" name="Google Shape;1741;p85"/>
          <p:cNvSpPr txBox="1">
            <a:spLocks noGrp="1"/>
          </p:cNvSpPr>
          <p:nvPr>
            <p:ph type="body" idx="1"/>
          </p:nvPr>
        </p:nvSpPr>
        <p:spPr>
          <a:xfrm>
            <a:off x="676675" y="3209250"/>
            <a:ext cx="2267700" cy="12801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chemeClr val="dk2"/>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742" name="Google Shape;1742;p85"/>
          <p:cNvSpPr txBox="1">
            <a:spLocks noGrp="1"/>
          </p:cNvSpPr>
          <p:nvPr>
            <p:ph type="subTitle" idx="2"/>
          </p:nvPr>
        </p:nvSpPr>
        <p:spPr>
          <a:xfrm>
            <a:off x="676575" y="1933927"/>
            <a:ext cx="2267700" cy="1280100"/>
          </a:xfrm>
          <a:prstGeom prst="rect">
            <a:avLst/>
          </a:prstGeom>
          <a:solidFill>
            <a:schemeClr val="accent2"/>
          </a:solidFill>
        </p:spPr>
        <p:txBody>
          <a:bodyPr spcFirstLastPara="1" wrap="square" lIns="0" tIns="0" rIns="0" bIns="182875" anchor="b" anchorCtr="0">
            <a:noAutofit/>
          </a:bodyPr>
          <a:lstStyle>
            <a:lvl1pPr lvl="0" algn="ctr" rtl="0">
              <a:spcBef>
                <a:spcPts val="0"/>
              </a:spcBef>
              <a:spcAft>
                <a:spcPts val="0"/>
              </a:spcAft>
              <a:buClr>
                <a:schemeClr val="dk2"/>
              </a:buClr>
              <a:buSzPts val="1200"/>
              <a:buNone/>
              <a:defRPr sz="12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743" name="Google Shape;1743;p85"/>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1744" name="Google Shape;1744;p85"/>
          <p:cNvSpPr txBox="1">
            <a:spLocks noGrp="1"/>
          </p:cNvSpPr>
          <p:nvPr>
            <p:ph type="body" idx="3"/>
          </p:nvPr>
        </p:nvSpPr>
        <p:spPr>
          <a:xfrm>
            <a:off x="5221250" y="1289338"/>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745" name="Google Shape;1745;p85"/>
          <p:cNvSpPr txBox="1">
            <a:spLocks noGrp="1"/>
          </p:cNvSpPr>
          <p:nvPr>
            <p:ph type="subTitle" idx="4"/>
          </p:nvPr>
        </p:nvSpPr>
        <p:spPr>
          <a:xfrm>
            <a:off x="5221225" y="646963"/>
            <a:ext cx="3246000" cy="642300"/>
          </a:xfrm>
          <a:prstGeom prst="rect">
            <a:avLst/>
          </a:prstGeom>
        </p:spPr>
        <p:txBody>
          <a:bodyPr spcFirstLastPara="1" wrap="square" lIns="320025" tIns="0" rIns="0" bIns="0" anchor="b" anchorCtr="0">
            <a:noAutofit/>
          </a:bodyPr>
          <a:lstStyle>
            <a:lvl1pPr lvl="0" rtl="0">
              <a:spcBef>
                <a:spcPts val="0"/>
              </a:spcBef>
              <a:spcAft>
                <a:spcPts val="0"/>
              </a:spcAft>
              <a:buSzPts val="1100"/>
              <a:buNone/>
              <a:defRPr sz="1100"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sp>
        <p:nvSpPr>
          <p:cNvPr id="1746" name="Google Shape;1746;p85"/>
          <p:cNvSpPr txBox="1">
            <a:spLocks noGrp="1"/>
          </p:cNvSpPr>
          <p:nvPr>
            <p:ph type="body" idx="5"/>
          </p:nvPr>
        </p:nvSpPr>
        <p:spPr>
          <a:xfrm>
            <a:off x="5221250" y="256526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747" name="Google Shape;1747;p85"/>
          <p:cNvSpPr txBox="1">
            <a:spLocks noGrp="1"/>
          </p:cNvSpPr>
          <p:nvPr>
            <p:ph type="subTitle" idx="6"/>
          </p:nvPr>
        </p:nvSpPr>
        <p:spPr>
          <a:xfrm>
            <a:off x="5221225" y="1922888"/>
            <a:ext cx="3246000" cy="642300"/>
          </a:xfrm>
          <a:prstGeom prst="rect">
            <a:avLst/>
          </a:prstGeom>
        </p:spPr>
        <p:txBody>
          <a:bodyPr spcFirstLastPara="1" wrap="square" lIns="320025" tIns="0" rIns="0" bIns="0" anchor="b" anchorCtr="0">
            <a:noAutofit/>
          </a:bodyPr>
          <a:lstStyle>
            <a:lvl1pPr lvl="0" rtl="0">
              <a:spcBef>
                <a:spcPts val="0"/>
              </a:spcBef>
              <a:spcAft>
                <a:spcPts val="0"/>
              </a:spcAft>
              <a:buSzPts val="1100"/>
              <a:buNone/>
              <a:defRPr sz="1100"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sp>
        <p:nvSpPr>
          <p:cNvPr id="1748" name="Google Shape;1748;p85"/>
          <p:cNvSpPr txBox="1">
            <a:spLocks noGrp="1"/>
          </p:cNvSpPr>
          <p:nvPr>
            <p:ph type="body" idx="7"/>
          </p:nvPr>
        </p:nvSpPr>
        <p:spPr>
          <a:xfrm>
            <a:off x="5221250" y="3860513"/>
            <a:ext cx="3246000" cy="642300"/>
          </a:xfrm>
          <a:prstGeom prst="rect">
            <a:avLst/>
          </a:prstGeom>
        </p:spPr>
        <p:txBody>
          <a:bodyPr spcFirstLastPara="1" wrap="square" lIns="320025" tIns="91425" rIns="0" bIns="0" anchor="t" anchorCtr="0">
            <a:noAutofit/>
          </a:bodyPr>
          <a:lstStyle>
            <a:lvl1pPr marL="457200" lvl="0" indent="-298450" rtl="0">
              <a:lnSpc>
                <a:spcPct val="115000"/>
              </a:lnSpc>
              <a:spcBef>
                <a:spcPts val="0"/>
              </a:spcBef>
              <a:spcAft>
                <a:spcPts val="0"/>
              </a:spcAft>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749" name="Google Shape;1749;p85"/>
          <p:cNvSpPr txBox="1">
            <a:spLocks noGrp="1"/>
          </p:cNvSpPr>
          <p:nvPr>
            <p:ph type="subTitle" idx="8"/>
          </p:nvPr>
        </p:nvSpPr>
        <p:spPr>
          <a:xfrm>
            <a:off x="5221225" y="3218138"/>
            <a:ext cx="3246000" cy="642300"/>
          </a:xfrm>
          <a:prstGeom prst="rect">
            <a:avLst/>
          </a:prstGeom>
        </p:spPr>
        <p:txBody>
          <a:bodyPr spcFirstLastPara="1" wrap="square" lIns="320025" tIns="0" rIns="0" bIns="0" anchor="b" anchorCtr="0">
            <a:noAutofit/>
          </a:bodyPr>
          <a:lstStyle>
            <a:lvl1pPr lvl="0" rtl="0">
              <a:spcBef>
                <a:spcPts val="0"/>
              </a:spcBef>
              <a:spcAft>
                <a:spcPts val="0"/>
              </a:spcAft>
              <a:buSzPts val="1100"/>
              <a:buNone/>
              <a:defRPr sz="1100" b="1"/>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a:endParaRPr/>
          </a:p>
        </p:txBody>
      </p:sp>
      <p:pic>
        <p:nvPicPr>
          <p:cNvPr id="1750" name="Google Shape;1750;p85"/>
          <p:cNvPicPr preferRelativeResize="0"/>
          <p:nvPr/>
        </p:nvPicPr>
        <p:blipFill rotWithShape="1">
          <a:blip r:embed="rId2">
            <a:alphaModFix/>
          </a:blip>
          <a:srcRect l="-17483" t="-3620" r="-14268" b="-8462"/>
          <a:stretch/>
        </p:blipFill>
        <p:spPr>
          <a:xfrm>
            <a:off x="8594275" y="4620225"/>
            <a:ext cx="421700" cy="386673"/>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 Column Content">
  <p:cSld name="1 Column Content">
    <p:spTree>
      <p:nvGrpSpPr>
        <p:cNvPr id="1" name="Shape 1751"/>
        <p:cNvGrpSpPr/>
        <p:nvPr/>
      </p:nvGrpSpPr>
      <p:grpSpPr>
        <a:xfrm>
          <a:off x="0" y="0"/>
          <a:ext cx="0" cy="0"/>
          <a:chOff x="0" y="0"/>
          <a:chExt cx="0" cy="0"/>
        </a:xfrm>
      </p:grpSpPr>
      <p:sp>
        <p:nvSpPr>
          <p:cNvPr id="1752" name="Google Shape;1752;p86"/>
          <p:cNvSpPr txBox="1">
            <a:spLocks noGrp="1"/>
          </p:cNvSpPr>
          <p:nvPr>
            <p:ph type="title"/>
          </p:nvPr>
        </p:nvSpPr>
        <p:spPr>
          <a:xfrm>
            <a:off x="580240" y="213130"/>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1753" name="Google Shape;1753;p86"/>
          <p:cNvSpPr txBox="1">
            <a:spLocks noGrp="1"/>
          </p:cNvSpPr>
          <p:nvPr>
            <p:ph type="body" idx="1"/>
          </p:nvPr>
        </p:nvSpPr>
        <p:spPr>
          <a:xfrm>
            <a:off x="577065" y="939404"/>
            <a:ext cx="8001000" cy="34611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Main Point">
  <p:cSld name="CUSTOM_1_1_1_1_2">
    <p:bg>
      <p:bgPr>
        <a:solidFill>
          <a:schemeClr val="dk1"/>
        </a:solidFill>
        <a:effectLst/>
      </p:bgPr>
    </p:bg>
    <p:spTree>
      <p:nvGrpSpPr>
        <p:cNvPr id="1" name="Shape 1754"/>
        <p:cNvGrpSpPr/>
        <p:nvPr/>
      </p:nvGrpSpPr>
      <p:grpSpPr>
        <a:xfrm>
          <a:off x="0" y="0"/>
          <a:ext cx="0" cy="0"/>
          <a:chOff x="0" y="0"/>
          <a:chExt cx="0" cy="0"/>
        </a:xfrm>
      </p:grpSpPr>
      <p:sp>
        <p:nvSpPr>
          <p:cNvPr id="1755" name="Google Shape;1755;p87"/>
          <p:cNvSpPr/>
          <p:nvPr/>
        </p:nvSpPr>
        <p:spPr>
          <a:xfrm>
            <a:off x="676500" y="655325"/>
            <a:ext cx="7799700" cy="3833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87"/>
          <p:cNvSpPr txBox="1">
            <a:spLocks noGrp="1"/>
          </p:cNvSpPr>
          <p:nvPr>
            <p:ph type="title"/>
          </p:nvPr>
        </p:nvSpPr>
        <p:spPr>
          <a:xfrm>
            <a:off x="676650" y="649225"/>
            <a:ext cx="7790400" cy="2561700"/>
          </a:xfrm>
          <a:prstGeom prst="rect">
            <a:avLst/>
          </a:prstGeom>
          <a:solidFill>
            <a:schemeClr val="accent2"/>
          </a:solidFill>
        </p:spPr>
        <p:txBody>
          <a:bodyPr spcFirstLastPara="1" wrap="square" lIns="320025" tIns="91425" rIns="3200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757" name="Google Shape;1757;p87"/>
          <p:cNvSpPr txBox="1">
            <a:spLocks noGrp="1"/>
          </p:cNvSpPr>
          <p:nvPr>
            <p:ph type="subTitle" idx="1"/>
          </p:nvPr>
        </p:nvSpPr>
        <p:spPr>
          <a:xfrm>
            <a:off x="676600" y="3209550"/>
            <a:ext cx="7790400" cy="1279200"/>
          </a:xfrm>
          <a:prstGeom prst="rect">
            <a:avLst/>
          </a:prstGeom>
          <a:solidFill>
            <a:schemeClr val="accent2"/>
          </a:solidFill>
        </p:spPr>
        <p:txBody>
          <a:bodyPr spcFirstLastPara="1" wrap="square" lIns="320025" tIns="228600" rIns="320025" bIns="91425" anchor="t" anchorCtr="0">
            <a:noAutofit/>
          </a:bodyPr>
          <a:lstStyle>
            <a:lvl1pPr lvl="0" algn="ctr" rtl="0">
              <a:spcBef>
                <a:spcPts val="0"/>
              </a:spcBef>
              <a:spcAft>
                <a:spcPts val="0"/>
              </a:spcAft>
              <a:buClr>
                <a:schemeClr val="lt1"/>
              </a:buClr>
              <a:buSzPts val="2400"/>
              <a:buNone/>
              <a:defRPr sz="2400" i="1">
                <a:solidFill>
                  <a:schemeClr val="lt1"/>
                </a:solidFill>
              </a:defRPr>
            </a:lvl1pPr>
            <a:lvl2pPr lvl="1" algn="ctr" rtl="0">
              <a:spcBef>
                <a:spcPts val="1600"/>
              </a:spcBef>
              <a:spcAft>
                <a:spcPts val="0"/>
              </a:spcAft>
              <a:buSzPts val="2400"/>
              <a:buNone/>
              <a:defRPr sz="2400"/>
            </a:lvl2pPr>
            <a:lvl3pPr lvl="2" algn="ctr" rtl="0">
              <a:spcBef>
                <a:spcPts val="1600"/>
              </a:spcBef>
              <a:spcAft>
                <a:spcPts val="0"/>
              </a:spcAft>
              <a:buSzPts val="2400"/>
              <a:buNone/>
              <a:defRPr sz="2400"/>
            </a:lvl3pPr>
            <a:lvl4pPr lvl="3" algn="ctr" rtl="0">
              <a:spcBef>
                <a:spcPts val="1600"/>
              </a:spcBef>
              <a:spcAft>
                <a:spcPts val="0"/>
              </a:spcAft>
              <a:buSzPts val="2400"/>
              <a:buNone/>
              <a:defRPr sz="2400"/>
            </a:lvl4pPr>
            <a:lvl5pPr lvl="4" algn="ctr" rtl="0">
              <a:spcBef>
                <a:spcPts val="1600"/>
              </a:spcBef>
              <a:spcAft>
                <a:spcPts val="0"/>
              </a:spcAft>
              <a:buSzPts val="2400"/>
              <a:buNone/>
              <a:defRPr sz="2400"/>
            </a:lvl5pPr>
            <a:lvl6pPr lvl="5" algn="ctr" rtl="0">
              <a:spcBef>
                <a:spcPts val="1600"/>
              </a:spcBef>
              <a:spcAft>
                <a:spcPts val="0"/>
              </a:spcAft>
              <a:buSzPts val="2400"/>
              <a:buNone/>
              <a:defRPr sz="2400"/>
            </a:lvl6pPr>
            <a:lvl7pPr lvl="6" algn="ctr" rtl="0">
              <a:spcBef>
                <a:spcPts val="1600"/>
              </a:spcBef>
              <a:spcAft>
                <a:spcPts val="0"/>
              </a:spcAft>
              <a:buSzPts val="2400"/>
              <a:buNone/>
              <a:defRPr sz="2400"/>
            </a:lvl7pPr>
            <a:lvl8pPr lvl="7" algn="ctr" rtl="0">
              <a:spcBef>
                <a:spcPts val="1600"/>
              </a:spcBef>
              <a:spcAft>
                <a:spcPts val="0"/>
              </a:spcAft>
              <a:buSzPts val="2400"/>
              <a:buNone/>
              <a:defRPr sz="2400"/>
            </a:lvl8pPr>
            <a:lvl9pPr lvl="8" algn="ctr" rtl="0">
              <a:spcBef>
                <a:spcPts val="1600"/>
              </a:spcBef>
              <a:spcAft>
                <a:spcPts val="1600"/>
              </a:spcAft>
              <a:buSzPts val="2400"/>
              <a:buNone/>
              <a:defRPr sz="2400"/>
            </a:lvl9pPr>
          </a:lstStyle>
          <a:p>
            <a:endParaRPr/>
          </a:p>
        </p:txBody>
      </p:sp>
      <p:sp>
        <p:nvSpPr>
          <p:cNvPr id="1758" name="Google Shape;1758;p87"/>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759" name="Google Shape;1759;p87"/>
          <p:cNvPicPr preferRelativeResize="0"/>
          <p:nvPr/>
        </p:nvPicPr>
        <p:blipFill rotWithShape="1">
          <a:blip r:embed="rId2">
            <a:alphaModFix/>
          </a:blip>
          <a:srcRect l="-14163" t="-10138" r="-17588" b="-6930"/>
          <a:stretch/>
        </p:blipFill>
        <p:spPr>
          <a:xfrm>
            <a:off x="8600225" y="4620825"/>
            <a:ext cx="421700" cy="403876"/>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760"/>
        <p:cNvGrpSpPr/>
        <p:nvPr/>
      </p:nvGrpSpPr>
      <p:grpSpPr>
        <a:xfrm>
          <a:off x="0" y="0"/>
          <a:ext cx="0" cy="0"/>
          <a:chOff x="0" y="0"/>
          <a:chExt cx="0" cy="0"/>
        </a:xfrm>
      </p:grpSpPr>
      <p:sp>
        <p:nvSpPr>
          <p:cNvPr id="1761" name="Google Shape;1761;p88"/>
          <p:cNvSpPr txBox="1">
            <a:spLocks noGrp="1"/>
          </p:cNvSpPr>
          <p:nvPr>
            <p:ph type="title"/>
          </p:nvPr>
        </p:nvSpPr>
        <p:spPr>
          <a:xfrm>
            <a:off x="580240" y="220265"/>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1762" name="Google Shape;1762;p88"/>
          <p:cNvSpPr txBox="1">
            <a:spLocks noGrp="1"/>
          </p:cNvSpPr>
          <p:nvPr>
            <p:ph type="body" idx="1"/>
          </p:nvPr>
        </p:nvSpPr>
        <p:spPr>
          <a:xfrm>
            <a:off x="577065" y="939800"/>
            <a:ext cx="3886200" cy="34704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1763" name="Google Shape;1763;p88"/>
          <p:cNvSpPr txBox="1">
            <a:spLocks noGrp="1"/>
          </p:cNvSpPr>
          <p:nvPr>
            <p:ph type="body" idx="2"/>
          </p:nvPr>
        </p:nvSpPr>
        <p:spPr>
          <a:xfrm>
            <a:off x="4686300" y="939800"/>
            <a:ext cx="3886200" cy="34704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 Column Content 1">
  <p:cSld name="2 Column Content_1">
    <p:spTree>
      <p:nvGrpSpPr>
        <p:cNvPr id="1" name="Shape 1764"/>
        <p:cNvGrpSpPr/>
        <p:nvPr/>
      </p:nvGrpSpPr>
      <p:grpSpPr>
        <a:xfrm>
          <a:off x="0" y="0"/>
          <a:ext cx="0" cy="0"/>
          <a:chOff x="0" y="0"/>
          <a:chExt cx="0" cy="0"/>
        </a:xfrm>
      </p:grpSpPr>
      <p:sp>
        <p:nvSpPr>
          <p:cNvPr id="1765" name="Google Shape;1765;p89"/>
          <p:cNvSpPr txBox="1">
            <a:spLocks noGrp="1"/>
          </p:cNvSpPr>
          <p:nvPr>
            <p:ph type="title"/>
          </p:nvPr>
        </p:nvSpPr>
        <p:spPr>
          <a:xfrm>
            <a:off x="580240" y="220265"/>
            <a:ext cx="8001000" cy="613200"/>
          </a:xfrm>
          <a:prstGeom prst="rect">
            <a:avLst/>
          </a:prstGeom>
          <a:noFill/>
          <a:ln>
            <a:noFill/>
          </a:ln>
        </p:spPr>
        <p:txBody>
          <a:bodyPr spcFirstLastPara="1" wrap="square" lIns="68575" tIns="68575" rIns="68575" bIns="68575" anchor="ctr" anchorCtr="0">
            <a:noAutofit/>
          </a:bodyPr>
          <a:lstStyle>
            <a:lvl1pPr marR="0" lvl="0" algn="l" rtl="0">
              <a:lnSpc>
                <a:spcPct val="80000"/>
              </a:lnSpc>
              <a:spcBef>
                <a:spcPts val="0"/>
              </a:spcBef>
              <a:spcAft>
                <a:spcPts val="0"/>
              </a:spcAft>
              <a:buSzPts val="1100"/>
              <a:buNone/>
              <a:defRPr sz="32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SzPts val="1100"/>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100"/>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100"/>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100"/>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100"/>
              <a:buNone/>
              <a:defRPr sz="4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100"/>
              <a:buNone/>
              <a:defRPr sz="4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100"/>
              <a:buNone/>
              <a:defRPr sz="4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100"/>
              <a:buNone/>
              <a:defRPr sz="4000" b="1" i="0" u="none" strike="noStrike" cap="none">
                <a:solidFill>
                  <a:schemeClr val="dk1"/>
                </a:solidFill>
                <a:latin typeface="Arial"/>
                <a:ea typeface="Arial"/>
                <a:cs typeface="Arial"/>
                <a:sym typeface="Arial"/>
              </a:defRPr>
            </a:lvl9pPr>
          </a:lstStyle>
          <a:p>
            <a:endParaRPr/>
          </a:p>
        </p:txBody>
      </p:sp>
      <p:sp>
        <p:nvSpPr>
          <p:cNvPr id="1766" name="Google Shape;1766;p89"/>
          <p:cNvSpPr txBox="1">
            <a:spLocks noGrp="1"/>
          </p:cNvSpPr>
          <p:nvPr>
            <p:ph type="body" idx="1"/>
          </p:nvPr>
        </p:nvSpPr>
        <p:spPr>
          <a:xfrm>
            <a:off x="577065" y="939801"/>
            <a:ext cx="3886200" cy="3470100"/>
          </a:xfrm>
          <a:prstGeom prst="rect">
            <a:avLst/>
          </a:prstGeom>
          <a:noFill/>
          <a:ln>
            <a:noFill/>
          </a:ln>
        </p:spPr>
        <p:txBody>
          <a:bodyPr spcFirstLastPara="1" wrap="square" lIns="68575" tIns="68575" rIns="68575" bIns="68575" anchor="t" anchorCtr="0">
            <a:noAutofit/>
          </a:bodyPr>
          <a:lstStyle>
            <a:lvl1pPr marL="457200" marR="0" lvl="0" indent="-381000" algn="l" rtl="0">
              <a:lnSpc>
                <a:spcPct val="100000"/>
              </a:lnSpc>
              <a:spcBef>
                <a:spcPts val="50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40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40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40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40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40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40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40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1767" name="Google Shape;1767;p89"/>
          <p:cNvSpPr txBox="1">
            <a:spLocks noGrp="1"/>
          </p:cNvSpPr>
          <p:nvPr>
            <p:ph type="body" idx="2"/>
          </p:nvPr>
        </p:nvSpPr>
        <p:spPr>
          <a:xfrm>
            <a:off x="4686300" y="939801"/>
            <a:ext cx="3886200" cy="3470100"/>
          </a:xfrm>
          <a:prstGeom prst="rect">
            <a:avLst/>
          </a:prstGeom>
          <a:noFill/>
          <a:ln>
            <a:noFill/>
          </a:ln>
        </p:spPr>
        <p:txBody>
          <a:bodyPr spcFirstLastPara="1" wrap="square" lIns="68575" tIns="68575" rIns="68575" bIns="68575" anchor="t" anchorCtr="0">
            <a:noAutofit/>
          </a:bodyPr>
          <a:lstStyle>
            <a:lvl1pPr marL="457200" marR="0" lvl="0" indent="-381000" algn="l" rtl="0">
              <a:lnSpc>
                <a:spcPct val="100000"/>
              </a:lnSpc>
              <a:spcBef>
                <a:spcPts val="50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40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40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40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40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40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40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40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Bulleted List">
  <p:cSld name="CUSTOM_4_4">
    <p:bg>
      <p:bgPr>
        <a:solidFill>
          <a:schemeClr val="dk1"/>
        </a:solidFill>
        <a:effectLst/>
      </p:bgPr>
    </p:bg>
    <p:spTree>
      <p:nvGrpSpPr>
        <p:cNvPr id="1" name="Shape 1768"/>
        <p:cNvGrpSpPr/>
        <p:nvPr/>
      </p:nvGrpSpPr>
      <p:grpSpPr>
        <a:xfrm>
          <a:off x="0" y="0"/>
          <a:ext cx="0" cy="0"/>
          <a:chOff x="0" y="0"/>
          <a:chExt cx="0" cy="0"/>
        </a:xfrm>
      </p:grpSpPr>
      <p:sp>
        <p:nvSpPr>
          <p:cNvPr id="1769" name="Google Shape;1769;p90"/>
          <p:cNvSpPr txBox="1">
            <a:spLocks noGrp="1"/>
          </p:cNvSpPr>
          <p:nvPr>
            <p:ph type="title"/>
          </p:nvPr>
        </p:nvSpPr>
        <p:spPr>
          <a:xfrm>
            <a:off x="676650" y="10225"/>
            <a:ext cx="7790400" cy="12792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770" name="Google Shape;1770;p90"/>
          <p:cNvSpPr txBox="1">
            <a:spLocks noGrp="1"/>
          </p:cNvSpPr>
          <p:nvPr>
            <p:ph type="subTitle" idx="1"/>
          </p:nvPr>
        </p:nvSpPr>
        <p:spPr>
          <a:xfrm>
            <a:off x="676650" y="1289300"/>
            <a:ext cx="7790400" cy="320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771" name="Google Shape;1771;p90"/>
          <p:cNvSpPr txBox="1">
            <a:spLocks noGrp="1"/>
          </p:cNvSpPr>
          <p:nvPr>
            <p:ph type="body" idx="2"/>
          </p:nvPr>
        </p:nvSpPr>
        <p:spPr>
          <a:xfrm>
            <a:off x="676675" y="1609400"/>
            <a:ext cx="7790400" cy="2880000"/>
          </a:xfrm>
          <a:prstGeom prst="rect">
            <a:avLst/>
          </a:prstGeom>
        </p:spPr>
        <p:txBody>
          <a:bodyPr spcFirstLastPara="1" wrap="square" lIns="0" tIns="91425" rIns="0" bIns="91425" anchor="t" anchorCtr="0">
            <a:noAutofit/>
          </a:bodyPr>
          <a:lstStyle>
            <a:lvl1pPr marL="457200" lvl="0" indent="-317500" rtl="0">
              <a:lnSpc>
                <a:spcPct val="114000"/>
              </a:lnSpc>
              <a:spcBef>
                <a:spcPts val="0"/>
              </a:spcBef>
              <a:spcAft>
                <a:spcPts val="0"/>
              </a:spcAft>
              <a:buClr>
                <a:schemeClr val="dk2"/>
              </a:buClr>
              <a:buSzPts val="1400"/>
              <a:buChar char="●"/>
              <a:defRPr sz="1400">
                <a:solidFill>
                  <a:schemeClr val="lt1"/>
                </a:solidFill>
              </a:defRPr>
            </a:lvl1pPr>
            <a:lvl2pPr marL="914400" lvl="1" indent="-317500" rtl="0">
              <a:lnSpc>
                <a:spcPct val="114000"/>
              </a:lnSpc>
              <a:spcBef>
                <a:spcPts val="1100"/>
              </a:spcBef>
              <a:spcAft>
                <a:spcPts val="0"/>
              </a:spcAft>
              <a:buClr>
                <a:schemeClr val="lt1"/>
              </a:buClr>
              <a:buSzPts val="1400"/>
              <a:buChar char="●"/>
              <a:defRPr>
                <a:solidFill>
                  <a:schemeClr val="lt1"/>
                </a:solidFill>
              </a:defRPr>
            </a:lvl2pPr>
            <a:lvl3pPr marL="1371600" lvl="2" indent="-317500" rtl="0">
              <a:lnSpc>
                <a:spcPct val="114000"/>
              </a:lnSpc>
              <a:spcBef>
                <a:spcPts val="1100"/>
              </a:spcBef>
              <a:spcAft>
                <a:spcPts val="0"/>
              </a:spcAft>
              <a:buClr>
                <a:schemeClr val="lt1"/>
              </a:buClr>
              <a:buSzPts val="1400"/>
              <a:buChar char="○"/>
              <a:defRPr>
                <a:solidFill>
                  <a:schemeClr val="lt1"/>
                </a:solidFill>
              </a:defRPr>
            </a:lvl3pPr>
            <a:lvl4pPr marL="1828800" lvl="3" indent="-317500" rtl="0">
              <a:lnSpc>
                <a:spcPct val="114000"/>
              </a:lnSpc>
              <a:spcBef>
                <a:spcPts val="1100"/>
              </a:spcBef>
              <a:spcAft>
                <a:spcPts val="0"/>
              </a:spcAft>
              <a:buClr>
                <a:schemeClr val="lt1"/>
              </a:buClr>
              <a:buSzPts val="1400"/>
              <a:buChar char="●"/>
              <a:defRPr>
                <a:solidFill>
                  <a:schemeClr val="lt1"/>
                </a:solidFill>
              </a:defRPr>
            </a:lvl4pPr>
            <a:lvl5pPr marL="2286000" lvl="4" indent="-317500" rtl="0">
              <a:lnSpc>
                <a:spcPct val="114000"/>
              </a:lnSpc>
              <a:spcBef>
                <a:spcPts val="1100"/>
              </a:spcBef>
              <a:spcAft>
                <a:spcPts val="0"/>
              </a:spcAft>
              <a:buClr>
                <a:schemeClr val="lt1"/>
              </a:buClr>
              <a:buSzPts val="1400"/>
              <a:buChar char="○"/>
              <a:defRPr>
                <a:solidFill>
                  <a:schemeClr val="lt1"/>
                </a:solidFill>
              </a:defRPr>
            </a:lvl5pPr>
            <a:lvl6pPr marL="2743200" lvl="5" indent="-317500" rtl="0">
              <a:lnSpc>
                <a:spcPct val="114000"/>
              </a:lnSpc>
              <a:spcBef>
                <a:spcPts val="1100"/>
              </a:spcBef>
              <a:spcAft>
                <a:spcPts val="0"/>
              </a:spcAft>
              <a:buClr>
                <a:schemeClr val="lt1"/>
              </a:buClr>
              <a:buSzPts val="1400"/>
              <a:buChar char="■"/>
              <a:defRPr>
                <a:solidFill>
                  <a:schemeClr val="lt1"/>
                </a:solidFill>
              </a:defRPr>
            </a:lvl6pPr>
            <a:lvl7pPr marL="3200400" lvl="6" indent="-317500" rtl="0">
              <a:lnSpc>
                <a:spcPct val="114000"/>
              </a:lnSpc>
              <a:spcBef>
                <a:spcPts val="1100"/>
              </a:spcBef>
              <a:spcAft>
                <a:spcPts val="0"/>
              </a:spcAft>
              <a:buClr>
                <a:schemeClr val="lt1"/>
              </a:buClr>
              <a:buSzPts val="1400"/>
              <a:buChar char="●"/>
              <a:defRPr>
                <a:solidFill>
                  <a:schemeClr val="lt1"/>
                </a:solidFill>
              </a:defRPr>
            </a:lvl7pPr>
            <a:lvl8pPr marL="3657600" lvl="7" indent="-317500" rtl="0">
              <a:lnSpc>
                <a:spcPct val="114000"/>
              </a:lnSpc>
              <a:spcBef>
                <a:spcPts val="1100"/>
              </a:spcBef>
              <a:spcAft>
                <a:spcPts val="0"/>
              </a:spcAft>
              <a:buClr>
                <a:schemeClr val="lt1"/>
              </a:buClr>
              <a:buSzPts val="1400"/>
              <a:buChar char="○"/>
              <a:defRPr>
                <a:solidFill>
                  <a:schemeClr val="lt1"/>
                </a:solidFill>
              </a:defRPr>
            </a:lvl8pPr>
            <a:lvl9pPr marL="4114800" lvl="8" indent="-317500" rtl="0">
              <a:lnSpc>
                <a:spcPct val="114000"/>
              </a:lnSpc>
              <a:spcBef>
                <a:spcPts val="1100"/>
              </a:spcBef>
              <a:spcAft>
                <a:spcPts val="1100"/>
              </a:spcAft>
              <a:buClr>
                <a:schemeClr val="lt1"/>
              </a:buClr>
              <a:buSzPts val="1400"/>
              <a:buChar char="■"/>
              <a:defRPr>
                <a:solidFill>
                  <a:schemeClr val="lt1"/>
                </a:solidFill>
              </a:defRPr>
            </a:lvl9pPr>
          </a:lstStyle>
          <a:p>
            <a:endParaRPr/>
          </a:p>
        </p:txBody>
      </p:sp>
      <p:sp>
        <p:nvSpPr>
          <p:cNvPr id="1772" name="Google Shape;1772;p90"/>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773" name="Google Shape;1773;p90"/>
          <p:cNvPicPr preferRelativeResize="0"/>
          <p:nvPr/>
        </p:nvPicPr>
        <p:blipFill rotWithShape="1">
          <a:blip r:embed="rId2">
            <a:alphaModFix/>
          </a:blip>
          <a:srcRect l="-14163" t="-10138" r="-17588" b="-6930"/>
          <a:stretch/>
        </p:blipFill>
        <p:spPr>
          <a:xfrm>
            <a:off x="8600225" y="4620825"/>
            <a:ext cx="421700" cy="403876"/>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3.Main Content">
  <p:cSld name="CUSTOM_4_2_1_3">
    <p:bg>
      <p:bgPr>
        <a:solidFill>
          <a:schemeClr val="lt2"/>
        </a:solidFill>
        <a:effectLst/>
      </p:bgPr>
    </p:bg>
    <p:spTree>
      <p:nvGrpSpPr>
        <p:cNvPr id="1" name="Shape 1774"/>
        <p:cNvGrpSpPr/>
        <p:nvPr/>
      </p:nvGrpSpPr>
      <p:grpSpPr>
        <a:xfrm>
          <a:off x="0" y="0"/>
          <a:ext cx="0" cy="0"/>
          <a:chOff x="0" y="0"/>
          <a:chExt cx="0" cy="0"/>
        </a:xfrm>
      </p:grpSpPr>
      <p:sp>
        <p:nvSpPr>
          <p:cNvPr id="1775" name="Google Shape;1775;p91"/>
          <p:cNvSpPr txBox="1">
            <a:spLocks noGrp="1"/>
          </p:cNvSpPr>
          <p:nvPr>
            <p:ph type="title"/>
          </p:nvPr>
        </p:nvSpPr>
        <p:spPr>
          <a:xfrm>
            <a:off x="676650" y="0"/>
            <a:ext cx="7790400" cy="1135800"/>
          </a:xfrm>
          <a:prstGeom prst="rect">
            <a:avLst/>
          </a:prstGeom>
        </p:spPr>
        <p:txBody>
          <a:bodyPr spcFirstLastPara="1" wrap="square" lIns="0" tIns="0" rIns="0" bIns="228600" anchor="b" anchorCtr="0">
            <a:noAutofit/>
          </a:bodyPr>
          <a:lstStyle>
            <a:lvl1pPr lvl="0" rtl="0">
              <a:spcBef>
                <a:spcPts val="0"/>
              </a:spcBef>
              <a:spcAft>
                <a:spcPts val="0"/>
              </a:spcAft>
              <a:buSzPts val="3200"/>
              <a:buNone/>
              <a:defRPr/>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776" name="Google Shape;1776;p91"/>
          <p:cNvSpPr/>
          <p:nvPr/>
        </p:nvSpPr>
        <p:spPr>
          <a:xfrm>
            <a:off x="676650" y="9654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77" name="Google Shape;1777;p91"/>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778" name="Google Shape;1778;p91"/>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1779" name="Google Shape;1779;p91"/>
          <p:cNvSpPr txBox="1">
            <a:spLocks noGrp="1"/>
          </p:cNvSpPr>
          <p:nvPr>
            <p:ph type="body" idx="1"/>
          </p:nvPr>
        </p:nvSpPr>
        <p:spPr>
          <a:xfrm>
            <a:off x="676675" y="1136900"/>
            <a:ext cx="7790400" cy="3508200"/>
          </a:xfrm>
          <a:prstGeom prst="rect">
            <a:avLst/>
          </a:prstGeom>
        </p:spPr>
        <p:txBody>
          <a:bodyPr spcFirstLastPara="1" wrap="square" lIns="0" tIns="91425" rIns="0" bIns="91425" anchor="t" anchorCtr="0">
            <a:normAutofit/>
          </a:bodyPr>
          <a:lstStyle>
            <a:lvl1pPr marL="457200" lvl="0" indent="-342900" rtl="0">
              <a:lnSpc>
                <a:spcPct val="115000"/>
              </a:lnSpc>
              <a:spcBef>
                <a:spcPts val="0"/>
              </a:spcBef>
              <a:spcAft>
                <a:spcPts val="0"/>
              </a:spcAft>
              <a:buSzPts val="1800"/>
              <a:buChar char="●"/>
              <a:defRPr/>
            </a:lvl1pPr>
            <a:lvl2pPr marL="914400" lvl="1" indent="-317500" rtl="0">
              <a:lnSpc>
                <a:spcPct val="115000"/>
              </a:lnSpc>
              <a:spcBef>
                <a:spcPts val="400"/>
              </a:spcBef>
              <a:spcAft>
                <a:spcPts val="0"/>
              </a:spcAft>
              <a:buSzPts val="1400"/>
              <a:buChar char="○"/>
              <a:defRPr/>
            </a:lvl2pPr>
            <a:lvl3pPr marL="1371600" lvl="2" indent="-317500" rtl="0">
              <a:lnSpc>
                <a:spcPct val="115000"/>
              </a:lnSpc>
              <a:spcBef>
                <a:spcPts val="400"/>
              </a:spcBef>
              <a:spcAft>
                <a:spcPts val="0"/>
              </a:spcAft>
              <a:buSzPts val="1400"/>
              <a:buChar char="■"/>
              <a:defRPr/>
            </a:lvl3pPr>
            <a:lvl4pPr marL="1828800" lvl="3" indent="-317500" rtl="0">
              <a:lnSpc>
                <a:spcPct val="115000"/>
              </a:lnSpc>
              <a:spcBef>
                <a:spcPts val="400"/>
              </a:spcBef>
              <a:spcAft>
                <a:spcPts val="0"/>
              </a:spcAft>
              <a:buSzPts val="1400"/>
              <a:buChar char="●"/>
              <a:defRPr/>
            </a:lvl4pPr>
            <a:lvl5pPr marL="2286000" lvl="4" indent="-317500" rtl="0">
              <a:lnSpc>
                <a:spcPct val="115000"/>
              </a:lnSpc>
              <a:spcBef>
                <a:spcPts val="400"/>
              </a:spcBef>
              <a:spcAft>
                <a:spcPts val="0"/>
              </a:spcAft>
              <a:buSzPts val="1400"/>
              <a:buChar char="○"/>
              <a:defRPr/>
            </a:lvl5pPr>
            <a:lvl6pPr marL="2743200" lvl="5" indent="-317500" rtl="0">
              <a:lnSpc>
                <a:spcPct val="115000"/>
              </a:lnSpc>
              <a:spcBef>
                <a:spcPts val="400"/>
              </a:spcBef>
              <a:spcAft>
                <a:spcPts val="0"/>
              </a:spcAft>
              <a:buSzPts val="1400"/>
              <a:buChar char="■"/>
              <a:defRPr/>
            </a:lvl6pPr>
            <a:lvl7pPr marL="3200400" lvl="6" indent="-317500" rtl="0">
              <a:lnSpc>
                <a:spcPct val="115000"/>
              </a:lnSpc>
              <a:spcBef>
                <a:spcPts val="400"/>
              </a:spcBef>
              <a:spcAft>
                <a:spcPts val="0"/>
              </a:spcAft>
              <a:buSzPts val="1400"/>
              <a:buChar char="●"/>
              <a:defRPr/>
            </a:lvl7pPr>
            <a:lvl8pPr marL="3657600" lvl="7" indent="-317500" rtl="0">
              <a:lnSpc>
                <a:spcPct val="115000"/>
              </a:lnSpc>
              <a:spcBef>
                <a:spcPts val="400"/>
              </a:spcBef>
              <a:spcAft>
                <a:spcPts val="0"/>
              </a:spcAft>
              <a:buSzPts val="1400"/>
              <a:buChar char="○"/>
              <a:defRPr/>
            </a:lvl8pPr>
            <a:lvl9pPr marL="4114800" lvl="8" indent="-317500" rtl="0">
              <a:lnSpc>
                <a:spcPct val="115000"/>
              </a:lnSpc>
              <a:spcBef>
                <a:spcPts val="400"/>
              </a:spcBef>
              <a:spcAft>
                <a:spcPts val="400"/>
              </a:spcAft>
              <a:buSzPts val="1400"/>
              <a:buChar char="■"/>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3.Main Content 3">
  <p:cSld name="CUSTOM_4_2_1_6">
    <p:bg>
      <p:bgPr>
        <a:solidFill>
          <a:schemeClr val="lt2"/>
        </a:solidFill>
        <a:effectLst/>
      </p:bgPr>
    </p:bg>
    <p:spTree>
      <p:nvGrpSpPr>
        <p:cNvPr id="1" name="Shape 1780"/>
        <p:cNvGrpSpPr/>
        <p:nvPr/>
      </p:nvGrpSpPr>
      <p:grpSpPr>
        <a:xfrm>
          <a:off x="0" y="0"/>
          <a:ext cx="0" cy="0"/>
          <a:chOff x="0" y="0"/>
          <a:chExt cx="0" cy="0"/>
        </a:xfrm>
      </p:grpSpPr>
      <p:sp>
        <p:nvSpPr>
          <p:cNvPr id="1781" name="Google Shape;1781;p92"/>
          <p:cNvSpPr txBox="1">
            <a:spLocks noGrp="1"/>
          </p:cNvSpPr>
          <p:nvPr>
            <p:ph type="title"/>
          </p:nvPr>
        </p:nvSpPr>
        <p:spPr>
          <a:xfrm>
            <a:off x="676650" y="0"/>
            <a:ext cx="7790400" cy="1135800"/>
          </a:xfrm>
          <a:prstGeom prst="rect">
            <a:avLst/>
          </a:prstGeom>
        </p:spPr>
        <p:txBody>
          <a:bodyPr spcFirstLastPara="1" wrap="square" lIns="0" tIns="0" rIns="0" bIns="228600" anchor="b" anchorCtr="0">
            <a:noAutofit/>
          </a:bodyPr>
          <a:lstStyle>
            <a:lvl1pPr lvl="0" rtl="0">
              <a:spcBef>
                <a:spcPts val="0"/>
              </a:spcBef>
              <a:spcAft>
                <a:spcPts val="0"/>
              </a:spcAft>
              <a:buSzPts val="3200"/>
              <a:buNone/>
              <a:defRPr/>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782" name="Google Shape;1782;p92"/>
          <p:cNvSpPr/>
          <p:nvPr/>
        </p:nvSpPr>
        <p:spPr>
          <a:xfrm>
            <a:off x="676650" y="9654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83" name="Google Shape;1783;p92"/>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784" name="Google Shape;1784;p92"/>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1785" name="Google Shape;1785;p92"/>
          <p:cNvSpPr txBox="1">
            <a:spLocks noGrp="1"/>
          </p:cNvSpPr>
          <p:nvPr>
            <p:ph type="body" idx="1"/>
          </p:nvPr>
        </p:nvSpPr>
        <p:spPr>
          <a:xfrm>
            <a:off x="676675" y="1136900"/>
            <a:ext cx="7790400" cy="3508200"/>
          </a:xfrm>
          <a:prstGeom prst="rect">
            <a:avLst/>
          </a:prstGeom>
        </p:spPr>
        <p:txBody>
          <a:bodyPr spcFirstLastPara="1" wrap="square" lIns="0" tIns="91425" rIns="0" bIns="91425" anchor="t" anchorCtr="0">
            <a:normAutofit/>
          </a:bodyPr>
          <a:lstStyle>
            <a:lvl1pPr marL="457200" lvl="0" indent="-342900" rtl="0">
              <a:lnSpc>
                <a:spcPct val="115000"/>
              </a:lnSpc>
              <a:spcBef>
                <a:spcPts val="0"/>
              </a:spcBef>
              <a:spcAft>
                <a:spcPts val="0"/>
              </a:spcAft>
              <a:buSzPts val="1800"/>
              <a:buChar char="●"/>
              <a:defRPr/>
            </a:lvl1pPr>
            <a:lvl2pPr marL="914400" lvl="1" indent="-317500" rtl="0">
              <a:lnSpc>
                <a:spcPct val="115000"/>
              </a:lnSpc>
              <a:spcBef>
                <a:spcPts val="400"/>
              </a:spcBef>
              <a:spcAft>
                <a:spcPts val="0"/>
              </a:spcAft>
              <a:buSzPts val="1400"/>
              <a:buChar char="○"/>
              <a:defRPr/>
            </a:lvl2pPr>
            <a:lvl3pPr marL="1371600" lvl="2" indent="-317500" rtl="0">
              <a:lnSpc>
                <a:spcPct val="115000"/>
              </a:lnSpc>
              <a:spcBef>
                <a:spcPts val="400"/>
              </a:spcBef>
              <a:spcAft>
                <a:spcPts val="0"/>
              </a:spcAft>
              <a:buSzPts val="1400"/>
              <a:buChar char="■"/>
              <a:defRPr/>
            </a:lvl3pPr>
            <a:lvl4pPr marL="1828800" lvl="3" indent="-317500" rtl="0">
              <a:lnSpc>
                <a:spcPct val="115000"/>
              </a:lnSpc>
              <a:spcBef>
                <a:spcPts val="400"/>
              </a:spcBef>
              <a:spcAft>
                <a:spcPts val="0"/>
              </a:spcAft>
              <a:buSzPts val="1400"/>
              <a:buChar char="●"/>
              <a:defRPr/>
            </a:lvl4pPr>
            <a:lvl5pPr marL="2286000" lvl="4" indent="-317500" rtl="0">
              <a:lnSpc>
                <a:spcPct val="115000"/>
              </a:lnSpc>
              <a:spcBef>
                <a:spcPts val="400"/>
              </a:spcBef>
              <a:spcAft>
                <a:spcPts val="0"/>
              </a:spcAft>
              <a:buSzPts val="1400"/>
              <a:buChar char="○"/>
              <a:defRPr/>
            </a:lvl5pPr>
            <a:lvl6pPr marL="2743200" lvl="5" indent="-317500" rtl="0">
              <a:lnSpc>
                <a:spcPct val="115000"/>
              </a:lnSpc>
              <a:spcBef>
                <a:spcPts val="400"/>
              </a:spcBef>
              <a:spcAft>
                <a:spcPts val="0"/>
              </a:spcAft>
              <a:buSzPts val="1400"/>
              <a:buChar char="■"/>
              <a:defRPr/>
            </a:lvl6pPr>
            <a:lvl7pPr marL="3200400" lvl="6" indent="-317500" rtl="0">
              <a:lnSpc>
                <a:spcPct val="115000"/>
              </a:lnSpc>
              <a:spcBef>
                <a:spcPts val="400"/>
              </a:spcBef>
              <a:spcAft>
                <a:spcPts val="0"/>
              </a:spcAft>
              <a:buSzPts val="1400"/>
              <a:buChar char="●"/>
              <a:defRPr/>
            </a:lvl7pPr>
            <a:lvl8pPr marL="3657600" lvl="7" indent="-317500" rtl="0">
              <a:lnSpc>
                <a:spcPct val="115000"/>
              </a:lnSpc>
              <a:spcBef>
                <a:spcPts val="400"/>
              </a:spcBef>
              <a:spcAft>
                <a:spcPts val="0"/>
              </a:spcAft>
              <a:buSzPts val="1400"/>
              <a:buChar char="○"/>
              <a:defRPr/>
            </a:lvl8pPr>
            <a:lvl9pPr marL="4114800" lvl="8" indent="-317500" rtl="0">
              <a:lnSpc>
                <a:spcPct val="115000"/>
              </a:lnSpc>
              <a:spcBef>
                <a:spcPts val="400"/>
              </a:spcBef>
              <a:spcAft>
                <a:spcPts val="400"/>
              </a:spcAft>
              <a:buSzPts val="1400"/>
              <a:buChar char="■"/>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 Column Text">
  <p:cSld name="2 Column Text">
    <p:spTree>
      <p:nvGrpSpPr>
        <p:cNvPr id="1" name="Shape 1786"/>
        <p:cNvGrpSpPr/>
        <p:nvPr/>
      </p:nvGrpSpPr>
      <p:grpSpPr>
        <a:xfrm>
          <a:off x="0" y="0"/>
          <a:ext cx="0" cy="0"/>
          <a:chOff x="0" y="0"/>
          <a:chExt cx="0" cy="0"/>
        </a:xfrm>
      </p:grpSpPr>
      <p:sp>
        <p:nvSpPr>
          <p:cNvPr id="1787" name="Google Shape;1787;p93"/>
          <p:cNvSpPr txBox="1">
            <a:spLocks noGrp="1"/>
          </p:cNvSpPr>
          <p:nvPr>
            <p:ph type="title"/>
          </p:nvPr>
        </p:nvSpPr>
        <p:spPr>
          <a:xfrm>
            <a:off x="580760" y="215214"/>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1788" name="Google Shape;1788;p93"/>
          <p:cNvSpPr txBox="1">
            <a:spLocks noGrp="1"/>
          </p:cNvSpPr>
          <p:nvPr>
            <p:ph type="body" idx="1"/>
          </p:nvPr>
        </p:nvSpPr>
        <p:spPr>
          <a:xfrm>
            <a:off x="577065" y="952501"/>
            <a:ext cx="8013600" cy="419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480"/>
              </a:spcBef>
              <a:spcAft>
                <a:spcPts val="0"/>
              </a:spcAft>
              <a:buClr>
                <a:schemeClr val="accent1"/>
              </a:buClr>
              <a:buSzPts val="2400"/>
              <a:buFont typeface="Noto Sans Symbols"/>
              <a:buNone/>
              <a:defRPr sz="2400" b="0" i="0" u="none" strike="noStrike" cap="none">
                <a:solidFill>
                  <a:schemeClr val="lt2"/>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1789" name="Google Shape;1789;p93"/>
          <p:cNvSpPr txBox="1">
            <a:spLocks noGrp="1"/>
          </p:cNvSpPr>
          <p:nvPr>
            <p:ph type="body" idx="2"/>
          </p:nvPr>
        </p:nvSpPr>
        <p:spPr>
          <a:xfrm>
            <a:off x="577065" y="1488472"/>
            <a:ext cx="3886200" cy="2914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400"/>
              </a:spcBef>
              <a:spcAft>
                <a:spcPts val="0"/>
              </a:spcAft>
              <a:buClr>
                <a:schemeClr val="accent1"/>
              </a:buClr>
              <a:buSzPts val="2400"/>
              <a:buFont typeface="Noto Sans Symbols"/>
              <a:buNone/>
              <a:defRPr sz="20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accent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accent1"/>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1790" name="Google Shape;1790;p93"/>
          <p:cNvSpPr txBox="1">
            <a:spLocks noGrp="1"/>
          </p:cNvSpPr>
          <p:nvPr>
            <p:ph type="body" idx="3"/>
          </p:nvPr>
        </p:nvSpPr>
        <p:spPr>
          <a:xfrm>
            <a:off x="4699000" y="1495044"/>
            <a:ext cx="3886200" cy="2914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400"/>
              </a:spcBef>
              <a:spcAft>
                <a:spcPts val="0"/>
              </a:spcAft>
              <a:buClr>
                <a:schemeClr val="accent1"/>
              </a:buClr>
              <a:buSzPts val="2400"/>
              <a:buFont typeface="Noto Sans Symbols"/>
              <a:buNone/>
              <a:defRPr sz="20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accent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accent1"/>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hanks + Credits">
  <p:cSld name="BLANK_1">
    <p:bg>
      <p:bgPr>
        <a:solidFill>
          <a:schemeClr val="lt2"/>
        </a:solidFill>
        <a:effectLst/>
      </p:bgPr>
    </p:bg>
    <p:spTree>
      <p:nvGrpSpPr>
        <p:cNvPr id="1" name="Shape 1791"/>
        <p:cNvGrpSpPr/>
        <p:nvPr/>
      </p:nvGrpSpPr>
      <p:grpSpPr>
        <a:xfrm>
          <a:off x="0" y="0"/>
          <a:ext cx="0" cy="0"/>
          <a:chOff x="0" y="0"/>
          <a:chExt cx="0" cy="0"/>
        </a:xfrm>
      </p:grpSpPr>
      <p:sp>
        <p:nvSpPr>
          <p:cNvPr id="1792" name="Google Shape;1792;p94"/>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94"/>
          <p:cNvSpPr txBox="1">
            <a:spLocks noGrp="1"/>
          </p:cNvSpPr>
          <p:nvPr>
            <p:ph type="title"/>
          </p:nvPr>
        </p:nvSpPr>
        <p:spPr>
          <a:xfrm>
            <a:off x="676650" y="649225"/>
            <a:ext cx="4544400" cy="1281300"/>
          </a:xfrm>
          <a:prstGeom prst="rect">
            <a:avLst/>
          </a:prstGeom>
          <a:solidFill>
            <a:schemeClr val="accent2"/>
          </a:solidFill>
        </p:spPr>
        <p:txBody>
          <a:bodyPr spcFirstLastPara="1" wrap="square" lIns="320025" tIns="91425" rIns="3200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794" name="Google Shape;1794;p94"/>
          <p:cNvSpPr txBox="1">
            <a:spLocks noGrp="1"/>
          </p:cNvSpPr>
          <p:nvPr>
            <p:ph type="subTitle" idx="1"/>
          </p:nvPr>
        </p:nvSpPr>
        <p:spPr>
          <a:xfrm>
            <a:off x="676650" y="1930575"/>
            <a:ext cx="4544400" cy="642900"/>
          </a:xfrm>
          <a:prstGeom prst="rect">
            <a:avLst/>
          </a:prstGeom>
          <a:solidFill>
            <a:schemeClr val="accent2"/>
          </a:solidFill>
        </p:spPr>
        <p:txBody>
          <a:bodyPr spcFirstLastPara="1" wrap="square" lIns="320025" tIns="228600" rIns="320025" bIns="91425" anchor="t" anchorCtr="0">
            <a:noAutofit/>
          </a:bodyPr>
          <a:lstStyle>
            <a:lvl1pPr lvl="0"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pic>
        <p:nvPicPr>
          <p:cNvPr id="1795" name="Google Shape;1795;p94"/>
          <p:cNvPicPr preferRelativeResize="0"/>
          <p:nvPr/>
        </p:nvPicPr>
        <p:blipFill rotWithShape="1">
          <a:blip r:embed="rId2">
            <a:alphaModFix/>
          </a:blip>
          <a:srcRect l="-3680" t="-25349" r="3680" b="-26810"/>
          <a:stretch/>
        </p:blipFill>
        <p:spPr>
          <a:xfrm>
            <a:off x="658368" y="178175"/>
            <a:ext cx="986998" cy="338550"/>
          </a:xfrm>
          <a:prstGeom prst="rect">
            <a:avLst/>
          </a:prstGeom>
          <a:noFill/>
          <a:ln>
            <a:noFill/>
          </a:ln>
        </p:spPr>
      </p:pic>
      <p:sp>
        <p:nvSpPr>
          <p:cNvPr id="1796" name="Google Shape;1796;p94"/>
          <p:cNvSpPr txBox="1"/>
          <p:nvPr/>
        </p:nvSpPr>
        <p:spPr>
          <a:xfrm>
            <a:off x="676650" y="4499000"/>
            <a:ext cx="5193600" cy="642900"/>
          </a:xfrm>
          <a:prstGeom prst="rect">
            <a:avLst/>
          </a:prstGeom>
          <a:noFill/>
          <a:ln>
            <a:noFill/>
          </a:ln>
        </p:spPr>
        <p:txBody>
          <a:bodyPr spcFirstLastPara="1" wrap="square" lIns="0" tIns="274300" rIns="0" bIns="0" anchor="t" anchorCtr="0">
            <a:noAutofit/>
          </a:bodyPr>
          <a:lstStyle/>
          <a:p>
            <a:pPr marL="0" lvl="0" indent="0" algn="l" rtl="0">
              <a:spcBef>
                <a:spcPts val="0"/>
              </a:spcBef>
              <a:spcAft>
                <a:spcPts val="0"/>
              </a:spcAft>
              <a:buNone/>
            </a:pPr>
            <a:r>
              <a:rPr lang="en" sz="700">
                <a:solidFill>
                  <a:schemeClr val="accent5"/>
                </a:solidFill>
                <a:latin typeface="Open Sans"/>
                <a:ea typeface="Open Sans"/>
                <a:cs typeface="Open Sans"/>
                <a:sym typeface="Open Sans"/>
              </a:rPr>
              <a:t>© 2021 Trimble, Inc. All Rights Reserved.</a:t>
            </a:r>
            <a:br>
              <a:rPr lang="en" sz="700">
                <a:solidFill>
                  <a:schemeClr val="accent5"/>
                </a:solidFill>
                <a:latin typeface="Open Sans"/>
                <a:ea typeface="Open Sans"/>
                <a:cs typeface="Open Sans"/>
                <a:sym typeface="Open Sans"/>
              </a:rPr>
            </a:br>
            <a:r>
              <a:rPr lang="en" sz="700">
                <a:solidFill>
                  <a:schemeClr val="accent5"/>
                </a:solidFill>
                <a:latin typeface="Open Sans"/>
                <a:ea typeface="Open Sans"/>
                <a:cs typeface="Open Sans"/>
                <a:sym typeface="Open Sans"/>
              </a:rPr>
              <a:t>Confidential and Proprietary Information</a:t>
            </a:r>
            <a:endParaRPr sz="700">
              <a:solidFill>
                <a:schemeClr val="accent5"/>
              </a:solidFill>
              <a:latin typeface="Open Sans"/>
              <a:ea typeface="Open Sans"/>
              <a:cs typeface="Open Sans"/>
              <a:sym typeface="Open Sans"/>
            </a:endParaRPr>
          </a:p>
        </p:txBody>
      </p:sp>
      <p:sp>
        <p:nvSpPr>
          <p:cNvPr id="1797" name="Google Shape;1797;p94"/>
          <p:cNvSpPr txBox="1">
            <a:spLocks noGrp="1"/>
          </p:cNvSpPr>
          <p:nvPr>
            <p:ph type="subTitle" idx="2"/>
          </p:nvPr>
        </p:nvSpPr>
        <p:spPr>
          <a:xfrm>
            <a:off x="5870249" y="649225"/>
            <a:ext cx="2597100" cy="642900"/>
          </a:xfrm>
          <a:prstGeom prst="rect">
            <a:avLst/>
          </a:prstGeom>
        </p:spPr>
        <p:txBody>
          <a:bodyPr spcFirstLastPara="1" wrap="square" lIns="0" tIns="0" rIns="0" bIns="91425" anchor="b" anchorCtr="0">
            <a:noAutofit/>
          </a:bodyPr>
          <a:lstStyle>
            <a:lvl1pPr lvl="0" rtl="0">
              <a:lnSpc>
                <a:spcPct val="100000"/>
              </a:lnSpc>
              <a:spcBef>
                <a:spcPts val="0"/>
              </a:spcBef>
              <a:spcAft>
                <a:spcPts val="0"/>
              </a:spcAft>
              <a:buSzPts val="1800"/>
              <a:buNone/>
              <a:defRPr b="1"/>
            </a:lvl1pPr>
            <a:lvl2pPr lvl="1" algn="r" rtl="0">
              <a:spcBef>
                <a:spcPts val="0"/>
              </a:spcBef>
              <a:spcAft>
                <a:spcPts val="0"/>
              </a:spcAft>
              <a:buClr>
                <a:schemeClr val="lt1"/>
              </a:buClr>
              <a:buSzPts val="1400"/>
              <a:buNone/>
              <a:defRPr>
                <a:solidFill>
                  <a:schemeClr val="lt1"/>
                </a:solidFill>
              </a:defRPr>
            </a:lvl2pPr>
            <a:lvl3pPr lvl="2" algn="r" rtl="0">
              <a:spcBef>
                <a:spcPts val="1600"/>
              </a:spcBef>
              <a:spcAft>
                <a:spcPts val="0"/>
              </a:spcAft>
              <a:buClr>
                <a:schemeClr val="lt1"/>
              </a:buClr>
              <a:buSzPts val="1400"/>
              <a:buNone/>
              <a:defRPr>
                <a:solidFill>
                  <a:schemeClr val="lt1"/>
                </a:solidFill>
              </a:defRPr>
            </a:lvl3pPr>
            <a:lvl4pPr lvl="3" algn="r" rtl="0">
              <a:spcBef>
                <a:spcPts val="1600"/>
              </a:spcBef>
              <a:spcAft>
                <a:spcPts val="0"/>
              </a:spcAft>
              <a:buClr>
                <a:schemeClr val="lt1"/>
              </a:buClr>
              <a:buSzPts val="1400"/>
              <a:buNone/>
              <a:defRPr>
                <a:solidFill>
                  <a:schemeClr val="lt1"/>
                </a:solidFill>
              </a:defRPr>
            </a:lvl4pPr>
            <a:lvl5pPr lvl="4" algn="r" rtl="0">
              <a:spcBef>
                <a:spcPts val="1600"/>
              </a:spcBef>
              <a:spcAft>
                <a:spcPts val="0"/>
              </a:spcAft>
              <a:buClr>
                <a:schemeClr val="lt1"/>
              </a:buClr>
              <a:buSzPts val="1400"/>
              <a:buNone/>
              <a:defRPr>
                <a:solidFill>
                  <a:schemeClr val="lt1"/>
                </a:solidFill>
              </a:defRPr>
            </a:lvl5pPr>
            <a:lvl6pPr lvl="5" algn="r" rtl="0">
              <a:spcBef>
                <a:spcPts val="1600"/>
              </a:spcBef>
              <a:spcAft>
                <a:spcPts val="0"/>
              </a:spcAft>
              <a:buClr>
                <a:schemeClr val="lt1"/>
              </a:buClr>
              <a:buSzPts val="1400"/>
              <a:buNone/>
              <a:defRPr>
                <a:solidFill>
                  <a:schemeClr val="lt1"/>
                </a:solidFill>
              </a:defRPr>
            </a:lvl6pPr>
            <a:lvl7pPr lvl="6" algn="r" rtl="0">
              <a:spcBef>
                <a:spcPts val="1600"/>
              </a:spcBef>
              <a:spcAft>
                <a:spcPts val="0"/>
              </a:spcAft>
              <a:buClr>
                <a:schemeClr val="lt1"/>
              </a:buClr>
              <a:buSzPts val="1400"/>
              <a:buNone/>
              <a:defRPr>
                <a:solidFill>
                  <a:schemeClr val="lt1"/>
                </a:solidFill>
              </a:defRPr>
            </a:lvl7pPr>
            <a:lvl8pPr lvl="7" algn="r" rtl="0">
              <a:spcBef>
                <a:spcPts val="1600"/>
              </a:spcBef>
              <a:spcAft>
                <a:spcPts val="0"/>
              </a:spcAft>
              <a:buClr>
                <a:schemeClr val="lt1"/>
              </a:buClr>
              <a:buSzPts val="1400"/>
              <a:buNone/>
              <a:defRPr>
                <a:solidFill>
                  <a:schemeClr val="lt1"/>
                </a:solidFill>
              </a:defRPr>
            </a:lvl8pPr>
            <a:lvl9pPr lvl="8" algn="r" rtl="0">
              <a:spcBef>
                <a:spcPts val="1600"/>
              </a:spcBef>
              <a:spcAft>
                <a:spcPts val="1600"/>
              </a:spcAft>
              <a:buClr>
                <a:schemeClr val="lt1"/>
              </a:buClr>
              <a:buSzPts val="1400"/>
              <a:buNone/>
              <a:defRPr>
                <a:solidFill>
                  <a:schemeClr val="lt1"/>
                </a:solidFill>
              </a:defRPr>
            </a:lvl9pPr>
          </a:lstStyle>
          <a:p>
            <a:endParaRPr/>
          </a:p>
        </p:txBody>
      </p:sp>
      <p:sp>
        <p:nvSpPr>
          <p:cNvPr id="1798" name="Google Shape;1798;p94"/>
          <p:cNvSpPr txBox="1">
            <a:spLocks noGrp="1"/>
          </p:cNvSpPr>
          <p:nvPr>
            <p:ph type="body" idx="3"/>
          </p:nvPr>
        </p:nvSpPr>
        <p:spPr>
          <a:xfrm>
            <a:off x="676675" y="2533975"/>
            <a:ext cx="4544400" cy="1955700"/>
          </a:xfrm>
          <a:prstGeom prst="rect">
            <a:avLst/>
          </a:prstGeom>
          <a:solidFill>
            <a:schemeClr val="accent2"/>
          </a:solidFill>
        </p:spPr>
        <p:txBody>
          <a:bodyPr spcFirstLastPara="1" wrap="square" lIns="320025" tIns="91425" rIns="0" bIns="0" anchor="t" anchorCtr="0">
            <a:noAutofit/>
          </a:bodyPr>
          <a:lstStyle>
            <a:lvl1pPr marL="457200" lvl="0" indent="-298450" rtl="0">
              <a:lnSpc>
                <a:spcPct val="115000"/>
              </a:lnSpc>
              <a:spcBef>
                <a:spcPts val="0"/>
              </a:spcBef>
              <a:spcAft>
                <a:spcPts val="0"/>
              </a:spcAft>
              <a:buClr>
                <a:schemeClr val="dk2"/>
              </a:buClr>
              <a:buSzPts val="1100"/>
              <a:buChar char="●"/>
              <a:defRPr sz="1100">
                <a:solidFill>
                  <a:schemeClr val="lt1"/>
                </a:solidFill>
              </a:defRPr>
            </a:lvl1pPr>
            <a:lvl2pPr marL="914400" lvl="1" indent="-298450" rtl="0">
              <a:lnSpc>
                <a:spcPct val="115000"/>
              </a:lnSpc>
              <a:spcBef>
                <a:spcPts val="0"/>
              </a:spcBef>
              <a:spcAft>
                <a:spcPts val="0"/>
              </a:spcAft>
              <a:buClr>
                <a:schemeClr val="lt1"/>
              </a:buClr>
              <a:buSzPts val="1100"/>
              <a:buChar char="●"/>
              <a:defRPr sz="1100">
                <a:solidFill>
                  <a:schemeClr val="lt1"/>
                </a:solidFill>
              </a:defRPr>
            </a:lvl2pPr>
            <a:lvl3pPr marL="1371600" lvl="2" indent="-298450" rtl="0">
              <a:lnSpc>
                <a:spcPct val="115000"/>
              </a:lnSpc>
              <a:spcBef>
                <a:spcPts val="0"/>
              </a:spcBef>
              <a:spcAft>
                <a:spcPts val="0"/>
              </a:spcAft>
              <a:buClr>
                <a:schemeClr val="lt1"/>
              </a:buClr>
              <a:buSzPts val="1100"/>
              <a:buChar char="○"/>
              <a:defRPr sz="1100">
                <a:solidFill>
                  <a:schemeClr val="lt1"/>
                </a:solidFill>
              </a:defRPr>
            </a:lvl3pPr>
            <a:lvl4pPr marL="1828800" lvl="3" indent="-298450" rtl="0">
              <a:lnSpc>
                <a:spcPct val="115000"/>
              </a:lnSpc>
              <a:spcBef>
                <a:spcPts val="0"/>
              </a:spcBef>
              <a:spcAft>
                <a:spcPts val="0"/>
              </a:spcAft>
              <a:buClr>
                <a:schemeClr val="lt1"/>
              </a:buClr>
              <a:buSzPts val="1100"/>
              <a:buChar char="■"/>
              <a:defRPr sz="1100">
                <a:solidFill>
                  <a:schemeClr val="lt1"/>
                </a:solidFill>
              </a:defRPr>
            </a:lvl4pPr>
            <a:lvl5pPr marL="2286000" lvl="4" indent="-298450" rtl="0">
              <a:lnSpc>
                <a:spcPct val="115000"/>
              </a:lnSpc>
              <a:spcBef>
                <a:spcPts val="0"/>
              </a:spcBef>
              <a:spcAft>
                <a:spcPts val="0"/>
              </a:spcAft>
              <a:buClr>
                <a:schemeClr val="lt1"/>
              </a:buClr>
              <a:buSzPts val="1100"/>
              <a:buChar char="○"/>
              <a:defRPr sz="1100">
                <a:solidFill>
                  <a:schemeClr val="lt1"/>
                </a:solidFill>
              </a:defRPr>
            </a:lvl5pPr>
            <a:lvl6pPr marL="2743200" lvl="5" indent="-298450" rtl="0">
              <a:lnSpc>
                <a:spcPct val="115000"/>
              </a:lnSpc>
              <a:spcBef>
                <a:spcPts val="0"/>
              </a:spcBef>
              <a:spcAft>
                <a:spcPts val="0"/>
              </a:spcAft>
              <a:buClr>
                <a:schemeClr val="lt1"/>
              </a:buClr>
              <a:buSzPts val="1100"/>
              <a:buChar char="■"/>
              <a:defRPr sz="1100">
                <a:solidFill>
                  <a:schemeClr val="lt1"/>
                </a:solidFill>
              </a:defRPr>
            </a:lvl6pPr>
            <a:lvl7pPr marL="3200400" lvl="6" indent="-298450" rtl="0">
              <a:lnSpc>
                <a:spcPct val="115000"/>
              </a:lnSpc>
              <a:spcBef>
                <a:spcPts val="0"/>
              </a:spcBef>
              <a:spcAft>
                <a:spcPts val="0"/>
              </a:spcAft>
              <a:buClr>
                <a:schemeClr val="lt1"/>
              </a:buClr>
              <a:buSzPts val="1100"/>
              <a:buChar char="●"/>
              <a:defRPr sz="1100">
                <a:solidFill>
                  <a:schemeClr val="lt1"/>
                </a:solidFill>
              </a:defRPr>
            </a:lvl7pPr>
            <a:lvl8pPr marL="3657600" lvl="7" indent="-298450" rtl="0">
              <a:lnSpc>
                <a:spcPct val="115000"/>
              </a:lnSpc>
              <a:spcBef>
                <a:spcPts val="0"/>
              </a:spcBef>
              <a:spcAft>
                <a:spcPts val="0"/>
              </a:spcAft>
              <a:buClr>
                <a:schemeClr val="lt1"/>
              </a:buClr>
              <a:buSzPts val="1100"/>
              <a:buChar char="○"/>
              <a:defRPr sz="1100">
                <a:solidFill>
                  <a:schemeClr val="lt1"/>
                </a:solidFill>
              </a:defRPr>
            </a:lvl8pPr>
            <a:lvl9pPr marL="4114800" lvl="8" indent="-298450"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799" name="Google Shape;1799;p94"/>
          <p:cNvSpPr txBox="1">
            <a:spLocks noGrp="1"/>
          </p:cNvSpPr>
          <p:nvPr>
            <p:ph type="body" idx="4"/>
          </p:nvPr>
        </p:nvSpPr>
        <p:spPr>
          <a:xfrm>
            <a:off x="5870100" y="1289300"/>
            <a:ext cx="2597100" cy="3200400"/>
          </a:xfrm>
          <a:prstGeom prst="rect">
            <a:avLst/>
          </a:prstGeom>
          <a:noFill/>
        </p:spPr>
        <p:txBody>
          <a:bodyPr spcFirstLastPara="1" wrap="square" lIns="0" tIns="91425" rIns="0" bIns="0" anchor="t" anchorCtr="0">
            <a:noAutofit/>
          </a:bodyPr>
          <a:lstStyle>
            <a:lvl1pPr marL="457200" lvl="0" indent="-298450" rtl="0">
              <a:lnSpc>
                <a:spcPct val="115000"/>
              </a:lnSpc>
              <a:spcBef>
                <a:spcPts val="0"/>
              </a:spcBef>
              <a:spcAft>
                <a:spcPts val="0"/>
              </a:spcAft>
              <a:buClr>
                <a:schemeClr val="dk2"/>
              </a:buClr>
              <a:buSzPts val="1100"/>
              <a:buChar char="●"/>
              <a:defRPr sz="1100"/>
            </a:lvl1pPr>
            <a:lvl2pPr marL="914400" lvl="1" indent="-298450" rtl="0">
              <a:lnSpc>
                <a:spcPct val="115000"/>
              </a:lnSpc>
              <a:spcBef>
                <a:spcPts val="0"/>
              </a:spcBef>
              <a:spcAft>
                <a:spcPts val="0"/>
              </a:spcAft>
              <a:buSzPts val="1100"/>
              <a:buChar char="●"/>
              <a:defRPr sz="1100"/>
            </a:lvl2pPr>
            <a:lvl3pPr marL="1371600" lvl="2" indent="-298450" rtl="0">
              <a:lnSpc>
                <a:spcPct val="115000"/>
              </a:lnSpc>
              <a:spcBef>
                <a:spcPts val="0"/>
              </a:spcBef>
              <a:spcAft>
                <a:spcPts val="0"/>
              </a:spcAft>
              <a:buSzPts val="1100"/>
              <a:buChar char="○"/>
              <a:defRPr sz="1100"/>
            </a:lvl3pPr>
            <a:lvl4pPr marL="1828800" lvl="3" indent="-298450" rtl="0">
              <a:lnSpc>
                <a:spcPct val="115000"/>
              </a:lnSpc>
              <a:spcBef>
                <a:spcPts val="0"/>
              </a:spcBef>
              <a:spcAft>
                <a:spcPts val="0"/>
              </a:spcAft>
              <a:buSzPts val="1100"/>
              <a:buChar char="■"/>
              <a:defRPr sz="1100"/>
            </a:lvl4pPr>
            <a:lvl5pPr marL="2286000" lvl="4" indent="-298450" rtl="0">
              <a:lnSpc>
                <a:spcPct val="115000"/>
              </a:lnSpc>
              <a:spcBef>
                <a:spcPts val="0"/>
              </a:spcBef>
              <a:spcAft>
                <a:spcPts val="0"/>
              </a:spcAft>
              <a:buSzPts val="1100"/>
              <a:buChar char="○"/>
              <a:defRPr sz="1100"/>
            </a:lvl5pPr>
            <a:lvl6pPr marL="2743200" lvl="5" indent="-298450" rtl="0">
              <a:lnSpc>
                <a:spcPct val="115000"/>
              </a:lnSpc>
              <a:spcBef>
                <a:spcPts val="0"/>
              </a:spcBef>
              <a:spcAft>
                <a:spcPts val="0"/>
              </a:spcAft>
              <a:buSzPts val="1100"/>
              <a:buChar char="■"/>
              <a:defRPr sz="1100"/>
            </a:lvl6pPr>
            <a:lvl7pPr marL="3200400" lvl="6" indent="-298450" rtl="0">
              <a:lnSpc>
                <a:spcPct val="115000"/>
              </a:lnSpc>
              <a:spcBef>
                <a:spcPts val="0"/>
              </a:spcBef>
              <a:spcAft>
                <a:spcPts val="0"/>
              </a:spcAft>
              <a:buSzPts val="1100"/>
              <a:buChar char="●"/>
              <a:defRPr sz="1100"/>
            </a:lvl7pPr>
            <a:lvl8pPr marL="3657600" lvl="7" indent="-298450" rtl="0">
              <a:lnSpc>
                <a:spcPct val="115000"/>
              </a:lnSpc>
              <a:spcBef>
                <a:spcPts val="0"/>
              </a:spcBef>
              <a:spcAft>
                <a:spcPts val="0"/>
              </a:spcAft>
              <a:buSzPts val="1100"/>
              <a:buChar char="○"/>
              <a:defRPr sz="1100"/>
            </a:lvl8pPr>
            <a:lvl9pPr marL="4114800" lvl="8" indent="-298450" rtl="0">
              <a:lnSpc>
                <a:spcPct val="115000"/>
              </a:lnSpc>
              <a:spcBef>
                <a:spcPts val="0"/>
              </a:spcBef>
              <a:spcAft>
                <a:spcPts val="0"/>
              </a:spcAft>
              <a:buSzPts val="1100"/>
              <a:buChar char="■"/>
              <a:defRPr sz="1100"/>
            </a:lvl9pPr>
          </a:lstStyle>
          <a:p>
            <a:endParaRPr/>
          </a:p>
        </p:txBody>
      </p:sp>
      <p:sp>
        <p:nvSpPr>
          <p:cNvPr id="1800" name="Google Shape;1800;p9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rtl="0">
              <a:buNone/>
              <a:defRPr sz="1300">
                <a:solidFill>
                  <a:schemeClr val="dk1"/>
                </a:solidFill>
                <a:latin typeface="Open Sans"/>
                <a:ea typeface="Open Sans"/>
                <a:cs typeface="Open Sans"/>
                <a:sym typeface="Open Sans"/>
              </a:defRPr>
            </a:lvl1pPr>
            <a:lvl2pPr lvl="1" rtl="0">
              <a:buNone/>
              <a:defRPr sz="1300">
                <a:solidFill>
                  <a:schemeClr val="dk1"/>
                </a:solidFill>
                <a:latin typeface="Open Sans"/>
                <a:ea typeface="Open Sans"/>
                <a:cs typeface="Open Sans"/>
                <a:sym typeface="Open Sans"/>
              </a:defRPr>
            </a:lvl2pPr>
            <a:lvl3pPr lvl="2" rtl="0">
              <a:buNone/>
              <a:defRPr sz="1300">
                <a:solidFill>
                  <a:schemeClr val="dk1"/>
                </a:solidFill>
                <a:latin typeface="Open Sans"/>
                <a:ea typeface="Open Sans"/>
                <a:cs typeface="Open Sans"/>
                <a:sym typeface="Open Sans"/>
              </a:defRPr>
            </a:lvl3pPr>
            <a:lvl4pPr lvl="3" rtl="0">
              <a:buNone/>
              <a:defRPr sz="1300">
                <a:solidFill>
                  <a:schemeClr val="dk1"/>
                </a:solidFill>
                <a:latin typeface="Open Sans"/>
                <a:ea typeface="Open Sans"/>
                <a:cs typeface="Open Sans"/>
                <a:sym typeface="Open Sans"/>
              </a:defRPr>
            </a:lvl4pPr>
            <a:lvl5pPr lvl="4" rtl="0">
              <a:buNone/>
              <a:defRPr sz="1300">
                <a:solidFill>
                  <a:schemeClr val="dk1"/>
                </a:solidFill>
                <a:latin typeface="Open Sans"/>
                <a:ea typeface="Open Sans"/>
                <a:cs typeface="Open Sans"/>
                <a:sym typeface="Open Sans"/>
              </a:defRPr>
            </a:lvl5pPr>
            <a:lvl6pPr lvl="5" rtl="0">
              <a:buNone/>
              <a:defRPr sz="1300">
                <a:solidFill>
                  <a:schemeClr val="dk1"/>
                </a:solidFill>
                <a:latin typeface="Open Sans"/>
                <a:ea typeface="Open Sans"/>
                <a:cs typeface="Open Sans"/>
                <a:sym typeface="Open Sans"/>
              </a:defRPr>
            </a:lvl6pPr>
            <a:lvl7pPr lvl="6" rtl="0">
              <a:buNone/>
              <a:defRPr sz="1300">
                <a:solidFill>
                  <a:schemeClr val="dk1"/>
                </a:solidFill>
                <a:latin typeface="Open Sans"/>
                <a:ea typeface="Open Sans"/>
                <a:cs typeface="Open Sans"/>
                <a:sym typeface="Open Sans"/>
              </a:defRPr>
            </a:lvl7pPr>
            <a:lvl8pPr lvl="7" rtl="0">
              <a:buNone/>
              <a:defRPr sz="1300">
                <a:solidFill>
                  <a:schemeClr val="dk1"/>
                </a:solidFill>
                <a:latin typeface="Open Sans"/>
                <a:ea typeface="Open Sans"/>
                <a:cs typeface="Open Sans"/>
                <a:sym typeface="Open Sans"/>
              </a:defRPr>
            </a:lvl8pPr>
            <a:lvl9pPr lvl="8" rtl="0">
              <a:buNone/>
              <a:defRPr sz="1300">
                <a:solidFill>
                  <a:schemeClr val="dk1"/>
                </a:solidFill>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3 - Quote - Blue B">
  <p:cSld name="CUSTOM_8_2_1">
    <p:bg>
      <p:bgPr>
        <a:solidFill>
          <a:schemeClr val="dk1"/>
        </a:solidFill>
        <a:effectLst/>
      </p:bgPr>
    </p:bg>
    <p:spTree>
      <p:nvGrpSpPr>
        <p:cNvPr id="1" name="Shape 207"/>
        <p:cNvGrpSpPr/>
        <p:nvPr/>
      </p:nvGrpSpPr>
      <p:grpSpPr>
        <a:xfrm>
          <a:off x="0" y="0"/>
          <a:ext cx="0" cy="0"/>
          <a:chOff x="0" y="0"/>
          <a:chExt cx="0" cy="0"/>
        </a:xfrm>
      </p:grpSpPr>
      <p:sp>
        <p:nvSpPr>
          <p:cNvPr id="208" name="Google Shape;208;p11"/>
          <p:cNvSpPr txBox="1">
            <a:spLocks noGrp="1"/>
          </p:cNvSpPr>
          <p:nvPr>
            <p:ph type="subTitle" idx="1"/>
          </p:nvPr>
        </p:nvSpPr>
        <p:spPr>
          <a:xfrm>
            <a:off x="676600" y="971550"/>
            <a:ext cx="4544700" cy="32004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lt1"/>
              </a:buClr>
              <a:buSzPts val="3000"/>
              <a:buNone/>
              <a:defRPr sz="3000">
                <a:solidFill>
                  <a:schemeClr val="lt1"/>
                </a:solidFill>
              </a:defRPr>
            </a:lvl1pPr>
            <a:lvl2pPr lvl="1" rtl="0">
              <a:spcBef>
                <a:spcPts val="1600"/>
              </a:spcBef>
              <a:spcAft>
                <a:spcPts val="0"/>
              </a:spcAft>
              <a:buClr>
                <a:schemeClr val="lt1"/>
              </a:buClr>
              <a:buSzPts val="2400"/>
              <a:buNone/>
              <a:defRPr sz="2400">
                <a:solidFill>
                  <a:schemeClr val="lt1"/>
                </a:solidFill>
              </a:defRPr>
            </a:lvl2pPr>
            <a:lvl3pPr lvl="2" rtl="0">
              <a:spcBef>
                <a:spcPts val="1600"/>
              </a:spcBef>
              <a:spcAft>
                <a:spcPts val="0"/>
              </a:spcAft>
              <a:buClr>
                <a:schemeClr val="lt1"/>
              </a:buClr>
              <a:buSzPts val="2400"/>
              <a:buNone/>
              <a:defRPr sz="2400">
                <a:solidFill>
                  <a:schemeClr val="lt1"/>
                </a:solidFill>
              </a:defRPr>
            </a:lvl3pPr>
            <a:lvl4pPr lvl="3" rtl="0">
              <a:spcBef>
                <a:spcPts val="1600"/>
              </a:spcBef>
              <a:spcAft>
                <a:spcPts val="0"/>
              </a:spcAft>
              <a:buClr>
                <a:schemeClr val="lt1"/>
              </a:buClr>
              <a:buSzPts val="2400"/>
              <a:buNone/>
              <a:defRPr sz="2400">
                <a:solidFill>
                  <a:schemeClr val="lt1"/>
                </a:solidFill>
              </a:defRPr>
            </a:lvl4pPr>
            <a:lvl5pPr lvl="4" rtl="0">
              <a:spcBef>
                <a:spcPts val="1600"/>
              </a:spcBef>
              <a:spcAft>
                <a:spcPts val="0"/>
              </a:spcAft>
              <a:buClr>
                <a:schemeClr val="lt1"/>
              </a:buClr>
              <a:buSzPts val="2400"/>
              <a:buNone/>
              <a:defRPr sz="2400">
                <a:solidFill>
                  <a:schemeClr val="lt1"/>
                </a:solidFill>
              </a:defRPr>
            </a:lvl5pPr>
            <a:lvl6pPr lvl="5" rtl="0">
              <a:spcBef>
                <a:spcPts val="1600"/>
              </a:spcBef>
              <a:spcAft>
                <a:spcPts val="0"/>
              </a:spcAft>
              <a:buClr>
                <a:schemeClr val="lt1"/>
              </a:buClr>
              <a:buSzPts val="2400"/>
              <a:buNone/>
              <a:defRPr sz="2400">
                <a:solidFill>
                  <a:schemeClr val="lt1"/>
                </a:solidFill>
              </a:defRPr>
            </a:lvl6pPr>
            <a:lvl7pPr lvl="6" rtl="0">
              <a:spcBef>
                <a:spcPts val="1600"/>
              </a:spcBef>
              <a:spcAft>
                <a:spcPts val="0"/>
              </a:spcAft>
              <a:buClr>
                <a:schemeClr val="lt1"/>
              </a:buClr>
              <a:buSzPts val="2400"/>
              <a:buNone/>
              <a:defRPr sz="2400">
                <a:solidFill>
                  <a:schemeClr val="lt1"/>
                </a:solidFill>
              </a:defRPr>
            </a:lvl7pPr>
            <a:lvl8pPr lvl="7" rtl="0">
              <a:spcBef>
                <a:spcPts val="1600"/>
              </a:spcBef>
              <a:spcAft>
                <a:spcPts val="0"/>
              </a:spcAft>
              <a:buClr>
                <a:schemeClr val="lt1"/>
              </a:buClr>
              <a:buSzPts val="2400"/>
              <a:buNone/>
              <a:defRPr sz="2400">
                <a:solidFill>
                  <a:schemeClr val="lt1"/>
                </a:solidFill>
              </a:defRPr>
            </a:lvl8pPr>
            <a:lvl9pPr lvl="8" rtl="0">
              <a:spcBef>
                <a:spcPts val="1600"/>
              </a:spcBef>
              <a:spcAft>
                <a:spcPts val="1600"/>
              </a:spcAft>
              <a:buClr>
                <a:schemeClr val="lt1"/>
              </a:buClr>
              <a:buSzPts val="2400"/>
              <a:buNone/>
              <a:defRPr sz="2400">
                <a:solidFill>
                  <a:schemeClr val="lt1"/>
                </a:solidFill>
              </a:defRPr>
            </a:lvl9pPr>
          </a:lstStyle>
          <a:p>
            <a:endParaRPr/>
          </a:p>
        </p:txBody>
      </p:sp>
      <p:grpSp>
        <p:nvGrpSpPr>
          <p:cNvPr id="209" name="Google Shape;209;p11"/>
          <p:cNvGrpSpPr/>
          <p:nvPr/>
        </p:nvGrpSpPr>
        <p:grpSpPr>
          <a:xfrm>
            <a:off x="8648263" y="4659742"/>
            <a:ext cx="313719" cy="338062"/>
            <a:chOff x="3976677" y="2333625"/>
            <a:chExt cx="876309" cy="944307"/>
          </a:xfrm>
        </p:grpSpPr>
        <p:sp>
          <p:nvSpPr>
            <p:cNvPr id="210" name="Google Shape;210;p11"/>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1" name="Google Shape;211;p11"/>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2" name="Google Shape;212;p11"/>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3" name="Google Shape;213;p11"/>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4" name="Google Shape;214;p11"/>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5" name="Google Shape;215;p11"/>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6" name="Google Shape;216;p11"/>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7" name="Google Shape;217;p11"/>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8" name="Google Shape;218;p11"/>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19" name="Google Shape;219;p11"/>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0" name="Google Shape;220;p11"/>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1" name="Google Shape;221;p11"/>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2" name="Google Shape;222;p11"/>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223" name="Google Shape;223;p11"/>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224" name="Google Shape;224;p11"/>
          <p:cNvSpPr>
            <a:spLocks noGrp="1"/>
          </p:cNvSpPr>
          <p:nvPr>
            <p:ph type="pic" idx="2"/>
          </p:nvPr>
        </p:nvSpPr>
        <p:spPr>
          <a:xfrm>
            <a:off x="5870450" y="1611600"/>
            <a:ext cx="1947600" cy="1920300"/>
          </a:xfrm>
          <a:prstGeom prst="rect">
            <a:avLst/>
          </a:prstGeom>
          <a:noFill/>
          <a:ln>
            <a:noFill/>
          </a:ln>
        </p:spPr>
      </p:sp>
      <p:sp>
        <p:nvSpPr>
          <p:cNvPr id="225" name="Google Shape;225;p11"/>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3.Main Content 1">
  <p:cSld name="CUSTOM_4_2_1_4">
    <p:bg>
      <p:bgPr>
        <a:solidFill>
          <a:schemeClr val="lt2"/>
        </a:solidFill>
        <a:effectLst/>
      </p:bgPr>
    </p:bg>
    <p:spTree>
      <p:nvGrpSpPr>
        <p:cNvPr id="1" name="Shape 1801"/>
        <p:cNvGrpSpPr/>
        <p:nvPr/>
      </p:nvGrpSpPr>
      <p:grpSpPr>
        <a:xfrm>
          <a:off x="0" y="0"/>
          <a:ext cx="0" cy="0"/>
          <a:chOff x="0" y="0"/>
          <a:chExt cx="0" cy="0"/>
        </a:xfrm>
      </p:grpSpPr>
      <p:sp>
        <p:nvSpPr>
          <p:cNvPr id="1802" name="Google Shape;1802;p95"/>
          <p:cNvSpPr txBox="1">
            <a:spLocks noGrp="1"/>
          </p:cNvSpPr>
          <p:nvPr>
            <p:ph type="title"/>
          </p:nvPr>
        </p:nvSpPr>
        <p:spPr>
          <a:xfrm>
            <a:off x="676650" y="0"/>
            <a:ext cx="7790400" cy="1135800"/>
          </a:xfrm>
          <a:prstGeom prst="rect">
            <a:avLst/>
          </a:prstGeom>
        </p:spPr>
        <p:txBody>
          <a:bodyPr spcFirstLastPara="1" wrap="square" lIns="0" tIns="0" rIns="0" bIns="228600" anchor="b" anchorCtr="0">
            <a:noAutofit/>
          </a:bodyPr>
          <a:lstStyle>
            <a:lvl1pPr lvl="0" rtl="0">
              <a:spcBef>
                <a:spcPts val="0"/>
              </a:spcBef>
              <a:spcAft>
                <a:spcPts val="0"/>
              </a:spcAft>
              <a:buSzPts val="3200"/>
              <a:buNone/>
              <a:defRPr/>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803" name="Google Shape;1803;p95"/>
          <p:cNvSpPr/>
          <p:nvPr/>
        </p:nvSpPr>
        <p:spPr>
          <a:xfrm>
            <a:off x="676650" y="9654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04" name="Google Shape;1804;p95"/>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805" name="Google Shape;1805;p95"/>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1806" name="Google Shape;1806;p95"/>
          <p:cNvSpPr txBox="1">
            <a:spLocks noGrp="1"/>
          </p:cNvSpPr>
          <p:nvPr>
            <p:ph type="body" idx="1"/>
          </p:nvPr>
        </p:nvSpPr>
        <p:spPr>
          <a:xfrm>
            <a:off x="676675" y="1136900"/>
            <a:ext cx="7790400" cy="3508200"/>
          </a:xfrm>
          <a:prstGeom prst="rect">
            <a:avLst/>
          </a:prstGeom>
        </p:spPr>
        <p:txBody>
          <a:bodyPr spcFirstLastPara="1" wrap="square" lIns="0" tIns="91425" rIns="0" bIns="91425" anchor="t" anchorCtr="0">
            <a:normAutofit/>
          </a:bodyPr>
          <a:lstStyle>
            <a:lvl1pPr marL="457200" lvl="0" indent="-342900" rtl="0">
              <a:lnSpc>
                <a:spcPct val="115000"/>
              </a:lnSpc>
              <a:spcBef>
                <a:spcPts val="0"/>
              </a:spcBef>
              <a:spcAft>
                <a:spcPts val="0"/>
              </a:spcAft>
              <a:buSzPts val="1800"/>
              <a:buChar char="●"/>
              <a:defRPr/>
            </a:lvl1pPr>
            <a:lvl2pPr marL="914400" lvl="1" indent="-317500" rtl="0">
              <a:lnSpc>
                <a:spcPct val="115000"/>
              </a:lnSpc>
              <a:spcBef>
                <a:spcPts val="400"/>
              </a:spcBef>
              <a:spcAft>
                <a:spcPts val="0"/>
              </a:spcAft>
              <a:buSzPts val="1400"/>
              <a:buChar char="○"/>
              <a:defRPr/>
            </a:lvl2pPr>
            <a:lvl3pPr marL="1371600" lvl="2" indent="-317500" rtl="0">
              <a:lnSpc>
                <a:spcPct val="115000"/>
              </a:lnSpc>
              <a:spcBef>
                <a:spcPts val="400"/>
              </a:spcBef>
              <a:spcAft>
                <a:spcPts val="0"/>
              </a:spcAft>
              <a:buSzPts val="1400"/>
              <a:buChar char="■"/>
              <a:defRPr/>
            </a:lvl3pPr>
            <a:lvl4pPr marL="1828800" lvl="3" indent="-317500" rtl="0">
              <a:lnSpc>
                <a:spcPct val="115000"/>
              </a:lnSpc>
              <a:spcBef>
                <a:spcPts val="400"/>
              </a:spcBef>
              <a:spcAft>
                <a:spcPts val="0"/>
              </a:spcAft>
              <a:buSzPts val="1400"/>
              <a:buChar char="●"/>
              <a:defRPr/>
            </a:lvl4pPr>
            <a:lvl5pPr marL="2286000" lvl="4" indent="-317500" rtl="0">
              <a:lnSpc>
                <a:spcPct val="115000"/>
              </a:lnSpc>
              <a:spcBef>
                <a:spcPts val="400"/>
              </a:spcBef>
              <a:spcAft>
                <a:spcPts val="0"/>
              </a:spcAft>
              <a:buSzPts val="1400"/>
              <a:buChar char="○"/>
              <a:defRPr/>
            </a:lvl5pPr>
            <a:lvl6pPr marL="2743200" lvl="5" indent="-317500" rtl="0">
              <a:lnSpc>
                <a:spcPct val="115000"/>
              </a:lnSpc>
              <a:spcBef>
                <a:spcPts val="400"/>
              </a:spcBef>
              <a:spcAft>
                <a:spcPts val="0"/>
              </a:spcAft>
              <a:buSzPts val="1400"/>
              <a:buChar char="■"/>
              <a:defRPr/>
            </a:lvl6pPr>
            <a:lvl7pPr marL="3200400" lvl="6" indent="-317500" rtl="0">
              <a:lnSpc>
                <a:spcPct val="115000"/>
              </a:lnSpc>
              <a:spcBef>
                <a:spcPts val="400"/>
              </a:spcBef>
              <a:spcAft>
                <a:spcPts val="0"/>
              </a:spcAft>
              <a:buSzPts val="1400"/>
              <a:buChar char="●"/>
              <a:defRPr/>
            </a:lvl7pPr>
            <a:lvl8pPr marL="3657600" lvl="7" indent="-317500" rtl="0">
              <a:lnSpc>
                <a:spcPct val="115000"/>
              </a:lnSpc>
              <a:spcBef>
                <a:spcPts val="400"/>
              </a:spcBef>
              <a:spcAft>
                <a:spcPts val="0"/>
              </a:spcAft>
              <a:buSzPts val="1400"/>
              <a:buChar char="○"/>
              <a:defRPr/>
            </a:lvl8pPr>
            <a:lvl9pPr marL="4114800" lvl="8" indent="-317500" rtl="0">
              <a:lnSpc>
                <a:spcPct val="115000"/>
              </a:lnSpc>
              <a:spcBef>
                <a:spcPts val="400"/>
              </a:spcBef>
              <a:spcAft>
                <a:spcPts val="400"/>
              </a:spcAft>
              <a:buSzPts val="1400"/>
              <a:buChar char="■"/>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3.Main Content 2">
  <p:cSld name="CUSTOM_4_2_1_5">
    <p:bg>
      <p:bgPr>
        <a:solidFill>
          <a:schemeClr val="lt2"/>
        </a:solidFill>
        <a:effectLst/>
      </p:bgPr>
    </p:bg>
    <p:spTree>
      <p:nvGrpSpPr>
        <p:cNvPr id="1" name="Shape 1807"/>
        <p:cNvGrpSpPr/>
        <p:nvPr/>
      </p:nvGrpSpPr>
      <p:grpSpPr>
        <a:xfrm>
          <a:off x="0" y="0"/>
          <a:ext cx="0" cy="0"/>
          <a:chOff x="0" y="0"/>
          <a:chExt cx="0" cy="0"/>
        </a:xfrm>
      </p:grpSpPr>
      <p:sp>
        <p:nvSpPr>
          <p:cNvPr id="1808" name="Google Shape;1808;p96"/>
          <p:cNvSpPr txBox="1">
            <a:spLocks noGrp="1"/>
          </p:cNvSpPr>
          <p:nvPr>
            <p:ph type="title"/>
          </p:nvPr>
        </p:nvSpPr>
        <p:spPr>
          <a:xfrm>
            <a:off x="676650" y="0"/>
            <a:ext cx="7790400" cy="1135800"/>
          </a:xfrm>
          <a:prstGeom prst="rect">
            <a:avLst/>
          </a:prstGeom>
        </p:spPr>
        <p:txBody>
          <a:bodyPr spcFirstLastPara="1" wrap="square" lIns="0" tIns="0" rIns="0" bIns="228600" anchor="b" anchorCtr="0">
            <a:noAutofit/>
          </a:bodyPr>
          <a:lstStyle>
            <a:lvl1pPr lvl="0" rtl="0">
              <a:spcBef>
                <a:spcPts val="0"/>
              </a:spcBef>
              <a:spcAft>
                <a:spcPts val="0"/>
              </a:spcAft>
              <a:buSzPts val="3200"/>
              <a:buNone/>
              <a:defRPr/>
            </a:lvl1pPr>
            <a:lvl2pPr lvl="1"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3600">
                <a:latin typeface="Open Sans ExtraBold"/>
                <a:ea typeface="Open Sans ExtraBold"/>
                <a:cs typeface="Open Sans ExtraBold"/>
                <a:sym typeface="Open Sans ExtraBold"/>
              </a:defRPr>
            </a:lvl9pPr>
          </a:lstStyle>
          <a:p>
            <a:endParaRPr/>
          </a:p>
        </p:txBody>
      </p:sp>
      <p:sp>
        <p:nvSpPr>
          <p:cNvPr id="1809" name="Google Shape;1809;p96"/>
          <p:cNvSpPr/>
          <p:nvPr/>
        </p:nvSpPr>
        <p:spPr>
          <a:xfrm>
            <a:off x="676650" y="965425"/>
            <a:ext cx="649500" cy="58500"/>
          </a:xfrm>
          <a:prstGeom prst="rect">
            <a:avLst/>
          </a:prstGeom>
          <a:solidFill>
            <a:srgbClr val="FFBE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10" name="Google Shape;1810;p96"/>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811" name="Google Shape;1811;p96"/>
          <p:cNvPicPr preferRelativeResize="0"/>
          <p:nvPr/>
        </p:nvPicPr>
        <p:blipFill>
          <a:blip r:embed="rId2">
            <a:alphaModFix/>
          </a:blip>
          <a:stretch>
            <a:fillRect/>
          </a:stretch>
        </p:blipFill>
        <p:spPr>
          <a:xfrm>
            <a:off x="8650224" y="4645152"/>
            <a:ext cx="320040" cy="320040"/>
          </a:xfrm>
          <a:prstGeom prst="rect">
            <a:avLst/>
          </a:prstGeom>
          <a:noFill/>
          <a:ln>
            <a:noFill/>
          </a:ln>
        </p:spPr>
      </p:pic>
      <p:sp>
        <p:nvSpPr>
          <p:cNvPr id="1812" name="Google Shape;1812;p96"/>
          <p:cNvSpPr txBox="1">
            <a:spLocks noGrp="1"/>
          </p:cNvSpPr>
          <p:nvPr>
            <p:ph type="body" idx="1"/>
          </p:nvPr>
        </p:nvSpPr>
        <p:spPr>
          <a:xfrm>
            <a:off x="676675" y="1136900"/>
            <a:ext cx="7790400" cy="3508200"/>
          </a:xfrm>
          <a:prstGeom prst="rect">
            <a:avLst/>
          </a:prstGeom>
        </p:spPr>
        <p:txBody>
          <a:bodyPr spcFirstLastPara="1" wrap="square" lIns="0" tIns="91425" rIns="0" bIns="91425" anchor="t" anchorCtr="0">
            <a:normAutofit/>
          </a:bodyPr>
          <a:lstStyle>
            <a:lvl1pPr marL="457200" lvl="0" indent="-342900" rtl="0">
              <a:lnSpc>
                <a:spcPct val="115000"/>
              </a:lnSpc>
              <a:spcBef>
                <a:spcPts val="0"/>
              </a:spcBef>
              <a:spcAft>
                <a:spcPts val="0"/>
              </a:spcAft>
              <a:buSzPts val="1800"/>
              <a:buChar char="●"/>
              <a:defRPr/>
            </a:lvl1pPr>
            <a:lvl2pPr marL="914400" lvl="1" indent="-317500" rtl="0">
              <a:lnSpc>
                <a:spcPct val="115000"/>
              </a:lnSpc>
              <a:spcBef>
                <a:spcPts val="400"/>
              </a:spcBef>
              <a:spcAft>
                <a:spcPts val="0"/>
              </a:spcAft>
              <a:buSzPts val="1400"/>
              <a:buChar char="○"/>
              <a:defRPr/>
            </a:lvl2pPr>
            <a:lvl3pPr marL="1371600" lvl="2" indent="-317500" rtl="0">
              <a:lnSpc>
                <a:spcPct val="115000"/>
              </a:lnSpc>
              <a:spcBef>
                <a:spcPts val="400"/>
              </a:spcBef>
              <a:spcAft>
                <a:spcPts val="0"/>
              </a:spcAft>
              <a:buSzPts val="1400"/>
              <a:buChar char="■"/>
              <a:defRPr/>
            </a:lvl3pPr>
            <a:lvl4pPr marL="1828800" lvl="3" indent="-317500" rtl="0">
              <a:lnSpc>
                <a:spcPct val="115000"/>
              </a:lnSpc>
              <a:spcBef>
                <a:spcPts val="400"/>
              </a:spcBef>
              <a:spcAft>
                <a:spcPts val="0"/>
              </a:spcAft>
              <a:buSzPts val="1400"/>
              <a:buChar char="●"/>
              <a:defRPr/>
            </a:lvl4pPr>
            <a:lvl5pPr marL="2286000" lvl="4" indent="-317500" rtl="0">
              <a:lnSpc>
                <a:spcPct val="115000"/>
              </a:lnSpc>
              <a:spcBef>
                <a:spcPts val="400"/>
              </a:spcBef>
              <a:spcAft>
                <a:spcPts val="0"/>
              </a:spcAft>
              <a:buSzPts val="1400"/>
              <a:buChar char="○"/>
              <a:defRPr/>
            </a:lvl5pPr>
            <a:lvl6pPr marL="2743200" lvl="5" indent="-317500" rtl="0">
              <a:lnSpc>
                <a:spcPct val="115000"/>
              </a:lnSpc>
              <a:spcBef>
                <a:spcPts val="400"/>
              </a:spcBef>
              <a:spcAft>
                <a:spcPts val="0"/>
              </a:spcAft>
              <a:buSzPts val="1400"/>
              <a:buChar char="■"/>
              <a:defRPr/>
            </a:lvl6pPr>
            <a:lvl7pPr marL="3200400" lvl="6" indent="-317500" rtl="0">
              <a:lnSpc>
                <a:spcPct val="115000"/>
              </a:lnSpc>
              <a:spcBef>
                <a:spcPts val="400"/>
              </a:spcBef>
              <a:spcAft>
                <a:spcPts val="0"/>
              </a:spcAft>
              <a:buSzPts val="1400"/>
              <a:buChar char="●"/>
              <a:defRPr/>
            </a:lvl7pPr>
            <a:lvl8pPr marL="3657600" lvl="7" indent="-317500" rtl="0">
              <a:lnSpc>
                <a:spcPct val="115000"/>
              </a:lnSpc>
              <a:spcBef>
                <a:spcPts val="400"/>
              </a:spcBef>
              <a:spcAft>
                <a:spcPts val="0"/>
              </a:spcAft>
              <a:buSzPts val="1400"/>
              <a:buChar char="○"/>
              <a:defRPr/>
            </a:lvl8pPr>
            <a:lvl9pPr marL="4114800" lvl="8" indent="-317500" rtl="0">
              <a:lnSpc>
                <a:spcPct val="115000"/>
              </a:lnSpc>
              <a:spcBef>
                <a:spcPts val="400"/>
              </a:spcBef>
              <a:spcAft>
                <a:spcPts val="400"/>
              </a:spcAft>
              <a:buSzPts val="1400"/>
              <a:buChar char="■"/>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w/ Three Column + Icon Headers">
  <p:cSld name="CUSTOM_4_1_1_1_1_1">
    <p:bg>
      <p:bgPr>
        <a:solidFill>
          <a:schemeClr val="dk1"/>
        </a:solidFill>
        <a:effectLst/>
      </p:bgPr>
    </p:bg>
    <p:spTree>
      <p:nvGrpSpPr>
        <p:cNvPr id="1" name="Shape 1813"/>
        <p:cNvGrpSpPr/>
        <p:nvPr/>
      </p:nvGrpSpPr>
      <p:grpSpPr>
        <a:xfrm>
          <a:off x="0" y="0"/>
          <a:ext cx="0" cy="0"/>
          <a:chOff x="0" y="0"/>
          <a:chExt cx="0" cy="0"/>
        </a:xfrm>
      </p:grpSpPr>
      <p:sp>
        <p:nvSpPr>
          <p:cNvPr id="1814" name="Google Shape;1814;p97"/>
          <p:cNvSpPr txBox="1">
            <a:spLocks noGrp="1"/>
          </p:cNvSpPr>
          <p:nvPr>
            <p:ph type="body" idx="1"/>
          </p:nvPr>
        </p:nvSpPr>
        <p:spPr>
          <a:xfrm>
            <a:off x="6199825" y="2571925"/>
            <a:ext cx="2267700" cy="1917600"/>
          </a:xfrm>
          <a:prstGeom prst="rect">
            <a:avLst/>
          </a:prstGeom>
        </p:spPr>
        <p:txBody>
          <a:bodyPr spcFirstLastPara="1" wrap="square" lIns="0" tIns="91425" rIns="0" bIns="0" anchor="t" anchorCtr="0">
            <a:noAutofit/>
          </a:bodyPr>
          <a:lstStyle>
            <a:lvl1pPr marL="457200" lvl="0" indent="-304800" algn="ctr" rtl="0">
              <a:lnSpc>
                <a:spcPct val="115000"/>
              </a:lnSpc>
              <a:spcBef>
                <a:spcPts val="0"/>
              </a:spcBef>
              <a:spcAft>
                <a:spcPts val="0"/>
              </a:spcAft>
              <a:buClr>
                <a:schemeClr val="dk2"/>
              </a:buClr>
              <a:buSzPts val="12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815" name="Google Shape;1815;p97"/>
          <p:cNvSpPr txBox="1">
            <a:spLocks noGrp="1"/>
          </p:cNvSpPr>
          <p:nvPr>
            <p:ph type="subTitle" idx="2"/>
          </p:nvPr>
        </p:nvSpPr>
        <p:spPr>
          <a:xfrm>
            <a:off x="6199725" y="1929550"/>
            <a:ext cx="2267700" cy="6423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816" name="Google Shape;1816;p97"/>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817" name="Google Shape;1817;p97"/>
          <p:cNvSpPr txBox="1">
            <a:spLocks noGrp="1"/>
          </p:cNvSpPr>
          <p:nvPr>
            <p:ph type="subTitle" idx="3"/>
          </p:nvPr>
        </p:nvSpPr>
        <p:spPr>
          <a:xfrm>
            <a:off x="676650" y="1289300"/>
            <a:ext cx="7790400" cy="320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818" name="Google Shape;1818;p97"/>
          <p:cNvSpPr txBox="1">
            <a:spLocks noGrp="1"/>
          </p:cNvSpPr>
          <p:nvPr>
            <p:ph type="body" idx="4"/>
          </p:nvPr>
        </p:nvSpPr>
        <p:spPr>
          <a:xfrm>
            <a:off x="676675" y="2571750"/>
            <a:ext cx="2267700" cy="1917600"/>
          </a:xfrm>
          <a:prstGeom prst="rect">
            <a:avLst/>
          </a:prstGeom>
        </p:spPr>
        <p:txBody>
          <a:bodyPr spcFirstLastPara="1" wrap="square" lIns="0" tIns="91425" rIns="0" bIns="0" anchor="t" anchorCtr="0">
            <a:noAutofit/>
          </a:bodyPr>
          <a:lstStyle>
            <a:lvl1pPr marL="457200" lvl="0" indent="-304800" algn="ctr" rtl="0">
              <a:lnSpc>
                <a:spcPct val="115000"/>
              </a:lnSpc>
              <a:spcBef>
                <a:spcPts val="0"/>
              </a:spcBef>
              <a:spcAft>
                <a:spcPts val="0"/>
              </a:spcAft>
              <a:buClr>
                <a:schemeClr val="dk2"/>
              </a:buClr>
              <a:buSzPts val="12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819" name="Google Shape;1819;p97"/>
          <p:cNvSpPr txBox="1">
            <a:spLocks noGrp="1"/>
          </p:cNvSpPr>
          <p:nvPr>
            <p:ph type="subTitle" idx="5"/>
          </p:nvPr>
        </p:nvSpPr>
        <p:spPr>
          <a:xfrm>
            <a:off x="676575" y="1929375"/>
            <a:ext cx="2267700" cy="6423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820" name="Google Shape;1820;p97"/>
          <p:cNvSpPr txBox="1">
            <a:spLocks noGrp="1"/>
          </p:cNvSpPr>
          <p:nvPr>
            <p:ph type="body" idx="6"/>
          </p:nvPr>
        </p:nvSpPr>
        <p:spPr>
          <a:xfrm>
            <a:off x="3438200" y="2571925"/>
            <a:ext cx="2267700" cy="1917600"/>
          </a:xfrm>
          <a:prstGeom prst="rect">
            <a:avLst/>
          </a:prstGeom>
        </p:spPr>
        <p:txBody>
          <a:bodyPr spcFirstLastPara="1" wrap="square" lIns="0" tIns="91425" rIns="0" bIns="0" anchor="t" anchorCtr="0">
            <a:noAutofit/>
          </a:bodyPr>
          <a:lstStyle>
            <a:lvl1pPr marL="457200" lvl="0" indent="-304800" algn="ctr" rtl="0">
              <a:lnSpc>
                <a:spcPct val="115000"/>
              </a:lnSpc>
              <a:spcBef>
                <a:spcPts val="0"/>
              </a:spcBef>
              <a:spcAft>
                <a:spcPts val="0"/>
              </a:spcAft>
              <a:buClr>
                <a:schemeClr val="dk2"/>
              </a:buClr>
              <a:buSzPts val="12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821" name="Google Shape;1821;p97"/>
          <p:cNvSpPr txBox="1">
            <a:spLocks noGrp="1"/>
          </p:cNvSpPr>
          <p:nvPr>
            <p:ph type="subTitle" idx="7"/>
          </p:nvPr>
        </p:nvSpPr>
        <p:spPr>
          <a:xfrm>
            <a:off x="3438100" y="1929550"/>
            <a:ext cx="2267700" cy="6423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1100"/>
              <a:buNone/>
              <a:defRPr sz="11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822" name="Google Shape;1822;p97"/>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823" name="Google Shape;1823;p97"/>
          <p:cNvPicPr preferRelativeResize="0"/>
          <p:nvPr/>
        </p:nvPicPr>
        <p:blipFill rotWithShape="1">
          <a:blip r:embed="rId2">
            <a:alphaModFix/>
          </a:blip>
          <a:srcRect l="-14163" t="-10138" r="-17588" b="-6930"/>
          <a:stretch/>
        </p:blipFill>
        <p:spPr>
          <a:xfrm>
            <a:off x="8600225" y="4620825"/>
            <a:ext cx="421700" cy="403876"/>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p:cSld name="CUSTOM_4_2_8">
    <p:bg>
      <p:bgPr>
        <a:solidFill>
          <a:schemeClr val="dk1"/>
        </a:solidFill>
        <a:effectLst/>
      </p:bgPr>
    </p:bg>
    <p:spTree>
      <p:nvGrpSpPr>
        <p:cNvPr id="1" name="Shape 1824"/>
        <p:cNvGrpSpPr/>
        <p:nvPr/>
      </p:nvGrpSpPr>
      <p:grpSpPr>
        <a:xfrm>
          <a:off x="0" y="0"/>
          <a:ext cx="0" cy="0"/>
          <a:chOff x="0" y="0"/>
          <a:chExt cx="0" cy="0"/>
        </a:xfrm>
      </p:grpSpPr>
      <p:sp>
        <p:nvSpPr>
          <p:cNvPr id="1825" name="Google Shape;1825;p98"/>
          <p:cNvSpPr txBox="1">
            <a:spLocks noGrp="1"/>
          </p:cNvSpPr>
          <p:nvPr>
            <p:ph type="title"/>
          </p:nvPr>
        </p:nvSpPr>
        <p:spPr>
          <a:xfrm>
            <a:off x="676650" y="10225"/>
            <a:ext cx="7790400" cy="12780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826" name="Google Shape;1826;p98"/>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827" name="Google Shape;1827;p98"/>
          <p:cNvPicPr preferRelativeResize="0"/>
          <p:nvPr/>
        </p:nvPicPr>
        <p:blipFill rotWithShape="1">
          <a:blip r:embed="rId2">
            <a:alphaModFix/>
          </a:blip>
          <a:srcRect l="-14163" t="-10138" r="-17588" b="-6930"/>
          <a:stretch/>
        </p:blipFill>
        <p:spPr>
          <a:xfrm>
            <a:off x="8600225" y="4620825"/>
            <a:ext cx="421700" cy="403876"/>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1 Column Content">
  <p:cSld name="1_1 Column Content">
    <p:spTree>
      <p:nvGrpSpPr>
        <p:cNvPr id="1" name="Shape 1828"/>
        <p:cNvGrpSpPr/>
        <p:nvPr/>
      </p:nvGrpSpPr>
      <p:grpSpPr>
        <a:xfrm>
          <a:off x="0" y="0"/>
          <a:ext cx="0" cy="0"/>
          <a:chOff x="0" y="0"/>
          <a:chExt cx="0" cy="0"/>
        </a:xfrm>
      </p:grpSpPr>
      <p:sp>
        <p:nvSpPr>
          <p:cNvPr id="1829" name="Google Shape;1829;p99"/>
          <p:cNvSpPr txBox="1">
            <a:spLocks noGrp="1"/>
          </p:cNvSpPr>
          <p:nvPr>
            <p:ph type="title"/>
          </p:nvPr>
        </p:nvSpPr>
        <p:spPr>
          <a:xfrm>
            <a:off x="578635" y="217488"/>
            <a:ext cx="8001000" cy="613200"/>
          </a:xfrm>
          <a:prstGeom prst="rect">
            <a:avLst/>
          </a:prstGeom>
          <a:noFill/>
          <a:ln>
            <a:noFill/>
          </a:ln>
        </p:spPr>
        <p:txBody>
          <a:bodyPr spcFirstLastPara="1" wrap="square" lIns="91425" tIns="91425" rIns="91425" bIns="91425" anchor="ctr" anchorCtr="0">
            <a:noAutofit/>
          </a:bodyPr>
          <a:lstStyle>
            <a:lvl1pPr marR="0" lvl="0" algn="l" rtl="0">
              <a:lnSpc>
                <a:spcPct val="80000"/>
              </a:lnSpc>
              <a:spcBef>
                <a:spcPts val="0"/>
              </a:spcBef>
              <a:spcAft>
                <a:spcPts val="0"/>
              </a:spcAft>
              <a:buSzPts val="1400"/>
              <a:buNone/>
              <a:defRPr sz="32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4000" b="1" i="0" u="none" strike="noStrike" cap="none">
                <a:solidFill>
                  <a:schemeClr val="dk1"/>
                </a:solidFill>
                <a:latin typeface="Arial"/>
                <a:ea typeface="Arial"/>
                <a:cs typeface="Arial"/>
                <a:sym typeface="Arial"/>
              </a:defRPr>
            </a:lvl9pPr>
          </a:lstStyle>
          <a:p>
            <a:endParaRPr/>
          </a:p>
        </p:txBody>
      </p:sp>
      <p:sp>
        <p:nvSpPr>
          <p:cNvPr id="1830" name="Google Shape;1830;p99"/>
          <p:cNvSpPr txBox="1">
            <a:spLocks noGrp="1"/>
          </p:cNvSpPr>
          <p:nvPr>
            <p:ph type="body" idx="1"/>
          </p:nvPr>
        </p:nvSpPr>
        <p:spPr>
          <a:xfrm>
            <a:off x="577065" y="1485900"/>
            <a:ext cx="8001000" cy="29145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accent1"/>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
        <p:nvSpPr>
          <p:cNvPr id="1831" name="Google Shape;1831;p99"/>
          <p:cNvSpPr txBox="1">
            <a:spLocks noGrp="1"/>
          </p:cNvSpPr>
          <p:nvPr>
            <p:ph type="body" idx="2"/>
          </p:nvPr>
        </p:nvSpPr>
        <p:spPr>
          <a:xfrm>
            <a:off x="577065" y="952501"/>
            <a:ext cx="8001000" cy="4194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480"/>
              </a:spcBef>
              <a:spcAft>
                <a:spcPts val="0"/>
              </a:spcAft>
              <a:buClr>
                <a:schemeClr val="accent1"/>
              </a:buClr>
              <a:buSzPts val="2400"/>
              <a:buFont typeface="Noto Sans Symbols"/>
              <a:buNone/>
              <a:defRPr sz="2400" b="0" i="0" u="none" strike="noStrike" cap="none">
                <a:solidFill>
                  <a:schemeClr val="lt2"/>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accent1"/>
              </a:buClr>
              <a:buSzPts val="1800"/>
              <a:buFont typeface="Noto Sans Symbols"/>
              <a:buChar char="▪"/>
              <a:defRPr sz="18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w/ 3 Cards">
  <p:cSld name="CUSTOM_1_1_1_1_1_1_1_1_3">
    <p:bg>
      <p:bgPr>
        <a:solidFill>
          <a:schemeClr val="dk1"/>
        </a:solidFill>
        <a:effectLst/>
      </p:bgPr>
    </p:bg>
    <p:spTree>
      <p:nvGrpSpPr>
        <p:cNvPr id="1" name="Shape 1832"/>
        <p:cNvGrpSpPr/>
        <p:nvPr/>
      </p:nvGrpSpPr>
      <p:grpSpPr>
        <a:xfrm>
          <a:off x="0" y="0"/>
          <a:ext cx="0" cy="0"/>
          <a:chOff x="0" y="0"/>
          <a:chExt cx="0" cy="0"/>
        </a:xfrm>
      </p:grpSpPr>
      <p:sp>
        <p:nvSpPr>
          <p:cNvPr id="1833" name="Google Shape;1833;p100"/>
          <p:cNvSpPr txBox="1">
            <a:spLocks noGrp="1"/>
          </p:cNvSpPr>
          <p:nvPr>
            <p:ph type="body" idx="1"/>
          </p:nvPr>
        </p:nvSpPr>
        <p:spPr>
          <a:xfrm>
            <a:off x="6199788" y="3209250"/>
            <a:ext cx="2267700" cy="12801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chemeClr val="dk2"/>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834" name="Google Shape;1834;p100"/>
          <p:cNvSpPr txBox="1">
            <a:spLocks noGrp="1"/>
          </p:cNvSpPr>
          <p:nvPr>
            <p:ph type="subTitle" idx="2"/>
          </p:nvPr>
        </p:nvSpPr>
        <p:spPr>
          <a:xfrm>
            <a:off x="6199700" y="1933927"/>
            <a:ext cx="2267700" cy="1280100"/>
          </a:xfrm>
          <a:prstGeom prst="rect">
            <a:avLst/>
          </a:prstGeom>
          <a:solidFill>
            <a:schemeClr val="accent2"/>
          </a:solidFill>
        </p:spPr>
        <p:txBody>
          <a:bodyPr spcFirstLastPara="1" wrap="square" lIns="0" tIns="0" rIns="0" bIns="182875" anchor="b" anchorCtr="0">
            <a:noAutofit/>
          </a:bodyPr>
          <a:lstStyle>
            <a:lvl1pPr lvl="0" algn="ctr" rtl="0">
              <a:spcBef>
                <a:spcPts val="0"/>
              </a:spcBef>
              <a:spcAft>
                <a:spcPts val="0"/>
              </a:spcAft>
              <a:buClr>
                <a:schemeClr val="dk2"/>
              </a:buClr>
              <a:buSzPts val="1200"/>
              <a:buNone/>
              <a:defRPr sz="1200" b="1">
                <a:solidFill>
                  <a:schemeClr val="dk2"/>
                </a:solidFill>
              </a:defRPr>
            </a:lvl1pPr>
            <a:lvl2pPr lvl="1" algn="ctr" rtl="0">
              <a:spcBef>
                <a:spcPts val="0"/>
              </a:spcBef>
              <a:spcAft>
                <a:spcPts val="0"/>
              </a:spcAft>
              <a:buClr>
                <a:schemeClr val="dk2"/>
              </a:buClr>
              <a:buSzPts val="1200"/>
              <a:buNone/>
              <a:defRPr sz="1200" b="1">
                <a:solidFill>
                  <a:schemeClr val="dk2"/>
                </a:solidFill>
              </a:defRPr>
            </a:lvl2pPr>
            <a:lvl3pPr lvl="2" algn="ctr" rtl="0">
              <a:spcBef>
                <a:spcPts val="0"/>
              </a:spcBef>
              <a:spcAft>
                <a:spcPts val="0"/>
              </a:spcAft>
              <a:buClr>
                <a:schemeClr val="dk2"/>
              </a:buClr>
              <a:buSzPts val="1200"/>
              <a:buNone/>
              <a:defRPr sz="1200" b="1">
                <a:solidFill>
                  <a:schemeClr val="dk2"/>
                </a:solidFill>
              </a:defRPr>
            </a:lvl3pPr>
            <a:lvl4pPr lvl="3" algn="ctr" rtl="0">
              <a:spcBef>
                <a:spcPts val="0"/>
              </a:spcBef>
              <a:spcAft>
                <a:spcPts val="0"/>
              </a:spcAft>
              <a:buClr>
                <a:schemeClr val="dk2"/>
              </a:buClr>
              <a:buSzPts val="1200"/>
              <a:buNone/>
              <a:defRPr sz="1200" b="1">
                <a:solidFill>
                  <a:schemeClr val="dk2"/>
                </a:solidFill>
              </a:defRPr>
            </a:lvl4pPr>
            <a:lvl5pPr lvl="4" algn="ctr" rtl="0">
              <a:spcBef>
                <a:spcPts val="0"/>
              </a:spcBef>
              <a:spcAft>
                <a:spcPts val="0"/>
              </a:spcAft>
              <a:buClr>
                <a:schemeClr val="dk2"/>
              </a:buClr>
              <a:buSzPts val="1200"/>
              <a:buNone/>
              <a:defRPr sz="1200" b="1">
                <a:solidFill>
                  <a:schemeClr val="dk2"/>
                </a:solidFill>
              </a:defRPr>
            </a:lvl5pPr>
            <a:lvl6pPr lvl="5" algn="ctr" rtl="0">
              <a:spcBef>
                <a:spcPts val="0"/>
              </a:spcBef>
              <a:spcAft>
                <a:spcPts val="0"/>
              </a:spcAft>
              <a:buClr>
                <a:schemeClr val="dk2"/>
              </a:buClr>
              <a:buSzPts val="1200"/>
              <a:buNone/>
              <a:defRPr sz="1200" b="1">
                <a:solidFill>
                  <a:schemeClr val="dk2"/>
                </a:solidFill>
              </a:defRPr>
            </a:lvl6pPr>
            <a:lvl7pPr lvl="6" algn="ctr" rtl="0">
              <a:spcBef>
                <a:spcPts val="0"/>
              </a:spcBef>
              <a:spcAft>
                <a:spcPts val="0"/>
              </a:spcAft>
              <a:buClr>
                <a:schemeClr val="dk2"/>
              </a:buClr>
              <a:buSzPts val="1200"/>
              <a:buNone/>
              <a:defRPr sz="1200" b="1">
                <a:solidFill>
                  <a:schemeClr val="dk2"/>
                </a:solidFill>
              </a:defRPr>
            </a:lvl7pPr>
            <a:lvl8pPr lvl="7" algn="ctr" rtl="0">
              <a:spcBef>
                <a:spcPts val="0"/>
              </a:spcBef>
              <a:spcAft>
                <a:spcPts val="0"/>
              </a:spcAft>
              <a:buClr>
                <a:schemeClr val="dk2"/>
              </a:buClr>
              <a:buSzPts val="1200"/>
              <a:buNone/>
              <a:defRPr sz="1200" b="1">
                <a:solidFill>
                  <a:schemeClr val="dk2"/>
                </a:solidFill>
              </a:defRPr>
            </a:lvl8pPr>
            <a:lvl9pPr lvl="8" algn="ctr" rtl="0">
              <a:spcBef>
                <a:spcPts val="0"/>
              </a:spcBef>
              <a:spcAft>
                <a:spcPts val="0"/>
              </a:spcAft>
              <a:buClr>
                <a:schemeClr val="dk2"/>
              </a:buClr>
              <a:buSzPts val="1200"/>
              <a:buNone/>
              <a:defRPr sz="1200" b="1">
                <a:solidFill>
                  <a:schemeClr val="dk2"/>
                </a:solidFill>
              </a:defRPr>
            </a:lvl9pPr>
          </a:lstStyle>
          <a:p>
            <a:endParaRPr/>
          </a:p>
        </p:txBody>
      </p:sp>
      <p:sp>
        <p:nvSpPr>
          <p:cNvPr id="1835" name="Google Shape;1835;p100"/>
          <p:cNvSpPr txBox="1">
            <a:spLocks noGrp="1"/>
          </p:cNvSpPr>
          <p:nvPr>
            <p:ph type="body" idx="3"/>
          </p:nvPr>
        </p:nvSpPr>
        <p:spPr>
          <a:xfrm>
            <a:off x="676675" y="3209250"/>
            <a:ext cx="2267700" cy="12801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chemeClr val="dk2"/>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836" name="Google Shape;1836;p100"/>
          <p:cNvSpPr txBox="1">
            <a:spLocks noGrp="1"/>
          </p:cNvSpPr>
          <p:nvPr>
            <p:ph type="subTitle" idx="4"/>
          </p:nvPr>
        </p:nvSpPr>
        <p:spPr>
          <a:xfrm>
            <a:off x="676575" y="1933927"/>
            <a:ext cx="2267700" cy="1280100"/>
          </a:xfrm>
          <a:prstGeom prst="rect">
            <a:avLst/>
          </a:prstGeom>
          <a:solidFill>
            <a:schemeClr val="accent2"/>
          </a:solidFill>
        </p:spPr>
        <p:txBody>
          <a:bodyPr spcFirstLastPara="1" wrap="square" lIns="0" tIns="0" rIns="0" bIns="182875" anchor="b" anchorCtr="0">
            <a:noAutofit/>
          </a:bodyPr>
          <a:lstStyle>
            <a:lvl1pPr lvl="0" algn="ctr" rtl="0">
              <a:spcBef>
                <a:spcPts val="0"/>
              </a:spcBef>
              <a:spcAft>
                <a:spcPts val="0"/>
              </a:spcAft>
              <a:buClr>
                <a:schemeClr val="dk2"/>
              </a:buClr>
              <a:buSzPts val="1200"/>
              <a:buNone/>
              <a:defRPr sz="1200" b="1">
                <a:solidFill>
                  <a:schemeClr val="dk2"/>
                </a:solidFill>
              </a:defRPr>
            </a:lvl1pPr>
            <a:lvl2pPr lvl="1" algn="ctr" rtl="0">
              <a:spcBef>
                <a:spcPts val="0"/>
              </a:spcBef>
              <a:spcAft>
                <a:spcPts val="0"/>
              </a:spcAft>
              <a:buClr>
                <a:schemeClr val="dk2"/>
              </a:buClr>
              <a:buSzPts val="1400"/>
              <a:buNone/>
              <a:defRPr b="1">
                <a:solidFill>
                  <a:schemeClr val="dk2"/>
                </a:solidFill>
              </a:defRPr>
            </a:lvl2pPr>
            <a:lvl3pPr lvl="2" algn="ctr" rtl="0">
              <a:spcBef>
                <a:spcPts val="0"/>
              </a:spcBef>
              <a:spcAft>
                <a:spcPts val="0"/>
              </a:spcAft>
              <a:buClr>
                <a:schemeClr val="dk2"/>
              </a:buClr>
              <a:buSzPts val="1400"/>
              <a:buNone/>
              <a:defRPr b="1">
                <a:solidFill>
                  <a:schemeClr val="dk2"/>
                </a:solidFill>
              </a:defRPr>
            </a:lvl3pPr>
            <a:lvl4pPr lvl="3" algn="ctr" rtl="0">
              <a:spcBef>
                <a:spcPts val="0"/>
              </a:spcBef>
              <a:spcAft>
                <a:spcPts val="0"/>
              </a:spcAft>
              <a:buClr>
                <a:schemeClr val="dk2"/>
              </a:buClr>
              <a:buSzPts val="1400"/>
              <a:buNone/>
              <a:defRPr b="1">
                <a:solidFill>
                  <a:schemeClr val="dk2"/>
                </a:solidFill>
              </a:defRPr>
            </a:lvl4pPr>
            <a:lvl5pPr lvl="4" algn="ctr" rtl="0">
              <a:spcBef>
                <a:spcPts val="0"/>
              </a:spcBef>
              <a:spcAft>
                <a:spcPts val="0"/>
              </a:spcAft>
              <a:buClr>
                <a:schemeClr val="dk2"/>
              </a:buClr>
              <a:buSzPts val="1400"/>
              <a:buNone/>
              <a:defRPr b="1">
                <a:solidFill>
                  <a:schemeClr val="dk2"/>
                </a:solidFill>
              </a:defRPr>
            </a:lvl5pPr>
            <a:lvl6pPr lvl="5" algn="ctr" rtl="0">
              <a:spcBef>
                <a:spcPts val="0"/>
              </a:spcBef>
              <a:spcAft>
                <a:spcPts val="0"/>
              </a:spcAft>
              <a:buClr>
                <a:schemeClr val="dk2"/>
              </a:buClr>
              <a:buSzPts val="1400"/>
              <a:buNone/>
              <a:defRPr b="1">
                <a:solidFill>
                  <a:schemeClr val="dk2"/>
                </a:solidFill>
              </a:defRPr>
            </a:lvl6pPr>
            <a:lvl7pPr lvl="6" algn="ctr" rtl="0">
              <a:spcBef>
                <a:spcPts val="0"/>
              </a:spcBef>
              <a:spcAft>
                <a:spcPts val="0"/>
              </a:spcAft>
              <a:buClr>
                <a:schemeClr val="dk2"/>
              </a:buClr>
              <a:buSzPts val="1400"/>
              <a:buNone/>
              <a:defRPr b="1">
                <a:solidFill>
                  <a:schemeClr val="dk2"/>
                </a:solidFill>
              </a:defRPr>
            </a:lvl7pPr>
            <a:lvl8pPr lvl="7" algn="ctr" rtl="0">
              <a:spcBef>
                <a:spcPts val="0"/>
              </a:spcBef>
              <a:spcAft>
                <a:spcPts val="0"/>
              </a:spcAft>
              <a:buClr>
                <a:schemeClr val="dk2"/>
              </a:buClr>
              <a:buSzPts val="1400"/>
              <a:buNone/>
              <a:defRPr b="1">
                <a:solidFill>
                  <a:schemeClr val="dk2"/>
                </a:solidFill>
              </a:defRPr>
            </a:lvl8pPr>
            <a:lvl9pPr lvl="8" algn="ctr" rtl="0">
              <a:spcBef>
                <a:spcPts val="0"/>
              </a:spcBef>
              <a:spcAft>
                <a:spcPts val="0"/>
              </a:spcAft>
              <a:buClr>
                <a:schemeClr val="dk2"/>
              </a:buClr>
              <a:buSzPts val="1400"/>
              <a:buNone/>
              <a:defRPr b="1">
                <a:solidFill>
                  <a:schemeClr val="dk2"/>
                </a:solidFill>
              </a:defRPr>
            </a:lvl9pPr>
          </a:lstStyle>
          <a:p>
            <a:endParaRPr/>
          </a:p>
        </p:txBody>
      </p:sp>
      <p:sp>
        <p:nvSpPr>
          <p:cNvPr id="1837" name="Google Shape;1837;p100"/>
          <p:cNvSpPr txBox="1">
            <a:spLocks noGrp="1"/>
          </p:cNvSpPr>
          <p:nvPr>
            <p:ph type="body" idx="5"/>
          </p:nvPr>
        </p:nvSpPr>
        <p:spPr>
          <a:xfrm>
            <a:off x="3438175" y="3209325"/>
            <a:ext cx="2267700" cy="1280100"/>
          </a:xfrm>
          <a:prstGeom prst="rect">
            <a:avLst/>
          </a:prstGeom>
          <a:solidFill>
            <a:schemeClr val="accent2"/>
          </a:solidFill>
        </p:spPr>
        <p:txBody>
          <a:bodyPr spcFirstLastPara="1" wrap="square" lIns="91425" tIns="91425" rIns="91425" bIns="0" anchor="t" anchorCtr="0">
            <a:noAutofit/>
          </a:bodyPr>
          <a:lstStyle>
            <a:lvl1pPr marL="457200" lvl="0" indent="-298450" algn="ctr" rtl="0">
              <a:lnSpc>
                <a:spcPct val="115000"/>
              </a:lnSpc>
              <a:spcBef>
                <a:spcPts val="0"/>
              </a:spcBef>
              <a:spcAft>
                <a:spcPts val="0"/>
              </a:spcAft>
              <a:buClr>
                <a:schemeClr val="dk2"/>
              </a:buClr>
              <a:buSzPts val="1100"/>
              <a:buChar char="●"/>
              <a:defRPr sz="1100">
                <a:solidFill>
                  <a:schemeClr val="lt1"/>
                </a:solidFill>
              </a:defRPr>
            </a:lvl1pPr>
            <a:lvl2pPr marL="914400" lvl="1" indent="-298450" algn="ctr" rtl="0">
              <a:lnSpc>
                <a:spcPct val="115000"/>
              </a:lnSpc>
              <a:spcBef>
                <a:spcPts val="0"/>
              </a:spcBef>
              <a:spcAft>
                <a:spcPts val="0"/>
              </a:spcAft>
              <a:buClr>
                <a:schemeClr val="lt1"/>
              </a:buClr>
              <a:buSzPts val="1100"/>
              <a:buChar char="●"/>
              <a:defRPr sz="1100">
                <a:solidFill>
                  <a:schemeClr val="lt1"/>
                </a:solidFill>
              </a:defRPr>
            </a:lvl2pPr>
            <a:lvl3pPr marL="1371600" lvl="2" indent="-298450" algn="ctr" rtl="0">
              <a:lnSpc>
                <a:spcPct val="115000"/>
              </a:lnSpc>
              <a:spcBef>
                <a:spcPts val="0"/>
              </a:spcBef>
              <a:spcAft>
                <a:spcPts val="0"/>
              </a:spcAft>
              <a:buClr>
                <a:schemeClr val="lt1"/>
              </a:buClr>
              <a:buSzPts val="1100"/>
              <a:buChar char="○"/>
              <a:defRPr sz="1100">
                <a:solidFill>
                  <a:schemeClr val="lt1"/>
                </a:solidFill>
              </a:defRPr>
            </a:lvl3pPr>
            <a:lvl4pPr marL="1828800" lvl="3" indent="-298450" algn="ctr" rtl="0">
              <a:lnSpc>
                <a:spcPct val="115000"/>
              </a:lnSpc>
              <a:spcBef>
                <a:spcPts val="0"/>
              </a:spcBef>
              <a:spcAft>
                <a:spcPts val="0"/>
              </a:spcAft>
              <a:buClr>
                <a:schemeClr val="lt1"/>
              </a:buClr>
              <a:buSzPts val="1100"/>
              <a:buChar char="■"/>
              <a:defRPr sz="1100">
                <a:solidFill>
                  <a:schemeClr val="lt1"/>
                </a:solidFill>
              </a:defRPr>
            </a:lvl4pPr>
            <a:lvl5pPr marL="2286000" lvl="4" indent="-298450" algn="ctr" rtl="0">
              <a:lnSpc>
                <a:spcPct val="115000"/>
              </a:lnSpc>
              <a:spcBef>
                <a:spcPts val="0"/>
              </a:spcBef>
              <a:spcAft>
                <a:spcPts val="0"/>
              </a:spcAft>
              <a:buClr>
                <a:schemeClr val="lt1"/>
              </a:buClr>
              <a:buSzPts val="1100"/>
              <a:buChar char="○"/>
              <a:defRPr sz="1100">
                <a:solidFill>
                  <a:schemeClr val="lt1"/>
                </a:solidFill>
              </a:defRPr>
            </a:lvl5pPr>
            <a:lvl6pPr marL="2743200" lvl="5" indent="-298450" algn="ctr" rtl="0">
              <a:lnSpc>
                <a:spcPct val="115000"/>
              </a:lnSpc>
              <a:spcBef>
                <a:spcPts val="0"/>
              </a:spcBef>
              <a:spcAft>
                <a:spcPts val="0"/>
              </a:spcAft>
              <a:buClr>
                <a:schemeClr val="lt1"/>
              </a:buClr>
              <a:buSzPts val="1100"/>
              <a:buChar char="■"/>
              <a:defRPr sz="1100">
                <a:solidFill>
                  <a:schemeClr val="lt1"/>
                </a:solidFill>
              </a:defRPr>
            </a:lvl6pPr>
            <a:lvl7pPr marL="3200400" lvl="6" indent="-298450" algn="ctr" rtl="0">
              <a:lnSpc>
                <a:spcPct val="115000"/>
              </a:lnSpc>
              <a:spcBef>
                <a:spcPts val="0"/>
              </a:spcBef>
              <a:spcAft>
                <a:spcPts val="0"/>
              </a:spcAft>
              <a:buClr>
                <a:schemeClr val="lt1"/>
              </a:buClr>
              <a:buSzPts val="1100"/>
              <a:buChar char="●"/>
              <a:defRPr sz="1100">
                <a:solidFill>
                  <a:schemeClr val="lt1"/>
                </a:solidFill>
              </a:defRPr>
            </a:lvl7pPr>
            <a:lvl8pPr marL="3657600" lvl="7" indent="-298450" algn="ctr" rtl="0">
              <a:lnSpc>
                <a:spcPct val="115000"/>
              </a:lnSpc>
              <a:spcBef>
                <a:spcPts val="0"/>
              </a:spcBef>
              <a:spcAft>
                <a:spcPts val="0"/>
              </a:spcAft>
              <a:buClr>
                <a:schemeClr val="lt1"/>
              </a:buClr>
              <a:buSzPts val="1100"/>
              <a:buChar char="○"/>
              <a:defRPr sz="1100">
                <a:solidFill>
                  <a:schemeClr val="lt1"/>
                </a:solidFill>
              </a:defRPr>
            </a:lvl8pPr>
            <a:lvl9pPr marL="4114800" lvl="8" indent="-298450" algn="ctr" rtl="0">
              <a:lnSpc>
                <a:spcPct val="115000"/>
              </a:lnSpc>
              <a:spcBef>
                <a:spcPts val="0"/>
              </a:spcBef>
              <a:spcAft>
                <a:spcPts val="0"/>
              </a:spcAft>
              <a:buClr>
                <a:schemeClr val="lt1"/>
              </a:buClr>
              <a:buSzPts val="1100"/>
              <a:buChar char="■"/>
              <a:defRPr sz="1100">
                <a:solidFill>
                  <a:schemeClr val="lt1"/>
                </a:solidFill>
              </a:defRPr>
            </a:lvl9pPr>
          </a:lstStyle>
          <a:p>
            <a:endParaRPr/>
          </a:p>
        </p:txBody>
      </p:sp>
      <p:sp>
        <p:nvSpPr>
          <p:cNvPr id="1838" name="Google Shape;1838;p100"/>
          <p:cNvSpPr txBox="1">
            <a:spLocks noGrp="1"/>
          </p:cNvSpPr>
          <p:nvPr>
            <p:ph type="subTitle" idx="6"/>
          </p:nvPr>
        </p:nvSpPr>
        <p:spPr>
          <a:xfrm>
            <a:off x="3438075" y="1934002"/>
            <a:ext cx="2267700" cy="1280100"/>
          </a:xfrm>
          <a:prstGeom prst="rect">
            <a:avLst/>
          </a:prstGeom>
          <a:solidFill>
            <a:schemeClr val="accent2"/>
          </a:solidFill>
        </p:spPr>
        <p:txBody>
          <a:bodyPr spcFirstLastPara="1" wrap="square" lIns="0" tIns="0" rIns="0" bIns="182875" anchor="b" anchorCtr="0">
            <a:noAutofit/>
          </a:bodyPr>
          <a:lstStyle>
            <a:lvl1pPr lvl="0" algn="ctr" rtl="0">
              <a:spcBef>
                <a:spcPts val="0"/>
              </a:spcBef>
              <a:spcAft>
                <a:spcPts val="0"/>
              </a:spcAft>
              <a:buClr>
                <a:schemeClr val="dk2"/>
              </a:buClr>
              <a:buSzPts val="1200"/>
              <a:buNone/>
              <a:defRPr sz="1200" b="1">
                <a:solidFill>
                  <a:schemeClr val="dk2"/>
                </a:solidFill>
              </a:defRPr>
            </a:lvl1pPr>
            <a:lvl2pPr lvl="1" algn="ctr" rtl="0">
              <a:spcBef>
                <a:spcPts val="0"/>
              </a:spcBef>
              <a:spcAft>
                <a:spcPts val="0"/>
              </a:spcAft>
              <a:buClr>
                <a:schemeClr val="dk2"/>
              </a:buClr>
              <a:buSzPts val="1200"/>
              <a:buNone/>
              <a:defRPr sz="1200" b="1">
                <a:solidFill>
                  <a:schemeClr val="dk2"/>
                </a:solidFill>
              </a:defRPr>
            </a:lvl2pPr>
            <a:lvl3pPr lvl="2" algn="ctr" rtl="0">
              <a:spcBef>
                <a:spcPts val="0"/>
              </a:spcBef>
              <a:spcAft>
                <a:spcPts val="0"/>
              </a:spcAft>
              <a:buClr>
                <a:schemeClr val="dk2"/>
              </a:buClr>
              <a:buSzPts val="1200"/>
              <a:buNone/>
              <a:defRPr sz="1200" b="1">
                <a:solidFill>
                  <a:schemeClr val="dk2"/>
                </a:solidFill>
              </a:defRPr>
            </a:lvl3pPr>
            <a:lvl4pPr lvl="3" algn="ctr" rtl="0">
              <a:spcBef>
                <a:spcPts val="0"/>
              </a:spcBef>
              <a:spcAft>
                <a:spcPts val="0"/>
              </a:spcAft>
              <a:buClr>
                <a:schemeClr val="dk2"/>
              </a:buClr>
              <a:buSzPts val="1200"/>
              <a:buNone/>
              <a:defRPr sz="1200" b="1">
                <a:solidFill>
                  <a:schemeClr val="dk2"/>
                </a:solidFill>
              </a:defRPr>
            </a:lvl4pPr>
            <a:lvl5pPr lvl="4" algn="ctr" rtl="0">
              <a:spcBef>
                <a:spcPts val="0"/>
              </a:spcBef>
              <a:spcAft>
                <a:spcPts val="0"/>
              </a:spcAft>
              <a:buClr>
                <a:schemeClr val="dk2"/>
              </a:buClr>
              <a:buSzPts val="1200"/>
              <a:buNone/>
              <a:defRPr sz="1200" b="1">
                <a:solidFill>
                  <a:schemeClr val="dk2"/>
                </a:solidFill>
              </a:defRPr>
            </a:lvl5pPr>
            <a:lvl6pPr lvl="5" algn="ctr" rtl="0">
              <a:spcBef>
                <a:spcPts val="0"/>
              </a:spcBef>
              <a:spcAft>
                <a:spcPts val="0"/>
              </a:spcAft>
              <a:buClr>
                <a:schemeClr val="dk2"/>
              </a:buClr>
              <a:buSzPts val="1200"/>
              <a:buNone/>
              <a:defRPr sz="1200" b="1">
                <a:solidFill>
                  <a:schemeClr val="dk2"/>
                </a:solidFill>
              </a:defRPr>
            </a:lvl6pPr>
            <a:lvl7pPr lvl="6" algn="ctr" rtl="0">
              <a:spcBef>
                <a:spcPts val="0"/>
              </a:spcBef>
              <a:spcAft>
                <a:spcPts val="0"/>
              </a:spcAft>
              <a:buClr>
                <a:schemeClr val="dk2"/>
              </a:buClr>
              <a:buSzPts val="1200"/>
              <a:buNone/>
              <a:defRPr sz="1200" b="1">
                <a:solidFill>
                  <a:schemeClr val="dk2"/>
                </a:solidFill>
              </a:defRPr>
            </a:lvl7pPr>
            <a:lvl8pPr lvl="7" algn="ctr" rtl="0">
              <a:spcBef>
                <a:spcPts val="0"/>
              </a:spcBef>
              <a:spcAft>
                <a:spcPts val="0"/>
              </a:spcAft>
              <a:buClr>
                <a:schemeClr val="dk2"/>
              </a:buClr>
              <a:buSzPts val="1200"/>
              <a:buNone/>
              <a:defRPr sz="1200" b="1">
                <a:solidFill>
                  <a:schemeClr val="dk2"/>
                </a:solidFill>
              </a:defRPr>
            </a:lvl8pPr>
            <a:lvl9pPr lvl="8" algn="ctr" rtl="0">
              <a:spcBef>
                <a:spcPts val="0"/>
              </a:spcBef>
              <a:spcAft>
                <a:spcPts val="0"/>
              </a:spcAft>
              <a:buClr>
                <a:schemeClr val="dk2"/>
              </a:buClr>
              <a:buSzPts val="1200"/>
              <a:buNone/>
              <a:defRPr sz="1200" b="1">
                <a:solidFill>
                  <a:schemeClr val="dk2"/>
                </a:solidFill>
              </a:defRPr>
            </a:lvl9pPr>
          </a:lstStyle>
          <a:p>
            <a:endParaRPr/>
          </a:p>
        </p:txBody>
      </p:sp>
      <p:sp>
        <p:nvSpPr>
          <p:cNvPr id="1839" name="Google Shape;1839;p100"/>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sp>
        <p:nvSpPr>
          <p:cNvPr id="1840" name="Google Shape;1840;p100"/>
          <p:cNvSpPr txBox="1">
            <a:spLocks noGrp="1"/>
          </p:cNvSpPr>
          <p:nvPr>
            <p:ph type="title"/>
          </p:nvPr>
        </p:nvSpPr>
        <p:spPr>
          <a:xfrm>
            <a:off x="676650" y="649225"/>
            <a:ext cx="7790400" cy="649200"/>
          </a:xfrm>
          <a:prstGeom prst="rect">
            <a:avLst/>
          </a:prstGeom>
        </p:spPr>
        <p:txBody>
          <a:bodyPr spcFirstLastPara="1" wrap="square" lIns="320025" tIns="91425" rIns="320025" bIns="914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841" name="Google Shape;1841;p100"/>
          <p:cNvSpPr txBox="1">
            <a:spLocks noGrp="1"/>
          </p:cNvSpPr>
          <p:nvPr>
            <p:ph type="subTitle" idx="7"/>
          </p:nvPr>
        </p:nvSpPr>
        <p:spPr>
          <a:xfrm>
            <a:off x="676650" y="1278800"/>
            <a:ext cx="7790400" cy="649200"/>
          </a:xfrm>
          <a:prstGeom prst="rect">
            <a:avLst/>
          </a:prstGeom>
        </p:spPr>
        <p:txBody>
          <a:bodyPr spcFirstLastPara="1" wrap="square" lIns="0" tIns="91425" rIns="0" bIns="0" anchor="t" anchorCtr="0">
            <a:noAutofit/>
          </a:bodyPr>
          <a:lstStyle>
            <a:lvl1pPr lvl="0" algn="ctr" rtl="0">
              <a:spcBef>
                <a:spcPts val="0"/>
              </a:spcBef>
              <a:spcAft>
                <a:spcPts val="0"/>
              </a:spcAft>
              <a:buClr>
                <a:schemeClr val="lt1"/>
              </a:buClr>
              <a:buSzPts val="1800"/>
              <a:buNone/>
              <a:defRPr>
                <a:solidFill>
                  <a:schemeClr val="lt1"/>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pic>
        <p:nvPicPr>
          <p:cNvPr id="1842" name="Google Shape;1842;p100"/>
          <p:cNvPicPr preferRelativeResize="0"/>
          <p:nvPr/>
        </p:nvPicPr>
        <p:blipFill rotWithShape="1">
          <a:blip r:embed="rId2">
            <a:alphaModFix/>
          </a:blip>
          <a:srcRect l="-14163" t="-10138" r="-17588" b="-6930"/>
          <a:stretch/>
        </p:blipFill>
        <p:spPr>
          <a:xfrm>
            <a:off x="8600225" y="4620825"/>
            <a:ext cx="421700" cy="403876"/>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One Column Text">
  <p:cSld name="CUSTOM_4_1_2">
    <p:bg>
      <p:bgPr>
        <a:solidFill>
          <a:schemeClr val="dk1"/>
        </a:solidFill>
        <a:effectLst/>
      </p:bgPr>
    </p:bg>
    <p:spTree>
      <p:nvGrpSpPr>
        <p:cNvPr id="1" name="Shape 1843"/>
        <p:cNvGrpSpPr/>
        <p:nvPr/>
      </p:nvGrpSpPr>
      <p:grpSpPr>
        <a:xfrm>
          <a:off x="0" y="0"/>
          <a:ext cx="0" cy="0"/>
          <a:chOff x="0" y="0"/>
          <a:chExt cx="0" cy="0"/>
        </a:xfrm>
      </p:grpSpPr>
      <p:sp>
        <p:nvSpPr>
          <p:cNvPr id="1844" name="Google Shape;1844;p101"/>
          <p:cNvSpPr txBox="1">
            <a:spLocks noGrp="1"/>
          </p:cNvSpPr>
          <p:nvPr>
            <p:ph type="title"/>
          </p:nvPr>
        </p:nvSpPr>
        <p:spPr>
          <a:xfrm>
            <a:off x="676650" y="10225"/>
            <a:ext cx="3246000" cy="12780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2400"/>
              <a:buNone/>
              <a:defRPr sz="2400">
                <a:solidFill>
                  <a:schemeClr val="lt1"/>
                </a:solidFill>
              </a:defRPr>
            </a:lvl1pPr>
            <a:lvl2pPr lvl="1"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2pPr>
            <a:lvl3pPr lvl="2"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3pPr>
            <a:lvl4pPr lvl="3"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4pPr>
            <a:lvl5pPr lvl="4"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5pPr>
            <a:lvl6pPr lvl="5"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6pPr>
            <a:lvl7pPr lvl="6"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7pPr>
            <a:lvl8pPr lvl="7"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8pPr>
            <a:lvl9pPr lvl="8" algn="ctr" rtl="0">
              <a:spcBef>
                <a:spcPts val="0"/>
              </a:spcBef>
              <a:spcAft>
                <a:spcPts val="0"/>
              </a:spcAft>
              <a:buClr>
                <a:schemeClr val="lt1"/>
              </a:buClr>
              <a:buSzPts val="2400"/>
              <a:buFont typeface="Open Sans ExtraBold"/>
              <a:buNone/>
              <a:defRPr sz="2400">
                <a:solidFill>
                  <a:schemeClr val="lt1"/>
                </a:solidFill>
                <a:latin typeface="Open Sans ExtraBold"/>
                <a:ea typeface="Open Sans ExtraBold"/>
                <a:cs typeface="Open Sans ExtraBold"/>
                <a:sym typeface="Open Sans ExtraBold"/>
              </a:defRPr>
            </a:lvl9pPr>
          </a:lstStyle>
          <a:p>
            <a:endParaRPr/>
          </a:p>
        </p:txBody>
      </p:sp>
      <p:sp>
        <p:nvSpPr>
          <p:cNvPr id="1845" name="Google Shape;1845;p101"/>
          <p:cNvSpPr txBox="1">
            <a:spLocks noGrp="1"/>
          </p:cNvSpPr>
          <p:nvPr>
            <p:ph type="body" idx="1"/>
          </p:nvPr>
        </p:nvSpPr>
        <p:spPr>
          <a:xfrm>
            <a:off x="676675" y="1289300"/>
            <a:ext cx="3246000" cy="3200100"/>
          </a:xfrm>
          <a:prstGeom prst="rect">
            <a:avLst/>
          </a:prstGeom>
        </p:spPr>
        <p:txBody>
          <a:bodyPr spcFirstLastPara="1" wrap="square" lIns="0" tIns="91425" rIns="320025" bIns="91425" anchor="t" anchorCtr="0">
            <a:noAutofit/>
          </a:bodyPr>
          <a:lstStyle>
            <a:lvl1pPr marL="457200" lvl="0" indent="-304800" rtl="0">
              <a:lnSpc>
                <a:spcPct val="114000"/>
              </a:lnSpc>
              <a:spcBef>
                <a:spcPts val="0"/>
              </a:spcBef>
              <a:spcAft>
                <a:spcPts val="0"/>
              </a:spcAft>
              <a:buClr>
                <a:schemeClr val="dk2"/>
              </a:buClr>
              <a:buSzPts val="1200"/>
              <a:buChar char="●"/>
              <a:defRPr sz="1400">
                <a:solidFill>
                  <a:schemeClr val="lt1"/>
                </a:solidFill>
              </a:defRPr>
            </a:lvl1pPr>
            <a:lvl2pPr marL="914400" lvl="1" indent="-317500" rtl="0">
              <a:lnSpc>
                <a:spcPct val="114000"/>
              </a:lnSpc>
              <a:spcBef>
                <a:spcPts val="500"/>
              </a:spcBef>
              <a:spcAft>
                <a:spcPts val="0"/>
              </a:spcAft>
              <a:buClr>
                <a:schemeClr val="lt1"/>
              </a:buClr>
              <a:buSzPts val="1400"/>
              <a:buChar char="●"/>
              <a:defRPr>
                <a:solidFill>
                  <a:schemeClr val="lt1"/>
                </a:solidFill>
              </a:defRPr>
            </a:lvl2pPr>
            <a:lvl3pPr marL="1371600" lvl="2" indent="-317500" rtl="0">
              <a:lnSpc>
                <a:spcPct val="114000"/>
              </a:lnSpc>
              <a:spcBef>
                <a:spcPts val="500"/>
              </a:spcBef>
              <a:spcAft>
                <a:spcPts val="0"/>
              </a:spcAft>
              <a:buClr>
                <a:schemeClr val="lt1"/>
              </a:buClr>
              <a:buSzPts val="1400"/>
              <a:buChar char="○"/>
              <a:defRPr>
                <a:solidFill>
                  <a:schemeClr val="lt1"/>
                </a:solidFill>
              </a:defRPr>
            </a:lvl3pPr>
            <a:lvl4pPr marL="1828800" lvl="3" indent="-317500" rtl="0">
              <a:lnSpc>
                <a:spcPct val="114000"/>
              </a:lnSpc>
              <a:spcBef>
                <a:spcPts val="500"/>
              </a:spcBef>
              <a:spcAft>
                <a:spcPts val="0"/>
              </a:spcAft>
              <a:buClr>
                <a:schemeClr val="lt1"/>
              </a:buClr>
              <a:buSzPts val="1400"/>
              <a:buChar char="■"/>
              <a:defRPr>
                <a:solidFill>
                  <a:schemeClr val="lt1"/>
                </a:solidFill>
              </a:defRPr>
            </a:lvl4pPr>
            <a:lvl5pPr marL="2286000" lvl="4" indent="-317500" rtl="0">
              <a:lnSpc>
                <a:spcPct val="114000"/>
              </a:lnSpc>
              <a:spcBef>
                <a:spcPts val="500"/>
              </a:spcBef>
              <a:spcAft>
                <a:spcPts val="0"/>
              </a:spcAft>
              <a:buClr>
                <a:schemeClr val="lt1"/>
              </a:buClr>
              <a:buSzPts val="1400"/>
              <a:buChar char="○"/>
              <a:defRPr>
                <a:solidFill>
                  <a:schemeClr val="lt1"/>
                </a:solidFill>
              </a:defRPr>
            </a:lvl5pPr>
            <a:lvl6pPr marL="2743200" lvl="5" indent="-317500" rtl="0">
              <a:lnSpc>
                <a:spcPct val="114000"/>
              </a:lnSpc>
              <a:spcBef>
                <a:spcPts val="500"/>
              </a:spcBef>
              <a:spcAft>
                <a:spcPts val="0"/>
              </a:spcAft>
              <a:buClr>
                <a:schemeClr val="lt1"/>
              </a:buClr>
              <a:buSzPts val="1400"/>
              <a:buChar char="■"/>
              <a:defRPr>
                <a:solidFill>
                  <a:schemeClr val="lt1"/>
                </a:solidFill>
              </a:defRPr>
            </a:lvl6pPr>
            <a:lvl7pPr marL="3200400" lvl="6" indent="-317500" rtl="0">
              <a:lnSpc>
                <a:spcPct val="114000"/>
              </a:lnSpc>
              <a:spcBef>
                <a:spcPts val="500"/>
              </a:spcBef>
              <a:spcAft>
                <a:spcPts val="0"/>
              </a:spcAft>
              <a:buClr>
                <a:schemeClr val="lt1"/>
              </a:buClr>
              <a:buSzPts val="1400"/>
              <a:buChar char="●"/>
              <a:defRPr>
                <a:solidFill>
                  <a:schemeClr val="lt1"/>
                </a:solidFill>
              </a:defRPr>
            </a:lvl7pPr>
            <a:lvl8pPr marL="3657600" lvl="7" indent="-317500" rtl="0">
              <a:lnSpc>
                <a:spcPct val="114000"/>
              </a:lnSpc>
              <a:spcBef>
                <a:spcPts val="500"/>
              </a:spcBef>
              <a:spcAft>
                <a:spcPts val="0"/>
              </a:spcAft>
              <a:buClr>
                <a:schemeClr val="lt1"/>
              </a:buClr>
              <a:buSzPts val="1400"/>
              <a:buChar char="○"/>
              <a:defRPr>
                <a:solidFill>
                  <a:schemeClr val="lt1"/>
                </a:solidFill>
              </a:defRPr>
            </a:lvl8pPr>
            <a:lvl9pPr marL="4114800" lvl="8" indent="-317500" rtl="0">
              <a:lnSpc>
                <a:spcPct val="114000"/>
              </a:lnSpc>
              <a:spcBef>
                <a:spcPts val="500"/>
              </a:spcBef>
              <a:spcAft>
                <a:spcPts val="500"/>
              </a:spcAft>
              <a:buClr>
                <a:schemeClr val="lt1"/>
              </a:buClr>
              <a:buSzPts val="1400"/>
              <a:buChar char="■"/>
              <a:defRPr>
                <a:solidFill>
                  <a:schemeClr val="lt1"/>
                </a:solidFill>
              </a:defRPr>
            </a:lvl9pPr>
          </a:lstStyle>
          <a:p>
            <a:endParaRPr/>
          </a:p>
        </p:txBody>
      </p:sp>
      <p:sp>
        <p:nvSpPr>
          <p:cNvPr id="1846" name="Google Shape;1846;p101"/>
          <p:cNvSpPr txBox="1">
            <a:spLocks noGrp="1"/>
          </p:cNvSpPr>
          <p:nvPr>
            <p:ph type="sldNum" idx="12"/>
          </p:nvPr>
        </p:nvSpPr>
        <p:spPr>
          <a:xfrm>
            <a:off x="0" y="4503674"/>
            <a:ext cx="676500" cy="649200"/>
          </a:xfrm>
          <a:prstGeom prst="rect">
            <a:avLst/>
          </a:prstGeom>
          <a:noFill/>
          <a:ln>
            <a:noFill/>
          </a:ln>
        </p:spPr>
        <p:txBody>
          <a:bodyPr spcFirstLastPara="1" wrap="square" lIns="91425" tIns="91425" rIns="91425" bIns="91425" anchor="ctr" anchorCtr="0">
            <a:noAutofit/>
          </a:bodyPr>
          <a:lstStyle>
            <a:lvl1pPr lvl="0" algn="ctr" rtl="0">
              <a:buNone/>
              <a:defRPr sz="1200">
                <a:solidFill>
                  <a:srgbClr val="FFFFFF"/>
                </a:solidFill>
                <a:latin typeface="Open Sans ExtraBold"/>
                <a:ea typeface="Open Sans ExtraBold"/>
                <a:cs typeface="Open Sans ExtraBold"/>
                <a:sym typeface="Open Sans ExtraBold"/>
              </a:defRPr>
            </a:lvl1pPr>
            <a:lvl2pPr lvl="1" algn="ctr" rtl="0">
              <a:buNone/>
              <a:defRPr sz="1200">
                <a:solidFill>
                  <a:srgbClr val="FFFFFF"/>
                </a:solidFill>
                <a:latin typeface="Open Sans ExtraBold"/>
                <a:ea typeface="Open Sans ExtraBold"/>
                <a:cs typeface="Open Sans ExtraBold"/>
                <a:sym typeface="Open Sans ExtraBold"/>
              </a:defRPr>
            </a:lvl2pPr>
            <a:lvl3pPr lvl="2" algn="ctr" rtl="0">
              <a:buNone/>
              <a:defRPr sz="1200">
                <a:solidFill>
                  <a:srgbClr val="FFFFFF"/>
                </a:solidFill>
                <a:latin typeface="Open Sans ExtraBold"/>
                <a:ea typeface="Open Sans ExtraBold"/>
                <a:cs typeface="Open Sans ExtraBold"/>
                <a:sym typeface="Open Sans ExtraBold"/>
              </a:defRPr>
            </a:lvl3pPr>
            <a:lvl4pPr lvl="3" algn="ctr" rtl="0">
              <a:buNone/>
              <a:defRPr sz="1200">
                <a:solidFill>
                  <a:srgbClr val="FFFFFF"/>
                </a:solidFill>
                <a:latin typeface="Open Sans ExtraBold"/>
                <a:ea typeface="Open Sans ExtraBold"/>
                <a:cs typeface="Open Sans ExtraBold"/>
                <a:sym typeface="Open Sans ExtraBold"/>
              </a:defRPr>
            </a:lvl4pPr>
            <a:lvl5pPr lvl="4" algn="ctr" rtl="0">
              <a:buNone/>
              <a:defRPr sz="1200">
                <a:solidFill>
                  <a:srgbClr val="FFFFFF"/>
                </a:solidFill>
                <a:latin typeface="Open Sans ExtraBold"/>
                <a:ea typeface="Open Sans ExtraBold"/>
                <a:cs typeface="Open Sans ExtraBold"/>
                <a:sym typeface="Open Sans ExtraBold"/>
              </a:defRPr>
            </a:lvl5pPr>
            <a:lvl6pPr lvl="5" algn="ctr" rtl="0">
              <a:buNone/>
              <a:defRPr sz="1200">
                <a:solidFill>
                  <a:srgbClr val="FFFFFF"/>
                </a:solidFill>
                <a:latin typeface="Open Sans ExtraBold"/>
                <a:ea typeface="Open Sans ExtraBold"/>
                <a:cs typeface="Open Sans ExtraBold"/>
                <a:sym typeface="Open Sans ExtraBold"/>
              </a:defRPr>
            </a:lvl6pPr>
            <a:lvl7pPr lvl="6" algn="ctr" rtl="0">
              <a:buNone/>
              <a:defRPr sz="1200">
                <a:solidFill>
                  <a:srgbClr val="FFFFFF"/>
                </a:solidFill>
                <a:latin typeface="Open Sans ExtraBold"/>
                <a:ea typeface="Open Sans ExtraBold"/>
                <a:cs typeface="Open Sans ExtraBold"/>
                <a:sym typeface="Open Sans ExtraBold"/>
              </a:defRPr>
            </a:lvl7pPr>
            <a:lvl8pPr lvl="7" algn="ctr" rtl="0">
              <a:buNone/>
              <a:defRPr sz="1200">
                <a:solidFill>
                  <a:srgbClr val="FFFFFF"/>
                </a:solidFill>
                <a:latin typeface="Open Sans ExtraBold"/>
                <a:ea typeface="Open Sans ExtraBold"/>
                <a:cs typeface="Open Sans ExtraBold"/>
                <a:sym typeface="Open Sans ExtraBold"/>
              </a:defRPr>
            </a:lvl8pPr>
            <a:lvl9pPr lvl="8" algn="ctr" rtl="0">
              <a:buNone/>
              <a:defRPr sz="1200">
                <a:solidFill>
                  <a:srgbClr val="FFFFFF"/>
                </a:solidFill>
                <a:latin typeface="Open Sans ExtraBold"/>
                <a:ea typeface="Open Sans ExtraBold"/>
                <a:cs typeface="Open Sans ExtraBold"/>
                <a:sym typeface="Open Sans ExtraBold"/>
              </a:defRPr>
            </a:lvl9pPr>
          </a:lstStyle>
          <a:p>
            <a:pPr marL="0" lvl="0" indent="0" algn="ctr" rtl="0">
              <a:spcBef>
                <a:spcPts val="0"/>
              </a:spcBef>
              <a:spcAft>
                <a:spcPts val="0"/>
              </a:spcAft>
              <a:buNone/>
            </a:pPr>
            <a:fld id="{00000000-1234-1234-1234-123412341234}" type="slidenum">
              <a:rPr lang="en"/>
              <a:t>‹#›</a:t>
            </a:fld>
            <a:endParaRPr/>
          </a:p>
        </p:txBody>
      </p:sp>
      <p:pic>
        <p:nvPicPr>
          <p:cNvPr id="1847" name="Google Shape;1847;p101"/>
          <p:cNvPicPr preferRelativeResize="0"/>
          <p:nvPr/>
        </p:nvPicPr>
        <p:blipFill rotWithShape="1">
          <a:blip r:embed="rId2">
            <a:alphaModFix/>
          </a:blip>
          <a:srcRect l="-14163" t="-10138" r="-17588" b="-6930"/>
          <a:stretch/>
        </p:blipFill>
        <p:spPr>
          <a:xfrm>
            <a:off x="8600225" y="4620825"/>
            <a:ext cx="421700" cy="403876"/>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000 - Title A - Full">
  <p:cSld name="TITLE_2_1_3">
    <p:bg>
      <p:bgPr>
        <a:blipFill>
          <a:blip r:embed="rId2">
            <a:alphaModFix/>
          </a:blip>
          <a:stretch>
            <a:fillRect/>
          </a:stretch>
        </a:blipFill>
        <a:effectLst/>
      </p:bgPr>
    </p:bg>
    <p:spTree>
      <p:nvGrpSpPr>
        <p:cNvPr id="1" name="Shape 1857"/>
        <p:cNvGrpSpPr/>
        <p:nvPr/>
      </p:nvGrpSpPr>
      <p:grpSpPr>
        <a:xfrm>
          <a:off x="0" y="0"/>
          <a:ext cx="0" cy="0"/>
          <a:chOff x="0" y="0"/>
          <a:chExt cx="0" cy="0"/>
        </a:xfrm>
      </p:grpSpPr>
      <p:sp>
        <p:nvSpPr>
          <p:cNvPr id="1858" name="Google Shape;1858;p104"/>
          <p:cNvSpPr/>
          <p:nvPr/>
        </p:nvSpPr>
        <p:spPr>
          <a:xfrm>
            <a:off x="0" y="0"/>
            <a:ext cx="9144000" cy="5143500"/>
          </a:xfrm>
          <a:prstGeom prst="rect">
            <a:avLst/>
          </a:prstGeom>
          <a:solidFill>
            <a:srgbClr val="003054">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9" name="Google Shape;1859;p104"/>
          <p:cNvGrpSpPr/>
          <p:nvPr/>
        </p:nvGrpSpPr>
        <p:grpSpPr>
          <a:xfrm>
            <a:off x="676477" y="649237"/>
            <a:ext cx="1303521" cy="293084"/>
            <a:chOff x="3976687" y="3573303"/>
            <a:chExt cx="4236338" cy="952499"/>
          </a:xfrm>
        </p:grpSpPr>
        <p:sp>
          <p:nvSpPr>
            <p:cNvPr id="1860" name="Google Shape;1860;p104"/>
            <p:cNvSpPr/>
            <p:nvPr/>
          </p:nvSpPr>
          <p:spPr>
            <a:xfrm>
              <a:off x="4862702" y="3680079"/>
              <a:ext cx="595979" cy="723900"/>
            </a:xfrm>
            <a:custGeom>
              <a:avLst/>
              <a:gdLst/>
              <a:ahLst/>
              <a:cxnLst/>
              <a:rect l="l" t="t" r="r" b="b"/>
              <a:pathLst>
                <a:path w="595979" h="723900" extrusionOk="0">
                  <a:moveTo>
                    <a:pt x="217646" y="723138"/>
                  </a:moveTo>
                  <a:lnTo>
                    <a:pt x="217646" y="132588"/>
                  </a:lnTo>
                  <a:lnTo>
                    <a:pt x="0" y="132588"/>
                  </a:lnTo>
                  <a:lnTo>
                    <a:pt x="0" y="0"/>
                  </a:lnTo>
                  <a:lnTo>
                    <a:pt x="595979" y="0"/>
                  </a:lnTo>
                  <a:lnTo>
                    <a:pt x="595979" y="133350"/>
                  </a:lnTo>
                  <a:lnTo>
                    <a:pt x="376904" y="133350"/>
                  </a:lnTo>
                  <a:lnTo>
                    <a:pt x="376904" y="723900"/>
                  </a:lnTo>
                  <a:lnTo>
                    <a:pt x="217646" y="72313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61" name="Google Shape;1861;p104"/>
            <p:cNvSpPr/>
            <p:nvPr/>
          </p:nvSpPr>
          <p:spPr>
            <a:xfrm>
              <a:off x="5328474" y="3871626"/>
              <a:ext cx="339090" cy="532066"/>
            </a:xfrm>
            <a:custGeom>
              <a:avLst/>
              <a:gdLst/>
              <a:ahLst/>
              <a:cxnLst/>
              <a:rect l="l" t="t" r="r" b="b"/>
              <a:pathLst>
                <a:path w="339090" h="532066" extrusionOk="0">
                  <a:moveTo>
                    <a:pt x="0" y="531590"/>
                  </a:moveTo>
                  <a:lnTo>
                    <a:pt x="0" y="13525"/>
                  </a:lnTo>
                  <a:lnTo>
                    <a:pt x="157353" y="13525"/>
                  </a:lnTo>
                  <a:lnTo>
                    <a:pt x="157353" y="97726"/>
                  </a:lnTo>
                  <a:lnTo>
                    <a:pt x="158305" y="97726"/>
                  </a:lnTo>
                  <a:cubicBezTo>
                    <a:pt x="186880" y="53721"/>
                    <a:pt x="236506" y="0"/>
                    <a:pt x="334232" y="0"/>
                  </a:cubicBezTo>
                  <a:lnTo>
                    <a:pt x="339090" y="0"/>
                  </a:lnTo>
                  <a:lnTo>
                    <a:pt x="339090" y="139827"/>
                  </a:lnTo>
                  <a:cubicBezTo>
                    <a:pt x="333280" y="138779"/>
                    <a:pt x="305848" y="136874"/>
                    <a:pt x="296132" y="136874"/>
                  </a:cubicBezTo>
                  <a:cubicBezTo>
                    <a:pt x="241173" y="137446"/>
                    <a:pt x="189738" y="163830"/>
                    <a:pt x="157353" y="208217"/>
                  </a:cubicBezTo>
                  <a:lnTo>
                    <a:pt x="157353" y="532067"/>
                  </a:lnTo>
                  <a:lnTo>
                    <a:pt x="0" y="53159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62" name="Google Shape;1862;p104"/>
            <p:cNvSpPr/>
            <p:nvPr/>
          </p:nvSpPr>
          <p:spPr>
            <a:xfrm>
              <a:off x="5717285" y="3684936"/>
              <a:ext cx="158305" cy="718661"/>
            </a:xfrm>
            <a:custGeom>
              <a:avLst/>
              <a:gdLst/>
              <a:ahLst/>
              <a:cxnLst/>
              <a:rect l="l" t="t" r="r" b="b"/>
              <a:pathLst>
                <a:path w="158305" h="718661" extrusionOk="0">
                  <a:moveTo>
                    <a:pt x="0" y="126492"/>
                  </a:moveTo>
                  <a:lnTo>
                    <a:pt x="0" y="0"/>
                  </a:lnTo>
                  <a:lnTo>
                    <a:pt x="158305" y="0"/>
                  </a:lnTo>
                  <a:lnTo>
                    <a:pt x="158305" y="126492"/>
                  </a:lnTo>
                  <a:lnTo>
                    <a:pt x="0" y="126492"/>
                  </a:lnTo>
                  <a:close/>
                  <a:moveTo>
                    <a:pt x="1048" y="718661"/>
                  </a:moveTo>
                  <a:lnTo>
                    <a:pt x="1048" y="197358"/>
                  </a:lnTo>
                  <a:lnTo>
                    <a:pt x="157353" y="197358"/>
                  </a:lnTo>
                  <a:lnTo>
                    <a:pt x="157353" y="718280"/>
                  </a:lnTo>
                  <a:lnTo>
                    <a:pt x="1048" y="71866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63" name="Google Shape;1863;p104"/>
            <p:cNvSpPr/>
            <p:nvPr/>
          </p:nvSpPr>
          <p:spPr>
            <a:xfrm>
              <a:off x="5936170" y="3871626"/>
              <a:ext cx="795432" cy="531590"/>
            </a:xfrm>
            <a:custGeom>
              <a:avLst/>
              <a:gdLst/>
              <a:ahLst/>
              <a:cxnLst/>
              <a:rect l="l" t="t" r="r" b="b"/>
              <a:pathLst>
                <a:path w="795432" h="531590" extrusionOk="0">
                  <a:moveTo>
                    <a:pt x="0" y="531590"/>
                  </a:moveTo>
                  <a:lnTo>
                    <a:pt x="0" y="10668"/>
                  </a:lnTo>
                  <a:lnTo>
                    <a:pt x="157258" y="10668"/>
                  </a:lnTo>
                  <a:lnTo>
                    <a:pt x="157258" y="92774"/>
                  </a:lnTo>
                  <a:cubicBezTo>
                    <a:pt x="188595" y="51721"/>
                    <a:pt x="246221" y="0"/>
                    <a:pt x="328708" y="0"/>
                  </a:cubicBezTo>
                  <a:cubicBezTo>
                    <a:pt x="415671" y="0"/>
                    <a:pt x="456724" y="36100"/>
                    <a:pt x="471583" y="92774"/>
                  </a:cubicBezTo>
                  <a:cubicBezTo>
                    <a:pt x="502825" y="52768"/>
                    <a:pt x="561499" y="0"/>
                    <a:pt x="643033" y="0"/>
                  </a:cubicBezTo>
                  <a:cubicBezTo>
                    <a:pt x="748570" y="0"/>
                    <a:pt x="795433" y="66675"/>
                    <a:pt x="795433" y="159258"/>
                  </a:cubicBezTo>
                  <a:lnTo>
                    <a:pt x="795433" y="531590"/>
                  </a:lnTo>
                  <a:lnTo>
                    <a:pt x="638080" y="531590"/>
                  </a:lnTo>
                  <a:lnTo>
                    <a:pt x="638080" y="201263"/>
                  </a:lnTo>
                  <a:cubicBezTo>
                    <a:pt x="638080" y="154400"/>
                    <a:pt x="627316" y="129921"/>
                    <a:pt x="581406" y="129921"/>
                  </a:cubicBezTo>
                  <a:cubicBezTo>
                    <a:pt x="542354" y="129921"/>
                    <a:pt x="511016" y="151447"/>
                    <a:pt x="476631" y="181737"/>
                  </a:cubicBezTo>
                  <a:lnTo>
                    <a:pt x="476631" y="531590"/>
                  </a:lnTo>
                  <a:lnTo>
                    <a:pt x="319564" y="531590"/>
                  </a:lnTo>
                  <a:lnTo>
                    <a:pt x="319564" y="201263"/>
                  </a:lnTo>
                  <a:cubicBezTo>
                    <a:pt x="319564" y="154400"/>
                    <a:pt x="308800" y="129921"/>
                    <a:pt x="262414" y="129921"/>
                  </a:cubicBezTo>
                  <a:cubicBezTo>
                    <a:pt x="223361" y="129921"/>
                    <a:pt x="192119" y="151447"/>
                    <a:pt x="156877" y="181737"/>
                  </a:cubicBezTo>
                  <a:lnTo>
                    <a:pt x="156877" y="531590"/>
                  </a:lnTo>
                  <a:lnTo>
                    <a:pt x="0" y="53159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64" name="Google Shape;1864;p104"/>
            <p:cNvSpPr/>
            <p:nvPr/>
          </p:nvSpPr>
          <p:spPr>
            <a:xfrm>
              <a:off x="6791038" y="3680079"/>
              <a:ext cx="517874" cy="731424"/>
            </a:xfrm>
            <a:custGeom>
              <a:avLst/>
              <a:gdLst/>
              <a:ahLst/>
              <a:cxnLst/>
              <a:rect l="l" t="t" r="r" b="b"/>
              <a:pathLst>
                <a:path w="517874" h="731424" extrusionOk="0">
                  <a:moveTo>
                    <a:pt x="157639" y="661511"/>
                  </a:moveTo>
                  <a:lnTo>
                    <a:pt x="157639" y="723138"/>
                  </a:lnTo>
                  <a:lnTo>
                    <a:pt x="0" y="723138"/>
                  </a:lnTo>
                  <a:lnTo>
                    <a:pt x="0" y="0"/>
                  </a:lnTo>
                  <a:lnTo>
                    <a:pt x="157639" y="0"/>
                  </a:lnTo>
                  <a:lnTo>
                    <a:pt x="157639" y="282416"/>
                  </a:lnTo>
                  <a:cubicBezTo>
                    <a:pt x="191833" y="234791"/>
                    <a:pt x="240697" y="191548"/>
                    <a:pt x="317849" y="191548"/>
                  </a:cubicBezTo>
                  <a:cubicBezTo>
                    <a:pt x="436150" y="191548"/>
                    <a:pt x="517874" y="282416"/>
                    <a:pt x="517874" y="462153"/>
                  </a:cubicBezTo>
                  <a:cubicBezTo>
                    <a:pt x="517874" y="641890"/>
                    <a:pt x="434912" y="731425"/>
                    <a:pt x="315658" y="731425"/>
                  </a:cubicBezTo>
                  <a:cubicBezTo>
                    <a:pt x="245269" y="731425"/>
                    <a:pt x="196405" y="705517"/>
                    <a:pt x="157639" y="661511"/>
                  </a:cubicBezTo>
                  <a:close/>
                  <a:moveTo>
                    <a:pt x="360902" y="463201"/>
                  </a:moveTo>
                  <a:cubicBezTo>
                    <a:pt x="360902" y="376238"/>
                    <a:pt x="330613" y="321469"/>
                    <a:pt x="260223" y="321469"/>
                  </a:cubicBezTo>
                  <a:cubicBezTo>
                    <a:pt x="220123" y="321469"/>
                    <a:pt x="184023" y="345948"/>
                    <a:pt x="157639" y="372332"/>
                  </a:cubicBezTo>
                  <a:lnTo>
                    <a:pt x="157639" y="564833"/>
                  </a:lnTo>
                  <a:cubicBezTo>
                    <a:pt x="191833" y="597027"/>
                    <a:pt x="220123" y="612458"/>
                    <a:pt x="262414" y="612458"/>
                  </a:cubicBezTo>
                  <a:cubicBezTo>
                    <a:pt x="327374" y="612648"/>
                    <a:pt x="360616" y="557975"/>
                    <a:pt x="360616" y="463201"/>
                  </a:cubicBezTo>
                  <a:lnTo>
                    <a:pt x="360902" y="46320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65" name="Google Shape;1865;p104"/>
            <p:cNvSpPr/>
            <p:nvPr/>
          </p:nvSpPr>
          <p:spPr>
            <a:xfrm>
              <a:off x="7357680" y="3680079"/>
              <a:ext cx="156305" cy="723137"/>
            </a:xfrm>
            <a:custGeom>
              <a:avLst/>
              <a:gdLst/>
              <a:ahLst/>
              <a:cxnLst/>
              <a:rect l="l" t="t" r="r" b="b"/>
              <a:pathLst>
                <a:path w="156305" h="723137" extrusionOk="0">
                  <a:moveTo>
                    <a:pt x="0" y="723138"/>
                  </a:moveTo>
                  <a:lnTo>
                    <a:pt x="0" y="0"/>
                  </a:lnTo>
                  <a:lnTo>
                    <a:pt x="156305" y="0"/>
                  </a:lnTo>
                  <a:lnTo>
                    <a:pt x="156305" y="723138"/>
                  </a:lnTo>
                  <a:lnTo>
                    <a:pt x="0" y="72313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66" name="Google Shape;1866;p104"/>
            <p:cNvSpPr/>
            <p:nvPr/>
          </p:nvSpPr>
          <p:spPr>
            <a:xfrm>
              <a:off x="7562754" y="3871626"/>
              <a:ext cx="501300" cy="542353"/>
            </a:xfrm>
            <a:custGeom>
              <a:avLst/>
              <a:gdLst/>
              <a:ahLst/>
              <a:cxnLst/>
              <a:rect l="l" t="t" r="r" b="b"/>
              <a:pathLst>
                <a:path w="501300" h="542353" extrusionOk="0">
                  <a:moveTo>
                    <a:pt x="0" y="271653"/>
                  </a:moveTo>
                  <a:cubicBezTo>
                    <a:pt x="0" y="69342"/>
                    <a:pt x="154400" y="0"/>
                    <a:pt x="261842" y="0"/>
                  </a:cubicBezTo>
                  <a:cubicBezTo>
                    <a:pt x="369284" y="0"/>
                    <a:pt x="501301" y="54102"/>
                    <a:pt x="501301" y="290227"/>
                  </a:cubicBezTo>
                  <a:lnTo>
                    <a:pt x="501301" y="313658"/>
                  </a:lnTo>
                  <a:lnTo>
                    <a:pt x="156305" y="313658"/>
                  </a:lnTo>
                  <a:cubicBezTo>
                    <a:pt x="164211" y="399383"/>
                    <a:pt x="212027" y="432816"/>
                    <a:pt x="277559" y="432816"/>
                  </a:cubicBezTo>
                  <a:cubicBezTo>
                    <a:pt x="334804" y="431101"/>
                    <a:pt x="389573" y="408908"/>
                    <a:pt x="431959" y="370332"/>
                  </a:cubicBezTo>
                  <a:lnTo>
                    <a:pt x="492538" y="464153"/>
                  </a:lnTo>
                  <a:cubicBezTo>
                    <a:pt x="431959" y="515969"/>
                    <a:pt x="356711" y="542354"/>
                    <a:pt x="265843" y="542354"/>
                  </a:cubicBezTo>
                  <a:cubicBezTo>
                    <a:pt x="129921" y="542354"/>
                    <a:pt x="0" y="473202"/>
                    <a:pt x="0" y="271653"/>
                  </a:cubicBezTo>
                  <a:close/>
                  <a:moveTo>
                    <a:pt x="360617" y="220789"/>
                  </a:moveTo>
                  <a:cubicBezTo>
                    <a:pt x="352806" y="147542"/>
                    <a:pt x="319564" y="112300"/>
                    <a:pt x="260890" y="112300"/>
                  </a:cubicBezTo>
                  <a:cubicBezTo>
                    <a:pt x="212027" y="112300"/>
                    <a:pt x="170021" y="144589"/>
                    <a:pt x="158305" y="220789"/>
                  </a:cubicBezTo>
                  <a:lnTo>
                    <a:pt x="360617" y="22078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67" name="Google Shape;1867;p104"/>
            <p:cNvSpPr/>
            <p:nvPr/>
          </p:nvSpPr>
          <p:spPr>
            <a:xfrm>
              <a:off x="8093768" y="4285202"/>
              <a:ext cx="119257" cy="119253"/>
            </a:xfrm>
            <a:custGeom>
              <a:avLst/>
              <a:gdLst/>
              <a:ahLst/>
              <a:cxnLst/>
              <a:rect l="l" t="t" r="r" b="b"/>
              <a:pathLst>
                <a:path w="119257" h="119253" extrusionOk="0">
                  <a:moveTo>
                    <a:pt x="4" y="59626"/>
                  </a:moveTo>
                  <a:cubicBezTo>
                    <a:pt x="-377" y="27051"/>
                    <a:pt x="25722" y="381"/>
                    <a:pt x="58297" y="0"/>
                  </a:cubicBezTo>
                  <a:cubicBezTo>
                    <a:pt x="58773" y="0"/>
                    <a:pt x="59155" y="0"/>
                    <a:pt x="59631" y="0"/>
                  </a:cubicBezTo>
                  <a:cubicBezTo>
                    <a:pt x="92587" y="0"/>
                    <a:pt x="119257" y="26670"/>
                    <a:pt x="119257" y="59626"/>
                  </a:cubicBezTo>
                  <a:cubicBezTo>
                    <a:pt x="119257" y="92583"/>
                    <a:pt x="92587" y="119253"/>
                    <a:pt x="59631" y="119253"/>
                  </a:cubicBezTo>
                  <a:cubicBezTo>
                    <a:pt x="26674" y="119253"/>
                    <a:pt x="4" y="92583"/>
                    <a:pt x="4" y="59626"/>
                  </a:cubicBezTo>
                  <a:close/>
                  <a:moveTo>
                    <a:pt x="108399" y="59626"/>
                  </a:moveTo>
                  <a:cubicBezTo>
                    <a:pt x="107923" y="32575"/>
                    <a:pt x="85634" y="11049"/>
                    <a:pt x="58583" y="11525"/>
                  </a:cubicBezTo>
                  <a:cubicBezTo>
                    <a:pt x="31532" y="12001"/>
                    <a:pt x="10006" y="34290"/>
                    <a:pt x="10482" y="61341"/>
                  </a:cubicBezTo>
                  <a:cubicBezTo>
                    <a:pt x="10958" y="88106"/>
                    <a:pt x="32865" y="109538"/>
                    <a:pt x="59631" y="109442"/>
                  </a:cubicBezTo>
                  <a:cubicBezTo>
                    <a:pt x="86586" y="109442"/>
                    <a:pt x="108399" y="87630"/>
                    <a:pt x="108399" y="60674"/>
                  </a:cubicBezTo>
                  <a:cubicBezTo>
                    <a:pt x="108399" y="60293"/>
                    <a:pt x="108399" y="60008"/>
                    <a:pt x="108399" y="59626"/>
                  </a:cubicBezTo>
                  <a:close/>
                  <a:moveTo>
                    <a:pt x="36485" y="25717"/>
                  </a:moveTo>
                  <a:lnTo>
                    <a:pt x="60869" y="25717"/>
                  </a:lnTo>
                  <a:cubicBezTo>
                    <a:pt x="76299" y="25717"/>
                    <a:pt x="85253" y="32385"/>
                    <a:pt x="85253" y="45720"/>
                  </a:cubicBezTo>
                  <a:cubicBezTo>
                    <a:pt x="86015" y="54197"/>
                    <a:pt x="80681" y="61913"/>
                    <a:pt x="72490" y="64199"/>
                  </a:cubicBezTo>
                  <a:lnTo>
                    <a:pt x="86586" y="90964"/>
                  </a:lnTo>
                  <a:lnTo>
                    <a:pt x="72966" y="90964"/>
                  </a:lnTo>
                  <a:lnTo>
                    <a:pt x="59821" y="66008"/>
                  </a:lnTo>
                  <a:lnTo>
                    <a:pt x="49534" y="66008"/>
                  </a:lnTo>
                  <a:lnTo>
                    <a:pt x="49534" y="90964"/>
                  </a:lnTo>
                  <a:lnTo>
                    <a:pt x="36485" y="90964"/>
                  </a:lnTo>
                  <a:lnTo>
                    <a:pt x="36485" y="25717"/>
                  </a:lnTo>
                  <a:close/>
                  <a:moveTo>
                    <a:pt x="60107" y="56007"/>
                  </a:moveTo>
                  <a:cubicBezTo>
                    <a:pt x="68108" y="56007"/>
                    <a:pt x="72490" y="53435"/>
                    <a:pt x="72490" y="46482"/>
                  </a:cubicBezTo>
                  <a:cubicBezTo>
                    <a:pt x="72490" y="39529"/>
                    <a:pt x="68108" y="36957"/>
                    <a:pt x="59821" y="36957"/>
                  </a:cubicBezTo>
                  <a:lnTo>
                    <a:pt x="49534" y="36957"/>
                  </a:lnTo>
                  <a:lnTo>
                    <a:pt x="49534" y="56007"/>
                  </a:lnTo>
                  <a:lnTo>
                    <a:pt x="60107" y="56007"/>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68" name="Google Shape;1868;p104"/>
            <p:cNvSpPr/>
            <p:nvPr/>
          </p:nvSpPr>
          <p:spPr>
            <a:xfrm>
              <a:off x="4035837" y="4301108"/>
              <a:ext cx="195452" cy="224694"/>
            </a:xfrm>
            <a:custGeom>
              <a:avLst/>
              <a:gdLst/>
              <a:ahLst/>
              <a:cxnLst/>
              <a:rect l="l" t="t" r="r" b="b"/>
              <a:pathLst>
                <a:path w="195452" h="224694" extrusionOk="0">
                  <a:moveTo>
                    <a:pt x="0" y="0"/>
                  </a:moveTo>
                  <a:lnTo>
                    <a:pt x="0" y="224695"/>
                  </a:lnTo>
                  <a:lnTo>
                    <a:pt x="195453" y="111919"/>
                  </a:lnTo>
                  <a:cubicBezTo>
                    <a:pt x="120301" y="95726"/>
                    <a:pt x="52007" y="56579"/>
                    <a:pt x="0"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69" name="Google Shape;1869;p104"/>
            <p:cNvSpPr/>
            <p:nvPr/>
          </p:nvSpPr>
          <p:spPr>
            <a:xfrm>
              <a:off x="4035837" y="3573303"/>
              <a:ext cx="194024" cy="223361"/>
            </a:xfrm>
            <a:custGeom>
              <a:avLst/>
              <a:gdLst/>
              <a:ahLst/>
              <a:cxnLst/>
              <a:rect l="l" t="t" r="r" b="b"/>
              <a:pathLst>
                <a:path w="194024" h="223361" extrusionOk="0">
                  <a:moveTo>
                    <a:pt x="194024" y="111824"/>
                  </a:moveTo>
                  <a:lnTo>
                    <a:pt x="0" y="0"/>
                  </a:lnTo>
                  <a:lnTo>
                    <a:pt x="0" y="223361"/>
                  </a:lnTo>
                  <a:cubicBezTo>
                    <a:pt x="51816" y="167259"/>
                    <a:pt x="119539" y="128397"/>
                    <a:pt x="194024" y="111824"/>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70" name="Google Shape;1870;p104"/>
            <p:cNvSpPr/>
            <p:nvPr/>
          </p:nvSpPr>
          <p:spPr>
            <a:xfrm>
              <a:off x="4664868" y="3936777"/>
              <a:ext cx="195929" cy="225933"/>
            </a:xfrm>
            <a:custGeom>
              <a:avLst/>
              <a:gdLst/>
              <a:ahLst/>
              <a:cxnLst/>
              <a:rect l="l" t="t" r="r" b="b"/>
              <a:pathLst>
                <a:path w="195929" h="225933" extrusionOk="0">
                  <a:moveTo>
                    <a:pt x="195929" y="112776"/>
                  </a:moveTo>
                  <a:lnTo>
                    <a:pt x="571" y="0"/>
                  </a:lnTo>
                  <a:cubicBezTo>
                    <a:pt x="23717" y="73533"/>
                    <a:pt x="23431" y="152495"/>
                    <a:pt x="0" y="225933"/>
                  </a:cubicBezTo>
                  <a:lnTo>
                    <a:pt x="195929" y="112776"/>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71" name="Google Shape;1871;p104"/>
            <p:cNvSpPr/>
            <p:nvPr/>
          </p:nvSpPr>
          <p:spPr>
            <a:xfrm>
              <a:off x="4164519" y="3714067"/>
              <a:ext cx="215741" cy="38401"/>
            </a:xfrm>
            <a:custGeom>
              <a:avLst/>
              <a:gdLst/>
              <a:ahLst/>
              <a:cxnLst/>
              <a:rect l="l" t="t" r="r" b="b"/>
              <a:pathLst>
                <a:path w="215741" h="38401" extrusionOk="0">
                  <a:moveTo>
                    <a:pt x="0" y="29925"/>
                  </a:moveTo>
                  <a:cubicBezTo>
                    <a:pt x="28004" y="23733"/>
                    <a:pt x="86201" y="29925"/>
                    <a:pt x="116967" y="38402"/>
                  </a:cubicBezTo>
                  <a:cubicBezTo>
                    <a:pt x="145923" y="17828"/>
                    <a:pt x="180308" y="6398"/>
                    <a:pt x="215741" y="5540"/>
                  </a:cubicBezTo>
                  <a:cubicBezTo>
                    <a:pt x="142970" y="-6842"/>
                    <a:pt x="68199" y="1635"/>
                    <a:pt x="0" y="29925"/>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72" name="Google Shape;1872;p104"/>
            <p:cNvSpPr/>
            <p:nvPr/>
          </p:nvSpPr>
          <p:spPr>
            <a:xfrm>
              <a:off x="4192332" y="3990594"/>
              <a:ext cx="344519" cy="207317"/>
            </a:xfrm>
            <a:custGeom>
              <a:avLst/>
              <a:gdLst/>
              <a:ahLst/>
              <a:cxnLst/>
              <a:rect l="l" t="t" r="r" b="b"/>
              <a:pathLst>
                <a:path w="344519" h="207317" extrusionOk="0">
                  <a:moveTo>
                    <a:pt x="344519" y="162211"/>
                  </a:moveTo>
                  <a:cubicBezTo>
                    <a:pt x="339662" y="119348"/>
                    <a:pt x="329470" y="77343"/>
                    <a:pt x="313944" y="37147"/>
                  </a:cubicBezTo>
                  <a:cubicBezTo>
                    <a:pt x="247269" y="67437"/>
                    <a:pt x="164211" y="47911"/>
                    <a:pt x="108871" y="0"/>
                  </a:cubicBezTo>
                  <a:cubicBezTo>
                    <a:pt x="68199" y="42481"/>
                    <a:pt x="31718" y="88773"/>
                    <a:pt x="0" y="138208"/>
                  </a:cubicBezTo>
                  <a:cubicBezTo>
                    <a:pt x="93821" y="214693"/>
                    <a:pt x="248126" y="234791"/>
                    <a:pt x="344519" y="162211"/>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73" name="Google Shape;1873;p104"/>
            <p:cNvSpPr/>
            <p:nvPr/>
          </p:nvSpPr>
          <p:spPr>
            <a:xfrm>
              <a:off x="3976687" y="3832859"/>
              <a:ext cx="164305" cy="452151"/>
            </a:xfrm>
            <a:custGeom>
              <a:avLst/>
              <a:gdLst/>
              <a:ahLst/>
              <a:cxnLst/>
              <a:rect l="l" t="t" r="r" b="b"/>
              <a:pathLst>
                <a:path w="164305" h="452151" extrusionOk="0">
                  <a:moveTo>
                    <a:pt x="164305" y="303276"/>
                  </a:moveTo>
                  <a:cubicBezTo>
                    <a:pt x="81628" y="218504"/>
                    <a:pt x="52768" y="94964"/>
                    <a:pt x="79247" y="0"/>
                  </a:cubicBezTo>
                  <a:cubicBezTo>
                    <a:pt x="-33338" y="132588"/>
                    <a:pt x="-25052" y="329470"/>
                    <a:pt x="98297" y="452152"/>
                  </a:cubicBezTo>
                  <a:cubicBezTo>
                    <a:pt x="113442" y="399764"/>
                    <a:pt x="135635" y="349663"/>
                    <a:pt x="164305" y="303276"/>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74" name="Google Shape;1874;p104"/>
            <p:cNvSpPr/>
            <p:nvPr/>
          </p:nvSpPr>
          <p:spPr>
            <a:xfrm>
              <a:off x="4329302" y="3889152"/>
              <a:ext cx="161925" cy="113925"/>
            </a:xfrm>
            <a:custGeom>
              <a:avLst/>
              <a:gdLst/>
              <a:ahLst/>
              <a:cxnLst/>
              <a:rect l="l" t="t" r="r" b="b"/>
              <a:pathLst>
                <a:path w="161925" h="113925" extrusionOk="0">
                  <a:moveTo>
                    <a:pt x="161925" y="102679"/>
                  </a:moveTo>
                  <a:cubicBezTo>
                    <a:pt x="144494" y="65532"/>
                    <a:pt x="122015" y="31052"/>
                    <a:pt x="95250" y="0"/>
                  </a:cubicBezTo>
                  <a:cubicBezTo>
                    <a:pt x="61627" y="22098"/>
                    <a:pt x="29718" y="46863"/>
                    <a:pt x="0" y="74009"/>
                  </a:cubicBezTo>
                  <a:cubicBezTo>
                    <a:pt x="50101" y="115633"/>
                    <a:pt x="115633" y="123825"/>
                    <a:pt x="161925" y="102679"/>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75" name="Google Shape;1875;p104"/>
            <p:cNvSpPr/>
            <p:nvPr/>
          </p:nvSpPr>
          <p:spPr>
            <a:xfrm>
              <a:off x="4326445" y="3752941"/>
              <a:ext cx="175164" cy="84395"/>
            </a:xfrm>
            <a:custGeom>
              <a:avLst/>
              <a:gdLst/>
              <a:ahLst/>
              <a:cxnLst/>
              <a:rect l="l" t="t" r="r" b="b"/>
              <a:pathLst>
                <a:path w="175164" h="84395" extrusionOk="0">
                  <a:moveTo>
                    <a:pt x="102584" y="84395"/>
                  </a:moveTo>
                  <a:cubicBezTo>
                    <a:pt x="125063" y="68107"/>
                    <a:pt x="149447" y="54582"/>
                    <a:pt x="175165" y="44104"/>
                  </a:cubicBezTo>
                  <a:cubicBezTo>
                    <a:pt x="122206" y="-9426"/>
                    <a:pt x="37052" y="-7997"/>
                    <a:pt x="0" y="15529"/>
                  </a:cubicBezTo>
                  <a:cubicBezTo>
                    <a:pt x="38005" y="32293"/>
                    <a:pt x="72676" y="55630"/>
                    <a:pt x="102584" y="84395"/>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76" name="Google Shape;1876;p104"/>
            <p:cNvSpPr/>
            <p:nvPr/>
          </p:nvSpPr>
          <p:spPr>
            <a:xfrm>
              <a:off x="4109465" y="4163853"/>
              <a:ext cx="430386" cy="218059"/>
            </a:xfrm>
            <a:custGeom>
              <a:avLst/>
              <a:gdLst/>
              <a:ahLst/>
              <a:cxnLst/>
              <a:rect l="l" t="t" r="r" b="b"/>
              <a:pathLst>
                <a:path w="430386" h="218059" extrusionOk="0">
                  <a:moveTo>
                    <a:pt x="61722" y="0"/>
                  </a:moveTo>
                  <a:cubicBezTo>
                    <a:pt x="20574" y="71152"/>
                    <a:pt x="5525" y="123825"/>
                    <a:pt x="0" y="151162"/>
                  </a:cubicBezTo>
                  <a:cubicBezTo>
                    <a:pt x="122682" y="243364"/>
                    <a:pt x="292418" y="239935"/>
                    <a:pt x="411290" y="142875"/>
                  </a:cubicBezTo>
                  <a:cubicBezTo>
                    <a:pt x="424529" y="108490"/>
                    <a:pt x="431006" y="71819"/>
                    <a:pt x="430340" y="34957"/>
                  </a:cubicBezTo>
                  <a:cubicBezTo>
                    <a:pt x="316421" y="102775"/>
                    <a:pt x="159449" y="76867"/>
                    <a:pt x="61722"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77" name="Google Shape;1877;p104"/>
            <p:cNvSpPr/>
            <p:nvPr/>
          </p:nvSpPr>
          <p:spPr>
            <a:xfrm>
              <a:off x="4457127" y="3827335"/>
              <a:ext cx="91323" cy="140779"/>
            </a:xfrm>
            <a:custGeom>
              <a:avLst/>
              <a:gdLst/>
              <a:ahLst/>
              <a:cxnLst/>
              <a:rect l="l" t="t" r="r" b="b"/>
              <a:pathLst>
                <a:path w="91323" h="140779" extrusionOk="0">
                  <a:moveTo>
                    <a:pt x="66484" y="140779"/>
                  </a:moveTo>
                  <a:cubicBezTo>
                    <a:pt x="102965" y="102679"/>
                    <a:pt x="95631" y="37528"/>
                    <a:pt x="67913" y="0"/>
                  </a:cubicBezTo>
                  <a:cubicBezTo>
                    <a:pt x="43529" y="10001"/>
                    <a:pt x="20669" y="23431"/>
                    <a:pt x="0" y="39814"/>
                  </a:cubicBezTo>
                  <a:cubicBezTo>
                    <a:pt x="26099" y="70675"/>
                    <a:pt x="48482" y="104584"/>
                    <a:pt x="66484" y="140779"/>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78" name="Google Shape;1878;p104"/>
            <p:cNvSpPr/>
            <p:nvPr/>
          </p:nvSpPr>
          <p:spPr>
            <a:xfrm>
              <a:off x="4540376" y="3886200"/>
              <a:ext cx="70634" cy="231933"/>
            </a:xfrm>
            <a:custGeom>
              <a:avLst/>
              <a:gdLst/>
              <a:ahLst/>
              <a:cxnLst/>
              <a:rect l="l" t="t" r="r" b="b"/>
              <a:pathLst>
                <a:path w="70634" h="231933" extrusionOk="0">
                  <a:moveTo>
                    <a:pt x="46101" y="0"/>
                  </a:moveTo>
                  <a:cubicBezTo>
                    <a:pt x="52102" y="45244"/>
                    <a:pt x="34766" y="90392"/>
                    <a:pt x="0" y="119920"/>
                  </a:cubicBezTo>
                  <a:cubicBezTo>
                    <a:pt x="14573" y="156020"/>
                    <a:pt x="25146" y="193548"/>
                    <a:pt x="31718" y="231934"/>
                  </a:cubicBezTo>
                  <a:cubicBezTo>
                    <a:pt x="81725" y="166973"/>
                    <a:pt x="80200" y="74200"/>
                    <a:pt x="46101"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79" name="Google Shape;1879;p104"/>
            <p:cNvSpPr/>
            <p:nvPr/>
          </p:nvSpPr>
          <p:spPr>
            <a:xfrm>
              <a:off x="4273836" y="3797331"/>
              <a:ext cx="122140" cy="136969"/>
            </a:xfrm>
            <a:custGeom>
              <a:avLst/>
              <a:gdLst/>
              <a:ahLst/>
              <a:cxnLst/>
              <a:rect l="l" t="t" r="r" b="b"/>
              <a:pathLst>
                <a:path w="122140" h="136969" extrusionOk="0">
                  <a:moveTo>
                    <a:pt x="28415" y="136970"/>
                  </a:moveTo>
                  <a:cubicBezTo>
                    <a:pt x="57752" y="109919"/>
                    <a:pt x="89089" y="85154"/>
                    <a:pt x="122141" y="62770"/>
                  </a:cubicBezTo>
                  <a:cubicBezTo>
                    <a:pt x="92137" y="35433"/>
                    <a:pt x="57180" y="14097"/>
                    <a:pt x="19080" y="0"/>
                  </a:cubicBezTo>
                  <a:cubicBezTo>
                    <a:pt x="-11971" y="41624"/>
                    <a:pt x="-2446" y="95345"/>
                    <a:pt x="28415" y="13697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80" name="Google Shape;1880;p104"/>
            <p:cNvSpPr/>
            <p:nvPr/>
          </p:nvSpPr>
          <p:spPr>
            <a:xfrm>
              <a:off x="4573999" y="4021645"/>
              <a:ext cx="70694" cy="233362"/>
            </a:xfrm>
            <a:custGeom>
              <a:avLst/>
              <a:gdLst/>
              <a:ahLst/>
              <a:cxnLst/>
              <a:rect l="l" t="t" r="r" b="b"/>
              <a:pathLst>
                <a:path w="70694" h="233362" extrusionOk="0">
                  <a:moveTo>
                    <a:pt x="4096" y="148780"/>
                  </a:moveTo>
                  <a:cubicBezTo>
                    <a:pt x="5239" y="177070"/>
                    <a:pt x="3905" y="205359"/>
                    <a:pt x="0" y="233363"/>
                  </a:cubicBezTo>
                  <a:cubicBezTo>
                    <a:pt x="51530" y="166973"/>
                    <a:pt x="76295" y="83725"/>
                    <a:pt x="69628" y="0"/>
                  </a:cubicBezTo>
                  <a:cubicBezTo>
                    <a:pt x="64579" y="55435"/>
                    <a:pt x="41529" y="107633"/>
                    <a:pt x="4096" y="14878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81" name="Google Shape;1881;p104"/>
            <p:cNvSpPr/>
            <p:nvPr/>
          </p:nvSpPr>
          <p:spPr>
            <a:xfrm>
              <a:off x="4085721" y="3777728"/>
              <a:ext cx="188145" cy="322974"/>
            </a:xfrm>
            <a:custGeom>
              <a:avLst/>
              <a:gdLst/>
              <a:ahLst/>
              <a:cxnLst/>
              <a:rect l="l" t="t" r="r" b="b"/>
              <a:pathLst>
                <a:path w="188145" h="322974" extrusionOk="0">
                  <a:moveTo>
                    <a:pt x="168334" y="7792"/>
                  </a:moveTo>
                  <a:cubicBezTo>
                    <a:pt x="124804" y="-2876"/>
                    <a:pt x="79275" y="-2590"/>
                    <a:pt x="35936" y="8650"/>
                  </a:cubicBezTo>
                  <a:cubicBezTo>
                    <a:pt x="-29691" y="101709"/>
                    <a:pt x="789" y="238012"/>
                    <a:pt x="77179" y="322975"/>
                  </a:cubicBezTo>
                  <a:cubicBezTo>
                    <a:pt x="109755" y="273349"/>
                    <a:pt x="146902" y="226867"/>
                    <a:pt x="188146" y="184100"/>
                  </a:cubicBezTo>
                  <a:cubicBezTo>
                    <a:pt x="149284" y="135808"/>
                    <a:pt x="133853" y="61227"/>
                    <a:pt x="168334" y="7792"/>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882" name="Google Shape;1882;p104"/>
          <p:cNvSpPr txBox="1">
            <a:spLocks noGrp="1"/>
          </p:cNvSpPr>
          <p:nvPr>
            <p:ph type="title"/>
          </p:nvPr>
        </p:nvSpPr>
        <p:spPr>
          <a:xfrm>
            <a:off x="676475" y="1289300"/>
            <a:ext cx="4544700" cy="16014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883" name="Google Shape;1883;p104"/>
          <p:cNvSpPr txBox="1">
            <a:spLocks noGrp="1"/>
          </p:cNvSpPr>
          <p:nvPr>
            <p:ph type="subTitle" idx="1"/>
          </p:nvPr>
        </p:nvSpPr>
        <p:spPr>
          <a:xfrm>
            <a:off x="676475" y="2890700"/>
            <a:ext cx="4544700" cy="639000"/>
          </a:xfrm>
          <a:prstGeom prst="rect">
            <a:avLst/>
          </a:prstGeom>
        </p:spPr>
        <p:txBody>
          <a:bodyPr spcFirstLastPara="1" wrap="square" lIns="0" tIns="182875" rIns="0" bIns="0"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1884" name="Google Shape;1884;p104"/>
          <p:cNvSpPr txBox="1">
            <a:spLocks noGrp="1"/>
          </p:cNvSpPr>
          <p:nvPr>
            <p:ph type="subTitle" idx="2"/>
          </p:nvPr>
        </p:nvSpPr>
        <p:spPr>
          <a:xfrm>
            <a:off x="676475" y="3529700"/>
            <a:ext cx="4544700" cy="319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885" name="Google Shape;1885;p104"/>
          <p:cNvSpPr txBox="1"/>
          <p:nvPr/>
        </p:nvSpPr>
        <p:spPr>
          <a:xfrm>
            <a:off x="676475" y="4697100"/>
            <a:ext cx="3895200" cy="1035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700">
                <a:solidFill>
                  <a:srgbClr val="B7B9C3"/>
                </a:solidFill>
                <a:latin typeface="Open Sans"/>
                <a:ea typeface="Open Sans"/>
                <a:cs typeface="Open Sans"/>
                <a:sym typeface="Open Sans"/>
              </a:rPr>
              <a:t>© 2024 Trimble, Inc - All Rights Reserved</a:t>
            </a:r>
            <a:endParaRPr sz="700">
              <a:solidFill>
                <a:srgbClr val="B7B9C3"/>
              </a:solidFill>
              <a:latin typeface="Open Sans"/>
              <a:ea typeface="Open Sans"/>
              <a:cs typeface="Open Sans"/>
              <a:sym typeface="Open Sans"/>
            </a:endParaRPr>
          </a:p>
        </p:txBody>
      </p:sp>
      <p:sp>
        <p:nvSpPr>
          <p:cNvPr id="1886" name="Google Shape;1886;p104"/>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000 - Title B - Half">
  <p:cSld name="TITLE_2_1_3_1">
    <p:bg>
      <p:bgPr>
        <a:blipFill>
          <a:blip r:embed="rId2">
            <a:alphaModFix/>
          </a:blip>
          <a:stretch>
            <a:fillRect/>
          </a:stretch>
        </a:blipFill>
        <a:effectLst/>
      </p:bgPr>
    </p:bg>
    <p:spTree>
      <p:nvGrpSpPr>
        <p:cNvPr id="1" name="Shape 1887"/>
        <p:cNvGrpSpPr/>
        <p:nvPr/>
      </p:nvGrpSpPr>
      <p:grpSpPr>
        <a:xfrm>
          <a:off x="0" y="0"/>
          <a:ext cx="0" cy="0"/>
          <a:chOff x="0" y="0"/>
          <a:chExt cx="0" cy="0"/>
        </a:xfrm>
      </p:grpSpPr>
      <p:sp>
        <p:nvSpPr>
          <p:cNvPr id="1888" name="Google Shape;1888;p105"/>
          <p:cNvSpPr/>
          <p:nvPr/>
        </p:nvSpPr>
        <p:spPr>
          <a:xfrm>
            <a:off x="0" y="0"/>
            <a:ext cx="48966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9" name="Google Shape;1889;p105"/>
          <p:cNvGrpSpPr/>
          <p:nvPr/>
        </p:nvGrpSpPr>
        <p:grpSpPr>
          <a:xfrm>
            <a:off x="676477" y="649237"/>
            <a:ext cx="1303521" cy="293084"/>
            <a:chOff x="3976687" y="3573303"/>
            <a:chExt cx="4236338" cy="952499"/>
          </a:xfrm>
        </p:grpSpPr>
        <p:sp>
          <p:nvSpPr>
            <p:cNvPr id="1890" name="Google Shape;1890;p105"/>
            <p:cNvSpPr/>
            <p:nvPr/>
          </p:nvSpPr>
          <p:spPr>
            <a:xfrm>
              <a:off x="4862702" y="3680079"/>
              <a:ext cx="595979" cy="723900"/>
            </a:xfrm>
            <a:custGeom>
              <a:avLst/>
              <a:gdLst/>
              <a:ahLst/>
              <a:cxnLst/>
              <a:rect l="l" t="t" r="r" b="b"/>
              <a:pathLst>
                <a:path w="595979" h="723900" extrusionOk="0">
                  <a:moveTo>
                    <a:pt x="217646" y="723138"/>
                  </a:moveTo>
                  <a:lnTo>
                    <a:pt x="217646" y="132588"/>
                  </a:lnTo>
                  <a:lnTo>
                    <a:pt x="0" y="132588"/>
                  </a:lnTo>
                  <a:lnTo>
                    <a:pt x="0" y="0"/>
                  </a:lnTo>
                  <a:lnTo>
                    <a:pt x="595979" y="0"/>
                  </a:lnTo>
                  <a:lnTo>
                    <a:pt x="595979" y="133350"/>
                  </a:lnTo>
                  <a:lnTo>
                    <a:pt x="376904" y="133350"/>
                  </a:lnTo>
                  <a:lnTo>
                    <a:pt x="376904" y="723900"/>
                  </a:lnTo>
                  <a:lnTo>
                    <a:pt x="217646" y="72313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91" name="Google Shape;1891;p105"/>
            <p:cNvSpPr/>
            <p:nvPr/>
          </p:nvSpPr>
          <p:spPr>
            <a:xfrm>
              <a:off x="5328474" y="3871626"/>
              <a:ext cx="339090" cy="532066"/>
            </a:xfrm>
            <a:custGeom>
              <a:avLst/>
              <a:gdLst/>
              <a:ahLst/>
              <a:cxnLst/>
              <a:rect l="l" t="t" r="r" b="b"/>
              <a:pathLst>
                <a:path w="339090" h="532066" extrusionOk="0">
                  <a:moveTo>
                    <a:pt x="0" y="531590"/>
                  </a:moveTo>
                  <a:lnTo>
                    <a:pt x="0" y="13525"/>
                  </a:lnTo>
                  <a:lnTo>
                    <a:pt x="157353" y="13525"/>
                  </a:lnTo>
                  <a:lnTo>
                    <a:pt x="157353" y="97726"/>
                  </a:lnTo>
                  <a:lnTo>
                    <a:pt x="158305" y="97726"/>
                  </a:lnTo>
                  <a:cubicBezTo>
                    <a:pt x="186880" y="53721"/>
                    <a:pt x="236506" y="0"/>
                    <a:pt x="334232" y="0"/>
                  </a:cubicBezTo>
                  <a:lnTo>
                    <a:pt x="339090" y="0"/>
                  </a:lnTo>
                  <a:lnTo>
                    <a:pt x="339090" y="139827"/>
                  </a:lnTo>
                  <a:cubicBezTo>
                    <a:pt x="333280" y="138779"/>
                    <a:pt x="305848" y="136874"/>
                    <a:pt x="296132" y="136874"/>
                  </a:cubicBezTo>
                  <a:cubicBezTo>
                    <a:pt x="241173" y="137446"/>
                    <a:pt x="189738" y="163830"/>
                    <a:pt x="157353" y="208217"/>
                  </a:cubicBezTo>
                  <a:lnTo>
                    <a:pt x="157353" y="532067"/>
                  </a:lnTo>
                  <a:lnTo>
                    <a:pt x="0" y="53159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92" name="Google Shape;1892;p105"/>
            <p:cNvSpPr/>
            <p:nvPr/>
          </p:nvSpPr>
          <p:spPr>
            <a:xfrm>
              <a:off x="5717285" y="3684936"/>
              <a:ext cx="158305" cy="718661"/>
            </a:xfrm>
            <a:custGeom>
              <a:avLst/>
              <a:gdLst/>
              <a:ahLst/>
              <a:cxnLst/>
              <a:rect l="l" t="t" r="r" b="b"/>
              <a:pathLst>
                <a:path w="158305" h="718661" extrusionOk="0">
                  <a:moveTo>
                    <a:pt x="0" y="126492"/>
                  </a:moveTo>
                  <a:lnTo>
                    <a:pt x="0" y="0"/>
                  </a:lnTo>
                  <a:lnTo>
                    <a:pt x="158305" y="0"/>
                  </a:lnTo>
                  <a:lnTo>
                    <a:pt x="158305" y="126492"/>
                  </a:lnTo>
                  <a:lnTo>
                    <a:pt x="0" y="126492"/>
                  </a:lnTo>
                  <a:close/>
                  <a:moveTo>
                    <a:pt x="1048" y="718661"/>
                  </a:moveTo>
                  <a:lnTo>
                    <a:pt x="1048" y="197358"/>
                  </a:lnTo>
                  <a:lnTo>
                    <a:pt x="157353" y="197358"/>
                  </a:lnTo>
                  <a:lnTo>
                    <a:pt x="157353" y="718280"/>
                  </a:lnTo>
                  <a:lnTo>
                    <a:pt x="1048" y="71866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93" name="Google Shape;1893;p105"/>
            <p:cNvSpPr/>
            <p:nvPr/>
          </p:nvSpPr>
          <p:spPr>
            <a:xfrm>
              <a:off x="5936170" y="3871626"/>
              <a:ext cx="795432" cy="531590"/>
            </a:xfrm>
            <a:custGeom>
              <a:avLst/>
              <a:gdLst/>
              <a:ahLst/>
              <a:cxnLst/>
              <a:rect l="l" t="t" r="r" b="b"/>
              <a:pathLst>
                <a:path w="795432" h="531590" extrusionOk="0">
                  <a:moveTo>
                    <a:pt x="0" y="531590"/>
                  </a:moveTo>
                  <a:lnTo>
                    <a:pt x="0" y="10668"/>
                  </a:lnTo>
                  <a:lnTo>
                    <a:pt x="157258" y="10668"/>
                  </a:lnTo>
                  <a:lnTo>
                    <a:pt x="157258" y="92774"/>
                  </a:lnTo>
                  <a:cubicBezTo>
                    <a:pt x="188595" y="51721"/>
                    <a:pt x="246221" y="0"/>
                    <a:pt x="328708" y="0"/>
                  </a:cubicBezTo>
                  <a:cubicBezTo>
                    <a:pt x="415671" y="0"/>
                    <a:pt x="456724" y="36100"/>
                    <a:pt x="471583" y="92774"/>
                  </a:cubicBezTo>
                  <a:cubicBezTo>
                    <a:pt x="502825" y="52768"/>
                    <a:pt x="561499" y="0"/>
                    <a:pt x="643033" y="0"/>
                  </a:cubicBezTo>
                  <a:cubicBezTo>
                    <a:pt x="748570" y="0"/>
                    <a:pt x="795433" y="66675"/>
                    <a:pt x="795433" y="159258"/>
                  </a:cubicBezTo>
                  <a:lnTo>
                    <a:pt x="795433" y="531590"/>
                  </a:lnTo>
                  <a:lnTo>
                    <a:pt x="638080" y="531590"/>
                  </a:lnTo>
                  <a:lnTo>
                    <a:pt x="638080" y="201263"/>
                  </a:lnTo>
                  <a:cubicBezTo>
                    <a:pt x="638080" y="154400"/>
                    <a:pt x="627316" y="129921"/>
                    <a:pt x="581406" y="129921"/>
                  </a:cubicBezTo>
                  <a:cubicBezTo>
                    <a:pt x="542354" y="129921"/>
                    <a:pt x="511016" y="151447"/>
                    <a:pt x="476631" y="181737"/>
                  </a:cubicBezTo>
                  <a:lnTo>
                    <a:pt x="476631" y="531590"/>
                  </a:lnTo>
                  <a:lnTo>
                    <a:pt x="319564" y="531590"/>
                  </a:lnTo>
                  <a:lnTo>
                    <a:pt x="319564" y="201263"/>
                  </a:lnTo>
                  <a:cubicBezTo>
                    <a:pt x="319564" y="154400"/>
                    <a:pt x="308800" y="129921"/>
                    <a:pt x="262414" y="129921"/>
                  </a:cubicBezTo>
                  <a:cubicBezTo>
                    <a:pt x="223361" y="129921"/>
                    <a:pt x="192119" y="151447"/>
                    <a:pt x="156877" y="181737"/>
                  </a:cubicBezTo>
                  <a:lnTo>
                    <a:pt x="156877" y="531590"/>
                  </a:lnTo>
                  <a:lnTo>
                    <a:pt x="0" y="53159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94" name="Google Shape;1894;p105"/>
            <p:cNvSpPr/>
            <p:nvPr/>
          </p:nvSpPr>
          <p:spPr>
            <a:xfrm>
              <a:off x="6791038" y="3680079"/>
              <a:ext cx="517874" cy="731424"/>
            </a:xfrm>
            <a:custGeom>
              <a:avLst/>
              <a:gdLst/>
              <a:ahLst/>
              <a:cxnLst/>
              <a:rect l="l" t="t" r="r" b="b"/>
              <a:pathLst>
                <a:path w="517874" h="731424" extrusionOk="0">
                  <a:moveTo>
                    <a:pt x="157639" y="661511"/>
                  </a:moveTo>
                  <a:lnTo>
                    <a:pt x="157639" y="723138"/>
                  </a:lnTo>
                  <a:lnTo>
                    <a:pt x="0" y="723138"/>
                  </a:lnTo>
                  <a:lnTo>
                    <a:pt x="0" y="0"/>
                  </a:lnTo>
                  <a:lnTo>
                    <a:pt x="157639" y="0"/>
                  </a:lnTo>
                  <a:lnTo>
                    <a:pt x="157639" y="282416"/>
                  </a:lnTo>
                  <a:cubicBezTo>
                    <a:pt x="191833" y="234791"/>
                    <a:pt x="240697" y="191548"/>
                    <a:pt x="317849" y="191548"/>
                  </a:cubicBezTo>
                  <a:cubicBezTo>
                    <a:pt x="436150" y="191548"/>
                    <a:pt x="517874" y="282416"/>
                    <a:pt x="517874" y="462153"/>
                  </a:cubicBezTo>
                  <a:cubicBezTo>
                    <a:pt x="517874" y="641890"/>
                    <a:pt x="434912" y="731425"/>
                    <a:pt x="315658" y="731425"/>
                  </a:cubicBezTo>
                  <a:cubicBezTo>
                    <a:pt x="245269" y="731425"/>
                    <a:pt x="196405" y="705517"/>
                    <a:pt x="157639" y="661511"/>
                  </a:cubicBezTo>
                  <a:close/>
                  <a:moveTo>
                    <a:pt x="360902" y="463201"/>
                  </a:moveTo>
                  <a:cubicBezTo>
                    <a:pt x="360902" y="376238"/>
                    <a:pt x="330613" y="321469"/>
                    <a:pt x="260223" y="321469"/>
                  </a:cubicBezTo>
                  <a:cubicBezTo>
                    <a:pt x="220123" y="321469"/>
                    <a:pt x="184023" y="345948"/>
                    <a:pt x="157639" y="372332"/>
                  </a:cubicBezTo>
                  <a:lnTo>
                    <a:pt x="157639" y="564833"/>
                  </a:lnTo>
                  <a:cubicBezTo>
                    <a:pt x="191833" y="597027"/>
                    <a:pt x="220123" y="612458"/>
                    <a:pt x="262414" y="612458"/>
                  </a:cubicBezTo>
                  <a:cubicBezTo>
                    <a:pt x="327374" y="612648"/>
                    <a:pt x="360616" y="557975"/>
                    <a:pt x="360616" y="463201"/>
                  </a:cubicBezTo>
                  <a:lnTo>
                    <a:pt x="360902" y="46320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95" name="Google Shape;1895;p105"/>
            <p:cNvSpPr/>
            <p:nvPr/>
          </p:nvSpPr>
          <p:spPr>
            <a:xfrm>
              <a:off x="7357680" y="3680079"/>
              <a:ext cx="156305" cy="723137"/>
            </a:xfrm>
            <a:custGeom>
              <a:avLst/>
              <a:gdLst/>
              <a:ahLst/>
              <a:cxnLst/>
              <a:rect l="l" t="t" r="r" b="b"/>
              <a:pathLst>
                <a:path w="156305" h="723137" extrusionOk="0">
                  <a:moveTo>
                    <a:pt x="0" y="723138"/>
                  </a:moveTo>
                  <a:lnTo>
                    <a:pt x="0" y="0"/>
                  </a:lnTo>
                  <a:lnTo>
                    <a:pt x="156305" y="0"/>
                  </a:lnTo>
                  <a:lnTo>
                    <a:pt x="156305" y="723138"/>
                  </a:lnTo>
                  <a:lnTo>
                    <a:pt x="0" y="72313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96" name="Google Shape;1896;p105"/>
            <p:cNvSpPr/>
            <p:nvPr/>
          </p:nvSpPr>
          <p:spPr>
            <a:xfrm>
              <a:off x="7562754" y="3871626"/>
              <a:ext cx="501300" cy="542353"/>
            </a:xfrm>
            <a:custGeom>
              <a:avLst/>
              <a:gdLst/>
              <a:ahLst/>
              <a:cxnLst/>
              <a:rect l="l" t="t" r="r" b="b"/>
              <a:pathLst>
                <a:path w="501300" h="542353" extrusionOk="0">
                  <a:moveTo>
                    <a:pt x="0" y="271653"/>
                  </a:moveTo>
                  <a:cubicBezTo>
                    <a:pt x="0" y="69342"/>
                    <a:pt x="154400" y="0"/>
                    <a:pt x="261842" y="0"/>
                  </a:cubicBezTo>
                  <a:cubicBezTo>
                    <a:pt x="369284" y="0"/>
                    <a:pt x="501301" y="54102"/>
                    <a:pt x="501301" y="290227"/>
                  </a:cubicBezTo>
                  <a:lnTo>
                    <a:pt x="501301" y="313658"/>
                  </a:lnTo>
                  <a:lnTo>
                    <a:pt x="156305" y="313658"/>
                  </a:lnTo>
                  <a:cubicBezTo>
                    <a:pt x="164211" y="399383"/>
                    <a:pt x="212027" y="432816"/>
                    <a:pt x="277559" y="432816"/>
                  </a:cubicBezTo>
                  <a:cubicBezTo>
                    <a:pt x="334804" y="431101"/>
                    <a:pt x="389573" y="408908"/>
                    <a:pt x="431959" y="370332"/>
                  </a:cubicBezTo>
                  <a:lnTo>
                    <a:pt x="492538" y="464153"/>
                  </a:lnTo>
                  <a:cubicBezTo>
                    <a:pt x="431959" y="515969"/>
                    <a:pt x="356711" y="542354"/>
                    <a:pt x="265843" y="542354"/>
                  </a:cubicBezTo>
                  <a:cubicBezTo>
                    <a:pt x="129921" y="542354"/>
                    <a:pt x="0" y="473202"/>
                    <a:pt x="0" y="271653"/>
                  </a:cubicBezTo>
                  <a:close/>
                  <a:moveTo>
                    <a:pt x="360617" y="220789"/>
                  </a:moveTo>
                  <a:cubicBezTo>
                    <a:pt x="352806" y="147542"/>
                    <a:pt x="319564" y="112300"/>
                    <a:pt x="260890" y="112300"/>
                  </a:cubicBezTo>
                  <a:cubicBezTo>
                    <a:pt x="212027" y="112300"/>
                    <a:pt x="170021" y="144589"/>
                    <a:pt x="158305" y="220789"/>
                  </a:cubicBezTo>
                  <a:lnTo>
                    <a:pt x="360617" y="22078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97" name="Google Shape;1897;p105"/>
            <p:cNvSpPr/>
            <p:nvPr/>
          </p:nvSpPr>
          <p:spPr>
            <a:xfrm>
              <a:off x="8093768" y="4285202"/>
              <a:ext cx="119257" cy="119253"/>
            </a:xfrm>
            <a:custGeom>
              <a:avLst/>
              <a:gdLst/>
              <a:ahLst/>
              <a:cxnLst/>
              <a:rect l="l" t="t" r="r" b="b"/>
              <a:pathLst>
                <a:path w="119257" h="119253" extrusionOk="0">
                  <a:moveTo>
                    <a:pt x="4" y="59626"/>
                  </a:moveTo>
                  <a:cubicBezTo>
                    <a:pt x="-377" y="27051"/>
                    <a:pt x="25722" y="381"/>
                    <a:pt x="58297" y="0"/>
                  </a:cubicBezTo>
                  <a:cubicBezTo>
                    <a:pt x="58773" y="0"/>
                    <a:pt x="59155" y="0"/>
                    <a:pt x="59631" y="0"/>
                  </a:cubicBezTo>
                  <a:cubicBezTo>
                    <a:pt x="92587" y="0"/>
                    <a:pt x="119257" y="26670"/>
                    <a:pt x="119257" y="59626"/>
                  </a:cubicBezTo>
                  <a:cubicBezTo>
                    <a:pt x="119257" y="92583"/>
                    <a:pt x="92587" y="119253"/>
                    <a:pt x="59631" y="119253"/>
                  </a:cubicBezTo>
                  <a:cubicBezTo>
                    <a:pt x="26674" y="119253"/>
                    <a:pt x="4" y="92583"/>
                    <a:pt x="4" y="59626"/>
                  </a:cubicBezTo>
                  <a:close/>
                  <a:moveTo>
                    <a:pt x="108399" y="59626"/>
                  </a:moveTo>
                  <a:cubicBezTo>
                    <a:pt x="107923" y="32575"/>
                    <a:pt x="85634" y="11049"/>
                    <a:pt x="58583" y="11525"/>
                  </a:cubicBezTo>
                  <a:cubicBezTo>
                    <a:pt x="31532" y="12001"/>
                    <a:pt x="10006" y="34290"/>
                    <a:pt x="10482" y="61341"/>
                  </a:cubicBezTo>
                  <a:cubicBezTo>
                    <a:pt x="10958" y="88106"/>
                    <a:pt x="32865" y="109538"/>
                    <a:pt x="59631" y="109442"/>
                  </a:cubicBezTo>
                  <a:cubicBezTo>
                    <a:pt x="86586" y="109442"/>
                    <a:pt x="108399" y="87630"/>
                    <a:pt x="108399" y="60674"/>
                  </a:cubicBezTo>
                  <a:cubicBezTo>
                    <a:pt x="108399" y="60293"/>
                    <a:pt x="108399" y="60008"/>
                    <a:pt x="108399" y="59626"/>
                  </a:cubicBezTo>
                  <a:close/>
                  <a:moveTo>
                    <a:pt x="36485" y="25717"/>
                  </a:moveTo>
                  <a:lnTo>
                    <a:pt x="60869" y="25717"/>
                  </a:lnTo>
                  <a:cubicBezTo>
                    <a:pt x="76299" y="25717"/>
                    <a:pt x="85253" y="32385"/>
                    <a:pt x="85253" y="45720"/>
                  </a:cubicBezTo>
                  <a:cubicBezTo>
                    <a:pt x="86015" y="54197"/>
                    <a:pt x="80681" y="61913"/>
                    <a:pt x="72490" y="64199"/>
                  </a:cubicBezTo>
                  <a:lnTo>
                    <a:pt x="86586" y="90964"/>
                  </a:lnTo>
                  <a:lnTo>
                    <a:pt x="72966" y="90964"/>
                  </a:lnTo>
                  <a:lnTo>
                    <a:pt x="59821" y="66008"/>
                  </a:lnTo>
                  <a:lnTo>
                    <a:pt x="49534" y="66008"/>
                  </a:lnTo>
                  <a:lnTo>
                    <a:pt x="49534" y="90964"/>
                  </a:lnTo>
                  <a:lnTo>
                    <a:pt x="36485" y="90964"/>
                  </a:lnTo>
                  <a:lnTo>
                    <a:pt x="36485" y="25717"/>
                  </a:lnTo>
                  <a:close/>
                  <a:moveTo>
                    <a:pt x="60107" y="56007"/>
                  </a:moveTo>
                  <a:cubicBezTo>
                    <a:pt x="68108" y="56007"/>
                    <a:pt x="72490" y="53435"/>
                    <a:pt x="72490" y="46482"/>
                  </a:cubicBezTo>
                  <a:cubicBezTo>
                    <a:pt x="72490" y="39529"/>
                    <a:pt x="68108" y="36957"/>
                    <a:pt x="59821" y="36957"/>
                  </a:cubicBezTo>
                  <a:lnTo>
                    <a:pt x="49534" y="36957"/>
                  </a:lnTo>
                  <a:lnTo>
                    <a:pt x="49534" y="56007"/>
                  </a:lnTo>
                  <a:lnTo>
                    <a:pt x="60107" y="56007"/>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98" name="Google Shape;1898;p105"/>
            <p:cNvSpPr/>
            <p:nvPr/>
          </p:nvSpPr>
          <p:spPr>
            <a:xfrm>
              <a:off x="4035837" y="4301108"/>
              <a:ext cx="195452" cy="224694"/>
            </a:xfrm>
            <a:custGeom>
              <a:avLst/>
              <a:gdLst/>
              <a:ahLst/>
              <a:cxnLst/>
              <a:rect l="l" t="t" r="r" b="b"/>
              <a:pathLst>
                <a:path w="195452" h="224694" extrusionOk="0">
                  <a:moveTo>
                    <a:pt x="0" y="0"/>
                  </a:moveTo>
                  <a:lnTo>
                    <a:pt x="0" y="224695"/>
                  </a:lnTo>
                  <a:lnTo>
                    <a:pt x="195453" y="111919"/>
                  </a:lnTo>
                  <a:cubicBezTo>
                    <a:pt x="120301" y="95726"/>
                    <a:pt x="52007" y="56579"/>
                    <a:pt x="0"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899" name="Google Shape;1899;p105"/>
            <p:cNvSpPr/>
            <p:nvPr/>
          </p:nvSpPr>
          <p:spPr>
            <a:xfrm>
              <a:off x="4035837" y="3573303"/>
              <a:ext cx="194024" cy="223361"/>
            </a:xfrm>
            <a:custGeom>
              <a:avLst/>
              <a:gdLst/>
              <a:ahLst/>
              <a:cxnLst/>
              <a:rect l="l" t="t" r="r" b="b"/>
              <a:pathLst>
                <a:path w="194024" h="223361" extrusionOk="0">
                  <a:moveTo>
                    <a:pt x="194024" y="111824"/>
                  </a:moveTo>
                  <a:lnTo>
                    <a:pt x="0" y="0"/>
                  </a:lnTo>
                  <a:lnTo>
                    <a:pt x="0" y="223361"/>
                  </a:lnTo>
                  <a:cubicBezTo>
                    <a:pt x="51816" y="167259"/>
                    <a:pt x="119539" y="128397"/>
                    <a:pt x="194024" y="111824"/>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00" name="Google Shape;1900;p105"/>
            <p:cNvSpPr/>
            <p:nvPr/>
          </p:nvSpPr>
          <p:spPr>
            <a:xfrm>
              <a:off x="4664868" y="3936777"/>
              <a:ext cx="195929" cy="225933"/>
            </a:xfrm>
            <a:custGeom>
              <a:avLst/>
              <a:gdLst/>
              <a:ahLst/>
              <a:cxnLst/>
              <a:rect l="l" t="t" r="r" b="b"/>
              <a:pathLst>
                <a:path w="195929" h="225933" extrusionOk="0">
                  <a:moveTo>
                    <a:pt x="195929" y="112776"/>
                  </a:moveTo>
                  <a:lnTo>
                    <a:pt x="571" y="0"/>
                  </a:lnTo>
                  <a:cubicBezTo>
                    <a:pt x="23717" y="73533"/>
                    <a:pt x="23431" y="152495"/>
                    <a:pt x="0" y="225933"/>
                  </a:cubicBezTo>
                  <a:lnTo>
                    <a:pt x="195929" y="112776"/>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01" name="Google Shape;1901;p105"/>
            <p:cNvSpPr/>
            <p:nvPr/>
          </p:nvSpPr>
          <p:spPr>
            <a:xfrm>
              <a:off x="4164519" y="3714067"/>
              <a:ext cx="215741" cy="38401"/>
            </a:xfrm>
            <a:custGeom>
              <a:avLst/>
              <a:gdLst/>
              <a:ahLst/>
              <a:cxnLst/>
              <a:rect l="l" t="t" r="r" b="b"/>
              <a:pathLst>
                <a:path w="215741" h="38401" extrusionOk="0">
                  <a:moveTo>
                    <a:pt x="0" y="29925"/>
                  </a:moveTo>
                  <a:cubicBezTo>
                    <a:pt x="28004" y="23733"/>
                    <a:pt x="86201" y="29925"/>
                    <a:pt x="116967" y="38402"/>
                  </a:cubicBezTo>
                  <a:cubicBezTo>
                    <a:pt x="145923" y="17828"/>
                    <a:pt x="180308" y="6398"/>
                    <a:pt x="215741" y="5540"/>
                  </a:cubicBezTo>
                  <a:cubicBezTo>
                    <a:pt x="142970" y="-6842"/>
                    <a:pt x="68199" y="1635"/>
                    <a:pt x="0" y="29925"/>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02" name="Google Shape;1902;p105"/>
            <p:cNvSpPr/>
            <p:nvPr/>
          </p:nvSpPr>
          <p:spPr>
            <a:xfrm>
              <a:off x="4192332" y="3990594"/>
              <a:ext cx="344519" cy="207317"/>
            </a:xfrm>
            <a:custGeom>
              <a:avLst/>
              <a:gdLst/>
              <a:ahLst/>
              <a:cxnLst/>
              <a:rect l="l" t="t" r="r" b="b"/>
              <a:pathLst>
                <a:path w="344519" h="207317" extrusionOk="0">
                  <a:moveTo>
                    <a:pt x="344519" y="162211"/>
                  </a:moveTo>
                  <a:cubicBezTo>
                    <a:pt x="339662" y="119348"/>
                    <a:pt x="329470" y="77343"/>
                    <a:pt x="313944" y="37147"/>
                  </a:cubicBezTo>
                  <a:cubicBezTo>
                    <a:pt x="247269" y="67437"/>
                    <a:pt x="164211" y="47911"/>
                    <a:pt x="108871" y="0"/>
                  </a:cubicBezTo>
                  <a:cubicBezTo>
                    <a:pt x="68199" y="42481"/>
                    <a:pt x="31718" y="88773"/>
                    <a:pt x="0" y="138208"/>
                  </a:cubicBezTo>
                  <a:cubicBezTo>
                    <a:pt x="93821" y="214693"/>
                    <a:pt x="248126" y="234791"/>
                    <a:pt x="344519" y="162211"/>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03" name="Google Shape;1903;p105"/>
            <p:cNvSpPr/>
            <p:nvPr/>
          </p:nvSpPr>
          <p:spPr>
            <a:xfrm>
              <a:off x="3976687" y="3832859"/>
              <a:ext cx="164305" cy="452151"/>
            </a:xfrm>
            <a:custGeom>
              <a:avLst/>
              <a:gdLst/>
              <a:ahLst/>
              <a:cxnLst/>
              <a:rect l="l" t="t" r="r" b="b"/>
              <a:pathLst>
                <a:path w="164305" h="452151" extrusionOk="0">
                  <a:moveTo>
                    <a:pt x="164305" y="303276"/>
                  </a:moveTo>
                  <a:cubicBezTo>
                    <a:pt x="81628" y="218504"/>
                    <a:pt x="52768" y="94964"/>
                    <a:pt x="79247" y="0"/>
                  </a:cubicBezTo>
                  <a:cubicBezTo>
                    <a:pt x="-33338" y="132588"/>
                    <a:pt x="-25052" y="329470"/>
                    <a:pt x="98297" y="452152"/>
                  </a:cubicBezTo>
                  <a:cubicBezTo>
                    <a:pt x="113442" y="399764"/>
                    <a:pt x="135635" y="349663"/>
                    <a:pt x="164305" y="303276"/>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04" name="Google Shape;1904;p105"/>
            <p:cNvSpPr/>
            <p:nvPr/>
          </p:nvSpPr>
          <p:spPr>
            <a:xfrm>
              <a:off x="4329302" y="3889152"/>
              <a:ext cx="161925" cy="113925"/>
            </a:xfrm>
            <a:custGeom>
              <a:avLst/>
              <a:gdLst/>
              <a:ahLst/>
              <a:cxnLst/>
              <a:rect l="l" t="t" r="r" b="b"/>
              <a:pathLst>
                <a:path w="161925" h="113925" extrusionOk="0">
                  <a:moveTo>
                    <a:pt x="161925" y="102679"/>
                  </a:moveTo>
                  <a:cubicBezTo>
                    <a:pt x="144494" y="65532"/>
                    <a:pt x="122015" y="31052"/>
                    <a:pt x="95250" y="0"/>
                  </a:cubicBezTo>
                  <a:cubicBezTo>
                    <a:pt x="61627" y="22098"/>
                    <a:pt x="29718" y="46863"/>
                    <a:pt x="0" y="74009"/>
                  </a:cubicBezTo>
                  <a:cubicBezTo>
                    <a:pt x="50101" y="115633"/>
                    <a:pt x="115633" y="123825"/>
                    <a:pt x="161925" y="102679"/>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05" name="Google Shape;1905;p105"/>
            <p:cNvSpPr/>
            <p:nvPr/>
          </p:nvSpPr>
          <p:spPr>
            <a:xfrm>
              <a:off x="4326445" y="3752941"/>
              <a:ext cx="175164" cy="84395"/>
            </a:xfrm>
            <a:custGeom>
              <a:avLst/>
              <a:gdLst/>
              <a:ahLst/>
              <a:cxnLst/>
              <a:rect l="l" t="t" r="r" b="b"/>
              <a:pathLst>
                <a:path w="175164" h="84395" extrusionOk="0">
                  <a:moveTo>
                    <a:pt x="102584" y="84395"/>
                  </a:moveTo>
                  <a:cubicBezTo>
                    <a:pt x="125063" y="68107"/>
                    <a:pt x="149447" y="54582"/>
                    <a:pt x="175165" y="44104"/>
                  </a:cubicBezTo>
                  <a:cubicBezTo>
                    <a:pt x="122206" y="-9426"/>
                    <a:pt x="37052" y="-7997"/>
                    <a:pt x="0" y="15529"/>
                  </a:cubicBezTo>
                  <a:cubicBezTo>
                    <a:pt x="38005" y="32293"/>
                    <a:pt x="72676" y="55630"/>
                    <a:pt x="102584" y="84395"/>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06" name="Google Shape;1906;p105"/>
            <p:cNvSpPr/>
            <p:nvPr/>
          </p:nvSpPr>
          <p:spPr>
            <a:xfrm>
              <a:off x="4109465" y="4163853"/>
              <a:ext cx="430386" cy="218059"/>
            </a:xfrm>
            <a:custGeom>
              <a:avLst/>
              <a:gdLst/>
              <a:ahLst/>
              <a:cxnLst/>
              <a:rect l="l" t="t" r="r" b="b"/>
              <a:pathLst>
                <a:path w="430386" h="218059" extrusionOk="0">
                  <a:moveTo>
                    <a:pt x="61722" y="0"/>
                  </a:moveTo>
                  <a:cubicBezTo>
                    <a:pt x="20574" y="71152"/>
                    <a:pt x="5525" y="123825"/>
                    <a:pt x="0" y="151162"/>
                  </a:cubicBezTo>
                  <a:cubicBezTo>
                    <a:pt x="122682" y="243364"/>
                    <a:pt x="292418" y="239935"/>
                    <a:pt x="411290" y="142875"/>
                  </a:cubicBezTo>
                  <a:cubicBezTo>
                    <a:pt x="424529" y="108490"/>
                    <a:pt x="431006" y="71819"/>
                    <a:pt x="430340" y="34957"/>
                  </a:cubicBezTo>
                  <a:cubicBezTo>
                    <a:pt x="316421" y="102775"/>
                    <a:pt x="159449" y="76867"/>
                    <a:pt x="61722"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07" name="Google Shape;1907;p105"/>
            <p:cNvSpPr/>
            <p:nvPr/>
          </p:nvSpPr>
          <p:spPr>
            <a:xfrm>
              <a:off x="4457127" y="3827335"/>
              <a:ext cx="91323" cy="140779"/>
            </a:xfrm>
            <a:custGeom>
              <a:avLst/>
              <a:gdLst/>
              <a:ahLst/>
              <a:cxnLst/>
              <a:rect l="l" t="t" r="r" b="b"/>
              <a:pathLst>
                <a:path w="91323" h="140779" extrusionOk="0">
                  <a:moveTo>
                    <a:pt x="66484" y="140779"/>
                  </a:moveTo>
                  <a:cubicBezTo>
                    <a:pt x="102965" y="102679"/>
                    <a:pt x="95631" y="37528"/>
                    <a:pt x="67913" y="0"/>
                  </a:cubicBezTo>
                  <a:cubicBezTo>
                    <a:pt x="43529" y="10001"/>
                    <a:pt x="20669" y="23431"/>
                    <a:pt x="0" y="39814"/>
                  </a:cubicBezTo>
                  <a:cubicBezTo>
                    <a:pt x="26099" y="70675"/>
                    <a:pt x="48482" y="104584"/>
                    <a:pt x="66484" y="140779"/>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08" name="Google Shape;1908;p105"/>
            <p:cNvSpPr/>
            <p:nvPr/>
          </p:nvSpPr>
          <p:spPr>
            <a:xfrm>
              <a:off x="4540376" y="3886200"/>
              <a:ext cx="70634" cy="231933"/>
            </a:xfrm>
            <a:custGeom>
              <a:avLst/>
              <a:gdLst/>
              <a:ahLst/>
              <a:cxnLst/>
              <a:rect l="l" t="t" r="r" b="b"/>
              <a:pathLst>
                <a:path w="70634" h="231933" extrusionOk="0">
                  <a:moveTo>
                    <a:pt x="46101" y="0"/>
                  </a:moveTo>
                  <a:cubicBezTo>
                    <a:pt x="52102" y="45244"/>
                    <a:pt x="34766" y="90392"/>
                    <a:pt x="0" y="119920"/>
                  </a:cubicBezTo>
                  <a:cubicBezTo>
                    <a:pt x="14573" y="156020"/>
                    <a:pt x="25146" y="193548"/>
                    <a:pt x="31718" y="231934"/>
                  </a:cubicBezTo>
                  <a:cubicBezTo>
                    <a:pt x="81725" y="166973"/>
                    <a:pt x="80200" y="74200"/>
                    <a:pt x="46101"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09" name="Google Shape;1909;p105"/>
            <p:cNvSpPr/>
            <p:nvPr/>
          </p:nvSpPr>
          <p:spPr>
            <a:xfrm>
              <a:off x="4273836" y="3797331"/>
              <a:ext cx="122140" cy="136969"/>
            </a:xfrm>
            <a:custGeom>
              <a:avLst/>
              <a:gdLst/>
              <a:ahLst/>
              <a:cxnLst/>
              <a:rect l="l" t="t" r="r" b="b"/>
              <a:pathLst>
                <a:path w="122140" h="136969" extrusionOk="0">
                  <a:moveTo>
                    <a:pt x="28415" y="136970"/>
                  </a:moveTo>
                  <a:cubicBezTo>
                    <a:pt x="57752" y="109919"/>
                    <a:pt x="89089" y="85154"/>
                    <a:pt x="122141" y="62770"/>
                  </a:cubicBezTo>
                  <a:cubicBezTo>
                    <a:pt x="92137" y="35433"/>
                    <a:pt x="57180" y="14097"/>
                    <a:pt x="19080" y="0"/>
                  </a:cubicBezTo>
                  <a:cubicBezTo>
                    <a:pt x="-11971" y="41624"/>
                    <a:pt x="-2446" y="95345"/>
                    <a:pt x="28415" y="13697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10" name="Google Shape;1910;p105"/>
            <p:cNvSpPr/>
            <p:nvPr/>
          </p:nvSpPr>
          <p:spPr>
            <a:xfrm>
              <a:off x="4573999" y="4021645"/>
              <a:ext cx="70694" cy="233362"/>
            </a:xfrm>
            <a:custGeom>
              <a:avLst/>
              <a:gdLst/>
              <a:ahLst/>
              <a:cxnLst/>
              <a:rect l="l" t="t" r="r" b="b"/>
              <a:pathLst>
                <a:path w="70694" h="233362" extrusionOk="0">
                  <a:moveTo>
                    <a:pt x="4096" y="148780"/>
                  </a:moveTo>
                  <a:cubicBezTo>
                    <a:pt x="5239" y="177070"/>
                    <a:pt x="3905" y="205359"/>
                    <a:pt x="0" y="233363"/>
                  </a:cubicBezTo>
                  <a:cubicBezTo>
                    <a:pt x="51530" y="166973"/>
                    <a:pt x="76295" y="83725"/>
                    <a:pt x="69628" y="0"/>
                  </a:cubicBezTo>
                  <a:cubicBezTo>
                    <a:pt x="64579" y="55435"/>
                    <a:pt x="41529" y="107633"/>
                    <a:pt x="4096" y="14878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1911" name="Google Shape;1911;p105"/>
            <p:cNvSpPr/>
            <p:nvPr/>
          </p:nvSpPr>
          <p:spPr>
            <a:xfrm>
              <a:off x="4085721" y="3777728"/>
              <a:ext cx="188145" cy="322974"/>
            </a:xfrm>
            <a:custGeom>
              <a:avLst/>
              <a:gdLst/>
              <a:ahLst/>
              <a:cxnLst/>
              <a:rect l="l" t="t" r="r" b="b"/>
              <a:pathLst>
                <a:path w="188145" h="322974" extrusionOk="0">
                  <a:moveTo>
                    <a:pt x="168334" y="7792"/>
                  </a:moveTo>
                  <a:cubicBezTo>
                    <a:pt x="124804" y="-2876"/>
                    <a:pt x="79275" y="-2590"/>
                    <a:pt x="35936" y="8650"/>
                  </a:cubicBezTo>
                  <a:cubicBezTo>
                    <a:pt x="-29691" y="101709"/>
                    <a:pt x="789" y="238012"/>
                    <a:pt x="77179" y="322975"/>
                  </a:cubicBezTo>
                  <a:cubicBezTo>
                    <a:pt x="109755" y="273349"/>
                    <a:pt x="146902" y="226867"/>
                    <a:pt x="188146" y="184100"/>
                  </a:cubicBezTo>
                  <a:cubicBezTo>
                    <a:pt x="149284" y="135808"/>
                    <a:pt x="133853" y="61227"/>
                    <a:pt x="168334" y="7792"/>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1912" name="Google Shape;1912;p105"/>
          <p:cNvSpPr txBox="1">
            <a:spLocks noGrp="1"/>
          </p:cNvSpPr>
          <p:nvPr>
            <p:ph type="subTitle" idx="1"/>
          </p:nvPr>
        </p:nvSpPr>
        <p:spPr>
          <a:xfrm>
            <a:off x="676475" y="3529700"/>
            <a:ext cx="4220100" cy="319800"/>
          </a:xfrm>
          <a:prstGeom prst="rect">
            <a:avLst/>
          </a:prstGeom>
        </p:spPr>
        <p:txBody>
          <a:bodyPr spcFirstLastPara="1" wrap="square" lIns="0" tIns="0" rIns="91425" bIns="0" anchor="ctr"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913" name="Google Shape;1913;p105"/>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
        <p:nvSpPr>
          <p:cNvPr id="1914" name="Google Shape;1914;p105"/>
          <p:cNvSpPr txBox="1">
            <a:spLocks noGrp="1"/>
          </p:cNvSpPr>
          <p:nvPr>
            <p:ph type="title"/>
          </p:nvPr>
        </p:nvSpPr>
        <p:spPr>
          <a:xfrm>
            <a:off x="676475" y="1289300"/>
            <a:ext cx="4220100" cy="1601400"/>
          </a:xfrm>
          <a:prstGeom prst="rect">
            <a:avLst/>
          </a:prstGeom>
        </p:spPr>
        <p:txBody>
          <a:bodyPr spcFirstLastPara="1" wrap="square" lIns="0" tIns="0" rIns="91425" bIns="228600"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600"/>
              <a:buFont typeface="Open Sans ExtraBold"/>
              <a:buNone/>
              <a:defRPr sz="3600">
                <a:solidFill>
                  <a:schemeClr val="lt1"/>
                </a:solidFill>
                <a:latin typeface="Open Sans ExtraBold"/>
                <a:ea typeface="Open Sans ExtraBold"/>
                <a:cs typeface="Open Sans ExtraBold"/>
                <a:sym typeface="Open Sans ExtraBold"/>
              </a:defRPr>
            </a:lvl9pPr>
          </a:lstStyle>
          <a:p>
            <a:endParaRPr/>
          </a:p>
        </p:txBody>
      </p:sp>
      <p:sp>
        <p:nvSpPr>
          <p:cNvPr id="1915" name="Google Shape;1915;p105"/>
          <p:cNvSpPr txBox="1">
            <a:spLocks noGrp="1"/>
          </p:cNvSpPr>
          <p:nvPr>
            <p:ph type="subTitle" idx="2"/>
          </p:nvPr>
        </p:nvSpPr>
        <p:spPr>
          <a:xfrm>
            <a:off x="676475" y="2890700"/>
            <a:ext cx="4220100" cy="639000"/>
          </a:xfrm>
          <a:prstGeom prst="rect">
            <a:avLst/>
          </a:prstGeom>
        </p:spPr>
        <p:txBody>
          <a:bodyPr spcFirstLastPara="1" wrap="square" lIns="0" tIns="182875" rIns="91425" bIns="0"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1916" name="Google Shape;1916;p105"/>
          <p:cNvSpPr txBox="1"/>
          <p:nvPr/>
        </p:nvSpPr>
        <p:spPr>
          <a:xfrm>
            <a:off x="676475" y="4697100"/>
            <a:ext cx="3895200" cy="1035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700">
                <a:solidFill>
                  <a:srgbClr val="B7B9C3"/>
                </a:solidFill>
                <a:latin typeface="Open Sans"/>
                <a:ea typeface="Open Sans"/>
                <a:cs typeface="Open Sans"/>
                <a:sym typeface="Open Sans"/>
              </a:rPr>
              <a:t>© 2024 Trimble, Inc - All Rights Reserved</a:t>
            </a:r>
            <a:endParaRPr sz="700">
              <a:solidFill>
                <a:srgbClr val="B7B9C3"/>
              </a:solidFill>
              <a:latin typeface="Open Sans"/>
              <a:ea typeface="Open Sans"/>
              <a:cs typeface="Open Sans"/>
              <a:sym typeface="Open San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002 - Section Title - Blue A">
  <p:cSld name="CUSTOM_7_2">
    <p:bg>
      <p:bgPr>
        <a:solidFill>
          <a:schemeClr val="dk1"/>
        </a:solidFill>
        <a:effectLst/>
      </p:bgPr>
    </p:bg>
    <p:spTree>
      <p:nvGrpSpPr>
        <p:cNvPr id="1" name="Shape 1945"/>
        <p:cNvGrpSpPr/>
        <p:nvPr/>
      </p:nvGrpSpPr>
      <p:grpSpPr>
        <a:xfrm>
          <a:off x="0" y="0"/>
          <a:ext cx="0" cy="0"/>
          <a:chOff x="0" y="0"/>
          <a:chExt cx="0" cy="0"/>
        </a:xfrm>
      </p:grpSpPr>
      <p:pic>
        <p:nvPicPr>
          <p:cNvPr id="1946" name="Google Shape;1946;p107"/>
          <p:cNvPicPr preferRelativeResize="0"/>
          <p:nvPr/>
        </p:nvPicPr>
        <p:blipFill rotWithShape="1">
          <a:blip r:embed="rId2">
            <a:alphaModFix/>
          </a:blip>
          <a:srcRect l="-14163" t="-10138" r="-17588" b="-6930"/>
          <a:stretch/>
        </p:blipFill>
        <p:spPr>
          <a:xfrm>
            <a:off x="8600225" y="4620825"/>
            <a:ext cx="421700" cy="403876"/>
          </a:xfrm>
          <a:prstGeom prst="rect">
            <a:avLst/>
          </a:prstGeom>
          <a:noFill/>
          <a:ln>
            <a:noFill/>
          </a:ln>
        </p:spPr>
      </p:pic>
      <p:sp>
        <p:nvSpPr>
          <p:cNvPr id="1947" name="Google Shape;1947;p107"/>
          <p:cNvSpPr txBox="1">
            <a:spLocks noGrp="1"/>
          </p:cNvSpPr>
          <p:nvPr>
            <p:ph type="subTitle" idx="1"/>
          </p:nvPr>
        </p:nvSpPr>
        <p:spPr>
          <a:xfrm>
            <a:off x="676475" y="3530775"/>
            <a:ext cx="4544700" cy="639000"/>
          </a:xfrm>
          <a:prstGeom prst="rect">
            <a:avLst/>
          </a:prstGeom>
        </p:spPr>
        <p:txBody>
          <a:bodyPr spcFirstLastPara="1" wrap="square" lIns="0" tIns="182875" rIns="0" bIns="0"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1948" name="Google Shape;1948;p107"/>
          <p:cNvSpPr txBox="1">
            <a:spLocks noGrp="1"/>
          </p:cNvSpPr>
          <p:nvPr>
            <p:ph type="title"/>
          </p:nvPr>
        </p:nvSpPr>
        <p:spPr>
          <a:xfrm>
            <a:off x="676475" y="1929375"/>
            <a:ext cx="4544700" cy="1601400"/>
          </a:xfrm>
          <a:prstGeom prst="rect">
            <a:avLst/>
          </a:prstGeom>
        </p:spPr>
        <p:txBody>
          <a:bodyPr spcFirstLastPara="1" wrap="square" lIns="0" tIns="0" rIns="0" bIns="228600" anchor="b" anchorCtr="0">
            <a:no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2pPr>
            <a:lvl3pPr lvl="2"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3pPr>
            <a:lvl4pPr lvl="3"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4pPr>
            <a:lvl5pPr lvl="4"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5pPr>
            <a:lvl6pPr lvl="5"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6pPr>
            <a:lvl7pPr lvl="6"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7pPr>
            <a:lvl8pPr lvl="7"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8pPr>
            <a:lvl9pPr lvl="8" rtl="0">
              <a:spcBef>
                <a:spcPts val="0"/>
              </a:spcBef>
              <a:spcAft>
                <a:spcPts val="0"/>
              </a:spcAft>
              <a:buClr>
                <a:schemeClr val="lt1"/>
              </a:buClr>
              <a:buSzPts val="3200"/>
              <a:buFont typeface="Open Sans ExtraBold"/>
              <a:buNone/>
              <a:defRPr sz="3200">
                <a:solidFill>
                  <a:schemeClr val="lt1"/>
                </a:solidFill>
                <a:latin typeface="Open Sans ExtraBold"/>
                <a:ea typeface="Open Sans ExtraBold"/>
                <a:cs typeface="Open Sans ExtraBold"/>
                <a:sym typeface="Open Sans ExtraBold"/>
              </a:defRPr>
            </a:lvl9pPr>
          </a:lstStyle>
          <a:p>
            <a:endParaRPr/>
          </a:p>
        </p:txBody>
      </p:sp>
      <p:sp>
        <p:nvSpPr>
          <p:cNvPr id="1949" name="Google Shape;1949;p107"/>
          <p:cNvSpPr txBox="1"/>
          <p:nvPr/>
        </p:nvSpPr>
        <p:spPr>
          <a:xfrm>
            <a:off x="0" y="4969700"/>
            <a:ext cx="351900" cy="183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fld id="{00000000-1234-1234-1234-123412341234}" type="slidenum">
              <a:rPr lang="en" sz="700">
                <a:solidFill>
                  <a:srgbClr val="FFFFFF"/>
                </a:solidFill>
                <a:latin typeface="Open Sans"/>
                <a:ea typeface="Open Sans"/>
                <a:cs typeface="Open Sans"/>
                <a:sym typeface="Open Sans"/>
              </a:rPr>
              <a:t>‹#›</a:t>
            </a:fld>
            <a:endParaRPr sz="700">
              <a:solidFill>
                <a:srgbClr val="FFFFFF"/>
              </a:solidFill>
              <a:latin typeface="Open Sans"/>
              <a:ea typeface="Open Sans"/>
              <a:cs typeface="Open Sans"/>
              <a:sym typeface="Open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22.xml"/><Relationship Id="rId21" Type="http://schemas.openxmlformats.org/officeDocument/2006/relationships/slideLayout" Target="../slideLayouts/slideLayout117.xml"/><Relationship Id="rId42" Type="http://schemas.openxmlformats.org/officeDocument/2006/relationships/slideLayout" Target="../slideLayouts/slideLayout138.xml"/><Relationship Id="rId47" Type="http://schemas.openxmlformats.org/officeDocument/2006/relationships/slideLayout" Target="../slideLayouts/slideLayout143.xml"/><Relationship Id="rId63" Type="http://schemas.openxmlformats.org/officeDocument/2006/relationships/slideLayout" Target="../slideLayouts/slideLayout159.xml"/><Relationship Id="rId68" Type="http://schemas.openxmlformats.org/officeDocument/2006/relationships/slideLayout" Target="../slideLayouts/slideLayout164.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9" Type="http://schemas.openxmlformats.org/officeDocument/2006/relationships/slideLayout" Target="../slideLayouts/slideLayout125.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37" Type="http://schemas.openxmlformats.org/officeDocument/2006/relationships/slideLayout" Target="../slideLayouts/slideLayout133.xml"/><Relationship Id="rId40" Type="http://schemas.openxmlformats.org/officeDocument/2006/relationships/slideLayout" Target="../slideLayouts/slideLayout136.xml"/><Relationship Id="rId45" Type="http://schemas.openxmlformats.org/officeDocument/2006/relationships/slideLayout" Target="../slideLayouts/slideLayout141.xml"/><Relationship Id="rId53" Type="http://schemas.openxmlformats.org/officeDocument/2006/relationships/slideLayout" Target="../slideLayouts/slideLayout149.xml"/><Relationship Id="rId58" Type="http://schemas.openxmlformats.org/officeDocument/2006/relationships/slideLayout" Target="../slideLayouts/slideLayout154.xml"/><Relationship Id="rId66" Type="http://schemas.openxmlformats.org/officeDocument/2006/relationships/slideLayout" Target="../slideLayouts/slideLayout162.xml"/><Relationship Id="rId74" Type="http://schemas.openxmlformats.org/officeDocument/2006/relationships/slideLayout" Target="../slideLayouts/slideLayout170.xml"/><Relationship Id="rId5" Type="http://schemas.openxmlformats.org/officeDocument/2006/relationships/slideLayout" Target="../slideLayouts/slideLayout101.xml"/><Relationship Id="rId61" Type="http://schemas.openxmlformats.org/officeDocument/2006/relationships/slideLayout" Target="../slideLayouts/slideLayout157.xml"/><Relationship Id="rId19" Type="http://schemas.openxmlformats.org/officeDocument/2006/relationships/slideLayout" Target="../slideLayouts/slideLayout11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35" Type="http://schemas.openxmlformats.org/officeDocument/2006/relationships/slideLayout" Target="../slideLayouts/slideLayout131.xml"/><Relationship Id="rId43" Type="http://schemas.openxmlformats.org/officeDocument/2006/relationships/slideLayout" Target="../slideLayouts/slideLayout139.xml"/><Relationship Id="rId48" Type="http://schemas.openxmlformats.org/officeDocument/2006/relationships/slideLayout" Target="../slideLayouts/slideLayout144.xml"/><Relationship Id="rId56" Type="http://schemas.openxmlformats.org/officeDocument/2006/relationships/slideLayout" Target="../slideLayouts/slideLayout152.xml"/><Relationship Id="rId64" Type="http://schemas.openxmlformats.org/officeDocument/2006/relationships/slideLayout" Target="../slideLayouts/slideLayout160.xml"/><Relationship Id="rId69" Type="http://schemas.openxmlformats.org/officeDocument/2006/relationships/slideLayout" Target="../slideLayouts/slideLayout165.xml"/><Relationship Id="rId8" Type="http://schemas.openxmlformats.org/officeDocument/2006/relationships/slideLayout" Target="../slideLayouts/slideLayout104.xml"/><Relationship Id="rId51" Type="http://schemas.openxmlformats.org/officeDocument/2006/relationships/slideLayout" Target="../slideLayouts/slideLayout147.xml"/><Relationship Id="rId72" Type="http://schemas.openxmlformats.org/officeDocument/2006/relationships/slideLayout" Target="../slideLayouts/slideLayout168.xml"/><Relationship Id="rId3" Type="http://schemas.openxmlformats.org/officeDocument/2006/relationships/slideLayout" Target="../slideLayouts/slideLayout99.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slideLayout" Target="../slideLayouts/slideLayout129.xml"/><Relationship Id="rId38" Type="http://schemas.openxmlformats.org/officeDocument/2006/relationships/slideLayout" Target="../slideLayouts/slideLayout134.xml"/><Relationship Id="rId46" Type="http://schemas.openxmlformats.org/officeDocument/2006/relationships/slideLayout" Target="../slideLayouts/slideLayout142.xml"/><Relationship Id="rId59" Type="http://schemas.openxmlformats.org/officeDocument/2006/relationships/slideLayout" Target="../slideLayouts/slideLayout155.xml"/><Relationship Id="rId67" Type="http://schemas.openxmlformats.org/officeDocument/2006/relationships/slideLayout" Target="../slideLayouts/slideLayout163.xml"/><Relationship Id="rId20" Type="http://schemas.openxmlformats.org/officeDocument/2006/relationships/slideLayout" Target="../slideLayouts/slideLayout116.xml"/><Relationship Id="rId41" Type="http://schemas.openxmlformats.org/officeDocument/2006/relationships/slideLayout" Target="../slideLayouts/slideLayout137.xml"/><Relationship Id="rId54" Type="http://schemas.openxmlformats.org/officeDocument/2006/relationships/slideLayout" Target="../slideLayouts/slideLayout150.xml"/><Relationship Id="rId62" Type="http://schemas.openxmlformats.org/officeDocument/2006/relationships/slideLayout" Target="../slideLayouts/slideLayout158.xml"/><Relationship Id="rId70" Type="http://schemas.openxmlformats.org/officeDocument/2006/relationships/slideLayout" Target="../slideLayouts/slideLayout166.xml"/><Relationship Id="rId75" Type="http://schemas.openxmlformats.org/officeDocument/2006/relationships/slideLayout" Target="../slideLayouts/slideLayout171.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36" Type="http://schemas.openxmlformats.org/officeDocument/2006/relationships/slideLayout" Target="../slideLayouts/slideLayout132.xml"/><Relationship Id="rId49" Type="http://schemas.openxmlformats.org/officeDocument/2006/relationships/slideLayout" Target="../slideLayouts/slideLayout145.xml"/><Relationship Id="rId57" Type="http://schemas.openxmlformats.org/officeDocument/2006/relationships/slideLayout" Target="../slideLayouts/slideLayout153.xml"/><Relationship Id="rId10" Type="http://schemas.openxmlformats.org/officeDocument/2006/relationships/slideLayout" Target="../slideLayouts/slideLayout106.xml"/><Relationship Id="rId31" Type="http://schemas.openxmlformats.org/officeDocument/2006/relationships/slideLayout" Target="../slideLayouts/slideLayout127.xml"/><Relationship Id="rId44" Type="http://schemas.openxmlformats.org/officeDocument/2006/relationships/slideLayout" Target="../slideLayouts/slideLayout140.xml"/><Relationship Id="rId52" Type="http://schemas.openxmlformats.org/officeDocument/2006/relationships/slideLayout" Target="../slideLayouts/slideLayout148.xml"/><Relationship Id="rId60" Type="http://schemas.openxmlformats.org/officeDocument/2006/relationships/slideLayout" Target="../slideLayouts/slideLayout156.xml"/><Relationship Id="rId65" Type="http://schemas.openxmlformats.org/officeDocument/2006/relationships/slideLayout" Target="../slideLayouts/slideLayout161.xml"/><Relationship Id="rId73" Type="http://schemas.openxmlformats.org/officeDocument/2006/relationships/slideLayout" Target="../slideLayouts/slideLayout169.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9" Type="http://schemas.openxmlformats.org/officeDocument/2006/relationships/slideLayout" Target="../slideLayouts/slideLayout135.xml"/><Relationship Id="rId34" Type="http://schemas.openxmlformats.org/officeDocument/2006/relationships/slideLayout" Target="../slideLayouts/slideLayout130.xml"/><Relationship Id="rId50" Type="http://schemas.openxmlformats.org/officeDocument/2006/relationships/slideLayout" Target="../slideLayouts/slideLayout146.xml"/><Relationship Id="rId55" Type="http://schemas.openxmlformats.org/officeDocument/2006/relationships/slideLayout" Target="../slideLayouts/slideLayout151.xml"/><Relationship Id="rId76" Type="http://schemas.openxmlformats.org/officeDocument/2006/relationships/theme" Target="../theme/theme2.xml"/><Relationship Id="rId7" Type="http://schemas.openxmlformats.org/officeDocument/2006/relationships/slideLayout" Target="../slideLayouts/slideLayout103.xml"/><Relationship Id="rId71" Type="http://schemas.openxmlformats.org/officeDocument/2006/relationships/slideLayout" Target="../slideLayouts/slideLayout167.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97.xml"/><Relationship Id="rId21" Type="http://schemas.openxmlformats.org/officeDocument/2006/relationships/slideLayout" Target="../slideLayouts/slideLayout192.xml"/><Relationship Id="rId42" Type="http://schemas.openxmlformats.org/officeDocument/2006/relationships/slideLayout" Target="../slideLayouts/slideLayout213.xml"/><Relationship Id="rId47" Type="http://schemas.openxmlformats.org/officeDocument/2006/relationships/slideLayout" Target="../slideLayouts/slideLayout218.xml"/><Relationship Id="rId63" Type="http://schemas.openxmlformats.org/officeDocument/2006/relationships/slideLayout" Target="../slideLayouts/slideLayout234.xml"/><Relationship Id="rId68" Type="http://schemas.openxmlformats.org/officeDocument/2006/relationships/slideLayout" Target="../slideLayouts/slideLayout239.xml"/><Relationship Id="rId7" Type="http://schemas.openxmlformats.org/officeDocument/2006/relationships/slideLayout" Target="../slideLayouts/slideLayout178.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29" Type="http://schemas.openxmlformats.org/officeDocument/2006/relationships/slideLayout" Target="../slideLayouts/slideLayout200.xml"/><Relationship Id="rId11" Type="http://schemas.openxmlformats.org/officeDocument/2006/relationships/slideLayout" Target="../slideLayouts/slideLayout182.xml"/><Relationship Id="rId24" Type="http://schemas.openxmlformats.org/officeDocument/2006/relationships/slideLayout" Target="../slideLayouts/slideLayout195.xml"/><Relationship Id="rId32" Type="http://schemas.openxmlformats.org/officeDocument/2006/relationships/slideLayout" Target="../slideLayouts/slideLayout203.xml"/><Relationship Id="rId37" Type="http://schemas.openxmlformats.org/officeDocument/2006/relationships/slideLayout" Target="../slideLayouts/slideLayout208.xml"/><Relationship Id="rId40" Type="http://schemas.openxmlformats.org/officeDocument/2006/relationships/slideLayout" Target="../slideLayouts/slideLayout211.xml"/><Relationship Id="rId45" Type="http://schemas.openxmlformats.org/officeDocument/2006/relationships/slideLayout" Target="../slideLayouts/slideLayout216.xml"/><Relationship Id="rId53" Type="http://schemas.openxmlformats.org/officeDocument/2006/relationships/slideLayout" Target="../slideLayouts/slideLayout224.xml"/><Relationship Id="rId58" Type="http://schemas.openxmlformats.org/officeDocument/2006/relationships/slideLayout" Target="../slideLayouts/slideLayout229.xml"/><Relationship Id="rId66" Type="http://schemas.openxmlformats.org/officeDocument/2006/relationships/slideLayout" Target="../slideLayouts/slideLayout237.xml"/><Relationship Id="rId5" Type="http://schemas.openxmlformats.org/officeDocument/2006/relationships/slideLayout" Target="../slideLayouts/slideLayout176.xml"/><Relationship Id="rId61" Type="http://schemas.openxmlformats.org/officeDocument/2006/relationships/slideLayout" Target="../slideLayouts/slideLayout232.xml"/><Relationship Id="rId19" Type="http://schemas.openxmlformats.org/officeDocument/2006/relationships/slideLayout" Target="../slideLayouts/slideLayout190.xml"/><Relationship Id="rId14" Type="http://schemas.openxmlformats.org/officeDocument/2006/relationships/slideLayout" Target="../slideLayouts/slideLayout185.xml"/><Relationship Id="rId22" Type="http://schemas.openxmlformats.org/officeDocument/2006/relationships/slideLayout" Target="../slideLayouts/slideLayout193.xml"/><Relationship Id="rId27" Type="http://schemas.openxmlformats.org/officeDocument/2006/relationships/slideLayout" Target="../slideLayouts/slideLayout198.xml"/><Relationship Id="rId30" Type="http://schemas.openxmlformats.org/officeDocument/2006/relationships/slideLayout" Target="../slideLayouts/slideLayout201.xml"/><Relationship Id="rId35" Type="http://schemas.openxmlformats.org/officeDocument/2006/relationships/slideLayout" Target="../slideLayouts/slideLayout206.xml"/><Relationship Id="rId43" Type="http://schemas.openxmlformats.org/officeDocument/2006/relationships/slideLayout" Target="../slideLayouts/slideLayout214.xml"/><Relationship Id="rId48" Type="http://schemas.openxmlformats.org/officeDocument/2006/relationships/slideLayout" Target="../slideLayouts/slideLayout219.xml"/><Relationship Id="rId56" Type="http://schemas.openxmlformats.org/officeDocument/2006/relationships/slideLayout" Target="../slideLayouts/slideLayout227.xml"/><Relationship Id="rId64" Type="http://schemas.openxmlformats.org/officeDocument/2006/relationships/slideLayout" Target="../slideLayouts/slideLayout235.xml"/><Relationship Id="rId69" Type="http://schemas.openxmlformats.org/officeDocument/2006/relationships/theme" Target="../theme/theme3.xml"/><Relationship Id="rId8" Type="http://schemas.openxmlformats.org/officeDocument/2006/relationships/slideLayout" Target="../slideLayouts/slideLayout179.xml"/><Relationship Id="rId51" Type="http://schemas.openxmlformats.org/officeDocument/2006/relationships/slideLayout" Target="../slideLayouts/slideLayout222.xml"/><Relationship Id="rId3" Type="http://schemas.openxmlformats.org/officeDocument/2006/relationships/slideLayout" Target="../slideLayouts/slideLayout174.xml"/><Relationship Id="rId12" Type="http://schemas.openxmlformats.org/officeDocument/2006/relationships/slideLayout" Target="../slideLayouts/slideLayout183.xml"/><Relationship Id="rId17" Type="http://schemas.openxmlformats.org/officeDocument/2006/relationships/slideLayout" Target="../slideLayouts/slideLayout188.xml"/><Relationship Id="rId25" Type="http://schemas.openxmlformats.org/officeDocument/2006/relationships/slideLayout" Target="../slideLayouts/slideLayout196.xml"/><Relationship Id="rId33" Type="http://schemas.openxmlformats.org/officeDocument/2006/relationships/slideLayout" Target="../slideLayouts/slideLayout204.xml"/><Relationship Id="rId38" Type="http://schemas.openxmlformats.org/officeDocument/2006/relationships/slideLayout" Target="../slideLayouts/slideLayout209.xml"/><Relationship Id="rId46" Type="http://schemas.openxmlformats.org/officeDocument/2006/relationships/slideLayout" Target="../slideLayouts/slideLayout217.xml"/><Relationship Id="rId59" Type="http://schemas.openxmlformats.org/officeDocument/2006/relationships/slideLayout" Target="../slideLayouts/slideLayout230.xml"/><Relationship Id="rId67" Type="http://schemas.openxmlformats.org/officeDocument/2006/relationships/slideLayout" Target="../slideLayouts/slideLayout238.xml"/><Relationship Id="rId20" Type="http://schemas.openxmlformats.org/officeDocument/2006/relationships/slideLayout" Target="../slideLayouts/slideLayout191.xml"/><Relationship Id="rId41" Type="http://schemas.openxmlformats.org/officeDocument/2006/relationships/slideLayout" Target="../slideLayouts/slideLayout212.xml"/><Relationship Id="rId54" Type="http://schemas.openxmlformats.org/officeDocument/2006/relationships/slideLayout" Target="../slideLayouts/slideLayout225.xml"/><Relationship Id="rId62" Type="http://schemas.openxmlformats.org/officeDocument/2006/relationships/slideLayout" Target="../slideLayouts/slideLayout23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5" Type="http://schemas.openxmlformats.org/officeDocument/2006/relationships/slideLayout" Target="../slideLayouts/slideLayout186.xml"/><Relationship Id="rId23" Type="http://schemas.openxmlformats.org/officeDocument/2006/relationships/slideLayout" Target="../slideLayouts/slideLayout194.xml"/><Relationship Id="rId28" Type="http://schemas.openxmlformats.org/officeDocument/2006/relationships/slideLayout" Target="../slideLayouts/slideLayout199.xml"/><Relationship Id="rId36" Type="http://schemas.openxmlformats.org/officeDocument/2006/relationships/slideLayout" Target="../slideLayouts/slideLayout207.xml"/><Relationship Id="rId49" Type="http://schemas.openxmlformats.org/officeDocument/2006/relationships/slideLayout" Target="../slideLayouts/slideLayout220.xml"/><Relationship Id="rId57" Type="http://schemas.openxmlformats.org/officeDocument/2006/relationships/slideLayout" Target="../slideLayouts/slideLayout228.xml"/><Relationship Id="rId10" Type="http://schemas.openxmlformats.org/officeDocument/2006/relationships/slideLayout" Target="../slideLayouts/slideLayout181.xml"/><Relationship Id="rId31" Type="http://schemas.openxmlformats.org/officeDocument/2006/relationships/slideLayout" Target="../slideLayouts/slideLayout202.xml"/><Relationship Id="rId44" Type="http://schemas.openxmlformats.org/officeDocument/2006/relationships/slideLayout" Target="../slideLayouts/slideLayout215.xml"/><Relationship Id="rId52" Type="http://schemas.openxmlformats.org/officeDocument/2006/relationships/slideLayout" Target="../slideLayouts/slideLayout223.xml"/><Relationship Id="rId60" Type="http://schemas.openxmlformats.org/officeDocument/2006/relationships/slideLayout" Target="../slideLayouts/slideLayout231.xml"/><Relationship Id="rId65" Type="http://schemas.openxmlformats.org/officeDocument/2006/relationships/slideLayout" Target="../slideLayouts/slideLayout236.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3" Type="http://schemas.openxmlformats.org/officeDocument/2006/relationships/slideLayout" Target="../slideLayouts/slideLayout184.xml"/><Relationship Id="rId18" Type="http://schemas.openxmlformats.org/officeDocument/2006/relationships/slideLayout" Target="../slideLayouts/slideLayout189.xml"/><Relationship Id="rId39" Type="http://schemas.openxmlformats.org/officeDocument/2006/relationships/slideLayout" Target="../slideLayouts/slideLayout210.xml"/><Relationship Id="rId34" Type="http://schemas.openxmlformats.org/officeDocument/2006/relationships/slideLayout" Target="../slideLayouts/slideLayout205.xml"/><Relationship Id="rId50" Type="http://schemas.openxmlformats.org/officeDocument/2006/relationships/slideLayout" Target="../slideLayouts/slideLayout221.xml"/><Relationship Id="rId55" Type="http://schemas.openxmlformats.org/officeDocument/2006/relationships/slideLayout" Target="../slideLayouts/slideLayout2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76650" y="0"/>
            <a:ext cx="7795800" cy="1289400"/>
          </a:xfrm>
          <a:prstGeom prst="rect">
            <a:avLst/>
          </a:prstGeom>
          <a:noFill/>
          <a:ln>
            <a:noFill/>
          </a:ln>
        </p:spPr>
        <p:txBody>
          <a:bodyPr spcFirstLastPara="1" wrap="square" lIns="0" tIns="91425" rIns="0" bIns="0" anchor="b" anchorCtr="0">
            <a:noAutofit/>
          </a:bodyPr>
          <a:lstStyle>
            <a:lvl1pPr lvl="0" rtl="0">
              <a:spcBef>
                <a:spcPts val="0"/>
              </a:spcBef>
              <a:spcAft>
                <a:spcPts val="0"/>
              </a:spcAft>
              <a:buClr>
                <a:schemeClr val="dk1"/>
              </a:buClr>
              <a:buSzPts val="3200"/>
              <a:buFont typeface="Open Sans ExtraBold"/>
              <a:buNone/>
              <a:defRPr sz="3200">
                <a:solidFill>
                  <a:schemeClr val="dk1"/>
                </a:solidFill>
                <a:latin typeface="Open Sans ExtraBold"/>
                <a:ea typeface="Open Sans ExtraBold"/>
                <a:cs typeface="Open Sans ExtraBold"/>
                <a:sym typeface="Open Sans ExtraBold"/>
              </a:defRPr>
            </a:lvl1pPr>
            <a:lvl2pPr lvl="1" rtl="0">
              <a:spcBef>
                <a:spcPts val="0"/>
              </a:spcBef>
              <a:spcAft>
                <a:spcPts val="0"/>
              </a:spcAft>
              <a:buClr>
                <a:schemeClr val="dk1"/>
              </a:buClr>
              <a:buSzPts val="3200"/>
              <a:buNone/>
              <a:defRPr sz="3200">
                <a:solidFill>
                  <a:schemeClr val="dk1"/>
                </a:solidFill>
              </a:defRPr>
            </a:lvl2pPr>
            <a:lvl3pPr lvl="2" rtl="0">
              <a:spcBef>
                <a:spcPts val="0"/>
              </a:spcBef>
              <a:spcAft>
                <a:spcPts val="0"/>
              </a:spcAft>
              <a:buClr>
                <a:schemeClr val="dk1"/>
              </a:buClr>
              <a:buSzPts val="3200"/>
              <a:buNone/>
              <a:defRPr sz="3200">
                <a:solidFill>
                  <a:schemeClr val="dk1"/>
                </a:solidFill>
              </a:defRPr>
            </a:lvl3pPr>
            <a:lvl4pPr lvl="3" rtl="0">
              <a:spcBef>
                <a:spcPts val="0"/>
              </a:spcBef>
              <a:spcAft>
                <a:spcPts val="0"/>
              </a:spcAft>
              <a:buClr>
                <a:schemeClr val="dk1"/>
              </a:buClr>
              <a:buSzPts val="3200"/>
              <a:buNone/>
              <a:defRPr sz="3200">
                <a:solidFill>
                  <a:schemeClr val="dk1"/>
                </a:solidFill>
              </a:defRPr>
            </a:lvl4pPr>
            <a:lvl5pPr lvl="4" rtl="0">
              <a:spcBef>
                <a:spcPts val="0"/>
              </a:spcBef>
              <a:spcAft>
                <a:spcPts val="0"/>
              </a:spcAft>
              <a:buClr>
                <a:schemeClr val="dk1"/>
              </a:buClr>
              <a:buSzPts val="3200"/>
              <a:buNone/>
              <a:defRPr sz="3200">
                <a:solidFill>
                  <a:schemeClr val="dk1"/>
                </a:solidFill>
              </a:defRPr>
            </a:lvl5pPr>
            <a:lvl6pPr lvl="5" rtl="0">
              <a:spcBef>
                <a:spcPts val="0"/>
              </a:spcBef>
              <a:spcAft>
                <a:spcPts val="0"/>
              </a:spcAft>
              <a:buClr>
                <a:schemeClr val="dk1"/>
              </a:buClr>
              <a:buSzPts val="3200"/>
              <a:buNone/>
              <a:defRPr sz="3200">
                <a:solidFill>
                  <a:schemeClr val="dk1"/>
                </a:solidFill>
              </a:defRPr>
            </a:lvl6pPr>
            <a:lvl7pPr lvl="6" rtl="0">
              <a:spcBef>
                <a:spcPts val="0"/>
              </a:spcBef>
              <a:spcAft>
                <a:spcPts val="0"/>
              </a:spcAft>
              <a:buClr>
                <a:schemeClr val="dk1"/>
              </a:buClr>
              <a:buSzPts val="3200"/>
              <a:buNone/>
              <a:defRPr sz="3200">
                <a:solidFill>
                  <a:schemeClr val="dk1"/>
                </a:solidFill>
              </a:defRPr>
            </a:lvl7pPr>
            <a:lvl8pPr lvl="7" rtl="0">
              <a:spcBef>
                <a:spcPts val="0"/>
              </a:spcBef>
              <a:spcAft>
                <a:spcPts val="0"/>
              </a:spcAft>
              <a:buClr>
                <a:schemeClr val="dk1"/>
              </a:buClr>
              <a:buSzPts val="3200"/>
              <a:buNone/>
              <a:defRPr sz="3200">
                <a:solidFill>
                  <a:schemeClr val="dk1"/>
                </a:solidFill>
              </a:defRPr>
            </a:lvl8pPr>
            <a:lvl9pPr lvl="8" rtl="0">
              <a:spcBef>
                <a:spcPts val="0"/>
              </a:spcBef>
              <a:spcAft>
                <a:spcPts val="0"/>
              </a:spcAft>
              <a:buClr>
                <a:schemeClr val="dk1"/>
              </a:buClr>
              <a:buSzPts val="3200"/>
              <a:buNone/>
              <a:defRPr sz="3200">
                <a:solidFill>
                  <a:schemeClr val="dk1"/>
                </a:solidFill>
              </a:defRPr>
            </a:lvl9pPr>
          </a:lstStyle>
          <a:p>
            <a:endParaRPr/>
          </a:p>
        </p:txBody>
      </p:sp>
      <p:sp>
        <p:nvSpPr>
          <p:cNvPr id="7" name="Google Shape;7;p1"/>
          <p:cNvSpPr txBox="1">
            <a:spLocks noGrp="1"/>
          </p:cNvSpPr>
          <p:nvPr>
            <p:ph type="body" idx="1"/>
          </p:nvPr>
        </p:nvSpPr>
        <p:spPr>
          <a:xfrm>
            <a:off x="676650" y="1289400"/>
            <a:ext cx="7795800" cy="3200400"/>
          </a:xfrm>
          <a:prstGeom prst="rect">
            <a:avLst/>
          </a:prstGeom>
          <a:noFill/>
          <a:ln>
            <a:noFill/>
          </a:ln>
        </p:spPr>
        <p:txBody>
          <a:bodyPr spcFirstLastPara="1" wrap="square" lIns="0" tIns="91425" rIns="0" bIns="91425" anchor="t" anchorCtr="0">
            <a:noAutofit/>
          </a:bodyPr>
          <a:lstStyle>
            <a:lvl1pPr marL="457200" lvl="0" indent="-342900" rtl="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9" r:id="rId78"/>
    <p:sldLayoutId id="2147483730" r:id="rId79"/>
    <p:sldLayoutId id="2147483731" r:id="rId80"/>
    <p:sldLayoutId id="2147483732" r:id="rId81"/>
    <p:sldLayoutId id="2147483733" r:id="rId82"/>
    <p:sldLayoutId id="2147483734" r:id="rId83"/>
    <p:sldLayoutId id="2147483735" r:id="rId84"/>
    <p:sldLayoutId id="2147483736" r:id="rId85"/>
    <p:sldLayoutId id="2147483737" r:id="rId86"/>
    <p:sldLayoutId id="2147483738" r:id="rId87"/>
    <p:sldLayoutId id="2147483739" r:id="rId88"/>
    <p:sldLayoutId id="2147483740" r:id="rId89"/>
    <p:sldLayoutId id="2147483741" r:id="rId90"/>
    <p:sldLayoutId id="2147483742" r:id="rId91"/>
    <p:sldLayoutId id="2147483743" r:id="rId92"/>
    <p:sldLayoutId id="2147483744" r:id="rId93"/>
    <p:sldLayoutId id="2147483745" r:id="rId94"/>
    <p:sldLayoutId id="2147483746" r:id="rId95"/>
    <p:sldLayoutId id="2147483747" r:id="rId9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09">
          <p15:clr>
            <a:srgbClr val="EA4335"/>
          </p15:clr>
        </p15:guide>
        <p15:guide id="2" pos="426">
          <p15:clr>
            <a:srgbClr val="FF00FF"/>
          </p15:clr>
        </p15:guide>
        <p15:guide id="3" pos="835">
          <p15:clr>
            <a:srgbClr val="FF00FF"/>
          </p15:clr>
        </p15:guide>
        <p15:guide id="4" pos="1244">
          <p15:clr>
            <a:srgbClr val="FF00FF"/>
          </p15:clr>
        </p15:guide>
        <p15:guide id="5" pos="1653">
          <p15:clr>
            <a:srgbClr val="FF00FF"/>
          </p15:clr>
        </p15:guide>
        <p15:guide id="6" pos="2062">
          <p15:clr>
            <a:srgbClr val="FF00FF"/>
          </p15:clr>
        </p15:guide>
        <p15:guide id="7" pos="2471">
          <p15:clr>
            <a:srgbClr val="FF00FF"/>
          </p15:clr>
        </p15:guide>
        <p15:guide id="8" pos="2880">
          <p15:clr>
            <a:srgbClr val="FF00FF"/>
          </p15:clr>
        </p15:guide>
        <p15:guide id="9" pos="3289">
          <p15:clr>
            <a:srgbClr val="FF00FF"/>
          </p15:clr>
        </p15:guide>
        <p15:guide id="10" pos="3698">
          <p15:clr>
            <a:srgbClr val="FF00FF"/>
          </p15:clr>
        </p15:guide>
        <p15:guide id="11" pos="4107">
          <p15:clr>
            <a:srgbClr val="FF00FF"/>
          </p15:clr>
        </p15:guide>
        <p15:guide id="12" pos="4516">
          <p15:clr>
            <a:srgbClr val="FF00FF"/>
          </p15:clr>
        </p15:guide>
        <p15:guide id="13" pos="4925">
          <p15:clr>
            <a:srgbClr val="FF00FF"/>
          </p15:clr>
        </p15:guide>
        <p15:guide id="14" pos="5334">
          <p15:clr>
            <a:srgbClr val="FF00FF"/>
          </p15:clr>
        </p15:guide>
        <p15:guide id="15" orient="horz" pos="812">
          <p15:clr>
            <a:srgbClr val="EA4335"/>
          </p15:clr>
        </p15:guide>
        <p15:guide id="16" orient="horz" pos="1215">
          <p15:clr>
            <a:srgbClr val="EA4335"/>
          </p15:clr>
        </p15:guide>
        <p15:guide id="17" orient="horz" pos="1620">
          <p15:clr>
            <a:srgbClr val="EA4335"/>
          </p15:clr>
        </p15:guide>
        <p15:guide id="18" orient="horz" pos="2022">
          <p15:clr>
            <a:srgbClr val="EA4335"/>
          </p15:clr>
        </p15:guide>
        <p15:guide id="19" orient="horz" pos="2425">
          <p15:clr>
            <a:srgbClr val="EA4335"/>
          </p15:clr>
        </p15:guide>
        <p15:guide id="20" orient="horz" pos="2828">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854"/>
        <p:cNvGrpSpPr/>
        <p:nvPr/>
      </p:nvGrpSpPr>
      <p:grpSpPr>
        <a:xfrm>
          <a:off x="0" y="0"/>
          <a:ext cx="0" cy="0"/>
          <a:chOff x="0" y="0"/>
          <a:chExt cx="0" cy="0"/>
        </a:xfrm>
      </p:grpSpPr>
      <p:sp>
        <p:nvSpPr>
          <p:cNvPr id="1855" name="Google Shape;1855;p103"/>
          <p:cNvSpPr txBox="1">
            <a:spLocks noGrp="1"/>
          </p:cNvSpPr>
          <p:nvPr>
            <p:ph type="title"/>
          </p:nvPr>
        </p:nvSpPr>
        <p:spPr>
          <a:xfrm>
            <a:off x="676650" y="0"/>
            <a:ext cx="7795800" cy="1289400"/>
          </a:xfrm>
          <a:prstGeom prst="rect">
            <a:avLst/>
          </a:prstGeom>
          <a:noFill/>
          <a:ln>
            <a:noFill/>
          </a:ln>
        </p:spPr>
        <p:txBody>
          <a:bodyPr spcFirstLastPara="1" wrap="square" lIns="0" tIns="91425" rIns="0" bIns="0" anchor="b" anchorCtr="0">
            <a:noAutofit/>
          </a:bodyPr>
          <a:lstStyle>
            <a:lvl1pPr lvl="0" rtl="0">
              <a:spcBef>
                <a:spcPts val="0"/>
              </a:spcBef>
              <a:spcAft>
                <a:spcPts val="0"/>
              </a:spcAft>
              <a:buClr>
                <a:schemeClr val="dk1"/>
              </a:buClr>
              <a:buSzPts val="3200"/>
              <a:buFont typeface="Open Sans ExtraBold"/>
              <a:buNone/>
              <a:defRPr sz="3200">
                <a:solidFill>
                  <a:schemeClr val="dk1"/>
                </a:solidFill>
                <a:latin typeface="Open Sans ExtraBold"/>
                <a:ea typeface="Open Sans ExtraBold"/>
                <a:cs typeface="Open Sans ExtraBold"/>
                <a:sym typeface="Open Sans ExtraBold"/>
              </a:defRPr>
            </a:lvl1pPr>
            <a:lvl2pPr lvl="1" rtl="0">
              <a:spcBef>
                <a:spcPts val="0"/>
              </a:spcBef>
              <a:spcAft>
                <a:spcPts val="0"/>
              </a:spcAft>
              <a:buClr>
                <a:schemeClr val="dk1"/>
              </a:buClr>
              <a:buSzPts val="3200"/>
              <a:buNone/>
              <a:defRPr sz="3200">
                <a:solidFill>
                  <a:schemeClr val="dk1"/>
                </a:solidFill>
              </a:defRPr>
            </a:lvl2pPr>
            <a:lvl3pPr lvl="2" rtl="0">
              <a:spcBef>
                <a:spcPts val="0"/>
              </a:spcBef>
              <a:spcAft>
                <a:spcPts val="0"/>
              </a:spcAft>
              <a:buClr>
                <a:schemeClr val="dk1"/>
              </a:buClr>
              <a:buSzPts val="3200"/>
              <a:buNone/>
              <a:defRPr sz="3200">
                <a:solidFill>
                  <a:schemeClr val="dk1"/>
                </a:solidFill>
              </a:defRPr>
            </a:lvl3pPr>
            <a:lvl4pPr lvl="3" rtl="0">
              <a:spcBef>
                <a:spcPts val="0"/>
              </a:spcBef>
              <a:spcAft>
                <a:spcPts val="0"/>
              </a:spcAft>
              <a:buClr>
                <a:schemeClr val="dk1"/>
              </a:buClr>
              <a:buSzPts val="3200"/>
              <a:buNone/>
              <a:defRPr sz="3200">
                <a:solidFill>
                  <a:schemeClr val="dk1"/>
                </a:solidFill>
              </a:defRPr>
            </a:lvl4pPr>
            <a:lvl5pPr lvl="4" rtl="0">
              <a:spcBef>
                <a:spcPts val="0"/>
              </a:spcBef>
              <a:spcAft>
                <a:spcPts val="0"/>
              </a:spcAft>
              <a:buClr>
                <a:schemeClr val="dk1"/>
              </a:buClr>
              <a:buSzPts val="3200"/>
              <a:buNone/>
              <a:defRPr sz="3200">
                <a:solidFill>
                  <a:schemeClr val="dk1"/>
                </a:solidFill>
              </a:defRPr>
            </a:lvl5pPr>
            <a:lvl6pPr lvl="5" rtl="0">
              <a:spcBef>
                <a:spcPts val="0"/>
              </a:spcBef>
              <a:spcAft>
                <a:spcPts val="0"/>
              </a:spcAft>
              <a:buClr>
                <a:schemeClr val="dk1"/>
              </a:buClr>
              <a:buSzPts val="3200"/>
              <a:buNone/>
              <a:defRPr sz="3200">
                <a:solidFill>
                  <a:schemeClr val="dk1"/>
                </a:solidFill>
              </a:defRPr>
            </a:lvl6pPr>
            <a:lvl7pPr lvl="6" rtl="0">
              <a:spcBef>
                <a:spcPts val="0"/>
              </a:spcBef>
              <a:spcAft>
                <a:spcPts val="0"/>
              </a:spcAft>
              <a:buClr>
                <a:schemeClr val="dk1"/>
              </a:buClr>
              <a:buSzPts val="3200"/>
              <a:buNone/>
              <a:defRPr sz="3200">
                <a:solidFill>
                  <a:schemeClr val="dk1"/>
                </a:solidFill>
              </a:defRPr>
            </a:lvl7pPr>
            <a:lvl8pPr lvl="7" rtl="0">
              <a:spcBef>
                <a:spcPts val="0"/>
              </a:spcBef>
              <a:spcAft>
                <a:spcPts val="0"/>
              </a:spcAft>
              <a:buClr>
                <a:schemeClr val="dk1"/>
              </a:buClr>
              <a:buSzPts val="3200"/>
              <a:buNone/>
              <a:defRPr sz="3200">
                <a:solidFill>
                  <a:schemeClr val="dk1"/>
                </a:solidFill>
              </a:defRPr>
            </a:lvl8pPr>
            <a:lvl9pPr lvl="8" rtl="0">
              <a:spcBef>
                <a:spcPts val="0"/>
              </a:spcBef>
              <a:spcAft>
                <a:spcPts val="0"/>
              </a:spcAft>
              <a:buClr>
                <a:schemeClr val="dk1"/>
              </a:buClr>
              <a:buSzPts val="3200"/>
              <a:buNone/>
              <a:defRPr sz="3200">
                <a:solidFill>
                  <a:schemeClr val="dk1"/>
                </a:solidFill>
              </a:defRPr>
            </a:lvl9pPr>
          </a:lstStyle>
          <a:p>
            <a:endParaRPr/>
          </a:p>
        </p:txBody>
      </p:sp>
      <p:sp>
        <p:nvSpPr>
          <p:cNvPr id="1856" name="Google Shape;1856;p103"/>
          <p:cNvSpPr txBox="1">
            <a:spLocks noGrp="1"/>
          </p:cNvSpPr>
          <p:nvPr>
            <p:ph type="body" idx="1"/>
          </p:nvPr>
        </p:nvSpPr>
        <p:spPr>
          <a:xfrm>
            <a:off x="676650" y="1289400"/>
            <a:ext cx="7795800" cy="3200400"/>
          </a:xfrm>
          <a:prstGeom prst="rect">
            <a:avLst/>
          </a:prstGeom>
          <a:noFill/>
          <a:ln>
            <a:noFill/>
          </a:ln>
        </p:spPr>
        <p:txBody>
          <a:bodyPr spcFirstLastPara="1" wrap="square" lIns="0" tIns="91425" rIns="0" bIns="91425" anchor="t" anchorCtr="0">
            <a:noAutofit/>
          </a:bodyPr>
          <a:lstStyle>
            <a:lvl1pPr marL="457200" lvl="0" indent="-342900" rtl="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749" r:id="rId1"/>
    <p:sldLayoutId id="2147483750"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 id="2147483790" r:id="rId41"/>
    <p:sldLayoutId id="2147483791" r:id="rId42"/>
    <p:sldLayoutId id="2147483792" r:id="rId43"/>
    <p:sldLayoutId id="2147483793" r:id="rId44"/>
    <p:sldLayoutId id="2147483794" r:id="rId45"/>
    <p:sldLayoutId id="2147483795" r:id="rId46"/>
    <p:sldLayoutId id="2147483796" r:id="rId47"/>
    <p:sldLayoutId id="2147483797" r:id="rId48"/>
    <p:sldLayoutId id="2147483798" r:id="rId49"/>
    <p:sldLayoutId id="2147483799" r:id="rId50"/>
    <p:sldLayoutId id="2147483800" r:id="rId51"/>
    <p:sldLayoutId id="2147483801" r:id="rId52"/>
    <p:sldLayoutId id="2147483802" r:id="rId53"/>
    <p:sldLayoutId id="2147483803" r:id="rId54"/>
    <p:sldLayoutId id="2147483804" r:id="rId55"/>
    <p:sldLayoutId id="2147483805" r:id="rId56"/>
    <p:sldLayoutId id="2147483806" r:id="rId57"/>
    <p:sldLayoutId id="2147483807" r:id="rId58"/>
    <p:sldLayoutId id="2147483808" r:id="rId59"/>
    <p:sldLayoutId id="2147483809" r:id="rId60"/>
    <p:sldLayoutId id="2147483810" r:id="rId61"/>
    <p:sldLayoutId id="2147483811" r:id="rId62"/>
    <p:sldLayoutId id="2147483812" r:id="rId63"/>
    <p:sldLayoutId id="2147483813" r:id="rId64"/>
    <p:sldLayoutId id="2147483814" r:id="rId65"/>
    <p:sldLayoutId id="2147483815" r:id="rId66"/>
    <p:sldLayoutId id="2147483816" r:id="rId67"/>
    <p:sldLayoutId id="2147483817" r:id="rId68"/>
    <p:sldLayoutId id="2147483818" r:id="rId69"/>
    <p:sldLayoutId id="2147483819" r:id="rId70"/>
    <p:sldLayoutId id="2147483820" r:id="rId71"/>
    <p:sldLayoutId id="2147483821" r:id="rId72"/>
    <p:sldLayoutId id="2147483822" r:id="rId73"/>
    <p:sldLayoutId id="2147483823" r:id="rId74"/>
    <p:sldLayoutId id="2147483824" r:id="rId7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09">
          <p15:clr>
            <a:srgbClr val="EA4335"/>
          </p15:clr>
        </p15:guide>
        <p15:guide id="2" pos="426">
          <p15:clr>
            <a:srgbClr val="FF00FF"/>
          </p15:clr>
        </p15:guide>
        <p15:guide id="3" pos="835">
          <p15:clr>
            <a:srgbClr val="FF00FF"/>
          </p15:clr>
        </p15:guide>
        <p15:guide id="4" pos="1244">
          <p15:clr>
            <a:srgbClr val="FF00FF"/>
          </p15:clr>
        </p15:guide>
        <p15:guide id="5" pos="1653">
          <p15:clr>
            <a:srgbClr val="FF00FF"/>
          </p15:clr>
        </p15:guide>
        <p15:guide id="6" pos="2062">
          <p15:clr>
            <a:srgbClr val="FF00FF"/>
          </p15:clr>
        </p15:guide>
        <p15:guide id="7" pos="2471">
          <p15:clr>
            <a:srgbClr val="FF00FF"/>
          </p15:clr>
        </p15:guide>
        <p15:guide id="8" pos="2880">
          <p15:clr>
            <a:srgbClr val="FF00FF"/>
          </p15:clr>
        </p15:guide>
        <p15:guide id="9" pos="3289">
          <p15:clr>
            <a:srgbClr val="FF00FF"/>
          </p15:clr>
        </p15:guide>
        <p15:guide id="10" pos="3698">
          <p15:clr>
            <a:srgbClr val="FF00FF"/>
          </p15:clr>
        </p15:guide>
        <p15:guide id="11" pos="4107">
          <p15:clr>
            <a:srgbClr val="FF00FF"/>
          </p15:clr>
        </p15:guide>
        <p15:guide id="12" pos="4516">
          <p15:clr>
            <a:srgbClr val="FF00FF"/>
          </p15:clr>
        </p15:guide>
        <p15:guide id="13" pos="4925">
          <p15:clr>
            <a:srgbClr val="FF00FF"/>
          </p15:clr>
        </p15:guide>
        <p15:guide id="14" pos="5334">
          <p15:clr>
            <a:srgbClr val="FF00FF"/>
          </p15:clr>
        </p15:guide>
        <p15:guide id="15" orient="horz" pos="812">
          <p15:clr>
            <a:srgbClr val="EA4335"/>
          </p15:clr>
        </p15:guide>
        <p15:guide id="16" orient="horz" pos="1215">
          <p15:clr>
            <a:srgbClr val="EA4335"/>
          </p15:clr>
        </p15:guide>
        <p15:guide id="17" orient="horz" pos="1620">
          <p15:clr>
            <a:srgbClr val="EA4335"/>
          </p15:clr>
        </p15:guide>
        <p15:guide id="18" orient="horz" pos="2022">
          <p15:clr>
            <a:srgbClr val="EA4335"/>
          </p15:clr>
        </p15:guide>
        <p15:guide id="19" orient="horz" pos="2425">
          <p15:clr>
            <a:srgbClr val="EA4335"/>
          </p15:clr>
        </p15:guide>
        <p15:guide id="20" orient="horz" pos="2828">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613"/>
        <p:cNvGrpSpPr/>
        <p:nvPr/>
      </p:nvGrpSpPr>
      <p:grpSpPr>
        <a:xfrm>
          <a:off x="0" y="0"/>
          <a:ext cx="0" cy="0"/>
          <a:chOff x="0" y="0"/>
          <a:chExt cx="0" cy="0"/>
        </a:xfrm>
      </p:grpSpPr>
      <p:sp>
        <p:nvSpPr>
          <p:cNvPr id="3614" name="Google Shape;3614;p180"/>
          <p:cNvSpPr txBox="1">
            <a:spLocks noGrp="1"/>
          </p:cNvSpPr>
          <p:nvPr>
            <p:ph type="title"/>
          </p:nvPr>
        </p:nvSpPr>
        <p:spPr>
          <a:xfrm>
            <a:off x="676650" y="0"/>
            <a:ext cx="7795800" cy="1289400"/>
          </a:xfrm>
          <a:prstGeom prst="rect">
            <a:avLst/>
          </a:prstGeom>
          <a:noFill/>
          <a:ln>
            <a:noFill/>
          </a:ln>
        </p:spPr>
        <p:txBody>
          <a:bodyPr spcFirstLastPara="1" wrap="square" lIns="0" tIns="91425" rIns="0" bIns="0" anchor="b" anchorCtr="0">
            <a:noAutofit/>
          </a:bodyPr>
          <a:lstStyle>
            <a:lvl1pPr lvl="0">
              <a:spcBef>
                <a:spcPts val="0"/>
              </a:spcBef>
              <a:spcAft>
                <a:spcPts val="0"/>
              </a:spcAft>
              <a:buClr>
                <a:schemeClr val="dk1"/>
              </a:buClr>
              <a:buSzPts val="3200"/>
              <a:buFont typeface="Open Sans ExtraBold"/>
              <a:buNone/>
              <a:defRPr sz="3200">
                <a:solidFill>
                  <a:schemeClr val="dk1"/>
                </a:solidFill>
                <a:latin typeface="Open Sans ExtraBold"/>
                <a:ea typeface="Open Sans ExtraBold"/>
                <a:cs typeface="Open Sans ExtraBold"/>
                <a:sym typeface="Open Sans ExtraBold"/>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3615" name="Google Shape;3615;p180"/>
          <p:cNvSpPr txBox="1">
            <a:spLocks noGrp="1"/>
          </p:cNvSpPr>
          <p:nvPr>
            <p:ph type="body" idx="1"/>
          </p:nvPr>
        </p:nvSpPr>
        <p:spPr>
          <a:xfrm>
            <a:off x="676650" y="1289400"/>
            <a:ext cx="7795800" cy="3200400"/>
          </a:xfrm>
          <a:prstGeom prst="rect">
            <a:avLst/>
          </a:prstGeom>
          <a:noFill/>
          <a:ln>
            <a:noFill/>
          </a:ln>
        </p:spPr>
        <p:txBody>
          <a:bodyPr spcFirstLastPara="1" wrap="square" lIns="0" tIns="91425" rIns="0"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 id="2147483845" r:id="rId21"/>
    <p:sldLayoutId id="2147483846" r:id="rId22"/>
    <p:sldLayoutId id="2147483847" r:id="rId23"/>
    <p:sldLayoutId id="2147483848" r:id="rId24"/>
    <p:sldLayoutId id="2147483849" r:id="rId25"/>
    <p:sldLayoutId id="2147483850" r:id="rId26"/>
    <p:sldLayoutId id="2147483851" r:id="rId27"/>
    <p:sldLayoutId id="2147483852" r:id="rId28"/>
    <p:sldLayoutId id="2147483853" r:id="rId29"/>
    <p:sldLayoutId id="2147483854" r:id="rId30"/>
    <p:sldLayoutId id="2147483855" r:id="rId31"/>
    <p:sldLayoutId id="2147483856" r:id="rId32"/>
    <p:sldLayoutId id="2147483857" r:id="rId33"/>
    <p:sldLayoutId id="2147483858" r:id="rId34"/>
    <p:sldLayoutId id="2147483859" r:id="rId35"/>
    <p:sldLayoutId id="2147483860" r:id="rId36"/>
    <p:sldLayoutId id="2147483861" r:id="rId37"/>
    <p:sldLayoutId id="2147483862" r:id="rId38"/>
    <p:sldLayoutId id="2147483863" r:id="rId39"/>
    <p:sldLayoutId id="2147483864" r:id="rId40"/>
    <p:sldLayoutId id="2147483865" r:id="rId41"/>
    <p:sldLayoutId id="2147483866" r:id="rId42"/>
    <p:sldLayoutId id="2147483867" r:id="rId43"/>
    <p:sldLayoutId id="2147483868" r:id="rId44"/>
    <p:sldLayoutId id="2147483869" r:id="rId45"/>
    <p:sldLayoutId id="2147483870" r:id="rId46"/>
    <p:sldLayoutId id="2147483871" r:id="rId47"/>
    <p:sldLayoutId id="2147483872" r:id="rId48"/>
    <p:sldLayoutId id="2147483873" r:id="rId49"/>
    <p:sldLayoutId id="2147483874" r:id="rId50"/>
    <p:sldLayoutId id="2147483875" r:id="rId51"/>
    <p:sldLayoutId id="2147483876" r:id="rId52"/>
    <p:sldLayoutId id="2147483877" r:id="rId53"/>
    <p:sldLayoutId id="2147483878" r:id="rId54"/>
    <p:sldLayoutId id="2147483879" r:id="rId55"/>
    <p:sldLayoutId id="2147483880" r:id="rId56"/>
    <p:sldLayoutId id="2147483881" r:id="rId57"/>
    <p:sldLayoutId id="2147483882" r:id="rId58"/>
    <p:sldLayoutId id="2147483883" r:id="rId59"/>
    <p:sldLayoutId id="2147483884" r:id="rId60"/>
    <p:sldLayoutId id="2147483885" r:id="rId61"/>
    <p:sldLayoutId id="2147483886" r:id="rId62"/>
    <p:sldLayoutId id="2147483887" r:id="rId63"/>
    <p:sldLayoutId id="2147483888" r:id="rId64"/>
    <p:sldLayoutId id="2147483889" r:id="rId65"/>
    <p:sldLayoutId id="2147483890" r:id="rId66"/>
    <p:sldLayoutId id="2147483891" r:id="rId67"/>
    <p:sldLayoutId id="2147483892" r:id="rId6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09">
          <p15:clr>
            <a:srgbClr val="EA4335"/>
          </p15:clr>
        </p15:guide>
        <p15:guide id="2" pos="426">
          <p15:clr>
            <a:srgbClr val="FF00FF"/>
          </p15:clr>
        </p15:guide>
        <p15:guide id="3" pos="835">
          <p15:clr>
            <a:srgbClr val="FF00FF"/>
          </p15:clr>
        </p15:guide>
        <p15:guide id="4" pos="1244">
          <p15:clr>
            <a:srgbClr val="FF00FF"/>
          </p15:clr>
        </p15:guide>
        <p15:guide id="5" pos="1653">
          <p15:clr>
            <a:srgbClr val="FF00FF"/>
          </p15:clr>
        </p15:guide>
        <p15:guide id="6" pos="2062">
          <p15:clr>
            <a:srgbClr val="FF00FF"/>
          </p15:clr>
        </p15:guide>
        <p15:guide id="7" pos="2471">
          <p15:clr>
            <a:srgbClr val="FF00FF"/>
          </p15:clr>
        </p15:guide>
        <p15:guide id="8" pos="2880">
          <p15:clr>
            <a:srgbClr val="FF00FF"/>
          </p15:clr>
        </p15:guide>
        <p15:guide id="9" pos="3289">
          <p15:clr>
            <a:srgbClr val="FF00FF"/>
          </p15:clr>
        </p15:guide>
        <p15:guide id="10" pos="3698">
          <p15:clr>
            <a:srgbClr val="FF00FF"/>
          </p15:clr>
        </p15:guide>
        <p15:guide id="11" pos="4107">
          <p15:clr>
            <a:srgbClr val="FF00FF"/>
          </p15:clr>
        </p15:guide>
        <p15:guide id="12" pos="4516">
          <p15:clr>
            <a:srgbClr val="FF00FF"/>
          </p15:clr>
        </p15:guide>
        <p15:guide id="13" pos="4925">
          <p15:clr>
            <a:srgbClr val="FF00FF"/>
          </p15:clr>
        </p15:guide>
        <p15:guide id="14" pos="5334">
          <p15:clr>
            <a:srgbClr val="FF00FF"/>
          </p15:clr>
        </p15:guide>
        <p15:guide id="15" orient="horz" pos="812">
          <p15:clr>
            <a:srgbClr val="EA4335"/>
          </p15:clr>
        </p15:guide>
        <p15:guide id="16" orient="horz" pos="1215">
          <p15:clr>
            <a:srgbClr val="EA4335"/>
          </p15:clr>
        </p15:guide>
        <p15:guide id="17" orient="horz" pos="1620">
          <p15:clr>
            <a:srgbClr val="EA4335"/>
          </p15:clr>
        </p15:guide>
        <p15:guide id="18" orient="horz" pos="2022">
          <p15:clr>
            <a:srgbClr val="EA4335"/>
          </p15:clr>
        </p15:guide>
        <p15:guide id="19" orient="horz" pos="2425">
          <p15:clr>
            <a:srgbClr val="EA4335"/>
          </p15:clr>
        </p15:guide>
        <p15:guide id="20" orient="horz" pos="2828">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73.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jp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1.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1.xml"/><Relationship Id="rId5" Type="http://schemas.openxmlformats.org/officeDocument/2006/relationships/image" Target="../media/image34.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6.jp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35.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jp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10.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38.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8.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8.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70.xml"/><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37.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37.xml"/><Relationship Id="rId5" Type="http://schemas.openxmlformats.org/officeDocument/2006/relationships/image" Target="../media/image7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37.xml"/><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tbcrelease.blob.core.windows.net/download/TBC_2024_02_Full_Setup.zip" TargetMode="External"/><Relationship Id="rId5" Type="http://schemas.openxmlformats.org/officeDocument/2006/relationships/hyperlink" Target="https://tbcrelease.blob.core.windows.net/download/TBC_2024_02_Online_Setup.exe" TargetMode="External"/><Relationship Id="rId4" Type="http://schemas.openxmlformats.org/officeDocument/2006/relationships/image" Target="../media/image47.jp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10.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111.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111.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111.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11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111.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1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0.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72.xml"/><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72.xml"/><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72.xml"/><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26"/>
        <p:cNvGrpSpPr/>
        <p:nvPr/>
      </p:nvGrpSpPr>
      <p:grpSpPr>
        <a:xfrm>
          <a:off x="0" y="0"/>
          <a:ext cx="0" cy="0"/>
          <a:chOff x="0" y="0"/>
          <a:chExt cx="0" cy="0"/>
        </a:xfrm>
      </p:grpSpPr>
      <p:sp>
        <p:nvSpPr>
          <p:cNvPr id="5227" name="Google Shape;5227;p249"/>
          <p:cNvSpPr/>
          <p:nvPr/>
        </p:nvSpPr>
        <p:spPr>
          <a:xfrm>
            <a:off x="0" y="1682775"/>
            <a:ext cx="162300" cy="8889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228" name="Google Shape;5228;p249"/>
          <p:cNvSpPr txBox="1">
            <a:spLocks noGrp="1"/>
          </p:cNvSpPr>
          <p:nvPr>
            <p:ph type="title"/>
          </p:nvPr>
        </p:nvSpPr>
        <p:spPr>
          <a:xfrm>
            <a:off x="430850" y="1411525"/>
            <a:ext cx="4220100" cy="1601400"/>
          </a:xfrm>
          <a:prstGeom prst="rect">
            <a:avLst/>
          </a:prstGeom>
        </p:spPr>
        <p:txBody>
          <a:bodyPr spcFirstLastPara="1" wrap="square" lIns="0" tIns="0" rIns="91425" bIns="228600" anchor="b" anchorCtr="0">
            <a:noAutofit/>
          </a:bodyPr>
          <a:lstStyle/>
          <a:p>
            <a:pPr marL="0" lvl="0" indent="0" algn="l" rtl="0">
              <a:spcBef>
                <a:spcPts val="0"/>
              </a:spcBef>
              <a:spcAft>
                <a:spcPts val="0"/>
              </a:spcAft>
              <a:buNone/>
            </a:pPr>
            <a:r>
              <a:rPr lang="en"/>
              <a:t>Introducing the</a:t>
            </a:r>
            <a:endParaRPr/>
          </a:p>
          <a:p>
            <a:pPr marL="0" lvl="0" indent="0" algn="l" rtl="0">
              <a:spcBef>
                <a:spcPts val="0"/>
              </a:spcBef>
              <a:spcAft>
                <a:spcPts val="0"/>
              </a:spcAft>
              <a:buNone/>
            </a:pPr>
            <a:r>
              <a:rPr lang="en"/>
              <a:t>Trimble MX60</a:t>
            </a:r>
            <a:endParaRPr/>
          </a:p>
        </p:txBody>
      </p:sp>
      <p:pic>
        <p:nvPicPr>
          <p:cNvPr id="5230" name="Google Shape;5230;p249"/>
          <p:cNvPicPr preferRelativeResize="0"/>
          <p:nvPr/>
        </p:nvPicPr>
        <p:blipFill rotWithShape="1">
          <a:blip r:embed="rId3">
            <a:alphaModFix/>
          </a:blip>
          <a:srcRect l="18188" r="24014"/>
          <a:stretch/>
        </p:blipFill>
        <p:spPr>
          <a:xfrm>
            <a:off x="4650950" y="0"/>
            <a:ext cx="4493051" cy="5181199"/>
          </a:xfrm>
          <a:prstGeom prst="rect">
            <a:avLst/>
          </a:prstGeom>
          <a:noFill/>
          <a:ln>
            <a:noFill/>
          </a:ln>
        </p:spPr>
      </p:pic>
      <p:sp>
        <p:nvSpPr>
          <p:cNvPr id="3" name="Subtitle 2">
            <a:extLst>
              <a:ext uri="{FF2B5EF4-FFF2-40B4-BE49-F238E27FC236}">
                <a16:creationId xmlns:a16="http://schemas.microsoft.com/office/drawing/2014/main" id="{C72E81A1-2B8A-66C0-663C-527C45A5710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A6D3BC4A-BD4D-7056-34A0-A0F082716DE7}"/>
              </a:ext>
            </a:extLst>
          </p:cNvPr>
          <p:cNvSpPr>
            <a:spLocks noGrp="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89"/>
        <p:cNvGrpSpPr/>
        <p:nvPr/>
      </p:nvGrpSpPr>
      <p:grpSpPr>
        <a:xfrm>
          <a:off x="0" y="0"/>
          <a:ext cx="0" cy="0"/>
          <a:chOff x="0" y="0"/>
          <a:chExt cx="0" cy="0"/>
        </a:xfrm>
      </p:grpSpPr>
      <p:sp>
        <p:nvSpPr>
          <p:cNvPr id="5390" name="Google Shape;5390;p259"/>
          <p:cNvSpPr txBox="1"/>
          <p:nvPr/>
        </p:nvSpPr>
        <p:spPr>
          <a:xfrm>
            <a:off x="1990450" y="4656125"/>
            <a:ext cx="954000" cy="33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Open Sans"/>
                <a:ea typeface="Open Sans"/>
                <a:cs typeface="Open Sans"/>
                <a:sym typeface="Open Sans"/>
              </a:rPr>
              <a:t>Paving</a:t>
            </a:r>
            <a:endParaRPr sz="1000" b="1">
              <a:solidFill>
                <a:schemeClr val="dk1"/>
              </a:solidFill>
              <a:latin typeface="Open Sans"/>
              <a:ea typeface="Open Sans"/>
              <a:cs typeface="Open Sans"/>
              <a:sym typeface="Open Sans"/>
            </a:endParaRPr>
          </a:p>
        </p:txBody>
      </p:sp>
      <p:sp>
        <p:nvSpPr>
          <p:cNvPr id="5391" name="Google Shape;5391;p259"/>
          <p:cNvSpPr txBox="1"/>
          <p:nvPr/>
        </p:nvSpPr>
        <p:spPr>
          <a:xfrm>
            <a:off x="3674363" y="3980000"/>
            <a:ext cx="954000" cy="33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Open Sans"/>
                <a:ea typeface="Open Sans"/>
                <a:cs typeface="Open Sans"/>
                <a:sym typeface="Open Sans"/>
              </a:rPr>
              <a:t>Utilities</a:t>
            </a:r>
            <a:endParaRPr sz="1000">
              <a:solidFill>
                <a:schemeClr val="dk1"/>
              </a:solidFill>
              <a:latin typeface="Open Sans"/>
              <a:ea typeface="Open Sans"/>
              <a:cs typeface="Open Sans"/>
              <a:sym typeface="Open Sans"/>
            </a:endParaRPr>
          </a:p>
        </p:txBody>
      </p:sp>
      <p:sp>
        <p:nvSpPr>
          <p:cNvPr id="5392" name="Google Shape;5392;p259"/>
          <p:cNvSpPr txBox="1"/>
          <p:nvPr/>
        </p:nvSpPr>
        <p:spPr>
          <a:xfrm>
            <a:off x="7170238" y="2471450"/>
            <a:ext cx="954000" cy="33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Open Sans"/>
                <a:ea typeface="Open Sans"/>
                <a:cs typeface="Open Sans"/>
                <a:sym typeface="Open Sans"/>
              </a:rPr>
              <a:t>Rail</a:t>
            </a:r>
            <a:endParaRPr sz="1000" b="1">
              <a:solidFill>
                <a:schemeClr val="dk1"/>
              </a:solidFill>
              <a:latin typeface="Open Sans"/>
              <a:ea typeface="Open Sans"/>
              <a:cs typeface="Open Sans"/>
              <a:sym typeface="Open Sans"/>
            </a:endParaRPr>
          </a:p>
        </p:txBody>
      </p:sp>
      <p:sp>
        <p:nvSpPr>
          <p:cNvPr id="5393" name="Google Shape;5393;p259"/>
          <p:cNvSpPr txBox="1"/>
          <p:nvPr/>
        </p:nvSpPr>
        <p:spPr>
          <a:xfrm>
            <a:off x="5524525" y="3263488"/>
            <a:ext cx="954000" cy="33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Open Sans"/>
                <a:ea typeface="Open Sans"/>
                <a:cs typeface="Open Sans"/>
                <a:sym typeface="Open Sans"/>
              </a:rPr>
              <a:t>Road Condition</a:t>
            </a:r>
            <a:endParaRPr sz="1000">
              <a:solidFill>
                <a:schemeClr val="dk1"/>
              </a:solidFill>
              <a:latin typeface="Open Sans"/>
              <a:ea typeface="Open Sans"/>
              <a:cs typeface="Open Sans"/>
              <a:sym typeface="Open Sans"/>
            </a:endParaRPr>
          </a:p>
        </p:txBody>
      </p:sp>
      <p:sp>
        <p:nvSpPr>
          <p:cNvPr id="5394" name="Google Shape;5394;p259"/>
          <p:cNvSpPr txBox="1">
            <a:spLocks noGrp="1"/>
          </p:cNvSpPr>
          <p:nvPr>
            <p:ph type="title"/>
          </p:nvPr>
        </p:nvSpPr>
        <p:spPr>
          <a:xfrm>
            <a:off x="676625" y="0"/>
            <a:ext cx="8323800" cy="12894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r>
              <a:rPr lang="en"/>
              <a:t>How they measure up</a:t>
            </a:r>
            <a:endParaRPr/>
          </a:p>
        </p:txBody>
      </p:sp>
      <p:sp>
        <p:nvSpPr>
          <p:cNvPr id="5395" name="Google Shape;5395;p259"/>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396" name="Google Shape;5396;p259"/>
          <p:cNvSpPr txBox="1">
            <a:spLocks noGrp="1"/>
          </p:cNvSpPr>
          <p:nvPr>
            <p:ph type="title"/>
          </p:nvPr>
        </p:nvSpPr>
        <p:spPr>
          <a:xfrm>
            <a:off x="5221225" y="3992900"/>
            <a:ext cx="3922800" cy="4968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r>
              <a:rPr lang="en" sz="2200"/>
              <a:t>We’ve got you covered!</a:t>
            </a:r>
            <a:endParaRPr sz="2200"/>
          </a:p>
        </p:txBody>
      </p:sp>
      <p:sp>
        <p:nvSpPr>
          <p:cNvPr id="5397" name="Google Shape;5397;p259"/>
          <p:cNvSpPr/>
          <p:nvPr/>
        </p:nvSpPr>
        <p:spPr>
          <a:xfrm rot="9396914">
            <a:off x="289122" y="1844342"/>
            <a:ext cx="8195156" cy="1512705"/>
          </a:xfrm>
          <a:custGeom>
            <a:avLst/>
            <a:gdLst/>
            <a:ahLst/>
            <a:cxnLst/>
            <a:rect l="l" t="t" r="r" b="b"/>
            <a:pathLst>
              <a:path w="5767387" h="2883217" extrusionOk="0">
                <a:moveTo>
                  <a:pt x="5767388" y="0"/>
                </a:moveTo>
                <a:cubicBezTo>
                  <a:pt x="5767388" y="1592580"/>
                  <a:pt x="4476750" y="2883218"/>
                  <a:pt x="2884170" y="2883218"/>
                </a:cubicBezTo>
                <a:cubicBezTo>
                  <a:pt x="1291590" y="2883218"/>
                  <a:pt x="0" y="1592580"/>
                  <a:pt x="0" y="0"/>
                </a:cubicBezTo>
              </a:path>
            </a:pathLst>
          </a:custGeom>
          <a:noFill/>
          <a:ln w="19050" cap="flat" cmpd="sng">
            <a:solidFill>
              <a:srgbClr val="4DA2D3"/>
            </a:solidFill>
            <a:prstDash val="lgDash"/>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68FC7"/>
              </a:solidFill>
              <a:highlight>
                <a:srgbClr val="4DA2D3"/>
              </a:highlight>
              <a:latin typeface="Calibri"/>
              <a:ea typeface="Calibri"/>
              <a:cs typeface="Calibri"/>
              <a:sym typeface="Calibri"/>
            </a:endParaRPr>
          </a:p>
        </p:txBody>
      </p:sp>
      <p:cxnSp>
        <p:nvCxnSpPr>
          <p:cNvPr id="5398" name="Google Shape;5398;p259"/>
          <p:cNvCxnSpPr/>
          <p:nvPr/>
        </p:nvCxnSpPr>
        <p:spPr>
          <a:xfrm rot="333166" flipH="1">
            <a:off x="1107897" y="1090149"/>
            <a:ext cx="7562752" cy="4247882"/>
          </a:xfrm>
          <a:prstGeom prst="straightConnector1">
            <a:avLst/>
          </a:prstGeom>
          <a:noFill/>
          <a:ln w="76200" cap="flat" cmpd="sng">
            <a:solidFill>
              <a:srgbClr val="368FC7"/>
            </a:solidFill>
            <a:prstDash val="solid"/>
            <a:round/>
            <a:headEnd type="triangle" w="med" len="med"/>
            <a:tailEnd type="none" w="med" len="med"/>
          </a:ln>
        </p:spPr>
      </p:cxnSp>
      <p:sp>
        <p:nvSpPr>
          <p:cNvPr id="5399" name="Google Shape;5399;p259"/>
          <p:cNvSpPr/>
          <p:nvPr/>
        </p:nvSpPr>
        <p:spPr>
          <a:xfrm rot="333166">
            <a:off x="3691586" y="3121569"/>
            <a:ext cx="837267" cy="837267"/>
          </a:xfrm>
          <a:custGeom>
            <a:avLst/>
            <a:gdLst/>
            <a:ahLst/>
            <a:cxnLst/>
            <a:rect l="l" t="t" r="r" b="b"/>
            <a:pathLst>
              <a:path w="5885208" h="5885209" extrusionOk="0">
                <a:moveTo>
                  <a:pt x="5885209" y="2942605"/>
                </a:moveTo>
                <a:cubicBezTo>
                  <a:pt x="5885209" y="4567761"/>
                  <a:pt x="4567760" y="5885210"/>
                  <a:pt x="2942604" y="5885210"/>
                </a:cubicBezTo>
                <a:cubicBezTo>
                  <a:pt x="1317449" y="5885210"/>
                  <a:pt x="0" y="4567761"/>
                  <a:pt x="0" y="2942605"/>
                </a:cubicBezTo>
                <a:cubicBezTo>
                  <a:pt x="0" y="1317449"/>
                  <a:pt x="1317449" y="0"/>
                  <a:pt x="2942604" y="0"/>
                </a:cubicBezTo>
                <a:cubicBezTo>
                  <a:pt x="4567760" y="0"/>
                  <a:pt x="5885209" y="1317449"/>
                  <a:pt x="5885209" y="2942605"/>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400" name="Google Shape;5400;p259"/>
          <p:cNvSpPr/>
          <p:nvPr/>
        </p:nvSpPr>
        <p:spPr>
          <a:xfrm rot="333166">
            <a:off x="3732994" y="3162459"/>
            <a:ext cx="754910" cy="754910"/>
          </a:xfrm>
          <a:custGeom>
            <a:avLst/>
            <a:gdLst/>
            <a:ahLst/>
            <a:cxnLst/>
            <a:rect l="l" t="t" r="r" b="b"/>
            <a:pathLst>
              <a:path w="5306317" h="5306318" extrusionOk="0">
                <a:moveTo>
                  <a:pt x="5306318" y="2653159"/>
                </a:moveTo>
                <a:cubicBezTo>
                  <a:pt x="5306318" y="4118459"/>
                  <a:pt x="4118458" y="5306318"/>
                  <a:pt x="2653159" y="5306318"/>
                </a:cubicBezTo>
                <a:cubicBezTo>
                  <a:pt x="1187860" y="5306318"/>
                  <a:pt x="0" y="4118459"/>
                  <a:pt x="0" y="2653159"/>
                </a:cubicBezTo>
                <a:cubicBezTo>
                  <a:pt x="0" y="1187860"/>
                  <a:pt x="1187860" y="0"/>
                  <a:pt x="2653159" y="0"/>
                </a:cubicBezTo>
                <a:cubicBezTo>
                  <a:pt x="4118458" y="0"/>
                  <a:pt x="5306318" y="1187860"/>
                  <a:pt x="5306318" y="265315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pic>
        <p:nvPicPr>
          <p:cNvPr id="5401" name="Google Shape;5401;p259"/>
          <p:cNvPicPr preferRelativeResize="0"/>
          <p:nvPr/>
        </p:nvPicPr>
        <p:blipFill rotWithShape="1">
          <a:blip r:embed="rId3">
            <a:alphaModFix/>
          </a:blip>
          <a:srcRect t="12502" b="12495"/>
          <a:stretch/>
        </p:blipFill>
        <p:spPr>
          <a:xfrm>
            <a:off x="3774085" y="3204445"/>
            <a:ext cx="676200" cy="676200"/>
          </a:xfrm>
          <a:prstGeom prst="ellipse">
            <a:avLst/>
          </a:prstGeom>
          <a:noFill/>
          <a:ln>
            <a:noFill/>
          </a:ln>
        </p:spPr>
      </p:pic>
      <p:sp>
        <p:nvSpPr>
          <p:cNvPr id="5402" name="Google Shape;5402;p259"/>
          <p:cNvSpPr/>
          <p:nvPr/>
        </p:nvSpPr>
        <p:spPr>
          <a:xfrm rot="333166">
            <a:off x="7123165" y="1600061"/>
            <a:ext cx="837267" cy="837267"/>
          </a:xfrm>
          <a:custGeom>
            <a:avLst/>
            <a:gdLst/>
            <a:ahLst/>
            <a:cxnLst/>
            <a:rect l="l" t="t" r="r" b="b"/>
            <a:pathLst>
              <a:path w="5885208" h="5885209" extrusionOk="0">
                <a:moveTo>
                  <a:pt x="5885209" y="2942605"/>
                </a:moveTo>
                <a:cubicBezTo>
                  <a:pt x="5885209" y="4567761"/>
                  <a:pt x="4567760" y="5885210"/>
                  <a:pt x="2942604" y="5885210"/>
                </a:cubicBezTo>
                <a:cubicBezTo>
                  <a:pt x="1317449" y="5885210"/>
                  <a:pt x="0" y="4567761"/>
                  <a:pt x="0" y="2942605"/>
                </a:cubicBezTo>
                <a:cubicBezTo>
                  <a:pt x="0" y="1317449"/>
                  <a:pt x="1317449" y="0"/>
                  <a:pt x="2942604" y="0"/>
                </a:cubicBezTo>
                <a:cubicBezTo>
                  <a:pt x="4567760" y="0"/>
                  <a:pt x="5885209" y="1317449"/>
                  <a:pt x="5885209" y="2942605"/>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403" name="Google Shape;5403;p259"/>
          <p:cNvSpPr/>
          <p:nvPr/>
        </p:nvSpPr>
        <p:spPr>
          <a:xfrm rot="333166">
            <a:off x="7164573" y="1640951"/>
            <a:ext cx="754910" cy="754910"/>
          </a:xfrm>
          <a:custGeom>
            <a:avLst/>
            <a:gdLst/>
            <a:ahLst/>
            <a:cxnLst/>
            <a:rect l="l" t="t" r="r" b="b"/>
            <a:pathLst>
              <a:path w="5306317" h="5306318" extrusionOk="0">
                <a:moveTo>
                  <a:pt x="5306318" y="2653159"/>
                </a:moveTo>
                <a:cubicBezTo>
                  <a:pt x="5306318" y="4118459"/>
                  <a:pt x="4118458" y="5306318"/>
                  <a:pt x="2653159" y="5306318"/>
                </a:cubicBezTo>
                <a:cubicBezTo>
                  <a:pt x="1187860" y="5306318"/>
                  <a:pt x="0" y="4118459"/>
                  <a:pt x="0" y="2653159"/>
                </a:cubicBezTo>
                <a:cubicBezTo>
                  <a:pt x="0" y="1187860"/>
                  <a:pt x="1187860" y="0"/>
                  <a:pt x="2653159" y="0"/>
                </a:cubicBezTo>
                <a:cubicBezTo>
                  <a:pt x="4118458" y="0"/>
                  <a:pt x="5306318" y="1187860"/>
                  <a:pt x="5306318" y="265315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pic>
        <p:nvPicPr>
          <p:cNvPr id="5404" name="Google Shape;5404;p259"/>
          <p:cNvPicPr preferRelativeResize="0"/>
          <p:nvPr/>
        </p:nvPicPr>
        <p:blipFill rotWithShape="1">
          <a:blip r:embed="rId4">
            <a:alphaModFix/>
          </a:blip>
          <a:srcRect t="12502" b="12495"/>
          <a:stretch/>
        </p:blipFill>
        <p:spPr>
          <a:xfrm rot="1526">
            <a:off x="7205509" y="1683074"/>
            <a:ext cx="675900" cy="675900"/>
          </a:xfrm>
          <a:prstGeom prst="ellipse">
            <a:avLst/>
          </a:prstGeom>
          <a:noFill/>
          <a:ln>
            <a:noFill/>
          </a:ln>
        </p:spPr>
      </p:pic>
      <p:grpSp>
        <p:nvGrpSpPr>
          <p:cNvPr id="5405" name="Google Shape;5405;p259"/>
          <p:cNvGrpSpPr/>
          <p:nvPr/>
        </p:nvGrpSpPr>
        <p:grpSpPr>
          <a:xfrm rot="333166">
            <a:off x="2016645" y="3862598"/>
            <a:ext cx="837267" cy="837267"/>
            <a:chOff x="3056020" y="3879687"/>
            <a:chExt cx="700225" cy="700225"/>
          </a:xfrm>
        </p:grpSpPr>
        <p:grpSp>
          <p:nvGrpSpPr>
            <p:cNvPr id="5406" name="Google Shape;5406;p259"/>
            <p:cNvGrpSpPr/>
            <p:nvPr/>
          </p:nvGrpSpPr>
          <p:grpSpPr>
            <a:xfrm>
              <a:off x="3056020" y="3879687"/>
              <a:ext cx="700225" cy="700225"/>
              <a:chOff x="657049" y="363857"/>
              <a:chExt cx="1221181" cy="1221181"/>
            </a:xfrm>
          </p:grpSpPr>
          <p:sp>
            <p:nvSpPr>
              <p:cNvPr id="5407" name="Google Shape;5407;p259"/>
              <p:cNvSpPr/>
              <p:nvPr/>
            </p:nvSpPr>
            <p:spPr>
              <a:xfrm>
                <a:off x="657049" y="363857"/>
                <a:ext cx="1221181" cy="1221181"/>
              </a:xfrm>
              <a:custGeom>
                <a:avLst/>
                <a:gdLst/>
                <a:ahLst/>
                <a:cxnLst/>
                <a:rect l="l" t="t" r="r" b="b"/>
                <a:pathLst>
                  <a:path w="5885208" h="5885209" extrusionOk="0">
                    <a:moveTo>
                      <a:pt x="5885209" y="2942605"/>
                    </a:moveTo>
                    <a:cubicBezTo>
                      <a:pt x="5885209" y="4567761"/>
                      <a:pt x="4567760" y="5885210"/>
                      <a:pt x="2942604" y="5885210"/>
                    </a:cubicBezTo>
                    <a:cubicBezTo>
                      <a:pt x="1317449" y="5885210"/>
                      <a:pt x="0" y="4567761"/>
                      <a:pt x="0" y="2942605"/>
                    </a:cubicBezTo>
                    <a:cubicBezTo>
                      <a:pt x="0" y="1317449"/>
                      <a:pt x="1317449" y="0"/>
                      <a:pt x="2942604" y="0"/>
                    </a:cubicBezTo>
                    <a:cubicBezTo>
                      <a:pt x="4567760" y="0"/>
                      <a:pt x="5885209" y="1317449"/>
                      <a:pt x="5885209" y="2942605"/>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408" name="Google Shape;5408;p259"/>
              <p:cNvSpPr/>
              <p:nvPr/>
            </p:nvSpPr>
            <p:spPr>
              <a:xfrm>
                <a:off x="717402" y="423467"/>
                <a:ext cx="1101061" cy="1101061"/>
              </a:xfrm>
              <a:custGeom>
                <a:avLst/>
                <a:gdLst/>
                <a:ahLst/>
                <a:cxnLst/>
                <a:rect l="l" t="t" r="r" b="b"/>
                <a:pathLst>
                  <a:path w="5306317" h="5306318" extrusionOk="0">
                    <a:moveTo>
                      <a:pt x="5306318" y="2653159"/>
                    </a:moveTo>
                    <a:cubicBezTo>
                      <a:pt x="5306318" y="4118459"/>
                      <a:pt x="4118458" y="5306318"/>
                      <a:pt x="2653159" y="5306318"/>
                    </a:cubicBezTo>
                    <a:cubicBezTo>
                      <a:pt x="1187860" y="5306318"/>
                      <a:pt x="0" y="4118459"/>
                      <a:pt x="0" y="2653159"/>
                    </a:cubicBezTo>
                    <a:cubicBezTo>
                      <a:pt x="0" y="1187860"/>
                      <a:pt x="1187860" y="0"/>
                      <a:pt x="2653159" y="0"/>
                    </a:cubicBezTo>
                    <a:cubicBezTo>
                      <a:pt x="4118458" y="0"/>
                      <a:pt x="5306318" y="1187860"/>
                      <a:pt x="5306318" y="265315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grpSp>
        <p:pic>
          <p:nvPicPr>
            <p:cNvPr id="5409" name="Google Shape;5409;p259"/>
            <p:cNvPicPr preferRelativeResize="0"/>
            <p:nvPr/>
          </p:nvPicPr>
          <p:blipFill rotWithShape="1">
            <a:blip r:embed="rId5">
              <a:alphaModFix/>
            </a:blip>
            <a:srcRect l="37101" t="8369" r="24447" b="22402"/>
            <a:stretch/>
          </p:blipFill>
          <p:spPr>
            <a:xfrm>
              <a:off x="3123400" y="3950350"/>
              <a:ext cx="562500" cy="558900"/>
            </a:xfrm>
            <a:prstGeom prst="ellipse">
              <a:avLst/>
            </a:prstGeom>
            <a:noFill/>
            <a:ln>
              <a:noFill/>
            </a:ln>
          </p:spPr>
        </p:pic>
      </p:grpSp>
      <p:sp>
        <p:nvSpPr>
          <p:cNvPr id="5410" name="Google Shape;5410;p259"/>
          <p:cNvSpPr/>
          <p:nvPr/>
        </p:nvSpPr>
        <p:spPr>
          <a:xfrm rot="333166">
            <a:off x="5521429" y="2360115"/>
            <a:ext cx="837267" cy="837267"/>
          </a:xfrm>
          <a:custGeom>
            <a:avLst/>
            <a:gdLst/>
            <a:ahLst/>
            <a:cxnLst/>
            <a:rect l="l" t="t" r="r" b="b"/>
            <a:pathLst>
              <a:path w="5885208" h="5885209" extrusionOk="0">
                <a:moveTo>
                  <a:pt x="5885209" y="2942605"/>
                </a:moveTo>
                <a:cubicBezTo>
                  <a:pt x="5885209" y="4567761"/>
                  <a:pt x="4567760" y="5885210"/>
                  <a:pt x="2942604" y="5885210"/>
                </a:cubicBezTo>
                <a:cubicBezTo>
                  <a:pt x="1317449" y="5885210"/>
                  <a:pt x="0" y="4567761"/>
                  <a:pt x="0" y="2942605"/>
                </a:cubicBezTo>
                <a:cubicBezTo>
                  <a:pt x="0" y="1317449"/>
                  <a:pt x="1317449" y="0"/>
                  <a:pt x="2942604" y="0"/>
                </a:cubicBezTo>
                <a:cubicBezTo>
                  <a:pt x="4567760" y="0"/>
                  <a:pt x="5885209" y="1317449"/>
                  <a:pt x="5885209" y="2942605"/>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411" name="Google Shape;5411;p259"/>
          <p:cNvSpPr/>
          <p:nvPr/>
        </p:nvSpPr>
        <p:spPr>
          <a:xfrm rot="333166">
            <a:off x="5562837" y="2401005"/>
            <a:ext cx="754910" cy="754910"/>
          </a:xfrm>
          <a:custGeom>
            <a:avLst/>
            <a:gdLst/>
            <a:ahLst/>
            <a:cxnLst/>
            <a:rect l="l" t="t" r="r" b="b"/>
            <a:pathLst>
              <a:path w="5306317" h="5306318" extrusionOk="0">
                <a:moveTo>
                  <a:pt x="5306318" y="2653159"/>
                </a:moveTo>
                <a:cubicBezTo>
                  <a:pt x="5306318" y="4118459"/>
                  <a:pt x="4118458" y="5306318"/>
                  <a:pt x="2653159" y="5306318"/>
                </a:cubicBezTo>
                <a:cubicBezTo>
                  <a:pt x="1187860" y="5306318"/>
                  <a:pt x="0" y="4118459"/>
                  <a:pt x="0" y="2653159"/>
                </a:cubicBezTo>
                <a:cubicBezTo>
                  <a:pt x="0" y="1187860"/>
                  <a:pt x="1187860" y="0"/>
                  <a:pt x="2653159" y="0"/>
                </a:cubicBezTo>
                <a:cubicBezTo>
                  <a:pt x="4118458" y="0"/>
                  <a:pt x="5306318" y="1187860"/>
                  <a:pt x="5306318" y="265315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pic>
        <p:nvPicPr>
          <p:cNvPr id="5412" name="Google Shape;5412;p259"/>
          <p:cNvPicPr preferRelativeResize="0"/>
          <p:nvPr/>
        </p:nvPicPr>
        <p:blipFill rotWithShape="1">
          <a:blip r:embed="rId6">
            <a:alphaModFix/>
          </a:blip>
          <a:srcRect t="12502" b="12495"/>
          <a:stretch/>
        </p:blipFill>
        <p:spPr>
          <a:xfrm>
            <a:off x="5603971" y="2442945"/>
            <a:ext cx="676200" cy="676200"/>
          </a:xfrm>
          <a:prstGeom prst="ellipse">
            <a:avLst/>
          </a:prstGeom>
          <a:noFill/>
          <a:ln>
            <a:noFill/>
          </a:ln>
        </p:spPr>
      </p:pic>
      <p:grpSp>
        <p:nvGrpSpPr>
          <p:cNvPr id="5413" name="Google Shape;5413;p259"/>
          <p:cNvGrpSpPr/>
          <p:nvPr/>
        </p:nvGrpSpPr>
        <p:grpSpPr>
          <a:xfrm>
            <a:off x="2045722" y="2302901"/>
            <a:ext cx="1060729" cy="977111"/>
            <a:chOff x="2808296" y="2571739"/>
            <a:chExt cx="1060729" cy="977111"/>
          </a:xfrm>
        </p:grpSpPr>
        <p:pic>
          <p:nvPicPr>
            <p:cNvPr id="5414" name="Google Shape;5414;p259"/>
            <p:cNvPicPr preferRelativeResize="0"/>
            <p:nvPr/>
          </p:nvPicPr>
          <p:blipFill rotWithShape="1">
            <a:blip r:embed="rId7">
              <a:alphaModFix/>
            </a:blip>
            <a:srcRect l="15230" t="4070" r="25110" b="9319"/>
            <a:stretch/>
          </p:blipFill>
          <p:spPr>
            <a:xfrm>
              <a:off x="2808296" y="2571739"/>
              <a:ext cx="930519" cy="765806"/>
            </a:xfrm>
            <a:prstGeom prst="rect">
              <a:avLst/>
            </a:prstGeom>
            <a:noFill/>
            <a:ln>
              <a:noFill/>
            </a:ln>
          </p:spPr>
        </p:pic>
        <p:sp>
          <p:nvSpPr>
            <p:cNvPr id="5415" name="Google Shape;5415;p259"/>
            <p:cNvSpPr txBox="1"/>
            <p:nvPr/>
          </p:nvSpPr>
          <p:spPr>
            <a:xfrm>
              <a:off x="2915025" y="3209550"/>
              <a:ext cx="954000" cy="33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Open Sans"/>
                  <a:ea typeface="Open Sans"/>
                  <a:cs typeface="Open Sans"/>
                  <a:sym typeface="Open Sans"/>
                </a:rPr>
                <a:t>Pro</a:t>
              </a:r>
              <a:endParaRPr sz="1000" b="1">
                <a:solidFill>
                  <a:schemeClr val="dk1"/>
                </a:solidFill>
                <a:latin typeface="Open Sans"/>
                <a:ea typeface="Open Sans"/>
                <a:cs typeface="Open Sans"/>
                <a:sym typeface="Open Sans"/>
              </a:endParaRPr>
            </a:p>
          </p:txBody>
        </p:sp>
      </p:grpSp>
      <p:grpSp>
        <p:nvGrpSpPr>
          <p:cNvPr id="5416" name="Google Shape;5416;p259"/>
          <p:cNvGrpSpPr/>
          <p:nvPr/>
        </p:nvGrpSpPr>
        <p:grpSpPr>
          <a:xfrm>
            <a:off x="3771969" y="1430701"/>
            <a:ext cx="1036894" cy="1022774"/>
            <a:chOff x="4512269" y="2057376"/>
            <a:chExt cx="1036894" cy="1022774"/>
          </a:xfrm>
        </p:grpSpPr>
        <p:pic>
          <p:nvPicPr>
            <p:cNvPr id="5417" name="Google Shape;5417;p259"/>
            <p:cNvPicPr preferRelativeResize="0"/>
            <p:nvPr/>
          </p:nvPicPr>
          <p:blipFill rotWithShape="1">
            <a:blip r:embed="rId7">
              <a:alphaModFix/>
            </a:blip>
            <a:srcRect l="15230" t="4070" r="25110" b="9319"/>
            <a:stretch/>
          </p:blipFill>
          <p:spPr>
            <a:xfrm>
              <a:off x="4512269" y="2057376"/>
              <a:ext cx="930519" cy="765806"/>
            </a:xfrm>
            <a:prstGeom prst="rect">
              <a:avLst/>
            </a:prstGeom>
            <a:noFill/>
            <a:ln>
              <a:noFill/>
            </a:ln>
          </p:spPr>
        </p:pic>
        <p:sp>
          <p:nvSpPr>
            <p:cNvPr id="5418" name="Google Shape;5418;p259"/>
            <p:cNvSpPr txBox="1"/>
            <p:nvPr/>
          </p:nvSpPr>
          <p:spPr>
            <a:xfrm>
              <a:off x="4595163" y="2740850"/>
              <a:ext cx="954000" cy="33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Open Sans"/>
                  <a:ea typeface="Open Sans"/>
                  <a:cs typeface="Open Sans"/>
                  <a:sym typeface="Open Sans"/>
                </a:rPr>
                <a:t>Premium</a:t>
              </a:r>
              <a:endParaRPr sz="1000" b="1">
                <a:solidFill>
                  <a:schemeClr val="dk1"/>
                </a:solidFill>
                <a:latin typeface="Open Sans"/>
                <a:ea typeface="Open Sans"/>
                <a:cs typeface="Open Sans"/>
                <a:sym typeface="Open Sans"/>
              </a:endParaRPr>
            </a:p>
          </p:txBody>
        </p:sp>
      </p:grpSp>
      <p:grpSp>
        <p:nvGrpSpPr>
          <p:cNvPr id="5419" name="Google Shape;5419;p259"/>
          <p:cNvGrpSpPr/>
          <p:nvPr/>
        </p:nvGrpSpPr>
        <p:grpSpPr>
          <a:xfrm>
            <a:off x="5567419" y="725423"/>
            <a:ext cx="1087193" cy="1103752"/>
            <a:chOff x="5480357" y="712248"/>
            <a:chExt cx="1087193" cy="1103752"/>
          </a:xfrm>
        </p:grpSpPr>
        <p:pic>
          <p:nvPicPr>
            <p:cNvPr id="5420" name="Google Shape;5420;p259"/>
            <p:cNvPicPr preferRelativeResize="0"/>
            <p:nvPr/>
          </p:nvPicPr>
          <p:blipFill rotWithShape="1">
            <a:blip r:embed="rId8">
              <a:alphaModFix/>
            </a:blip>
            <a:srcRect l="15813" r="20831"/>
            <a:stretch/>
          </p:blipFill>
          <p:spPr>
            <a:xfrm>
              <a:off x="5480357" y="712248"/>
              <a:ext cx="1087181" cy="972714"/>
            </a:xfrm>
            <a:prstGeom prst="rect">
              <a:avLst/>
            </a:prstGeom>
            <a:noFill/>
            <a:ln>
              <a:noFill/>
            </a:ln>
          </p:spPr>
        </p:pic>
        <p:sp>
          <p:nvSpPr>
            <p:cNvPr id="5421" name="Google Shape;5421;p259"/>
            <p:cNvSpPr txBox="1"/>
            <p:nvPr/>
          </p:nvSpPr>
          <p:spPr>
            <a:xfrm>
              <a:off x="5613550" y="1476700"/>
              <a:ext cx="954000" cy="33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Open Sans"/>
                  <a:ea typeface="Open Sans"/>
                  <a:cs typeface="Open Sans"/>
                  <a:sym typeface="Open Sans"/>
                </a:rPr>
                <a:t>MX90</a:t>
              </a:r>
              <a:endParaRPr sz="1000" b="1">
                <a:solidFill>
                  <a:schemeClr val="dk1"/>
                </a:solidFill>
                <a:latin typeface="Open Sans"/>
                <a:ea typeface="Open Sans"/>
                <a:cs typeface="Open Sans"/>
                <a:sym typeface="Open Sans"/>
              </a:endParaRPr>
            </a:p>
          </p:txBody>
        </p:sp>
      </p:grpSp>
      <p:grpSp>
        <p:nvGrpSpPr>
          <p:cNvPr id="5422" name="Google Shape;5422;p259"/>
          <p:cNvGrpSpPr/>
          <p:nvPr/>
        </p:nvGrpSpPr>
        <p:grpSpPr>
          <a:xfrm>
            <a:off x="411938" y="3567724"/>
            <a:ext cx="1070418" cy="992713"/>
            <a:chOff x="1590413" y="2670199"/>
            <a:chExt cx="1070418" cy="992713"/>
          </a:xfrm>
        </p:grpSpPr>
        <p:pic>
          <p:nvPicPr>
            <p:cNvPr id="5423" name="Google Shape;5423;p259"/>
            <p:cNvPicPr preferRelativeResize="0"/>
            <p:nvPr/>
          </p:nvPicPr>
          <p:blipFill rotWithShape="1">
            <a:blip r:embed="rId9">
              <a:alphaModFix/>
            </a:blip>
            <a:srcRect l="15559" r="15559"/>
            <a:stretch/>
          </p:blipFill>
          <p:spPr>
            <a:xfrm>
              <a:off x="1590413" y="2670199"/>
              <a:ext cx="1070418" cy="880949"/>
            </a:xfrm>
            <a:prstGeom prst="rect">
              <a:avLst/>
            </a:prstGeom>
            <a:noFill/>
            <a:ln>
              <a:noFill/>
            </a:ln>
          </p:spPr>
        </p:pic>
        <p:sp>
          <p:nvSpPr>
            <p:cNvPr id="5424" name="Google Shape;5424;p259"/>
            <p:cNvSpPr txBox="1"/>
            <p:nvPr/>
          </p:nvSpPr>
          <p:spPr>
            <a:xfrm>
              <a:off x="1686825" y="3323613"/>
              <a:ext cx="954000" cy="33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Open Sans"/>
                  <a:ea typeface="Open Sans"/>
                  <a:cs typeface="Open Sans"/>
                  <a:sym typeface="Open Sans"/>
                </a:rPr>
                <a:t>Core</a:t>
              </a:r>
              <a:endParaRPr sz="1000" b="1">
                <a:solidFill>
                  <a:schemeClr val="dk1"/>
                </a:solidFill>
                <a:latin typeface="Open Sans"/>
                <a:ea typeface="Open Sans"/>
                <a:cs typeface="Open Sans"/>
                <a:sym typeface="Open Sans"/>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28"/>
        <p:cNvGrpSpPr/>
        <p:nvPr/>
      </p:nvGrpSpPr>
      <p:grpSpPr>
        <a:xfrm>
          <a:off x="0" y="0"/>
          <a:ext cx="0" cy="0"/>
          <a:chOff x="0" y="0"/>
          <a:chExt cx="0" cy="0"/>
        </a:xfrm>
      </p:grpSpPr>
      <p:sp>
        <p:nvSpPr>
          <p:cNvPr id="5429" name="Google Shape;5429;p260"/>
          <p:cNvSpPr txBox="1">
            <a:spLocks noGrp="1"/>
          </p:cNvSpPr>
          <p:nvPr>
            <p:ph type="body" idx="5"/>
          </p:nvPr>
        </p:nvSpPr>
        <p:spPr>
          <a:xfrm>
            <a:off x="5008825" y="4035250"/>
            <a:ext cx="4020300" cy="642300"/>
          </a:xfrm>
          <a:prstGeom prst="rect">
            <a:avLst/>
          </a:prstGeom>
          <a:noFill/>
          <a:ln>
            <a:noFill/>
          </a:ln>
        </p:spPr>
        <p:txBody>
          <a:bodyPr spcFirstLastPara="1" wrap="square" lIns="320025" tIns="91425" rIns="0" bIns="0" anchor="t" anchorCtr="0">
            <a:noAutofit/>
          </a:bodyPr>
          <a:lstStyle/>
          <a:p>
            <a:pPr marL="457200" lvl="0" indent="-298450" algn="l" rtl="0">
              <a:spcBef>
                <a:spcPts val="0"/>
              </a:spcBef>
              <a:spcAft>
                <a:spcPts val="0"/>
              </a:spcAft>
              <a:buClr>
                <a:srgbClr val="F9F9FB"/>
              </a:buClr>
              <a:buSzPts val="1100"/>
              <a:buChar char="●"/>
            </a:pPr>
            <a:r>
              <a:rPr lang="en">
                <a:solidFill>
                  <a:srgbClr val="F9F9FB"/>
                </a:solidFill>
              </a:rPr>
              <a:t>Trimble MX Assets Manager</a:t>
            </a:r>
            <a:endParaRPr>
              <a:solidFill>
                <a:srgbClr val="F9F9FB"/>
              </a:solidFill>
            </a:endParaRPr>
          </a:p>
          <a:p>
            <a:pPr marL="457200" lvl="0" indent="-298450" algn="l" rtl="0">
              <a:spcBef>
                <a:spcPts val="0"/>
              </a:spcBef>
              <a:spcAft>
                <a:spcPts val="0"/>
              </a:spcAft>
              <a:buClr>
                <a:srgbClr val="F9F9FB"/>
              </a:buClr>
              <a:buSzPts val="1100"/>
              <a:buChar char="●"/>
            </a:pPr>
            <a:r>
              <a:rPr lang="en">
                <a:solidFill>
                  <a:srgbClr val="F9F9FB"/>
                </a:solidFill>
              </a:rPr>
              <a:t>Trimble MX Publisher</a:t>
            </a:r>
            <a:endParaRPr>
              <a:solidFill>
                <a:srgbClr val="F9F9FB"/>
              </a:solidFill>
            </a:endParaRPr>
          </a:p>
          <a:p>
            <a:pPr marL="0" lvl="0" indent="0" algn="l" rtl="0">
              <a:lnSpc>
                <a:spcPct val="115000"/>
              </a:lnSpc>
              <a:spcBef>
                <a:spcPts val="0"/>
              </a:spcBef>
              <a:spcAft>
                <a:spcPts val="0"/>
              </a:spcAft>
              <a:buSzPts val="1100"/>
              <a:buNone/>
            </a:pPr>
            <a:endParaRPr>
              <a:solidFill>
                <a:srgbClr val="F9F9FB"/>
              </a:solidFill>
            </a:endParaRPr>
          </a:p>
          <a:p>
            <a:pPr marL="0" lvl="0" indent="0" algn="l" rtl="0">
              <a:lnSpc>
                <a:spcPct val="115000"/>
              </a:lnSpc>
              <a:spcBef>
                <a:spcPts val="0"/>
              </a:spcBef>
              <a:spcAft>
                <a:spcPts val="0"/>
              </a:spcAft>
              <a:buSzPts val="1100"/>
              <a:buNone/>
            </a:pPr>
            <a:endParaRPr>
              <a:solidFill>
                <a:srgbClr val="F9F9FB"/>
              </a:solidFill>
            </a:endParaRPr>
          </a:p>
        </p:txBody>
      </p:sp>
      <p:sp>
        <p:nvSpPr>
          <p:cNvPr id="5430" name="Google Shape;5430;p260"/>
          <p:cNvSpPr txBox="1">
            <a:spLocks noGrp="1"/>
          </p:cNvSpPr>
          <p:nvPr>
            <p:ph type="subTitle" idx="6"/>
          </p:nvPr>
        </p:nvSpPr>
        <p:spPr>
          <a:xfrm>
            <a:off x="5008800" y="2117100"/>
            <a:ext cx="3733800" cy="642300"/>
          </a:xfrm>
          <a:prstGeom prst="rect">
            <a:avLst/>
          </a:prstGeom>
          <a:noFill/>
          <a:ln>
            <a:noFill/>
          </a:ln>
        </p:spPr>
        <p:txBody>
          <a:bodyPr spcFirstLastPara="1" wrap="square" lIns="320025" tIns="0" rIns="0" bIns="0" anchor="b" anchorCtr="0">
            <a:noAutofit/>
          </a:bodyPr>
          <a:lstStyle/>
          <a:p>
            <a:pPr marL="0" lvl="0" indent="0" algn="l" rtl="0">
              <a:lnSpc>
                <a:spcPct val="115000"/>
              </a:lnSpc>
              <a:spcBef>
                <a:spcPts val="0"/>
              </a:spcBef>
              <a:spcAft>
                <a:spcPts val="0"/>
              </a:spcAft>
              <a:buSzPts val="1100"/>
              <a:buNone/>
            </a:pPr>
            <a:r>
              <a:rPr lang="en" sz="1700">
                <a:solidFill>
                  <a:schemeClr val="lt1"/>
                </a:solidFill>
              </a:rPr>
              <a:t>Field Software </a:t>
            </a:r>
            <a:endParaRPr sz="1700">
              <a:solidFill>
                <a:schemeClr val="lt1"/>
              </a:solidFill>
            </a:endParaRPr>
          </a:p>
        </p:txBody>
      </p:sp>
      <p:sp>
        <p:nvSpPr>
          <p:cNvPr id="5431" name="Google Shape;5431;p260"/>
          <p:cNvSpPr txBox="1">
            <a:spLocks noGrp="1"/>
          </p:cNvSpPr>
          <p:nvPr>
            <p:ph type="subTitle" idx="6"/>
          </p:nvPr>
        </p:nvSpPr>
        <p:spPr>
          <a:xfrm>
            <a:off x="5008800" y="2784538"/>
            <a:ext cx="3733800" cy="642300"/>
          </a:xfrm>
          <a:prstGeom prst="rect">
            <a:avLst/>
          </a:prstGeom>
          <a:noFill/>
          <a:ln>
            <a:noFill/>
          </a:ln>
        </p:spPr>
        <p:txBody>
          <a:bodyPr spcFirstLastPara="1" wrap="square" lIns="320025" tIns="0" rIns="0" bIns="0" anchor="b" anchorCtr="0">
            <a:noAutofit/>
          </a:bodyPr>
          <a:lstStyle/>
          <a:p>
            <a:pPr marL="0" lvl="0" indent="0" algn="l" rtl="0">
              <a:lnSpc>
                <a:spcPct val="115000"/>
              </a:lnSpc>
              <a:spcBef>
                <a:spcPts val="0"/>
              </a:spcBef>
              <a:spcAft>
                <a:spcPts val="0"/>
              </a:spcAft>
              <a:buSzPts val="1100"/>
              <a:buNone/>
            </a:pPr>
            <a:r>
              <a:rPr lang="en" sz="1700">
                <a:solidFill>
                  <a:schemeClr val="lt1"/>
                </a:solidFill>
              </a:rPr>
              <a:t>Office Software </a:t>
            </a:r>
            <a:endParaRPr sz="1700">
              <a:solidFill>
                <a:schemeClr val="lt1"/>
              </a:solidFill>
            </a:endParaRPr>
          </a:p>
        </p:txBody>
      </p:sp>
      <p:pic>
        <p:nvPicPr>
          <p:cNvPr id="5432" name="Google Shape;5432;p260"/>
          <p:cNvPicPr preferRelativeResize="0"/>
          <p:nvPr/>
        </p:nvPicPr>
        <p:blipFill rotWithShape="1">
          <a:blip r:embed="rId3">
            <a:alphaModFix/>
          </a:blip>
          <a:srcRect l="25831" t="2292" r="16458" b="6732"/>
          <a:stretch/>
        </p:blipFill>
        <p:spPr>
          <a:xfrm>
            <a:off x="2104550" y="3827513"/>
            <a:ext cx="1071452" cy="950075"/>
          </a:xfrm>
          <a:prstGeom prst="rect">
            <a:avLst/>
          </a:prstGeom>
          <a:noFill/>
          <a:ln>
            <a:noFill/>
          </a:ln>
        </p:spPr>
      </p:pic>
      <p:sp>
        <p:nvSpPr>
          <p:cNvPr id="5433" name="Google Shape;5433;p260"/>
          <p:cNvSpPr txBox="1">
            <a:spLocks noGrp="1"/>
          </p:cNvSpPr>
          <p:nvPr>
            <p:ph type="title"/>
          </p:nvPr>
        </p:nvSpPr>
        <p:spPr>
          <a:xfrm>
            <a:off x="452075" y="330400"/>
            <a:ext cx="3470700" cy="25602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3600"/>
              <a:buNone/>
            </a:pPr>
            <a:r>
              <a:rPr lang="en"/>
              <a:t>Trimble MX60 </a:t>
            </a:r>
            <a:endParaRPr/>
          </a:p>
          <a:p>
            <a:pPr marL="0" lvl="0" indent="0" algn="l" rtl="0">
              <a:lnSpc>
                <a:spcPct val="100000"/>
              </a:lnSpc>
              <a:spcBef>
                <a:spcPts val="0"/>
              </a:spcBef>
              <a:spcAft>
                <a:spcPts val="0"/>
              </a:spcAft>
              <a:buSzPts val="3600"/>
              <a:buNone/>
            </a:pPr>
            <a:endParaRPr/>
          </a:p>
        </p:txBody>
      </p:sp>
      <p:sp>
        <p:nvSpPr>
          <p:cNvPr id="5434" name="Google Shape;5434;p260"/>
          <p:cNvSpPr txBox="1">
            <a:spLocks noGrp="1"/>
          </p:cNvSpPr>
          <p:nvPr>
            <p:ph type="body" idx="5"/>
          </p:nvPr>
        </p:nvSpPr>
        <p:spPr>
          <a:xfrm>
            <a:off x="5008825" y="2759471"/>
            <a:ext cx="3246000" cy="430800"/>
          </a:xfrm>
          <a:prstGeom prst="rect">
            <a:avLst/>
          </a:prstGeom>
          <a:noFill/>
          <a:ln>
            <a:noFill/>
          </a:ln>
        </p:spPr>
        <p:txBody>
          <a:bodyPr spcFirstLastPara="1" wrap="square" lIns="320025" tIns="91425" rIns="0" bIns="0" anchor="t" anchorCtr="0">
            <a:noAutofit/>
          </a:bodyPr>
          <a:lstStyle/>
          <a:p>
            <a:pPr marL="457200" lvl="0" indent="-298450" algn="l" rtl="0">
              <a:lnSpc>
                <a:spcPct val="115000"/>
              </a:lnSpc>
              <a:spcBef>
                <a:spcPts val="0"/>
              </a:spcBef>
              <a:spcAft>
                <a:spcPts val="0"/>
              </a:spcAft>
              <a:buClr>
                <a:srgbClr val="F9F9FB"/>
              </a:buClr>
              <a:buSzPts val="1100"/>
              <a:buChar char="●"/>
            </a:pPr>
            <a:r>
              <a:rPr lang="en">
                <a:solidFill>
                  <a:srgbClr val="F9F9FB"/>
                </a:solidFill>
              </a:rPr>
              <a:t>Trimble Mobile Imaging (TMI)</a:t>
            </a:r>
            <a:endParaRPr sz="900">
              <a:solidFill>
                <a:srgbClr val="F9F9FB"/>
              </a:solidFill>
            </a:endParaRPr>
          </a:p>
        </p:txBody>
      </p:sp>
      <p:sp>
        <p:nvSpPr>
          <p:cNvPr id="5435" name="Google Shape;5435;p260"/>
          <p:cNvSpPr txBox="1">
            <a:spLocks noGrp="1"/>
          </p:cNvSpPr>
          <p:nvPr>
            <p:ph type="body" idx="1"/>
          </p:nvPr>
        </p:nvSpPr>
        <p:spPr>
          <a:xfrm>
            <a:off x="5008825" y="986900"/>
            <a:ext cx="3659700" cy="1467300"/>
          </a:xfrm>
          <a:prstGeom prst="rect">
            <a:avLst/>
          </a:prstGeom>
          <a:noFill/>
          <a:ln>
            <a:noFill/>
          </a:ln>
        </p:spPr>
        <p:txBody>
          <a:bodyPr spcFirstLastPara="1" wrap="square" lIns="320025" tIns="91425" rIns="0" bIns="0" anchor="t" anchorCtr="0">
            <a:noAutofit/>
          </a:bodyPr>
          <a:lstStyle/>
          <a:p>
            <a:pPr marL="457200" lvl="0" indent="-298450" algn="l" rtl="0">
              <a:lnSpc>
                <a:spcPct val="114000"/>
              </a:lnSpc>
              <a:spcBef>
                <a:spcPts val="0"/>
              </a:spcBef>
              <a:spcAft>
                <a:spcPts val="0"/>
              </a:spcAft>
              <a:buClr>
                <a:schemeClr val="lt1"/>
              </a:buClr>
              <a:buSzPts val="1100"/>
              <a:buChar char="●"/>
            </a:pPr>
            <a:r>
              <a:rPr lang="en"/>
              <a:t>Trimble MX60 Sensor Unit &amp; Case</a:t>
            </a:r>
            <a:endParaRPr/>
          </a:p>
          <a:p>
            <a:pPr marL="457200" lvl="0" indent="-298450" algn="l" rtl="0">
              <a:lnSpc>
                <a:spcPct val="114000"/>
              </a:lnSpc>
              <a:spcBef>
                <a:spcPts val="0"/>
              </a:spcBef>
              <a:spcAft>
                <a:spcPts val="0"/>
              </a:spcAft>
              <a:buClr>
                <a:schemeClr val="lt1"/>
              </a:buClr>
              <a:buSzPts val="1100"/>
              <a:buChar char="●"/>
            </a:pPr>
            <a:r>
              <a:rPr lang="en"/>
              <a:t>MX Control Unit 2</a:t>
            </a:r>
            <a:endParaRPr/>
          </a:p>
          <a:p>
            <a:pPr marL="457200" lvl="0" indent="-298450" algn="l" rtl="0">
              <a:lnSpc>
                <a:spcPct val="114000"/>
              </a:lnSpc>
              <a:spcBef>
                <a:spcPts val="0"/>
              </a:spcBef>
              <a:spcAft>
                <a:spcPts val="0"/>
              </a:spcAft>
              <a:buClr>
                <a:schemeClr val="lt1"/>
              </a:buClr>
              <a:buSzPts val="1100"/>
              <a:buChar char="●"/>
            </a:pPr>
            <a:r>
              <a:rPr lang="en"/>
              <a:t>MX Power Unit</a:t>
            </a:r>
            <a:endParaRPr/>
          </a:p>
          <a:p>
            <a:pPr marL="457200" lvl="0" indent="-298450" algn="l" rtl="0">
              <a:lnSpc>
                <a:spcPct val="114000"/>
              </a:lnSpc>
              <a:spcBef>
                <a:spcPts val="0"/>
              </a:spcBef>
              <a:spcAft>
                <a:spcPts val="0"/>
              </a:spcAft>
              <a:buClr>
                <a:schemeClr val="lt1"/>
              </a:buClr>
              <a:buSzPts val="1100"/>
              <a:buChar char="●"/>
            </a:pPr>
            <a:r>
              <a:rPr lang="en"/>
              <a:t>MX Roof Rack</a:t>
            </a:r>
            <a:endParaRPr/>
          </a:p>
          <a:p>
            <a:pPr marL="457200" lvl="0" indent="-298450" algn="l" rtl="0">
              <a:lnSpc>
                <a:spcPct val="114000"/>
              </a:lnSpc>
              <a:spcBef>
                <a:spcPts val="0"/>
              </a:spcBef>
              <a:spcAft>
                <a:spcPts val="0"/>
              </a:spcAft>
              <a:buClr>
                <a:schemeClr val="lt1"/>
              </a:buClr>
              <a:buSzPts val="1100"/>
              <a:buChar char="●"/>
            </a:pPr>
            <a:r>
              <a:rPr lang="en"/>
              <a:t>2 x 4TB Data Carrier</a:t>
            </a:r>
            <a:endParaRPr/>
          </a:p>
          <a:p>
            <a:pPr marL="457200" lvl="0" indent="-298450" algn="l" rtl="0">
              <a:lnSpc>
                <a:spcPct val="114000"/>
              </a:lnSpc>
              <a:spcBef>
                <a:spcPts val="0"/>
              </a:spcBef>
              <a:spcAft>
                <a:spcPts val="0"/>
              </a:spcAft>
              <a:buClr>
                <a:schemeClr val="lt1"/>
              </a:buClr>
              <a:buSzPts val="1100"/>
              <a:buChar char="●"/>
            </a:pPr>
            <a:r>
              <a:rPr lang="en"/>
              <a:t>SSD Data Transfer Dock</a:t>
            </a:r>
            <a:endParaRPr/>
          </a:p>
          <a:p>
            <a:pPr marL="457200" lvl="0" indent="-298450" algn="l" rtl="0">
              <a:lnSpc>
                <a:spcPct val="114000"/>
              </a:lnSpc>
              <a:spcBef>
                <a:spcPts val="0"/>
              </a:spcBef>
              <a:spcAft>
                <a:spcPts val="0"/>
              </a:spcAft>
              <a:buClr>
                <a:schemeClr val="lt1"/>
              </a:buClr>
              <a:buSzPts val="1100"/>
              <a:buChar char="●"/>
            </a:pPr>
            <a:r>
              <a:rPr lang="en"/>
              <a:t>ODU &amp; Power Cables</a:t>
            </a:r>
            <a:endParaRPr sz="900">
              <a:solidFill>
                <a:srgbClr val="F9F9FB"/>
              </a:solidFill>
            </a:endParaRPr>
          </a:p>
        </p:txBody>
      </p:sp>
      <p:sp>
        <p:nvSpPr>
          <p:cNvPr id="5436" name="Google Shape;5436;p260"/>
          <p:cNvSpPr txBox="1">
            <a:spLocks noGrp="1"/>
          </p:cNvSpPr>
          <p:nvPr>
            <p:ph type="subTitle" idx="2"/>
          </p:nvPr>
        </p:nvSpPr>
        <p:spPr>
          <a:xfrm>
            <a:off x="5008800" y="344500"/>
            <a:ext cx="3860400" cy="642300"/>
          </a:xfrm>
          <a:prstGeom prst="rect">
            <a:avLst/>
          </a:prstGeom>
          <a:noFill/>
          <a:ln>
            <a:noFill/>
          </a:ln>
        </p:spPr>
        <p:txBody>
          <a:bodyPr spcFirstLastPara="1" wrap="square" lIns="320025" tIns="0" rIns="0" bIns="0" anchor="b" anchorCtr="0">
            <a:noAutofit/>
          </a:bodyPr>
          <a:lstStyle/>
          <a:p>
            <a:pPr marL="0" lvl="0" indent="0" algn="l" rtl="0">
              <a:lnSpc>
                <a:spcPct val="115000"/>
              </a:lnSpc>
              <a:spcBef>
                <a:spcPts val="0"/>
              </a:spcBef>
              <a:spcAft>
                <a:spcPts val="0"/>
              </a:spcAft>
              <a:buSzPts val="1100"/>
              <a:buNone/>
            </a:pPr>
            <a:r>
              <a:rPr lang="en" sz="1700">
                <a:solidFill>
                  <a:schemeClr val="lt1"/>
                </a:solidFill>
              </a:rPr>
              <a:t>Trimble MX60 System</a:t>
            </a:r>
            <a:endParaRPr sz="1700">
              <a:solidFill>
                <a:schemeClr val="lt1"/>
              </a:solidFill>
            </a:endParaRPr>
          </a:p>
        </p:txBody>
      </p:sp>
      <p:sp>
        <p:nvSpPr>
          <p:cNvPr id="5437" name="Google Shape;5437;p260"/>
          <p:cNvSpPr txBox="1"/>
          <p:nvPr/>
        </p:nvSpPr>
        <p:spPr>
          <a:xfrm>
            <a:off x="452063" y="1605700"/>
            <a:ext cx="38004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300"/>
              <a:buFont typeface="Arial"/>
              <a:buNone/>
            </a:pPr>
            <a:r>
              <a:rPr lang="en" sz="1800" b="1">
                <a:solidFill>
                  <a:schemeClr val="accent1"/>
                </a:solidFill>
                <a:latin typeface="Open Sans"/>
                <a:ea typeface="Open Sans"/>
                <a:cs typeface="Open Sans"/>
                <a:sym typeface="Open Sans"/>
              </a:rPr>
              <a:t>System Overview</a:t>
            </a:r>
            <a:endParaRPr sz="1800" b="1" i="0" u="none" strike="noStrike" cap="none">
              <a:solidFill>
                <a:srgbClr val="000000"/>
              </a:solidFill>
              <a:latin typeface="Open Sans"/>
              <a:ea typeface="Open Sans"/>
              <a:cs typeface="Open Sans"/>
              <a:sym typeface="Open Sans"/>
            </a:endParaRPr>
          </a:p>
        </p:txBody>
      </p:sp>
      <p:pic>
        <p:nvPicPr>
          <p:cNvPr id="5438" name="Google Shape;5438;p260"/>
          <p:cNvPicPr preferRelativeResize="0"/>
          <p:nvPr/>
        </p:nvPicPr>
        <p:blipFill rotWithShape="1">
          <a:blip r:embed="rId4">
            <a:alphaModFix/>
          </a:blip>
          <a:srcRect l="33078" t="13900" r="32750" b="18261"/>
          <a:stretch/>
        </p:blipFill>
        <p:spPr>
          <a:xfrm>
            <a:off x="639775" y="2350113"/>
            <a:ext cx="1664901" cy="1859135"/>
          </a:xfrm>
          <a:prstGeom prst="rect">
            <a:avLst/>
          </a:prstGeom>
          <a:noFill/>
          <a:ln>
            <a:noFill/>
          </a:ln>
        </p:spPr>
      </p:pic>
      <p:pic>
        <p:nvPicPr>
          <p:cNvPr id="5439" name="Google Shape;5439;p260"/>
          <p:cNvPicPr preferRelativeResize="0"/>
          <p:nvPr/>
        </p:nvPicPr>
        <p:blipFill rotWithShape="1">
          <a:blip r:embed="rId5">
            <a:alphaModFix/>
          </a:blip>
          <a:srcRect l="17748" r="19382"/>
          <a:stretch/>
        </p:blipFill>
        <p:spPr>
          <a:xfrm>
            <a:off x="2341550" y="2682888"/>
            <a:ext cx="1492751" cy="1335574"/>
          </a:xfrm>
          <a:prstGeom prst="rect">
            <a:avLst/>
          </a:prstGeom>
          <a:noFill/>
          <a:ln>
            <a:noFill/>
          </a:ln>
        </p:spPr>
      </p:pic>
      <p:sp>
        <p:nvSpPr>
          <p:cNvPr id="5440" name="Google Shape;5440;p260"/>
          <p:cNvSpPr txBox="1">
            <a:spLocks noGrp="1"/>
          </p:cNvSpPr>
          <p:nvPr>
            <p:ph type="body" idx="5"/>
          </p:nvPr>
        </p:nvSpPr>
        <p:spPr>
          <a:xfrm>
            <a:off x="5008825" y="3426900"/>
            <a:ext cx="4020300" cy="642300"/>
          </a:xfrm>
          <a:prstGeom prst="rect">
            <a:avLst/>
          </a:prstGeom>
          <a:noFill/>
          <a:ln>
            <a:noFill/>
          </a:ln>
        </p:spPr>
        <p:txBody>
          <a:bodyPr spcFirstLastPara="1" wrap="square" lIns="320025" tIns="91425" rIns="0" bIns="0" anchor="t" anchorCtr="0">
            <a:noAutofit/>
          </a:bodyPr>
          <a:lstStyle/>
          <a:p>
            <a:pPr marL="457200" lvl="0" indent="-298450" algn="l" rtl="0">
              <a:spcBef>
                <a:spcPts val="0"/>
              </a:spcBef>
              <a:spcAft>
                <a:spcPts val="0"/>
              </a:spcAft>
              <a:buClr>
                <a:srgbClr val="F9F9FB"/>
              </a:buClr>
              <a:buSzPts val="1100"/>
              <a:buChar char="●"/>
            </a:pPr>
            <a:r>
              <a:rPr lang="en">
                <a:solidFill>
                  <a:srgbClr val="F9F9FB"/>
                </a:solidFill>
              </a:rPr>
              <a:t>Trimble Business Center Mobile Mapping</a:t>
            </a:r>
            <a:endParaRPr>
              <a:solidFill>
                <a:srgbClr val="F9F9FB"/>
              </a:solidFill>
            </a:endParaRPr>
          </a:p>
        </p:txBody>
      </p:sp>
      <p:sp>
        <p:nvSpPr>
          <p:cNvPr id="5441" name="Google Shape;5441;p260"/>
          <p:cNvSpPr txBox="1">
            <a:spLocks noGrp="1"/>
          </p:cNvSpPr>
          <p:nvPr>
            <p:ph type="subTitle" idx="6"/>
          </p:nvPr>
        </p:nvSpPr>
        <p:spPr>
          <a:xfrm>
            <a:off x="5008800" y="3371788"/>
            <a:ext cx="3733800" cy="642300"/>
          </a:xfrm>
          <a:prstGeom prst="rect">
            <a:avLst/>
          </a:prstGeom>
          <a:noFill/>
          <a:ln>
            <a:noFill/>
          </a:ln>
        </p:spPr>
        <p:txBody>
          <a:bodyPr spcFirstLastPara="1" wrap="square" lIns="320025" tIns="0" rIns="0" bIns="0" anchor="b" anchorCtr="0">
            <a:noAutofit/>
          </a:bodyPr>
          <a:lstStyle/>
          <a:p>
            <a:pPr marL="0" lvl="0" indent="0" algn="l" rtl="0">
              <a:lnSpc>
                <a:spcPct val="115000"/>
              </a:lnSpc>
              <a:spcBef>
                <a:spcPts val="0"/>
              </a:spcBef>
              <a:spcAft>
                <a:spcPts val="0"/>
              </a:spcAft>
              <a:buSzPts val="1100"/>
              <a:buNone/>
            </a:pPr>
            <a:r>
              <a:rPr lang="en" sz="1700">
                <a:solidFill>
                  <a:schemeClr val="lt1"/>
                </a:solidFill>
              </a:rPr>
              <a:t>Additional Software Options </a:t>
            </a:r>
            <a:endParaRPr sz="1700">
              <a:solidFill>
                <a:schemeClr val="lt1"/>
              </a:solidFill>
            </a:endParaRPr>
          </a:p>
        </p:txBody>
      </p:sp>
      <p:sp>
        <p:nvSpPr>
          <p:cNvPr id="5442" name="Google Shape;5442;p260"/>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446"/>
        <p:cNvGrpSpPr/>
        <p:nvPr/>
      </p:nvGrpSpPr>
      <p:grpSpPr>
        <a:xfrm>
          <a:off x="0" y="0"/>
          <a:ext cx="0" cy="0"/>
          <a:chOff x="0" y="0"/>
          <a:chExt cx="0" cy="0"/>
        </a:xfrm>
      </p:grpSpPr>
      <p:sp>
        <p:nvSpPr>
          <p:cNvPr id="5447" name="Google Shape;5447;p261"/>
          <p:cNvSpPr/>
          <p:nvPr/>
        </p:nvSpPr>
        <p:spPr>
          <a:xfrm>
            <a:off x="3038749" y="1918035"/>
            <a:ext cx="3071134" cy="1535313"/>
          </a:xfrm>
          <a:custGeom>
            <a:avLst/>
            <a:gdLst/>
            <a:ahLst/>
            <a:cxnLst/>
            <a:rect l="l" t="t" r="r" b="b"/>
            <a:pathLst>
              <a:path w="5767387" h="2883217" extrusionOk="0">
                <a:moveTo>
                  <a:pt x="5767388" y="0"/>
                </a:moveTo>
                <a:cubicBezTo>
                  <a:pt x="5767388" y="1592580"/>
                  <a:pt x="4476750" y="2883218"/>
                  <a:pt x="2884170" y="2883218"/>
                </a:cubicBezTo>
                <a:cubicBezTo>
                  <a:pt x="1291590" y="2883218"/>
                  <a:pt x="0" y="1592580"/>
                  <a:pt x="0" y="0"/>
                </a:cubicBezTo>
              </a:path>
            </a:pathLst>
          </a:custGeom>
          <a:noFill/>
          <a:ln w="9525" cap="flat" cmpd="sng">
            <a:solidFill>
              <a:schemeClr val="lt1"/>
            </a:solidFill>
            <a:prstDash val="lgDash"/>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448" name="Google Shape;5448;p261"/>
          <p:cNvSpPr/>
          <p:nvPr/>
        </p:nvSpPr>
        <p:spPr>
          <a:xfrm>
            <a:off x="3413695" y="730038"/>
            <a:ext cx="2334321" cy="2334321"/>
          </a:xfrm>
          <a:custGeom>
            <a:avLst/>
            <a:gdLst/>
            <a:ahLst/>
            <a:cxnLst/>
            <a:rect l="l" t="t" r="r" b="b"/>
            <a:pathLst>
              <a:path w="2400330" h="2400330" extrusionOk="0">
                <a:moveTo>
                  <a:pt x="2400331" y="1200165"/>
                </a:moveTo>
                <a:cubicBezTo>
                  <a:pt x="2400331" y="1862998"/>
                  <a:pt x="1862998" y="2400331"/>
                  <a:pt x="1200165" y="2400331"/>
                </a:cubicBezTo>
                <a:cubicBezTo>
                  <a:pt x="537332" y="2400331"/>
                  <a:pt x="0" y="1862998"/>
                  <a:pt x="0" y="1200165"/>
                </a:cubicBezTo>
                <a:cubicBezTo>
                  <a:pt x="0" y="537332"/>
                  <a:pt x="537332" y="0"/>
                  <a:pt x="1200165" y="0"/>
                </a:cubicBezTo>
                <a:cubicBezTo>
                  <a:pt x="1862998" y="0"/>
                  <a:pt x="2400331" y="537332"/>
                  <a:pt x="2400331" y="1200165"/>
                </a:cubicBezTo>
                <a:close/>
              </a:path>
            </a:pathLst>
          </a:custGeom>
          <a:solidFill>
            <a:schemeClr val="accent2"/>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9" name="Google Shape;5449;p261"/>
          <p:cNvSpPr/>
          <p:nvPr/>
        </p:nvSpPr>
        <p:spPr>
          <a:xfrm>
            <a:off x="3396396" y="2910997"/>
            <a:ext cx="73200" cy="73200"/>
          </a:xfrm>
          <a:prstGeom prst="ellipse">
            <a:avLst/>
          </a:prstGeom>
          <a:solidFill>
            <a:srgbClr val="FBA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261"/>
          <p:cNvSpPr/>
          <p:nvPr/>
        </p:nvSpPr>
        <p:spPr>
          <a:xfrm>
            <a:off x="4530021" y="3415148"/>
            <a:ext cx="73200" cy="73200"/>
          </a:xfrm>
          <a:prstGeom prst="ellipse">
            <a:avLst/>
          </a:prstGeom>
          <a:solidFill>
            <a:srgbClr val="FBA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261"/>
          <p:cNvSpPr txBox="1"/>
          <p:nvPr/>
        </p:nvSpPr>
        <p:spPr>
          <a:xfrm>
            <a:off x="484275" y="1859650"/>
            <a:ext cx="1566900" cy="44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b="1">
                <a:solidFill>
                  <a:schemeClr val="lt1"/>
                </a:solidFill>
                <a:latin typeface="Open Sans"/>
                <a:ea typeface="Open Sans"/>
                <a:cs typeface="Open Sans"/>
                <a:sym typeface="Open Sans"/>
              </a:rPr>
              <a:t>Scanning</a:t>
            </a:r>
            <a:endParaRPr b="1">
              <a:solidFill>
                <a:schemeClr val="lt1"/>
              </a:solidFill>
              <a:latin typeface="Open Sans"/>
              <a:ea typeface="Open Sans"/>
              <a:cs typeface="Open Sans"/>
              <a:sym typeface="Open Sans"/>
            </a:endParaRPr>
          </a:p>
          <a:p>
            <a:pPr marL="0" lvl="0" indent="0" algn="r" rtl="0">
              <a:spcBef>
                <a:spcPts val="0"/>
              </a:spcBef>
              <a:spcAft>
                <a:spcPts val="0"/>
              </a:spcAft>
              <a:buNone/>
            </a:pPr>
            <a:r>
              <a:rPr lang="en">
                <a:solidFill>
                  <a:schemeClr val="lt1"/>
                </a:solidFill>
                <a:latin typeface="Open Sans"/>
                <a:ea typeface="Open Sans"/>
                <a:cs typeface="Open Sans"/>
                <a:sym typeface="Open Sans"/>
              </a:rPr>
              <a:t>Up to 2 million points per second</a:t>
            </a:r>
            <a:endParaRPr>
              <a:solidFill>
                <a:schemeClr val="lt1"/>
              </a:solidFill>
              <a:latin typeface="Open Sans"/>
              <a:ea typeface="Open Sans"/>
              <a:cs typeface="Open Sans"/>
              <a:sym typeface="Open Sans"/>
            </a:endParaRPr>
          </a:p>
        </p:txBody>
      </p:sp>
      <p:sp>
        <p:nvSpPr>
          <p:cNvPr id="5452" name="Google Shape;5452;p261"/>
          <p:cNvSpPr txBox="1"/>
          <p:nvPr/>
        </p:nvSpPr>
        <p:spPr>
          <a:xfrm>
            <a:off x="602095" y="3212350"/>
            <a:ext cx="1970400" cy="3222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b="1">
                <a:solidFill>
                  <a:schemeClr val="lt1"/>
                </a:solidFill>
                <a:latin typeface="Open Sans"/>
                <a:ea typeface="Open Sans"/>
                <a:cs typeface="Open Sans"/>
                <a:sym typeface="Open Sans"/>
              </a:rPr>
              <a:t>Imagery</a:t>
            </a:r>
            <a:endParaRPr b="1">
              <a:solidFill>
                <a:schemeClr val="lt1"/>
              </a:solidFill>
              <a:latin typeface="Open Sans"/>
              <a:ea typeface="Open Sans"/>
              <a:cs typeface="Open Sans"/>
              <a:sym typeface="Open Sans"/>
            </a:endParaRPr>
          </a:p>
          <a:p>
            <a:pPr marL="0" lvl="0" indent="0" algn="r" rtl="0">
              <a:spcBef>
                <a:spcPts val="0"/>
              </a:spcBef>
              <a:spcAft>
                <a:spcPts val="0"/>
              </a:spcAft>
              <a:buNone/>
            </a:pPr>
            <a:r>
              <a:rPr lang="en">
                <a:solidFill>
                  <a:schemeClr val="lt1"/>
                </a:solidFill>
                <a:latin typeface="Open Sans"/>
                <a:ea typeface="Open Sans"/>
                <a:cs typeface="Open Sans"/>
                <a:sym typeface="Open Sans"/>
              </a:rPr>
              <a:t>Up to 72 MP spherical</a:t>
            </a:r>
            <a:endParaRPr>
              <a:solidFill>
                <a:schemeClr val="lt1"/>
              </a:solidFill>
              <a:latin typeface="Open Sans"/>
              <a:ea typeface="Open Sans"/>
              <a:cs typeface="Open Sans"/>
              <a:sym typeface="Open Sans"/>
            </a:endParaRPr>
          </a:p>
          <a:p>
            <a:pPr marL="0" lvl="0" indent="0" algn="r" rtl="0">
              <a:spcBef>
                <a:spcPts val="0"/>
              </a:spcBef>
              <a:spcAft>
                <a:spcPts val="0"/>
              </a:spcAft>
              <a:buNone/>
            </a:pPr>
            <a:r>
              <a:rPr lang="en">
                <a:solidFill>
                  <a:schemeClr val="lt1"/>
                </a:solidFill>
                <a:latin typeface="Open Sans"/>
                <a:ea typeface="Open Sans"/>
                <a:cs typeface="Open Sans"/>
                <a:sym typeface="Open Sans"/>
              </a:rPr>
              <a:t>12 MP downward</a:t>
            </a:r>
            <a:endParaRPr>
              <a:solidFill>
                <a:schemeClr val="lt1"/>
              </a:solidFill>
              <a:latin typeface="Open Sans"/>
              <a:ea typeface="Open Sans"/>
              <a:cs typeface="Open Sans"/>
              <a:sym typeface="Open Sans"/>
            </a:endParaRPr>
          </a:p>
        </p:txBody>
      </p:sp>
      <p:sp>
        <p:nvSpPr>
          <p:cNvPr id="5453" name="Google Shape;5453;p261"/>
          <p:cNvSpPr txBox="1"/>
          <p:nvPr/>
        </p:nvSpPr>
        <p:spPr>
          <a:xfrm>
            <a:off x="7052675" y="1887341"/>
            <a:ext cx="1479300" cy="495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Environmental </a:t>
            </a:r>
            <a:r>
              <a:rPr lang="en">
                <a:solidFill>
                  <a:schemeClr val="lt1"/>
                </a:solidFill>
                <a:latin typeface="Open Sans"/>
                <a:ea typeface="Open Sans"/>
                <a:cs typeface="Open Sans"/>
                <a:sym typeface="Open Sans"/>
              </a:rPr>
              <a:t>IP64 certified</a:t>
            </a:r>
            <a:endParaRPr>
              <a:solidFill>
                <a:schemeClr val="lt1"/>
              </a:solidFill>
              <a:latin typeface="Open Sans"/>
              <a:ea typeface="Open Sans"/>
              <a:cs typeface="Open Sans"/>
              <a:sym typeface="Open Sans"/>
            </a:endParaRPr>
          </a:p>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sp>
        <p:nvSpPr>
          <p:cNvPr id="5454" name="Google Shape;5454;p261"/>
          <p:cNvSpPr txBox="1"/>
          <p:nvPr/>
        </p:nvSpPr>
        <p:spPr>
          <a:xfrm>
            <a:off x="3274700" y="4434475"/>
            <a:ext cx="2663100" cy="322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Positioning </a:t>
            </a:r>
            <a:br>
              <a:rPr lang="en" b="1">
                <a:solidFill>
                  <a:schemeClr val="lt1"/>
                </a:solidFill>
                <a:latin typeface="Open Sans"/>
                <a:ea typeface="Open Sans"/>
                <a:cs typeface="Open Sans"/>
                <a:sym typeface="Open Sans"/>
              </a:rPr>
            </a:br>
            <a:r>
              <a:rPr lang="en">
                <a:solidFill>
                  <a:schemeClr val="lt1"/>
                </a:solidFill>
                <a:latin typeface="Open Sans"/>
                <a:ea typeface="Open Sans"/>
                <a:cs typeface="Open Sans"/>
                <a:sym typeface="Open Sans"/>
              </a:rPr>
              <a:t>XY: &lt;0.01m, Z: 0.01m</a:t>
            </a:r>
            <a:endParaRPr>
              <a:solidFill>
                <a:schemeClr val="lt1"/>
              </a:solidFill>
              <a:latin typeface="Open Sans"/>
              <a:ea typeface="Open Sans"/>
              <a:cs typeface="Open Sans"/>
              <a:sym typeface="Open Sans"/>
            </a:endParaRPr>
          </a:p>
        </p:txBody>
      </p:sp>
      <p:sp>
        <p:nvSpPr>
          <p:cNvPr id="5455" name="Google Shape;5455;p261"/>
          <p:cNvSpPr txBox="1"/>
          <p:nvPr/>
        </p:nvSpPr>
        <p:spPr>
          <a:xfrm>
            <a:off x="6566053" y="3075975"/>
            <a:ext cx="1970400" cy="322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Features</a:t>
            </a:r>
            <a:endParaRPr b="1">
              <a:solidFill>
                <a:schemeClr val="lt1"/>
              </a:solidFill>
              <a:latin typeface="Open Sans"/>
              <a:ea typeface="Open Sans"/>
              <a:cs typeface="Open Sans"/>
              <a:sym typeface="Open Sans"/>
            </a:endParaRPr>
          </a:p>
          <a:p>
            <a:pPr marL="0" lvl="0" indent="0" algn="l" rtl="0">
              <a:spcBef>
                <a:spcPts val="0"/>
              </a:spcBef>
              <a:spcAft>
                <a:spcPts val="0"/>
              </a:spcAft>
              <a:buNone/>
            </a:pPr>
            <a:r>
              <a:rPr lang="en">
                <a:solidFill>
                  <a:schemeClr val="lt1"/>
                </a:solidFill>
                <a:latin typeface="Open Sans"/>
                <a:ea typeface="Open Sans"/>
                <a:cs typeface="Open Sans"/>
                <a:sym typeface="Open Sans"/>
              </a:rPr>
              <a:t>2x4TB SSDs</a:t>
            </a:r>
            <a:endParaRPr>
              <a:solidFill>
                <a:schemeClr val="lt1"/>
              </a:solidFill>
              <a:latin typeface="Open Sans"/>
              <a:ea typeface="Open Sans"/>
              <a:cs typeface="Open Sans"/>
              <a:sym typeface="Open Sans"/>
            </a:endParaRPr>
          </a:p>
          <a:p>
            <a:pPr marL="0" lvl="0" indent="0" algn="l" rtl="0">
              <a:spcBef>
                <a:spcPts val="0"/>
              </a:spcBef>
              <a:spcAft>
                <a:spcPts val="0"/>
              </a:spcAft>
              <a:buNone/>
            </a:pPr>
            <a:r>
              <a:rPr lang="en">
                <a:solidFill>
                  <a:schemeClr val="lt1"/>
                </a:solidFill>
                <a:latin typeface="Open Sans"/>
                <a:ea typeface="Open Sans"/>
                <a:cs typeface="Open Sans"/>
                <a:sym typeface="Open Sans"/>
              </a:rPr>
              <a:t>Improved Control Unit</a:t>
            </a:r>
            <a:endParaRPr>
              <a:solidFill>
                <a:schemeClr val="lt1"/>
              </a:solidFill>
              <a:latin typeface="Open Sans"/>
              <a:ea typeface="Open Sans"/>
              <a:cs typeface="Open Sans"/>
              <a:sym typeface="Open Sans"/>
            </a:endParaRPr>
          </a:p>
        </p:txBody>
      </p:sp>
      <p:sp>
        <p:nvSpPr>
          <p:cNvPr id="5456" name="Google Shape;5456;p261"/>
          <p:cNvSpPr/>
          <p:nvPr/>
        </p:nvSpPr>
        <p:spPr>
          <a:xfrm>
            <a:off x="3005675" y="2003617"/>
            <a:ext cx="73200" cy="73200"/>
          </a:xfrm>
          <a:prstGeom prst="ellipse">
            <a:avLst/>
          </a:prstGeom>
          <a:solidFill>
            <a:srgbClr val="FBA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261"/>
          <p:cNvSpPr/>
          <p:nvPr/>
        </p:nvSpPr>
        <p:spPr>
          <a:xfrm>
            <a:off x="6067675" y="2003617"/>
            <a:ext cx="73200" cy="73200"/>
          </a:xfrm>
          <a:prstGeom prst="ellipse">
            <a:avLst/>
          </a:prstGeom>
          <a:solidFill>
            <a:srgbClr val="FBA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261"/>
          <p:cNvSpPr/>
          <p:nvPr/>
        </p:nvSpPr>
        <p:spPr>
          <a:xfrm>
            <a:off x="5667604" y="2910997"/>
            <a:ext cx="73200" cy="73200"/>
          </a:xfrm>
          <a:prstGeom prst="ellipse">
            <a:avLst/>
          </a:prstGeom>
          <a:solidFill>
            <a:srgbClr val="FBA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59" name="Google Shape;5459;p261"/>
          <p:cNvPicPr preferRelativeResize="0"/>
          <p:nvPr/>
        </p:nvPicPr>
        <p:blipFill rotWithShape="1">
          <a:blip r:embed="rId3">
            <a:alphaModFix/>
          </a:blip>
          <a:srcRect l="20207" r="18872" b="8817"/>
          <a:stretch/>
        </p:blipFill>
        <p:spPr>
          <a:xfrm>
            <a:off x="3477225" y="786750"/>
            <a:ext cx="2209200" cy="2220900"/>
          </a:xfrm>
          <a:prstGeom prst="ellipse">
            <a:avLst/>
          </a:prstGeom>
          <a:noFill/>
          <a:ln>
            <a:noFill/>
          </a:ln>
        </p:spPr>
      </p:pic>
      <p:sp>
        <p:nvSpPr>
          <p:cNvPr id="5460" name="Google Shape;5460;p261"/>
          <p:cNvSpPr/>
          <p:nvPr/>
        </p:nvSpPr>
        <p:spPr>
          <a:xfrm>
            <a:off x="2647895" y="2984212"/>
            <a:ext cx="700225" cy="700225"/>
          </a:xfrm>
          <a:custGeom>
            <a:avLst/>
            <a:gdLst/>
            <a:ahLst/>
            <a:cxnLst/>
            <a:rect l="l" t="t" r="r" b="b"/>
            <a:pathLst>
              <a:path w="5885208" h="5885209" extrusionOk="0">
                <a:moveTo>
                  <a:pt x="5885209" y="2942605"/>
                </a:moveTo>
                <a:cubicBezTo>
                  <a:pt x="5885209" y="4567761"/>
                  <a:pt x="4567760" y="5885210"/>
                  <a:pt x="2942604" y="5885210"/>
                </a:cubicBezTo>
                <a:cubicBezTo>
                  <a:pt x="1317449" y="5885210"/>
                  <a:pt x="0" y="4567761"/>
                  <a:pt x="0" y="2942605"/>
                </a:cubicBezTo>
                <a:cubicBezTo>
                  <a:pt x="0" y="1317449"/>
                  <a:pt x="1317449" y="0"/>
                  <a:pt x="2942604" y="0"/>
                </a:cubicBezTo>
                <a:cubicBezTo>
                  <a:pt x="4567760" y="0"/>
                  <a:pt x="5885209" y="1317449"/>
                  <a:pt x="5885209" y="2942605"/>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461" name="Google Shape;5461;p261"/>
          <p:cNvSpPr/>
          <p:nvPr/>
        </p:nvSpPr>
        <p:spPr>
          <a:xfrm>
            <a:off x="2682501" y="3018392"/>
            <a:ext cx="631348" cy="631348"/>
          </a:xfrm>
          <a:custGeom>
            <a:avLst/>
            <a:gdLst/>
            <a:ahLst/>
            <a:cxnLst/>
            <a:rect l="l" t="t" r="r" b="b"/>
            <a:pathLst>
              <a:path w="5306317" h="5306318" extrusionOk="0">
                <a:moveTo>
                  <a:pt x="5306318" y="2653159"/>
                </a:moveTo>
                <a:cubicBezTo>
                  <a:pt x="5306318" y="4118459"/>
                  <a:pt x="4118458" y="5306318"/>
                  <a:pt x="2653159" y="5306318"/>
                </a:cubicBezTo>
                <a:cubicBezTo>
                  <a:pt x="1187860" y="5306318"/>
                  <a:pt x="0" y="4118459"/>
                  <a:pt x="0" y="2653159"/>
                </a:cubicBezTo>
                <a:cubicBezTo>
                  <a:pt x="0" y="1187860"/>
                  <a:pt x="1187860" y="0"/>
                  <a:pt x="2653159" y="0"/>
                </a:cubicBezTo>
                <a:cubicBezTo>
                  <a:pt x="4118458" y="0"/>
                  <a:pt x="5306318" y="1187860"/>
                  <a:pt x="5306318" y="265315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pic>
        <p:nvPicPr>
          <p:cNvPr id="5462" name="Google Shape;5462;p261"/>
          <p:cNvPicPr preferRelativeResize="0"/>
          <p:nvPr/>
        </p:nvPicPr>
        <p:blipFill rotWithShape="1">
          <a:blip r:embed="rId4">
            <a:alphaModFix/>
          </a:blip>
          <a:srcRect l="5919" r="58009" b="45878"/>
          <a:stretch/>
        </p:blipFill>
        <p:spPr>
          <a:xfrm>
            <a:off x="2717060" y="3053368"/>
            <a:ext cx="565200" cy="565200"/>
          </a:xfrm>
          <a:prstGeom prst="ellipse">
            <a:avLst/>
          </a:prstGeom>
          <a:noFill/>
          <a:ln>
            <a:noFill/>
          </a:ln>
        </p:spPr>
      </p:pic>
      <p:sp>
        <p:nvSpPr>
          <p:cNvPr id="5463" name="Google Shape;5463;p261"/>
          <p:cNvSpPr/>
          <p:nvPr/>
        </p:nvSpPr>
        <p:spPr>
          <a:xfrm>
            <a:off x="4221895" y="3611300"/>
            <a:ext cx="700225" cy="700225"/>
          </a:xfrm>
          <a:custGeom>
            <a:avLst/>
            <a:gdLst/>
            <a:ahLst/>
            <a:cxnLst/>
            <a:rect l="l" t="t" r="r" b="b"/>
            <a:pathLst>
              <a:path w="5885208" h="5885209" extrusionOk="0">
                <a:moveTo>
                  <a:pt x="5885209" y="2942605"/>
                </a:moveTo>
                <a:cubicBezTo>
                  <a:pt x="5885209" y="4567761"/>
                  <a:pt x="4567760" y="5885210"/>
                  <a:pt x="2942604" y="5885210"/>
                </a:cubicBezTo>
                <a:cubicBezTo>
                  <a:pt x="1317449" y="5885210"/>
                  <a:pt x="0" y="4567761"/>
                  <a:pt x="0" y="2942605"/>
                </a:cubicBezTo>
                <a:cubicBezTo>
                  <a:pt x="0" y="1317449"/>
                  <a:pt x="1317449" y="0"/>
                  <a:pt x="2942604" y="0"/>
                </a:cubicBezTo>
                <a:cubicBezTo>
                  <a:pt x="4567760" y="0"/>
                  <a:pt x="5885209" y="1317449"/>
                  <a:pt x="5885209" y="2942605"/>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464" name="Google Shape;5464;p261"/>
          <p:cNvSpPr/>
          <p:nvPr/>
        </p:nvSpPr>
        <p:spPr>
          <a:xfrm>
            <a:off x="4256501" y="3645480"/>
            <a:ext cx="631348" cy="631348"/>
          </a:xfrm>
          <a:custGeom>
            <a:avLst/>
            <a:gdLst/>
            <a:ahLst/>
            <a:cxnLst/>
            <a:rect l="l" t="t" r="r" b="b"/>
            <a:pathLst>
              <a:path w="5306317" h="5306318" extrusionOk="0">
                <a:moveTo>
                  <a:pt x="5306318" y="2653159"/>
                </a:moveTo>
                <a:cubicBezTo>
                  <a:pt x="5306318" y="4118459"/>
                  <a:pt x="4118458" y="5306318"/>
                  <a:pt x="2653159" y="5306318"/>
                </a:cubicBezTo>
                <a:cubicBezTo>
                  <a:pt x="1187860" y="5306318"/>
                  <a:pt x="0" y="4118459"/>
                  <a:pt x="0" y="2653159"/>
                </a:cubicBezTo>
                <a:cubicBezTo>
                  <a:pt x="0" y="1187860"/>
                  <a:pt x="1187860" y="0"/>
                  <a:pt x="2653159" y="0"/>
                </a:cubicBezTo>
                <a:cubicBezTo>
                  <a:pt x="4118458" y="0"/>
                  <a:pt x="5306318" y="1187860"/>
                  <a:pt x="5306318" y="265315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pic>
        <p:nvPicPr>
          <p:cNvPr id="5465" name="Google Shape;5465;p261"/>
          <p:cNvPicPr preferRelativeResize="0"/>
          <p:nvPr/>
        </p:nvPicPr>
        <p:blipFill>
          <a:blip r:embed="rId5">
            <a:alphaModFix/>
          </a:blip>
          <a:stretch>
            <a:fillRect/>
          </a:stretch>
        </p:blipFill>
        <p:spPr>
          <a:xfrm>
            <a:off x="4291060" y="3680456"/>
            <a:ext cx="565316" cy="565316"/>
          </a:xfrm>
          <a:prstGeom prst="rect">
            <a:avLst/>
          </a:prstGeom>
          <a:noFill/>
          <a:ln>
            <a:noFill/>
          </a:ln>
        </p:spPr>
      </p:pic>
      <p:sp>
        <p:nvSpPr>
          <p:cNvPr id="5466" name="Google Shape;5466;p261"/>
          <p:cNvSpPr/>
          <p:nvPr/>
        </p:nvSpPr>
        <p:spPr>
          <a:xfrm>
            <a:off x="5754157" y="2905537"/>
            <a:ext cx="700225" cy="700225"/>
          </a:xfrm>
          <a:custGeom>
            <a:avLst/>
            <a:gdLst/>
            <a:ahLst/>
            <a:cxnLst/>
            <a:rect l="l" t="t" r="r" b="b"/>
            <a:pathLst>
              <a:path w="5885208" h="5885209" extrusionOk="0">
                <a:moveTo>
                  <a:pt x="5885209" y="2942605"/>
                </a:moveTo>
                <a:cubicBezTo>
                  <a:pt x="5885209" y="4567761"/>
                  <a:pt x="4567760" y="5885210"/>
                  <a:pt x="2942604" y="5885210"/>
                </a:cubicBezTo>
                <a:cubicBezTo>
                  <a:pt x="1317449" y="5885210"/>
                  <a:pt x="0" y="4567761"/>
                  <a:pt x="0" y="2942605"/>
                </a:cubicBezTo>
                <a:cubicBezTo>
                  <a:pt x="0" y="1317449"/>
                  <a:pt x="1317449" y="0"/>
                  <a:pt x="2942604" y="0"/>
                </a:cubicBezTo>
                <a:cubicBezTo>
                  <a:pt x="4567760" y="0"/>
                  <a:pt x="5885209" y="1317449"/>
                  <a:pt x="5885209" y="2942605"/>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467" name="Google Shape;5467;p261"/>
          <p:cNvSpPr/>
          <p:nvPr/>
        </p:nvSpPr>
        <p:spPr>
          <a:xfrm>
            <a:off x="5788764" y="2939717"/>
            <a:ext cx="631348" cy="631348"/>
          </a:xfrm>
          <a:custGeom>
            <a:avLst/>
            <a:gdLst/>
            <a:ahLst/>
            <a:cxnLst/>
            <a:rect l="l" t="t" r="r" b="b"/>
            <a:pathLst>
              <a:path w="5306317" h="5306318" extrusionOk="0">
                <a:moveTo>
                  <a:pt x="5306318" y="2653159"/>
                </a:moveTo>
                <a:cubicBezTo>
                  <a:pt x="5306318" y="4118459"/>
                  <a:pt x="4118458" y="5306318"/>
                  <a:pt x="2653159" y="5306318"/>
                </a:cubicBezTo>
                <a:cubicBezTo>
                  <a:pt x="1187860" y="5306318"/>
                  <a:pt x="0" y="4118459"/>
                  <a:pt x="0" y="2653159"/>
                </a:cubicBezTo>
                <a:cubicBezTo>
                  <a:pt x="0" y="1187860"/>
                  <a:pt x="1187860" y="0"/>
                  <a:pt x="2653159" y="0"/>
                </a:cubicBezTo>
                <a:cubicBezTo>
                  <a:pt x="4118458" y="0"/>
                  <a:pt x="5306318" y="1187860"/>
                  <a:pt x="5306318" y="265315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468" name="Google Shape;5468;p261"/>
          <p:cNvSpPr/>
          <p:nvPr/>
        </p:nvSpPr>
        <p:spPr>
          <a:xfrm>
            <a:off x="6246670" y="1732737"/>
            <a:ext cx="700225" cy="700225"/>
          </a:xfrm>
          <a:custGeom>
            <a:avLst/>
            <a:gdLst/>
            <a:ahLst/>
            <a:cxnLst/>
            <a:rect l="l" t="t" r="r" b="b"/>
            <a:pathLst>
              <a:path w="5885208" h="5885209" extrusionOk="0">
                <a:moveTo>
                  <a:pt x="5885209" y="2942605"/>
                </a:moveTo>
                <a:cubicBezTo>
                  <a:pt x="5885209" y="4567761"/>
                  <a:pt x="4567760" y="5885210"/>
                  <a:pt x="2942604" y="5885210"/>
                </a:cubicBezTo>
                <a:cubicBezTo>
                  <a:pt x="1317449" y="5885210"/>
                  <a:pt x="0" y="4567761"/>
                  <a:pt x="0" y="2942605"/>
                </a:cubicBezTo>
                <a:cubicBezTo>
                  <a:pt x="0" y="1317449"/>
                  <a:pt x="1317449" y="0"/>
                  <a:pt x="2942604" y="0"/>
                </a:cubicBezTo>
                <a:cubicBezTo>
                  <a:pt x="4567760" y="0"/>
                  <a:pt x="5885209" y="1317449"/>
                  <a:pt x="5885209" y="2942605"/>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469" name="Google Shape;5469;p261"/>
          <p:cNvSpPr/>
          <p:nvPr/>
        </p:nvSpPr>
        <p:spPr>
          <a:xfrm>
            <a:off x="6281276" y="1766917"/>
            <a:ext cx="631348" cy="631348"/>
          </a:xfrm>
          <a:custGeom>
            <a:avLst/>
            <a:gdLst/>
            <a:ahLst/>
            <a:cxnLst/>
            <a:rect l="l" t="t" r="r" b="b"/>
            <a:pathLst>
              <a:path w="5306317" h="5306318" extrusionOk="0">
                <a:moveTo>
                  <a:pt x="5306318" y="2653159"/>
                </a:moveTo>
                <a:cubicBezTo>
                  <a:pt x="5306318" y="4118459"/>
                  <a:pt x="4118458" y="5306318"/>
                  <a:pt x="2653159" y="5306318"/>
                </a:cubicBezTo>
                <a:cubicBezTo>
                  <a:pt x="1187860" y="5306318"/>
                  <a:pt x="0" y="4118459"/>
                  <a:pt x="0" y="2653159"/>
                </a:cubicBezTo>
                <a:cubicBezTo>
                  <a:pt x="0" y="1187860"/>
                  <a:pt x="1187860" y="0"/>
                  <a:pt x="2653159" y="0"/>
                </a:cubicBezTo>
                <a:cubicBezTo>
                  <a:pt x="4118458" y="0"/>
                  <a:pt x="5306318" y="1187860"/>
                  <a:pt x="5306318" y="265315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pic>
        <p:nvPicPr>
          <p:cNvPr id="5470" name="Google Shape;5470;p261"/>
          <p:cNvPicPr preferRelativeResize="0"/>
          <p:nvPr/>
        </p:nvPicPr>
        <p:blipFill rotWithShape="1">
          <a:blip r:embed="rId6">
            <a:alphaModFix/>
          </a:blip>
          <a:srcRect l="16675" r="16675"/>
          <a:stretch/>
        </p:blipFill>
        <p:spPr>
          <a:xfrm>
            <a:off x="6315835" y="1801893"/>
            <a:ext cx="565200" cy="565200"/>
          </a:xfrm>
          <a:prstGeom prst="ellipse">
            <a:avLst/>
          </a:prstGeom>
          <a:noFill/>
          <a:ln>
            <a:noFill/>
          </a:ln>
        </p:spPr>
      </p:pic>
      <p:sp>
        <p:nvSpPr>
          <p:cNvPr id="5471" name="Google Shape;5471;p261"/>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472" name="Google Shape;5472;p261"/>
          <p:cNvSpPr txBox="1">
            <a:spLocks noGrp="1"/>
          </p:cNvSpPr>
          <p:nvPr>
            <p:ph type="title" idx="4294967295"/>
          </p:nvPr>
        </p:nvSpPr>
        <p:spPr>
          <a:xfrm>
            <a:off x="676650" y="-381950"/>
            <a:ext cx="7790700" cy="956700"/>
          </a:xfrm>
          <a:prstGeom prst="rect">
            <a:avLst/>
          </a:prstGeom>
        </p:spPr>
        <p:txBody>
          <a:bodyPr spcFirstLastPara="1" wrap="square" lIns="0" tIns="91425" rIns="0" bIns="0" anchor="b" anchorCtr="0">
            <a:noAutofit/>
          </a:bodyPr>
          <a:lstStyle/>
          <a:p>
            <a:pPr marL="0" lvl="0" indent="0" algn="ctr" rtl="0">
              <a:spcBef>
                <a:spcPts val="0"/>
              </a:spcBef>
              <a:spcAft>
                <a:spcPts val="0"/>
              </a:spcAft>
              <a:buNone/>
            </a:pPr>
            <a:r>
              <a:rPr lang="en" sz="2500">
                <a:solidFill>
                  <a:schemeClr val="lt1"/>
                </a:solidFill>
              </a:rPr>
              <a:t>Key MX60 Specifications</a:t>
            </a:r>
            <a:endParaRPr sz="2500">
              <a:solidFill>
                <a:schemeClr val="lt1"/>
              </a:solidFill>
            </a:endParaRPr>
          </a:p>
        </p:txBody>
      </p:sp>
      <p:sp>
        <p:nvSpPr>
          <p:cNvPr id="5473" name="Google Shape;5473;p261"/>
          <p:cNvSpPr/>
          <p:nvPr/>
        </p:nvSpPr>
        <p:spPr>
          <a:xfrm>
            <a:off x="2193132" y="1731037"/>
            <a:ext cx="700225" cy="700225"/>
          </a:xfrm>
          <a:custGeom>
            <a:avLst/>
            <a:gdLst/>
            <a:ahLst/>
            <a:cxnLst/>
            <a:rect l="l" t="t" r="r" b="b"/>
            <a:pathLst>
              <a:path w="5885208" h="5885209" extrusionOk="0">
                <a:moveTo>
                  <a:pt x="5885209" y="2942605"/>
                </a:moveTo>
                <a:cubicBezTo>
                  <a:pt x="5885209" y="4567761"/>
                  <a:pt x="4567760" y="5885210"/>
                  <a:pt x="2942604" y="5885210"/>
                </a:cubicBezTo>
                <a:cubicBezTo>
                  <a:pt x="1317449" y="5885210"/>
                  <a:pt x="0" y="4567761"/>
                  <a:pt x="0" y="2942605"/>
                </a:cubicBezTo>
                <a:cubicBezTo>
                  <a:pt x="0" y="1317449"/>
                  <a:pt x="1317449" y="0"/>
                  <a:pt x="2942604" y="0"/>
                </a:cubicBezTo>
                <a:cubicBezTo>
                  <a:pt x="4567760" y="0"/>
                  <a:pt x="5885209" y="1317449"/>
                  <a:pt x="5885209" y="2942605"/>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474" name="Google Shape;5474;p261"/>
          <p:cNvSpPr/>
          <p:nvPr/>
        </p:nvSpPr>
        <p:spPr>
          <a:xfrm>
            <a:off x="2227739" y="1765217"/>
            <a:ext cx="631348" cy="631348"/>
          </a:xfrm>
          <a:custGeom>
            <a:avLst/>
            <a:gdLst/>
            <a:ahLst/>
            <a:cxnLst/>
            <a:rect l="l" t="t" r="r" b="b"/>
            <a:pathLst>
              <a:path w="5306317" h="5306318" extrusionOk="0">
                <a:moveTo>
                  <a:pt x="5306318" y="2653159"/>
                </a:moveTo>
                <a:cubicBezTo>
                  <a:pt x="5306318" y="4118459"/>
                  <a:pt x="4118458" y="5306318"/>
                  <a:pt x="2653159" y="5306318"/>
                </a:cubicBezTo>
                <a:cubicBezTo>
                  <a:pt x="1187860" y="5306318"/>
                  <a:pt x="0" y="4118459"/>
                  <a:pt x="0" y="2653159"/>
                </a:cubicBezTo>
                <a:cubicBezTo>
                  <a:pt x="0" y="1187860"/>
                  <a:pt x="1187860" y="0"/>
                  <a:pt x="2653159" y="0"/>
                </a:cubicBezTo>
                <a:cubicBezTo>
                  <a:pt x="4118458" y="0"/>
                  <a:pt x="5306318" y="1187860"/>
                  <a:pt x="5306318" y="265315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pic>
        <p:nvPicPr>
          <p:cNvPr id="5475" name="Google Shape;5475;p261"/>
          <p:cNvPicPr preferRelativeResize="0"/>
          <p:nvPr/>
        </p:nvPicPr>
        <p:blipFill rotWithShape="1">
          <a:blip r:embed="rId7">
            <a:alphaModFix/>
          </a:blip>
          <a:srcRect l="17225" t="5068" r="49050" b="29619"/>
          <a:stretch/>
        </p:blipFill>
        <p:spPr>
          <a:xfrm>
            <a:off x="2257413" y="1801600"/>
            <a:ext cx="575100" cy="562500"/>
          </a:xfrm>
          <a:prstGeom prst="ellipse">
            <a:avLst/>
          </a:prstGeom>
          <a:noFill/>
          <a:ln>
            <a:noFill/>
          </a:ln>
        </p:spPr>
      </p:pic>
      <p:pic>
        <p:nvPicPr>
          <p:cNvPr id="5476" name="Google Shape;5476;p261"/>
          <p:cNvPicPr preferRelativeResize="0"/>
          <p:nvPr/>
        </p:nvPicPr>
        <p:blipFill rotWithShape="1">
          <a:blip r:embed="rId8">
            <a:alphaModFix/>
          </a:blip>
          <a:srcRect l="8217" r="17614" b="6480"/>
          <a:stretch/>
        </p:blipFill>
        <p:spPr>
          <a:xfrm>
            <a:off x="5813600" y="2970050"/>
            <a:ext cx="575100" cy="571200"/>
          </a:xfrm>
          <a:prstGeom prst="ellipse">
            <a:avLst/>
          </a:prstGeom>
          <a:noFill/>
          <a:ln>
            <a:noFill/>
          </a:ln>
        </p:spPr>
      </p:pic>
      <p:pic>
        <p:nvPicPr>
          <p:cNvPr id="5477" name="Google Shape;5477;p261"/>
          <p:cNvPicPr preferRelativeResize="0"/>
          <p:nvPr/>
        </p:nvPicPr>
        <p:blipFill rotWithShape="1">
          <a:blip r:embed="rId9">
            <a:alphaModFix/>
          </a:blip>
          <a:srcRect l="52798" t="28136" r="26439" b="52497"/>
          <a:stretch/>
        </p:blipFill>
        <p:spPr>
          <a:xfrm>
            <a:off x="4289575" y="3678813"/>
            <a:ext cx="565200" cy="565200"/>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81"/>
        <p:cNvGrpSpPr/>
        <p:nvPr/>
      </p:nvGrpSpPr>
      <p:grpSpPr>
        <a:xfrm>
          <a:off x="0" y="0"/>
          <a:ext cx="0" cy="0"/>
          <a:chOff x="0" y="0"/>
          <a:chExt cx="0" cy="0"/>
        </a:xfrm>
      </p:grpSpPr>
      <p:sp>
        <p:nvSpPr>
          <p:cNvPr id="5482" name="Google Shape;5482;p262"/>
          <p:cNvSpPr txBox="1">
            <a:spLocks noGrp="1"/>
          </p:cNvSpPr>
          <p:nvPr>
            <p:ph type="subTitle" idx="1"/>
          </p:nvPr>
        </p:nvSpPr>
        <p:spPr>
          <a:xfrm>
            <a:off x="676475" y="3530775"/>
            <a:ext cx="4220100" cy="639000"/>
          </a:xfrm>
          <a:prstGeom prst="rect">
            <a:avLst/>
          </a:prstGeom>
        </p:spPr>
        <p:txBody>
          <a:bodyPr spcFirstLastPara="1" wrap="square" lIns="0" tIns="182875" rIns="91425" bIns="0" anchor="t" anchorCtr="0">
            <a:noAutofit/>
          </a:bodyPr>
          <a:lstStyle/>
          <a:p>
            <a:pPr marL="0" lvl="0" indent="0" algn="l" rtl="0">
              <a:spcBef>
                <a:spcPts val="0"/>
              </a:spcBef>
              <a:spcAft>
                <a:spcPts val="0"/>
              </a:spcAft>
              <a:buNone/>
            </a:pPr>
            <a:r>
              <a:rPr lang="en"/>
              <a:t>Trimble MX60</a:t>
            </a:r>
            <a:endParaRPr/>
          </a:p>
        </p:txBody>
      </p:sp>
      <p:sp>
        <p:nvSpPr>
          <p:cNvPr id="5483" name="Google Shape;5483;p262"/>
          <p:cNvSpPr txBox="1">
            <a:spLocks noGrp="1"/>
          </p:cNvSpPr>
          <p:nvPr>
            <p:ph type="title"/>
          </p:nvPr>
        </p:nvSpPr>
        <p:spPr>
          <a:xfrm>
            <a:off x="676475" y="1929375"/>
            <a:ext cx="4220100" cy="1601400"/>
          </a:xfrm>
          <a:prstGeom prst="rect">
            <a:avLst/>
          </a:prstGeom>
        </p:spPr>
        <p:txBody>
          <a:bodyPr spcFirstLastPara="1" wrap="square" lIns="0" tIns="0" rIns="91425" bIns="228600" anchor="b" anchorCtr="0">
            <a:noAutofit/>
          </a:bodyPr>
          <a:lstStyle/>
          <a:p>
            <a:pPr marL="0" lvl="0" indent="0" algn="l" rtl="0">
              <a:spcBef>
                <a:spcPts val="0"/>
              </a:spcBef>
              <a:spcAft>
                <a:spcPts val="0"/>
              </a:spcAft>
              <a:buNone/>
            </a:pPr>
            <a:r>
              <a:rPr lang="en"/>
              <a:t>Key Features</a:t>
            </a:r>
            <a:endParaRPr/>
          </a:p>
        </p:txBody>
      </p:sp>
      <p:pic>
        <p:nvPicPr>
          <p:cNvPr id="5484" name="Google Shape;5484;p262"/>
          <p:cNvPicPr preferRelativeResize="0"/>
          <p:nvPr/>
        </p:nvPicPr>
        <p:blipFill rotWithShape="1">
          <a:blip r:embed="rId3">
            <a:alphaModFix/>
          </a:blip>
          <a:srcRect l="20855" r="20855"/>
          <a:stretch/>
        </p:blipFill>
        <p:spPr>
          <a:xfrm>
            <a:off x="4650950" y="0"/>
            <a:ext cx="4531277" cy="5181199"/>
          </a:xfrm>
          <a:prstGeom prst="rect">
            <a:avLst/>
          </a:prstGeom>
          <a:noFill/>
          <a:ln>
            <a:noFill/>
          </a:ln>
        </p:spPr>
      </p:pic>
      <p:sp>
        <p:nvSpPr>
          <p:cNvPr id="5485" name="Google Shape;5485;p262"/>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89"/>
        <p:cNvGrpSpPr/>
        <p:nvPr/>
      </p:nvGrpSpPr>
      <p:grpSpPr>
        <a:xfrm>
          <a:off x="0" y="0"/>
          <a:ext cx="0" cy="0"/>
          <a:chOff x="0" y="0"/>
          <a:chExt cx="0" cy="0"/>
        </a:xfrm>
      </p:grpSpPr>
      <p:sp>
        <p:nvSpPr>
          <p:cNvPr id="5490" name="Google Shape;5490;p263"/>
          <p:cNvSpPr txBox="1">
            <a:spLocks noGrp="1"/>
          </p:cNvSpPr>
          <p:nvPr>
            <p:ph type="title"/>
          </p:nvPr>
        </p:nvSpPr>
        <p:spPr>
          <a:xfrm>
            <a:off x="676650" y="-228475"/>
            <a:ext cx="7790700" cy="12894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Workflow</a:t>
            </a:r>
            <a:endParaRPr/>
          </a:p>
        </p:txBody>
      </p:sp>
      <p:sp>
        <p:nvSpPr>
          <p:cNvPr id="5491" name="Google Shape;5491;p263"/>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5492" name="Google Shape;5492;p263"/>
          <p:cNvGrpSpPr/>
          <p:nvPr/>
        </p:nvGrpSpPr>
        <p:grpSpPr>
          <a:xfrm>
            <a:off x="2969229" y="1556020"/>
            <a:ext cx="1221371" cy="1412278"/>
            <a:chOff x="3178261" y="51949"/>
            <a:chExt cx="5885208" cy="6805099"/>
          </a:xfrm>
        </p:grpSpPr>
        <p:sp>
          <p:nvSpPr>
            <p:cNvPr id="5493" name="Google Shape;5493;p263"/>
            <p:cNvSpPr/>
            <p:nvPr/>
          </p:nvSpPr>
          <p:spPr>
            <a:xfrm>
              <a:off x="3339927" y="5611126"/>
              <a:ext cx="4614204" cy="1245922"/>
            </a:xfrm>
            <a:custGeom>
              <a:avLst/>
              <a:gdLst/>
              <a:ahLst/>
              <a:cxnLst/>
              <a:rect l="l" t="t" r="r" b="b"/>
              <a:pathLst>
                <a:path w="4614204" h="1245922" extrusionOk="0">
                  <a:moveTo>
                    <a:pt x="77810" y="13779"/>
                  </a:moveTo>
                  <a:cubicBezTo>
                    <a:pt x="119307" y="56384"/>
                    <a:pt x="162308" y="98594"/>
                    <a:pt x="205784" y="139219"/>
                  </a:cubicBezTo>
                  <a:cubicBezTo>
                    <a:pt x="224077" y="156324"/>
                    <a:pt x="225027" y="184992"/>
                    <a:pt x="207922" y="203285"/>
                  </a:cubicBezTo>
                  <a:cubicBezTo>
                    <a:pt x="190737" y="221579"/>
                    <a:pt x="162070" y="222529"/>
                    <a:pt x="143856" y="205423"/>
                  </a:cubicBezTo>
                  <a:cubicBezTo>
                    <a:pt x="99429" y="163848"/>
                    <a:pt x="55320" y="120609"/>
                    <a:pt x="12873" y="76975"/>
                  </a:cubicBezTo>
                  <a:cubicBezTo>
                    <a:pt x="-4628" y="58998"/>
                    <a:pt x="-4233" y="30331"/>
                    <a:pt x="13744" y="12829"/>
                  </a:cubicBezTo>
                  <a:cubicBezTo>
                    <a:pt x="22534" y="4277"/>
                    <a:pt x="33938" y="0"/>
                    <a:pt x="45341" y="0"/>
                  </a:cubicBezTo>
                  <a:cubicBezTo>
                    <a:pt x="56745" y="0"/>
                    <a:pt x="68941" y="4593"/>
                    <a:pt x="77810" y="13700"/>
                  </a:cubicBezTo>
                  <a:close/>
                  <a:moveTo>
                    <a:pt x="373829" y="287308"/>
                  </a:moveTo>
                  <a:cubicBezTo>
                    <a:pt x="419443" y="325161"/>
                    <a:pt x="466720" y="362619"/>
                    <a:pt x="514394" y="398493"/>
                  </a:cubicBezTo>
                  <a:cubicBezTo>
                    <a:pt x="534350" y="413539"/>
                    <a:pt x="538389" y="441969"/>
                    <a:pt x="523342" y="462005"/>
                  </a:cubicBezTo>
                  <a:cubicBezTo>
                    <a:pt x="508217" y="482040"/>
                    <a:pt x="479787" y="485999"/>
                    <a:pt x="459831" y="470953"/>
                  </a:cubicBezTo>
                  <a:cubicBezTo>
                    <a:pt x="411049" y="434208"/>
                    <a:pt x="362663" y="395879"/>
                    <a:pt x="315939" y="357155"/>
                  </a:cubicBezTo>
                  <a:cubicBezTo>
                    <a:pt x="296696" y="341158"/>
                    <a:pt x="294003" y="312570"/>
                    <a:pt x="310000" y="293326"/>
                  </a:cubicBezTo>
                  <a:cubicBezTo>
                    <a:pt x="318949" y="282556"/>
                    <a:pt x="331936" y="276934"/>
                    <a:pt x="344924" y="276934"/>
                  </a:cubicBezTo>
                  <a:cubicBezTo>
                    <a:pt x="355139" y="276934"/>
                    <a:pt x="365434" y="280339"/>
                    <a:pt x="373829" y="287387"/>
                  </a:cubicBezTo>
                  <a:close/>
                  <a:moveTo>
                    <a:pt x="697247" y="527813"/>
                  </a:moveTo>
                  <a:cubicBezTo>
                    <a:pt x="746821" y="560756"/>
                    <a:pt x="797821" y="592908"/>
                    <a:pt x="848820" y="623397"/>
                  </a:cubicBezTo>
                  <a:cubicBezTo>
                    <a:pt x="870281" y="636226"/>
                    <a:pt x="877329" y="664101"/>
                    <a:pt x="864500" y="685563"/>
                  </a:cubicBezTo>
                  <a:cubicBezTo>
                    <a:pt x="851671" y="707024"/>
                    <a:pt x="823875" y="714071"/>
                    <a:pt x="802335" y="701242"/>
                  </a:cubicBezTo>
                  <a:cubicBezTo>
                    <a:pt x="750068" y="670041"/>
                    <a:pt x="697881" y="637097"/>
                    <a:pt x="647119" y="603362"/>
                  </a:cubicBezTo>
                  <a:cubicBezTo>
                    <a:pt x="626292" y="589503"/>
                    <a:pt x="620590" y="561390"/>
                    <a:pt x="634448" y="540483"/>
                  </a:cubicBezTo>
                  <a:cubicBezTo>
                    <a:pt x="643160" y="527338"/>
                    <a:pt x="657572" y="520210"/>
                    <a:pt x="672302" y="520210"/>
                  </a:cubicBezTo>
                  <a:cubicBezTo>
                    <a:pt x="680934" y="520210"/>
                    <a:pt x="689645" y="522665"/>
                    <a:pt x="697327" y="527813"/>
                  </a:cubicBezTo>
                  <a:close/>
                  <a:moveTo>
                    <a:pt x="4608842" y="735453"/>
                  </a:moveTo>
                  <a:cubicBezTo>
                    <a:pt x="4620641" y="757548"/>
                    <a:pt x="4612326" y="785027"/>
                    <a:pt x="4590231" y="796827"/>
                  </a:cubicBezTo>
                  <a:lnTo>
                    <a:pt x="4577402" y="803638"/>
                  </a:lnTo>
                  <a:cubicBezTo>
                    <a:pt x="4555149" y="815279"/>
                    <a:pt x="4527828" y="806805"/>
                    <a:pt x="4516187" y="784631"/>
                  </a:cubicBezTo>
                  <a:cubicBezTo>
                    <a:pt x="4504546" y="762458"/>
                    <a:pt x="4513019" y="735057"/>
                    <a:pt x="4535193" y="723416"/>
                  </a:cubicBezTo>
                  <a:lnTo>
                    <a:pt x="4547547" y="716843"/>
                  </a:lnTo>
                  <a:cubicBezTo>
                    <a:pt x="4554358" y="713200"/>
                    <a:pt x="4561643" y="711458"/>
                    <a:pt x="4568849" y="711458"/>
                  </a:cubicBezTo>
                  <a:cubicBezTo>
                    <a:pt x="4585084" y="711458"/>
                    <a:pt x="4600685" y="720169"/>
                    <a:pt x="4608920" y="735453"/>
                  </a:cubicBezTo>
                  <a:close/>
                  <a:moveTo>
                    <a:pt x="1044345" y="732523"/>
                  </a:moveTo>
                  <a:cubicBezTo>
                    <a:pt x="1097165" y="760003"/>
                    <a:pt x="1151253" y="786453"/>
                    <a:pt x="1205262" y="811319"/>
                  </a:cubicBezTo>
                  <a:cubicBezTo>
                    <a:pt x="1227990" y="821772"/>
                    <a:pt x="1237968" y="848697"/>
                    <a:pt x="1227515" y="871504"/>
                  </a:cubicBezTo>
                  <a:cubicBezTo>
                    <a:pt x="1217062" y="894232"/>
                    <a:pt x="1190057" y="904131"/>
                    <a:pt x="1167408" y="893757"/>
                  </a:cubicBezTo>
                  <a:cubicBezTo>
                    <a:pt x="1112133" y="868258"/>
                    <a:pt x="1056619" y="841174"/>
                    <a:pt x="1002611" y="813061"/>
                  </a:cubicBezTo>
                  <a:cubicBezTo>
                    <a:pt x="980358" y="801499"/>
                    <a:pt x="971726" y="774099"/>
                    <a:pt x="983288" y="751925"/>
                  </a:cubicBezTo>
                  <a:cubicBezTo>
                    <a:pt x="991365" y="736403"/>
                    <a:pt x="1007204" y="727455"/>
                    <a:pt x="1023596" y="727455"/>
                  </a:cubicBezTo>
                  <a:cubicBezTo>
                    <a:pt x="1030644" y="727455"/>
                    <a:pt x="1037772" y="729118"/>
                    <a:pt x="1044424" y="732602"/>
                  </a:cubicBezTo>
                  <a:close/>
                  <a:moveTo>
                    <a:pt x="4393915" y="844421"/>
                  </a:moveTo>
                  <a:cubicBezTo>
                    <a:pt x="4404210" y="867228"/>
                    <a:pt x="4394153" y="894074"/>
                    <a:pt x="4371345" y="904448"/>
                  </a:cubicBezTo>
                  <a:cubicBezTo>
                    <a:pt x="4315832" y="929552"/>
                    <a:pt x="4258973" y="953705"/>
                    <a:pt x="4202351" y="976117"/>
                  </a:cubicBezTo>
                  <a:cubicBezTo>
                    <a:pt x="4178910" y="985382"/>
                    <a:pt x="4152697" y="973900"/>
                    <a:pt x="4143511" y="950617"/>
                  </a:cubicBezTo>
                  <a:cubicBezTo>
                    <a:pt x="4134246" y="927335"/>
                    <a:pt x="4145728" y="900964"/>
                    <a:pt x="4169011" y="891777"/>
                  </a:cubicBezTo>
                  <a:cubicBezTo>
                    <a:pt x="4224366" y="869842"/>
                    <a:pt x="4279879" y="846322"/>
                    <a:pt x="4334046" y="821852"/>
                  </a:cubicBezTo>
                  <a:cubicBezTo>
                    <a:pt x="4340144" y="819080"/>
                    <a:pt x="4346480" y="817813"/>
                    <a:pt x="4352736" y="817813"/>
                  </a:cubicBezTo>
                  <a:cubicBezTo>
                    <a:pt x="4369999" y="817813"/>
                    <a:pt x="4386471" y="827712"/>
                    <a:pt x="4394074" y="844500"/>
                  </a:cubicBezTo>
                  <a:close/>
                  <a:moveTo>
                    <a:pt x="1411398" y="898905"/>
                  </a:moveTo>
                  <a:cubicBezTo>
                    <a:pt x="1466674" y="920445"/>
                    <a:pt x="1523375" y="941035"/>
                    <a:pt x="1579839" y="959962"/>
                  </a:cubicBezTo>
                  <a:cubicBezTo>
                    <a:pt x="1603596" y="967960"/>
                    <a:pt x="1616346" y="993618"/>
                    <a:pt x="1608348" y="1017376"/>
                  </a:cubicBezTo>
                  <a:cubicBezTo>
                    <a:pt x="1600429" y="1041133"/>
                    <a:pt x="1574691" y="1053883"/>
                    <a:pt x="1550934" y="1045964"/>
                  </a:cubicBezTo>
                  <a:cubicBezTo>
                    <a:pt x="1493124" y="1026562"/>
                    <a:pt x="1435076" y="1005497"/>
                    <a:pt x="1378454" y="983402"/>
                  </a:cubicBezTo>
                  <a:cubicBezTo>
                    <a:pt x="1355093" y="974296"/>
                    <a:pt x="1343610" y="948004"/>
                    <a:pt x="1352717" y="924722"/>
                  </a:cubicBezTo>
                  <a:cubicBezTo>
                    <a:pt x="1359686" y="906824"/>
                    <a:pt x="1376791" y="895816"/>
                    <a:pt x="1395005" y="895816"/>
                  </a:cubicBezTo>
                  <a:cubicBezTo>
                    <a:pt x="1400470" y="895816"/>
                    <a:pt x="1406092" y="896846"/>
                    <a:pt x="1411477" y="898905"/>
                  </a:cubicBezTo>
                  <a:close/>
                  <a:moveTo>
                    <a:pt x="4015537" y="996944"/>
                  </a:moveTo>
                  <a:cubicBezTo>
                    <a:pt x="4023377" y="1020702"/>
                    <a:pt x="4010390" y="1046360"/>
                    <a:pt x="3986632" y="1054200"/>
                  </a:cubicBezTo>
                  <a:cubicBezTo>
                    <a:pt x="3928901" y="1073206"/>
                    <a:pt x="3869745" y="1091024"/>
                    <a:pt x="3810906" y="1107258"/>
                  </a:cubicBezTo>
                  <a:cubicBezTo>
                    <a:pt x="3786673" y="1113911"/>
                    <a:pt x="3761807" y="1099735"/>
                    <a:pt x="3755155" y="1075582"/>
                  </a:cubicBezTo>
                  <a:cubicBezTo>
                    <a:pt x="3748503" y="1051428"/>
                    <a:pt x="3762678" y="1026483"/>
                    <a:pt x="3786832" y="1019831"/>
                  </a:cubicBezTo>
                  <a:cubicBezTo>
                    <a:pt x="3844325" y="1003992"/>
                    <a:pt x="3902056" y="986570"/>
                    <a:pt x="3958440" y="968039"/>
                  </a:cubicBezTo>
                  <a:cubicBezTo>
                    <a:pt x="3963112" y="966534"/>
                    <a:pt x="3967864" y="965743"/>
                    <a:pt x="3972615" y="965743"/>
                  </a:cubicBezTo>
                  <a:cubicBezTo>
                    <a:pt x="3991701" y="965743"/>
                    <a:pt x="4009440" y="977859"/>
                    <a:pt x="4015696" y="996944"/>
                  </a:cubicBezTo>
                  <a:close/>
                  <a:moveTo>
                    <a:pt x="1794052" y="1024899"/>
                  </a:moveTo>
                  <a:cubicBezTo>
                    <a:pt x="1851387" y="1040341"/>
                    <a:pt x="1909910" y="1054675"/>
                    <a:pt x="1968116" y="1067504"/>
                  </a:cubicBezTo>
                  <a:cubicBezTo>
                    <a:pt x="1992586" y="1072889"/>
                    <a:pt x="2008028" y="1097043"/>
                    <a:pt x="2002643" y="1121513"/>
                  </a:cubicBezTo>
                  <a:cubicBezTo>
                    <a:pt x="1997258" y="1145983"/>
                    <a:pt x="1973025" y="1161584"/>
                    <a:pt x="1948634" y="1156041"/>
                  </a:cubicBezTo>
                  <a:cubicBezTo>
                    <a:pt x="1889082" y="1142974"/>
                    <a:pt x="1829055" y="1128244"/>
                    <a:pt x="1770453" y="1112406"/>
                  </a:cubicBezTo>
                  <a:cubicBezTo>
                    <a:pt x="1746300" y="1105912"/>
                    <a:pt x="1731966" y="1080967"/>
                    <a:pt x="1738539" y="1056813"/>
                  </a:cubicBezTo>
                  <a:cubicBezTo>
                    <a:pt x="1744003" y="1036619"/>
                    <a:pt x="1762296" y="1023315"/>
                    <a:pt x="1782253" y="1023315"/>
                  </a:cubicBezTo>
                  <a:cubicBezTo>
                    <a:pt x="1786133" y="1023315"/>
                    <a:pt x="1790172" y="1023790"/>
                    <a:pt x="1794131" y="1024899"/>
                  </a:cubicBezTo>
                  <a:close/>
                  <a:moveTo>
                    <a:pt x="3622826" y="1107813"/>
                  </a:moveTo>
                  <a:cubicBezTo>
                    <a:pt x="3628052" y="1132283"/>
                    <a:pt x="3612372" y="1156357"/>
                    <a:pt x="3587902" y="1161584"/>
                  </a:cubicBezTo>
                  <a:cubicBezTo>
                    <a:pt x="3528509" y="1174255"/>
                    <a:pt x="3467768" y="1185579"/>
                    <a:pt x="3407504" y="1195478"/>
                  </a:cubicBezTo>
                  <a:cubicBezTo>
                    <a:pt x="3382717" y="1199517"/>
                    <a:pt x="3359514" y="1182728"/>
                    <a:pt x="3355475" y="1158020"/>
                  </a:cubicBezTo>
                  <a:cubicBezTo>
                    <a:pt x="3351436" y="1133312"/>
                    <a:pt x="3368224" y="1110030"/>
                    <a:pt x="3392932" y="1105991"/>
                  </a:cubicBezTo>
                  <a:cubicBezTo>
                    <a:pt x="3451772" y="1096409"/>
                    <a:pt x="3511086" y="1085243"/>
                    <a:pt x="3569055" y="1072968"/>
                  </a:cubicBezTo>
                  <a:cubicBezTo>
                    <a:pt x="3572222" y="1072256"/>
                    <a:pt x="3575390" y="1071939"/>
                    <a:pt x="3578557" y="1071939"/>
                  </a:cubicBezTo>
                  <a:cubicBezTo>
                    <a:pt x="3599464" y="1071939"/>
                    <a:pt x="3618312" y="1086589"/>
                    <a:pt x="3622826" y="1107892"/>
                  </a:cubicBezTo>
                  <a:close/>
                  <a:moveTo>
                    <a:pt x="2188031" y="1109001"/>
                  </a:moveTo>
                  <a:cubicBezTo>
                    <a:pt x="2246712" y="1118266"/>
                    <a:pt x="2306422" y="1126264"/>
                    <a:pt x="2365579" y="1132758"/>
                  </a:cubicBezTo>
                  <a:cubicBezTo>
                    <a:pt x="2390445" y="1135530"/>
                    <a:pt x="2408421" y="1157862"/>
                    <a:pt x="2405729" y="1182807"/>
                  </a:cubicBezTo>
                  <a:cubicBezTo>
                    <a:pt x="2402957" y="1207753"/>
                    <a:pt x="2380467" y="1225729"/>
                    <a:pt x="2355680" y="1222957"/>
                  </a:cubicBezTo>
                  <a:cubicBezTo>
                    <a:pt x="2295098" y="1216305"/>
                    <a:pt x="2233962" y="1208148"/>
                    <a:pt x="2173856" y="1198645"/>
                  </a:cubicBezTo>
                  <a:cubicBezTo>
                    <a:pt x="2149069" y="1194765"/>
                    <a:pt x="2132201" y="1171562"/>
                    <a:pt x="2136160" y="1146775"/>
                  </a:cubicBezTo>
                  <a:cubicBezTo>
                    <a:pt x="2139645" y="1124443"/>
                    <a:pt x="2158968" y="1108526"/>
                    <a:pt x="2180904" y="1108526"/>
                  </a:cubicBezTo>
                  <a:cubicBezTo>
                    <a:pt x="2183279" y="1108526"/>
                    <a:pt x="2185655" y="1108684"/>
                    <a:pt x="2188031" y="1109080"/>
                  </a:cubicBezTo>
                  <a:close/>
                  <a:moveTo>
                    <a:pt x="3220532" y="1175917"/>
                  </a:moveTo>
                  <a:cubicBezTo>
                    <a:pt x="3223066" y="1200863"/>
                    <a:pt x="3204931" y="1223116"/>
                    <a:pt x="3180065" y="1225650"/>
                  </a:cubicBezTo>
                  <a:cubicBezTo>
                    <a:pt x="3119563" y="1231827"/>
                    <a:pt x="3057951" y="1236736"/>
                    <a:pt x="2997053" y="1240063"/>
                  </a:cubicBezTo>
                  <a:cubicBezTo>
                    <a:pt x="2971712" y="1241488"/>
                    <a:pt x="2950647" y="1222245"/>
                    <a:pt x="2949300" y="1197299"/>
                  </a:cubicBezTo>
                  <a:cubicBezTo>
                    <a:pt x="2947954" y="1172275"/>
                    <a:pt x="2967119" y="1150893"/>
                    <a:pt x="2992064" y="1149547"/>
                  </a:cubicBezTo>
                  <a:cubicBezTo>
                    <a:pt x="3051537" y="1146300"/>
                    <a:pt x="3111723" y="1141548"/>
                    <a:pt x="3170800" y="1135450"/>
                  </a:cubicBezTo>
                  <a:cubicBezTo>
                    <a:pt x="3172384" y="1135292"/>
                    <a:pt x="3173967" y="1135213"/>
                    <a:pt x="3175472" y="1135213"/>
                  </a:cubicBezTo>
                  <a:cubicBezTo>
                    <a:pt x="3198437" y="1135213"/>
                    <a:pt x="3218077" y="1152556"/>
                    <a:pt x="3220532" y="1175917"/>
                  </a:cubicBezTo>
                  <a:close/>
                  <a:moveTo>
                    <a:pt x="2588899" y="1150497"/>
                  </a:moveTo>
                  <a:cubicBezTo>
                    <a:pt x="2648293" y="1153506"/>
                    <a:pt x="2708558" y="1155090"/>
                    <a:pt x="2768031" y="1155248"/>
                  </a:cubicBezTo>
                  <a:cubicBezTo>
                    <a:pt x="2793055" y="1155248"/>
                    <a:pt x="2813328" y="1175680"/>
                    <a:pt x="2813249" y="1200704"/>
                  </a:cubicBezTo>
                  <a:cubicBezTo>
                    <a:pt x="2813170" y="1225729"/>
                    <a:pt x="2792897" y="1245923"/>
                    <a:pt x="2767872" y="1245923"/>
                  </a:cubicBezTo>
                  <a:lnTo>
                    <a:pt x="2767714" y="1245923"/>
                  </a:lnTo>
                  <a:cubicBezTo>
                    <a:pt x="2706816" y="1245685"/>
                    <a:pt x="2645125" y="1244102"/>
                    <a:pt x="2584306" y="1241013"/>
                  </a:cubicBezTo>
                  <a:cubicBezTo>
                    <a:pt x="2559281" y="1239746"/>
                    <a:pt x="2540038" y="1218443"/>
                    <a:pt x="2541305" y="1193419"/>
                  </a:cubicBezTo>
                  <a:cubicBezTo>
                    <a:pt x="2542493" y="1169186"/>
                    <a:pt x="2562528" y="1150339"/>
                    <a:pt x="2586523" y="1150339"/>
                  </a:cubicBezTo>
                  <a:cubicBezTo>
                    <a:pt x="2587315" y="1150339"/>
                    <a:pt x="2588107" y="1150339"/>
                    <a:pt x="2588820" y="1150339"/>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494" name="Google Shape;5494;p263"/>
            <p:cNvSpPr/>
            <p:nvPr/>
          </p:nvSpPr>
          <p:spPr>
            <a:xfrm>
              <a:off x="7652863" y="5799329"/>
              <a:ext cx="1020279" cy="943417"/>
            </a:xfrm>
            <a:custGeom>
              <a:avLst/>
              <a:gdLst/>
              <a:ahLst/>
              <a:cxnLst/>
              <a:rect l="l" t="t" r="r" b="b"/>
              <a:pathLst>
                <a:path w="1020279" h="943417" extrusionOk="0">
                  <a:moveTo>
                    <a:pt x="16200" y="215675"/>
                  </a:moveTo>
                  <a:lnTo>
                    <a:pt x="540686" y="911612"/>
                  </a:lnTo>
                  <a:cubicBezTo>
                    <a:pt x="577590" y="960632"/>
                    <a:pt x="653693" y="951366"/>
                    <a:pt x="677846" y="894982"/>
                  </a:cubicBezTo>
                  <a:lnTo>
                    <a:pt x="1013698" y="111380"/>
                  </a:lnTo>
                  <a:cubicBezTo>
                    <a:pt x="1037693" y="55391"/>
                    <a:pt x="992792" y="-5744"/>
                    <a:pt x="932210" y="432"/>
                  </a:cubicBezTo>
                  <a:lnTo>
                    <a:pt x="71871" y="88098"/>
                  </a:lnTo>
                  <a:cubicBezTo>
                    <a:pt x="9943" y="94433"/>
                    <a:pt x="-21258" y="165943"/>
                    <a:pt x="16200" y="215596"/>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495" name="Google Shape;5495;p263"/>
            <p:cNvSpPr/>
            <p:nvPr/>
          </p:nvSpPr>
          <p:spPr>
            <a:xfrm>
              <a:off x="3178261" y="51949"/>
              <a:ext cx="5885208" cy="5885209"/>
            </a:xfrm>
            <a:custGeom>
              <a:avLst/>
              <a:gdLst/>
              <a:ahLst/>
              <a:cxnLst/>
              <a:rect l="l" t="t" r="r" b="b"/>
              <a:pathLst>
                <a:path w="5885208" h="5885209" extrusionOk="0">
                  <a:moveTo>
                    <a:pt x="5885209" y="2942605"/>
                  </a:moveTo>
                  <a:cubicBezTo>
                    <a:pt x="5885209" y="4567761"/>
                    <a:pt x="4567760" y="5885210"/>
                    <a:pt x="2942604" y="5885210"/>
                  </a:cubicBezTo>
                  <a:cubicBezTo>
                    <a:pt x="1317449" y="5885210"/>
                    <a:pt x="0" y="4567761"/>
                    <a:pt x="0" y="2942605"/>
                  </a:cubicBezTo>
                  <a:cubicBezTo>
                    <a:pt x="0" y="1317449"/>
                    <a:pt x="1317449" y="0"/>
                    <a:pt x="2942604" y="0"/>
                  </a:cubicBezTo>
                  <a:cubicBezTo>
                    <a:pt x="4567760" y="0"/>
                    <a:pt x="5885209" y="1317449"/>
                    <a:pt x="5885209" y="2942605"/>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496" name="Google Shape;5496;p263"/>
            <p:cNvSpPr/>
            <p:nvPr/>
          </p:nvSpPr>
          <p:spPr>
            <a:xfrm>
              <a:off x="3467707" y="339177"/>
              <a:ext cx="5306317" cy="5306318"/>
            </a:xfrm>
            <a:custGeom>
              <a:avLst/>
              <a:gdLst/>
              <a:ahLst/>
              <a:cxnLst/>
              <a:rect l="l" t="t" r="r" b="b"/>
              <a:pathLst>
                <a:path w="5306317" h="5306318" extrusionOk="0">
                  <a:moveTo>
                    <a:pt x="5306318" y="2653159"/>
                  </a:moveTo>
                  <a:cubicBezTo>
                    <a:pt x="5306318" y="4118459"/>
                    <a:pt x="4118458" y="5306318"/>
                    <a:pt x="2653159" y="5306318"/>
                  </a:cubicBezTo>
                  <a:cubicBezTo>
                    <a:pt x="1187860" y="5306318"/>
                    <a:pt x="0" y="4118459"/>
                    <a:pt x="0" y="2653159"/>
                  </a:cubicBezTo>
                  <a:cubicBezTo>
                    <a:pt x="0" y="1187860"/>
                    <a:pt x="1187860" y="0"/>
                    <a:pt x="2653159" y="0"/>
                  </a:cubicBezTo>
                  <a:cubicBezTo>
                    <a:pt x="4118458" y="0"/>
                    <a:pt x="5306318" y="1187860"/>
                    <a:pt x="5306318" y="2653159"/>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grpSp>
      <p:pic>
        <p:nvPicPr>
          <p:cNvPr id="5497" name="Google Shape;5497;p263"/>
          <p:cNvPicPr preferRelativeResize="0"/>
          <p:nvPr/>
        </p:nvPicPr>
        <p:blipFill rotWithShape="1">
          <a:blip r:embed="rId3">
            <a:alphaModFix/>
          </a:blip>
          <a:srcRect l="258" r="258"/>
          <a:stretch/>
        </p:blipFill>
        <p:spPr>
          <a:xfrm>
            <a:off x="3081753" y="1665606"/>
            <a:ext cx="985901" cy="991052"/>
          </a:xfrm>
          <a:prstGeom prst="ellipse">
            <a:avLst/>
          </a:prstGeom>
          <a:noFill/>
          <a:ln>
            <a:noFill/>
          </a:ln>
        </p:spPr>
      </p:pic>
      <p:pic>
        <p:nvPicPr>
          <p:cNvPr id="5498" name="Google Shape;5498;p263"/>
          <p:cNvPicPr preferRelativeResize="0"/>
          <p:nvPr/>
        </p:nvPicPr>
        <p:blipFill rotWithShape="1">
          <a:blip r:embed="rId4">
            <a:alphaModFix/>
          </a:blip>
          <a:srcRect l="35600" t="20618" r="14823" b="31842"/>
          <a:stretch/>
        </p:blipFill>
        <p:spPr>
          <a:xfrm>
            <a:off x="3081663" y="1665525"/>
            <a:ext cx="985800" cy="991200"/>
          </a:xfrm>
          <a:prstGeom prst="ellipse">
            <a:avLst/>
          </a:prstGeom>
          <a:noFill/>
          <a:ln>
            <a:noFill/>
          </a:ln>
        </p:spPr>
      </p:pic>
      <p:sp>
        <p:nvSpPr>
          <p:cNvPr id="5499" name="Google Shape;5499;p263"/>
          <p:cNvSpPr/>
          <p:nvPr/>
        </p:nvSpPr>
        <p:spPr>
          <a:xfrm>
            <a:off x="2958543" y="1545239"/>
            <a:ext cx="378203" cy="378203"/>
          </a:xfrm>
          <a:custGeom>
            <a:avLst/>
            <a:gdLst/>
            <a:ahLst/>
            <a:cxnLst/>
            <a:rect l="l" t="t" r="r" b="b"/>
            <a:pathLst>
              <a:path w="1813806" h="1813806" extrusionOk="0">
                <a:moveTo>
                  <a:pt x="906903" y="0"/>
                </a:moveTo>
                <a:cubicBezTo>
                  <a:pt x="406808" y="0"/>
                  <a:pt x="0" y="406808"/>
                  <a:pt x="0" y="906903"/>
                </a:cubicBezTo>
                <a:cubicBezTo>
                  <a:pt x="0" y="1406999"/>
                  <a:pt x="406808" y="1813806"/>
                  <a:pt x="906903" y="1813806"/>
                </a:cubicBezTo>
                <a:cubicBezTo>
                  <a:pt x="1406999" y="1813806"/>
                  <a:pt x="1813806" y="1406999"/>
                  <a:pt x="1813806" y="906903"/>
                </a:cubicBezTo>
                <a:cubicBezTo>
                  <a:pt x="1813806" y="406808"/>
                  <a:pt x="1406999" y="0"/>
                  <a:pt x="906903" y="0"/>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500" name="Google Shape;5500;p263"/>
          <p:cNvSpPr/>
          <p:nvPr/>
        </p:nvSpPr>
        <p:spPr>
          <a:xfrm>
            <a:off x="2998798" y="1585050"/>
            <a:ext cx="297325" cy="297325"/>
          </a:xfrm>
          <a:custGeom>
            <a:avLst/>
            <a:gdLst/>
            <a:ahLst/>
            <a:cxnLst/>
            <a:rect l="l" t="t" r="r" b="b"/>
            <a:pathLst>
              <a:path w="1425925" h="1425925" extrusionOk="0">
                <a:moveTo>
                  <a:pt x="1425925" y="712963"/>
                </a:moveTo>
                <a:cubicBezTo>
                  <a:pt x="1425925" y="319222"/>
                  <a:pt x="1106704" y="0"/>
                  <a:pt x="712963" y="0"/>
                </a:cubicBezTo>
                <a:cubicBezTo>
                  <a:pt x="319222" y="0"/>
                  <a:pt x="0" y="319222"/>
                  <a:pt x="0" y="712963"/>
                </a:cubicBezTo>
                <a:cubicBezTo>
                  <a:pt x="0" y="1106704"/>
                  <a:pt x="319222" y="1425926"/>
                  <a:pt x="712963" y="1425926"/>
                </a:cubicBezTo>
                <a:cubicBezTo>
                  <a:pt x="1106704" y="1425926"/>
                  <a:pt x="1425925" y="1106704"/>
                  <a:pt x="1425925" y="712963"/>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501" name="Google Shape;5501;p263"/>
          <p:cNvSpPr txBox="1"/>
          <p:nvPr/>
        </p:nvSpPr>
        <p:spPr>
          <a:xfrm>
            <a:off x="2793575" y="3045650"/>
            <a:ext cx="1873187" cy="130431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chemeClr val="lt1"/>
                </a:solidFill>
                <a:latin typeface="Open Sans"/>
                <a:ea typeface="Open Sans"/>
                <a:cs typeface="Open Sans"/>
                <a:sym typeface="Open Sans"/>
              </a:rPr>
              <a:t>Step 2</a:t>
            </a:r>
            <a:r>
              <a:rPr lang="en" sz="1100" b="1">
                <a:solidFill>
                  <a:srgbClr val="368FC7"/>
                </a:solidFill>
                <a:latin typeface="Open Sans"/>
                <a:ea typeface="Open Sans"/>
                <a:cs typeface="Open Sans"/>
                <a:sym typeface="Open Sans"/>
              </a:rPr>
              <a:t> </a:t>
            </a:r>
            <a:r>
              <a:rPr lang="en" sz="1100">
                <a:solidFill>
                  <a:schemeClr val="dk2"/>
                </a:solidFill>
                <a:latin typeface="Open Sans Light"/>
                <a:ea typeface="Open Sans Light"/>
                <a:cs typeface="Open Sans Light"/>
                <a:sym typeface="Open Sans Light"/>
              </a:rPr>
              <a:t>|</a:t>
            </a:r>
            <a:r>
              <a:rPr lang="en" sz="1100" b="1">
                <a:solidFill>
                  <a:srgbClr val="368FC7"/>
                </a:solidFill>
                <a:latin typeface="Open Sans"/>
                <a:ea typeface="Open Sans"/>
                <a:cs typeface="Open Sans"/>
                <a:sym typeface="Open Sans"/>
              </a:rPr>
              <a:t> </a:t>
            </a:r>
            <a:r>
              <a:rPr lang="en" sz="1100" b="1">
                <a:solidFill>
                  <a:schemeClr val="lt1"/>
                </a:solidFill>
                <a:latin typeface="Open Sans"/>
                <a:ea typeface="Open Sans"/>
                <a:cs typeface="Open Sans"/>
                <a:sym typeface="Open Sans"/>
              </a:rPr>
              <a:t>Process</a:t>
            </a:r>
            <a:endParaRPr sz="1100" b="1">
              <a:solidFill>
                <a:schemeClr val="lt1"/>
              </a:solidFill>
              <a:latin typeface="Open Sans"/>
              <a:ea typeface="Open Sans"/>
              <a:cs typeface="Open Sans"/>
              <a:sym typeface="Open Sans"/>
            </a:endParaRPr>
          </a:p>
          <a:p>
            <a:pPr marL="0" lvl="0" indent="0" algn="l" rtl="0">
              <a:spcBef>
                <a:spcPts val="0"/>
              </a:spcBef>
              <a:spcAft>
                <a:spcPts val="0"/>
              </a:spcAft>
              <a:buNone/>
            </a:pPr>
            <a:r>
              <a:rPr lang="en" sz="1000">
                <a:solidFill>
                  <a:schemeClr val="lt1"/>
                </a:solidFill>
                <a:latin typeface="Open Sans"/>
                <a:ea typeface="Open Sans"/>
                <a:cs typeface="Open Sans"/>
                <a:sym typeface="Open Sans"/>
              </a:rPr>
              <a:t>With tightly coupled GNSS and inertial processing engines inside TBC</a:t>
            </a:r>
            <a:endParaRPr sz="1000">
              <a:solidFill>
                <a:schemeClr val="lt1"/>
              </a:solidFill>
              <a:latin typeface="Open Sans"/>
              <a:ea typeface="Open Sans"/>
              <a:cs typeface="Open Sans"/>
              <a:sym typeface="Open Sans"/>
            </a:endParaRPr>
          </a:p>
          <a:p>
            <a:pPr marL="0" lvl="0" indent="0" algn="l" rtl="0">
              <a:lnSpc>
                <a:spcPct val="115000"/>
              </a:lnSpc>
              <a:spcBef>
                <a:spcPts val="0"/>
              </a:spcBef>
              <a:spcAft>
                <a:spcPts val="0"/>
              </a:spcAft>
              <a:buNone/>
            </a:pPr>
            <a:endParaRPr sz="1100">
              <a:solidFill>
                <a:schemeClr val="lt1"/>
              </a:solidFill>
              <a:latin typeface="Open Sans"/>
              <a:ea typeface="Open Sans"/>
              <a:cs typeface="Open Sans"/>
              <a:sym typeface="Open Sans"/>
            </a:endParaRPr>
          </a:p>
          <a:p>
            <a:pPr marL="0" lvl="0" indent="0" algn="l" rtl="0">
              <a:lnSpc>
                <a:spcPct val="115000"/>
              </a:lnSpc>
              <a:spcBef>
                <a:spcPts val="0"/>
              </a:spcBef>
              <a:spcAft>
                <a:spcPts val="1600"/>
              </a:spcAft>
              <a:buNone/>
            </a:pPr>
            <a:endParaRPr sz="1100" b="1">
              <a:solidFill>
                <a:schemeClr val="lt1"/>
              </a:solidFill>
              <a:latin typeface="Open Sans"/>
              <a:ea typeface="Open Sans"/>
              <a:cs typeface="Open Sans"/>
              <a:sym typeface="Open Sans"/>
            </a:endParaRPr>
          </a:p>
        </p:txBody>
      </p:sp>
      <p:grpSp>
        <p:nvGrpSpPr>
          <p:cNvPr id="5502" name="Google Shape;5502;p263"/>
          <p:cNvGrpSpPr/>
          <p:nvPr/>
        </p:nvGrpSpPr>
        <p:grpSpPr>
          <a:xfrm>
            <a:off x="3041411" y="1627481"/>
            <a:ext cx="212465" cy="212465"/>
            <a:chOff x="2276512" y="4587160"/>
            <a:chExt cx="237789" cy="237789"/>
          </a:xfrm>
        </p:grpSpPr>
        <p:sp>
          <p:nvSpPr>
            <p:cNvPr id="5503" name="Google Shape;5503;p263"/>
            <p:cNvSpPr/>
            <p:nvPr/>
          </p:nvSpPr>
          <p:spPr>
            <a:xfrm>
              <a:off x="2276512" y="4587160"/>
              <a:ext cx="237789" cy="237789"/>
            </a:xfrm>
            <a:custGeom>
              <a:avLst/>
              <a:gdLst/>
              <a:ahLst/>
              <a:cxnLst/>
              <a:rect l="l" t="t" r="r" b="b"/>
              <a:pathLst>
                <a:path w="237789" h="237789" extrusionOk="0">
                  <a:moveTo>
                    <a:pt x="118895" y="0"/>
                  </a:moveTo>
                  <a:cubicBezTo>
                    <a:pt x="53078" y="0"/>
                    <a:pt x="0" y="53609"/>
                    <a:pt x="0" y="118894"/>
                  </a:cubicBezTo>
                  <a:cubicBezTo>
                    <a:pt x="0" y="184180"/>
                    <a:pt x="53609" y="237789"/>
                    <a:pt x="118895" y="237789"/>
                  </a:cubicBezTo>
                  <a:cubicBezTo>
                    <a:pt x="184711" y="237789"/>
                    <a:pt x="237789" y="184180"/>
                    <a:pt x="237789" y="118894"/>
                  </a:cubicBezTo>
                  <a:cubicBezTo>
                    <a:pt x="237789" y="53609"/>
                    <a:pt x="184711" y="0"/>
                    <a:pt x="118895" y="0"/>
                  </a:cubicBezTo>
                  <a:close/>
                  <a:moveTo>
                    <a:pt x="118895" y="227704"/>
                  </a:moveTo>
                  <a:cubicBezTo>
                    <a:pt x="71124" y="227704"/>
                    <a:pt x="30254" y="196388"/>
                    <a:pt x="15923" y="153395"/>
                  </a:cubicBezTo>
                  <a:lnTo>
                    <a:pt x="221866" y="153395"/>
                  </a:lnTo>
                  <a:cubicBezTo>
                    <a:pt x="207535" y="196388"/>
                    <a:pt x="166665" y="227704"/>
                    <a:pt x="118895" y="227704"/>
                  </a:cubicBezTo>
                  <a:close/>
                  <a:moveTo>
                    <a:pt x="60509" y="119425"/>
                  </a:moveTo>
                  <a:cubicBezTo>
                    <a:pt x="60509" y="87048"/>
                    <a:pt x="86517" y="61040"/>
                    <a:pt x="118895" y="61040"/>
                  </a:cubicBezTo>
                  <a:cubicBezTo>
                    <a:pt x="151272" y="61040"/>
                    <a:pt x="177280" y="87048"/>
                    <a:pt x="177280" y="119425"/>
                  </a:cubicBezTo>
                  <a:cubicBezTo>
                    <a:pt x="177280" y="127387"/>
                    <a:pt x="175688" y="135349"/>
                    <a:pt x="171972" y="142779"/>
                  </a:cubicBezTo>
                  <a:lnTo>
                    <a:pt x="65286" y="142779"/>
                  </a:lnTo>
                  <a:cubicBezTo>
                    <a:pt x="62101" y="135349"/>
                    <a:pt x="60509" y="127387"/>
                    <a:pt x="60509" y="119425"/>
                  </a:cubicBezTo>
                  <a:close/>
                  <a:moveTo>
                    <a:pt x="183650" y="142779"/>
                  </a:moveTo>
                  <a:cubicBezTo>
                    <a:pt x="186304" y="135349"/>
                    <a:pt x="187896" y="127387"/>
                    <a:pt x="187896" y="119425"/>
                  </a:cubicBezTo>
                  <a:cubicBezTo>
                    <a:pt x="187896" y="81209"/>
                    <a:pt x="157111" y="50424"/>
                    <a:pt x="118895" y="50424"/>
                  </a:cubicBezTo>
                  <a:cubicBezTo>
                    <a:pt x="80679" y="50424"/>
                    <a:pt x="49893" y="81209"/>
                    <a:pt x="49893" y="119425"/>
                  </a:cubicBezTo>
                  <a:cubicBezTo>
                    <a:pt x="49893" y="127387"/>
                    <a:pt x="51486" y="135349"/>
                    <a:pt x="54140" y="142779"/>
                  </a:cubicBezTo>
                  <a:lnTo>
                    <a:pt x="13269" y="142779"/>
                  </a:lnTo>
                  <a:cubicBezTo>
                    <a:pt x="11677" y="135349"/>
                    <a:pt x="10616" y="127387"/>
                    <a:pt x="10616" y="119425"/>
                  </a:cubicBezTo>
                  <a:cubicBezTo>
                    <a:pt x="10616" y="59447"/>
                    <a:pt x="59447" y="11146"/>
                    <a:pt x="118895" y="11146"/>
                  </a:cubicBezTo>
                  <a:cubicBezTo>
                    <a:pt x="178342" y="11146"/>
                    <a:pt x="227174" y="59978"/>
                    <a:pt x="227174" y="119425"/>
                  </a:cubicBezTo>
                  <a:cubicBezTo>
                    <a:pt x="227174" y="127387"/>
                    <a:pt x="226112" y="135349"/>
                    <a:pt x="224520" y="142779"/>
                  </a:cubicBezTo>
                  <a:lnTo>
                    <a:pt x="183650" y="142779"/>
                  </a:lnTo>
                  <a:close/>
                </a:path>
              </a:pathLst>
            </a:custGeom>
            <a:solidFill>
              <a:srgbClr val="00305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504" name="Google Shape;5504;p263"/>
            <p:cNvSpPr/>
            <p:nvPr/>
          </p:nvSpPr>
          <p:spPr>
            <a:xfrm>
              <a:off x="2293497" y="4701278"/>
              <a:ext cx="26538" cy="10615"/>
            </a:xfrm>
            <a:custGeom>
              <a:avLst/>
              <a:gdLst/>
              <a:ahLst/>
              <a:cxnLst/>
              <a:rect l="l" t="t" r="r" b="b"/>
              <a:pathLst>
                <a:path w="26538" h="10615" extrusionOk="0">
                  <a:moveTo>
                    <a:pt x="5308" y="10616"/>
                  </a:moveTo>
                  <a:lnTo>
                    <a:pt x="21231" y="10616"/>
                  </a:lnTo>
                  <a:cubicBezTo>
                    <a:pt x="24416" y="10616"/>
                    <a:pt x="26539" y="8492"/>
                    <a:pt x="26539" y="5308"/>
                  </a:cubicBezTo>
                  <a:cubicBezTo>
                    <a:pt x="26539" y="2123"/>
                    <a:pt x="24416" y="0"/>
                    <a:pt x="21231" y="0"/>
                  </a:cubicBezTo>
                  <a:lnTo>
                    <a:pt x="5308" y="0"/>
                  </a:lnTo>
                  <a:cubicBezTo>
                    <a:pt x="2123" y="0"/>
                    <a:pt x="0" y="2123"/>
                    <a:pt x="0" y="5308"/>
                  </a:cubicBezTo>
                  <a:cubicBezTo>
                    <a:pt x="0" y="8492"/>
                    <a:pt x="2123" y="10616"/>
                    <a:pt x="5308" y="10616"/>
                  </a:cubicBezTo>
                  <a:close/>
                </a:path>
              </a:pathLst>
            </a:custGeom>
            <a:solidFill>
              <a:srgbClr val="00305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505" name="Google Shape;5505;p263"/>
            <p:cNvSpPr/>
            <p:nvPr/>
          </p:nvSpPr>
          <p:spPr>
            <a:xfrm>
              <a:off x="2470246" y="4701278"/>
              <a:ext cx="26538" cy="10615"/>
            </a:xfrm>
            <a:custGeom>
              <a:avLst/>
              <a:gdLst/>
              <a:ahLst/>
              <a:cxnLst/>
              <a:rect l="l" t="t" r="r" b="b"/>
              <a:pathLst>
                <a:path w="26538" h="10615" extrusionOk="0">
                  <a:moveTo>
                    <a:pt x="0" y="5308"/>
                  </a:moveTo>
                  <a:cubicBezTo>
                    <a:pt x="0" y="8492"/>
                    <a:pt x="2123" y="10616"/>
                    <a:pt x="5308" y="10616"/>
                  </a:cubicBezTo>
                  <a:lnTo>
                    <a:pt x="21231" y="10616"/>
                  </a:lnTo>
                  <a:cubicBezTo>
                    <a:pt x="24416" y="10616"/>
                    <a:pt x="26539" y="8492"/>
                    <a:pt x="26539" y="5308"/>
                  </a:cubicBezTo>
                  <a:cubicBezTo>
                    <a:pt x="26539" y="2123"/>
                    <a:pt x="24416" y="0"/>
                    <a:pt x="21231" y="0"/>
                  </a:cubicBezTo>
                  <a:lnTo>
                    <a:pt x="5308" y="0"/>
                  </a:lnTo>
                  <a:cubicBezTo>
                    <a:pt x="2123" y="0"/>
                    <a:pt x="0" y="2123"/>
                    <a:pt x="0" y="5308"/>
                  </a:cubicBezTo>
                  <a:close/>
                </a:path>
              </a:pathLst>
            </a:custGeom>
            <a:solidFill>
              <a:srgbClr val="00305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506" name="Google Shape;5506;p263"/>
            <p:cNvSpPr/>
            <p:nvPr/>
          </p:nvSpPr>
          <p:spPr>
            <a:xfrm>
              <a:off x="2306784" y="4651698"/>
              <a:ext cx="24615" cy="18794"/>
            </a:xfrm>
            <a:custGeom>
              <a:avLst/>
              <a:gdLst/>
              <a:ahLst/>
              <a:cxnLst/>
              <a:rect l="l" t="t" r="r" b="b"/>
              <a:pathLst>
                <a:path w="24615" h="18794" extrusionOk="0">
                  <a:moveTo>
                    <a:pt x="2636" y="10302"/>
                  </a:moveTo>
                  <a:lnTo>
                    <a:pt x="16436" y="18264"/>
                  </a:lnTo>
                  <a:cubicBezTo>
                    <a:pt x="17497" y="18795"/>
                    <a:pt x="18028" y="18795"/>
                    <a:pt x="19090" y="18795"/>
                  </a:cubicBezTo>
                  <a:cubicBezTo>
                    <a:pt x="20682" y="18795"/>
                    <a:pt x="22805" y="17733"/>
                    <a:pt x="23867" y="16141"/>
                  </a:cubicBezTo>
                  <a:cubicBezTo>
                    <a:pt x="25459" y="13487"/>
                    <a:pt x="24398" y="10302"/>
                    <a:pt x="21744" y="8710"/>
                  </a:cubicBezTo>
                  <a:lnTo>
                    <a:pt x="7944" y="748"/>
                  </a:lnTo>
                  <a:cubicBezTo>
                    <a:pt x="5290" y="-844"/>
                    <a:pt x="2105" y="217"/>
                    <a:pt x="513" y="2871"/>
                  </a:cubicBezTo>
                  <a:cubicBezTo>
                    <a:pt x="-549" y="5525"/>
                    <a:pt x="-18" y="8710"/>
                    <a:pt x="2636" y="10302"/>
                  </a:cubicBezTo>
                  <a:close/>
                </a:path>
              </a:pathLst>
            </a:custGeom>
            <a:solidFill>
              <a:srgbClr val="00305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507" name="Google Shape;5507;p263"/>
            <p:cNvSpPr/>
            <p:nvPr/>
          </p:nvSpPr>
          <p:spPr>
            <a:xfrm>
              <a:off x="2341816" y="4617433"/>
              <a:ext cx="18540" cy="24397"/>
            </a:xfrm>
            <a:custGeom>
              <a:avLst/>
              <a:gdLst/>
              <a:ahLst/>
              <a:cxnLst/>
              <a:rect l="l" t="t" r="r" b="b"/>
              <a:pathLst>
                <a:path w="18540" h="24397" extrusionOk="0">
                  <a:moveTo>
                    <a:pt x="8474" y="21744"/>
                  </a:moveTo>
                  <a:cubicBezTo>
                    <a:pt x="9536" y="23336"/>
                    <a:pt x="11128" y="24398"/>
                    <a:pt x="13251" y="24398"/>
                  </a:cubicBezTo>
                  <a:cubicBezTo>
                    <a:pt x="14313" y="24398"/>
                    <a:pt x="14844" y="24398"/>
                    <a:pt x="15905" y="23867"/>
                  </a:cubicBezTo>
                  <a:cubicBezTo>
                    <a:pt x="18559" y="22274"/>
                    <a:pt x="19090" y="19090"/>
                    <a:pt x="18028" y="16436"/>
                  </a:cubicBezTo>
                  <a:lnTo>
                    <a:pt x="10067" y="2636"/>
                  </a:lnTo>
                  <a:cubicBezTo>
                    <a:pt x="8474" y="-18"/>
                    <a:pt x="5290" y="-549"/>
                    <a:pt x="2636" y="513"/>
                  </a:cubicBezTo>
                  <a:cubicBezTo>
                    <a:pt x="-18" y="2105"/>
                    <a:pt x="-549" y="5290"/>
                    <a:pt x="513" y="7944"/>
                  </a:cubicBezTo>
                  <a:lnTo>
                    <a:pt x="8474" y="21744"/>
                  </a:lnTo>
                  <a:close/>
                </a:path>
              </a:pathLst>
            </a:custGeom>
            <a:solidFill>
              <a:srgbClr val="00305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508" name="Google Shape;5508;p263"/>
            <p:cNvSpPr/>
            <p:nvPr/>
          </p:nvSpPr>
          <p:spPr>
            <a:xfrm>
              <a:off x="2389568" y="4604676"/>
              <a:ext cx="10615" cy="26538"/>
            </a:xfrm>
            <a:custGeom>
              <a:avLst/>
              <a:gdLst/>
              <a:ahLst/>
              <a:cxnLst/>
              <a:rect l="l" t="t" r="r" b="b"/>
              <a:pathLst>
                <a:path w="10615" h="26538" extrusionOk="0">
                  <a:moveTo>
                    <a:pt x="5308" y="26539"/>
                  </a:moveTo>
                  <a:cubicBezTo>
                    <a:pt x="8492" y="26539"/>
                    <a:pt x="10616" y="24416"/>
                    <a:pt x="10616" y="21231"/>
                  </a:cubicBezTo>
                  <a:lnTo>
                    <a:pt x="10616" y="5308"/>
                  </a:lnTo>
                  <a:cubicBezTo>
                    <a:pt x="10616" y="2123"/>
                    <a:pt x="8492" y="0"/>
                    <a:pt x="5308" y="0"/>
                  </a:cubicBezTo>
                  <a:cubicBezTo>
                    <a:pt x="2123" y="0"/>
                    <a:pt x="0" y="2123"/>
                    <a:pt x="0" y="5308"/>
                  </a:cubicBezTo>
                  <a:lnTo>
                    <a:pt x="0" y="21231"/>
                  </a:lnTo>
                  <a:cubicBezTo>
                    <a:pt x="0" y="24416"/>
                    <a:pt x="2654" y="26539"/>
                    <a:pt x="5308" y="26539"/>
                  </a:cubicBezTo>
                  <a:close/>
                </a:path>
              </a:pathLst>
            </a:custGeom>
            <a:solidFill>
              <a:srgbClr val="00305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509" name="Google Shape;5509;p263"/>
            <p:cNvSpPr/>
            <p:nvPr/>
          </p:nvSpPr>
          <p:spPr>
            <a:xfrm>
              <a:off x="2429925" y="4617197"/>
              <a:ext cx="18776" cy="24633"/>
            </a:xfrm>
            <a:custGeom>
              <a:avLst/>
              <a:gdLst/>
              <a:ahLst/>
              <a:cxnLst/>
              <a:rect l="l" t="t" r="r" b="b"/>
              <a:pathLst>
                <a:path w="18776" h="24633" extrusionOk="0">
                  <a:moveTo>
                    <a:pt x="2636" y="24103"/>
                  </a:moveTo>
                  <a:cubicBezTo>
                    <a:pt x="3697" y="24633"/>
                    <a:pt x="4228" y="24633"/>
                    <a:pt x="5290" y="24633"/>
                  </a:cubicBezTo>
                  <a:cubicBezTo>
                    <a:pt x="6882" y="24633"/>
                    <a:pt x="9005" y="23572"/>
                    <a:pt x="10067" y="21979"/>
                  </a:cubicBezTo>
                  <a:lnTo>
                    <a:pt x="18028" y="8179"/>
                  </a:lnTo>
                  <a:cubicBezTo>
                    <a:pt x="19621" y="5525"/>
                    <a:pt x="18559" y="2340"/>
                    <a:pt x="15905" y="748"/>
                  </a:cubicBezTo>
                  <a:cubicBezTo>
                    <a:pt x="13251" y="-844"/>
                    <a:pt x="10067" y="217"/>
                    <a:pt x="8474" y="2871"/>
                  </a:cubicBezTo>
                  <a:lnTo>
                    <a:pt x="513" y="16671"/>
                  </a:lnTo>
                  <a:cubicBezTo>
                    <a:pt x="-549" y="19325"/>
                    <a:pt x="-18" y="22510"/>
                    <a:pt x="2636" y="24103"/>
                  </a:cubicBezTo>
                  <a:close/>
                </a:path>
              </a:pathLst>
            </a:custGeom>
            <a:solidFill>
              <a:srgbClr val="00305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510" name="Google Shape;5510;p263"/>
            <p:cNvSpPr/>
            <p:nvPr/>
          </p:nvSpPr>
          <p:spPr>
            <a:xfrm>
              <a:off x="2459118" y="4652995"/>
              <a:ext cx="24379" cy="18558"/>
            </a:xfrm>
            <a:custGeom>
              <a:avLst/>
              <a:gdLst/>
              <a:ahLst/>
              <a:cxnLst/>
              <a:rect l="l" t="t" r="r" b="b"/>
              <a:pathLst>
                <a:path w="24379" h="18558" extrusionOk="0">
                  <a:moveTo>
                    <a:pt x="5290" y="18559"/>
                  </a:moveTo>
                  <a:cubicBezTo>
                    <a:pt x="6351" y="18559"/>
                    <a:pt x="6882" y="18559"/>
                    <a:pt x="7943" y="18028"/>
                  </a:cubicBezTo>
                  <a:lnTo>
                    <a:pt x="21744" y="10067"/>
                  </a:lnTo>
                  <a:cubicBezTo>
                    <a:pt x="24398" y="8474"/>
                    <a:pt x="24928" y="5289"/>
                    <a:pt x="23867" y="2636"/>
                  </a:cubicBezTo>
                  <a:cubicBezTo>
                    <a:pt x="22805" y="-18"/>
                    <a:pt x="19090" y="-549"/>
                    <a:pt x="16436" y="513"/>
                  </a:cubicBezTo>
                  <a:lnTo>
                    <a:pt x="2636" y="8474"/>
                  </a:lnTo>
                  <a:cubicBezTo>
                    <a:pt x="-18" y="10067"/>
                    <a:pt x="-549" y="13251"/>
                    <a:pt x="513" y="15905"/>
                  </a:cubicBezTo>
                  <a:cubicBezTo>
                    <a:pt x="2105" y="17498"/>
                    <a:pt x="3697" y="18559"/>
                    <a:pt x="5290" y="18559"/>
                  </a:cubicBezTo>
                  <a:close/>
                </a:path>
              </a:pathLst>
            </a:custGeom>
            <a:solidFill>
              <a:srgbClr val="00305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511" name="Google Shape;5511;p263"/>
            <p:cNvSpPr/>
            <p:nvPr/>
          </p:nvSpPr>
          <p:spPr>
            <a:xfrm>
              <a:off x="2376298" y="4673677"/>
              <a:ext cx="51485" cy="52016"/>
            </a:xfrm>
            <a:custGeom>
              <a:avLst/>
              <a:gdLst/>
              <a:ahLst/>
              <a:cxnLst/>
              <a:rect l="l" t="t" r="r" b="b"/>
              <a:pathLst>
                <a:path w="51485" h="52016" extrusionOk="0">
                  <a:moveTo>
                    <a:pt x="49893" y="1592"/>
                  </a:moveTo>
                  <a:cubicBezTo>
                    <a:pt x="47770" y="-531"/>
                    <a:pt x="44585" y="-531"/>
                    <a:pt x="42462" y="1592"/>
                  </a:cubicBezTo>
                  <a:lnTo>
                    <a:pt x="27600" y="15923"/>
                  </a:lnTo>
                  <a:cubicBezTo>
                    <a:pt x="24947" y="14862"/>
                    <a:pt x="22293" y="13800"/>
                    <a:pt x="19108" y="13800"/>
                  </a:cubicBezTo>
                  <a:cubicBezTo>
                    <a:pt x="8492" y="13800"/>
                    <a:pt x="0" y="22293"/>
                    <a:pt x="0" y="32908"/>
                  </a:cubicBezTo>
                  <a:cubicBezTo>
                    <a:pt x="0" y="43524"/>
                    <a:pt x="8492" y="52016"/>
                    <a:pt x="19108" y="52016"/>
                  </a:cubicBezTo>
                  <a:cubicBezTo>
                    <a:pt x="29724" y="52016"/>
                    <a:pt x="38216" y="43524"/>
                    <a:pt x="38216" y="32908"/>
                  </a:cubicBezTo>
                  <a:cubicBezTo>
                    <a:pt x="38216" y="29193"/>
                    <a:pt x="37155" y="26008"/>
                    <a:pt x="35562" y="23354"/>
                  </a:cubicBezTo>
                  <a:lnTo>
                    <a:pt x="49893" y="9023"/>
                  </a:lnTo>
                  <a:cubicBezTo>
                    <a:pt x="52016" y="6900"/>
                    <a:pt x="52016" y="3715"/>
                    <a:pt x="49893" y="1592"/>
                  </a:cubicBezTo>
                  <a:close/>
                  <a:moveTo>
                    <a:pt x="19108" y="41401"/>
                  </a:moveTo>
                  <a:cubicBezTo>
                    <a:pt x="14331" y="41401"/>
                    <a:pt x="10616" y="37685"/>
                    <a:pt x="10616" y="32908"/>
                  </a:cubicBezTo>
                  <a:cubicBezTo>
                    <a:pt x="10616" y="28131"/>
                    <a:pt x="14331" y="24416"/>
                    <a:pt x="19108" y="24416"/>
                  </a:cubicBezTo>
                  <a:cubicBezTo>
                    <a:pt x="23885" y="24416"/>
                    <a:pt x="27600" y="28131"/>
                    <a:pt x="27600" y="32908"/>
                  </a:cubicBezTo>
                  <a:cubicBezTo>
                    <a:pt x="27600" y="37685"/>
                    <a:pt x="23885" y="41401"/>
                    <a:pt x="19108" y="41401"/>
                  </a:cubicBezTo>
                  <a:close/>
                </a:path>
              </a:pathLst>
            </a:custGeom>
            <a:solidFill>
              <a:srgbClr val="00305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512" name="Google Shape;5512;p263"/>
            <p:cNvSpPr/>
            <p:nvPr/>
          </p:nvSpPr>
          <p:spPr>
            <a:xfrm>
              <a:off x="2349229" y="4754356"/>
              <a:ext cx="91293" cy="38216"/>
            </a:xfrm>
            <a:custGeom>
              <a:avLst/>
              <a:gdLst/>
              <a:ahLst/>
              <a:cxnLst/>
              <a:rect l="l" t="t" r="r" b="b"/>
              <a:pathLst>
                <a:path w="91293" h="38216" extrusionOk="0">
                  <a:moveTo>
                    <a:pt x="85986" y="0"/>
                  </a:moveTo>
                  <a:lnTo>
                    <a:pt x="5308" y="0"/>
                  </a:lnTo>
                  <a:cubicBezTo>
                    <a:pt x="2654" y="0"/>
                    <a:pt x="0" y="2654"/>
                    <a:pt x="0" y="5308"/>
                  </a:cubicBezTo>
                  <a:lnTo>
                    <a:pt x="0" y="32908"/>
                  </a:lnTo>
                  <a:cubicBezTo>
                    <a:pt x="0" y="36093"/>
                    <a:pt x="2654" y="38216"/>
                    <a:pt x="5308" y="38216"/>
                  </a:cubicBezTo>
                  <a:lnTo>
                    <a:pt x="85986" y="38216"/>
                  </a:lnTo>
                  <a:cubicBezTo>
                    <a:pt x="88640" y="38216"/>
                    <a:pt x="91294" y="36093"/>
                    <a:pt x="91294" y="32908"/>
                  </a:cubicBezTo>
                  <a:lnTo>
                    <a:pt x="91294" y="5308"/>
                  </a:lnTo>
                  <a:cubicBezTo>
                    <a:pt x="91294" y="2123"/>
                    <a:pt x="89171" y="0"/>
                    <a:pt x="85986" y="0"/>
                  </a:cubicBezTo>
                  <a:close/>
                  <a:moveTo>
                    <a:pt x="80678" y="27601"/>
                  </a:moveTo>
                  <a:lnTo>
                    <a:pt x="10616" y="27601"/>
                  </a:lnTo>
                  <a:lnTo>
                    <a:pt x="10616" y="10616"/>
                  </a:lnTo>
                  <a:lnTo>
                    <a:pt x="80678" y="10616"/>
                  </a:lnTo>
                  <a:lnTo>
                    <a:pt x="80678" y="27601"/>
                  </a:lnTo>
                  <a:close/>
                </a:path>
              </a:pathLst>
            </a:custGeom>
            <a:solidFill>
              <a:srgbClr val="00305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grpSp>
        <p:nvGrpSpPr>
          <p:cNvPr id="5513" name="Google Shape;5513;p263"/>
          <p:cNvGrpSpPr/>
          <p:nvPr/>
        </p:nvGrpSpPr>
        <p:grpSpPr>
          <a:xfrm>
            <a:off x="1295291" y="1357234"/>
            <a:ext cx="1221371" cy="1412360"/>
            <a:chOff x="3178261" y="-237"/>
            <a:chExt cx="5885208" cy="6805495"/>
          </a:xfrm>
        </p:grpSpPr>
        <p:sp>
          <p:nvSpPr>
            <p:cNvPr id="5514" name="Google Shape;5514;p263"/>
            <p:cNvSpPr/>
            <p:nvPr/>
          </p:nvSpPr>
          <p:spPr>
            <a:xfrm>
              <a:off x="3339848" y="-237"/>
              <a:ext cx="4614204" cy="1246081"/>
            </a:xfrm>
            <a:custGeom>
              <a:avLst/>
              <a:gdLst/>
              <a:ahLst/>
              <a:cxnLst/>
              <a:rect l="l" t="t" r="r" b="b"/>
              <a:pathLst>
                <a:path w="4614204" h="1246081" extrusionOk="0">
                  <a:moveTo>
                    <a:pt x="45341" y="1246081"/>
                  </a:moveTo>
                  <a:cubicBezTo>
                    <a:pt x="33938" y="1246081"/>
                    <a:pt x="22534" y="1241805"/>
                    <a:pt x="13744" y="1233252"/>
                  </a:cubicBezTo>
                  <a:cubicBezTo>
                    <a:pt x="-4233" y="1215751"/>
                    <a:pt x="-4628" y="1187083"/>
                    <a:pt x="12873" y="1169107"/>
                  </a:cubicBezTo>
                  <a:cubicBezTo>
                    <a:pt x="55320" y="1125472"/>
                    <a:pt x="99429" y="1082234"/>
                    <a:pt x="143856" y="1040658"/>
                  </a:cubicBezTo>
                  <a:cubicBezTo>
                    <a:pt x="162149" y="1023553"/>
                    <a:pt x="190817" y="1024503"/>
                    <a:pt x="207922" y="1042796"/>
                  </a:cubicBezTo>
                  <a:cubicBezTo>
                    <a:pt x="225027" y="1061090"/>
                    <a:pt x="224077" y="1089757"/>
                    <a:pt x="205784" y="1106862"/>
                  </a:cubicBezTo>
                  <a:cubicBezTo>
                    <a:pt x="162308" y="1147488"/>
                    <a:pt x="119307" y="1189697"/>
                    <a:pt x="77810" y="1232302"/>
                  </a:cubicBezTo>
                  <a:cubicBezTo>
                    <a:pt x="68941" y="1241409"/>
                    <a:pt x="57141" y="1246002"/>
                    <a:pt x="45341" y="1246002"/>
                  </a:cubicBezTo>
                  <a:close/>
                  <a:moveTo>
                    <a:pt x="344924" y="969227"/>
                  </a:moveTo>
                  <a:cubicBezTo>
                    <a:pt x="331936" y="969227"/>
                    <a:pt x="318949" y="963684"/>
                    <a:pt x="310000" y="952834"/>
                  </a:cubicBezTo>
                  <a:cubicBezTo>
                    <a:pt x="294003" y="933591"/>
                    <a:pt x="296696" y="905003"/>
                    <a:pt x="315939" y="889006"/>
                  </a:cubicBezTo>
                  <a:cubicBezTo>
                    <a:pt x="362663" y="850202"/>
                    <a:pt x="411049" y="811952"/>
                    <a:pt x="459831" y="775207"/>
                  </a:cubicBezTo>
                  <a:cubicBezTo>
                    <a:pt x="479787" y="760161"/>
                    <a:pt x="508217" y="764121"/>
                    <a:pt x="523343" y="784156"/>
                  </a:cubicBezTo>
                  <a:cubicBezTo>
                    <a:pt x="538389" y="804112"/>
                    <a:pt x="534429" y="832621"/>
                    <a:pt x="514394" y="847668"/>
                  </a:cubicBezTo>
                  <a:cubicBezTo>
                    <a:pt x="466720" y="883542"/>
                    <a:pt x="419443" y="920999"/>
                    <a:pt x="373829" y="958853"/>
                  </a:cubicBezTo>
                  <a:cubicBezTo>
                    <a:pt x="365355" y="965901"/>
                    <a:pt x="355060" y="969306"/>
                    <a:pt x="344924" y="969306"/>
                  </a:cubicBezTo>
                  <a:close/>
                  <a:moveTo>
                    <a:pt x="672223" y="725792"/>
                  </a:moveTo>
                  <a:cubicBezTo>
                    <a:pt x="657572" y="725792"/>
                    <a:pt x="643160" y="718665"/>
                    <a:pt x="634369" y="705519"/>
                  </a:cubicBezTo>
                  <a:cubicBezTo>
                    <a:pt x="620511" y="684691"/>
                    <a:pt x="626212" y="656499"/>
                    <a:pt x="647040" y="642641"/>
                  </a:cubicBezTo>
                  <a:cubicBezTo>
                    <a:pt x="697802" y="608905"/>
                    <a:pt x="750068" y="575961"/>
                    <a:pt x="802256" y="544760"/>
                  </a:cubicBezTo>
                  <a:cubicBezTo>
                    <a:pt x="823796" y="531851"/>
                    <a:pt x="851592" y="538899"/>
                    <a:pt x="864421" y="560440"/>
                  </a:cubicBezTo>
                  <a:cubicBezTo>
                    <a:pt x="877250" y="581901"/>
                    <a:pt x="870281" y="609776"/>
                    <a:pt x="848741" y="622605"/>
                  </a:cubicBezTo>
                  <a:cubicBezTo>
                    <a:pt x="797742" y="653094"/>
                    <a:pt x="746742" y="685246"/>
                    <a:pt x="697168" y="718189"/>
                  </a:cubicBezTo>
                  <a:cubicBezTo>
                    <a:pt x="689487" y="723337"/>
                    <a:pt x="680776" y="725792"/>
                    <a:pt x="672144" y="725792"/>
                  </a:cubicBezTo>
                  <a:close/>
                  <a:moveTo>
                    <a:pt x="4568850" y="534544"/>
                  </a:moveTo>
                  <a:cubicBezTo>
                    <a:pt x="4561643" y="534544"/>
                    <a:pt x="4554358" y="532802"/>
                    <a:pt x="4547547" y="529159"/>
                  </a:cubicBezTo>
                  <a:lnTo>
                    <a:pt x="4535193" y="522586"/>
                  </a:lnTo>
                  <a:cubicBezTo>
                    <a:pt x="4513019" y="510945"/>
                    <a:pt x="4504546" y="483544"/>
                    <a:pt x="4516187" y="461371"/>
                  </a:cubicBezTo>
                  <a:cubicBezTo>
                    <a:pt x="4527828" y="439197"/>
                    <a:pt x="4555149" y="430644"/>
                    <a:pt x="4577402" y="442365"/>
                  </a:cubicBezTo>
                  <a:lnTo>
                    <a:pt x="4590231" y="449175"/>
                  </a:lnTo>
                  <a:cubicBezTo>
                    <a:pt x="4612326" y="460975"/>
                    <a:pt x="4620641" y="488454"/>
                    <a:pt x="4608842" y="510549"/>
                  </a:cubicBezTo>
                  <a:cubicBezTo>
                    <a:pt x="4600685" y="525833"/>
                    <a:pt x="4585005" y="534544"/>
                    <a:pt x="4568771" y="534544"/>
                  </a:cubicBezTo>
                  <a:close/>
                  <a:moveTo>
                    <a:pt x="1023517" y="518626"/>
                  </a:moveTo>
                  <a:cubicBezTo>
                    <a:pt x="1007124" y="518626"/>
                    <a:pt x="991286" y="509757"/>
                    <a:pt x="983209" y="494156"/>
                  </a:cubicBezTo>
                  <a:cubicBezTo>
                    <a:pt x="971647" y="471903"/>
                    <a:pt x="980278" y="444582"/>
                    <a:pt x="1002531" y="433020"/>
                  </a:cubicBezTo>
                  <a:cubicBezTo>
                    <a:pt x="1056619" y="404907"/>
                    <a:pt x="1112053" y="377744"/>
                    <a:pt x="1167329" y="352324"/>
                  </a:cubicBezTo>
                  <a:cubicBezTo>
                    <a:pt x="1190057" y="341871"/>
                    <a:pt x="1216982" y="351769"/>
                    <a:pt x="1227436" y="374577"/>
                  </a:cubicBezTo>
                  <a:cubicBezTo>
                    <a:pt x="1237889" y="397305"/>
                    <a:pt x="1227990" y="424230"/>
                    <a:pt x="1205183" y="434762"/>
                  </a:cubicBezTo>
                  <a:cubicBezTo>
                    <a:pt x="1151174" y="459629"/>
                    <a:pt x="1097086" y="486158"/>
                    <a:pt x="1044265" y="513558"/>
                  </a:cubicBezTo>
                  <a:cubicBezTo>
                    <a:pt x="1037613" y="517043"/>
                    <a:pt x="1030486" y="518706"/>
                    <a:pt x="1023438" y="518706"/>
                  </a:cubicBezTo>
                  <a:close/>
                  <a:moveTo>
                    <a:pt x="4352577" y="428269"/>
                  </a:moveTo>
                  <a:cubicBezTo>
                    <a:pt x="4346321" y="428269"/>
                    <a:pt x="4339986" y="427002"/>
                    <a:pt x="4333888" y="424230"/>
                  </a:cubicBezTo>
                  <a:cubicBezTo>
                    <a:pt x="4279721" y="399680"/>
                    <a:pt x="4224208" y="376161"/>
                    <a:pt x="4168852" y="354304"/>
                  </a:cubicBezTo>
                  <a:cubicBezTo>
                    <a:pt x="4145570" y="345117"/>
                    <a:pt x="4134167" y="318747"/>
                    <a:pt x="4143353" y="295464"/>
                  </a:cubicBezTo>
                  <a:cubicBezTo>
                    <a:pt x="4152539" y="272182"/>
                    <a:pt x="4178751" y="260699"/>
                    <a:pt x="4202192" y="269964"/>
                  </a:cubicBezTo>
                  <a:cubicBezTo>
                    <a:pt x="4258894" y="292376"/>
                    <a:pt x="4315753" y="316529"/>
                    <a:pt x="4371187" y="341633"/>
                  </a:cubicBezTo>
                  <a:cubicBezTo>
                    <a:pt x="4393995" y="351928"/>
                    <a:pt x="4404131" y="378853"/>
                    <a:pt x="4393757" y="401660"/>
                  </a:cubicBezTo>
                  <a:cubicBezTo>
                    <a:pt x="4386155" y="418449"/>
                    <a:pt x="4369683" y="428348"/>
                    <a:pt x="4352419" y="428348"/>
                  </a:cubicBezTo>
                  <a:close/>
                  <a:moveTo>
                    <a:pt x="1394926" y="350265"/>
                  </a:moveTo>
                  <a:cubicBezTo>
                    <a:pt x="1376791" y="350265"/>
                    <a:pt x="1359607" y="339336"/>
                    <a:pt x="1352638" y="321360"/>
                  </a:cubicBezTo>
                  <a:cubicBezTo>
                    <a:pt x="1343531" y="297998"/>
                    <a:pt x="1355093" y="271707"/>
                    <a:pt x="1378375" y="262679"/>
                  </a:cubicBezTo>
                  <a:cubicBezTo>
                    <a:pt x="1434997" y="240584"/>
                    <a:pt x="1493045" y="219519"/>
                    <a:pt x="1550855" y="200117"/>
                  </a:cubicBezTo>
                  <a:cubicBezTo>
                    <a:pt x="1574612" y="192119"/>
                    <a:pt x="1600349" y="204948"/>
                    <a:pt x="1608269" y="228706"/>
                  </a:cubicBezTo>
                  <a:cubicBezTo>
                    <a:pt x="1616267" y="252463"/>
                    <a:pt x="1603438" y="278121"/>
                    <a:pt x="1579760" y="286120"/>
                  </a:cubicBezTo>
                  <a:cubicBezTo>
                    <a:pt x="1523296" y="305046"/>
                    <a:pt x="1466674" y="325636"/>
                    <a:pt x="1411319" y="347176"/>
                  </a:cubicBezTo>
                  <a:cubicBezTo>
                    <a:pt x="1405934" y="349315"/>
                    <a:pt x="1400311" y="350265"/>
                    <a:pt x="1394847" y="350265"/>
                  </a:cubicBezTo>
                  <a:close/>
                  <a:moveTo>
                    <a:pt x="3972457" y="280339"/>
                  </a:moveTo>
                  <a:cubicBezTo>
                    <a:pt x="3967785" y="280339"/>
                    <a:pt x="3963033" y="279626"/>
                    <a:pt x="3958282" y="278042"/>
                  </a:cubicBezTo>
                  <a:cubicBezTo>
                    <a:pt x="3901897" y="259511"/>
                    <a:pt x="3844167" y="242089"/>
                    <a:pt x="3786673" y="226251"/>
                  </a:cubicBezTo>
                  <a:cubicBezTo>
                    <a:pt x="3762520" y="219599"/>
                    <a:pt x="3748345" y="194653"/>
                    <a:pt x="3754997" y="170500"/>
                  </a:cubicBezTo>
                  <a:cubicBezTo>
                    <a:pt x="3761649" y="146346"/>
                    <a:pt x="3786515" y="132171"/>
                    <a:pt x="3810748" y="138823"/>
                  </a:cubicBezTo>
                  <a:cubicBezTo>
                    <a:pt x="3869587" y="155057"/>
                    <a:pt x="3928743" y="172955"/>
                    <a:pt x="3986474" y="191881"/>
                  </a:cubicBezTo>
                  <a:cubicBezTo>
                    <a:pt x="4010311" y="199721"/>
                    <a:pt x="4023219" y="225300"/>
                    <a:pt x="4015379" y="249137"/>
                  </a:cubicBezTo>
                  <a:cubicBezTo>
                    <a:pt x="4009123" y="268222"/>
                    <a:pt x="3991384" y="280339"/>
                    <a:pt x="3972299" y="280339"/>
                  </a:cubicBezTo>
                  <a:close/>
                  <a:moveTo>
                    <a:pt x="1782253" y="222766"/>
                  </a:moveTo>
                  <a:cubicBezTo>
                    <a:pt x="1762296" y="222766"/>
                    <a:pt x="1744003" y="209462"/>
                    <a:pt x="1738539" y="189268"/>
                  </a:cubicBezTo>
                  <a:cubicBezTo>
                    <a:pt x="1732045" y="165115"/>
                    <a:pt x="1746300" y="140169"/>
                    <a:pt x="1770453" y="133676"/>
                  </a:cubicBezTo>
                  <a:cubicBezTo>
                    <a:pt x="1829134" y="117837"/>
                    <a:pt x="1889082" y="103108"/>
                    <a:pt x="1948634" y="90041"/>
                  </a:cubicBezTo>
                  <a:cubicBezTo>
                    <a:pt x="1973025" y="84577"/>
                    <a:pt x="1997258" y="100098"/>
                    <a:pt x="2002643" y="124569"/>
                  </a:cubicBezTo>
                  <a:cubicBezTo>
                    <a:pt x="2008028" y="149039"/>
                    <a:pt x="1992586" y="173192"/>
                    <a:pt x="1968115" y="178577"/>
                  </a:cubicBezTo>
                  <a:cubicBezTo>
                    <a:pt x="1909910" y="191327"/>
                    <a:pt x="1851387" y="205661"/>
                    <a:pt x="1794052" y="221182"/>
                  </a:cubicBezTo>
                  <a:cubicBezTo>
                    <a:pt x="1790093" y="222291"/>
                    <a:pt x="1786133" y="222766"/>
                    <a:pt x="1782173" y="222766"/>
                  </a:cubicBezTo>
                  <a:close/>
                  <a:moveTo>
                    <a:pt x="3578558" y="174143"/>
                  </a:moveTo>
                  <a:cubicBezTo>
                    <a:pt x="3575469" y="174143"/>
                    <a:pt x="3572301" y="173826"/>
                    <a:pt x="3569055" y="173113"/>
                  </a:cubicBezTo>
                  <a:cubicBezTo>
                    <a:pt x="3511007" y="160759"/>
                    <a:pt x="3451772" y="149672"/>
                    <a:pt x="3392932" y="140090"/>
                  </a:cubicBezTo>
                  <a:cubicBezTo>
                    <a:pt x="3368225" y="136051"/>
                    <a:pt x="3351436" y="112769"/>
                    <a:pt x="3355475" y="88061"/>
                  </a:cubicBezTo>
                  <a:cubicBezTo>
                    <a:pt x="3359513" y="63353"/>
                    <a:pt x="3382717" y="46565"/>
                    <a:pt x="3407504" y="50603"/>
                  </a:cubicBezTo>
                  <a:cubicBezTo>
                    <a:pt x="3467848" y="60423"/>
                    <a:pt x="3528508" y="71827"/>
                    <a:pt x="3587902" y="84498"/>
                  </a:cubicBezTo>
                  <a:cubicBezTo>
                    <a:pt x="3612372" y="89724"/>
                    <a:pt x="3628052" y="113798"/>
                    <a:pt x="3622826" y="138269"/>
                  </a:cubicBezTo>
                  <a:cubicBezTo>
                    <a:pt x="3618312" y="159571"/>
                    <a:pt x="3599464" y="174222"/>
                    <a:pt x="3578558" y="174222"/>
                  </a:cubicBezTo>
                  <a:close/>
                  <a:moveTo>
                    <a:pt x="2180983" y="137635"/>
                  </a:moveTo>
                  <a:cubicBezTo>
                    <a:pt x="2159047" y="137635"/>
                    <a:pt x="2139803" y="121718"/>
                    <a:pt x="2136240" y="99386"/>
                  </a:cubicBezTo>
                  <a:cubicBezTo>
                    <a:pt x="2132359" y="74678"/>
                    <a:pt x="2149227" y="51395"/>
                    <a:pt x="2173935" y="47515"/>
                  </a:cubicBezTo>
                  <a:cubicBezTo>
                    <a:pt x="2233962" y="38012"/>
                    <a:pt x="2295177" y="29855"/>
                    <a:pt x="2355759" y="23203"/>
                  </a:cubicBezTo>
                  <a:cubicBezTo>
                    <a:pt x="2380546" y="20431"/>
                    <a:pt x="2403036" y="38408"/>
                    <a:pt x="2405808" y="63353"/>
                  </a:cubicBezTo>
                  <a:cubicBezTo>
                    <a:pt x="2408501" y="88220"/>
                    <a:pt x="2390524" y="110631"/>
                    <a:pt x="2365658" y="113402"/>
                  </a:cubicBezTo>
                  <a:cubicBezTo>
                    <a:pt x="2306502" y="119896"/>
                    <a:pt x="2246791" y="127895"/>
                    <a:pt x="2188110" y="137160"/>
                  </a:cubicBezTo>
                  <a:cubicBezTo>
                    <a:pt x="2185734" y="137556"/>
                    <a:pt x="2183359" y="137714"/>
                    <a:pt x="2180983" y="137714"/>
                  </a:cubicBezTo>
                  <a:close/>
                  <a:moveTo>
                    <a:pt x="3175630" y="110868"/>
                  </a:moveTo>
                  <a:cubicBezTo>
                    <a:pt x="3174046" y="110868"/>
                    <a:pt x="3172542" y="110868"/>
                    <a:pt x="3170958" y="110631"/>
                  </a:cubicBezTo>
                  <a:cubicBezTo>
                    <a:pt x="3111802" y="104533"/>
                    <a:pt x="3051695" y="99861"/>
                    <a:pt x="2992222" y="96535"/>
                  </a:cubicBezTo>
                  <a:cubicBezTo>
                    <a:pt x="2967198" y="95188"/>
                    <a:pt x="2948034" y="73727"/>
                    <a:pt x="2949459" y="48782"/>
                  </a:cubicBezTo>
                  <a:cubicBezTo>
                    <a:pt x="2950805" y="23758"/>
                    <a:pt x="2971870" y="4593"/>
                    <a:pt x="2997211" y="6019"/>
                  </a:cubicBezTo>
                  <a:cubicBezTo>
                    <a:pt x="3058110" y="9345"/>
                    <a:pt x="3119721" y="14255"/>
                    <a:pt x="3180223" y="20431"/>
                  </a:cubicBezTo>
                  <a:cubicBezTo>
                    <a:pt x="3205169" y="22966"/>
                    <a:pt x="3223304" y="45298"/>
                    <a:pt x="3220690" y="70164"/>
                  </a:cubicBezTo>
                  <a:cubicBezTo>
                    <a:pt x="3218315" y="93525"/>
                    <a:pt x="3198596" y="110868"/>
                    <a:pt x="3175630" y="110868"/>
                  </a:cubicBezTo>
                  <a:close/>
                  <a:moveTo>
                    <a:pt x="2586682" y="95584"/>
                  </a:moveTo>
                  <a:cubicBezTo>
                    <a:pt x="2562687" y="95584"/>
                    <a:pt x="2542651" y="76737"/>
                    <a:pt x="2541463" y="52504"/>
                  </a:cubicBezTo>
                  <a:cubicBezTo>
                    <a:pt x="2540196" y="27480"/>
                    <a:pt x="2559440" y="6177"/>
                    <a:pt x="2584464" y="4910"/>
                  </a:cubicBezTo>
                  <a:cubicBezTo>
                    <a:pt x="2645284" y="1901"/>
                    <a:pt x="2706974" y="238"/>
                    <a:pt x="2767872" y="0"/>
                  </a:cubicBezTo>
                  <a:lnTo>
                    <a:pt x="2768031" y="0"/>
                  </a:lnTo>
                  <a:cubicBezTo>
                    <a:pt x="2792976" y="0"/>
                    <a:pt x="2813249" y="20194"/>
                    <a:pt x="2813408" y="45218"/>
                  </a:cubicBezTo>
                  <a:cubicBezTo>
                    <a:pt x="2813487" y="70243"/>
                    <a:pt x="2793293" y="90595"/>
                    <a:pt x="2768189" y="90674"/>
                  </a:cubicBezTo>
                  <a:cubicBezTo>
                    <a:pt x="2708716" y="90912"/>
                    <a:pt x="2648451" y="92496"/>
                    <a:pt x="2589058" y="95426"/>
                  </a:cubicBezTo>
                  <a:cubicBezTo>
                    <a:pt x="2588266" y="95426"/>
                    <a:pt x="2587474" y="95426"/>
                    <a:pt x="2586761" y="95426"/>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515" name="Google Shape;5515;p263"/>
            <p:cNvSpPr/>
            <p:nvPr/>
          </p:nvSpPr>
          <p:spPr>
            <a:xfrm>
              <a:off x="7652863" y="114303"/>
              <a:ext cx="1020279" cy="943417"/>
            </a:xfrm>
            <a:custGeom>
              <a:avLst/>
              <a:gdLst/>
              <a:ahLst/>
              <a:cxnLst/>
              <a:rect l="l" t="t" r="r" b="b"/>
              <a:pathLst>
                <a:path w="1020279" h="943417" extrusionOk="0">
                  <a:moveTo>
                    <a:pt x="16200" y="727742"/>
                  </a:moveTo>
                  <a:lnTo>
                    <a:pt x="540686" y="31805"/>
                  </a:lnTo>
                  <a:cubicBezTo>
                    <a:pt x="577590" y="-17214"/>
                    <a:pt x="653693" y="-7949"/>
                    <a:pt x="677846" y="48436"/>
                  </a:cubicBezTo>
                  <a:lnTo>
                    <a:pt x="1013698" y="832037"/>
                  </a:lnTo>
                  <a:cubicBezTo>
                    <a:pt x="1037693" y="888026"/>
                    <a:pt x="992792" y="949162"/>
                    <a:pt x="932210" y="942985"/>
                  </a:cubicBezTo>
                  <a:lnTo>
                    <a:pt x="71871" y="855320"/>
                  </a:lnTo>
                  <a:cubicBezTo>
                    <a:pt x="9943" y="848984"/>
                    <a:pt x="-21258" y="777474"/>
                    <a:pt x="16200" y="727821"/>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516" name="Google Shape;5516;p263"/>
            <p:cNvSpPr/>
            <p:nvPr/>
          </p:nvSpPr>
          <p:spPr>
            <a:xfrm>
              <a:off x="3178261" y="920049"/>
              <a:ext cx="5885208" cy="5885209"/>
            </a:xfrm>
            <a:custGeom>
              <a:avLst/>
              <a:gdLst/>
              <a:ahLst/>
              <a:cxnLst/>
              <a:rect l="l" t="t" r="r" b="b"/>
              <a:pathLst>
                <a:path w="5885208" h="5885209" extrusionOk="0">
                  <a:moveTo>
                    <a:pt x="5885209" y="2942605"/>
                  </a:moveTo>
                  <a:cubicBezTo>
                    <a:pt x="5885209" y="4567761"/>
                    <a:pt x="4567760" y="5885210"/>
                    <a:pt x="2942604" y="5885210"/>
                  </a:cubicBezTo>
                  <a:cubicBezTo>
                    <a:pt x="1317449" y="5885210"/>
                    <a:pt x="0" y="4567761"/>
                    <a:pt x="0" y="2942605"/>
                  </a:cubicBezTo>
                  <a:cubicBezTo>
                    <a:pt x="0" y="1317449"/>
                    <a:pt x="1317449" y="0"/>
                    <a:pt x="2942604" y="0"/>
                  </a:cubicBezTo>
                  <a:cubicBezTo>
                    <a:pt x="4567760" y="0"/>
                    <a:pt x="5885209" y="1317449"/>
                    <a:pt x="5885209" y="2942605"/>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517" name="Google Shape;5517;p263"/>
            <p:cNvSpPr/>
            <p:nvPr/>
          </p:nvSpPr>
          <p:spPr>
            <a:xfrm>
              <a:off x="3467707" y="1209494"/>
              <a:ext cx="5306317" cy="5306318"/>
            </a:xfrm>
            <a:custGeom>
              <a:avLst/>
              <a:gdLst/>
              <a:ahLst/>
              <a:cxnLst/>
              <a:rect l="l" t="t" r="r" b="b"/>
              <a:pathLst>
                <a:path w="5306317" h="5306318" extrusionOk="0">
                  <a:moveTo>
                    <a:pt x="5306318" y="2653159"/>
                  </a:moveTo>
                  <a:cubicBezTo>
                    <a:pt x="5306318" y="4118459"/>
                    <a:pt x="4118458" y="5306319"/>
                    <a:pt x="2653159" y="5306319"/>
                  </a:cubicBezTo>
                  <a:cubicBezTo>
                    <a:pt x="1187860" y="5306319"/>
                    <a:pt x="0" y="4118459"/>
                    <a:pt x="0" y="2653159"/>
                  </a:cubicBezTo>
                  <a:cubicBezTo>
                    <a:pt x="0" y="1187860"/>
                    <a:pt x="1187860" y="0"/>
                    <a:pt x="2653159" y="0"/>
                  </a:cubicBezTo>
                  <a:cubicBezTo>
                    <a:pt x="4118458" y="0"/>
                    <a:pt x="5306318" y="1187860"/>
                    <a:pt x="5306318" y="2653159"/>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grpSp>
      <p:pic>
        <p:nvPicPr>
          <p:cNvPr id="5518" name="Google Shape;5518;p263"/>
          <p:cNvPicPr preferRelativeResize="0"/>
          <p:nvPr/>
        </p:nvPicPr>
        <p:blipFill rotWithShape="1">
          <a:blip r:embed="rId5">
            <a:alphaModFix/>
          </a:blip>
          <a:srcRect l="42145" t="16093" r="12905" b="16086"/>
          <a:stretch/>
        </p:blipFill>
        <p:spPr>
          <a:xfrm>
            <a:off x="1406662" y="1658926"/>
            <a:ext cx="999000" cy="1004400"/>
          </a:xfrm>
          <a:prstGeom prst="ellipse">
            <a:avLst/>
          </a:prstGeom>
          <a:noFill/>
          <a:ln>
            <a:noFill/>
          </a:ln>
        </p:spPr>
      </p:pic>
      <p:sp>
        <p:nvSpPr>
          <p:cNvPr id="5519" name="Google Shape;5519;p263"/>
          <p:cNvSpPr/>
          <p:nvPr/>
        </p:nvSpPr>
        <p:spPr>
          <a:xfrm>
            <a:off x="1284604" y="2404092"/>
            <a:ext cx="378203" cy="378203"/>
          </a:xfrm>
          <a:custGeom>
            <a:avLst/>
            <a:gdLst/>
            <a:ahLst/>
            <a:cxnLst/>
            <a:rect l="l" t="t" r="r" b="b"/>
            <a:pathLst>
              <a:path w="1813806" h="1813806" extrusionOk="0">
                <a:moveTo>
                  <a:pt x="906903" y="1813807"/>
                </a:moveTo>
                <a:cubicBezTo>
                  <a:pt x="406808" y="1813807"/>
                  <a:pt x="0" y="1406999"/>
                  <a:pt x="0" y="906903"/>
                </a:cubicBezTo>
                <a:cubicBezTo>
                  <a:pt x="0" y="406808"/>
                  <a:pt x="406808" y="0"/>
                  <a:pt x="906903" y="0"/>
                </a:cubicBezTo>
                <a:cubicBezTo>
                  <a:pt x="1406999" y="0"/>
                  <a:pt x="1813806" y="406808"/>
                  <a:pt x="1813806" y="906903"/>
                </a:cubicBezTo>
                <a:cubicBezTo>
                  <a:pt x="1813806" y="1406999"/>
                  <a:pt x="1406999" y="1813807"/>
                  <a:pt x="906903" y="1813807"/>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520" name="Google Shape;5520;p263"/>
          <p:cNvSpPr/>
          <p:nvPr/>
        </p:nvSpPr>
        <p:spPr>
          <a:xfrm>
            <a:off x="1324859" y="2444347"/>
            <a:ext cx="297325" cy="297325"/>
          </a:xfrm>
          <a:custGeom>
            <a:avLst/>
            <a:gdLst/>
            <a:ahLst/>
            <a:cxnLst/>
            <a:rect l="l" t="t" r="r" b="b"/>
            <a:pathLst>
              <a:path w="1425925" h="1425925" extrusionOk="0">
                <a:moveTo>
                  <a:pt x="1425925" y="712963"/>
                </a:moveTo>
                <a:cubicBezTo>
                  <a:pt x="1425925" y="1106721"/>
                  <a:pt x="1106721" y="1425926"/>
                  <a:pt x="712963" y="1425926"/>
                </a:cubicBezTo>
                <a:cubicBezTo>
                  <a:pt x="319204" y="1425926"/>
                  <a:pt x="0" y="1106721"/>
                  <a:pt x="0" y="712963"/>
                </a:cubicBezTo>
                <a:cubicBezTo>
                  <a:pt x="0" y="319204"/>
                  <a:pt x="319204" y="0"/>
                  <a:pt x="712963" y="0"/>
                </a:cubicBezTo>
                <a:cubicBezTo>
                  <a:pt x="1106721" y="0"/>
                  <a:pt x="1425925" y="319204"/>
                  <a:pt x="1425925" y="712963"/>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521" name="Google Shape;5521;p263"/>
          <p:cNvSpPr txBox="1"/>
          <p:nvPr/>
        </p:nvSpPr>
        <p:spPr>
          <a:xfrm>
            <a:off x="1000500" y="3045650"/>
            <a:ext cx="1873187" cy="851226"/>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chemeClr val="lt1"/>
                </a:solidFill>
                <a:latin typeface="Open Sans"/>
                <a:ea typeface="Open Sans"/>
                <a:cs typeface="Open Sans"/>
                <a:sym typeface="Open Sans"/>
              </a:rPr>
              <a:t>Step 1</a:t>
            </a:r>
            <a:r>
              <a:rPr lang="en" sz="1100" b="1">
                <a:solidFill>
                  <a:srgbClr val="368FC7"/>
                </a:solidFill>
                <a:latin typeface="Open Sans"/>
                <a:ea typeface="Open Sans"/>
                <a:cs typeface="Open Sans"/>
                <a:sym typeface="Open Sans"/>
              </a:rPr>
              <a:t> </a:t>
            </a:r>
            <a:r>
              <a:rPr lang="en" sz="1100">
                <a:solidFill>
                  <a:schemeClr val="dk2"/>
                </a:solidFill>
                <a:latin typeface="Open Sans Light"/>
                <a:ea typeface="Open Sans Light"/>
                <a:cs typeface="Open Sans Light"/>
                <a:sym typeface="Open Sans Light"/>
              </a:rPr>
              <a:t>|</a:t>
            </a:r>
            <a:r>
              <a:rPr lang="en" sz="1100" b="1">
                <a:solidFill>
                  <a:srgbClr val="368FC7"/>
                </a:solidFill>
                <a:latin typeface="Open Sans"/>
                <a:ea typeface="Open Sans"/>
                <a:cs typeface="Open Sans"/>
                <a:sym typeface="Open Sans"/>
              </a:rPr>
              <a:t> </a:t>
            </a:r>
            <a:r>
              <a:rPr lang="en" sz="1100" b="1">
                <a:solidFill>
                  <a:schemeClr val="lt1"/>
                </a:solidFill>
                <a:latin typeface="Open Sans"/>
                <a:ea typeface="Open Sans"/>
                <a:cs typeface="Open Sans"/>
                <a:sym typeface="Open Sans"/>
              </a:rPr>
              <a:t>Capture</a:t>
            </a:r>
            <a:endParaRPr sz="1100" b="1">
              <a:solidFill>
                <a:schemeClr val="lt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a:solidFill>
                  <a:schemeClr val="lt1"/>
                </a:solidFill>
                <a:latin typeface="Open Sans"/>
                <a:ea typeface="Open Sans"/>
                <a:cs typeface="Open Sans"/>
                <a:sym typeface="Open Sans"/>
              </a:rPr>
              <a:t>Use TMI control and capture using your MX60, from virtually any device</a:t>
            </a:r>
            <a:endParaRPr sz="1000">
              <a:solidFill>
                <a:schemeClr val="lt1"/>
              </a:solidFill>
              <a:latin typeface="Open Sans"/>
              <a:ea typeface="Open Sans"/>
              <a:cs typeface="Open Sans"/>
              <a:sym typeface="Open Sans"/>
            </a:endParaRPr>
          </a:p>
        </p:txBody>
      </p:sp>
      <p:sp>
        <p:nvSpPr>
          <p:cNvPr id="5522" name="Google Shape;5522;p263"/>
          <p:cNvSpPr/>
          <p:nvPr/>
        </p:nvSpPr>
        <p:spPr>
          <a:xfrm>
            <a:off x="1360428" y="2491890"/>
            <a:ext cx="226176" cy="202617"/>
          </a:xfrm>
          <a:custGeom>
            <a:avLst/>
            <a:gdLst/>
            <a:ahLst/>
            <a:cxnLst/>
            <a:rect l="l" t="t" r="r" b="b"/>
            <a:pathLst>
              <a:path w="253181" h="226809" extrusionOk="0">
                <a:moveTo>
                  <a:pt x="218150" y="90399"/>
                </a:moveTo>
                <a:lnTo>
                  <a:pt x="251059" y="57491"/>
                </a:lnTo>
                <a:cubicBezTo>
                  <a:pt x="252120" y="56429"/>
                  <a:pt x="252651" y="54837"/>
                  <a:pt x="252651" y="53244"/>
                </a:cubicBezTo>
                <a:cubicBezTo>
                  <a:pt x="252651" y="51652"/>
                  <a:pt x="251589" y="50060"/>
                  <a:pt x="249997" y="49529"/>
                </a:cubicBezTo>
                <a:lnTo>
                  <a:pt x="165072" y="697"/>
                </a:lnTo>
                <a:cubicBezTo>
                  <a:pt x="162949" y="-364"/>
                  <a:pt x="160295" y="-364"/>
                  <a:pt x="158703" y="1759"/>
                </a:cubicBezTo>
                <a:lnTo>
                  <a:pt x="126325" y="34667"/>
                </a:lnTo>
                <a:lnTo>
                  <a:pt x="93948" y="1759"/>
                </a:lnTo>
                <a:cubicBezTo>
                  <a:pt x="92356" y="167"/>
                  <a:pt x="89702" y="-364"/>
                  <a:pt x="87579" y="697"/>
                </a:cubicBezTo>
                <a:lnTo>
                  <a:pt x="2654" y="49529"/>
                </a:lnTo>
                <a:cubicBezTo>
                  <a:pt x="1062" y="50591"/>
                  <a:pt x="531" y="51652"/>
                  <a:pt x="0" y="53244"/>
                </a:cubicBezTo>
                <a:cubicBezTo>
                  <a:pt x="0" y="54837"/>
                  <a:pt x="531" y="56429"/>
                  <a:pt x="1592" y="57491"/>
                </a:cubicBezTo>
                <a:lnTo>
                  <a:pt x="34501" y="90399"/>
                </a:lnTo>
                <a:lnTo>
                  <a:pt x="1592" y="123307"/>
                </a:lnTo>
                <a:cubicBezTo>
                  <a:pt x="531" y="124369"/>
                  <a:pt x="0" y="125961"/>
                  <a:pt x="0" y="127554"/>
                </a:cubicBezTo>
                <a:cubicBezTo>
                  <a:pt x="0" y="129146"/>
                  <a:pt x="1062" y="130738"/>
                  <a:pt x="2654" y="131269"/>
                </a:cubicBezTo>
                <a:lnTo>
                  <a:pt x="35562" y="150377"/>
                </a:lnTo>
                <a:cubicBezTo>
                  <a:pt x="35562" y="150377"/>
                  <a:pt x="35562" y="150377"/>
                  <a:pt x="35562" y="150908"/>
                </a:cubicBezTo>
                <a:lnTo>
                  <a:pt x="35562" y="174262"/>
                </a:lnTo>
                <a:cubicBezTo>
                  <a:pt x="35562" y="176385"/>
                  <a:pt x="36624" y="177978"/>
                  <a:pt x="38216" y="179039"/>
                </a:cubicBezTo>
                <a:lnTo>
                  <a:pt x="123672" y="226278"/>
                </a:lnTo>
                <a:cubicBezTo>
                  <a:pt x="123672" y="226278"/>
                  <a:pt x="123672" y="226278"/>
                  <a:pt x="124202" y="226278"/>
                </a:cubicBezTo>
                <a:cubicBezTo>
                  <a:pt x="124202" y="226278"/>
                  <a:pt x="124202" y="226278"/>
                  <a:pt x="124733" y="226278"/>
                </a:cubicBezTo>
                <a:cubicBezTo>
                  <a:pt x="125264" y="226278"/>
                  <a:pt x="125795" y="226809"/>
                  <a:pt x="126325" y="226809"/>
                </a:cubicBezTo>
                <a:cubicBezTo>
                  <a:pt x="126856" y="226809"/>
                  <a:pt x="127387" y="226809"/>
                  <a:pt x="127918" y="226278"/>
                </a:cubicBezTo>
                <a:cubicBezTo>
                  <a:pt x="127918" y="226278"/>
                  <a:pt x="127918" y="226278"/>
                  <a:pt x="128449" y="226278"/>
                </a:cubicBezTo>
                <a:cubicBezTo>
                  <a:pt x="128449" y="226278"/>
                  <a:pt x="128449" y="226278"/>
                  <a:pt x="128979" y="226278"/>
                </a:cubicBezTo>
                <a:lnTo>
                  <a:pt x="214966" y="179039"/>
                </a:lnTo>
                <a:cubicBezTo>
                  <a:pt x="216558" y="177978"/>
                  <a:pt x="217620" y="176385"/>
                  <a:pt x="217620" y="174262"/>
                </a:cubicBezTo>
                <a:lnTo>
                  <a:pt x="217620" y="150908"/>
                </a:lnTo>
                <a:cubicBezTo>
                  <a:pt x="217620" y="150908"/>
                  <a:pt x="217620" y="150908"/>
                  <a:pt x="217620" y="150377"/>
                </a:cubicBezTo>
                <a:lnTo>
                  <a:pt x="250528" y="131269"/>
                </a:lnTo>
                <a:cubicBezTo>
                  <a:pt x="252120" y="130208"/>
                  <a:pt x="252651" y="129146"/>
                  <a:pt x="253182" y="127554"/>
                </a:cubicBezTo>
                <a:cubicBezTo>
                  <a:pt x="253182" y="125961"/>
                  <a:pt x="252651" y="124369"/>
                  <a:pt x="251589" y="123307"/>
                </a:cubicBezTo>
                <a:lnTo>
                  <a:pt x="218150" y="90399"/>
                </a:lnTo>
                <a:close/>
                <a:moveTo>
                  <a:pt x="126325" y="133392"/>
                </a:moveTo>
                <a:lnTo>
                  <a:pt x="52016" y="90399"/>
                </a:lnTo>
                <a:lnTo>
                  <a:pt x="126325" y="47406"/>
                </a:lnTo>
                <a:lnTo>
                  <a:pt x="200635" y="90399"/>
                </a:lnTo>
                <a:lnTo>
                  <a:pt x="126325" y="133392"/>
                </a:lnTo>
                <a:close/>
                <a:moveTo>
                  <a:pt x="163480" y="11313"/>
                </a:moveTo>
                <a:lnTo>
                  <a:pt x="238851" y="54837"/>
                </a:lnTo>
                <a:lnTo>
                  <a:pt x="210189" y="84030"/>
                </a:lnTo>
                <a:lnTo>
                  <a:pt x="134818" y="40506"/>
                </a:lnTo>
                <a:lnTo>
                  <a:pt x="163480" y="11313"/>
                </a:lnTo>
                <a:close/>
                <a:moveTo>
                  <a:pt x="89171" y="11313"/>
                </a:moveTo>
                <a:lnTo>
                  <a:pt x="117833" y="40506"/>
                </a:lnTo>
                <a:lnTo>
                  <a:pt x="42462" y="84030"/>
                </a:lnTo>
                <a:lnTo>
                  <a:pt x="13800" y="54837"/>
                </a:lnTo>
                <a:lnTo>
                  <a:pt x="89171" y="11313"/>
                </a:lnTo>
                <a:close/>
                <a:moveTo>
                  <a:pt x="42462" y="97299"/>
                </a:moveTo>
                <a:lnTo>
                  <a:pt x="117833" y="140823"/>
                </a:lnTo>
                <a:lnTo>
                  <a:pt x="89171" y="170016"/>
                </a:lnTo>
                <a:lnTo>
                  <a:pt x="13800" y="126492"/>
                </a:lnTo>
                <a:lnTo>
                  <a:pt x="42462" y="97299"/>
                </a:lnTo>
                <a:close/>
                <a:moveTo>
                  <a:pt x="45647" y="156746"/>
                </a:moveTo>
                <a:lnTo>
                  <a:pt x="87048" y="180632"/>
                </a:lnTo>
                <a:cubicBezTo>
                  <a:pt x="88109" y="181162"/>
                  <a:pt x="88640" y="181162"/>
                  <a:pt x="89702" y="181162"/>
                </a:cubicBezTo>
                <a:cubicBezTo>
                  <a:pt x="91294" y="181162"/>
                  <a:pt x="92356" y="180632"/>
                  <a:pt x="93417" y="179570"/>
                </a:cubicBezTo>
                <a:lnTo>
                  <a:pt x="120487" y="151969"/>
                </a:lnTo>
                <a:lnTo>
                  <a:pt x="120487" y="211947"/>
                </a:lnTo>
                <a:lnTo>
                  <a:pt x="45647" y="170547"/>
                </a:lnTo>
                <a:lnTo>
                  <a:pt x="45647" y="156746"/>
                </a:lnTo>
                <a:close/>
                <a:moveTo>
                  <a:pt x="206473" y="171077"/>
                </a:moveTo>
                <a:lnTo>
                  <a:pt x="131103" y="212478"/>
                </a:lnTo>
                <a:lnTo>
                  <a:pt x="131103" y="152500"/>
                </a:lnTo>
                <a:lnTo>
                  <a:pt x="158172" y="180101"/>
                </a:lnTo>
                <a:cubicBezTo>
                  <a:pt x="159234" y="181162"/>
                  <a:pt x="160826" y="181693"/>
                  <a:pt x="161888" y="181693"/>
                </a:cubicBezTo>
                <a:cubicBezTo>
                  <a:pt x="162949" y="181693"/>
                  <a:pt x="163480" y="181693"/>
                  <a:pt x="164542" y="181162"/>
                </a:cubicBezTo>
                <a:lnTo>
                  <a:pt x="205942" y="157277"/>
                </a:lnTo>
                <a:lnTo>
                  <a:pt x="205942" y="171077"/>
                </a:lnTo>
                <a:close/>
                <a:moveTo>
                  <a:pt x="163480" y="169485"/>
                </a:moveTo>
                <a:lnTo>
                  <a:pt x="134818" y="140292"/>
                </a:lnTo>
                <a:lnTo>
                  <a:pt x="210189" y="96768"/>
                </a:lnTo>
                <a:lnTo>
                  <a:pt x="238851" y="125961"/>
                </a:lnTo>
                <a:lnTo>
                  <a:pt x="163480" y="169485"/>
                </a:lnTo>
                <a:close/>
              </a:path>
            </a:pathLst>
          </a:custGeom>
          <a:solidFill>
            <a:srgbClr val="00305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523" name="Google Shape;5523;p263"/>
          <p:cNvSpPr/>
          <p:nvPr/>
        </p:nvSpPr>
        <p:spPr>
          <a:xfrm>
            <a:off x="6703875" y="2709729"/>
            <a:ext cx="962124" cy="259792"/>
          </a:xfrm>
          <a:custGeom>
            <a:avLst/>
            <a:gdLst/>
            <a:ahLst/>
            <a:cxnLst/>
            <a:rect l="l" t="t" r="r" b="b"/>
            <a:pathLst>
              <a:path w="4614204" h="1245922" extrusionOk="0">
                <a:moveTo>
                  <a:pt x="77810" y="13779"/>
                </a:moveTo>
                <a:cubicBezTo>
                  <a:pt x="119307" y="56384"/>
                  <a:pt x="162308" y="98594"/>
                  <a:pt x="205784" y="139219"/>
                </a:cubicBezTo>
                <a:cubicBezTo>
                  <a:pt x="224077" y="156324"/>
                  <a:pt x="225027" y="184992"/>
                  <a:pt x="207922" y="203285"/>
                </a:cubicBezTo>
                <a:cubicBezTo>
                  <a:pt x="190737" y="221579"/>
                  <a:pt x="162070" y="222529"/>
                  <a:pt x="143856" y="205423"/>
                </a:cubicBezTo>
                <a:cubicBezTo>
                  <a:pt x="99429" y="163848"/>
                  <a:pt x="55320" y="120609"/>
                  <a:pt x="12873" y="76975"/>
                </a:cubicBezTo>
                <a:cubicBezTo>
                  <a:pt x="-4628" y="58998"/>
                  <a:pt x="-4233" y="30331"/>
                  <a:pt x="13744" y="12829"/>
                </a:cubicBezTo>
                <a:cubicBezTo>
                  <a:pt x="22534" y="4277"/>
                  <a:pt x="33938" y="0"/>
                  <a:pt x="45341" y="0"/>
                </a:cubicBezTo>
                <a:cubicBezTo>
                  <a:pt x="56745" y="0"/>
                  <a:pt x="68941" y="4593"/>
                  <a:pt x="77810" y="13700"/>
                </a:cubicBezTo>
                <a:close/>
                <a:moveTo>
                  <a:pt x="373829" y="287308"/>
                </a:moveTo>
                <a:cubicBezTo>
                  <a:pt x="419443" y="325161"/>
                  <a:pt x="466720" y="362619"/>
                  <a:pt x="514394" y="398493"/>
                </a:cubicBezTo>
                <a:cubicBezTo>
                  <a:pt x="534350" y="413539"/>
                  <a:pt x="538389" y="441969"/>
                  <a:pt x="523342" y="462005"/>
                </a:cubicBezTo>
                <a:cubicBezTo>
                  <a:pt x="508217" y="482040"/>
                  <a:pt x="479787" y="485999"/>
                  <a:pt x="459831" y="470953"/>
                </a:cubicBezTo>
                <a:cubicBezTo>
                  <a:pt x="411049" y="434208"/>
                  <a:pt x="362663" y="395879"/>
                  <a:pt x="315939" y="357155"/>
                </a:cubicBezTo>
                <a:cubicBezTo>
                  <a:pt x="296696" y="341158"/>
                  <a:pt x="294003" y="312570"/>
                  <a:pt x="310000" y="293326"/>
                </a:cubicBezTo>
                <a:cubicBezTo>
                  <a:pt x="318949" y="282556"/>
                  <a:pt x="331936" y="276934"/>
                  <a:pt x="344924" y="276934"/>
                </a:cubicBezTo>
                <a:cubicBezTo>
                  <a:pt x="355139" y="276934"/>
                  <a:pt x="365434" y="280339"/>
                  <a:pt x="373829" y="287387"/>
                </a:cubicBezTo>
                <a:close/>
                <a:moveTo>
                  <a:pt x="697247" y="527813"/>
                </a:moveTo>
                <a:cubicBezTo>
                  <a:pt x="746821" y="560756"/>
                  <a:pt x="797821" y="592908"/>
                  <a:pt x="848820" y="623397"/>
                </a:cubicBezTo>
                <a:cubicBezTo>
                  <a:pt x="870281" y="636226"/>
                  <a:pt x="877329" y="664101"/>
                  <a:pt x="864500" y="685563"/>
                </a:cubicBezTo>
                <a:cubicBezTo>
                  <a:pt x="851671" y="707024"/>
                  <a:pt x="823875" y="714071"/>
                  <a:pt x="802335" y="701242"/>
                </a:cubicBezTo>
                <a:cubicBezTo>
                  <a:pt x="750068" y="670041"/>
                  <a:pt x="697881" y="637097"/>
                  <a:pt x="647119" y="603362"/>
                </a:cubicBezTo>
                <a:cubicBezTo>
                  <a:pt x="626292" y="589503"/>
                  <a:pt x="620590" y="561390"/>
                  <a:pt x="634448" y="540483"/>
                </a:cubicBezTo>
                <a:cubicBezTo>
                  <a:pt x="643160" y="527338"/>
                  <a:pt x="657572" y="520210"/>
                  <a:pt x="672302" y="520210"/>
                </a:cubicBezTo>
                <a:cubicBezTo>
                  <a:pt x="680934" y="520210"/>
                  <a:pt x="689645" y="522665"/>
                  <a:pt x="697327" y="527813"/>
                </a:cubicBezTo>
                <a:close/>
                <a:moveTo>
                  <a:pt x="4608842" y="735453"/>
                </a:moveTo>
                <a:cubicBezTo>
                  <a:pt x="4620641" y="757548"/>
                  <a:pt x="4612326" y="785027"/>
                  <a:pt x="4590231" y="796827"/>
                </a:cubicBezTo>
                <a:lnTo>
                  <a:pt x="4577402" y="803638"/>
                </a:lnTo>
                <a:cubicBezTo>
                  <a:pt x="4555149" y="815279"/>
                  <a:pt x="4527828" y="806805"/>
                  <a:pt x="4516187" y="784631"/>
                </a:cubicBezTo>
                <a:cubicBezTo>
                  <a:pt x="4504546" y="762458"/>
                  <a:pt x="4513019" y="735057"/>
                  <a:pt x="4535193" y="723416"/>
                </a:cubicBezTo>
                <a:lnTo>
                  <a:pt x="4547547" y="716843"/>
                </a:lnTo>
                <a:cubicBezTo>
                  <a:pt x="4554358" y="713200"/>
                  <a:pt x="4561643" y="711458"/>
                  <a:pt x="4568849" y="711458"/>
                </a:cubicBezTo>
                <a:cubicBezTo>
                  <a:pt x="4585084" y="711458"/>
                  <a:pt x="4600685" y="720169"/>
                  <a:pt x="4608920" y="735453"/>
                </a:cubicBezTo>
                <a:close/>
                <a:moveTo>
                  <a:pt x="1044345" y="732523"/>
                </a:moveTo>
                <a:cubicBezTo>
                  <a:pt x="1097165" y="760003"/>
                  <a:pt x="1151253" y="786453"/>
                  <a:pt x="1205262" y="811319"/>
                </a:cubicBezTo>
                <a:cubicBezTo>
                  <a:pt x="1227990" y="821772"/>
                  <a:pt x="1237968" y="848697"/>
                  <a:pt x="1227515" y="871504"/>
                </a:cubicBezTo>
                <a:cubicBezTo>
                  <a:pt x="1217062" y="894232"/>
                  <a:pt x="1190057" y="904131"/>
                  <a:pt x="1167408" y="893757"/>
                </a:cubicBezTo>
                <a:cubicBezTo>
                  <a:pt x="1112133" y="868258"/>
                  <a:pt x="1056619" y="841174"/>
                  <a:pt x="1002611" y="813061"/>
                </a:cubicBezTo>
                <a:cubicBezTo>
                  <a:pt x="980358" y="801499"/>
                  <a:pt x="971726" y="774099"/>
                  <a:pt x="983288" y="751925"/>
                </a:cubicBezTo>
                <a:cubicBezTo>
                  <a:pt x="991365" y="736403"/>
                  <a:pt x="1007204" y="727455"/>
                  <a:pt x="1023596" y="727455"/>
                </a:cubicBezTo>
                <a:cubicBezTo>
                  <a:pt x="1030644" y="727455"/>
                  <a:pt x="1037772" y="729118"/>
                  <a:pt x="1044424" y="732602"/>
                </a:cubicBezTo>
                <a:close/>
                <a:moveTo>
                  <a:pt x="4393915" y="844421"/>
                </a:moveTo>
                <a:cubicBezTo>
                  <a:pt x="4404210" y="867228"/>
                  <a:pt x="4394153" y="894074"/>
                  <a:pt x="4371345" y="904448"/>
                </a:cubicBezTo>
                <a:cubicBezTo>
                  <a:pt x="4315832" y="929552"/>
                  <a:pt x="4258973" y="953705"/>
                  <a:pt x="4202351" y="976117"/>
                </a:cubicBezTo>
                <a:cubicBezTo>
                  <a:pt x="4178910" y="985382"/>
                  <a:pt x="4152697" y="973900"/>
                  <a:pt x="4143511" y="950617"/>
                </a:cubicBezTo>
                <a:cubicBezTo>
                  <a:pt x="4134246" y="927335"/>
                  <a:pt x="4145728" y="900964"/>
                  <a:pt x="4169011" y="891777"/>
                </a:cubicBezTo>
                <a:cubicBezTo>
                  <a:pt x="4224366" y="869842"/>
                  <a:pt x="4279879" y="846322"/>
                  <a:pt x="4334046" y="821852"/>
                </a:cubicBezTo>
                <a:cubicBezTo>
                  <a:pt x="4340144" y="819080"/>
                  <a:pt x="4346480" y="817813"/>
                  <a:pt x="4352736" y="817813"/>
                </a:cubicBezTo>
                <a:cubicBezTo>
                  <a:pt x="4369999" y="817813"/>
                  <a:pt x="4386471" y="827712"/>
                  <a:pt x="4394074" y="844500"/>
                </a:cubicBezTo>
                <a:close/>
                <a:moveTo>
                  <a:pt x="1411398" y="898905"/>
                </a:moveTo>
                <a:cubicBezTo>
                  <a:pt x="1466674" y="920445"/>
                  <a:pt x="1523375" y="941035"/>
                  <a:pt x="1579839" y="959962"/>
                </a:cubicBezTo>
                <a:cubicBezTo>
                  <a:pt x="1603596" y="967960"/>
                  <a:pt x="1616346" y="993618"/>
                  <a:pt x="1608348" y="1017376"/>
                </a:cubicBezTo>
                <a:cubicBezTo>
                  <a:pt x="1600429" y="1041133"/>
                  <a:pt x="1574691" y="1053883"/>
                  <a:pt x="1550934" y="1045964"/>
                </a:cubicBezTo>
                <a:cubicBezTo>
                  <a:pt x="1493124" y="1026562"/>
                  <a:pt x="1435076" y="1005497"/>
                  <a:pt x="1378454" y="983402"/>
                </a:cubicBezTo>
                <a:cubicBezTo>
                  <a:pt x="1355093" y="974296"/>
                  <a:pt x="1343610" y="948004"/>
                  <a:pt x="1352717" y="924722"/>
                </a:cubicBezTo>
                <a:cubicBezTo>
                  <a:pt x="1359686" y="906824"/>
                  <a:pt x="1376791" y="895816"/>
                  <a:pt x="1395005" y="895816"/>
                </a:cubicBezTo>
                <a:cubicBezTo>
                  <a:pt x="1400470" y="895816"/>
                  <a:pt x="1406092" y="896846"/>
                  <a:pt x="1411477" y="898905"/>
                </a:cubicBezTo>
                <a:close/>
                <a:moveTo>
                  <a:pt x="4015537" y="996944"/>
                </a:moveTo>
                <a:cubicBezTo>
                  <a:pt x="4023377" y="1020702"/>
                  <a:pt x="4010390" y="1046360"/>
                  <a:pt x="3986632" y="1054200"/>
                </a:cubicBezTo>
                <a:cubicBezTo>
                  <a:pt x="3928901" y="1073206"/>
                  <a:pt x="3869745" y="1091024"/>
                  <a:pt x="3810906" y="1107258"/>
                </a:cubicBezTo>
                <a:cubicBezTo>
                  <a:pt x="3786673" y="1113911"/>
                  <a:pt x="3761807" y="1099735"/>
                  <a:pt x="3755155" y="1075582"/>
                </a:cubicBezTo>
                <a:cubicBezTo>
                  <a:pt x="3748503" y="1051428"/>
                  <a:pt x="3762678" y="1026483"/>
                  <a:pt x="3786832" y="1019831"/>
                </a:cubicBezTo>
                <a:cubicBezTo>
                  <a:pt x="3844325" y="1003992"/>
                  <a:pt x="3902056" y="986570"/>
                  <a:pt x="3958440" y="968039"/>
                </a:cubicBezTo>
                <a:cubicBezTo>
                  <a:pt x="3963112" y="966534"/>
                  <a:pt x="3967864" y="965743"/>
                  <a:pt x="3972615" y="965743"/>
                </a:cubicBezTo>
                <a:cubicBezTo>
                  <a:pt x="3991701" y="965743"/>
                  <a:pt x="4009440" y="977859"/>
                  <a:pt x="4015696" y="996944"/>
                </a:cubicBezTo>
                <a:close/>
                <a:moveTo>
                  <a:pt x="1794052" y="1024899"/>
                </a:moveTo>
                <a:cubicBezTo>
                  <a:pt x="1851387" y="1040341"/>
                  <a:pt x="1909910" y="1054675"/>
                  <a:pt x="1968116" y="1067504"/>
                </a:cubicBezTo>
                <a:cubicBezTo>
                  <a:pt x="1992586" y="1072889"/>
                  <a:pt x="2008028" y="1097043"/>
                  <a:pt x="2002643" y="1121513"/>
                </a:cubicBezTo>
                <a:cubicBezTo>
                  <a:pt x="1997258" y="1145983"/>
                  <a:pt x="1973025" y="1161584"/>
                  <a:pt x="1948634" y="1156041"/>
                </a:cubicBezTo>
                <a:cubicBezTo>
                  <a:pt x="1889082" y="1142974"/>
                  <a:pt x="1829055" y="1128244"/>
                  <a:pt x="1770453" y="1112406"/>
                </a:cubicBezTo>
                <a:cubicBezTo>
                  <a:pt x="1746300" y="1105912"/>
                  <a:pt x="1731966" y="1080967"/>
                  <a:pt x="1738539" y="1056813"/>
                </a:cubicBezTo>
                <a:cubicBezTo>
                  <a:pt x="1744003" y="1036619"/>
                  <a:pt x="1762296" y="1023315"/>
                  <a:pt x="1782253" y="1023315"/>
                </a:cubicBezTo>
                <a:cubicBezTo>
                  <a:pt x="1786133" y="1023315"/>
                  <a:pt x="1790172" y="1023790"/>
                  <a:pt x="1794131" y="1024899"/>
                </a:cubicBezTo>
                <a:close/>
                <a:moveTo>
                  <a:pt x="3622826" y="1107813"/>
                </a:moveTo>
                <a:cubicBezTo>
                  <a:pt x="3628052" y="1132283"/>
                  <a:pt x="3612372" y="1156357"/>
                  <a:pt x="3587902" y="1161584"/>
                </a:cubicBezTo>
                <a:cubicBezTo>
                  <a:pt x="3528509" y="1174255"/>
                  <a:pt x="3467768" y="1185579"/>
                  <a:pt x="3407504" y="1195478"/>
                </a:cubicBezTo>
                <a:cubicBezTo>
                  <a:pt x="3382717" y="1199517"/>
                  <a:pt x="3359514" y="1182728"/>
                  <a:pt x="3355475" y="1158020"/>
                </a:cubicBezTo>
                <a:cubicBezTo>
                  <a:pt x="3351436" y="1133312"/>
                  <a:pt x="3368224" y="1110030"/>
                  <a:pt x="3392932" y="1105991"/>
                </a:cubicBezTo>
                <a:cubicBezTo>
                  <a:pt x="3451772" y="1096409"/>
                  <a:pt x="3511086" y="1085243"/>
                  <a:pt x="3569055" y="1072968"/>
                </a:cubicBezTo>
                <a:cubicBezTo>
                  <a:pt x="3572222" y="1072256"/>
                  <a:pt x="3575390" y="1071939"/>
                  <a:pt x="3578557" y="1071939"/>
                </a:cubicBezTo>
                <a:cubicBezTo>
                  <a:pt x="3599464" y="1071939"/>
                  <a:pt x="3618312" y="1086589"/>
                  <a:pt x="3622826" y="1107892"/>
                </a:cubicBezTo>
                <a:close/>
                <a:moveTo>
                  <a:pt x="2188031" y="1109001"/>
                </a:moveTo>
                <a:cubicBezTo>
                  <a:pt x="2246712" y="1118266"/>
                  <a:pt x="2306422" y="1126264"/>
                  <a:pt x="2365579" y="1132758"/>
                </a:cubicBezTo>
                <a:cubicBezTo>
                  <a:pt x="2390445" y="1135530"/>
                  <a:pt x="2408421" y="1157862"/>
                  <a:pt x="2405729" y="1182807"/>
                </a:cubicBezTo>
                <a:cubicBezTo>
                  <a:pt x="2402957" y="1207753"/>
                  <a:pt x="2380467" y="1225729"/>
                  <a:pt x="2355680" y="1222957"/>
                </a:cubicBezTo>
                <a:cubicBezTo>
                  <a:pt x="2295098" y="1216305"/>
                  <a:pt x="2233962" y="1208148"/>
                  <a:pt x="2173856" y="1198645"/>
                </a:cubicBezTo>
                <a:cubicBezTo>
                  <a:pt x="2149069" y="1194765"/>
                  <a:pt x="2132201" y="1171562"/>
                  <a:pt x="2136160" y="1146775"/>
                </a:cubicBezTo>
                <a:cubicBezTo>
                  <a:pt x="2139645" y="1124443"/>
                  <a:pt x="2158968" y="1108526"/>
                  <a:pt x="2180904" y="1108526"/>
                </a:cubicBezTo>
                <a:cubicBezTo>
                  <a:pt x="2183279" y="1108526"/>
                  <a:pt x="2185655" y="1108684"/>
                  <a:pt x="2188031" y="1109080"/>
                </a:cubicBezTo>
                <a:close/>
                <a:moveTo>
                  <a:pt x="3220532" y="1175917"/>
                </a:moveTo>
                <a:cubicBezTo>
                  <a:pt x="3223066" y="1200863"/>
                  <a:pt x="3204931" y="1223116"/>
                  <a:pt x="3180065" y="1225650"/>
                </a:cubicBezTo>
                <a:cubicBezTo>
                  <a:pt x="3119563" y="1231827"/>
                  <a:pt x="3057951" y="1236736"/>
                  <a:pt x="2997053" y="1240063"/>
                </a:cubicBezTo>
                <a:cubicBezTo>
                  <a:pt x="2971712" y="1241488"/>
                  <a:pt x="2950647" y="1222245"/>
                  <a:pt x="2949300" y="1197299"/>
                </a:cubicBezTo>
                <a:cubicBezTo>
                  <a:pt x="2947954" y="1172275"/>
                  <a:pt x="2967119" y="1150893"/>
                  <a:pt x="2992064" y="1149547"/>
                </a:cubicBezTo>
                <a:cubicBezTo>
                  <a:pt x="3051537" y="1146300"/>
                  <a:pt x="3111723" y="1141548"/>
                  <a:pt x="3170800" y="1135450"/>
                </a:cubicBezTo>
                <a:cubicBezTo>
                  <a:pt x="3172384" y="1135292"/>
                  <a:pt x="3173967" y="1135213"/>
                  <a:pt x="3175472" y="1135213"/>
                </a:cubicBezTo>
                <a:cubicBezTo>
                  <a:pt x="3198437" y="1135213"/>
                  <a:pt x="3218077" y="1152556"/>
                  <a:pt x="3220532" y="1175917"/>
                </a:cubicBezTo>
                <a:close/>
                <a:moveTo>
                  <a:pt x="2588899" y="1150497"/>
                </a:moveTo>
                <a:cubicBezTo>
                  <a:pt x="2648293" y="1153506"/>
                  <a:pt x="2708558" y="1155090"/>
                  <a:pt x="2768031" y="1155248"/>
                </a:cubicBezTo>
                <a:cubicBezTo>
                  <a:pt x="2793055" y="1155248"/>
                  <a:pt x="2813328" y="1175680"/>
                  <a:pt x="2813249" y="1200704"/>
                </a:cubicBezTo>
                <a:cubicBezTo>
                  <a:pt x="2813170" y="1225729"/>
                  <a:pt x="2792897" y="1245923"/>
                  <a:pt x="2767872" y="1245923"/>
                </a:cubicBezTo>
                <a:lnTo>
                  <a:pt x="2767714" y="1245923"/>
                </a:lnTo>
                <a:cubicBezTo>
                  <a:pt x="2706816" y="1245685"/>
                  <a:pt x="2645125" y="1244102"/>
                  <a:pt x="2584306" y="1241013"/>
                </a:cubicBezTo>
                <a:cubicBezTo>
                  <a:pt x="2559281" y="1239746"/>
                  <a:pt x="2540038" y="1218443"/>
                  <a:pt x="2541305" y="1193419"/>
                </a:cubicBezTo>
                <a:cubicBezTo>
                  <a:pt x="2542493" y="1169186"/>
                  <a:pt x="2562528" y="1150339"/>
                  <a:pt x="2586523" y="1150339"/>
                </a:cubicBezTo>
                <a:cubicBezTo>
                  <a:pt x="2587315" y="1150339"/>
                  <a:pt x="2588107" y="1150339"/>
                  <a:pt x="2588820" y="1150339"/>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524" name="Google Shape;5524;p263"/>
          <p:cNvSpPr/>
          <p:nvPr/>
        </p:nvSpPr>
        <p:spPr>
          <a:xfrm>
            <a:off x="6670324" y="1556020"/>
            <a:ext cx="1227145" cy="1227146"/>
          </a:xfrm>
          <a:custGeom>
            <a:avLst/>
            <a:gdLst/>
            <a:ahLst/>
            <a:cxnLst/>
            <a:rect l="l" t="t" r="r" b="b"/>
            <a:pathLst>
              <a:path w="5885208" h="5885209" extrusionOk="0">
                <a:moveTo>
                  <a:pt x="5885209" y="2942605"/>
                </a:moveTo>
                <a:cubicBezTo>
                  <a:pt x="5885209" y="4567761"/>
                  <a:pt x="4567760" y="5885210"/>
                  <a:pt x="2942604" y="5885210"/>
                </a:cubicBezTo>
                <a:cubicBezTo>
                  <a:pt x="1317449" y="5885210"/>
                  <a:pt x="0" y="4567761"/>
                  <a:pt x="0" y="2942605"/>
                </a:cubicBezTo>
                <a:cubicBezTo>
                  <a:pt x="0" y="1317449"/>
                  <a:pt x="1317449" y="0"/>
                  <a:pt x="2942604" y="0"/>
                </a:cubicBezTo>
                <a:cubicBezTo>
                  <a:pt x="4567760" y="0"/>
                  <a:pt x="5885209" y="1317449"/>
                  <a:pt x="5885209" y="2942605"/>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525" name="Google Shape;5525;p263"/>
          <p:cNvSpPr/>
          <p:nvPr/>
        </p:nvSpPr>
        <p:spPr>
          <a:xfrm>
            <a:off x="6730677" y="1615629"/>
            <a:ext cx="1106439" cy="1106439"/>
          </a:xfrm>
          <a:custGeom>
            <a:avLst/>
            <a:gdLst/>
            <a:ahLst/>
            <a:cxnLst/>
            <a:rect l="l" t="t" r="r" b="b"/>
            <a:pathLst>
              <a:path w="5306317" h="5306318" extrusionOk="0">
                <a:moveTo>
                  <a:pt x="5306318" y="2653159"/>
                </a:moveTo>
                <a:cubicBezTo>
                  <a:pt x="5306318" y="4118459"/>
                  <a:pt x="4118458" y="5306318"/>
                  <a:pt x="2653159" y="5306318"/>
                </a:cubicBezTo>
                <a:cubicBezTo>
                  <a:pt x="1187860" y="5306318"/>
                  <a:pt x="0" y="4118459"/>
                  <a:pt x="0" y="2653159"/>
                </a:cubicBezTo>
                <a:cubicBezTo>
                  <a:pt x="0" y="1187860"/>
                  <a:pt x="1187860" y="0"/>
                  <a:pt x="2653159" y="0"/>
                </a:cubicBezTo>
                <a:cubicBezTo>
                  <a:pt x="4118458" y="0"/>
                  <a:pt x="5306318" y="1187860"/>
                  <a:pt x="5306318" y="265315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pic>
        <p:nvPicPr>
          <p:cNvPr id="5526" name="Google Shape;5526;p263"/>
          <p:cNvPicPr preferRelativeResize="0"/>
          <p:nvPr/>
        </p:nvPicPr>
        <p:blipFill rotWithShape="1">
          <a:blip r:embed="rId6">
            <a:alphaModFix/>
          </a:blip>
          <a:srcRect l="15433" t="14132" b="15628"/>
          <a:stretch/>
        </p:blipFill>
        <p:spPr>
          <a:xfrm>
            <a:off x="6800725" y="1665525"/>
            <a:ext cx="967800" cy="991200"/>
          </a:xfrm>
          <a:prstGeom prst="ellipse">
            <a:avLst/>
          </a:prstGeom>
          <a:noFill/>
          <a:ln>
            <a:noFill/>
          </a:ln>
        </p:spPr>
      </p:pic>
      <p:sp>
        <p:nvSpPr>
          <p:cNvPr id="5527" name="Google Shape;5527;p263"/>
          <p:cNvSpPr/>
          <p:nvPr/>
        </p:nvSpPr>
        <p:spPr>
          <a:xfrm>
            <a:off x="6659637" y="1545239"/>
            <a:ext cx="378203" cy="378203"/>
          </a:xfrm>
          <a:custGeom>
            <a:avLst/>
            <a:gdLst/>
            <a:ahLst/>
            <a:cxnLst/>
            <a:rect l="l" t="t" r="r" b="b"/>
            <a:pathLst>
              <a:path w="1813806" h="1813806" extrusionOk="0">
                <a:moveTo>
                  <a:pt x="906903" y="0"/>
                </a:moveTo>
                <a:cubicBezTo>
                  <a:pt x="406808" y="0"/>
                  <a:pt x="0" y="406808"/>
                  <a:pt x="0" y="906903"/>
                </a:cubicBezTo>
                <a:cubicBezTo>
                  <a:pt x="0" y="1406999"/>
                  <a:pt x="406808" y="1813806"/>
                  <a:pt x="906903" y="1813806"/>
                </a:cubicBezTo>
                <a:cubicBezTo>
                  <a:pt x="1406999" y="1813806"/>
                  <a:pt x="1813806" y="1406999"/>
                  <a:pt x="1813806" y="906903"/>
                </a:cubicBezTo>
                <a:cubicBezTo>
                  <a:pt x="1813806" y="406808"/>
                  <a:pt x="1406999" y="0"/>
                  <a:pt x="906903" y="0"/>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528" name="Google Shape;5528;p263"/>
          <p:cNvSpPr/>
          <p:nvPr/>
        </p:nvSpPr>
        <p:spPr>
          <a:xfrm>
            <a:off x="6699892" y="1585050"/>
            <a:ext cx="297325" cy="297325"/>
          </a:xfrm>
          <a:custGeom>
            <a:avLst/>
            <a:gdLst/>
            <a:ahLst/>
            <a:cxnLst/>
            <a:rect l="l" t="t" r="r" b="b"/>
            <a:pathLst>
              <a:path w="1425925" h="1425925" extrusionOk="0">
                <a:moveTo>
                  <a:pt x="1425925" y="712963"/>
                </a:moveTo>
                <a:cubicBezTo>
                  <a:pt x="1425925" y="319222"/>
                  <a:pt x="1106704" y="0"/>
                  <a:pt x="712963" y="0"/>
                </a:cubicBezTo>
                <a:cubicBezTo>
                  <a:pt x="319222" y="0"/>
                  <a:pt x="0" y="319222"/>
                  <a:pt x="0" y="712963"/>
                </a:cubicBezTo>
                <a:cubicBezTo>
                  <a:pt x="0" y="1106704"/>
                  <a:pt x="319222" y="1425926"/>
                  <a:pt x="712963" y="1425926"/>
                </a:cubicBezTo>
                <a:cubicBezTo>
                  <a:pt x="1106704" y="1425926"/>
                  <a:pt x="1425925" y="1106704"/>
                  <a:pt x="1425925" y="712963"/>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529" name="Google Shape;5529;p263"/>
          <p:cNvSpPr txBox="1"/>
          <p:nvPr/>
        </p:nvSpPr>
        <p:spPr>
          <a:xfrm>
            <a:off x="6497551" y="3045650"/>
            <a:ext cx="1920532" cy="135607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chemeClr val="lt1"/>
                </a:solidFill>
                <a:latin typeface="Open Sans"/>
                <a:ea typeface="Open Sans"/>
                <a:cs typeface="Open Sans"/>
                <a:sym typeface="Open Sans"/>
              </a:rPr>
              <a:t>Step 4 </a:t>
            </a:r>
            <a:r>
              <a:rPr lang="en" sz="1100">
                <a:solidFill>
                  <a:schemeClr val="dk2"/>
                </a:solidFill>
                <a:latin typeface="Open Sans Light"/>
                <a:ea typeface="Open Sans Light"/>
                <a:cs typeface="Open Sans Light"/>
                <a:sym typeface="Open Sans Light"/>
              </a:rPr>
              <a:t>|</a:t>
            </a:r>
            <a:r>
              <a:rPr lang="en" sz="1100" b="1">
                <a:solidFill>
                  <a:schemeClr val="lt1"/>
                </a:solidFill>
                <a:latin typeface="Open Sans"/>
                <a:ea typeface="Open Sans"/>
                <a:cs typeface="Open Sans"/>
                <a:sym typeface="Open Sans"/>
              </a:rPr>
              <a:t> Share</a:t>
            </a:r>
            <a:endParaRPr sz="1100" b="1">
              <a:solidFill>
                <a:schemeClr val="lt1"/>
              </a:solidFill>
              <a:latin typeface="Open Sans"/>
              <a:ea typeface="Open Sans"/>
              <a:cs typeface="Open Sans"/>
              <a:sym typeface="Open Sans"/>
            </a:endParaRPr>
          </a:p>
          <a:p>
            <a:pPr marL="0" lvl="0" indent="0" algn="l" rtl="0">
              <a:lnSpc>
                <a:spcPct val="115000"/>
              </a:lnSpc>
              <a:spcBef>
                <a:spcPts val="0"/>
              </a:spcBef>
              <a:spcAft>
                <a:spcPts val="1600"/>
              </a:spcAft>
              <a:buNone/>
            </a:pPr>
            <a:r>
              <a:rPr lang="en" sz="1000">
                <a:solidFill>
                  <a:schemeClr val="lt1"/>
                </a:solidFill>
                <a:latin typeface="Open Sans"/>
                <a:ea typeface="Open Sans"/>
                <a:cs typeface="Open Sans"/>
                <a:sym typeface="Open Sans"/>
              </a:rPr>
              <a:t>Avoid site revisits by sharing point clouds and images with overlaid existing asset data</a:t>
            </a:r>
            <a:endParaRPr sz="1100" b="1">
              <a:solidFill>
                <a:schemeClr val="lt1"/>
              </a:solidFill>
              <a:latin typeface="Open Sans"/>
              <a:ea typeface="Open Sans"/>
              <a:cs typeface="Open Sans"/>
              <a:sym typeface="Open Sans"/>
            </a:endParaRPr>
          </a:p>
        </p:txBody>
      </p:sp>
      <p:grpSp>
        <p:nvGrpSpPr>
          <p:cNvPr id="5530" name="Google Shape;5530;p263"/>
          <p:cNvGrpSpPr/>
          <p:nvPr/>
        </p:nvGrpSpPr>
        <p:grpSpPr>
          <a:xfrm>
            <a:off x="6736629" y="1632107"/>
            <a:ext cx="223846" cy="203217"/>
            <a:chOff x="2248911" y="3353363"/>
            <a:chExt cx="250527" cy="227439"/>
          </a:xfrm>
        </p:grpSpPr>
        <p:sp>
          <p:nvSpPr>
            <p:cNvPr id="5531" name="Google Shape;5531;p263"/>
            <p:cNvSpPr/>
            <p:nvPr/>
          </p:nvSpPr>
          <p:spPr>
            <a:xfrm>
              <a:off x="2317913" y="3446250"/>
              <a:ext cx="111861" cy="134552"/>
            </a:xfrm>
            <a:custGeom>
              <a:avLst/>
              <a:gdLst/>
              <a:ahLst/>
              <a:cxnLst/>
              <a:rect l="l" t="t" r="r" b="b"/>
              <a:pathLst>
                <a:path w="111861" h="134552" extrusionOk="0">
                  <a:moveTo>
                    <a:pt x="111464" y="34235"/>
                  </a:moveTo>
                  <a:cubicBezTo>
                    <a:pt x="111464" y="33704"/>
                    <a:pt x="110933" y="33174"/>
                    <a:pt x="110933" y="32643"/>
                  </a:cubicBezTo>
                  <a:cubicBezTo>
                    <a:pt x="110933" y="32643"/>
                    <a:pt x="110933" y="32643"/>
                    <a:pt x="110933" y="32643"/>
                  </a:cubicBezTo>
                  <a:cubicBezTo>
                    <a:pt x="110933" y="32643"/>
                    <a:pt x="110933" y="32643"/>
                    <a:pt x="110933" y="32643"/>
                  </a:cubicBezTo>
                  <a:cubicBezTo>
                    <a:pt x="110402" y="32112"/>
                    <a:pt x="110402" y="31581"/>
                    <a:pt x="109871" y="31581"/>
                  </a:cubicBezTo>
                  <a:cubicBezTo>
                    <a:pt x="109871" y="31581"/>
                    <a:pt x="109871" y="31581"/>
                    <a:pt x="109340" y="31581"/>
                  </a:cubicBezTo>
                  <a:cubicBezTo>
                    <a:pt x="109340" y="31581"/>
                    <a:pt x="109340" y="31581"/>
                    <a:pt x="109340" y="31581"/>
                  </a:cubicBezTo>
                  <a:lnTo>
                    <a:pt x="58916" y="796"/>
                  </a:lnTo>
                  <a:cubicBezTo>
                    <a:pt x="57324" y="-265"/>
                    <a:pt x="55201" y="-265"/>
                    <a:pt x="53078" y="796"/>
                  </a:cubicBezTo>
                  <a:lnTo>
                    <a:pt x="2654" y="31581"/>
                  </a:lnTo>
                  <a:cubicBezTo>
                    <a:pt x="1061" y="32643"/>
                    <a:pt x="0" y="34235"/>
                    <a:pt x="0" y="36358"/>
                  </a:cubicBezTo>
                  <a:lnTo>
                    <a:pt x="0" y="98459"/>
                  </a:lnTo>
                  <a:cubicBezTo>
                    <a:pt x="0" y="100052"/>
                    <a:pt x="1061" y="102175"/>
                    <a:pt x="2654" y="103237"/>
                  </a:cubicBezTo>
                  <a:lnTo>
                    <a:pt x="53078" y="134022"/>
                  </a:lnTo>
                  <a:cubicBezTo>
                    <a:pt x="53078" y="134022"/>
                    <a:pt x="53609" y="134022"/>
                    <a:pt x="53609" y="134022"/>
                  </a:cubicBezTo>
                  <a:cubicBezTo>
                    <a:pt x="53609" y="134022"/>
                    <a:pt x="54139" y="134022"/>
                    <a:pt x="54139" y="134022"/>
                  </a:cubicBezTo>
                  <a:cubicBezTo>
                    <a:pt x="54670" y="134022"/>
                    <a:pt x="55201" y="134553"/>
                    <a:pt x="55732" y="134553"/>
                  </a:cubicBezTo>
                  <a:cubicBezTo>
                    <a:pt x="55732" y="134553"/>
                    <a:pt x="55732" y="134553"/>
                    <a:pt x="55732" y="134553"/>
                  </a:cubicBezTo>
                  <a:cubicBezTo>
                    <a:pt x="55732" y="134553"/>
                    <a:pt x="55732" y="134553"/>
                    <a:pt x="55732" y="134553"/>
                  </a:cubicBezTo>
                  <a:cubicBezTo>
                    <a:pt x="55732" y="134553"/>
                    <a:pt x="55732" y="134553"/>
                    <a:pt x="55732" y="134553"/>
                  </a:cubicBezTo>
                  <a:cubicBezTo>
                    <a:pt x="56262" y="134553"/>
                    <a:pt x="56793" y="134553"/>
                    <a:pt x="57324" y="134022"/>
                  </a:cubicBezTo>
                  <a:cubicBezTo>
                    <a:pt x="57324" y="134022"/>
                    <a:pt x="57855" y="134022"/>
                    <a:pt x="57855" y="134022"/>
                  </a:cubicBezTo>
                  <a:cubicBezTo>
                    <a:pt x="57855" y="134022"/>
                    <a:pt x="58386" y="134022"/>
                    <a:pt x="58386" y="134022"/>
                  </a:cubicBezTo>
                  <a:lnTo>
                    <a:pt x="108810" y="103237"/>
                  </a:lnTo>
                  <a:cubicBezTo>
                    <a:pt x="110402" y="102175"/>
                    <a:pt x="111464" y="100583"/>
                    <a:pt x="111464" y="98459"/>
                  </a:cubicBezTo>
                  <a:lnTo>
                    <a:pt x="111464" y="36358"/>
                  </a:lnTo>
                  <a:cubicBezTo>
                    <a:pt x="111994" y="34766"/>
                    <a:pt x="111994" y="34766"/>
                    <a:pt x="111464" y="34235"/>
                  </a:cubicBezTo>
                  <a:cubicBezTo>
                    <a:pt x="111994" y="34235"/>
                    <a:pt x="111994" y="34235"/>
                    <a:pt x="111464" y="34235"/>
                  </a:cubicBezTo>
                  <a:close/>
                  <a:moveTo>
                    <a:pt x="56262" y="10350"/>
                  </a:moveTo>
                  <a:lnTo>
                    <a:pt x="96602" y="35297"/>
                  </a:lnTo>
                  <a:lnTo>
                    <a:pt x="56793" y="60243"/>
                  </a:lnTo>
                  <a:lnTo>
                    <a:pt x="18046" y="34766"/>
                  </a:lnTo>
                  <a:lnTo>
                    <a:pt x="56262" y="10350"/>
                  </a:lnTo>
                  <a:close/>
                  <a:moveTo>
                    <a:pt x="11146" y="42728"/>
                  </a:moveTo>
                  <a:lnTo>
                    <a:pt x="50955" y="69267"/>
                  </a:lnTo>
                  <a:lnTo>
                    <a:pt x="50955" y="119160"/>
                  </a:lnTo>
                  <a:lnTo>
                    <a:pt x="11146" y="94744"/>
                  </a:lnTo>
                  <a:lnTo>
                    <a:pt x="11146" y="42728"/>
                  </a:lnTo>
                  <a:close/>
                  <a:moveTo>
                    <a:pt x="61570" y="118629"/>
                  </a:moveTo>
                  <a:lnTo>
                    <a:pt x="61570" y="69267"/>
                  </a:lnTo>
                  <a:lnTo>
                    <a:pt x="101379" y="44851"/>
                  </a:lnTo>
                  <a:lnTo>
                    <a:pt x="101379" y="94213"/>
                  </a:lnTo>
                  <a:lnTo>
                    <a:pt x="61570" y="118629"/>
                  </a:lnTo>
                  <a:close/>
                </a:path>
              </a:pathLst>
            </a:custGeom>
            <a:solidFill>
              <a:srgbClr val="00305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532" name="Google Shape;5532;p263"/>
            <p:cNvSpPr/>
            <p:nvPr/>
          </p:nvSpPr>
          <p:spPr>
            <a:xfrm>
              <a:off x="2392752" y="3399541"/>
              <a:ext cx="106686" cy="134021"/>
            </a:xfrm>
            <a:custGeom>
              <a:avLst/>
              <a:gdLst/>
              <a:ahLst/>
              <a:cxnLst/>
              <a:rect l="l" t="t" r="r" b="b"/>
              <a:pathLst>
                <a:path w="106686" h="134021" extrusionOk="0">
                  <a:moveTo>
                    <a:pt x="106687" y="34766"/>
                  </a:moveTo>
                  <a:cubicBezTo>
                    <a:pt x="106687" y="34766"/>
                    <a:pt x="106687" y="34766"/>
                    <a:pt x="106687" y="34766"/>
                  </a:cubicBezTo>
                  <a:cubicBezTo>
                    <a:pt x="106687" y="33704"/>
                    <a:pt x="106156" y="33174"/>
                    <a:pt x="106156" y="32643"/>
                  </a:cubicBezTo>
                  <a:cubicBezTo>
                    <a:pt x="106156" y="32643"/>
                    <a:pt x="106156" y="32643"/>
                    <a:pt x="106156" y="32643"/>
                  </a:cubicBezTo>
                  <a:cubicBezTo>
                    <a:pt x="106156" y="32643"/>
                    <a:pt x="106156" y="32643"/>
                    <a:pt x="106156" y="32643"/>
                  </a:cubicBezTo>
                  <a:cubicBezTo>
                    <a:pt x="105625" y="32112"/>
                    <a:pt x="105625" y="31581"/>
                    <a:pt x="105094" y="31581"/>
                  </a:cubicBezTo>
                  <a:cubicBezTo>
                    <a:pt x="105094" y="31581"/>
                    <a:pt x="105094" y="31581"/>
                    <a:pt x="104564" y="31581"/>
                  </a:cubicBezTo>
                  <a:cubicBezTo>
                    <a:pt x="104564" y="31581"/>
                    <a:pt x="104564" y="31581"/>
                    <a:pt x="104564" y="31581"/>
                  </a:cubicBezTo>
                  <a:lnTo>
                    <a:pt x="54670" y="796"/>
                  </a:lnTo>
                  <a:cubicBezTo>
                    <a:pt x="53078" y="-265"/>
                    <a:pt x="50424" y="-265"/>
                    <a:pt x="48832" y="796"/>
                  </a:cubicBezTo>
                  <a:lnTo>
                    <a:pt x="2123" y="31581"/>
                  </a:lnTo>
                  <a:cubicBezTo>
                    <a:pt x="1592" y="32112"/>
                    <a:pt x="1062" y="32643"/>
                    <a:pt x="531" y="33174"/>
                  </a:cubicBezTo>
                  <a:cubicBezTo>
                    <a:pt x="531" y="33174"/>
                    <a:pt x="531" y="33174"/>
                    <a:pt x="531" y="33174"/>
                  </a:cubicBezTo>
                  <a:cubicBezTo>
                    <a:pt x="0" y="33704"/>
                    <a:pt x="0" y="34235"/>
                    <a:pt x="0" y="35297"/>
                  </a:cubicBezTo>
                  <a:cubicBezTo>
                    <a:pt x="0" y="35828"/>
                    <a:pt x="0" y="35828"/>
                    <a:pt x="0" y="36358"/>
                  </a:cubicBezTo>
                  <a:cubicBezTo>
                    <a:pt x="0" y="36889"/>
                    <a:pt x="0" y="36889"/>
                    <a:pt x="0" y="37420"/>
                  </a:cubicBezTo>
                  <a:cubicBezTo>
                    <a:pt x="0" y="37951"/>
                    <a:pt x="531" y="39012"/>
                    <a:pt x="531" y="39543"/>
                  </a:cubicBezTo>
                  <a:cubicBezTo>
                    <a:pt x="531" y="39543"/>
                    <a:pt x="531" y="39543"/>
                    <a:pt x="531" y="39543"/>
                  </a:cubicBezTo>
                  <a:cubicBezTo>
                    <a:pt x="531" y="39543"/>
                    <a:pt x="531" y="39543"/>
                    <a:pt x="531" y="39543"/>
                  </a:cubicBezTo>
                  <a:cubicBezTo>
                    <a:pt x="1062" y="40074"/>
                    <a:pt x="1062" y="40605"/>
                    <a:pt x="1592" y="40605"/>
                  </a:cubicBezTo>
                  <a:lnTo>
                    <a:pt x="1592" y="40605"/>
                  </a:lnTo>
                  <a:cubicBezTo>
                    <a:pt x="1592" y="40605"/>
                    <a:pt x="1592" y="40605"/>
                    <a:pt x="1592" y="40605"/>
                  </a:cubicBezTo>
                  <a:lnTo>
                    <a:pt x="45647" y="69798"/>
                  </a:lnTo>
                  <a:lnTo>
                    <a:pt x="45647" y="128714"/>
                  </a:lnTo>
                  <a:cubicBezTo>
                    <a:pt x="45647" y="128714"/>
                    <a:pt x="45647" y="129245"/>
                    <a:pt x="45647" y="129245"/>
                  </a:cubicBezTo>
                  <a:cubicBezTo>
                    <a:pt x="45647" y="129776"/>
                    <a:pt x="45647" y="129776"/>
                    <a:pt x="45647" y="130306"/>
                  </a:cubicBezTo>
                  <a:cubicBezTo>
                    <a:pt x="45647" y="130837"/>
                    <a:pt x="45647" y="130837"/>
                    <a:pt x="46178" y="131368"/>
                  </a:cubicBezTo>
                  <a:cubicBezTo>
                    <a:pt x="46178" y="131368"/>
                    <a:pt x="46178" y="131368"/>
                    <a:pt x="46178" y="131899"/>
                  </a:cubicBezTo>
                  <a:cubicBezTo>
                    <a:pt x="46178" y="132429"/>
                    <a:pt x="46709" y="132429"/>
                    <a:pt x="46709" y="132429"/>
                  </a:cubicBezTo>
                  <a:cubicBezTo>
                    <a:pt x="46709" y="132429"/>
                    <a:pt x="46709" y="132429"/>
                    <a:pt x="46709" y="132429"/>
                  </a:cubicBezTo>
                  <a:cubicBezTo>
                    <a:pt x="47239" y="132960"/>
                    <a:pt x="47770" y="132960"/>
                    <a:pt x="48301" y="133491"/>
                  </a:cubicBezTo>
                  <a:cubicBezTo>
                    <a:pt x="48301" y="133491"/>
                    <a:pt x="48301" y="133491"/>
                    <a:pt x="48832" y="133491"/>
                  </a:cubicBezTo>
                  <a:cubicBezTo>
                    <a:pt x="49363" y="133491"/>
                    <a:pt x="49893" y="134022"/>
                    <a:pt x="50424" y="134022"/>
                  </a:cubicBezTo>
                  <a:cubicBezTo>
                    <a:pt x="50955" y="134022"/>
                    <a:pt x="51486" y="134022"/>
                    <a:pt x="52016" y="133491"/>
                  </a:cubicBezTo>
                  <a:cubicBezTo>
                    <a:pt x="52016" y="133491"/>
                    <a:pt x="52547" y="133491"/>
                    <a:pt x="52547" y="133491"/>
                  </a:cubicBezTo>
                  <a:cubicBezTo>
                    <a:pt x="52547" y="133491"/>
                    <a:pt x="53078" y="133491"/>
                    <a:pt x="53078" y="133491"/>
                  </a:cubicBezTo>
                  <a:lnTo>
                    <a:pt x="103502" y="102706"/>
                  </a:lnTo>
                  <a:cubicBezTo>
                    <a:pt x="105094" y="101644"/>
                    <a:pt x="106156" y="100052"/>
                    <a:pt x="106156" y="97929"/>
                  </a:cubicBezTo>
                  <a:lnTo>
                    <a:pt x="106156" y="35828"/>
                  </a:lnTo>
                  <a:cubicBezTo>
                    <a:pt x="106687" y="35297"/>
                    <a:pt x="106687" y="34766"/>
                    <a:pt x="106687" y="34766"/>
                  </a:cubicBezTo>
                  <a:close/>
                  <a:moveTo>
                    <a:pt x="51486" y="10881"/>
                  </a:moveTo>
                  <a:lnTo>
                    <a:pt x="91294" y="35297"/>
                  </a:lnTo>
                  <a:lnTo>
                    <a:pt x="51486" y="60243"/>
                  </a:lnTo>
                  <a:lnTo>
                    <a:pt x="14331" y="35828"/>
                  </a:lnTo>
                  <a:lnTo>
                    <a:pt x="51486" y="10881"/>
                  </a:lnTo>
                  <a:close/>
                  <a:moveTo>
                    <a:pt x="56263" y="118629"/>
                  </a:moveTo>
                  <a:lnTo>
                    <a:pt x="56263" y="69267"/>
                  </a:lnTo>
                  <a:lnTo>
                    <a:pt x="96071" y="44851"/>
                  </a:lnTo>
                  <a:lnTo>
                    <a:pt x="96071" y="94213"/>
                  </a:lnTo>
                  <a:lnTo>
                    <a:pt x="56263" y="118629"/>
                  </a:lnTo>
                  <a:close/>
                </a:path>
              </a:pathLst>
            </a:custGeom>
            <a:solidFill>
              <a:srgbClr val="00305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533" name="Google Shape;5533;p263"/>
            <p:cNvSpPr/>
            <p:nvPr/>
          </p:nvSpPr>
          <p:spPr>
            <a:xfrm>
              <a:off x="2248911" y="3399010"/>
              <a:ext cx="106686" cy="133491"/>
            </a:xfrm>
            <a:custGeom>
              <a:avLst/>
              <a:gdLst/>
              <a:ahLst/>
              <a:cxnLst/>
              <a:rect l="l" t="t" r="r" b="b"/>
              <a:pathLst>
                <a:path w="106686" h="133491" extrusionOk="0">
                  <a:moveTo>
                    <a:pt x="61040" y="69798"/>
                  </a:moveTo>
                  <a:lnTo>
                    <a:pt x="105094" y="40605"/>
                  </a:lnTo>
                  <a:cubicBezTo>
                    <a:pt x="105625" y="40074"/>
                    <a:pt x="106156" y="39543"/>
                    <a:pt x="106156" y="39543"/>
                  </a:cubicBezTo>
                  <a:cubicBezTo>
                    <a:pt x="106156" y="39543"/>
                    <a:pt x="106156" y="39543"/>
                    <a:pt x="106156" y="39543"/>
                  </a:cubicBezTo>
                  <a:cubicBezTo>
                    <a:pt x="106156" y="39543"/>
                    <a:pt x="106156" y="39543"/>
                    <a:pt x="106156" y="39543"/>
                  </a:cubicBezTo>
                  <a:cubicBezTo>
                    <a:pt x="106687" y="39012"/>
                    <a:pt x="106687" y="38482"/>
                    <a:pt x="106687" y="37420"/>
                  </a:cubicBezTo>
                  <a:cubicBezTo>
                    <a:pt x="106687" y="36889"/>
                    <a:pt x="106687" y="36889"/>
                    <a:pt x="106687" y="36358"/>
                  </a:cubicBezTo>
                  <a:cubicBezTo>
                    <a:pt x="106687" y="35828"/>
                    <a:pt x="106687" y="35828"/>
                    <a:pt x="106687" y="35297"/>
                  </a:cubicBezTo>
                  <a:cubicBezTo>
                    <a:pt x="106687" y="34766"/>
                    <a:pt x="106156" y="33705"/>
                    <a:pt x="106156" y="33174"/>
                  </a:cubicBezTo>
                  <a:cubicBezTo>
                    <a:pt x="106156" y="33174"/>
                    <a:pt x="106156" y="33174"/>
                    <a:pt x="106156" y="33174"/>
                  </a:cubicBezTo>
                  <a:cubicBezTo>
                    <a:pt x="105625" y="32643"/>
                    <a:pt x="105094" y="32112"/>
                    <a:pt x="104563" y="31581"/>
                  </a:cubicBezTo>
                  <a:lnTo>
                    <a:pt x="57855" y="796"/>
                  </a:lnTo>
                  <a:cubicBezTo>
                    <a:pt x="56262" y="-265"/>
                    <a:pt x="54139" y="-265"/>
                    <a:pt x="52016" y="796"/>
                  </a:cubicBezTo>
                  <a:lnTo>
                    <a:pt x="2123" y="31581"/>
                  </a:lnTo>
                  <a:cubicBezTo>
                    <a:pt x="2123" y="31581"/>
                    <a:pt x="2123" y="31581"/>
                    <a:pt x="2123" y="31581"/>
                  </a:cubicBezTo>
                  <a:cubicBezTo>
                    <a:pt x="2123" y="31581"/>
                    <a:pt x="2123" y="31581"/>
                    <a:pt x="1592" y="31581"/>
                  </a:cubicBezTo>
                  <a:cubicBezTo>
                    <a:pt x="1061" y="32112"/>
                    <a:pt x="531" y="32112"/>
                    <a:pt x="531" y="32643"/>
                  </a:cubicBezTo>
                  <a:cubicBezTo>
                    <a:pt x="531" y="32643"/>
                    <a:pt x="531" y="32643"/>
                    <a:pt x="531" y="32643"/>
                  </a:cubicBezTo>
                  <a:cubicBezTo>
                    <a:pt x="531" y="32643"/>
                    <a:pt x="531" y="32643"/>
                    <a:pt x="531" y="32643"/>
                  </a:cubicBezTo>
                  <a:cubicBezTo>
                    <a:pt x="0" y="33174"/>
                    <a:pt x="0" y="33705"/>
                    <a:pt x="0" y="34235"/>
                  </a:cubicBezTo>
                  <a:cubicBezTo>
                    <a:pt x="0" y="34235"/>
                    <a:pt x="0" y="34766"/>
                    <a:pt x="0" y="34766"/>
                  </a:cubicBezTo>
                  <a:cubicBezTo>
                    <a:pt x="0" y="34766"/>
                    <a:pt x="0" y="35297"/>
                    <a:pt x="0" y="35297"/>
                  </a:cubicBezTo>
                  <a:lnTo>
                    <a:pt x="0" y="97398"/>
                  </a:lnTo>
                  <a:cubicBezTo>
                    <a:pt x="0" y="98990"/>
                    <a:pt x="1061" y="101113"/>
                    <a:pt x="2654" y="102175"/>
                  </a:cubicBezTo>
                  <a:lnTo>
                    <a:pt x="53078" y="132960"/>
                  </a:lnTo>
                  <a:cubicBezTo>
                    <a:pt x="53078" y="132960"/>
                    <a:pt x="53609" y="132960"/>
                    <a:pt x="53609" y="132960"/>
                  </a:cubicBezTo>
                  <a:cubicBezTo>
                    <a:pt x="53609" y="132960"/>
                    <a:pt x="54139" y="132960"/>
                    <a:pt x="54139" y="132960"/>
                  </a:cubicBezTo>
                  <a:cubicBezTo>
                    <a:pt x="54670" y="132960"/>
                    <a:pt x="55201" y="133491"/>
                    <a:pt x="55732" y="133491"/>
                  </a:cubicBezTo>
                  <a:cubicBezTo>
                    <a:pt x="56262" y="133491"/>
                    <a:pt x="56793" y="133491"/>
                    <a:pt x="57855" y="132960"/>
                  </a:cubicBezTo>
                  <a:cubicBezTo>
                    <a:pt x="57855" y="132960"/>
                    <a:pt x="57855" y="132960"/>
                    <a:pt x="58386" y="132960"/>
                  </a:cubicBezTo>
                  <a:cubicBezTo>
                    <a:pt x="58916" y="132960"/>
                    <a:pt x="59447" y="132429"/>
                    <a:pt x="59978" y="131899"/>
                  </a:cubicBezTo>
                  <a:cubicBezTo>
                    <a:pt x="59978" y="131899"/>
                    <a:pt x="59978" y="131899"/>
                    <a:pt x="59978" y="131899"/>
                  </a:cubicBezTo>
                  <a:cubicBezTo>
                    <a:pt x="59978" y="131899"/>
                    <a:pt x="60509" y="131368"/>
                    <a:pt x="60509" y="130837"/>
                  </a:cubicBezTo>
                  <a:cubicBezTo>
                    <a:pt x="60509" y="130837"/>
                    <a:pt x="60509" y="130837"/>
                    <a:pt x="60509" y="130306"/>
                  </a:cubicBezTo>
                  <a:cubicBezTo>
                    <a:pt x="60509" y="129776"/>
                    <a:pt x="61040" y="129776"/>
                    <a:pt x="61040" y="129245"/>
                  </a:cubicBezTo>
                  <a:cubicBezTo>
                    <a:pt x="61040" y="128714"/>
                    <a:pt x="61040" y="128714"/>
                    <a:pt x="61040" y="128183"/>
                  </a:cubicBezTo>
                  <a:cubicBezTo>
                    <a:pt x="61040" y="128183"/>
                    <a:pt x="61040" y="128183"/>
                    <a:pt x="61040" y="127652"/>
                  </a:cubicBezTo>
                  <a:lnTo>
                    <a:pt x="61040" y="69798"/>
                  </a:lnTo>
                  <a:close/>
                  <a:moveTo>
                    <a:pt x="55201" y="11412"/>
                  </a:moveTo>
                  <a:lnTo>
                    <a:pt x="92356" y="36358"/>
                  </a:lnTo>
                  <a:lnTo>
                    <a:pt x="55201" y="60774"/>
                  </a:lnTo>
                  <a:lnTo>
                    <a:pt x="15393" y="35828"/>
                  </a:lnTo>
                  <a:lnTo>
                    <a:pt x="55201" y="11412"/>
                  </a:lnTo>
                  <a:close/>
                  <a:moveTo>
                    <a:pt x="10616" y="45382"/>
                  </a:moveTo>
                  <a:lnTo>
                    <a:pt x="50424" y="69798"/>
                  </a:lnTo>
                  <a:lnTo>
                    <a:pt x="50424" y="119160"/>
                  </a:lnTo>
                  <a:lnTo>
                    <a:pt x="10616" y="94744"/>
                  </a:lnTo>
                  <a:lnTo>
                    <a:pt x="10616" y="45382"/>
                  </a:lnTo>
                  <a:close/>
                </a:path>
              </a:pathLst>
            </a:custGeom>
            <a:solidFill>
              <a:srgbClr val="00305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534" name="Google Shape;5534;p263"/>
            <p:cNvSpPr/>
            <p:nvPr/>
          </p:nvSpPr>
          <p:spPr>
            <a:xfrm>
              <a:off x="2322690" y="3353363"/>
              <a:ext cx="106155" cy="82536"/>
            </a:xfrm>
            <a:custGeom>
              <a:avLst/>
              <a:gdLst/>
              <a:ahLst/>
              <a:cxnLst/>
              <a:rect l="l" t="t" r="r" b="b"/>
              <a:pathLst>
                <a:path w="106155" h="82536" extrusionOk="0">
                  <a:moveTo>
                    <a:pt x="0" y="35828"/>
                  </a:moveTo>
                  <a:cubicBezTo>
                    <a:pt x="0" y="36358"/>
                    <a:pt x="531" y="37420"/>
                    <a:pt x="531" y="37951"/>
                  </a:cubicBezTo>
                  <a:cubicBezTo>
                    <a:pt x="531" y="37951"/>
                    <a:pt x="531" y="37951"/>
                    <a:pt x="531" y="37951"/>
                  </a:cubicBezTo>
                  <a:cubicBezTo>
                    <a:pt x="531" y="38481"/>
                    <a:pt x="1061" y="38481"/>
                    <a:pt x="1061" y="38481"/>
                  </a:cubicBezTo>
                  <a:cubicBezTo>
                    <a:pt x="1061" y="38481"/>
                    <a:pt x="1592" y="39012"/>
                    <a:pt x="1592" y="39012"/>
                  </a:cubicBezTo>
                  <a:lnTo>
                    <a:pt x="45647" y="68205"/>
                  </a:lnTo>
                  <a:lnTo>
                    <a:pt x="45647" y="77228"/>
                  </a:lnTo>
                  <a:cubicBezTo>
                    <a:pt x="45647" y="80413"/>
                    <a:pt x="47770" y="82536"/>
                    <a:pt x="50955" y="82536"/>
                  </a:cubicBezTo>
                  <a:cubicBezTo>
                    <a:pt x="54139" y="82536"/>
                    <a:pt x="56263" y="80413"/>
                    <a:pt x="56263" y="77228"/>
                  </a:cubicBezTo>
                  <a:lnTo>
                    <a:pt x="56263" y="68736"/>
                  </a:lnTo>
                  <a:lnTo>
                    <a:pt x="104033" y="39543"/>
                  </a:lnTo>
                  <a:cubicBezTo>
                    <a:pt x="104033" y="39543"/>
                    <a:pt x="104033" y="39543"/>
                    <a:pt x="104033" y="39543"/>
                  </a:cubicBezTo>
                  <a:cubicBezTo>
                    <a:pt x="104563" y="39012"/>
                    <a:pt x="105094" y="39012"/>
                    <a:pt x="105094" y="38481"/>
                  </a:cubicBezTo>
                  <a:cubicBezTo>
                    <a:pt x="105094" y="38481"/>
                    <a:pt x="105094" y="38481"/>
                    <a:pt x="105094" y="37951"/>
                  </a:cubicBezTo>
                  <a:cubicBezTo>
                    <a:pt x="105094" y="37951"/>
                    <a:pt x="105094" y="37951"/>
                    <a:pt x="105094" y="37951"/>
                  </a:cubicBezTo>
                  <a:cubicBezTo>
                    <a:pt x="105094" y="37951"/>
                    <a:pt x="105094" y="37420"/>
                    <a:pt x="105625" y="37420"/>
                  </a:cubicBezTo>
                  <a:cubicBezTo>
                    <a:pt x="105625" y="36889"/>
                    <a:pt x="106156" y="36889"/>
                    <a:pt x="106156" y="36358"/>
                  </a:cubicBezTo>
                  <a:cubicBezTo>
                    <a:pt x="106156" y="35828"/>
                    <a:pt x="106156" y="35828"/>
                    <a:pt x="106156" y="35297"/>
                  </a:cubicBezTo>
                  <a:cubicBezTo>
                    <a:pt x="106156" y="34766"/>
                    <a:pt x="106156" y="34766"/>
                    <a:pt x="106156" y="34235"/>
                  </a:cubicBezTo>
                  <a:cubicBezTo>
                    <a:pt x="106156" y="33704"/>
                    <a:pt x="106156" y="33704"/>
                    <a:pt x="105625" y="33174"/>
                  </a:cubicBezTo>
                  <a:cubicBezTo>
                    <a:pt x="105625" y="33174"/>
                    <a:pt x="105625" y="32643"/>
                    <a:pt x="105094" y="32643"/>
                  </a:cubicBezTo>
                  <a:cubicBezTo>
                    <a:pt x="105094" y="32643"/>
                    <a:pt x="105094" y="32643"/>
                    <a:pt x="105094" y="32643"/>
                  </a:cubicBezTo>
                  <a:cubicBezTo>
                    <a:pt x="105094" y="32112"/>
                    <a:pt x="104563" y="32112"/>
                    <a:pt x="104563" y="32112"/>
                  </a:cubicBezTo>
                  <a:cubicBezTo>
                    <a:pt x="104563" y="32112"/>
                    <a:pt x="104033" y="31581"/>
                    <a:pt x="104033" y="31581"/>
                  </a:cubicBezTo>
                  <a:cubicBezTo>
                    <a:pt x="104033" y="31581"/>
                    <a:pt x="104033" y="31581"/>
                    <a:pt x="104033" y="31581"/>
                  </a:cubicBezTo>
                  <a:lnTo>
                    <a:pt x="53609" y="796"/>
                  </a:lnTo>
                  <a:cubicBezTo>
                    <a:pt x="52016" y="-265"/>
                    <a:pt x="49362" y="-265"/>
                    <a:pt x="47770" y="796"/>
                  </a:cubicBezTo>
                  <a:lnTo>
                    <a:pt x="1592" y="31581"/>
                  </a:lnTo>
                  <a:cubicBezTo>
                    <a:pt x="1592" y="31581"/>
                    <a:pt x="1592" y="31581"/>
                    <a:pt x="1592" y="31581"/>
                  </a:cubicBezTo>
                  <a:lnTo>
                    <a:pt x="1592" y="31581"/>
                  </a:lnTo>
                  <a:cubicBezTo>
                    <a:pt x="1061" y="31581"/>
                    <a:pt x="1061" y="32112"/>
                    <a:pt x="1061" y="32112"/>
                  </a:cubicBezTo>
                  <a:cubicBezTo>
                    <a:pt x="1061" y="32112"/>
                    <a:pt x="531" y="32643"/>
                    <a:pt x="531" y="32643"/>
                  </a:cubicBezTo>
                  <a:cubicBezTo>
                    <a:pt x="531" y="32643"/>
                    <a:pt x="531" y="32643"/>
                    <a:pt x="531" y="32643"/>
                  </a:cubicBezTo>
                  <a:cubicBezTo>
                    <a:pt x="0" y="33174"/>
                    <a:pt x="0" y="33704"/>
                    <a:pt x="0" y="34766"/>
                  </a:cubicBezTo>
                  <a:cubicBezTo>
                    <a:pt x="0" y="35297"/>
                    <a:pt x="0" y="35297"/>
                    <a:pt x="0" y="35828"/>
                  </a:cubicBezTo>
                  <a:cubicBezTo>
                    <a:pt x="0" y="35297"/>
                    <a:pt x="0" y="35828"/>
                    <a:pt x="0" y="35828"/>
                  </a:cubicBezTo>
                  <a:close/>
                  <a:moveTo>
                    <a:pt x="51485" y="10350"/>
                  </a:moveTo>
                  <a:lnTo>
                    <a:pt x="91294" y="35297"/>
                  </a:lnTo>
                  <a:lnTo>
                    <a:pt x="51485" y="60243"/>
                  </a:lnTo>
                  <a:lnTo>
                    <a:pt x="14331" y="35297"/>
                  </a:lnTo>
                  <a:lnTo>
                    <a:pt x="51485" y="10350"/>
                  </a:lnTo>
                  <a:close/>
                </a:path>
              </a:pathLst>
            </a:custGeom>
            <a:solidFill>
              <a:srgbClr val="00305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5535" name="Google Shape;5535;p263"/>
          <p:cNvSpPr/>
          <p:nvPr/>
        </p:nvSpPr>
        <p:spPr>
          <a:xfrm>
            <a:off x="7556829" y="2787062"/>
            <a:ext cx="211708" cy="195759"/>
          </a:xfrm>
          <a:custGeom>
            <a:avLst/>
            <a:gdLst/>
            <a:ahLst/>
            <a:cxnLst/>
            <a:rect l="l" t="t" r="r" b="b"/>
            <a:pathLst>
              <a:path w="1020279" h="943417" extrusionOk="0">
                <a:moveTo>
                  <a:pt x="16200" y="215675"/>
                </a:moveTo>
                <a:lnTo>
                  <a:pt x="540686" y="911612"/>
                </a:lnTo>
                <a:cubicBezTo>
                  <a:pt x="577590" y="960632"/>
                  <a:pt x="653693" y="951366"/>
                  <a:pt x="677846" y="894982"/>
                </a:cubicBezTo>
                <a:lnTo>
                  <a:pt x="1013698" y="111380"/>
                </a:lnTo>
                <a:cubicBezTo>
                  <a:pt x="1037693" y="55391"/>
                  <a:pt x="992792" y="-5744"/>
                  <a:pt x="932210" y="432"/>
                </a:cubicBezTo>
                <a:lnTo>
                  <a:pt x="71871" y="88098"/>
                </a:lnTo>
                <a:cubicBezTo>
                  <a:pt x="9943" y="94433"/>
                  <a:pt x="-21258" y="165943"/>
                  <a:pt x="16200" y="215596"/>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grpSp>
        <p:nvGrpSpPr>
          <p:cNvPr id="5536" name="Google Shape;5536;p263"/>
          <p:cNvGrpSpPr/>
          <p:nvPr/>
        </p:nvGrpSpPr>
        <p:grpSpPr>
          <a:xfrm>
            <a:off x="4632481" y="1357234"/>
            <a:ext cx="1771150" cy="2915457"/>
            <a:chOff x="4720353" y="1246151"/>
            <a:chExt cx="2166014" cy="3565436"/>
          </a:xfrm>
        </p:grpSpPr>
        <p:grpSp>
          <p:nvGrpSpPr>
            <p:cNvPr id="5537" name="Google Shape;5537;p263"/>
            <p:cNvGrpSpPr/>
            <p:nvPr/>
          </p:nvGrpSpPr>
          <p:grpSpPr>
            <a:xfrm>
              <a:off x="4721567" y="1246151"/>
              <a:ext cx="2164800" cy="3565436"/>
              <a:chOff x="4721567" y="1246151"/>
              <a:chExt cx="2164800" cy="3565436"/>
            </a:xfrm>
          </p:grpSpPr>
          <p:grpSp>
            <p:nvGrpSpPr>
              <p:cNvPr id="5538" name="Google Shape;5538;p263"/>
              <p:cNvGrpSpPr/>
              <p:nvPr/>
            </p:nvGrpSpPr>
            <p:grpSpPr>
              <a:xfrm>
                <a:off x="4885822" y="1246151"/>
                <a:ext cx="1493666" cy="1727235"/>
                <a:chOff x="3178261" y="-237"/>
                <a:chExt cx="5885208" cy="6805495"/>
              </a:xfrm>
            </p:grpSpPr>
            <p:sp>
              <p:nvSpPr>
                <p:cNvPr id="5539" name="Google Shape;5539;p263"/>
                <p:cNvSpPr/>
                <p:nvPr/>
              </p:nvSpPr>
              <p:spPr>
                <a:xfrm>
                  <a:off x="3339848" y="-237"/>
                  <a:ext cx="4614204" cy="1246081"/>
                </a:xfrm>
                <a:custGeom>
                  <a:avLst/>
                  <a:gdLst/>
                  <a:ahLst/>
                  <a:cxnLst/>
                  <a:rect l="l" t="t" r="r" b="b"/>
                  <a:pathLst>
                    <a:path w="4614204" h="1246081" extrusionOk="0">
                      <a:moveTo>
                        <a:pt x="45341" y="1246081"/>
                      </a:moveTo>
                      <a:cubicBezTo>
                        <a:pt x="33938" y="1246081"/>
                        <a:pt x="22534" y="1241805"/>
                        <a:pt x="13744" y="1233252"/>
                      </a:cubicBezTo>
                      <a:cubicBezTo>
                        <a:pt x="-4233" y="1215751"/>
                        <a:pt x="-4628" y="1187083"/>
                        <a:pt x="12873" y="1169107"/>
                      </a:cubicBezTo>
                      <a:cubicBezTo>
                        <a:pt x="55320" y="1125472"/>
                        <a:pt x="99429" y="1082234"/>
                        <a:pt x="143856" y="1040658"/>
                      </a:cubicBezTo>
                      <a:cubicBezTo>
                        <a:pt x="162149" y="1023553"/>
                        <a:pt x="190817" y="1024503"/>
                        <a:pt x="207922" y="1042796"/>
                      </a:cubicBezTo>
                      <a:cubicBezTo>
                        <a:pt x="225027" y="1061090"/>
                        <a:pt x="224077" y="1089757"/>
                        <a:pt x="205784" y="1106862"/>
                      </a:cubicBezTo>
                      <a:cubicBezTo>
                        <a:pt x="162308" y="1147488"/>
                        <a:pt x="119307" y="1189697"/>
                        <a:pt x="77810" y="1232302"/>
                      </a:cubicBezTo>
                      <a:cubicBezTo>
                        <a:pt x="68941" y="1241409"/>
                        <a:pt x="57141" y="1246002"/>
                        <a:pt x="45341" y="1246002"/>
                      </a:cubicBezTo>
                      <a:close/>
                      <a:moveTo>
                        <a:pt x="344924" y="969227"/>
                      </a:moveTo>
                      <a:cubicBezTo>
                        <a:pt x="331936" y="969227"/>
                        <a:pt x="318949" y="963684"/>
                        <a:pt x="310000" y="952834"/>
                      </a:cubicBezTo>
                      <a:cubicBezTo>
                        <a:pt x="294003" y="933591"/>
                        <a:pt x="296696" y="905003"/>
                        <a:pt x="315939" y="889006"/>
                      </a:cubicBezTo>
                      <a:cubicBezTo>
                        <a:pt x="362663" y="850202"/>
                        <a:pt x="411049" y="811952"/>
                        <a:pt x="459831" y="775207"/>
                      </a:cubicBezTo>
                      <a:cubicBezTo>
                        <a:pt x="479787" y="760161"/>
                        <a:pt x="508217" y="764121"/>
                        <a:pt x="523343" y="784156"/>
                      </a:cubicBezTo>
                      <a:cubicBezTo>
                        <a:pt x="538389" y="804112"/>
                        <a:pt x="534429" y="832621"/>
                        <a:pt x="514394" y="847668"/>
                      </a:cubicBezTo>
                      <a:cubicBezTo>
                        <a:pt x="466720" y="883542"/>
                        <a:pt x="419443" y="920999"/>
                        <a:pt x="373829" y="958853"/>
                      </a:cubicBezTo>
                      <a:cubicBezTo>
                        <a:pt x="365355" y="965901"/>
                        <a:pt x="355060" y="969306"/>
                        <a:pt x="344924" y="969306"/>
                      </a:cubicBezTo>
                      <a:close/>
                      <a:moveTo>
                        <a:pt x="672223" y="725792"/>
                      </a:moveTo>
                      <a:cubicBezTo>
                        <a:pt x="657572" y="725792"/>
                        <a:pt x="643160" y="718665"/>
                        <a:pt x="634369" y="705519"/>
                      </a:cubicBezTo>
                      <a:cubicBezTo>
                        <a:pt x="620511" y="684691"/>
                        <a:pt x="626212" y="656499"/>
                        <a:pt x="647040" y="642641"/>
                      </a:cubicBezTo>
                      <a:cubicBezTo>
                        <a:pt x="697802" y="608905"/>
                        <a:pt x="750068" y="575961"/>
                        <a:pt x="802256" y="544760"/>
                      </a:cubicBezTo>
                      <a:cubicBezTo>
                        <a:pt x="823796" y="531851"/>
                        <a:pt x="851592" y="538899"/>
                        <a:pt x="864421" y="560440"/>
                      </a:cubicBezTo>
                      <a:cubicBezTo>
                        <a:pt x="877250" y="581901"/>
                        <a:pt x="870281" y="609776"/>
                        <a:pt x="848741" y="622605"/>
                      </a:cubicBezTo>
                      <a:cubicBezTo>
                        <a:pt x="797742" y="653094"/>
                        <a:pt x="746742" y="685246"/>
                        <a:pt x="697168" y="718189"/>
                      </a:cubicBezTo>
                      <a:cubicBezTo>
                        <a:pt x="689487" y="723337"/>
                        <a:pt x="680776" y="725792"/>
                        <a:pt x="672144" y="725792"/>
                      </a:cubicBezTo>
                      <a:close/>
                      <a:moveTo>
                        <a:pt x="4568850" y="534544"/>
                      </a:moveTo>
                      <a:cubicBezTo>
                        <a:pt x="4561643" y="534544"/>
                        <a:pt x="4554358" y="532802"/>
                        <a:pt x="4547547" y="529159"/>
                      </a:cubicBezTo>
                      <a:lnTo>
                        <a:pt x="4535193" y="522586"/>
                      </a:lnTo>
                      <a:cubicBezTo>
                        <a:pt x="4513019" y="510945"/>
                        <a:pt x="4504546" y="483544"/>
                        <a:pt x="4516187" y="461371"/>
                      </a:cubicBezTo>
                      <a:cubicBezTo>
                        <a:pt x="4527828" y="439197"/>
                        <a:pt x="4555149" y="430644"/>
                        <a:pt x="4577402" y="442365"/>
                      </a:cubicBezTo>
                      <a:lnTo>
                        <a:pt x="4590231" y="449175"/>
                      </a:lnTo>
                      <a:cubicBezTo>
                        <a:pt x="4612326" y="460975"/>
                        <a:pt x="4620641" y="488454"/>
                        <a:pt x="4608842" y="510549"/>
                      </a:cubicBezTo>
                      <a:cubicBezTo>
                        <a:pt x="4600685" y="525833"/>
                        <a:pt x="4585005" y="534544"/>
                        <a:pt x="4568771" y="534544"/>
                      </a:cubicBezTo>
                      <a:close/>
                      <a:moveTo>
                        <a:pt x="1023517" y="518626"/>
                      </a:moveTo>
                      <a:cubicBezTo>
                        <a:pt x="1007124" y="518626"/>
                        <a:pt x="991286" y="509757"/>
                        <a:pt x="983209" y="494156"/>
                      </a:cubicBezTo>
                      <a:cubicBezTo>
                        <a:pt x="971647" y="471903"/>
                        <a:pt x="980278" y="444582"/>
                        <a:pt x="1002531" y="433020"/>
                      </a:cubicBezTo>
                      <a:cubicBezTo>
                        <a:pt x="1056619" y="404907"/>
                        <a:pt x="1112053" y="377744"/>
                        <a:pt x="1167329" y="352324"/>
                      </a:cubicBezTo>
                      <a:cubicBezTo>
                        <a:pt x="1190057" y="341871"/>
                        <a:pt x="1216982" y="351769"/>
                        <a:pt x="1227436" y="374577"/>
                      </a:cubicBezTo>
                      <a:cubicBezTo>
                        <a:pt x="1237889" y="397305"/>
                        <a:pt x="1227990" y="424230"/>
                        <a:pt x="1205183" y="434762"/>
                      </a:cubicBezTo>
                      <a:cubicBezTo>
                        <a:pt x="1151174" y="459629"/>
                        <a:pt x="1097086" y="486158"/>
                        <a:pt x="1044265" y="513558"/>
                      </a:cubicBezTo>
                      <a:cubicBezTo>
                        <a:pt x="1037613" y="517043"/>
                        <a:pt x="1030486" y="518706"/>
                        <a:pt x="1023438" y="518706"/>
                      </a:cubicBezTo>
                      <a:close/>
                      <a:moveTo>
                        <a:pt x="4352577" y="428269"/>
                      </a:moveTo>
                      <a:cubicBezTo>
                        <a:pt x="4346321" y="428269"/>
                        <a:pt x="4339986" y="427002"/>
                        <a:pt x="4333888" y="424230"/>
                      </a:cubicBezTo>
                      <a:cubicBezTo>
                        <a:pt x="4279721" y="399680"/>
                        <a:pt x="4224208" y="376161"/>
                        <a:pt x="4168852" y="354304"/>
                      </a:cubicBezTo>
                      <a:cubicBezTo>
                        <a:pt x="4145570" y="345117"/>
                        <a:pt x="4134167" y="318747"/>
                        <a:pt x="4143353" y="295464"/>
                      </a:cubicBezTo>
                      <a:cubicBezTo>
                        <a:pt x="4152539" y="272182"/>
                        <a:pt x="4178751" y="260699"/>
                        <a:pt x="4202192" y="269964"/>
                      </a:cubicBezTo>
                      <a:cubicBezTo>
                        <a:pt x="4258894" y="292376"/>
                        <a:pt x="4315753" y="316529"/>
                        <a:pt x="4371187" y="341633"/>
                      </a:cubicBezTo>
                      <a:cubicBezTo>
                        <a:pt x="4393995" y="351928"/>
                        <a:pt x="4404131" y="378853"/>
                        <a:pt x="4393757" y="401660"/>
                      </a:cubicBezTo>
                      <a:cubicBezTo>
                        <a:pt x="4386155" y="418449"/>
                        <a:pt x="4369683" y="428348"/>
                        <a:pt x="4352419" y="428348"/>
                      </a:cubicBezTo>
                      <a:close/>
                      <a:moveTo>
                        <a:pt x="1394926" y="350265"/>
                      </a:moveTo>
                      <a:cubicBezTo>
                        <a:pt x="1376791" y="350265"/>
                        <a:pt x="1359607" y="339336"/>
                        <a:pt x="1352638" y="321360"/>
                      </a:cubicBezTo>
                      <a:cubicBezTo>
                        <a:pt x="1343531" y="297998"/>
                        <a:pt x="1355093" y="271707"/>
                        <a:pt x="1378375" y="262679"/>
                      </a:cubicBezTo>
                      <a:cubicBezTo>
                        <a:pt x="1434997" y="240584"/>
                        <a:pt x="1493045" y="219519"/>
                        <a:pt x="1550855" y="200117"/>
                      </a:cubicBezTo>
                      <a:cubicBezTo>
                        <a:pt x="1574612" y="192119"/>
                        <a:pt x="1600349" y="204948"/>
                        <a:pt x="1608269" y="228706"/>
                      </a:cubicBezTo>
                      <a:cubicBezTo>
                        <a:pt x="1616267" y="252463"/>
                        <a:pt x="1603438" y="278121"/>
                        <a:pt x="1579760" y="286120"/>
                      </a:cubicBezTo>
                      <a:cubicBezTo>
                        <a:pt x="1523296" y="305046"/>
                        <a:pt x="1466674" y="325636"/>
                        <a:pt x="1411319" y="347176"/>
                      </a:cubicBezTo>
                      <a:cubicBezTo>
                        <a:pt x="1405934" y="349315"/>
                        <a:pt x="1400311" y="350265"/>
                        <a:pt x="1394847" y="350265"/>
                      </a:cubicBezTo>
                      <a:close/>
                      <a:moveTo>
                        <a:pt x="3972457" y="280339"/>
                      </a:moveTo>
                      <a:cubicBezTo>
                        <a:pt x="3967785" y="280339"/>
                        <a:pt x="3963033" y="279626"/>
                        <a:pt x="3958282" y="278042"/>
                      </a:cubicBezTo>
                      <a:cubicBezTo>
                        <a:pt x="3901897" y="259511"/>
                        <a:pt x="3844167" y="242089"/>
                        <a:pt x="3786673" y="226251"/>
                      </a:cubicBezTo>
                      <a:cubicBezTo>
                        <a:pt x="3762520" y="219599"/>
                        <a:pt x="3748345" y="194653"/>
                        <a:pt x="3754997" y="170500"/>
                      </a:cubicBezTo>
                      <a:cubicBezTo>
                        <a:pt x="3761649" y="146346"/>
                        <a:pt x="3786515" y="132171"/>
                        <a:pt x="3810748" y="138823"/>
                      </a:cubicBezTo>
                      <a:cubicBezTo>
                        <a:pt x="3869587" y="155057"/>
                        <a:pt x="3928743" y="172955"/>
                        <a:pt x="3986474" y="191881"/>
                      </a:cubicBezTo>
                      <a:cubicBezTo>
                        <a:pt x="4010311" y="199721"/>
                        <a:pt x="4023219" y="225300"/>
                        <a:pt x="4015379" y="249137"/>
                      </a:cubicBezTo>
                      <a:cubicBezTo>
                        <a:pt x="4009123" y="268222"/>
                        <a:pt x="3991384" y="280339"/>
                        <a:pt x="3972299" y="280339"/>
                      </a:cubicBezTo>
                      <a:close/>
                      <a:moveTo>
                        <a:pt x="1782253" y="222766"/>
                      </a:moveTo>
                      <a:cubicBezTo>
                        <a:pt x="1762296" y="222766"/>
                        <a:pt x="1744003" y="209462"/>
                        <a:pt x="1738539" y="189268"/>
                      </a:cubicBezTo>
                      <a:cubicBezTo>
                        <a:pt x="1732045" y="165115"/>
                        <a:pt x="1746300" y="140169"/>
                        <a:pt x="1770453" y="133676"/>
                      </a:cubicBezTo>
                      <a:cubicBezTo>
                        <a:pt x="1829134" y="117837"/>
                        <a:pt x="1889082" y="103108"/>
                        <a:pt x="1948634" y="90041"/>
                      </a:cubicBezTo>
                      <a:cubicBezTo>
                        <a:pt x="1973025" y="84577"/>
                        <a:pt x="1997258" y="100098"/>
                        <a:pt x="2002643" y="124569"/>
                      </a:cubicBezTo>
                      <a:cubicBezTo>
                        <a:pt x="2008028" y="149039"/>
                        <a:pt x="1992586" y="173192"/>
                        <a:pt x="1968115" y="178577"/>
                      </a:cubicBezTo>
                      <a:cubicBezTo>
                        <a:pt x="1909910" y="191327"/>
                        <a:pt x="1851387" y="205661"/>
                        <a:pt x="1794052" y="221182"/>
                      </a:cubicBezTo>
                      <a:cubicBezTo>
                        <a:pt x="1790093" y="222291"/>
                        <a:pt x="1786133" y="222766"/>
                        <a:pt x="1782173" y="222766"/>
                      </a:cubicBezTo>
                      <a:close/>
                      <a:moveTo>
                        <a:pt x="3578558" y="174143"/>
                      </a:moveTo>
                      <a:cubicBezTo>
                        <a:pt x="3575469" y="174143"/>
                        <a:pt x="3572301" y="173826"/>
                        <a:pt x="3569055" y="173113"/>
                      </a:cubicBezTo>
                      <a:cubicBezTo>
                        <a:pt x="3511007" y="160759"/>
                        <a:pt x="3451772" y="149672"/>
                        <a:pt x="3392932" y="140090"/>
                      </a:cubicBezTo>
                      <a:cubicBezTo>
                        <a:pt x="3368225" y="136051"/>
                        <a:pt x="3351436" y="112769"/>
                        <a:pt x="3355475" y="88061"/>
                      </a:cubicBezTo>
                      <a:cubicBezTo>
                        <a:pt x="3359513" y="63353"/>
                        <a:pt x="3382717" y="46565"/>
                        <a:pt x="3407504" y="50603"/>
                      </a:cubicBezTo>
                      <a:cubicBezTo>
                        <a:pt x="3467848" y="60423"/>
                        <a:pt x="3528508" y="71827"/>
                        <a:pt x="3587902" y="84498"/>
                      </a:cubicBezTo>
                      <a:cubicBezTo>
                        <a:pt x="3612372" y="89724"/>
                        <a:pt x="3628052" y="113798"/>
                        <a:pt x="3622826" y="138269"/>
                      </a:cubicBezTo>
                      <a:cubicBezTo>
                        <a:pt x="3618312" y="159571"/>
                        <a:pt x="3599464" y="174222"/>
                        <a:pt x="3578558" y="174222"/>
                      </a:cubicBezTo>
                      <a:close/>
                      <a:moveTo>
                        <a:pt x="2180983" y="137635"/>
                      </a:moveTo>
                      <a:cubicBezTo>
                        <a:pt x="2159047" y="137635"/>
                        <a:pt x="2139803" y="121718"/>
                        <a:pt x="2136240" y="99386"/>
                      </a:cubicBezTo>
                      <a:cubicBezTo>
                        <a:pt x="2132359" y="74678"/>
                        <a:pt x="2149227" y="51395"/>
                        <a:pt x="2173935" y="47515"/>
                      </a:cubicBezTo>
                      <a:cubicBezTo>
                        <a:pt x="2233962" y="38012"/>
                        <a:pt x="2295177" y="29855"/>
                        <a:pt x="2355759" y="23203"/>
                      </a:cubicBezTo>
                      <a:cubicBezTo>
                        <a:pt x="2380546" y="20431"/>
                        <a:pt x="2403036" y="38408"/>
                        <a:pt x="2405808" y="63353"/>
                      </a:cubicBezTo>
                      <a:cubicBezTo>
                        <a:pt x="2408501" y="88220"/>
                        <a:pt x="2390524" y="110631"/>
                        <a:pt x="2365658" y="113402"/>
                      </a:cubicBezTo>
                      <a:cubicBezTo>
                        <a:pt x="2306502" y="119896"/>
                        <a:pt x="2246791" y="127895"/>
                        <a:pt x="2188110" y="137160"/>
                      </a:cubicBezTo>
                      <a:cubicBezTo>
                        <a:pt x="2185734" y="137556"/>
                        <a:pt x="2183359" y="137714"/>
                        <a:pt x="2180983" y="137714"/>
                      </a:cubicBezTo>
                      <a:close/>
                      <a:moveTo>
                        <a:pt x="3175630" y="110868"/>
                      </a:moveTo>
                      <a:cubicBezTo>
                        <a:pt x="3174046" y="110868"/>
                        <a:pt x="3172542" y="110868"/>
                        <a:pt x="3170958" y="110631"/>
                      </a:cubicBezTo>
                      <a:cubicBezTo>
                        <a:pt x="3111802" y="104533"/>
                        <a:pt x="3051695" y="99861"/>
                        <a:pt x="2992222" y="96535"/>
                      </a:cubicBezTo>
                      <a:cubicBezTo>
                        <a:pt x="2967198" y="95188"/>
                        <a:pt x="2948034" y="73727"/>
                        <a:pt x="2949459" y="48782"/>
                      </a:cubicBezTo>
                      <a:cubicBezTo>
                        <a:pt x="2950805" y="23758"/>
                        <a:pt x="2971870" y="4593"/>
                        <a:pt x="2997211" y="6019"/>
                      </a:cubicBezTo>
                      <a:cubicBezTo>
                        <a:pt x="3058110" y="9345"/>
                        <a:pt x="3119721" y="14255"/>
                        <a:pt x="3180223" y="20431"/>
                      </a:cubicBezTo>
                      <a:cubicBezTo>
                        <a:pt x="3205169" y="22966"/>
                        <a:pt x="3223304" y="45298"/>
                        <a:pt x="3220690" y="70164"/>
                      </a:cubicBezTo>
                      <a:cubicBezTo>
                        <a:pt x="3218315" y="93525"/>
                        <a:pt x="3198596" y="110868"/>
                        <a:pt x="3175630" y="110868"/>
                      </a:cubicBezTo>
                      <a:close/>
                      <a:moveTo>
                        <a:pt x="2586682" y="95584"/>
                      </a:moveTo>
                      <a:cubicBezTo>
                        <a:pt x="2562687" y="95584"/>
                        <a:pt x="2542651" y="76737"/>
                        <a:pt x="2541463" y="52504"/>
                      </a:cubicBezTo>
                      <a:cubicBezTo>
                        <a:pt x="2540196" y="27480"/>
                        <a:pt x="2559440" y="6177"/>
                        <a:pt x="2584464" y="4910"/>
                      </a:cubicBezTo>
                      <a:cubicBezTo>
                        <a:pt x="2645284" y="1901"/>
                        <a:pt x="2706974" y="238"/>
                        <a:pt x="2767872" y="0"/>
                      </a:cubicBezTo>
                      <a:lnTo>
                        <a:pt x="2768031" y="0"/>
                      </a:lnTo>
                      <a:cubicBezTo>
                        <a:pt x="2792976" y="0"/>
                        <a:pt x="2813249" y="20194"/>
                        <a:pt x="2813408" y="45218"/>
                      </a:cubicBezTo>
                      <a:cubicBezTo>
                        <a:pt x="2813487" y="70243"/>
                        <a:pt x="2793293" y="90595"/>
                        <a:pt x="2768189" y="90674"/>
                      </a:cubicBezTo>
                      <a:cubicBezTo>
                        <a:pt x="2708716" y="90912"/>
                        <a:pt x="2648451" y="92496"/>
                        <a:pt x="2589058" y="95426"/>
                      </a:cubicBezTo>
                      <a:cubicBezTo>
                        <a:pt x="2588266" y="95426"/>
                        <a:pt x="2587474" y="95426"/>
                        <a:pt x="2586761" y="95426"/>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540" name="Google Shape;5540;p263"/>
                <p:cNvSpPr/>
                <p:nvPr/>
              </p:nvSpPr>
              <p:spPr>
                <a:xfrm>
                  <a:off x="7652863" y="114303"/>
                  <a:ext cx="1020279" cy="943417"/>
                </a:xfrm>
                <a:custGeom>
                  <a:avLst/>
                  <a:gdLst/>
                  <a:ahLst/>
                  <a:cxnLst/>
                  <a:rect l="l" t="t" r="r" b="b"/>
                  <a:pathLst>
                    <a:path w="1020279" h="943417" extrusionOk="0">
                      <a:moveTo>
                        <a:pt x="16200" y="727742"/>
                      </a:moveTo>
                      <a:lnTo>
                        <a:pt x="540686" y="31805"/>
                      </a:lnTo>
                      <a:cubicBezTo>
                        <a:pt x="577590" y="-17214"/>
                        <a:pt x="653693" y="-7949"/>
                        <a:pt x="677846" y="48436"/>
                      </a:cubicBezTo>
                      <a:lnTo>
                        <a:pt x="1013698" y="832037"/>
                      </a:lnTo>
                      <a:cubicBezTo>
                        <a:pt x="1037693" y="888026"/>
                        <a:pt x="992792" y="949162"/>
                        <a:pt x="932210" y="942985"/>
                      </a:cubicBezTo>
                      <a:lnTo>
                        <a:pt x="71871" y="855320"/>
                      </a:lnTo>
                      <a:cubicBezTo>
                        <a:pt x="9943" y="848984"/>
                        <a:pt x="-21258" y="777474"/>
                        <a:pt x="16200" y="727821"/>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541" name="Google Shape;5541;p263"/>
                <p:cNvSpPr/>
                <p:nvPr/>
              </p:nvSpPr>
              <p:spPr>
                <a:xfrm>
                  <a:off x="3178261" y="920049"/>
                  <a:ext cx="5885208" cy="5885209"/>
                </a:xfrm>
                <a:custGeom>
                  <a:avLst/>
                  <a:gdLst/>
                  <a:ahLst/>
                  <a:cxnLst/>
                  <a:rect l="l" t="t" r="r" b="b"/>
                  <a:pathLst>
                    <a:path w="5885208" h="5885209" extrusionOk="0">
                      <a:moveTo>
                        <a:pt x="5885209" y="2942605"/>
                      </a:moveTo>
                      <a:cubicBezTo>
                        <a:pt x="5885209" y="4567761"/>
                        <a:pt x="4567760" y="5885210"/>
                        <a:pt x="2942604" y="5885210"/>
                      </a:cubicBezTo>
                      <a:cubicBezTo>
                        <a:pt x="1317449" y="5885210"/>
                        <a:pt x="0" y="4567761"/>
                        <a:pt x="0" y="2942605"/>
                      </a:cubicBezTo>
                      <a:cubicBezTo>
                        <a:pt x="0" y="1317449"/>
                        <a:pt x="1317449" y="0"/>
                        <a:pt x="2942604" y="0"/>
                      </a:cubicBezTo>
                      <a:cubicBezTo>
                        <a:pt x="4567760" y="0"/>
                        <a:pt x="5885209" y="1317449"/>
                        <a:pt x="5885209" y="2942605"/>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542" name="Google Shape;5542;p263"/>
                <p:cNvSpPr/>
                <p:nvPr/>
              </p:nvSpPr>
              <p:spPr>
                <a:xfrm>
                  <a:off x="3467707" y="1209494"/>
                  <a:ext cx="5306317" cy="5306318"/>
                </a:xfrm>
                <a:custGeom>
                  <a:avLst/>
                  <a:gdLst/>
                  <a:ahLst/>
                  <a:cxnLst/>
                  <a:rect l="l" t="t" r="r" b="b"/>
                  <a:pathLst>
                    <a:path w="5306317" h="5306318" extrusionOk="0">
                      <a:moveTo>
                        <a:pt x="5306318" y="2653159"/>
                      </a:moveTo>
                      <a:cubicBezTo>
                        <a:pt x="5306318" y="4118459"/>
                        <a:pt x="4118458" y="5306319"/>
                        <a:pt x="2653159" y="5306319"/>
                      </a:cubicBezTo>
                      <a:cubicBezTo>
                        <a:pt x="1187860" y="5306319"/>
                        <a:pt x="0" y="4118459"/>
                        <a:pt x="0" y="2653159"/>
                      </a:cubicBezTo>
                      <a:cubicBezTo>
                        <a:pt x="0" y="1187860"/>
                        <a:pt x="1187860" y="0"/>
                        <a:pt x="2653159" y="0"/>
                      </a:cubicBezTo>
                      <a:cubicBezTo>
                        <a:pt x="4118458" y="0"/>
                        <a:pt x="5306318" y="1187860"/>
                        <a:pt x="5306318" y="2653159"/>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grpSp>
          <p:pic>
            <p:nvPicPr>
              <p:cNvPr id="5543" name="Google Shape;5543;p263"/>
              <p:cNvPicPr preferRelativeResize="0"/>
              <p:nvPr/>
            </p:nvPicPr>
            <p:blipFill rotWithShape="1">
              <a:blip r:embed="rId7">
                <a:alphaModFix/>
              </a:blip>
              <a:srcRect/>
              <a:stretch/>
            </p:blipFill>
            <p:spPr>
              <a:xfrm>
                <a:off x="5023444" y="1626456"/>
                <a:ext cx="1205700" cy="1205700"/>
              </a:xfrm>
              <a:prstGeom prst="ellipse">
                <a:avLst/>
              </a:prstGeom>
              <a:noFill/>
              <a:ln>
                <a:noFill/>
              </a:ln>
            </p:spPr>
          </p:pic>
          <p:sp>
            <p:nvSpPr>
              <p:cNvPr id="5544" name="Google Shape;5544;p263"/>
              <p:cNvSpPr txBox="1"/>
              <p:nvPr/>
            </p:nvSpPr>
            <p:spPr>
              <a:xfrm>
                <a:off x="4721567" y="3310986"/>
                <a:ext cx="2164800" cy="15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chemeClr val="lt1"/>
                    </a:solidFill>
                    <a:latin typeface="Open Sans"/>
                    <a:ea typeface="Open Sans"/>
                    <a:cs typeface="Open Sans"/>
                    <a:sym typeface="Open Sans"/>
                  </a:rPr>
                  <a:t>Step 3</a:t>
                </a:r>
                <a:r>
                  <a:rPr lang="en" sz="1100" b="1">
                    <a:solidFill>
                      <a:srgbClr val="368FC7"/>
                    </a:solidFill>
                    <a:latin typeface="Open Sans"/>
                    <a:ea typeface="Open Sans"/>
                    <a:cs typeface="Open Sans"/>
                    <a:sym typeface="Open Sans"/>
                  </a:rPr>
                  <a:t> </a:t>
                </a:r>
                <a:r>
                  <a:rPr lang="en" sz="1100">
                    <a:solidFill>
                      <a:schemeClr val="dk2"/>
                    </a:solidFill>
                    <a:latin typeface="Open Sans Light"/>
                    <a:ea typeface="Open Sans Light"/>
                    <a:cs typeface="Open Sans Light"/>
                    <a:sym typeface="Open Sans Light"/>
                  </a:rPr>
                  <a:t>|</a:t>
                </a:r>
                <a:r>
                  <a:rPr lang="en" sz="1100" b="1">
                    <a:solidFill>
                      <a:srgbClr val="368FC7"/>
                    </a:solidFill>
                    <a:latin typeface="Open Sans"/>
                    <a:ea typeface="Open Sans"/>
                    <a:cs typeface="Open Sans"/>
                    <a:sym typeface="Open Sans"/>
                  </a:rPr>
                  <a:t> </a:t>
                </a:r>
                <a:r>
                  <a:rPr lang="en" sz="1100" b="1">
                    <a:solidFill>
                      <a:schemeClr val="lt1"/>
                    </a:solidFill>
                    <a:latin typeface="Open Sans"/>
                    <a:ea typeface="Open Sans"/>
                    <a:cs typeface="Open Sans"/>
                    <a:sym typeface="Open Sans"/>
                  </a:rPr>
                  <a:t>Extract</a:t>
                </a:r>
                <a:endParaRPr sz="1100" b="1">
                  <a:solidFill>
                    <a:schemeClr val="lt1"/>
                  </a:solidFill>
                  <a:latin typeface="Open Sans"/>
                  <a:ea typeface="Open Sans"/>
                  <a:cs typeface="Open Sans"/>
                  <a:sym typeface="Open Sans"/>
                </a:endParaRPr>
              </a:p>
              <a:p>
                <a:pPr marL="0" lvl="0" indent="0" algn="l" rtl="0">
                  <a:spcBef>
                    <a:spcPts val="0"/>
                  </a:spcBef>
                  <a:spcAft>
                    <a:spcPts val="0"/>
                  </a:spcAft>
                  <a:buNone/>
                </a:pPr>
                <a:r>
                  <a:rPr lang="en" sz="1000">
                    <a:solidFill>
                      <a:schemeClr val="lt1"/>
                    </a:solidFill>
                    <a:latin typeface="Open Sans"/>
                    <a:ea typeface="Open Sans"/>
                    <a:cs typeface="Open Sans"/>
                    <a:sym typeface="Open Sans"/>
                  </a:rPr>
                  <a:t>Create, inspect and analyze high quality survey and engineering CAD and GIS deliverables</a:t>
                </a:r>
                <a:endParaRPr sz="1100">
                  <a:solidFill>
                    <a:schemeClr val="lt1"/>
                  </a:solidFill>
                  <a:latin typeface="Open Sans"/>
                  <a:ea typeface="Open Sans"/>
                  <a:cs typeface="Open Sans"/>
                  <a:sym typeface="Open Sans"/>
                </a:endParaRPr>
              </a:p>
            </p:txBody>
          </p:sp>
        </p:grpSp>
        <p:grpSp>
          <p:nvGrpSpPr>
            <p:cNvPr id="5545" name="Google Shape;5545;p263"/>
            <p:cNvGrpSpPr/>
            <p:nvPr/>
          </p:nvGrpSpPr>
          <p:grpSpPr>
            <a:xfrm>
              <a:off x="4720353" y="2526398"/>
              <a:ext cx="462521" cy="462521"/>
              <a:chOff x="4720353" y="2526398"/>
              <a:chExt cx="462521" cy="462521"/>
            </a:xfrm>
          </p:grpSpPr>
          <p:sp>
            <p:nvSpPr>
              <p:cNvPr id="5546" name="Google Shape;5546;p263"/>
              <p:cNvSpPr/>
              <p:nvPr/>
            </p:nvSpPr>
            <p:spPr>
              <a:xfrm>
                <a:off x="4720353" y="2526398"/>
                <a:ext cx="462521" cy="462521"/>
              </a:xfrm>
              <a:custGeom>
                <a:avLst/>
                <a:gdLst/>
                <a:ahLst/>
                <a:cxnLst/>
                <a:rect l="l" t="t" r="r" b="b"/>
                <a:pathLst>
                  <a:path w="1813806" h="1813806" extrusionOk="0">
                    <a:moveTo>
                      <a:pt x="906903" y="1813807"/>
                    </a:moveTo>
                    <a:cubicBezTo>
                      <a:pt x="406808" y="1813807"/>
                      <a:pt x="0" y="1406999"/>
                      <a:pt x="0" y="906903"/>
                    </a:cubicBezTo>
                    <a:cubicBezTo>
                      <a:pt x="0" y="406808"/>
                      <a:pt x="406808" y="0"/>
                      <a:pt x="906903" y="0"/>
                    </a:cubicBezTo>
                    <a:cubicBezTo>
                      <a:pt x="1406999" y="0"/>
                      <a:pt x="1813806" y="406808"/>
                      <a:pt x="1813806" y="906903"/>
                    </a:cubicBezTo>
                    <a:cubicBezTo>
                      <a:pt x="1813806" y="1406999"/>
                      <a:pt x="1406999" y="1813807"/>
                      <a:pt x="906903" y="1813807"/>
                    </a:cubicBezTo>
                    <a:close/>
                  </a:path>
                </a:pathLst>
              </a:custGeom>
              <a:solidFill>
                <a:srgbClr val="368FC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547" name="Google Shape;5547;p263"/>
              <p:cNvSpPr/>
              <p:nvPr/>
            </p:nvSpPr>
            <p:spPr>
              <a:xfrm>
                <a:off x="4769582" y="2575627"/>
                <a:ext cx="363611" cy="363611"/>
              </a:xfrm>
              <a:custGeom>
                <a:avLst/>
                <a:gdLst/>
                <a:ahLst/>
                <a:cxnLst/>
                <a:rect l="l" t="t" r="r" b="b"/>
                <a:pathLst>
                  <a:path w="1425925" h="1425925" extrusionOk="0">
                    <a:moveTo>
                      <a:pt x="1425925" y="712963"/>
                    </a:moveTo>
                    <a:cubicBezTo>
                      <a:pt x="1425925" y="1106721"/>
                      <a:pt x="1106721" y="1425926"/>
                      <a:pt x="712963" y="1425926"/>
                    </a:cubicBezTo>
                    <a:cubicBezTo>
                      <a:pt x="319204" y="1425926"/>
                      <a:pt x="0" y="1106721"/>
                      <a:pt x="0" y="712963"/>
                    </a:cubicBezTo>
                    <a:cubicBezTo>
                      <a:pt x="0" y="319204"/>
                      <a:pt x="319204" y="0"/>
                      <a:pt x="712963" y="0"/>
                    </a:cubicBezTo>
                    <a:cubicBezTo>
                      <a:pt x="1106721" y="0"/>
                      <a:pt x="1425925" y="319204"/>
                      <a:pt x="1425925" y="712963"/>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grpSp>
      </p:grpSp>
      <p:sp>
        <p:nvSpPr>
          <p:cNvPr id="5548" name="Google Shape;5548;p263"/>
          <p:cNvSpPr/>
          <p:nvPr/>
        </p:nvSpPr>
        <p:spPr>
          <a:xfrm>
            <a:off x="4724862" y="2481194"/>
            <a:ext cx="196351" cy="225944"/>
          </a:xfrm>
          <a:custGeom>
            <a:avLst/>
            <a:gdLst/>
            <a:ahLst/>
            <a:cxnLst/>
            <a:rect l="l" t="t" r="r" b="b"/>
            <a:pathLst>
              <a:path w="221865" h="255304" extrusionOk="0">
                <a:moveTo>
                  <a:pt x="205943" y="160295"/>
                </a:moveTo>
                <a:lnTo>
                  <a:pt x="205943" y="95009"/>
                </a:lnTo>
                <a:cubicBezTo>
                  <a:pt x="214966" y="92886"/>
                  <a:pt x="221866" y="84394"/>
                  <a:pt x="221866" y="74309"/>
                </a:cubicBezTo>
                <a:cubicBezTo>
                  <a:pt x="221866" y="62632"/>
                  <a:pt x="212312" y="53078"/>
                  <a:pt x="200635" y="53078"/>
                </a:cubicBezTo>
                <a:cubicBezTo>
                  <a:pt x="194796" y="53078"/>
                  <a:pt x="189488" y="55732"/>
                  <a:pt x="185773" y="59447"/>
                </a:cubicBezTo>
                <a:lnTo>
                  <a:pt x="131102" y="27070"/>
                </a:lnTo>
                <a:cubicBezTo>
                  <a:pt x="131634" y="25477"/>
                  <a:pt x="132164" y="23354"/>
                  <a:pt x="132164" y="21231"/>
                </a:cubicBezTo>
                <a:cubicBezTo>
                  <a:pt x="132164" y="9554"/>
                  <a:pt x="122611" y="0"/>
                  <a:pt x="110932" y="0"/>
                </a:cubicBezTo>
                <a:cubicBezTo>
                  <a:pt x="99255" y="0"/>
                  <a:pt x="89701" y="9554"/>
                  <a:pt x="89701" y="21231"/>
                </a:cubicBezTo>
                <a:cubicBezTo>
                  <a:pt x="89701" y="23354"/>
                  <a:pt x="90232" y="24947"/>
                  <a:pt x="90764" y="27070"/>
                </a:cubicBezTo>
                <a:lnTo>
                  <a:pt x="36093" y="59447"/>
                </a:lnTo>
                <a:cubicBezTo>
                  <a:pt x="32378" y="55732"/>
                  <a:pt x="27070" y="53078"/>
                  <a:pt x="21231" y="53078"/>
                </a:cubicBezTo>
                <a:cubicBezTo>
                  <a:pt x="9554" y="53078"/>
                  <a:pt x="0" y="62632"/>
                  <a:pt x="0" y="74309"/>
                </a:cubicBezTo>
                <a:cubicBezTo>
                  <a:pt x="0" y="84394"/>
                  <a:pt x="6900" y="92356"/>
                  <a:pt x="15923" y="95009"/>
                </a:cubicBezTo>
                <a:lnTo>
                  <a:pt x="15923" y="160295"/>
                </a:lnTo>
                <a:cubicBezTo>
                  <a:pt x="6900" y="162418"/>
                  <a:pt x="0" y="170911"/>
                  <a:pt x="0" y="180996"/>
                </a:cubicBezTo>
                <a:cubicBezTo>
                  <a:pt x="0" y="192673"/>
                  <a:pt x="9554" y="202227"/>
                  <a:pt x="21231" y="202227"/>
                </a:cubicBezTo>
                <a:cubicBezTo>
                  <a:pt x="27070" y="202227"/>
                  <a:pt x="32378" y="199573"/>
                  <a:pt x="36093" y="195858"/>
                </a:cubicBezTo>
                <a:lnTo>
                  <a:pt x="90764" y="228235"/>
                </a:lnTo>
                <a:cubicBezTo>
                  <a:pt x="90232" y="229827"/>
                  <a:pt x="89701" y="231950"/>
                  <a:pt x="89701" y="234074"/>
                </a:cubicBezTo>
                <a:cubicBezTo>
                  <a:pt x="89701" y="245751"/>
                  <a:pt x="99255" y="255305"/>
                  <a:pt x="110932" y="255305"/>
                </a:cubicBezTo>
                <a:cubicBezTo>
                  <a:pt x="122611" y="255305"/>
                  <a:pt x="132164" y="245751"/>
                  <a:pt x="132164" y="234074"/>
                </a:cubicBezTo>
                <a:cubicBezTo>
                  <a:pt x="132164" y="231950"/>
                  <a:pt x="131634" y="230358"/>
                  <a:pt x="131102" y="228235"/>
                </a:cubicBezTo>
                <a:lnTo>
                  <a:pt x="185773" y="195858"/>
                </a:lnTo>
                <a:cubicBezTo>
                  <a:pt x="189488" y="199573"/>
                  <a:pt x="194796" y="202227"/>
                  <a:pt x="200635" y="202227"/>
                </a:cubicBezTo>
                <a:cubicBezTo>
                  <a:pt x="212312" y="202227"/>
                  <a:pt x="221866" y="192673"/>
                  <a:pt x="221866" y="180996"/>
                </a:cubicBezTo>
                <a:cubicBezTo>
                  <a:pt x="221866" y="170911"/>
                  <a:pt x="214966" y="162949"/>
                  <a:pt x="205943" y="160295"/>
                </a:cubicBezTo>
                <a:close/>
                <a:moveTo>
                  <a:pt x="185241" y="166134"/>
                </a:moveTo>
                <a:lnTo>
                  <a:pt x="152865" y="147026"/>
                </a:lnTo>
                <a:lnTo>
                  <a:pt x="152865" y="107748"/>
                </a:lnTo>
                <a:lnTo>
                  <a:pt x="185241" y="88640"/>
                </a:lnTo>
                <a:cubicBezTo>
                  <a:pt x="187895" y="91294"/>
                  <a:pt x="191612" y="93417"/>
                  <a:pt x="195327" y="94479"/>
                </a:cubicBezTo>
                <a:lnTo>
                  <a:pt x="195327" y="159764"/>
                </a:lnTo>
                <a:cubicBezTo>
                  <a:pt x="191612" y="161357"/>
                  <a:pt x="187895" y="163480"/>
                  <a:pt x="185241" y="166134"/>
                </a:cubicBezTo>
                <a:close/>
                <a:moveTo>
                  <a:pt x="34501" y="165603"/>
                </a:moveTo>
                <a:cubicBezTo>
                  <a:pt x="31847" y="163480"/>
                  <a:pt x="28662" y="161357"/>
                  <a:pt x="25478" y="160826"/>
                </a:cubicBezTo>
                <a:lnTo>
                  <a:pt x="25478" y="95540"/>
                </a:lnTo>
                <a:cubicBezTo>
                  <a:pt x="29193" y="94479"/>
                  <a:pt x="31847" y="92886"/>
                  <a:pt x="34501" y="90763"/>
                </a:cubicBezTo>
                <a:lnTo>
                  <a:pt x="67940" y="110402"/>
                </a:lnTo>
                <a:lnTo>
                  <a:pt x="67940" y="110402"/>
                </a:lnTo>
                <a:lnTo>
                  <a:pt x="67940" y="146495"/>
                </a:lnTo>
                <a:lnTo>
                  <a:pt x="34501" y="165603"/>
                </a:lnTo>
                <a:close/>
                <a:moveTo>
                  <a:pt x="78556" y="116241"/>
                </a:moveTo>
                <a:lnTo>
                  <a:pt x="91825" y="124202"/>
                </a:lnTo>
                <a:lnTo>
                  <a:pt x="98725" y="128449"/>
                </a:lnTo>
                <a:lnTo>
                  <a:pt x="98725" y="128449"/>
                </a:lnTo>
                <a:lnTo>
                  <a:pt x="105095" y="132164"/>
                </a:lnTo>
                <a:lnTo>
                  <a:pt x="105095" y="162949"/>
                </a:lnTo>
                <a:lnTo>
                  <a:pt x="78556" y="147557"/>
                </a:lnTo>
                <a:lnTo>
                  <a:pt x="78556" y="116241"/>
                </a:lnTo>
                <a:close/>
                <a:moveTo>
                  <a:pt x="115710" y="162418"/>
                </a:moveTo>
                <a:lnTo>
                  <a:pt x="115710" y="138003"/>
                </a:lnTo>
                <a:lnTo>
                  <a:pt x="115710" y="130572"/>
                </a:lnTo>
                <a:lnTo>
                  <a:pt x="142249" y="115179"/>
                </a:lnTo>
                <a:lnTo>
                  <a:pt x="142249" y="147557"/>
                </a:lnTo>
                <a:lnTo>
                  <a:pt x="115710" y="162418"/>
                </a:lnTo>
                <a:close/>
                <a:moveTo>
                  <a:pt x="136410" y="105625"/>
                </a:moveTo>
                <a:lnTo>
                  <a:pt x="116240" y="117302"/>
                </a:lnTo>
                <a:lnTo>
                  <a:pt x="109341" y="121548"/>
                </a:lnTo>
                <a:lnTo>
                  <a:pt x="83332" y="106156"/>
                </a:lnTo>
                <a:lnTo>
                  <a:pt x="110932" y="90232"/>
                </a:lnTo>
                <a:lnTo>
                  <a:pt x="136410" y="105625"/>
                </a:lnTo>
                <a:close/>
                <a:moveTo>
                  <a:pt x="200635" y="64224"/>
                </a:moveTo>
                <a:cubicBezTo>
                  <a:pt x="206473" y="64224"/>
                  <a:pt x="211250" y="69001"/>
                  <a:pt x="211250" y="74840"/>
                </a:cubicBezTo>
                <a:cubicBezTo>
                  <a:pt x="211250" y="80678"/>
                  <a:pt x="206473" y="85455"/>
                  <a:pt x="200635" y="85455"/>
                </a:cubicBezTo>
                <a:cubicBezTo>
                  <a:pt x="194796" y="85455"/>
                  <a:pt x="190019" y="80678"/>
                  <a:pt x="190019" y="74840"/>
                </a:cubicBezTo>
                <a:cubicBezTo>
                  <a:pt x="190019" y="69001"/>
                  <a:pt x="194796" y="64224"/>
                  <a:pt x="200635" y="64224"/>
                </a:cubicBezTo>
                <a:close/>
                <a:moveTo>
                  <a:pt x="180465" y="69001"/>
                </a:moveTo>
                <a:cubicBezTo>
                  <a:pt x="179934" y="70594"/>
                  <a:pt x="179404" y="72717"/>
                  <a:pt x="179404" y="74840"/>
                </a:cubicBezTo>
                <a:cubicBezTo>
                  <a:pt x="179404" y="76432"/>
                  <a:pt x="179934" y="78555"/>
                  <a:pt x="179934" y="80148"/>
                </a:cubicBezTo>
                <a:lnTo>
                  <a:pt x="146496" y="99786"/>
                </a:lnTo>
                <a:lnTo>
                  <a:pt x="115179" y="81209"/>
                </a:lnTo>
                <a:lnTo>
                  <a:pt x="115179" y="42462"/>
                </a:lnTo>
                <a:cubicBezTo>
                  <a:pt x="118894" y="41401"/>
                  <a:pt x="122079" y="39808"/>
                  <a:pt x="124733" y="37155"/>
                </a:cubicBezTo>
                <a:lnTo>
                  <a:pt x="180465" y="69001"/>
                </a:lnTo>
                <a:close/>
                <a:moveTo>
                  <a:pt x="110402" y="11146"/>
                </a:moveTo>
                <a:cubicBezTo>
                  <a:pt x="116240" y="11146"/>
                  <a:pt x="121018" y="15923"/>
                  <a:pt x="121018" y="21762"/>
                </a:cubicBezTo>
                <a:cubicBezTo>
                  <a:pt x="121018" y="27600"/>
                  <a:pt x="116240" y="32377"/>
                  <a:pt x="110402" y="32377"/>
                </a:cubicBezTo>
                <a:cubicBezTo>
                  <a:pt x="104563" y="32377"/>
                  <a:pt x="99787" y="27600"/>
                  <a:pt x="99787" y="21762"/>
                </a:cubicBezTo>
                <a:cubicBezTo>
                  <a:pt x="99787" y="15923"/>
                  <a:pt x="104563" y="11146"/>
                  <a:pt x="110402" y="11146"/>
                </a:cubicBezTo>
                <a:close/>
                <a:moveTo>
                  <a:pt x="95540" y="36624"/>
                </a:moveTo>
                <a:cubicBezTo>
                  <a:pt x="98194" y="39278"/>
                  <a:pt x="101379" y="41401"/>
                  <a:pt x="105095" y="41932"/>
                </a:cubicBezTo>
                <a:lnTo>
                  <a:pt x="105095" y="80678"/>
                </a:lnTo>
                <a:lnTo>
                  <a:pt x="72717" y="99786"/>
                </a:lnTo>
                <a:lnTo>
                  <a:pt x="67940" y="97133"/>
                </a:lnTo>
                <a:lnTo>
                  <a:pt x="67940" y="97133"/>
                </a:lnTo>
                <a:lnTo>
                  <a:pt x="40340" y="80678"/>
                </a:lnTo>
                <a:cubicBezTo>
                  <a:pt x="40870" y="78555"/>
                  <a:pt x="41401" y="76432"/>
                  <a:pt x="41401" y="74309"/>
                </a:cubicBezTo>
                <a:cubicBezTo>
                  <a:pt x="41401" y="72186"/>
                  <a:pt x="40870" y="70594"/>
                  <a:pt x="40340" y="68471"/>
                </a:cubicBezTo>
                <a:lnTo>
                  <a:pt x="95540" y="36624"/>
                </a:lnTo>
                <a:close/>
                <a:moveTo>
                  <a:pt x="9554" y="74840"/>
                </a:moveTo>
                <a:cubicBezTo>
                  <a:pt x="9554" y="69001"/>
                  <a:pt x="14331" y="64224"/>
                  <a:pt x="20170" y="64224"/>
                </a:cubicBezTo>
                <a:cubicBezTo>
                  <a:pt x="26008" y="64224"/>
                  <a:pt x="30785" y="69001"/>
                  <a:pt x="30785" y="74840"/>
                </a:cubicBezTo>
                <a:cubicBezTo>
                  <a:pt x="30785" y="80678"/>
                  <a:pt x="26008" y="85455"/>
                  <a:pt x="20170" y="85455"/>
                </a:cubicBezTo>
                <a:cubicBezTo>
                  <a:pt x="14331" y="85455"/>
                  <a:pt x="9554" y="80678"/>
                  <a:pt x="9554" y="74840"/>
                </a:cubicBezTo>
                <a:close/>
                <a:moveTo>
                  <a:pt x="20170" y="191611"/>
                </a:moveTo>
                <a:cubicBezTo>
                  <a:pt x="14331" y="191611"/>
                  <a:pt x="9554" y="186834"/>
                  <a:pt x="9554" y="180996"/>
                </a:cubicBezTo>
                <a:cubicBezTo>
                  <a:pt x="9554" y="175157"/>
                  <a:pt x="14331" y="170380"/>
                  <a:pt x="20170" y="170380"/>
                </a:cubicBezTo>
                <a:cubicBezTo>
                  <a:pt x="26008" y="170380"/>
                  <a:pt x="30785" y="175157"/>
                  <a:pt x="30785" y="180996"/>
                </a:cubicBezTo>
                <a:cubicBezTo>
                  <a:pt x="30785" y="186834"/>
                  <a:pt x="26008" y="191611"/>
                  <a:pt x="20170" y="191611"/>
                </a:cubicBezTo>
                <a:close/>
                <a:moveTo>
                  <a:pt x="40340" y="186834"/>
                </a:moveTo>
                <a:cubicBezTo>
                  <a:pt x="40870" y="185242"/>
                  <a:pt x="41401" y="183119"/>
                  <a:pt x="41401" y="180996"/>
                </a:cubicBezTo>
                <a:cubicBezTo>
                  <a:pt x="41401" y="178873"/>
                  <a:pt x="40870" y="176219"/>
                  <a:pt x="40340" y="174626"/>
                </a:cubicBezTo>
                <a:lnTo>
                  <a:pt x="72717" y="155518"/>
                </a:lnTo>
                <a:lnTo>
                  <a:pt x="105095" y="174626"/>
                </a:lnTo>
                <a:lnTo>
                  <a:pt x="105095" y="180996"/>
                </a:lnTo>
                <a:lnTo>
                  <a:pt x="105095" y="213904"/>
                </a:lnTo>
                <a:cubicBezTo>
                  <a:pt x="101379" y="214966"/>
                  <a:pt x="98194" y="216558"/>
                  <a:pt x="95540" y="219212"/>
                </a:cubicBezTo>
                <a:lnTo>
                  <a:pt x="40340" y="186834"/>
                </a:lnTo>
                <a:close/>
                <a:moveTo>
                  <a:pt x="110402" y="244689"/>
                </a:moveTo>
                <a:cubicBezTo>
                  <a:pt x="104563" y="244689"/>
                  <a:pt x="99787" y="239912"/>
                  <a:pt x="99787" y="234074"/>
                </a:cubicBezTo>
                <a:cubicBezTo>
                  <a:pt x="99787" y="228235"/>
                  <a:pt x="104563" y="223458"/>
                  <a:pt x="110402" y="223458"/>
                </a:cubicBezTo>
                <a:cubicBezTo>
                  <a:pt x="116240" y="223458"/>
                  <a:pt x="121018" y="228235"/>
                  <a:pt x="121018" y="234074"/>
                </a:cubicBezTo>
                <a:cubicBezTo>
                  <a:pt x="121018" y="239912"/>
                  <a:pt x="116240" y="244689"/>
                  <a:pt x="110402" y="244689"/>
                </a:cubicBezTo>
                <a:close/>
                <a:moveTo>
                  <a:pt x="125264" y="219212"/>
                </a:moveTo>
                <a:cubicBezTo>
                  <a:pt x="122611" y="216558"/>
                  <a:pt x="119425" y="214435"/>
                  <a:pt x="115710" y="213904"/>
                </a:cubicBezTo>
                <a:lnTo>
                  <a:pt x="115710" y="180996"/>
                </a:lnTo>
                <a:lnTo>
                  <a:pt x="115710" y="174626"/>
                </a:lnTo>
                <a:lnTo>
                  <a:pt x="147026" y="156049"/>
                </a:lnTo>
                <a:lnTo>
                  <a:pt x="179934" y="175688"/>
                </a:lnTo>
                <a:cubicBezTo>
                  <a:pt x="179404" y="177280"/>
                  <a:pt x="179404" y="179403"/>
                  <a:pt x="179404" y="180996"/>
                </a:cubicBezTo>
                <a:cubicBezTo>
                  <a:pt x="179404" y="183119"/>
                  <a:pt x="179934" y="184711"/>
                  <a:pt x="180465" y="186834"/>
                </a:cubicBezTo>
                <a:lnTo>
                  <a:pt x="125264" y="219212"/>
                </a:lnTo>
                <a:close/>
                <a:moveTo>
                  <a:pt x="200635" y="191611"/>
                </a:moveTo>
                <a:cubicBezTo>
                  <a:pt x="194796" y="191611"/>
                  <a:pt x="190019" y="186834"/>
                  <a:pt x="190019" y="180996"/>
                </a:cubicBezTo>
                <a:cubicBezTo>
                  <a:pt x="190019" y="175157"/>
                  <a:pt x="194796" y="170380"/>
                  <a:pt x="200635" y="170380"/>
                </a:cubicBezTo>
                <a:cubicBezTo>
                  <a:pt x="206473" y="170380"/>
                  <a:pt x="211250" y="175157"/>
                  <a:pt x="211250" y="180996"/>
                </a:cubicBezTo>
                <a:cubicBezTo>
                  <a:pt x="211250" y="186834"/>
                  <a:pt x="206473" y="191611"/>
                  <a:pt x="200635" y="191611"/>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pic>
        <p:nvPicPr>
          <p:cNvPr id="5549" name="Google Shape;5549;p263"/>
          <p:cNvPicPr preferRelativeResize="0"/>
          <p:nvPr/>
        </p:nvPicPr>
        <p:blipFill rotWithShape="1">
          <a:blip r:embed="rId8">
            <a:alphaModFix/>
          </a:blip>
          <a:srcRect l="35693" t="31498" r="35693" b="16222"/>
          <a:stretch/>
        </p:blipFill>
        <p:spPr>
          <a:xfrm>
            <a:off x="4875425" y="1665600"/>
            <a:ext cx="999000" cy="991200"/>
          </a:xfrm>
          <a:prstGeom prst="ellipse">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53"/>
        <p:cNvGrpSpPr/>
        <p:nvPr/>
      </p:nvGrpSpPr>
      <p:grpSpPr>
        <a:xfrm>
          <a:off x="0" y="0"/>
          <a:ext cx="0" cy="0"/>
          <a:chOff x="0" y="0"/>
          <a:chExt cx="0" cy="0"/>
        </a:xfrm>
      </p:grpSpPr>
      <p:sp>
        <p:nvSpPr>
          <p:cNvPr id="5554" name="Google Shape;5554;p264"/>
          <p:cNvSpPr txBox="1">
            <a:spLocks noGrp="1"/>
          </p:cNvSpPr>
          <p:nvPr>
            <p:ph type="subTitle" idx="1"/>
          </p:nvPr>
        </p:nvSpPr>
        <p:spPr>
          <a:xfrm>
            <a:off x="676650" y="1449300"/>
            <a:ext cx="3895500" cy="320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System Summary</a:t>
            </a:r>
            <a:endParaRPr/>
          </a:p>
        </p:txBody>
      </p:sp>
      <p:sp>
        <p:nvSpPr>
          <p:cNvPr id="5555" name="Google Shape;5555;p264"/>
          <p:cNvSpPr txBox="1">
            <a:spLocks noGrp="1"/>
          </p:cNvSpPr>
          <p:nvPr>
            <p:ph type="title"/>
          </p:nvPr>
        </p:nvSpPr>
        <p:spPr>
          <a:xfrm>
            <a:off x="676624" y="0"/>
            <a:ext cx="4814700" cy="12894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r>
              <a:rPr lang="en"/>
              <a:t>Scanning System</a:t>
            </a:r>
            <a:endParaRPr/>
          </a:p>
        </p:txBody>
      </p:sp>
      <p:sp>
        <p:nvSpPr>
          <p:cNvPr id="5556" name="Google Shape;5556;p264"/>
          <p:cNvSpPr txBox="1">
            <a:spLocks noGrp="1"/>
          </p:cNvSpPr>
          <p:nvPr>
            <p:ph type="body" idx="2"/>
          </p:nvPr>
        </p:nvSpPr>
        <p:spPr>
          <a:xfrm>
            <a:off x="676500" y="1769375"/>
            <a:ext cx="5030100" cy="32133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t>The MX60 Scanners are a performance advancement on their MX50 Counterpart</a:t>
            </a:r>
            <a:endParaRPr/>
          </a:p>
          <a:p>
            <a:pPr marL="457200" lvl="0" indent="-317500" algn="l" rtl="0">
              <a:spcBef>
                <a:spcPts val="1000"/>
              </a:spcBef>
              <a:spcAft>
                <a:spcPts val="0"/>
              </a:spcAft>
              <a:buSzPts val="1400"/>
              <a:buChar char="●"/>
            </a:pPr>
            <a:r>
              <a:rPr lang="en"/>
              <a:t>Maximum range has increased to 150m  - an increase of 70m in comparison to the MX50</a:t>
            </a:r>
            <a:endParaRPr/>
          </a:p>
          <a:p>
            <a:pPr marL="457200" lvl="0" indent="-317500" algn="l" rtl="0">
              <a:spcBef>
                <a:spcPts val="1000"/>
              </a:spcBef>
              <a:spcAft>
                <a:spcPts val="0"/>
              </a:spcAft>
              <a:buSzPts val="1400"/>
              <a:buChar char="●"/>
            </a:pPr>
            <a:r>
              <a:rPr lang="en"/>
              <a:t>Effective Measurement rate has increased to 1000 kHz or 2000 kHz - up from 340 kHz or 1920 kHz respectively</a:t>
            </a:r>
            <a:endParaRPr/>
          </a:p>
          <a:p>
            <a:pPr marL="457200" lvl="0" indent="-317500" algn="l" rtl="0">
              <a:spcBef>
                <a:spcPts val="1000"/>
              </a:spcBef>
              <a:spcAft>
                <a:spcPts val="0"/>
              </a:spcAft>
              <a:buSzPts val="1400"/>
              <a:buChar char="●"/>
            </a:pPr>
            <a:r>
              <a:rPr lang="en"/>
              <a:t>Scan speed has increased to 400 Hz from 240 Hz</a:t>
            </a:r>
            <a:endParaRPr/>
          </a:p>
          <a:p>
            <a:pPr marL="457200" lvl="0" indent="-317500" algn="l" rtl="0">
              <a:spcBef>
                <a:spcPts val="1000"/>
              </a:spcBef>
              <a:spcAft>
                <a:spcPts val="0"/>
              </a:spcAft>
              <a:buSzPts val="1400"/>
              <a:buChar char="●"/>
            </a:pPr>
            <a:r>
              <a:rPr lang="en"/>
              <a:t>All whilst maintaining the high accuracy and precision of 2 mm / 2.5 mm seen in the MX50</a:t>
            </a:r>
            <a:endParaRPr/>
          </a:p>
          <a:p>
            <a:pPr marL="457200" lvl="0" indent="-317500" algn="l" rtl="0">
              <a:spcBef>
                <a:spcPts val="1000"/>
              </a:spcBef>
              <a:spcAft>
                <a:spcPts val="1000"/>
              </a:spcAft>
              <a:buSzPts val="1400"/>
              <a:buChar char="●"/>
            </a:pPr>
            <a:r>
              <a:rPr lang="en"/>
              <a:t>Resulting in a much cleaner and more detailed point cloud</a:t>
            </a:r>
            <a:endParaRPr/>
          </a:p>
        </p:txBody>
      </p:sp>
      <p:sp>
        <p:nvSpPr>
          <p:cNvPr id="5557" name="Google Shape;5557;p264"/>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pic>
        <p:nvPicPr>
          <p:cNvPr id="5558" name="Google Shape;5558;p264"/>
          <p:cNvPicPr preferRelativeResize="0"/>
          <p:nvPr/>
        </p:nvPicPr>
        <p:blipFill>
          <a:blip r:embed="rId3">
            <a:alphaModFix/>
          </a:blip>
          <a:stretch>
            <a:fillRect/>
          </a:stretch>
        </p:blipFill>
        <p:spPr>
          <a:xfrm>
            <a:off x="5807000" y="2704025"/>
            <a:ext cx="3239250" cy="1932476"/>
          </a:xfrm>
          <a:prstGeom prst="rect">
            <a:avLst/>
          </a:prstGeom>
          <a:noFill/>
          <a:ln>
            <a:noFill/>
          </a:ln>
        </p:spPr>
      </p:pic>
      <p:pic>
        <p:nvPicPr>
          <p:cNvPr id="5559" name="Google Shape;5559;p264"/>
          <p:cNvPicPr preferRelativeResize="0"/>
          <p:nvPr/>
        </p:nvPicPr>
        <p:blipFill>
          <a:blip r:embed="rId4">
            <a:alphaModFix/>
          </a:blip>
          <a:stretch>
            <a:fillRect/>
          </a:stretch>
        </p:blipFill>
        <p:spPr>
          <a:xfrm>
            <a:off x="5807000" y="537068"/>
            <a:ext cx="3239252" cy="19304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63"/>
        <p:cNvGrpSpPr/>
        <p:nvPr/>
      </p:nvGrpSpPr>
      <p:grpSpPr>
        <a:xfrm>
          <a:off x="0" y="0"/>
          <a:ext cx="0" cy="0"/>
          <a:chOff x="0" y="0"/>
          <a:chExt cx="0" cy="0"/>
        </a:xfrm>
      </p:grpSpPr>
      <p:sp>
        <p:nvSpPr>
          <p:cNvPr id="5564" name="Google Shape;5564;p265"/>
          <p:cNvSpPr txBox="1">
            <a:spLocks noGrp="1"/>
          </p:cNvSpPr>
          <p:nvPr>
            <p:ph type="subTitle" idx="1"/>
          </p:nvPr>
        </p:nvSpPr>
        <p:spPr>
          <a:xfrm>
            <a:off x="676650" y="1449300"/>
            <a:ext cx="3895500" cy="320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System Summary</a:t>
            </a:r>
            <a:endParaRPr/>
          </a:p>
        </p:txBody>
      </p:sp>
      <p:sp>
        <p:nvSpPr>
          <p:cNvPr id="5565" name="Google Shape;5565;p265"/>
          <p:cNvSpPr txBox="1">
            <a:spLocks noGrp="1"/>
          </p:cNvSpPr>
          <p:nvPr>
            <p:ph type="title"/>
          </p:nvPr>
        </p:nvSpPr>
        <p:spPr>
          <a:xfrm>
            <a:off x="676624" y="0"/>
            <a:ext cx="4814700" cy="12894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r>
              <a:rPr lang="en"/>
              <a:t>Positioning System</a:t>
            </a:r>
            <a:endParaRPr/>
          </a:p>
        </p:txBody>
      </p:sp>
      <p:sp>
        <p:nvSpPr>
          <p:cNvPr id="5566" name="Google Shape;5566;p265"/>
          <p:cNvSpPr txBox="1">
            <a:spLocks noGrp="1"/>
          </p:cNvSpPr>
          <p:nvPr>
            <p:ph type="body" idx="2"/>
          </p:nvPr>
        </p:nvSpPr>
        <p:spPr>
          <a:xfrm>
            <a:off x="676500" y="1769375"/>
            <a:ext cx="5030100" cy="2720100"/>
          </a:xfrm>
          <a:prstGeom prst="rect">
            <a:avLst/>
          </a:prstGeom>
        </p:spPr>
        <p:txBody>
          <a:bodyPr spcFirstLastPara="1" wrap="square" lIns="0" tIns="91425" rIns="0" bIns="91425" anchor="t" anchorCtr="0">
            <a:noAutofit/>
          </a:bodyPr>
          <a:lstStyle/>
          <a:p>
            <a:pPr marL="457200" lvl="0" indent="-317500" algn="l" rtl="0">
              <a:spcBef>
                <a:spcPts val="0"/>
              </a:spcBef>
              <a:spcAft>
                <a:spcPts val="0"/>
              </a:spcAft>
              <a:buSzPts val="1400"/>
              <a:buChar char="●"/>
            </a:pPr>
            <a:r>
              <a:rPr lang="en"/>
              <a:t>The Trimble MX60 system is powered by the next-generation compact, low-power positioning hardware, with dual embedded survey-grade GNSS chipsets</a:t>
            </a:r>
            <a:endParaRPr/>
          </a:p>
          <a:p>
            <a:pPr marL="457200" lvl="0" indent="-317500" algn="l" rtl="0">
              <a:spcBef>
                <a:spcPts val="1000"/>
              </a:spcBef>
              <a:spcAft>
                <a:spcPts val="0"/>
              </a:spcAft>
              <a:buSzPts val="1400"/>
              <a:buChar char="●"/>
            </a:pPr>
            <a:r>
              <a:rPr lang="en"/>
              <a:t>Applanix IN-Fusion+ GNSS-inertial integration firmware featuring Trimble ProPoint GNSS Technology</a:t>
            </a:r>
            <a:endParaRPr/>
          </a:p>
          <a:p>
            <a:pPr marL="457200" lvl="0" indent="-317500" algn="l" rtl="0">
              <a:spcBef>
                <a:spcPts val="1000"/>
              </a:spcBef>
              <a:spcAft>
                <a:spcPts val="0"/>
              </a:spcAft>
              <a:buSzPts val="1400"/>
              <a:buChar char="●"/>
            </a:pPr>
            <a:r>
              <a:rPr lang="en"/>
              <a:t>Onboard IMU with solid-state MEMS inertial sensors and Applanix SmartCal™ compensation technology</a:t>
            </a:r>
            <a:endParaRPr/>
          </a:p>
          <a:p>
            <a:pPr marL="457200" lvl="0" indent="-317500" algn="l" rtl="0">
              <a:spcBef>
                <a:spcPts val="1000"/>
              </a:spcBef>
              <a:spcAft>
                <a:spcPts val="0"/>
              </a:spcAft>
              <a:buSzPts val="1400"/>
              <a:buChar char="●"/>
            </a:pPr>
            <a:r>
              <a:rPr lang="en"/>
              <a:t>Advanced Trimble Maxwell™ Custom GNSS survey technology with 2 x 336 tracking channels </a:t>
            </a:r>
            <a:endParaRPr/>
          </a:p>
        </p:txBody>
      </p:sp>
      <p:sp>
        <p:nvSpPr>
          <p:cNvPr id="5567" name="Google Shape;5567;p265"/>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pic>
        <p:nvPicPr>
          <p:cNvPr id="5568" name="Google Shape;5568;p265"/>
          <p:cNvPicPr preferRelativeResize="0"/>
          <p:nvPr/>
        </p:nvPicPr>
        <p:blipFill rotWithShape="1">
          <a:blip r:embed="rId3">
            <a:alphaModFix/>
          </a:blip>
          <a:srcRect l="2214" t="13655" r="2746" b="13165"/>
          <a:stretch/>
        </p:blipFill>
        <p:spPr>
          <a:xfrm>
            <a:off x="5928350" y="2409025"/>
            <a:ext cx="2977150" cy="22922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72"/>
        <p:cNvGrpSpPr/>
        <p:nvPr/>
      </p:nvGrpSpPr>
      <p:grpSpPr>
        <a:xfrm>
          <a:off x="0" y="0"/>
          <a:ext cx="0" cy="0"/>
          <a:chOff x="0" y="0"/>
          <a:chExt cx="0" cy="0"/>
        </a:xfrm>
      </p:grpSpPr>
      <p:sp>
        <p:nvSpPr>
          <p:cNvPr id="5573" name="Google Shape;5573;p266"/>
          <p:cNvSpPr txBox="1">
            <a:spLocks noGrp="1"/>
          </p:cNvSpPr>
          <p:nvPr>
            <p:ph type="title"/>
          </p:nvPr>
        </p:nvSpPr>
        <p:spPr>
          <a:xfrm>
            <a:off x="676625" y="0"/>
            <a:ext cx="4326900" cy="12894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r>
              <a:rPr lang="en"/>
              <a:t>Imagery</a:t>
            </a:r>
            <a:endParaRPr/>
          </a:p>
        </p:txBody>
      </p:sp>
      <p:sp>
        <p:nvSpPr>
          <p:cNvPr id="5574" name="Google Shape;5574;p266"/>
          <p:cNvSpPr txBox="1">
            <a:spLocks noGrp="1"/>
          </p:cNvSpPr>
          <p:nvPr>
            <p:ph type="subTitle" idx="1"/>
          </p:nvPr>
        </p:nvSpPr>
        <p:spPr>
          <a:xfrm>
            <a:off x="676650" y="1449300"/>
            <a:ext cx="3895500" cy="320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Backward and Spherical</a:t>
            </a:r>
            <a:endParaRPr/>
          </a:p>
        </p:txBody>
      </p:sp>
      <p:sp>
        <p:nvSpPr>
          <p:cNvPr id="5575" name="Google Shape;5575;p266"/>
          <p:cNvSpPr txBox="1">
            <a:spLocks noGrp="1"/>
          </p:cNvSpPr>
          <p:nvPr>
            <p:ph type="body" idx="2"/>
          </p:nvPr>
        </p:nvSpPr>
        <p:spPr>
          <a:xfrm>
            <a:off x="676500" y="1769375"/>
            <a:ext cx="4631100" cy="2720100"/>
          </a:xfrm>
          <a:prstGeom prst="rect">
            <a:avLst/>
          </a:prstGeom>
        </p:spPr>
        <p:txBody>
          <a:bodyPr spcFirstLastPara="1" wrap="square" lIns="0" tIns="91425" rIns="0" bIns="91425" anchor="t" anchorCtr="0">
            <a:noAutofit/>
          </a:bodyPr>
          <a:lstStyle/>
          <a:p>
            <a:pPr marL="457200" lvl="0" indent="-317500" algn="l" rtl="0">
              <a:spcBef>
                <a:spcPts val="0"/>
              </a:spcBef>
              <a:spcAft>
                <a:spcPts val="0"/>
              </a:spcAft>
              <a:buSzPts val="1400"/>
              <a:buChar char="●"/>
            </a:pPr>
            <a:r>
              <a:rPr lang="en"/>
              <a:t>The MX60 Portfolio is equipped with a new downward facing camera to capture imagery of the road surface.</a:t>
            </a:r>
            <a:endParaRPr/>
          </a:p>
          <a:p>
            <a:pPr marL="457200" lvl="0" indent="-317500" algn="l" rtl="0">
              <a:spcBef>
                <a:spcPts val="0"/>
              </a:spcBef>
              <a:spcAft>
                <a:spcPts val="0"/>
              </a:spcAft>
              <a:buSzPts val="1400"/>
              <a:buChar char="●"/>
            </a:pPr>
            <a:r>
              <a:rPr lang="en"/>
              <a:t>The 82° Hz, 66° Vz Field of View and 12 MP resolution complements the detailed point cloud seamlessly</a:t>
            </a:r>
            <a:endParaRPr/>
          </a:p>
          <a:p>
            <a:pPr marL="457200" lvl="0" indent="-317500" algn="l" rtl="0">
              <a:spcBef>
                <a:spcPts val="0"/>
              </a:spcBef>
              <a:spcAft>
                <a:spcPts val="0"/>
              </a:spcAft>
              <a:buSzPts val="1400"/>
              <a:buChar char="●"/>
            </a:pPr>
            <a:r>
              <a:rPr lang="en"/>
              <a:t>The addition of the new 72 MP Spherical camera to the Pro and Premium models offers users who require it, high quality and detail </a:t>
            </a:r>
            <a:endParaRPr/>
          </a:p>
          <a:p>
            <a:pPr marL="457200" lvl="0" indent="-317500" algn="l" rtl="0">
              <a:spcBef>
                <a:spcPts val="0"/>
              </a:spcBef>
              <a:spcAft>
                <a:spcPts val="0"/>
              </a:spcAft>
              <a:buSzPts val="1400"/>
              <a:buChar char="●"/>
            </a:pPr>
            <a:r>
              <a:rPr lang="en"/>
              <a:t>For those not requiring such an advancement the existing 30MP Spherical camera is supplied on the Core version</a:t>
            </a:r>
            <a:endParaRPr/>
          </a:p>
        </p:txBody>
      </p:sp>
      <p:pic>
        <p:nvPicPr>
          <p:cNvPr id="5576" name="Google Shape;5576;p266"/>
          <p:cNvPicPr preferRelativeResize="0">
            <a:picLocks noGrp="1"/>
          </p:cNvPicPr>
          <p:nvPr>
            <p:ph type="pic" idx="3"/>
          </p:nvPr>
        </p:nvPicPr>
        <p:blipFill rotWithShape="1">
          <a:blip r:embed="rId3">
            <a:alphaModFix/>
          </a:blip>
          <a:srcRect t="1821" b="1821"/>
          <a:stretch/>
        </p:blipFill>
        <p:spPr>
          <a:xfrm>
            <a:off x="5602225" y="328025"/>
            <a:ext cx="3246001" cy="1922700"/>
          </a:xfrm>
          <a:prstGeom prst="rect">
            <a:avLst/>
          </a:prstGeom>
          <a:ln>
            <a:noFill/>
          </a:ln>
        </p:spPr>
      </p:pic>
      <p:pic>
        <p:nvPicPr>
          <p:cNvPr id="5577" name="Google Shape;5577;p266"/>
          <p:cNvPicPr preferRelativeResize="0">
            <a:picLocks noGrp="1"/>
          </p:cNvPicPr>
          <p:nvPr>
            <p:ph type="pic" idx="4"/>
          </p:nvPr>
        </p:nvPicPr>
        <p:blipFill rotWithShape="1">
          <a:blip r:embed="rId4">
            <a:alphaModFix/>
          </a:blip>
          <a:srcRect l="2015" r="2015"/>
          <a:stretch/>
        </p:blipFill>
        <p:spPr>
          <a:xfrm>
            <a:off x="5602225" y="2571750"/>
            <a:ext cx="3246001" cy="1922700"/>
          </a:xfrm>
          <a:prstGeom prst="rect">
            <a:avLst/>
          </a:prstGeom>
          <a:ln>
            <a:noFill/>
          </a:ln>
        </p:spPr>
      </p:pic>
      <p:sp>
        <p:nvSpPr>
          <p:cNvPr id="5578" name="Google Shape;5578;p266"/>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82"/>
        <p:cNvGrpSpPr/>
        <p:nvPr/>
      </p:nvGrpSpPr>
      <p:grpSpPr>
        <a:xfrm>
          <a:off x="0" y="0"/>
          <a:ext cx="0" cy="0"/>
          <a:chOff x="0" y="0"/>
          <a:chExt cx="0" cy="0"/>
        </a:xfrm>
      </p:grpSpPr>
      <p:sp>
        <p:nvSpPr>
          <p:cNvPr id="5583" name="Google Shape;5583;p267"/>
          <p:cNvSpPr txBox="1">
            <a:spLocks noGrp="1"/>
          </p:cNvSpPr>
          <p:nvPr>
            <p:ph type="subTitle" idx="1"/>
          </p:nvPr>
        </p:nvSpPr>
        <p:spPr>
          <a:xfrm>
            <a:off x="676650" y="1449300"/>
            <a:ext cx="3895500" cy="320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TMI 5.0.2</a:t>
            </a:r>
            <a:endParaRPr/>
          </a:p>
        </p:txBody>
      </p:sp>
      <p:sp>
        <p:nvSpPr>
          <p:cNvPr id="5584" name="Google Shape;5584;p267"/>
          <p:cNvSpPr txBox="1">
            <a:spLocks noGrp="1"/>
          </p:cNvSpPr>
          <p:nvPr>
            <p:ph type="title"/>
          </p:nvPr>
        </p:nvSpPr>
        <p:spPr>
          <a:xfrm>
            <a:off x="676629" y="0"/>
            <a:ext cx="3895500" cy="12894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r>
              <a:rPr lang="en"/>
              <a:t>Trimble Mobile Imaging</a:t>
            </a:r>
            <a:endParaRPr/>
          </a:p>
        </p:txBody>
      </p:sp>
      <p:sp>
        <p:nvSpPr>
          <p:cNvPr id="5585" name="Google Shape;5585;p267"/>
          <p:cNvSpPr txBox="1">
            <a:spLocks noGrp="1"/>
          </p:cNvSpPr>
          <p:nvPr>
            <p:ph type="body" idx="2"/>
          </p:nvPr>
        </p:nvSpPr>
        <p:spPr>
          <a:xfrm>
            <a:off x="676500" y="1769375"/>
            <a:ext cx="3895500" cy="2720100"/>
          </a:xfrm>
          <a:prstGeom prst="rect">
            <a:avLst/>
          </a:prstGeom>
        </p:spPr>
        <p:txBody>
          <a:bodyPr spcFirstLastPara="1" wrap="square" lIns="0" tIns="91425" rIns="0" bIns="91425" anchor="t" anchorCtr="0">
            <a:noAutofit/>
          </a:bodyPr>
          <a:lstStyle/>
          <a:p>
            <a:pPr marL="457200" lvl="0" indent="-317500" algn="l" rtl="0">
              <a:spcBef>
                <a:spcPts val="0"/>
              </a:spcBef>
              <a:spcAft>
                <a:spcPts val="0"/>
              </a:spcAft>
              <a:buSzPts val="1400"/>
              <a:buChar char="●"/>
            </a:pPr>
            <a:r>
              <a:rPr lang="en"/>
              <a:t>Includes full backward compatibility to the MX50, MX9 and MX90. </a:t>
            </a:r>
            <a:endParaRPr/>
          </a:p>
          <a:p>
            <a:pPr marL="457200" lvl="0" indent="-317500" algn="l" rtl="0">
              <a:spcBef>
                <a:spcPts val="0"/>
              </a:spcBef>
              <a:spcAft>
                <a:spcPts val="0"/>
              </a:spcAft>
              <a:buSzPts val="1400"/>
              <a:buChar char="●"/>
            </a:pPr>
            <a:r>
              <a:rPr lang="en"/>
              <a:t>Improvements to the disk manager</a:t>
            </a:r>
            <a:endParaRPr/>
          </a:p>
          <a:p>
            <a:pPr marL="914400" lvl="1" indent="-317500" algn="l" rtl="0">
              <a:spcBef>
                <a:spcPts val="0"/>
              </a:spcBef>
              <a:spcAft>
                <a:spcPts val="0"/>
              </a:spcAft>
              <a:buSzPts val="1400"/>
              <a:buChar char="●"/>
            </a:pPr>
            <a:r>
              <a:rPr lang="en"/>
              <a:t>Ensure drives are healthy for collection, improving disk detection and initialization</a:t>
            </a:r>
            <a:endParaRPr/>
          </a:p>
          <a:p>
            <a:pPr marL="914400" lvl="1" indent="-317500" algn="l" rtl="0">
              <a:spcBef>
                <a:spcPts val="0"/>
              </a:spcBef>
              <a:spcAft>
                <a:spcPts val="0"/>
              </a:spcAft>
              <a:buSzPts val="1400"/>
              <a:buChar char="●"/>
            </a:pPr>
            <a:r>
              <a:rPr lang="en"/>
              <a:t>Bypass data disk warning for critical drives</a:t>
            </a:r>
            <a:endParaRPr/>
          </a:p>
          <a:p>
            <a:pPr marL="457200" lvl="0" indent="-317500" algn="l" rtl="0">
              <a:spcBef>
                <a:spcPts val="0"/>
              </a:spcBef>
              <a:spcAft>
                <a:spcPts val="0"/>
              </a:spcAft>
              <a:buSzPts val="1400"/>
              <a:buChar char="●"/>
            </a:pPr>
            <a:r>
              <a:rPr lang="en"/>
              <a:t>Bypass the use of the second disk, if it’s not in use. </a:t>
            </a:r>
            <a:endParaRPr/>
          </a:p>
          <a:p>
            <a:pPr marL="457200" lvl="0" indent="-317500" algn="l" rtl="0">
              <a:spcBef>
                <a:spcPts val="0"/>
              </a:spcBef>
              <a:spcAft>
                <a:spcPts val="0"/>
              </a:spcAft>
              <a:buSzPts val="1400"/>
              <a:buChar char="●"/>
            </a:pPr>
            <a:r>
              <a:rPr lang="en"/>
              <a:t>More improvements and bug fixes for TMI can be found in the release notes. </a:t>
            </a:r>
            <a:endParaRPr/>
          </a:p>
        </p:txBody>
      </p:sp>
      <p:grpSp>
        <p:nvGrpSpPr>
          <p:cNvPr id="5586" name="Google Shape;5586;p267"/>
          <p:cNvGrpSpPr/>
          <p:nvPr/>
        </p:nvGrpSpPr>
        <p:grpSpPr>
          <a:xfrm>
            <a:off x="5221216" y="649206"/>
            <a:ext cx="3296138" cy="1725868"/>
            <a:chOff x="676650" y="1769400"/>
            <a:chExt cx="6209755" cy="3069301"/>
          </a:xfrm>
        </p:grpSpPr>
        <p:pic>
          <p:nvPicPr>
            <p:cNvPr id="5587" name="Google Shape;5587;p267"/>
            <p:cNvPicPr preferRelativeResize="0"/>
            <p:nvPr/>
          </p:nvPicPr>
          <p:blipFill>
            <a:blip r:embed="rId3">
              <a:alphaModFix/>
            </a:blip>
            <a:stretch>
              <a:fillRect/>
            </a:stretch>
          </p:blipFill>
          <p:spPr>
            <a:xfrm>
              <a:off x="676650" y="1769400"/>
              <a:ext cx="6209755" cy="3069301"/>
            </a:xfrm>
            <a:prstGeom prst="rect">
              <a:avLst/>
            </a:prstGeom>
            <a:noFill/>
            <a:ln>
              <a:noFill/>
            </a:ln>
          </p:spPr>
        </p:pic>
        <p:pic>
          <p:nvPicPr>
            <p:cNvPr id="5588" name="Google Shape;5588;p267"/>
            <p:cNvPicPr preferRelativeResize="0"/>
            <p:nvPr/>
          </p:nvPicPr>
          <p:blipFill>
            <a:blip r:embed="rId4">
              <a:alphaModFix/>
            </a:blip>
            <a:stretch>
              <a:fillRect/>
            </a:stretch>
          </p:blipFill>
          <p:spPr>
            <a:xfrm>
              <a:off x="6410150" y="2509600"/>
              <a:ext cx="476250" cy="249525"/>
            </a:xfrm>
            <a:prstGeom prst="rect">
              <a:avLst/>
            </a:prstGeom>
            <a:noFill/>
            <a:ln>
              <a:noFill/>
            </a:ln>
          </p:spPr>
        </p:pic>
      </p:grpSp>
      <p:pic>
        <p:nvPicPr>
          <p:cNvPr id="5589" name="Google Shape;5589;p267"/>
          <p:cNvPicPr preferRelativeResize="0"/>
          <p:nvPr/>
        </p:nvPicPr>
        <p:blipFill>
          <a:blip r:embed="rId5">
            <a:alphaModFix/>
          </a:blip>
          <a:stretch>
            <a:fillRect/>
          </a:stretch>
        </p:blipFill>
        <p:spPr>
          <a:xfrm>
            <a:off x="5221225" y="2608553"/>
            <a:ext cx="3296126" cy="1774419"/>
          </a:xfrm>
          <a:prstGeom prst="rect">
            <a:avLst/>
          </a:prstGeom>
          <a:noFill/>
          <a:ln>
            <a:noFill/>
          </a:ln>
        </p:spPr>
      </p:pic>
      <p:sp>
        <p:nvSpPr>
          <p:cNvPr id="5590" name="Google Shape;5590;p267"/>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94"/>
        <p:cNvGrpSpPr/>
        <p:nvPr/>
      </p:nvGrpSpPr>
      <p:grpSpPr>
        <a:xfrm>
          <a:off x="0" y="0"/>
          <a:ext cx="0" cy="0"/>
          <a:chOff x="0" y="0"/>
          <a:chExt cx="0" cy="0"/>
        </a:xfrm>
      </p:grpSpPr>
      <p:sp>
        <p:nvSpPr>
          <p:cNvPr id="5595" name="Google Shape;5595;p268"/>
          <p:cNvSpPr txBox="1">
            <a:spLocks noGrp="1"/>
          </p:cNvSpPr>
          <p:nvPr>
            <p:ph type="title"/>
          </p:nvPr>
        </p:nvSpPr>
        <p:spPr>
          <a:xfrm>
            <a:off x="676650" y="0"/>
            <a:ext cx="7790700" cy="12894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r>
              <a:rPr lang="en"/>
              <a:t>CU &amp; CU2 Compatibility Options</a:t>
            </a:r>
            <a:endParaRPr/>
          </a:p>
        </p:txBody>
      </p:sp>
      <p:graphicFrame>
        <p:nvGraphicFramePr>
          <p:cNvPr id="5596" name="Google Shape;5596;p268"/>
          <p:cNvGraphicFramePr/>
          <p:nvPr/>
        </p:nvGraphicFramePr>
        <p:xfrm>
          <a:off x="943175" y="1624775"/>
          <a:ext cx="3000000" cy="3000000"/>
        </p:xfrm>
        <a:graphic>
          <a:graphicData uri="http://schemas.openxmlformats.org/drawingml/2006/table">
            <a:tbl>
              <a:tblPr>
                <a:noFill/>
                <a:tableStyleId>{E9A90ADD-0C22-41FA-8FE2-11B56D581A5D}</a:tableStyleId>
              </a:tblPr>
              <a:tblGrid>
                <a:gridCol w="1204425">
                  <a:extLst>
                    <a:ext uri="{9D8B030D-6E8A-4147-A177-3AD203B41FA5}">
                      <a16:colId xmlns:a16="http://schemas.microsoft.com/office/drawing/2014/main" val="20000"/>
                    </a:ext>
                  </a:extLst>
                </a:gridCol>
                <a:gridCol w="1204425">
                  <a:extLst>
                    <a:ext uri="{9D8B030D-6E8A-4147-A177-3AD203B41FA5}">
                      <a16:colId xmlns:a16="http://schemas.microsoft.com/office/drawing/2014/main" val="20001"/>
                    </a:ext>
                  </a:extLst>
                </a:gridCol>
                <a:gridCol w="1204425">
                  <a:extLst>
                    <a:ext uri="{9D8B030D-6E8A-4147-A177-3AD203B41FA5}">
                      <a16:colId xmlns:a16="http://schemas.microsoft.com/office/drawing/2014/main" val="20002"/>
                    </a:ext>
                  </a:extLst>
                </a:gridCol>
                <a:gridCol w="1204425">
                  <a:extLst>
                    <a:ext uri="{9D8B030D-6E8A-4147-A177-3AD203B41FA5}">
                      <a16:colId xmlns:a16="http://schemas.microsoft.com/office/drawing/2014/main" val="20003"/>
                    </a:ext>
                  </a:extLst>
                </a:gridCol>
                <a:gridCol w="1219975">
                  <a:extLst>
                    <a:ext uri="{9D8B030D-6E8A-4147-A177-3AD203B41FA5}">
                      <a16:colId xmlns:a16="http://schemas.microsoft.com/office/drawing/2014/main" val="20004"/>
                    </a:ext>
                  </a:extLst>
                </a:gridCol>
                <a:gridCol w="1219975">
                  <a:extLst>
                    <a:ext uri="{9D8B030D-6E8A-4147-A177-3AD203B41FA5}">
                      <a16:colId xmlns:a16="http://schemas.microsoft.com/office/drawing/2014/main" val="20005"/>
                    </a:ext>
                  </a:extLst>
                </a:gridCol>
              </a:tblGrid>
              <a:tr h="381000">
                <a:tc gridSpan="2">
                  <a:txBody>
                    <a:bodyPr/>
                    <a:lstStyle/>
                    <a:p>
                      <a:pPr marL="0" lvl="0" indent="0" algn="ctr" rtl="0">
                        <a:spcBef>
                          <a:spcPts val="0"/>
                        </a:spcBef>
                        <a:spcAft>
                          <a:spcPts val="0"/>
                        </a:spcAft>
                        <a:buNone/>
                      </a:pPr>
                      <a:endParaRPr b="1">
                        <a:solidFill>
                          <a:srgbClr val="000000"/>
                        </a:solidFill>
                      </a:endParaRPr>
                    </a:p>
                  </a:txBody>
                  <a:tcPr marL="91425" marR="91425" marT="91425" marB="91425">
                    <a:solidFill>
                      <a:srgbClr val="B7B9C3"/>
                    </a:solidFill>
                  </a:tcPr>
                </a:tc>
                <a:tc hMerge="1">
                  <a:txBody>
                    <a:bodyPr/>
                    <a:lstStyle/>
                    <a:p>
                      <a:endParaRPr lang="en-US"/>
                    </a:p>
                  </a:txBody>
                  <a:tcPr/>
                </a:tc>
                <a:tc>
                  <a:txBody>
                    <a:bodyPr/>
                    <a:lstStyle/>
                    <a:p>
                      <a:pPr marL="0" lvl="0" indent="0" algn="ctr" rtl="0">
                        <a:spcBef>
                          <a:spcPts val="0"/>
                        </a:spcBef>
                        <a:spcAft>
                          <a:spcPts val="0"/>
                        </a:spcAft>
                        <a:buNone/>
                      </a:pPr>
                      <a:r>
                        <a:rPr lang="en" b="1">
                          <a:solidFill>
                            <a:srgbClr val="000000"/>
                          </a:solidFill>
                        </a:rPr>
                        <a:t>MX9</a:t>
                      </a:r>
                      <a:endParaRPr b="1">
                        <a:solidFill>
                          <a:srgbClr val="000000"/>
                        </a:solidFill>
                      </a:endParaRPr>
                    </a:p>
                  </a:txBody>
                  <a:tcPr marL="91425" marR="91425" marT="91425" marB="91425">
                    <a:lnB w="9525" cap="flat" cmpd="sng">
                      <a:solidFill>
                        <a:srgbClr val="B6D7A8"/>
                      </a:solidFill>
                      <a:prstDash val="solid"/>
                      <a:round/>
                      <a:headEnd type="none" w="sm" len="sm"/>
                      <a:tailEnd type="none" w="sm" len="sm"/>
                    </a:lnB>
                    <a:solidFill>
                      <a:srgbClr val="B7B9C3"/>
                    </a:solidFill>
                  </a:tcPr>
                </a:tc>
                <a:tc>
                  <a:txBody>
                    <a:bodyPr/>
                    <a:lstStyle/>
                    <a:p>
                      <a:pPr marL="0" lvl="0" indent="0" algn="ctr" rtl="0">
                        <a:spcBef>
                          <a:spcPts val="0"/>
                        </a:spcBef>
                        <a:spcAft>
                          <a:spcPts val="0"/>
                        </a:spcAft>
                        <a:buNone/>
                      </a:pPr>
                      <a:r>
                        <a:rPr lang="en" b="1">
                          <a:solidFill>
                            <a:srgbClr val="000000"/>
                          </a:solidFill>
                        </a:rPr>
                        <a:t>MX50</a:t>
                      </a:r>
                      <a:endParaRPr b="1">
                        <a:solidFill>
                          <a:srgbClr val="000000"/>
                        </a:solidFill>
                      </a:endParaRPr>
                    </a:p>
                  </a:txBody>
                  <a:tcPr marL="91425" marR="91425" marT="91425" marB="91425">
                    <a:lnB w="9525" cap="flat" cmpd="sng">
                      <a:solidFill>
                        <a:srgbClr val="B6D7A8"/>
                      </a:solidFill>
                      <a:prstDash val="solid"/>
                      <a:round/>
                      <a:headEnd type="none" w="sm" len="sm"/>
                      <a:tailEnd type="none" w="sm" len="sm"/>
                    </a:lnB>
                    <a:solidFill>
                      <a:srgbClr val="B7B9C3"/>
                    </a:solidFill>
                  </a:tcPr>
                </a:tc>
                <a:tc>
                  <a:txBody>
                    <a:bodyPr/>
                    <a:lstStyle/>
                    <a:p>
                      <a:pPr marL="0" lvl="0" indent="0" algn="ctr" rtl="0">
                        <a:spcBef>
                          <a:spcPts val="0"/>
                        </a:spcBef>
                        <a:spcAft>
                          <a:spcPts val="0"/>
                        </a:spcAft>
                        <a:buNone/>
                      </a:pPr>
                      <a:r>
                        <a:rPr lang="en" b="1">
                          <a:solidFill>
                            <a:srgbClr val="000000"/>
                          </a:solidFill>
                        </a:rPr>
                        <a:t>MX</a:t>
                      </a:r>
                      <a:r>
                        <a:rPr lang="en" b="1"/>
                        <a:t>60</a:t>
                      </a:r>
                      <a:endParaRPr b="1">
                        <a:solidFill>
                          <a:srgbClr val="000000"/>
                        </a:solidFill>
                      </a:endParaRPr>
                    </a:p>
                  </a:txBody>
                  <a:tcPr marL="91425" marR="91425" marT="91425" marB="91425">
                    <a:solidFill>
                      <a:srgbClr val="B7B9C3"/>
                    </a:solidFill>
                  </a:tcPr>
                </a:tc>
                <a:tc>
                  <a:txBody>
                    <a:bodyPr/>
                    <a:lstStyle/>
                    <a:p>
                      <a:pPr marL="0" lvl="0" indent="0" algn="ctr" rtl="0">
                        <a:spcBef>
                          <a:spcPts val="0"/>
                        </a:spcBef>
                        <a:spcAft>
                          <a:spcPts val="0"/>
                        </a:spcAft>
                        <a:buNone/>
                      </a:pPr>
                      <a:r>
                        <a:rPr lang="en" b="1"/>
                        <a:t>MX90</a:t>
                      </a:r>
                      <a:endParaRPr b="1">
                        <a:solidFill>
                          <a:srgbClr val="000000"/>
                        </a:solidFill>
                      </a:endParaRPr>
                    </a:p>
                  </a:txBody>
                  <a:tcPr marL="91425" marR="91425" marT="91425" marB="91425">
                    <a:solidFill>
                      <a:srgbClr val="B7B9C3"/>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endParaRPr b="1"/>
                    </a:p>
                  </a:txBody>
                  <a:tcPr marL="91425" marR="91425" marT="91425" marB="91425">
                    <a:solidFill>
                      <a:srgbClr val="B7B9C3"/>
                    </a:solidFill>
                  </a:tcPr>
                </a:tc>
                <a:tc>
                  <a:txBody>
                    <a:bodyPr/>
                    <a:lstStyle/>
                    <a:p>
                      <a:pPr marL="0" lvl="0" indent="0" algn="ctr" rtl="0">
                        <a:spcBef>
                          <a:spcPts val="0"/>
                        </a:spcBef>
                        <a:spcAft>
                          <a:spcPts val="0"/>
                        </a:spcAft>
                        <a:buNone/>
                      </a:pPr>
                      <a:r>
                        <a:rPr lang="en" b="1"/>
                        <a:t>MX9 CU</a:t>
                      </a:r>
                      <a:endParaRPr b="1"/>
                    </a:p>
                    <a:p>
                      <a:pPr marL="0" lvl="0" indent="0" algn="ctr" rtl="0">
                        <a:spcBef>
                          <a:spcPts val="0"/>
                        </a:spcBef>
                        <a:spcAft>
                          <a:spcPts val="0"/>
                        </a:spcAft>
                        <a:buNone/>
                      </a:pPr>
                      <a:endParaRPr b="1"/>
                    </a:p>
                  </a:txBody>
                  <a:tcPr marL="91425" marR="91425" marT="91425" marB="91425" anchor="ctr">
                    <a:lnR w="9525" cap="flat" cmpd="sng">
                      <a:solidFill>
                        <a:srgbClr val="B6D7A8"/>
                      </a:solidFill>
                      <a:prstDash val="solid"/>
                      <a:round/>
                      <a:headEnd type="none" w="sm" len="sm"/>
                      <a:tailEnd type="none" w="sm" len="sm"/>
                    </a:lnR>
                    <a:solidFill>
                      <a:srgbClr val="B7B9C3"/>
                    </a:solidFill>
                  </a:tcPr>
                </a:tc>
                <a:tc>
                  <a:txBody>
                    <a:bodyPr/>
                    <a:lstStyle/>
                    <a:p>
                      <a:pPr marL="0" marR="0" lvl="0" indent="0" algn="ctr" rtl="0">
                        <a:lnSpc>
                          <a:spcPct val="100000"/>
                        </a:lnSpc>
                        <a:spcBef>
                          <a:spcPts val="0"/>
                        </a:spcBef>
                        <a:spcAft>
                          <a:spcPts val="0"/>
                        </a:spcAft>
                        <a:buNone/>
                      </a:pPr>
                      <a:endParaRPr/>
                    </a:p>
                  </a:txBody>
                  <a:tcPr marL="91425" marR="91425" marT="91425" marB="91425" anchor="ctr">
                    <a:lnL w="9525" cap="flat" cmpd="sng">
                      <a:solidFill>
                        <a:srgbClr val="B6D7A8"/>
                      </a:solidFill>
                      <a:prstDash val="solid"/>
                      <a:round/>
                      <a:headEnd type="none" w="sm" len="sm"/>
                      <a:tailEnd type="none" w="sm" len="sm"/>
                    </a:lnL>
                    <a:lnR w="9525" cap="flat" cmpd="sng">
                      <a:solidFill>
                        <a:srgbClr val="B6D7A8"/>
                      </a:solidFill>
                      <a:prstDash val="solid"/>
                      <a:round/>
                      <a:headEnd type="none" w="sm" len="sm"/>
                      <a:tailEnd type="none" w="sm" len="sm"/>
                    </a:lnR>
                    <a:lnT w="9525" cap="flat" cmpd="sng">
                      <a:solidFill>
                        <a:srgbClr val="B6D7A8"/>
                      </a:solidFill>
                      <a:prstDash val="solid"/>
                      <a:round/>
                      <a:headEnd type="none" w="sm" len="sm"/>
                      <a:tailEnd type="none" w="sm" len="sm"/>
                    </a:lnT>
                    <a:lnB w="9525" cap="flat" cmpd="sng">
                      <a:solidFill>
                        <a:srgbClr val="B6D7A8"/>
                      </a:solidFill>
                      <a:prstDash val="solid"/>
                      <a:round/>
                      <a:headEnd type="none" w="sm" len="sm"/>
                      <a:tailEnd type="none" w="sm" len="sm"/>
                    </a:lnB>
                    <a:solidFill>
                      <a:srgbClr val="93C47D"/>
                    </a:solidFill>
                  </a:tcPr>
                </a:tc>
                <a:tc gridSpan="3">
                  <a:txBody>
                    <a:bodyPr/>
                    <a:lstStyle/>
                    <a:p>
                      <a:pPr marL="0" lvl="0" indent="0" algn="ctr" rtl="0">
                        <a:spcBef>
                          <a:spcPts val="0"/>
                        </a:spcBef>
                        <a:spcAft>
                          <a:spcPts val="0"/>
                        </a:spcAft>
                        <a:buNone/>
                      </a:pPr>
                      <a:r>
                        <a:rPr lang="en"/>
                        <a:t>Not Compatible</a:t>
                      </a:r>
                      <a:endParaRPr/>
                    </a:p>
                  </a:txBody>
                  <a:tcPr marL="91425" marR="91425" marT="91425" marB="91425" anchor="ctr">
                    <a:lnL w="9525" cap="flat" cmpd="sng">
                      <a:solidFill>
                        <a:srgbClr val="B6D7A8"/>
                      </a:solidFill>
                      <a:prstDash val="solid"/>
                      <a:round/>
                      <a:headEnd type="none" w="sm" len="sm"/>
                      <a:tailEnd type="none" w="sm" len="sm"/>
                    </a:lnL>
                    <a:lnT w="9525" cap="flat" cmpd="sng">
                      <a:solidFill>
                        <a:srgbClr val="B6D7A8"/>
                      </a:solidFill>
                      <a:prstDash val="solid"/>
                      <a:round/>
                      <a:headEnd type="none" w="sm" len="sm"/>
                      <a:tailEnd type="none" w="sm" len="sm"/>
                    </a:lnT>
                    <a:lnB w="9525" cap="flat" cmpd="sng">
                      <a:solidFill>
                        <a:srgbClr val="B6D7A8"/>
                      </a:solidFill>
                      <a:prstDash val="solid"/>
                      <a:round/>
                      <a:headEnd type="none" w="sm" len="sm"/>
                      <a:tailEnd type="none" w="sm" len="sm"/>
                    </a:lnB>
                    <a:solidFill>
                      <a:srgbClr val="E0666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endParaRPr b="1"/>
                    </a:p>
                  </a:txBody>
                  <a:tcPr marL="91425" marR="91425" marT="91425" marB="91425">
                    <a:solidFill>
                      <a:srgbClr val="B7B9C3"/>
                    </a:solidFill>
                  </a:tcPr>
                </a:tc>
                <a:tc>
                  <a:txBody>
                    <a:bodyPr/>
                    <a:lstStyle/>
                    <a:p>
                      <a:pPr marL="0" lvl="0" indent="0" algn="ctr" rtl="0">
                        <a:spcBef>
                          <a:spcPts val="0"/>
                        </a:spcBef>
                        <a:spcAft>
                          <a:spcPts val="0"/>
                        </a:spcAft>
                        <a:buNone/>
                      </a:pPr>
                      <a:r>
                        <a:rPr lang="en" b="1"/>
                        <a:t>MX-Scan CU </a:t>
                      </a:r>
                      <a:endParaRPr b="1"/>
                    </a:p>
                  </a:txBody>
                  <a:tcPr marL="91425" marR="91425" marT="91425" marB="91425" anchor="ctr">
                    <a:lnR w="9525" cap="flat" cmpd="sng">
                      <a:solidFill>
                        <a:srgbClr val="B6D7A8"/>
                      </a:solidFill>
                      <a:prstDash val="solid"/>
                      <a:round/>
                      <a:headEnd type="none" w="sm" len="sm"/>
                      <a:tailEnd type="none" w="sm" len="sm"/>
                    </a:lnR>
                    <a:solidFill>
                      <a:srgbClr val="B7B9C3"/>
                    </a:solidFill>
                  </a:tcPr>
                </a:tc>
                <a:tc gridSpan="2">
                  <a:txBody>
                    <a:bodyPr/>
                    <a:lstStyle/>
                    <a:p>
                      <a:pPr marL="0" lvl="0" indent="0" algn="ctr" rtl="0">
                        <a:spcBef>
                          <a:spcPts val="0"/>
                        </a:spcBef>
                        <a:spcAft>
                          <a:spcPts val="0"/>
                        </a:spcAft>
                        <a:buNone/>
                      </a:pPr>
                      <a:r>
                        <a:rPr lang="en"/>
                        <a:t>Compatible</a:t>
                      </a:r>
                      <a:endParaRPr/>
                    </a:p>
                  </a:txBody>
                  <a:tcPr marL="91425" marR="91425" marT="91425" marB="91425" anchor="ctr">
                    <a:lnL w="9525" cap="flat" cmpd="sng">
                      <a:solidFill>
                        <a:srgbClr val="B6D7A8"/>
                      </a:solidFill>
                      <a:prstDash val="solid"/>
                      <a:round/>
                      <a:headEnd type="none" w="sm" len="sm"/>
                      <a:tailEnd type="none" w="sm" len="sm"/>
                    </a:lnL>
                    <a:lnR w="9525" cap="flat" cmpd="sng">
                      <a:solidFill>
                        <a:srgbClr val="B6D7A8"/>
                      </a:solidFill>
                      <a:prstDash val="solid"/>
                      <a:round/>
                      <a:headEnd type="none" w="sm" len="sm"/>
                      <a:tailEnd type="none" w="sm" len="sm"/>
                    </a:lnR>
                    <a:lnT w="9525" cap="flat" cmpd="sng">
                      <a:solidFill>
                        <a:srgbClr val="B6D7A8"/>
                      </a:solidFill>
                      <a:prstDash val="solid"/>
                      <a:round/>
                      <a:headEnd type="none" w="sm" len="sm"/>
                      <a:tailEnd type="none" w="sm" len="sm"/>
                    </a:lnT>
                    <a:lnB w="9525" cap="flat" cmpd="sng">
                      <a:solidFill>
                        <a:srgbClr val="B6D7A8"/>
                      </a:solidFill>
                      <a:prstDash val="solid"/>
                      <a:round/>
                      <a:headEnd type="none" w="sm" len="sm"/>
                      <a:tailEnd type="none" w="sm" len="sm"/>
                    </a:lnB>
                    <a:solidFill>
                      <a:srgbClr val="93C47D"/>
                    </a:solidFill>
                  </a:tcPr>
                </a:tc>
                <a:tc hMerge="1">
                  <a:txBody>
                    <a:bodyPr/>
                    <a:lstStyle/>
                    <a:p>
                      <a:endParaRPr lang="en-US"/>
                    </a:p>
                  </a:txBody>
                  <a:tcPr/>
                </a:tc>
                <a:tc gridSpan="2">
                  <a:txBody>
                    <a:bodyPr/>
                    <a:lstStyle/>
                    <a:p>
                      <a:pPr marL="0" lvl="0" indent="0" algn="ctr" rtl="0">
                        <a:spcBef>
                          <a:spcPts val="0"/>
                        </a:spcBef>
                        <a:spcAft>
                          <a:spcPts val="0"/>
                        </a:spcAft>
                        <a:buNone/>
                      </a:pPr>
                      <a:r>
                        <a:rPr lang="en"/>
                        <a:t>Not Compatible</a:t>
                      </a:r>
                      <a:endParaRPr/>
                    </a:p>
                  </a:txBody>
                  <a:tcPr marL="91425" marR="91425" marT="91425" marB="91425" anchor="ctr">
                    <a:lnL w="9525" cap="flat" cmpd="sng">
                      <a:solidFill>
                        <a:srgbClr val="B6D7A8"/>
                      </a:solidFill>
                      <a:prstDash val="solid"/>
                      <a:round/>
                      <a:headEnd type="none" w="sm" len="sm"/>
                      <a:tailEnd type="none" w="sm" len="sm"/>
                    </a:lnL>
                    <a:solidFill>
                      <a:srgbClr val="E06666"/>
                    </a:solidFill>
                  </a:tcPr>
                </a:tc>
                <a:tc hMerge="1">
                  <a:txBody>
                    <a:bodyPr/>
                    <a:lstStyle/>
                    <a:p>
                      <a:endParaRPr lang="en-US"/>
                    </a:p>
                  </a:txBody>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endParaRPr b="1"/>
                    </a:p>
                  </a:txBody>
                  <a:tcPr marL="91425" marR="91425" marT="91425" marB="91425">
                    <a:solidFill>
                      <a:srgbClr val="B7B9C3"/>
                    </a:solidFill>
                  </a:tcPr>
                </a:tc>
                <a:tc>
                  <a:txBody>
                    <a:bodyPr/>
                    <a:lstStyle/>
                    <a:p>
                      <a:pPr marL="0" lvl="0" indent="0" algn="ctr" rtl="0">
                        <a:spcBef>
                          <a:spcPts val="1000"/>
                        </a:spcBef>
                        <a:spcAft>
                          <a:spcPts val="0"/>
                        </a:spcAft>
                        <a:buNone/>
                      </a:pPr>
                      <a:r>
                        <a:rPr lang="en" b="1"/>
                        <a:t>CU2 </a:t>
                      </a:r>
                      <a:endParaRPr b="1"/>
                    </a:p>
                    <a:p>
                      <a:pPr marL="0" lvl="0" indent="0" algn="ctr" rtl="0">
                        <a:spcBef>
                          <a:spcPts val="0"/>
                        </a:spcBef>
                        <a:spcAft>
                          <a:spcPts val="0"/>
                        </a:spcAft>
                        <a:buNone/>
                      </a:pPr>
                      <a:endParaRPr b="1"/>
                    </a:p>
                  </a:txBody>
                  <a:tcPr marL="91425" marR="91425" marT="91425" marB="91425" anchor="ctr">
                    <a:solidFill>
                      <a:srgbClr val="B7B9C3"/>
                    </a:solidFill>
                  </a:tcPr>
                </a:tc>
                <a:tc gridSpan="4">
                  <a:txBody>
                    <a:bodyPr/>
                    <a:lstStyle/>
                    <a:p>
                      <a:pPr marL="0" lvl="0" indent="0" algn="ctr" rtl="0">
                        <a:spcBef>
                          <a:spcPts val="0"/>
                        </a:spcBef>
                        <a:spcAft>
                          <a:spcPts val="0"/>
                        </a:spcAft>
                        <a:buNone/>
                      </a:pPr>
                      <a:r>
                        <a:rPr lang="en"/>
                        <a:t>Compatible*</a:t>
                      </a:r>
                      <a:endParaRPr/>
                    </a:p>
                  </a:txBody>
                  <a:tcPr marL="91425" marR="91425" marT="91425" marB="91425" anchor="ctr">
                    <a:lnT w="9525" cap="flat" cmpd="sng">
                      <a:solidFill>
                        <a:srgbClr val="B6D7A8"/>
                      </a:solidFill>
                      <a:prstDash val="solid"/>
                      <a:round/>
                      <a:headEnd type="none" w="sm" len="sm"/>
                      <a:tailEnd type="none" w="sm" len="sm"/>
                    </a:lnT>
                    <a:solidFill>
                      <a:srgbClr val="93C47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pic>
        <p:nvPicPr>
          <p:cNvPr id="5597" name="Google Shape;5597;p268"/>
          <p:cNvPicPr preferRelativeResize="0"/>
          <p:nvPr/>
        </p:nvPicPr>
        <p:blipFill rotWithShape="1">
          <a:blip r:embed="rId3">
            <a:alphaModFix/>
          </a:blip>
          <a:srcRect l="9886" r="11336" b="27092"/>
          <a:stretch/>
        </p:blipFill>
        <p:spPr>
          <a:xfrm>
            <a:off x="1292675" y="3281775"/>
            <a:ext cx="714950" cy="496547"/>
          </a:xfrm>
          <a:prstGeom prst="rect">
            <a:avLst/>
          </a:prstGeom>
          <a:noFill/>
          <a:ln>
            <a:noFill/>
          </a:ln>
        </p:spPr>
      </p:pic>
      <p:pic>
        <p:nvPicPr>
          <p:cNvPr id="5598" name="Google Shape;5598;p268"/>
          <p:cNvPicPr preferRelativeResize="0"/>
          <p:nvPr/>
        </p:nvPicPr>
        <p:blipFill rotWithShape="1">
          <a:blip r:embed="rId4">
            <a:alphaModFix/>
          </a:blip>
          <a:srcRect l="3072" t="11876" b="16015"/>
          <a:stretch/>
        </p:blipFill>
        <p:spPr>
          <a:xfrm>
            <a:off x="1292666" y="2684576"/>
            <a:ext cx="714967" cy="398801"/>
          </a:xfrm>
          <a:prstGeom prst="rect">
            <a:avLst/>
          </a:prstGeom>
          <a:noFill/>
          <a:ln>
            <a:noFill/>
          </a:ln>
        </p:spPr>
      </p:pic>
      <p:pic>
        <p:nvPicPr>
          <p:cNvPr id="5599" name="Google Shape;5599;p268"/>
          <p:cNvPicPr preferRelativeResize="0"/>
          <p:nvPr/>
        </p:nvPicPr>
        <p:blipFill rotWithShape="1">
          <a:blip r:embed="rId5">
            <a:alphaModFix/>
          </a:blip>
          <a:srcRect l="31177" t="32796" r="26524" b="18246"/>
          <a:stretch/>
        </p:blipFill>
        <p:spPr>
          <a:xfrm>
            <a:off x="1292675" y="2089925"/>
            <a:ext cx="714948" cy="465449"/>
          </a:xfrm>
          <a:prstGeom prst="rect">
            <a:avLst/>
          </a:prstGeom>
          <a:noFill/>
          <a:ln>
            <a:noFill/>
          </a:ln>
        </p:spPr>
      </p:pic>
      <p:sp>
        <p:nvSpPr>
          <p:cNvPr id="5600" name="Google Shape;5600;p268"/>
          <p:cNvSpPr txBox="1"/>
          <p:nvPr/>
        </p:nvSpPr>
        <p:spPr>
          <a:xfrm>
            <a:off x="943175" y="3976725"/>
            <a:ext cx="453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latin typeface="Open Sans"/>
                <a:ea typeface="Open Sans"/>
                <a:cs typeface="Open Sans"/>
                <a:sym typeface="Open Sans"/>
              </a:rPr>
              <a:t>*TMI 5.0.2 is </a:t>
            </a:r>
            <a:r>
              <a:rPr lang="en" sz="1000" b="1">
                <a:solidFill>
                  <a:schemeClr val="lt1"/>
                </a:solidFill>
                <a:latin typeface="Open Sans"/>
                <a:ea typeface="Open Sans"/>
                <a:cs typeface="Open Sans"/>
                <a:sym typeface="Open Sans"/>
              </a:rPr>
              <a:t>not </a:t>
            </a:r>
            <a:r>
              <a:rPr lang="en" sz="1000">
                <a:solidFill>
                  <a:schemeClr val="lt1"/>
                </a:solidFill>
                <a:latin typeface="Open Sans"/>
                <a:ea typeface="Open Sans"/>
                <a:cs typeface="Open Sans"/>
                <a:sym typeface="Open Sans"/>
              </a:rPr>
              <a:t>compatible with MX7</a:t>
            </a:r>
            <a:endParaRPr sz="1000">
              <a:solidFill>
                <a:schemeClr val="lt1"/>
              </a:solidFill>
              <a:latin typeface="Open Sans"/>
              <a:ea typeface="Open Sans"/>
              <a:cs typeface="Open Sans"/>
              <a:sym typeface="Open Sans"/>
            </a:endParaRPr>
          </a:p>
        </p:txBody>
      </p:sp>
      <p:sp>
        <p:nvSpPr>
          <p:cNvPr id="5601" name="Google Shape;5601;p268"/>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35"/>
        <p:cNvGrpSpPr/>
        <p:nvPr/>
      </p:nvGrpSpPr>
      <p:grpSpPr>
        <a:xfrm>
          <a:off x="0" y="0"/>
          <a:ext cx="0" cy="0"/>
          <a:chOff x="0" y="0"/>
          <a:chExt cx="0" cy="0"/>
        </a:xfrm>
      </p:grpSpPr>
      <p:sp>
        <p:nvSpPr>
          <p:cNvPr id="5236" name="Google Shape;5236;p250"/>
          <p:cNvSpPr txBox="1">
            <a:spLocks noGrp="1"/>
          </p:cNvSpPr>
          <p:nvPr>
            <p:ph type="title"/>
          </p:nvPr>
        </p:nvSpPr>
        <p:spPr>
          <a:xfrm>
            <a:off x="404525" y="497350"/>
            <a:ext cx="4119900" cy="25602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3600"/>
              <a:buNone/>
            </a:pPr>
            <a:r>
              <a:rPr lang="en" sz="3100"/>
              <a:t>Trimble MX60 </a:t>
            </a:r>
            <a:br>
              <a:rPr lang="en" sz="3100"/>
            </a:br>
            <a:r>
              <a:rPr lang="en" sz="3100"/>
              <a:t>Mobile Mapping System</a:t>
            </a:r>
            <a:endParaRPr sz="3100"/>
          </a:p>
        </p:txBody>
      </p:sp>
      <p:sp>
        <p:nvSpPr>
          <p:cNvPr id="5237" name="Google Shape;5237;p250"/>
          <p:cNvSpPr txBox="1"/>
          <p:nvPr/>
        </p:nvSpPr>
        <p:spPr>
          <a:xfrm>
            <a:off x="321050" y="2513625"/>
            <a:ext cx="3800400" cy="66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rgbClr val="000000"/>
              </a:buClr>
              <a:buSzPts val="1300"/>
              <a:buFont typeface="Arial"/>
              <a:buNone/>
            </a:pPr>
            <a:r>
              <a:rPr lang="en" sz="1500">
                <a:solidFill>
                  <a:schemeClr val="accent1"/>
                </a:solidFill>
                <a:latin typeface="Open Sans"/>
                <a:ea typeface="Open Sans"/>
                <a:cs typeface="Open Sans"/>
                <a:sym typeface="Open Sans"/>
              </a:rPr>
              <a:t>Each project is a journey. Enjoy the ride</a:t>
            </a:r>
            <a:endParaRPr sz="1500" b="0" i="0" u="none" strike="noStrike" cap="none">
              <a:solidFill>
                <a:schemeClr val="accent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pic>
        <p:nvPicPr>
          <p:cNvPr id="5240" name="Google Shape;5240;p250"/>
          <p:cNvPicPr preferRelativeResize="0"/>
          <p:nvPr/>
        </p:nvPicPr>
        <p:blipFill rotWithShape="1">
          <a:blip r:embed="rId3">
            <a:alphaModFix/>
          </a:blip>
          <a:srcRect l="18322" r="18322"/>
          <a:stretch/>
        </p:blipFill>
        <p:spPr>
          <a:xfrm>
            <a:off x="967725" y="2921875"/>
            <a:ext cx="2673976" cy="2374024"/>
          </a:xfrm>
          <a:prstGeom prst="rect">
            <a:avLst/>
          </a:prstGeom>
          <a:noFill/>
          <a:ln>
            <a:noFill/>
          </a:ln>
        </p:spPr>
      </p:pic>
      <p:sp>
        <p:nvSpPr>
          <p:cNvPr id="5243" name="Google Shape;5243;p250"/>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05"/>
        <p:cNvGrpSpPr/>
        <p:nvPr/>
      </p:nvGrpSpPr>
      <p:grpSpPr>
        <a:xfrm>
          <a:off x="0" y="0"/>
          <a:ext cx="0" cy="0"/>
          <a:chOff x="0" y="0"/>
          <a:chExt cx="0" cy="0"/>
        </a:xfrm>
      </p:grpSpPr>
      <p:sp>
        <p:nvSpPr>
          <p:cNvPr id="5606" name="Google Shape;5606;p269"/>
          <p:cNvSpPr txBox="1">
            <a:spLocks noGrp="1"/>
          </p:cNvSpPr>
          <p:nvPr>
            <p:ph type="subTitle" idx="1"/>
          </p:nvPr>
        </p:nvSpPr>
        <p:spPr>
          <a:xfrm>
            <a:off x="676475" y="3530775"/>
            <a:ext cx="4220100" cy="639000"/>
          </a:xfrm>
          <a:prstGeom prst="rect">
            <a:avLst/>
          </a:prstGeom>
        </p:spPr>
        <p:txBody>
          <a:bodyPr spcFirstLastPara="1" wrap="square" lIns="0" tIns="182875" rIns="91425" bIns="0" anchor="t" anchorCtr="0">
            <a:noAutofit/>
          </a:bodyPr>
          <a:lstStyle/>
          <a:p>
            <a:pPr marL="0" lvl="0" indent="0" algn="l" rtl="0">
              <a:spcBef>
                <a:spcPts val="0"/>
              </a:spcBef>
              <a:spcAft>
                <a:spcPts val="0"/>
              </a:spcAft>
              <a:buNone/>
            </a:pPr>
            <a:r>
              <a:rPr lang="en"/>
              <a:t>What’s new for Trimble MX60</a:t>
            </a:r>
            <a:endParaRPr/>
          </a:p>
        </p:txBody>
      </p:sp>
      <p:pic>
        <p:nvPicPr>
          <p:cNvPr id="5607" name="Google Shape;5607;p269"/>
          <p:cNvPicPr preferRelativeResize="0">
            <a:picLocks noGrp="1"/>
          </p:cNvPicPr>
          <p:nvPr>
            <p:ph type="pic" idx="2"/>
          </p:nvPr>
        </p:nvPicPr>
        <p:blipFill rotWithShape="1">
          <a:blip r:embed="rId3">
            <a:alphaModFix/>
          </a:blip>
          <a:srcRect l="6899" t="-996" r="11261" b="-47702"/>
          <a:stretch/>
        </p:blipFill>
        <p:spPr>
          <a:xfrm>
            <a:off x="5288925" y="-26750"/>
            <a:ext cx="3855048" cy="4668375"/>
          </a:xfrm>
          <a:prstGeom prst="rect">
            <a:avLst/>
          </a:prstGeom>
        </p:spPr>
      </p:pic>
      <p:sp>
        <p:nvSpPr>
          <p:cNvPr id="5608" name="Google Shape;5608;p269"/>
          <p:cNvSpPr txBox="1">
            <a:spLocks noGrp="1"/>
          </p:cNvSpPr>
          <p:nvPr>
            <p:ph type="title"/>
          </p:nvPr>
        </p:nvSpPr>
        <p:spPr>
          <a:xfrm>
            <a:off x="676475" y="1929375"/>
            <a:ext cx="4220100" cy="1601400"/>
          </a:xfrm>
          <a:prstGeom prst="rect">
            <a:avLst/>
          </a:prstGeom>
        </p:spPr>
        <p:txBody>
          <a:bodyPr spcFirstLastPara="1" wrap="square" lIns="0" tIns="0" rIns="91425" bIns="228600" anchor="b" anchorCtr="0">
            <a:noAutofit/>
          </a:bodyPr>
          <a:lstStyle/>
          <a:p>
            <a:pPr marL="0" lvl="0" indent="0" algn="l" rtl="0">
              <a:spcBef>
                <a:spcPts val="0"/>
              </a:spcBef>
              <a:spcAft>
                <a:spcPts val="0"/>
              </a:spcAft>
              <a:buNone/>
            </a:pPr>
            <a:r>
              <a:rPr lang="en"/>
              <a:t>Office Software</a:t>
            </a:r>
            <a:endParaRPr/>
          </a:p>
        </p:txBody>
      </p:sp>
      <p:pic>
        <p:nvPicPr>
          <p:cNvPr id="5609" name="Google Shape;5609;p269"/>
          <p:cNvPicPr preferRelativeResize="0"/>
          <p:nvPr/>
        </p:nvPicPr>
        <p:blipFill rotWithShape="1">
          <a:blip r:embed="rId4">
            <a:alphaModFix/>
          </a:blip>
          <a:srcRect l="11571" t="3651" r="15928" b="4832"/>
          <a:stretch/>
        </p:blipFill>
        <p:spPr>
          <a:xfrm>
            <a:off x="5288925" y="3151925"/>
            <a:ext cx="3855049" cy="2004799"/>
          </a:xfrm>
          <a:prstGeom prst="rect">
            <a:avLst/>
          </a:prstGeom>
          <a:noFill/>
          <a:ln>
            <a:noFill/>
          </a:ln>
        </p:spPr>
      </p:pic>
      <p:sp>
        <p:nvSpPr>
          <p:cNvPr id="5610" name="Google Shape;5610;p269"/>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pic>
        <p:nvPicPr>
          <p:cNvPr id="5611" name="Google Shape;5611;p269"/>
          <p:cNvPicPr preferRelativeResize="0"/>
          <p:nvPr/>
        </p:nvPicPr>
        <p:blipFill rotWithShape="1">
          <a:blip r:embed="rId5">
            <a:alphaModFix/>
          </a:blip>
          <a:srcRect l="25488" r="25493"/>
          <a:stretch/>
        </p:blipFill>
        <p:spPr>
          <a:xfrm>
            <a:off x="1496450" y="376875"/>
            <a:ext cx="2255744" cy="25885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15"/>
        <p:cNvGrpSpPr/>
        <p:nvPr/>
      </p:nvGrpSpPr>
      <p:grpSpPr>
        <a:xfrm>
          <a:off x="0" y="0"/>
          <a:ext cx="0" cy="0"/>
          <a:chOff x="0" y="0"/>
          <a:chExt cx="0" cy="0"/>
        </a:xfrm>
      </p:grpSpPr>
      <p:sp>
        <p:nvSpPr>
          <p:cNvPr id="5616" name="Google Shape;5616;p270"/>
          <p:cNvSpPr txBox="1">
            <a:spLocks noGrp="1"/>
          </p:cNvSpPr>
          <p:nvPr>
            <p:ph type="title"/>
          </p:nvPr>
        </p:nvSpPr>
        <p:spPr>
          <a:xfrm>
            <a:off x="452075" y="-50600"/>
            <a:ext cx="3800400" cy="25602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3600"/>
              <a:buNone/>
            </a:pPr>
            <a:r>
              <a:rPr lang="en"/>
              <a:t>Trimble MM Office Software Solutions</a:t>
            </a:r>
            <a:endParaRPr/>
          </a:p>
        </p:txBody>
      </p:sp>
      <p:sp>
        <p:nvSpPr>
          <p:cNvPr id="5617" name="Google Shape;5617;p270"/>
          <p:cNvSpPr txBox="1"/>
          <p:nvPr/>
        </p:nvSpPr>
        <p:spPr>
          <a:xfrm>
            <a:off x="404525" y="1929375"/>
            <a:ext cx="3800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300"/>
              <a:buFont typeface="Arial"/>
              <a:buNone/>
            </a:pPr>
            <a:endParaRPr sz="1400" b="0" i="0" u="none" strike="noStrike" cap="none">
              <a:solidFill>
                <a:srgbClr val="FF0000"/>
              </a:solidFill>
              <a:latin typeface="Open Sans"/>
              <a:ea typeface="Open Sans"/>
              <a:cs typeface="Open Sans"/>
              <a:sym typeface="Open Sans"/>
            </a:endParaRPr>
          </a:p>
        </p:txBody>
      </p:sp>
      <p:sp>
        <p:nvSpPr>
          <p:cNvPr id="5618" name="Google Shape;5618;p270"/>
          <p:cNvSpPr txBox="1">
            <a:spLocks noGrp="1"/>
          </p:cNvSpPr>
          <p:nvPr>
            <p:ph type="subTitle" idx="4"/>
          </p:nvPr>
        </p:nvSpPr>
        <p:spPr>
          <a:xfrm>
            <a:off x="4687825" y="1541900"/>
            <a:ext cx="3800400" cy="642300"/>
          </a:xfrm>
          <a:prstGeom prst="rect">
            <a:avLst/>
          </a:prstGeom>
          <a:noFill/>
          <a:ln>
            <a:noFill/>
          </a:ln>
        </p:spPr>
        <p:txBody>
          <a:bodyPr spcFirstLastPara="1" wrap="square" lIns="320025" tIns="0" rIns="0" bIns="0" anchor="b" anchorCtr="0">
            <a:noAutofit/>
          </a:bodyPr>
          <a:lstStyle/>
          <a:p>
            <a:pPr marL="0" lvl="0" indent="0" algn="l" rtl="0">
              <a:lnSpc>
                <a:spcPct val="115000"/>
              </a:lnSpc>
              <a:spcBef>
                <a:spcPts val="0"/>
              </a:spcBef>
              <a:spcAft>
                <a:spcPts val="0"/>
              </a:spcAft>
              <a:buSzPts val="1100"/>
              <a:buNone/>
            </a:pPr>
            <a:r>
              <a:rPr lang="en" sz="1700">
                <a:solidFill>
                  <a:schemeClr val="lt1"/>
                </a:solidFill>
              </a:rPr>
              <a:t>Trimble Business Center 24.02</a:t>
            </a:r>
            <a:endParaRPr sz="1700">
              <a:solidFill>
                <a:schemeClr val="lt1"/>
              </a:solidFill>
            </a:endParaRPr>
          </a:p>
        </p:txBody>
      </p:sp>
      <p:sp>
        <p:nvSpPr>
          <p:cNvPr id="5619" name="Google Shape;5619;p270"/>
          <p:cNvSpPr txBox="1">
            <a:spLocks noGrp="1"/>
          </p:cNvSpPr>
          <p:nvPr>
            <p:ph type="body" idx="3"/>
          </p:nvPr>
        </p:nvSpPr>
        <p:spPr>
          <a:xfrm>
            <a:off x="4648350" y="2184200"/>
            <a:ext cx="3992400" cy="642300"/>
          </a:xfrm>
          <a:prstGeom prst="rect">
            <a:avLst/>
          </a:prstGeom>
          <a:noFill/>
          <a:ln>
            <a:noFill/>
          </a:ln>
        </p:spPr>
        <p:txBody>
          <a:bodyPr spcFirstLastPara="1" wrap="square" lIns="320025" tIns="91425" rIns="0" bIns="0" anchor="t" anchorCtr="0">
            <a:noAutofit/>
          </a:bodyPr>
          <a:lstStyle/>
          <a:p>
            <a:pPr marL="457200" lvl="0" indent="-311150" algn="l" rtl="0">
              <a:lnSpc>
                <a:spcPct val="115000"/>
              </a:lnSpc>
              <a:spcBef>
                <a:spcPts val="0"/>
              </a:spcBef>
              <a:spcAft>
                <a:spcPts val="0"/>
              </a:spcAft>
              <a:buClr>
                <a:srgbClr val="F9F9FB"/>
              </a:buClr>
              <a:buSzPts val="1300"/>
              <a:buChar char="●"/>
            </a:pPr>
            <a:r>
              <a:rPr lang="en" sz="1300">
                <a:solidFill>
                  <a:srgbClr val="F9F9FB"/>
                </a:solidFill>
              </a:rPr>
              <a:t>Support Trimble MX60 data processing features (IMU, Camera, profilers)</a:t>
            </a:r>
            <a:endParaRPr sz="1300">
              <a:solidFill>
                <a:srgbClr val="F9F9FB"/>
              </a:solidFill>
            </a:endParaRPr>
          </a:p>
          <a:p>
            <a:pPr marL="457200" lvl="0" indent="-311150" algn="l" rtl="0">
              <a:lnSpc>
                <a:spcPct val="115000"/>
              </a:lnSpc>
              <a:spcBef>
                <a:spcPts val="0"/>
              </a:spcBef>
              <a:spcAft>
                <a:spcPts val="0"/>
              </a:spcAft>
              <a:buClr>
                <a:srgbClr val="F9F9FB"/>
              </a:buClr>
              <a:buSzPts val="1300"/>
              <a:buChar char="●"/>
            </a:pPr>
            <a:r>
              <a:rPr lang="en" sz="1300">
                <a:solidFill>
                  <a:srgbClr val="F9F9FB"/>
                </a:solidFill>
              </a:rPr>
              <a:t>Support Trimble MX60 data navigation and deliverables production</a:t>
            </a:r>
            <a:endParaRPr sz="1300">
              <a:solidFill>
                <a:srgbClr val="F9F9FB"/>
              </a:solidFill>
            </a:endParaRPr>
          </a:p>
          <a:p>
            <a:pPr marL="457200" lvl="0" indent="0" algn="l" rtl="0">
              <a:lnSpc>
                <a:spcPct val="115000"/>
              </a:lnSpc>
              <a:spcBef>
                <a:spcPts val="0"/>
              </a:spcBef>
              <a:spcAft>
                <a:spcPts val="0"/>
              </a:spcAft>
              <a:buNone/>
            </a:pPr>
            <a:endParaRPr sz="1300">
              <a:solidFill>
                <a:srgbClr val="F9F9FB"/>
              </a:solidFill>
            </a:endParaRPr>
          </a:p>
        </p:txBody>
      </p:sp>
      <p:sp>
        <p:nvSpPr>
          <p:cNvPr id="5620" name="Google Shape;5620;p270"/>
          <p:cNvSpPr txBox="1">
            <a:spLocks noGrp="1"/>
          </p:cNvSpPr>
          <p:nvPr>
            <p:ph type="body" idx="5"/>
          </p:nvPr>
        </p:nvSpPr>
        <p:spPr>
          <a:xfrm>
            <a:off x="4648350" y="3604675"/>
            <a:ext cx="4052400" cy="642300"/>
          </a:xfrm>
          <a:prstGeom prst="rect">
            <a:avLst/>
          </a:prstGeom>
          <a:noFill/>
          <a:ln>
            <a:noFill/>
          </a:ln>
        </p:spPr>
        <p:txBody>
          <a:bodyPr spcFirstLastPara="1" wrap="square" lIns="320025" tIns="91425" rIns="0" bIns="0" anchor="t" anchorCtr="0">
            <a:noAutofit/>
          </a:bodyPr>
          <a:lstStyle/>
          <a:p>
            <a:pPr marL="457200" lvl="0" indent="-311150" algn="l" rtl="0">
              <a:lnSpc>
                <a:spcPct val="115000"/>
              </a:lnSpc>
              <a:spcBef>
                <a:spcPts val="0"/>
              </a:spcBef>
              <a:spcAft>
                <a:spcPts val="0"/>
              </a:spcAft>
              <a:buClr>
                <a:srgbClr val="F9F9FB"/>
              </a:buClr>
              <a:buSzPts val="1300"/>
              <a:buChar char="●"/>
            </a:pPr>
            <a:r>
              <a:rPr lang="en" sz="1300">
                <a:solidFill>
                  <a:srgbClr val="F9F9FB"/>
                </a:solidFill>
              </a:rPr>
              <a:t>Trimble MX Assets Manager supporting new Trimble MX60 and AI based workflows</a:t>
            </a:r>
            <a:endParaRPr sz="1300">
              <a:solidFill>
                <a:srgbClr val="F9F9FB"/>
              </a:solidFill>
            </a:endParaRPr>
          </a:p>
          <a:p>
            <a:pPr marL="457200" lvl="0" indent="-311150" algn="l" rtl="0">
              <a:lnSpc>
                <a:spcPct val="115000"/>
              </a:lnSpc>
              <a:spcBef>
                <a:spcPts val="0"/>
              </a:spcBef>
              <a:spcAft>
                <a:spcPts val="0"/>
              </a:spcAft>
              <a:buClr>
                <a:srgbClr val="F9F9FB"/>
              </a:buClr>
              <a:buSzPts val="1300"/>
              <a:buChar char="●"/>
            </a:pPr>
            <a:r>
              <a:rPr lang="en" sz="1300">
                <a:solidFill>
                  <a:srgbClr val="F9F9FB"/>
                </a:solidFill>
              </a:rPr>
              <a:t>Trimble MX Publisher and Import/Upload tool support new Trimble MX60 family</a:t>
            </a:r>
            <a:endParaRPr sz="1300">
              <a:solidFill>
                <a:srgbClr val="FF0000"/>
              </a:solidFill>
            </a:endParaRPr>
          </a:p>
          <a:p>
            <a:pPr marL="0" lvl="0" indent="0" algn="l" rtl="0">
              <a:lnSpc>
                <a:spcPct val="115000"/>
              </a:lnSpc>
              <a:spcBef>
                <a:spcPts val="0"/>
              </a:spcBef>
              <a:spcAft>
                <a:spcPts val="0"/>
              </a:spcAft>
              <a:buSzPts val="1100"/>
              <a:buNone/>
            </a:pPr>
            <a:endParaRPr sz="1300">
              <a:solidFill>
                <a:srgbClr val="F9F9FB"/>
              </a:solidFill>
            </a:endParaRPr>
          </a:p>
          <a:p>
            <a:pPr marL="0" lvl="0" indent="0" algn="l" rtl="0">
              <a:lnSpc>
                <a:spcPct val="115000"/>
              </a:lnSpc>
              <a:spcBef>
                <a:spcPts val="0"/>
              </a:spcBef>
              <a:spcAft>
                <a:spcPts val="0"/>
              </a:spcAft>
              <a:buSzPts val="1100"/>
              <a:buNone/>
            </a:pPr>
            <a:endParaRPr sz="1300">
              <a:solidFill>
                <a:srgbClr val="F9F9FB"/>
              </a:solidFill>
            </a:endParaRPr>
          </a:p>
        </p:txBody>
      </p:sp>
      <p:sp>
        <p:nvSpPr>
          <p:cNvPr id="5621" name="Google Shape;5621;p270"/>
          <p:cNvSpPr txBox="1">
            <a:spLocks noGrp="1"/>
          </p:cNvSpPr>
          <p:nvPr>
            <p:ph type="body" idx="1"/>
          </p:nvPr>
        </p:nvSpPr>
        <p:spPr>
          <a:xfrm>
            <a:off x="4648350" y="679675"/>
            <a:ext cx="4052400" cy="1125900"/>
          </a:xfrm>
          <a:prstGeom prst="rect">
            <a:avLst/>
          </a:prstGeom>
          <a:noFill/>
          <a:ln>
            <a:noFill/>
          </a:ln>
        </p:spPr>
        <p:txBody>
          <a:bodyPr spcFirstLastPara="1" wrap="square" lIns="320025" tIns="91425" rIns="0" bIns="0" anchor="t" anchorCtr="0">
            <a:noAutofit/>
          </a:bodyPr>
          <a:lstStyle/>
          <a:p>
            <a:pPr marL="457200" lvl="0" indent="-311150" algn="l" rtl="0">
              <a:lnSpc>
                <a:spcPct val="114000"/>
              </a:lnSpc>
              <a:spcBef>
                <a:spcPts val="0"/>
              </a:spcBef>
              <a:spcAft>
                <a:spcPts val="0"/>
              </a:spcAft>
              <a:buClr>
                <a:schemeClr val="lt1"/>
              </a:buClr>
              <a:buSzPts val="1300"/>
              <a:buChar char="●"/>
            </a:pPr>
            <a:r>
              <a:rPr lang="en" sz="1300">
                <a:solidFill>
                  <a:srgbClr val="F9F9FB"/>
                </a:solidFill>
              </a:rPr>
              <a:t>POSPac 9.2 STD Alone support LiDAR QC functionality for Trimble MX60 systems</a:t>
            </a:r>
            <a:endParaRPr sz="1300">
              <a:solidFill>
                <a:srgbClr val="F9F9FB"/>
              </a:solidFill>
            </a:endParaRPr>
          </a:p>
          <a:p>
            <a:pPr marL="457200" lvl="0" indent="-311150" algn="l" rtl="0">
              <a:lnSpc>
                <a:spcPct val="114000"/>
              </a:lnSpc>
              <a:spcBef>
                <a:spcPts val="0"/>
              </a:spcBef>
              <a:spcAft>
                <a:spcPts val="0"/>
              </a:spcAft>
              <a:buClr>
                <a:srgbClr val="F9F9FB"/>
              </a:buClr>
              <a:buSzPts val="1300"/>
              <a:buChar char="●"/>
            </a:pPr>
            <a:r>
              <a:rPr lang="en" sz="1300">
                <a:solidFill>
                  <a:srgbClr val="F9F9FB"/>
                </a:solidFill>
              </a:rPr>
              <a:t>POSPac 9.2 CLI support for Trimble MX60 navigation data processing</a:t>
            </a:r>
            <a:endParaRPr sz="1300">
              <a:solidFill>
                <a:srgbClr val="F9F9FB"/>
              </a:solidFill>
            </a:endParaRPr>
          </a:p>
        </p:txBody>
      </p:sp>
      <p:sp>
        <p:nvSpPr>
          <p:cNvPr id="5622" name="Google Shape;5622;p270"/>
          <p:cNvSpPr txBox="1">
            <a:spLocks noGrp="1"/>
          </p:cNvSpPr>
          <p:nvPr>
            <p:ph type="subTitle" idx="2"/>
          </p:nvPr>
        </p:nvSpPr>
        <p:spPr>
          <a:xfrm>
            <a:off x="4687825" y="37375"/>
            <a:ext cx="3860400" cy="642300"/>
          </a:xfrm>
          <a:prstGeom prst="rect">
            <a:avLst/>
          </a:prstGeom>
          <a:noFill/>
          <a:ln>
            <a:noFill/>
          </a:ln>
        </p:spPr>
        <p:txBody>
          <a:bodyPr spcFirstLastPara="1" wrap="square" lIns="320025" tIns="0" rIns="0" bIns="0" anchor="b" anchorCtr="0">
            <a:noAutofit/>
          </a:bodyPr>
          <a:lstStyle/>
          <a:p>
            <a:pPr marL="0" lvl="0" indent="0" algn="l" rtl="0">
              <a:lnSpc>
                <a:spcPct val="115000"/>
              </a:lnSpc>
              <a:spcBef>
                <a:spcPts val="0"/>
              </a:spcBef>
              <a:spcAft>
                <a:spcPts val="0"/>
              </a:spcAft>
              <a:buSzPts val="1100"/>
              <a:buNone/>
            </a:pPr>
            <a:r>
              <a:rPr lang="en" sz="1700">
                <a:solidFill>
                  <a:schemeClr val="lt1"/>
                </a:solidFill>
              </a:rPr>
              <a:t>Applanix POSPac 9.2</a:t>
            </a:r>
            <a:endParaRPr sz="1700">
              <a:solidFill>
                <a:schemeClr val="lt1"/>
              </a:solidFill>
            </a:endParaRPr>
          </a:p>
        </p:txBody>
      </p:sp>
      <p:sp>
        <p:nvSpPr>
          <p:cNvPr id="5623" name="Google Shape;5623;p270"/>
          <p:cNvSpPr txBox="1">
            <a:spLocks noGrp="1"/>
          </p:cNvSpPr>
          <p:nvPr>
            <p:ph type="subTitle" idx="6"/>
          </p:nvPr>
        </p:nvSpPr>
        <p:spPr>
          <a:xfrm>
            <a:off x="4687825" y="2989538"/>
            <a:ext cx="3246000" cy="642300"/>
          </a:xfrm>
          <a:prstGeom prst="rect">
            <a:avLst/>
          </a:prstGeom>
          <a:noFill/>
          <a:ln>
            <a:noFill/>
          </a:ln>
        </p:spPr>
        <p:txBody>
          <a:bodyPr spcFirstLastPara="1" wrap="square" lIns="320025" tIns="0" rIns="0" bIns="0" anchor="b" anchorCtr="0">
            <a:noAutofit/>
          </a:bodyPr>
          <a:lstStyle/>
          <a:p>
            <a:pPr marL="0" lvl="0" indent="0" algn="l" rtl="0">
              <a:lnSpc>
                <a:spcPct val="115000"/>
              </a:lnSpc>
              <a:spcBef>
                <a:spcPts val="0"/>
              </a:spcBef>
              <a:spcAft>
                <a:spcPts val="0"/>
              </a:spcAft>
              <a:buSzPts val="1100"/>
              <a:buNone/>
            </a:pPr>
            <a:r>
              <a:rPr lang="en" sz="1700">
                <a:solidFill>
                  <a:schemeClr val="lt1"/>
                </a:solidFill>
              </a:rPr>
              <a:t>Trimble MX 24.3</a:t>
            </a:r>
            <a:endParaRPr sz="1700">
              <a:solidFill>
                <a:schemeClr val="lt1"/>
              </a:solidFill>
            </a:endParaRPr>
          </a:p>
        </p:txBody>
      </p:sp>
      <p:sp>
        <p:nvSpPr>
          <p:cNvPr id="5624" name="Google Shape;5624;p270"/>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pic>
        <p:nvPicPr>
          <p:cNvPr id="5625" name="Google Shape;5625;p270"/>
          <p:cNvPicPr preferRelativeResize="0"/>
          <p:nvPr/>
        </p:nvPicPr>
        <p:blipFill rotWithShape="1">
          <a:blip r:embed="rId3">
            <a:alphaModFix/>
          </a:blip>
          <a:srcRect r="90778"/>
          <a:stretch/>
        </p:blipFill>
        <p:spPr>
          <a:xfrm>
            <a:off x="568821" y="2920500"/>
            <a:ext cx="627466" cy="704375"/>
          </a:xfrm>
          <a:prstGeom prst="rect">
            <a:avLst/>
          </a:prstGeom>
          <a:noFill/>
          <a:ln>
            <a:noFill/>
          </a:ln>
        </p:spPr>
      </p:pic>
      <p:pic>
        <p:nvPicPr>
          <p:cNvPr id="5626" name="Google Shape;5626;p270"/>
          <p:cNvPicPr preferRelativeResize="0"/>
          <p:nvPr/>
        </p:nvPicPr>
        <p:blipFill>
          <a:blip r:embed="rId4">
            <a:alphaModFix/>
          </a:blip>
          <a:stretch>
            <a:fillRect/>
          </a:stretch>
        </p:blipFill>
        <p:spPr>
          <a:xfrm>
            <a:off x="1835237" y="2920500"/>
            <a:ext cx="704375" cy="704375"/>
          </a:xfrm>
          <a:prstGeom prst="rect">
            <a:avLst/>
          </a:prstGeom>
          <a:noFill/>
          <a:ln>
            <a:noFill/>
          </a:ln>
        </p:spPr>
      </p:pic>
      <p:pic>
        <p:nvPicPr>
          <p:cNvPr id="5627" name="Google Shape;5627;p270"/>
          <p:cNvPicPr preferRelativeResize="0"/>
          <p:nvPr/>
        </p:nvPicPr>
        <p:blipFill>
          <a:blip r:embed="rId5">
            <a:alphaModFix/>
          </a:blip>
          <a:stretch>
            <a:fillRect/>
          </a:stretch>
        </p:blipFill>
        <p:spPr>
          <a:xfrm>
            <a:off x="3178549" y="2895063"/>
            <a:ext cx="755219" cy="755250"/>
          </a:xfrm>
          <a:prstGeom prst="rect">
            <a:avLst/>
          </a:prstGeom>
          <a:noFill/>
          <a:ln>
            <a:noFill/>
          </a:ln>
        </p:spPr>
      </p:pic>
      <p:sp>
        <p:nvSpPr>
          <p:cNvPr id="5628" name="Google Shape;5628;p270"/>
          <p:cNvSpPr txBox="1"/>
          <p:nvPr/>
        </p:nvSpPr>
        <p:spPr>
          <a:xfrm>
            <a:off x="240050" y="3697925"/>
            <a:ext cx="1124400" cy="64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rgbClr val="003054"/>
                </a:solidFill>
                <a:latin typeface="Open Sans"/>
                <a:ea typeface="Open Sans"/>
                <a:cs typeface="Open Sans"/>
                <a:sym typeface="Open Sans"/>
              </a:rPr>
              <a:t>Applanix POSPac</a:t>
            </a:r>
            <a:endParaRPr sz="1300" b="1">
              <a:solidFill>
                <a:srgbClr val="003054"/>
              </a:solidFill>
              <a:latin typeface="Open Sans"/>
              <a:ea typeface="Open Sans"/>
              <a:cs typeface="Open Sans"/>
              <a:sym typeface="Open Sans"/>
            </a:endParaRPr>
          </a:p>
        </p:txBody>
      </p:sp>
      <p:sp>
        <p:nvSpPr>
          <p:cNvPr id="5629" name="Google Shape;5629;p270"/>
          <p:cNvSpPr txBox="1"/>
          <p:nvPr/>
        </p:nvSpPr>
        <p:spPr>
          <a:xfrm>
            <a:off x="1625225" y="3697925"/>
            <a:ext cx="1124400" cy="64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rgbClr val="003054"/>
                </a:solidFill>
                <a:latin typeface="Open Sans"/>
                <a:ea typeface="Open Sans"/>
                <a:cs typeface="Open Sans"/>
                <a:sym typeface="Open Sans"/>
              </a:rPr>
              <a:t>Trimble Business Center</a:t>
            </a:r>
            <a:endParaRPr sz="1300" b="1">
              <a:solidFill>
                <a:srgbClr val="003054"/>
              </a:solidFill>
              <a:latin typeface="Open Sans"/>
              <a:ea typeface="Open Sans"/>
              <a:cs typeface="Open Sans"/>
              <a:sym typeface="Open Sans"/>
            </a:endParaRPr>
          </a:p>
        </p:txBody>
      </p:sp>
      <p:sp>
        <p:nvSpPr>
          <p:cNvPr id="5630" name="Google Shape;5630;p270"/>
          <p:cNvSpPr txBox="1"/>
          <p:nvPr/>
        </p:nvSpPr>
        <p:spPr>
          <a:xfrm>
            <a:off x="2881463" y="3697925"/>
            <a:ext cx="1349400" cy="64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rgbClr val="003054"/>
                </a:solidFill>
                <a:latin typeface="Open Sans"/>
                <a:ea typeface="Open Sans"/>
                <a:cs typeface="Open Sans"/>
                <a:sym typeface="Open Sans"/>
              </a:rPr>
              <a:t>Trimble MX</a:t>
            </a:r>
            <a:endParaRPr sz="1300" b="1">
              <a:solidFill>
                <a:srgbClr val="003054"/>
              </a:solidFill>
              <a:latin typeface="Open Sans"/>
              <a:ea typeface="Open Sans"/>
              <a:cs typeface="Open Sans"/>
              <a:sym typeface="Open Sans"/>
            </a:endParaRPr>
          </a:p>
        </p:txBody>
      </p:sp>
      <p:pic>
        <p:nvPicPr>
          <p:cNvPr id="5631" name="Google Shape;5631;p270"/>
          <p:cNvPicPr preferRelativeResize="0"/>
          <p:nvPr/>
        </p:nvPicPr>
        <p:blipFill>
          <a:blip r:embed="rId4">
            <a:alphaModFix/>
          </a:blip>
          <a:stretch>
            <a:fillRect/>
          </a:stretch>
        </p:blipFill>
        <p:spPr>
          <a:xfrm>
            <a:off x="1824237" y="2920500"/>
            <a:ext cx="704375" cy="704375"/>
          </a:xfrm>
          <a:prstGeom prst="rect">
            <a:avLst/>
          </a:prstGeom>
          <a:noFill/>
          <a:ln>
            <a:noFill/>
          </a:ln>
        </p:spPr>
      </p:pic>
      <p:pic>
        <p:nvPicPr>
          <p:cNvPr id="5632" name="Google Shape;5632;p270"/>
          <p:cNvPicPr preferRelativeResize="0"/>
          <p:nvPr/>
        </p:nvPicPr>
        <p:blipFill>
          <a:blip r:embed="rId5">
            <a:alphaModFix/>
          </a:blip>
          <a:stretch>
            <a:fillRect/>
          </a:stretch>
        </p:blipFill>
        <p:spPr>
          <a:xfrm>
            <a:off x="3167549" y="2895063"/>
            <a:ext cx="755219" cy="755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36"/>
        <p:cNvGrpSpPr/>
        <p:nvPr/>
      </p:nvGrpSpPr>
      <p:grpSpPr>
        <a:xfrm>
          <a:off x="0" y="0"/>
          <a:ext cx="0" cy="0"/>
          <a:chOff x="0" y="0"/>
          <a:chExt cx="0" cy="0"/>
        </a:xfrm>
      </p:grpSpPr>
      <p:sp>
        <p:nvSpPr>
          <p:cNvPr id="5637" name="Google Shape;5637;p271"/>
          <p:cNvSpPr txBox="1">
            <a:spLocks noGrp="1"/>
          </p:cNvSpPr>
          <p:nvPr>
            <p:ph type="title" idx="4294967295"/>
          </p:nvPr>
        </p:nvSpPr>
        <p:spPr>
          <a:xfrm>
            <a:off x="676629" y="0"/>
            <a:ext cx="3895500" cy="12894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r>
              <a:rPr lang="en">
                <a:solidFill>
                  <a:schemeClr val="lt1"/>
                </a:solidFill>
              </a:rPr>
              <a:t>POSPac 9.2</a:t>
            </a:r>
            <a:endParaRPr>
              <a:solidFill>
                <a:schemeClr val="lt1"/>
              </a:solidFill>
            </a:endParaRPr>
          </a:p>
        </p:txBody>
      </p:sp>
      <p:sp>
        <p:nvSpPr>
          <p:cNvPr id="5638" name="Google Shape;5638;p271"/>
          <p:cNvSpPr txBox="1"/>
          <p:nvPr/>
        </p:nvSpPr>
        <p:spPr>
          <a:xfrm>
            <a:off x="524250" y="1651700"/>
            <a:ext cx="3694500" cy="2883900"/>
          </a:xfrm>
          <a:prstGeom prst="rect">
            <a:avLst/>
          </a:prstGeom>
          <a:noFill/>
          <a:ln>
            <a:noFill/>
          </a:ln>
        </p:spPr>
        <p:txBody>
          <a:bodyPr spcFirstLastPara="1" wrap="square" lIns="0" tIns="91425" rIns="0" bIns="91425" anchor="t" anchorCtr="0">
            <a:noAutofit/>
          </a:bodyPr>
          <a:lstStyle/>
          <a:p>
            <a:pPr marL="457200" lvl="0" indent="-311150" algn="l" rtl="0">
              <a:spcBef>
                <a:spcPts val="100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Available as stand alone solution, perpetual and term license</a:t>
            </a:r>
            <a:endParaRPr sz="1300">
              <a:solidFill>
                <a:schemeClr val="lt1"/>
              </a:solidFill>
              <a:latin typeface="Open Sans"/>
              <a:ea typeface="Open Sans"/>
              <a:cs typeface="Open Sans"/>
              <a:sym typeface="Open Sans"/>
            </a:endParaRPr>
          </a:p>
          <a:p>
            <a:pPr marL="457200" lvl="0" indent="-311150" algn="l" rtl="0">
              <a:spcBef>
                <a:spcPts val="100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Available as product integration with the TBC Mobile Mapping term license</a:t>
            </a:r>
            <a:endParaRPr sz="1300">
              <a:solidFill>
                <a:schemeClr val="lt1"/>
              </a:solidFill>
              <a:latin typeface="Open Sans"/>
              <a:ea typeface="Open Sans"/>
              <a:cs typeface="Open Sans"/>
              <a:sym typeface="Open Sans"/>
            </a:endParaRPr>
          </a:p>
          <a:p>
            <a:pPr marL="457200" lvl="0" indent="-311150" algn="l" rtl="0">
              <a:spcBef>
                <a:spcPts val="100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Process all MX series Mobile Mapping Navigation data</a:t>
            </a:r>
            <a:endParaRPr sz="1300">
              <a:solidFill>
                <a:schemeClr val="lt1"/>
              </a:solidFill>
              <a:latin typeface="Open Sans"/>
              <a:ea typeface="Open Sans"/>
              <a:cs typeface="Open Sans"/>
              <a:sym typeface="Open Sans"/>
            </a:endParaRPr>
          </a:p>
          <a:p>
            <a:pPr marL="914400" lvl="1" indent="-311150" algn="l" rtl="0">
              <a:spcBef>
                <a:spcPts val="100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 (MX50/MX60/MX9/MX90)</a:t>
            </a:r>
            <a:endParaRPr sz="1300">
              <a:solidFill>
                <a:schemeClr val="lt1"/>
              </a:solidFill>
              <a:latin typeface="Open Sans"/>
              <a:ea typeface="Open Sans"/>
              <a:cs typeface="Open Sans"/>
              <a:sym typeface="Open Sans"/>
            </a:endParaRPr>
          </a:p>
          <a:p>
            <a:pPr marL="457200" lvl="0" indent="-311150" algn="l" rtl="0">
              <a:spcBef>
                <a:spcPts val="1000"/>
              </a:spcBef>
              <a:spcAft>
                <a:spcPts val="1000"/>
              </a:spcAft>
              <a:buClr>
                <a:schemeClr val="lt1"/>
              </a:buClr>
              <a:buSzPts val="1300"/>
              <a:buFont typeface="Open Sans"/>
              <a:buChar char="●"/>
            </a:pPr>
            <a:r>
              <a:rPr lang="en" sz="1300">
                <a:solidFill>
                  <a:schemeClr val="lt1"/>
                </a:solidFill>
                <a:latin typeface="Open Sans"/>
                <a:ea typeface="Open Sans"/>
                <a:cs typeface="Open Sans"/>
                <a:sym typeface="Open Sans"/>
              </a:rPr>
              <a:t>New: LiDAR QC improve trajectory processing performances in complex registration scenarios</a:t>
            </a:r>
            <a:endParaRPr sz="1300">
              <a:solidFill>
                <a:schemeClr val="lt1"/>
              </a:solidFill>
              <a:latin typeface="Open Sans"/>
              <a:ea typeface="Open Sans"/>
              <a:cs typeface="Open Sans"/>
              <a:sym typeface="Open Sans"/>
            </a:endParaRPr>
          </a:p>
        </p:txBody>
      </p:sp>
      <p:sp>
        <p:nvSpPr>
          <p:cNvPr id="5639" name="Google Shape;5639;p271"/>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pic>
        <p:nvPicPr>
          <p:cNvPr id="5640" name="Google Shape;5640;p271"/>
          <p:cNvPicPr preferRelativeResize="0"/>
          <p:nvPr/>
        </p:nvPicPr>
        <p:blipFill>
          <a:blip r:embed="rId3">
            <a:alphaModFix/>
          </a:blip>
          <a:stretch>
            <a:fillRect/>
          </a:stretch>
        </p:blipFill>
        <p:spPr>
          <a:xfrm>
            <a:off x="4601275" y="2115025"/>
            <a:ext cx="4542725" cy="3028475"/>
          </a:xfrm>
          <a:prstGeom prst="rect">
            <a:avLst/>
          </a:prstGeom>
          <a:noFill/>
          <a:ln>
            <a:noFill/>
          </a:ln>
        </p:spPr>
      </p:pic>
      <p:pic>
        <p:nvPicPr>
          <p:cNvPr id="5641" name="Google Shape;5641;p271"/>
          <p:cNvPicPr preferRelativeResize="0"/>
          <p:nvPr/>
        </p:nvPicPr>
        <p:blipFill>
          <a:blip r:embed="rId4">
            <a:alphaModFix/>
          </a:blip>
          <a:stretch>
            <a:fillRect/>
          </a:stretch>
        </p:blipFill>
        <p:spPr>
          <a:xfrm>
            <a:off x="4601275" y="7075"/>
            <a:ext cx="4542724" cy="243368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45"/>
        <p:cNvGrpSpPr/>
        <p:nvPr/>
      </p:nvGrpSpPr>
      <p:grpSpPr>
        <a:xfrm>
          <a:off x="0" y="0"/>
          <a:ext cx="0" cy="0"/>
          <a:chOff x="0" y="0"/>
          <a:chExt cx="0" cy="0"/>
        </a:xfrm>
      </p:grpSpPr>
      <p:sp>
        <p:nvSpPr>
          <p:cNvPr id="5646" name="Google Shape;5646;p272"/>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647" name="Google Shape;5647;p272"/>
          <p:cNvSpPr txBox="1"/>
          <p:nvPr/>
        </p:nvSpPr>
        <p:spPr>
          <a:xfrm>
            <a:off x="676650" y="1664000"/>
            <a:ext cx="4899300" cy="2825700"/>
          </a:xfrm>
          <a:prstGeom prst="rect">
            <a:avLst/>
          </a:prstGeom>
          <a:noFill/>
          <a:ln>
            <a:noFill/>
          </a:ln>
        </p:spPr>
        <p:txBody>
          <a:bodyPr spcFirstLastPara="1" wrap="square" lIns="0" tIns="91425" rIns="0" bIns="91425" anchor="t" anchorCtr="0">
            <a:noAutofit/>
          </a:bodyPr>
          <a:lstStyle/>
          <a:p>
            <a:pPr marL="285750" lvl="0" indent="-279400" algn="l" rtl="0">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LiDAR Simultaneous Location and Mapping (SLAM) based on a robust global </a:t>
            </a:r>
            <a:r>
              <a:rPr lang="en" sz="1300" i="1">
                <a:solidFill>
                  <a:schemeClr val="dk1"/>
                </a:solidFill>
                <a:latin typeface="Open Sans"/>
                <a:ea typeface="Open Sans"/>
                <a:cs typeface="Open Sans"/>
                <a:sym typeface="Open Sans"/>
              </a:rPr>
              <a:t>Voxel</a:t>
            </a:r>
            <a:r>
              <a:rPr lang="en" sz="1300">
                <a:solidFill>
                  <a:schemeClr val="dk1"/>
                </a:solidFill>
                <a:latin typeface="Open Sans"/>
                <a:ea typeface="Open Sans"/>
                <a:cs typeface="Open Sans"/>
                <a:sym typeface="Open Sans"/>
              </a:rPr>
              <a:t> iterative least squares adjustment.</a:t>
            </a:r>
            <a:endParaRPr sz="1300">
              <a:solidFill>
                <a:schemeClr val="dk1"/>
              </a:solidFill>
              <a:latin typeface="Open Sans"/>
              <a:ea typeface="Open Sans"/>
              <a:cs typeface="Open Sans"/>
              <a:sym typeface="Open Sans"/>
            </a:endParaRPr>
          </a:p>
          <a:p>
            <a:pPr marL="0" lvl="0" indent="0" algn="l" rtl="0">
              <a:spcBef>
                <a:spcPts val="0"/>
              </a:spcBef>
              <a:spcAft>
                <a:spcPts val="0"/>
              </a:spcAft>
              <a:buNone/>
            </a:pPr>
            <a:endParaRPr sz="1300">
              <a:solidFill>
                <a:schemeClr val="dk1"/>
              </a:solidFill>
              <a:latin typeface="Open Sans"/>
              <a:ea typeface="Open Sans"/>
              <a:cs typeface="Open Sans"/>
              <a:sym typeface="Open Sans"/>
            </a:endParaRPr>
          </a:p>
          <a:p>
            <a:pPr marL="285750" lvl="0" indent="-279400" algn="l" rtl="0">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Derived from the 3D point cloud data, Voxels are similar to image pixels, but 3-dimensional ones. Voxels are matched in overlap regions.</a:t>
            </a:r>
            <a:endParaRPr sz="1300">
              <a:solidFill>
                <a:schemeClr val="dk1"/>
              </a:solidFill>
              <a:latin typeface="Open Sans"/>
              <a:ea typeface="Open Sans"/>
              <a:cs typeface="Open Sans"/>
              <a:sym typeface="Open Sans"/>
            </a:endParaRPr>
          </a:p>
          <a:p>
            <a:pPr marL="0" lvl="0" indent="0" algn="l" rtl="0">
              <a:spcBef>
                <a:spcPts val="0"/>
              </a:spcBef>
              <a:spcAft>
                <a:spcPts val="0"/>
              </a:spcAft>
              <a:buNone/>
            </a:pPr>
            <a:endParaRPr sz="1300">
              <a:solidFill>
                <a:schemeClr val="dk1"/>
              </a:solidFill>
              <a:latin typeface="Open Sans"/>
              <a:ea typeface="Open Sans"/>
              <a:cs typeface="Open Sans"/>
              <a:sym typeface="Open Sans"/>
            </a:endParaRPr>
          </a:p>
          <a:p>
            <a:pPr marL="285750" lvl="0" indent="-279400" algn="l" rtl="0">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Iterative least squares adjustment using the matched points is run to solve for the constant IMU boresight angles and makes corrections to the trajectory (position and orientation). LiDAR as aiding sensor.</a:t>
            </a:r>
            <a:endParaRPr sz="1300">
              <a:solidFill>
                <a:schemeClr val="dk1"/>
              </a:solidFill>
              <a:latin typeface="Open Sans"/>
              <a:ea typeface="Open Sans"/>
              <a:cs typeface="Open Sans"/>
              <a:sym typeface="Open Sans"/>
            </a:endParaRPr>
          </a:p>
          <a:p>
            <a:pPr marL="0" lvl="0" indent="0" algn="l" rtl="0">
              <a:spcBef>
                <a:spcPts val="500"/>
              </a:spcBef>
              <a:spcAft>
                <a:spcPts val="0"/>
              </a:spcAft>
              <a:buNone/>
            </a:pPr>
            <a:r>
              <a:rPr lang="en" sz="1300">
                <a:solidFill>
                  <a:schemeClr val="dk1"/>
                </a:solidFill>
                <a:latin typeface="Open Sans"/>
                <a:ea typeface="Open Sans"/>
                <a:cs typeface="Open Sans"/>
                <a:sym typeface="Open Sans"/>
              </a:rPr>
              <a:t> </a:t>
            </a:r>
            <a:endParaRPr sz="1300">
              <a:solidFill>
                <a:schemeClr val="dk1"/>
              </a:solidFill>
              <a:latin typeface="Open Sans"/>
              <a:ea typeface="Open Sans"/>
              <a:cs typeface="Open Sans"/>
              <a:sym typeface="Open Sans"/>
            </a:endParaRPr>
          </a:p>
          <a:p>
            <a:pPr marL="0" lvl="0" indent="0" algn="l" rtl="0">
              <a:spcBef>
                <a:spcPts val="1000"/>
              </a:spcBef>
              <a:spcAft>
                <a:spcPts val="0"/>
              </a:spcAft>
              <a:buNone/>
            </a:pPr>
            <a:endParaRPr sz="1300">
              <a:solidFill>
                <a:srgbClr val="FFFFFF"/>
              </a:solidFill>
              <a:latin typeface="Open Sans"/>
              <a:ea typeface="Open Sans"/>
              <a:cs typeface="Open Sans"/>
              <a:sym typeface="Open Sans"/>
            </a:endParaRPr>
          </a:p>
          <a:p>
            <a:pPr marL="0" lvl="0" indent="0" algn="l" rtl="0">
              <a:spcBef>
                <a:spcPts val="1000"/>
              </a:spcBef>
              <a:spcAft>
                <a:spcPts val="0"/>
              </a:spcAft>
              <a:buNone/>
            </a:pPr>
            <a:endParaRPr sz="1300">
              <a:solidFill>
                <a:srgbClr val="FFFFFF"/>
              </a:solidFill>
              <a:latin typeface="Open Sans"/>
              <a:ea typeface="Open Sans"/>
              <a:cs typeface="Open Sans"/>
              <a:sym typeface="Open Sans"/>
            </a:endParaRPr>
          </a:p>
          <a:p>
            <a:pPr marL="0" lvl="0" indent="0" algn="l" rtl="0">
              <a:spcBef>
                <a:spcPts val="1000"/>
              </a:spcBef>
              <a:spcAft>
                <a:spcPts val="500"/>
              </a:spcAft>
              <a:buNone/>
            </a:pPr>
            <a:endParaRPr sz="1300">
              <a:solidFill>
                <a:srgbClr val="FFFFFF"/>
              </a:solidFill>
              <a:latin typeface="Open Sans"/>
              <a:ea typeface="Open Sans"/>
              <a:cs typeface="Open Sans"/>
              <a:sym typeface="Open Sans"/>
            </a:endParaRPr>
          </a:p>
        </p:txBody>
      </p:sp>
      <p:grpSp>
        <p:nvGrpSpPr>
          <p:cNvPr id="5648" name="Google Shape;5648;p272"/>
          <p:cNvGrpSpPr/>
          <p:nvPr/>
        </p:nvGrpSpPr>
        <p:grpSpPr>
          <a:xfrm>
            <a:off x="5976546" y="84642"/>
            <a:ext cx="3061167" cy="2621641"/>
            <a:chOff x="6082748" y="1595960"/>
            <a:chExt cx="2690190" cy="2341796"/>
          </a:xfrm>
        </p:grpSpPr>
        <p:pic>
          <p:nvPicPr>
            <p:cNvPr id="5649" name="Google Shape;5649;p272"/>
            <p:cNvPicPr preferRelativeResize="0"/>
            <p:nvPr/>
          </p:nvPicPr>
          <p:blipFill rotWithShape="1">
            <a:blip r:embed="rId3">
              <a:alphaModFix/>
            </a:blip>
            <a:srcRect r="12195"/>
            <a:stretch/>
          </p:blipFill>
          <p:spPr>
            <a:xfrm>
              <a:off x="6082748" y="1595960"/>
              <a:ext cx="2690190" cy="2341796"/>
            </a:xfrm>
            <a:prstGeom prst="rect">
              <a:avLst/>
            </a:prstGeom>
            <a:noFill/>
            <a:ln>
              <a:noFill/>
            </a:ln>
          </p:spPr>
        </p:pic>
        <p:sp>
          <p:nvSpPr>
            <p:cNvPr id="5650" name="Google Shape;5650;p272"/>
            <p:cNvSpPr/>
            <p:nvPr/>
          </p:nvSpPr>
          <p:spPr>
            <a:xfrm>
              <a:off x="7600121" y="2485610"/>
              <a:ext cx="192300" cy="172200"/>
            </a:xfrm>
            <a:prstGeom prst="rect">
              <a:avLst/>
            </a:prstGeom>
            <a:solidFill>
              <a:srgbClr val="FFFFFF"/>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5651" name="Google Shape;5651;p272"/>
            <p:cNvSpPr/>
            <p:nvPr/>
          </p:nvSpPr>
          <p:spPr>
            <a:xfrm>
              <a:off x="7646503" y="3687717"/>
              <a:ext cx="192300" cy="172200"/>
            </a:xfrm>
            <a:prstGeom prst="rect">
              <a:avLst/>
            </a:prstGeom>
            <a:solidFill>
              <a:srgbClr val="FFFFFF"/>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pic>
        <p:nvPicPr>
          <p:cNvPr id="5652" name="Google Shape;5652;p272"/>
          <p:cNvPicPr preferRelativeResize="0"/>
          <p:nvPr/>
        </p:nvPicPr>
        <p:blipFill rotWithShape="1">
          <a:blip r:embed="rId4">
            <a:alphaModFix/>
          </a:blip>
          <a:srcRect/>
          <a:stretch/>
        </p:blipFill>
        <p:spPr>
          <a:xfrm>
            <a:off x="5976731" y="2786047"/>
            <a:ext cx="3061252" cy="2272747"/>
          </a:xfrm>
          <a:prstGeom prst="rect">
            <a:avLst/>
          </a:prstGeom>
          <a:noFill/>
          <a:ln>
            <a:noFill/>
          </a:ln>
        </p:spPr>
      </p:pic>
      <p:sp>
        <p:nvSpPr>
          <p:cNvPr id="5653" name="Google Shape;5653;p272"/>
          <p:cNvSpPr txBox="1">
            <a:spLocks noGrp="1"/>
          </p:cNvSpPr>
          <p:nvPr>
            <p:ph type="title"/>
          </p:nvPr>
        </p:nvSpPr>
        <p:spPr>
          <a:xfrm>
            <a:off x="676625" y="0"/>
            <a:ext cx="5124300" cy="12894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r>
              <a:rPr lang="en" sz="2900"/>
              <a:t>PCDA: Point Cloud Data Adjustment (LiDAR QC)</a:t>
            </a:r>
            <a:endParaRPr sz="29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57"/>
        <p:cNvGrpSpPr/>
        <p:nvPr/>
      </p:nvGrpSpPr>
      <p:grpSpPr>
        <a:xfrm>
          <a:off x="0" y="0"/>
          <a:ext cx="0" cy="0"/>
          <a:chOff x="0" y="0"/>
          <a:chExt cx="0" cy="0"/>
        </a:xfrm>
      </p:grpSpPr>
      <p:sp>
        <p:nvSpPr>
          <p:cNvPr id="5658" name="Google Shape;5658;p273"/>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659" name="Google Shape;5659;p273"/>
          <p:cNvSpPr txBox="1"/>
          <p:nvPr/>
        </p:nvSpPr>
        <p:spPr>
          <a:xfrm>
            <a:off x="676650" y="1289400"/>
            <a:ext cx="3948600" cy="28839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None/>
            </a:pPr>
            <a:endParaRPr sz="1300">
              <a:solidFill>
                <a:schemeClr val="dk1"/>
              </a:solidFill>
              <a:latin typeface="Open Sans"/>
              <a:ea typeface="Open Sans"/>
              <a:cs typeface="Open Sans"/>
              <a:sym typeface="Open Sans"/>
            </a:endParaRPr>
          </a:p>
          <a:p>
            <a:pPr marL="285750" lvl="0" indent="-279400" algn="l" rtl="0">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Import scan data in POSPAC</a:t>
            </a:r>
            <a:endParaRPr sz="1300">
              <a:solidFill>
                <a:schemeClr val="dk1"/>
              </a:solidFill>
              <a:latin typeface="Open Sans"/>
              <a:ea typeface="Open Sans"/>
              <a:cs typeface="Open Sans"/>
              <a:sym typeface="Open Sans"/>
            </a:endParaRPr>
          </a:p>
          <a:p>
            <a:pPr marL="457200" lvl="0" indent="0" algn="l" rtl="0">
              <a:spcBef>
                <a:spcPts val="0"/>
              </a:spcBef>
              <a:spcAft>
                <a:spcPts val="0"/>
              </a:spcAft>
              <a:buNone/>
            </a:pPr>
            <a:endParaRPr sz="1300">
              <a:solidFill>
                <a:schemeClr val="dk1"/>
              </a:solidFill>
              <a:latin typeface="Open Sans"/>
              <a:ea typeface="Open Sans"/>
              <a:cs typeface="Open Sans"/>
              <a:sym typeface="Open Sans"/>
            </a:endParaRPr>
          </a:p>
          <a:p>
            <a:pPr marL="285750" lvl="0" indent="-279400" algn="l" rtl="0">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Run LiDAR QC to generate a new .SBET file (Proc folder of POSPac project,suffix </a:t>
            </a:r>
            <a:r>
              <a:rPr lang="en" sz="1300" i="1">
                <a:solidFill>
                  <a:schemeClr val="dk1"/>
                </a:solidFill>
                <a:latin typeface="Open Sans"/>
                <a:ea typeface="Open Sans"/>
                <a:cs typeface="Open Sans"/>
                <a:sym typeface="Open Sans"/>
              </a:rPr>
              <a:t>corrected_sbet_mission</a:t>
            </a:r>
            <a:endParaRPr sz="1300" i="1">
              <a:solidFill>
                <a:schemeClr val="dk1"/>
              </a:solidFill>
              <a:latin typeface="Open Sans"/>
              <a:ea typeface="Open Sans"/>
              <a:cs typeface="Open Sans"/>
              <a:sym typeface="Open Sans"/>
            </a:endParaRPr>
          </a:p>
          <a:p>
            <a:pPr marL="285750" lvl="0" indent="-196850" algn="l" rtl="0">
              <a:spcBef>
                <a:spcPts val="0"/>
              </a:spcBef>
              <a:spcAft>
                <a:spcPts val="0"/>
              </a:spcAft>
              <a:buNone/>
            </a:pPr>
            <a:endParaRPr sz="1300" i="1">
              <a:solidFill>
                <a:schemeClr val="dk1"/>
              </a:solidFill>
              <a:latin typeface="Open Sans"/>
              <a:ea typeface="Open Sans"/>
              <a:cs typeface="Open Sans"/>
              <a:sym typeface="Open Sans"/>
            </a:endParaRPr>
          </a:p>
          <a:p>
            <a:pPr marL="285750" lvl="0" indent="-279400" algn="l" rtl="0">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Set the </a:t>
            </a:r>
            <a:r>
              <a:rPr lang="en" sz="1300" i="1">
                <a:solidFill>
                  <a:schemeClr val="dk1"/>
                </a:solidFill>
                <a:latin typeface="Open Sans"/>
                <a:ea typeface="Open Sans"/>
                <a:cs typeface="Open Sans"/>
                <a:sym typeface="Open Sans"/>
              </a:rPr>
              <a:t>corrected_sbet </a:t>
            </a:r>
            <a:r>
              <a:rPr lang="en" sz="1300">
                <a:solidFill>
                  <a:schemeClr val="dk1"/>
                </a:solidFill>
                <a:latin typeface="Open Sans"/>
                <a:ea typeface="Open Sans"/>
                <a:cs typeface="Open Sans"/>
                <a:sym typeface="Open Sans"/>
              </a:rPr>
              <a:t>as active trajectory in the Mission Properties, and generate the scans</a:t>
            </a:r>
            <a:endParaRPr sz="1300">
              <a:solidFill>
                <a:schemeClr val="dk1"/>
              </a:solidFill>
              <a:latin typeface="Open Sans"/>
              <a:ea typeface="Open Sans"/>
              <a:cs typeface="Open Sans"/>
              <a:sym typeface="Open Sans"/>
            </a:endParaRPr>
          </a:p>
          <a:p>
            <a:pPr marL="285750" lvl="0" indent="-196850" algn="l" rtl="0">
              <a:spcBef>
                <a:spcPts val="0"/>
              </a:spcBef>
              <a:spcAft>
                <a:spcPts val="0"/>
              </a:spcAft>
              <a:buNone/>
            </a:pPr>
            <a:endParaRPr sz="1300">
              <a:solidFill>
                <a:schemeClr val="dk1"/>
              </a:solidFill>
              <a:latin typeface="Open Sans"/>
              <a:ea typeface="Open Sans"/>
              <a:cs typeface="Open Sans"/>
              <a:sym typeface="Open Sans"/>
            </a:endParaRPr>
          </a:p>
          <a:p>
            <a:pPr marL="285750" lvl="0" indent="-279400" algn="l" rtl="0">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Example of 6 parallel runs, curbstone 2D and H offsets from the default Sbet, and LiDAR QC results from corrected_Sbet</a:t>
            </a:r>
            <a:endParaRPr sz="1300">
              <a:solidFill>
                <a:schemeClr val="dk1"/>
              </a:solidFill>
              <a:latin typeface="Open Sans"/>
              <a:ea typeface="Open Sans"/>
              <a:cs typeface="Open Sans"/>
              <a:sym typeface="Open Sans"/>
            </a:endParaRPr>
          </a:p>
          <a:p>
            <a:pPr marL="0" lvl="0" indent="0" algn="l" rtl="0">
              <a:spcBef>
                <a:spcPts val="0"/>
              </a:spcBef>
              <a:spcAft>
                <a:spcPts val="0"/>
              </a:spcAft>
              <a:buNone/>
            </a:pPr>
            <a:endParaRPr sz="1300">
              <a:solidFill>
                <a:schemeClr val="dk1"/>
              </a:solidFill>
              <a:latin typeface="Open Sans"/>
              <a:ea typeface="Open Sans"/>
              <a:cs typeface="Open Sans"/>
              <a:sym typeface="Open Sans"/>
            </a:endParaRPr>
          </a:p>
          <a:p>
            <a:pPr marL="0" lvl="0" indent="0" algn="l" rtl="0">
              <a:spcBef>
                <a:spcPts val="0"/>
              </a:spcBef>
              <a:spcAft>
                <a:spcPts val="0"/>
              </a:spcAft>
              <a:buNone/>
            </a:pPr>
            <a:r>
              <a:rPr lang="en" sz="1300">
                <a:solidFill>
                  <a:srgbClr val="FFFFFF"/>
                </a:solidFill>
                <a:latin typeface="Open Sans"/>
                <a:ea typeface="Open Sans"/>
                <a:cs typeface="Open Sans"/>
                <a:sym typeface="Open Sans"/>
              </a:rPr>
              <a:t> </a:t>
            </a:r>
            <a:endParaRPr sz="1300">
              <a:solidFill>
                <a:srgbClr val="FFFFFF"/>
              </a:solidFill>
              <a:latin typeface="Open Sans"/>
              <a:ea typeface="Open Sans"/>
              <a:cs typeface="Open Sans"/>
              <a:sym typeface="Open Sans"/>
            </a:endParaRPr>
          </a:p>
          <a:p>
            <a:pPr marL="0" lvl="0" indent="0" algn="l" rtl="0">
              <a:spcBef>
                <a:spcPts val="500"/>
              </a:spcBef>
              <a:spcAft>
                <a:spcPts val="0"/>
              </a:spcAft>
              <a:buNone/>
            </a:pPr>
            <a:endParaRPr sz="1300">
              <a:solidFill>
                <a:srgbClr val="FFFFFF"/>
              </a:solidFill>
              <a:latin typeface="Open Sans"/>
              <a:ea typeface="Open Sans"/>
              <a:cs typeface="Open Sans"/>
              <a:sym typeface="Open Sans"/>
            </a:endParaRPr>
          </a:p>
          <a:p>
            <a:pPr marL="0" lvl="0" indent="0" algn="l" rtl="0">
              <a:spcBef>
                <a:spcPts val="1000"/>
              </a:spcBef>
              <a:spcAft>
                <a:spcPts val="0"/>
              </a:spcAft>
              <a:buNone/>
            </a:pPr>
            <a:endParaRPr sz="1300">
              <a:solidFill>
                <a:srgbClr val="FFFFFF"/>
              </a:solidFill>
              <a:latin typeface="Open Sans"/>
              <a:ea typeface="Open Sans"/>
              <a:cs typeface="Open Sans"/>
              <a:sym typeface="Open Sans"/>
            </a:endParaRPr>
          </a:p>
          <a:p>
            <a:pPr marL="0" lvl="0" indent="0" algn="l" rtl="0">
              <a:spcBef>
                <a:spcPts val="1000"/>
              </a:spcBef>
              <a:spcAft>
                <a:spcPts val="500"/>
              </a:spcAft>
              <a:buNone/>
            </a:pPr>
            <a:endParaRPr sz="1300">
              <a:solidFill>
                <a:srgbClr val="FFFFFF"/>
              </a:solidFill>
              <a:latin typeface="Open Sans"/>
              <a:ea typeface="Open Sans"/>
              <a:cs typeface="Open Sans"/>
              <a:sym typeface="Open Sans"/>
            </a:endParaRPr>
          </a:p>
        </p:txBody>
      </p:sp>
      <p:pic>
        <p:nvPicPr>
          <p:cNvPr id="5660" name="Google Shape;5660;p273"/>
          <p:cNvPicPr preferRelativeResize="0"/>
          <p:nvPr/>
        </p:nvPicPr>
        <p:blipFill rotWithShape="1">
          <a:blip r:embed="rId3">
            <a:alphaModFix/>
          </a:blip>
          <a:srcRect/>
          <a:stretch/>
        </p:blipFill>
        <p:spPr>
          <a:xfrm>
            <a:off x="4936433" y="3167551"/>
            <a:ext cx="4207565" cy="1975948"/>
          </a:xfrm>
          <a:prstGeom prst="rect">
            <a:avLst/>
          </a:prstGeom>
          <a:noFill/>
          <a:ln>
            <a:noFill/>
          </a:ln>
        </p:spPr>
      </p:pic>
      <p:pic>
        <p:nvPicPr>
          <p:cNvPr id="5661" name="Google Shape;5661;p273"/>
          <p:cNvPicPr preferRelativeResize="0"/>
          <p:nvPr/>
        </p:nvPicPr>
        <p:blipFill rotWithShape="1">
          <a:blip r:embed="rId4">
            <a:alphaModFix/>
          </a:blip>
          <a:srcRect/>
          <a:stretch/>
        </p:blipFill>
        <p:spPr>
          <a:xfrm>
            <a:off x="4922394" y="1956245"/>
            <a:ext cx="4221605" cy="1320123"/>
          </a:xfrm>
          <a:prstGeom prst="rect">
            <a:avLst/>
          </a:prstGeom>
          <a:noFill/>
          <a:ln>
            <a:noFill/>
          </a:ln>
        </p:spPr>
      </p:pic>
      <p:pic>
        <p:nvPicPr>
          <p:cNvPr id="5662" name="Google Shape;5662;p273"/>
          <p:cNvPicPr preferRelativeResize="0"/>
          <p:nvPr/>
        </p:nvPicPr>
        <p:blipFill rotWithShape="1">
          <a:blip r:embed="rId5">
            <a:alphaModFix/>
          </a:blip>
          <a:srcRect/>
          <a:stretch/>
        </p:blipFill>
        <p:spPr>
          <a:xfrm>
            <a:off x="4922395" y="1"/>
            <a:ext cx="4221606" cy="1962773"/>
          </a:xfrm>
          <a:prstGeom prst="rect">
            <a:avLst/>
          </a:prstGeom>
          <a:noFill/>
          <a:ln>
            <a:noFill/>
          </a:ln>
        </p:spPr>
      </p:pic>
      <p:cxnSp>
        <p:nvCxnSpPr>
          <p:cNvPr id="5663" name="Google Shape;5663;p273"/>
          <p:cNvCxnSpPr/>
          <p:nvPr/>
        </p:nvCxnSpPr>
        <p:spPr>
          <a:xfrm>
            <a:off x="7050157" y="602974"/>
            <a:ext cx="0" cy="934200"/>
          </a:xfrm>
          <a:prstGeom prst="straightConnector1">
            <a:avLst/>
          </a:prstGeom>
          <a:noFill/>
          <a:ln w="9525" cap="flat" cmpd="sng">
            <a:solidFill>
              <a:srgbClr val="FF0000"/>
            </a:solidFill>
            <a:prstDash val="solid"/>
            <a:round/>
            <a:headEnd type="triangle" w="med" len="med"/>
            <a:tailEnd type="triangle" w="med" len="med"/>
          </a:ln>
        </p:spPr>
      </p:cxnSp>
      <p:sp>
        <p:nvSpPr>
          <p:cNvPr id="5664" name="Google Shape;5664;p273"/>
          <p:cNvSpPr txBox="1"/>
          <p:nvPr/>
        </p:nvSpPr>
        <p:spPr>
          <a:xfrm>
            <a:off x="7139215" y="951661"/>
            <a:ext cx="1239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FF0000"/>
                </a:solidFill>
                <a:latin typeface="Arial"/>
                <a:ea typeface="Arial"/>
                <a:cs typeface="Arial"/>
                <a:sym typeface="Arial"/>
              </a:rPr>
              <a:t>17 cm</a:t>
            </a:r>
            <a:endParaRPr sz="1400" b="0" i="0" u="none" strike="noStrike" cap="none">
              <a:solidFill>
                <a:srgbClr val="FF0000"/>
              </a:solidFill>
              <a:latin typeface="Arial"/>
              <a:ea typeface="Arial"/>
              <a:cs typeface="Arial"/>
              <a:sym typeface="Arial"/>
            </a:endParaRPr>
          </a:p>
        </p:txBody>
      </p:sp>
      <p:sp>
        <p:nvSpPr>
          <p:cNvPr id="5665" name="Google Shape;5665;p273"/>
          <p:cNvSpPr txBox="1"/>
          <p:nvPr/>
        </p:nvSpPr>
        <p:spPr>
          <a:xfrm>
            <a:off x="5976731" y="89113"/>
            <a:ext cx="13584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200" b="1" i="0" u="none" strike="noStrike" cap="none">
                <a:solidFill>
                  <a:srgbClr val="FFFFFF"/>
                </a:solidFill>
                <a:latin typeface="Open Sans"/>
                <a:ea typeface="Open Sans"/>
                <a:cs typeface="Open Sans"/>
                <a:sym typeface="Open Sans"/>
              </a:rPr>
              <a:t>6 RUNS</a:t>
            </a:r>
            <a:endParaRPr sz="1200" b="1" i="0" u="none" strike="noStrike" cap="none">
              <a:solidFill>
                <a:srgbClr val="FFFFFF"/>
              </a:solidFill>
              <a:latin typeface="Open Sans"/>
              <a:ea typeface="Open Sans"/>
              <a:cs typeface="Open Sans"/>
              <a:sym typeface="Open Sans"/>
            </a:endParaRPr>
          </a:p>
        </p:txBody>
      </p:sp>
      <p:sp>
        <p:nvSpPr>
          <p:cNvPr id="5666" name="Google Shape;5666;p273"/>
          <p:cNvSpPr txBox="1"/>
          <p:nvPr/>
        </p:nvSpPr>
        <p:spPr>
          <a:xfrm>
            <a:off x="5976731" y="3315079"/>
            <a:ext cx="13584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200" b="1" i="0" u="none" strike="noStrike" cap="none">
                <a:solidFill>
                  <a:srgbClr val="FFFFFF"/>
                </a:solidFill>
                <a:latin typeface="Open Sans"/>
                <a:ea typeface="Open Sans"/>
                <a:cs typeface="Open Sans"/>
                <a:sym typeface="Open Sans"/>
              </a:rPr>
              <a:t>6 RUNS</a:t>
            </a:r>
            <a:endParaRPr sz="1200" b="1" i="0" u="none" strike="noStrike" cap="none">
              <a:solidFill>
                <a:srgbClr val="FFFFFF"/>
              </a:solidFill>
              <a:latin typeface="Open Sans"/>
              <a:ea typeface="Open Sans"/>
              <a:cs typeface="Open Sans"/>
              <a:sym typeface="Open Sans"/>
            </a:endParaRPr>
          </a:p>
        </p:txBody>
      </p:sp>
      <p:sp>
        <p:nvSpPr>
          <p:cNvPr id="5667" name="Google Shape;5667;p273"/>
          <p:cNvSpPr txBox="1">
            <a:spLocks noGrp="1"/>
          </p:cNvSpPr>
          <p:nvPr>
            <p:ph type="title"/>
          </p:nvPr>
        </p:nvSpPr>
        <p:spPr>
          <a:xfrm>
            <a:off x="676625" y="0"/>
            <a:ext cx="5124300" cy="12894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r>
              <a:rPr lang="en" sz="2900"/>
              <a:t>Using LiDAR QC</a:t>
            </a:r>
            <a:endParaRPr sz="29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71"/>
        <p:cNvGrpSpPr/>
        <p:nvPr/>
      </p:nvGrpSpPr>
      <p:grpSpPr>
        <a:xfrm>
          <a:off x="0" y="0"/>
          <a:ext cx="0" cy="0"/>
          <a:chOff x="0" y="0"/>
          <a:chExt cx="0" cy="0"/>
        </a:xfrm>
      </p:grpSpPr>
      <p:sp>
        <p:nvSpPr>
          <p:cNvPr id="5672" name="Google Shape;5672;p274"/>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673" name="Google Shape;5673;p274"/>
          <p:cNvSpPr txBox="1"/>
          <p:nvPr/>
        </p:nvSpPr>
        <p:spPr>
          <a:xfrm>
            <a:off x="5976731" y="89113"/>
            <a:ext cx="13584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200" b="1" i="0" u="none" strike="noStrike" cap="none">
                <a:solidFill>
                  <a:srgbClr val="FFFFFF"/>
                </a:solidFill>
                <a:latin typeface="Open Sans"/>
                <a:ea typeface="Open Sans"/>
                <a:cs typeface="Open Sans"/>
                <a:sym typeface="Open Sans"/>
              </a:rPr>
              <a:t>6 RUNS</a:t>
            </a:r>
            <a:endParaRPr sz="1200" b="1" i="0" u="none" strike="noStrike" cap="none">
              <a:solidFill>
                <a:srgbClr val="FFFFFF"/>
              </a:solidFill>
              <a:latin typeface="Open Sans"/>
              <a:ea typeface="Open Sans"/>
              <a:cs typeface="Open Sans"/>
              <a:sym typeface="Open Sans"/>
            </a:endParaRPr>
          </a:p>
        </p:txBody>
      </p:sp>
      <p:sp>
        <p:nvSpPr>
          <p:cNvPr id="5674" name="Google Shape;5674;p274"/>
          <p:cNvSpPr txBox="1"/>
          <p:nvPr/>
        </p:nvSpPr>
        <p:spPr>
          <a:xfrm>
            <a:off x="5976731" y="3315079"/>
            <a:ext cx="13584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200" b="1" i="0" u="none" strike="noStrike" cap="none">
                <a:solidFill>
                  <a:srgbClr val="FFFFFF"/>
                </a:solidFill>
                <a:latin typeface="Open Sans"/>
                <a:ea typeface="Open Sans"/>
                <a:cs typeface="Open Sans"/>
                <a:sym typeface="Open Sans"/>
              </a:rPr>
              <a:t>6 RUNS</a:t>
            </a:r>
            <a:endParaRPr sz="1200" b="1" i="0" u="none" strike="noStrike" cap="none">
              <a:solidFill>
                <a:srgbClr val="FFFFFF"/>
              </a:solidFill>
              <a:latin typeface="Open Sans"/>
              <a:ea typeface="Open Sans"/>
              <a:cs typeface="Open Sans"/>
              <a:sym typeface="Open Sans"/>
            </a:endParaRPr>
          </a:p>
        </p:txBody>
      </p:sp>
      <p:pic>
        <p:nvPicPr>
          <p:cNvPr id="5675" name="Google Shape;5675;p274"/>
          <p:cNvPicPr preferRelativeResize="0"/>
          <p:nvPr/>
        </p:nvPicPr>
        <p:blipFill rotWithShape="1">
          <a:blip r:embed="rId3">
            <a:alphaModFix/>
          </a:blip>
          <a:srcRect l="11574"/>
          <a:stretch/>
        </p:blipFill>
        <p:spPr>
          <a:xfrm>
            <a:off x="5016736" y="-1"/>
            <a:ext cx="4127265" cy="2573531"/>
          </a:xfrm>
          <a:prstGeom prst="rect">
            <a:avLst/>
          </a:prstGeom>
          <a:noFill/>
          <a:ln>
            <a:noFill/>
          </a:ln>
        </p:spPr>
      </p:pic>
      <p:pic>
        <p:nvPicPr>
          <p:cNvPr id="5676" name="Google Shape;5676;p274"/>
          <p:cNvPicPr preferRelativeResize="0"/>
          <p:nvPr/>
        </p:nvPicPr>
        <p:blipFill rotWithShape="1">
          <a:blip r:embed="rId4">
            <a:alphaModFix/>
          </a:blip>
          <a:srcRect l="11574"/>
          <a:stretch/>
        </p:blipFill>
        <p:spPr>
          <a:xfrm>
            <a:off x="5016736" y="2569969"/>
            <a:ext cx="4127264" cy="2553686"/>
          </a:xfrm>
          <a:prstGeom prst="rect">
            <a:avLst/>
          </a:prstGeom>
          <a:noFill/>
          <a:ln>
            <a:noFill/>
          </a:ln>
        </p:spPr>
      </p:pic>
      <p:cxnSp>
        <p:nvCxnSpPr>
          <p:cNvPr id="5677" name="Google Shape;5677;p274"/>
          <p:cNvCxnSpPr/>
          <p:nvPr/>
        </p:nvCxnSpPr>
        <p:spPr>
          <a:xfrm>
            <a:off x="7818356" y="1338873"/>
            <a:ext cx="582300" cy="0"/>
          </a:xfrm>
          <a:prstGeom prst="straightConnector1">
            <a:avLst/>
          </a:prstGeom>
          <a:noFill/>
          <a:ln w="9525" cap="flat" cmpd="sng">
            <a:solidFill>
              <a:srgbClr val="FF0000"/>
            </a:solidFill>
            <a:prstDash val="solid"/>
            <a:round/>
            <a:headEnd type="triangle" w="med" len="med"/>
            <a:tailEnd type="triangle" w="med" len="med"/>
          </a:ln>
        </p:spPr>
      </p:cxnSp>
      <p:sp>
        <p:nvSpPr>
          <p:cNvPr id="5678" name="Google Shape;5678;p274"/>
          <p:cNvSpPr txBox="1"/>
          <p:nvPr/>
        </p:nvSpPr>
        <p:spPr>
          <a:xfrm>
            <a:off x="8400663" y="1184984"/>
            <a:ext cx="1239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FF0000"/>
                </a:solidFill>
                <a:latin typeface="Arial"/>
                <a:ea typeface="Arial"/>
                <a:cs typeface="Arial"/>
                <a:sym typeface="Arial"/>
              </a:rPr>
              <a:t>6 cm</a:t>
            </a:r>
            <a:endParaRPr sz="1400" b="0" i="0" u="none" strike="noStrike" cap="none">
              <a:solidFill>
                <a:srgbClr val="FF0000"/>
              </a:solidFill>
              <a:latin typeface="Arial"/>
              <a:ea typeface="Arial"/>
              <a:cs typeface="Arial"/>
              <a:sym typeface="Arial"/>
            </a:endParaRPr>
          </a:p>
        </p:txBody>
      </p:sp>
      <p:pic>
        <p:nvPicPr>
          <p:cNvPr id="5679" name="Google Shape;5679;p274"/>
          <p:cNvPicPr preferRelativeResize="0"/>
          <p:nvPr/>
        </p:nvPicPr>
        <p:blipFill rotWithShape="1">
          <a:blip r:embed="rId5">
            <a:alphaModFix/>
          </a:blip>
          <a:srcRect r="51243"/>
          <a:stretch/>
        </p:blipFill>
        <p:spPr>
          <a:xfrm>
            <a:off x="4913026" y="0"/>
            <a:ext cx="962800" cy="5143501"/>
          </a:xfrm>
          <a:prstGeom prst="rect">
            <a:avLst/>
          </a:prstGeom>
          <a:noFill/>
          <a:ln>
            <a:noFill/>
          </a:ln>
        </p:spPr>
      </p:pic>
      <p:sp>
        <p:nvSpPr>
          <p:cNvPr id="5680" name="Google Shape;5680;p274"/>
          <p:cNvSpPr txBox="1"/>
          <p:nvPr/>
        </p:nvSpPr>
        <p:spPr>
          <a:xfrm>
            <a:off x="6484507" y="147773"/>
            <a:ext cx="13584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200" b="1" i="0" u="none" strike="noStrike" cap="none">
                <a:solidFill>
                  <a:srgbClr val="FFFFFF"/>
                </a:solidFill>
                <a:latin typeface="Open Sans"/>
                <a:ea typeface="Open Sans"/>
                <a:cs typeface="Open Sans"/>
                <a:sym typeface="Open Sans"/>
              </a:rPr>
              <a:t>6 RUNS</a:t>
            </a:r>
            <a:endParaRPr sz="1200" b="1" i="0" u="none" strike="noStrike" cap="none">
              <a:solidFill>
                <a:srgbClr val="FFFFFF"/>
              </a:solidFill>
              <a:latin typeface="Open Sans"/>
              <a:ea typeface="Open Sans"/>
              <a:cs typeface="Open Sans"/>
              <a:sym typeface="Open Sans"/>
            </a:endParaRPr>
          </a:p>
        </p:txBody>
      </p:sp>
      <p:sp>
        <p:nvSpPr>
          <p:cNvPr id="5681" name="Google Shape;5681;p274"/>
          <p:cNvSpPr txBox="1"/>
          <p:nvPr/>
        </p:nvSpPr>
        <p:spPr>
          <a:xfrm>
            <a:off x="6484507" y="2731016"/>
            <a:ext cx="13584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200" b="1" i="0" u="none" strike="noStrike" cap="none">
                <a:solidFill>
                  <a:srgbClr val="FFFFFF"/>
                </a:solidFill>
                <a:latin typeface="Open Sans"/>
                <a:ea typeface="Open Sans"/>
                <a:cs typeface="Open Sans"/>
                <a:sym typeface="Open Sans"/>
              </a:rPr>
              <a:t>6 RUNS</a:t>
            </a:r>
            <a:endParaRPr sz="1200" b="1" i="0" u="none" strike="noStrike" cap="none">
              <a:solidFill>
                <a:srgbClr val="FFFFFF"/>
              </a:solidFill>
              <a:latin typeface="Open Sans"/>
              <a:ea typeface="Open Sans"/>
              <a:cs typeface="Open Sans"/>
              <a:sym typeface="Open Sans"/>
            </a:endParaRPr>
          </a:p>
        </p:txBody>
      </p:sp>
      <p:sp>
        <p:nvSpPr>
          <p:cNvPr id="5682" name="Google Shape;5682;p274"/>
          <p:cNvSpPr txBox="1"/>
          <p:nvPr/>
        </p:nvSpPr>
        <p:spPr>
          <a:xfrm>
            <a:off x="676650" y="1289400"/>
            <a:ext cx="3948600" cy="28839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None/>
            </a:pPr>
            <a:endParaRPr sz="1300">
              <a:solidFill>
                <a:schemeClr val="dk1"/>
              </a:solidFill>
              <a:latin typeface="Open Sans"/>
              <a:ea typeface="Open Sans"/>
              <a:cs typeface="Open Sans"/>
              <a:sym typeface="Open Sans"/>
            </a:endParaRPr>
          </a:p>
          <a:p>
            <a:pPr marL="285750" lvl="0" indent="-279400" algn="l" rtl="0">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Import scan data in POSPAC</a:t>
            </a:r>
            <a:endParaRPr sz="1300">
              <a:solidFill>
                <a:schemeClr val="dk1"/>
              </a:solidFill>
              <a:latin typeface="Open Sans"/>
              <a:ea typeface="Open Sans"/>
              <a:cs typeface="Open Sans"/>
              <a:sym typeface="Open Sans"/>
            </a:endParaRPr>
          </a:p>
          <a:p>
            <a:pPr marL="457200" lvl="0" indent="0" algn="l" rtl="0">
              <a:spcBef>
                <a:spcPts val="0"/>
              </a:spcBef>
              <a:spcAft>
                <a:spcPts val="0"/>
              </a:spcAft>
              <a:buNone/>
            </a:pPr>
            <a:endParaRPr sz="1300">
              <a:solidFill>
                <a:schemeClr val="dk1"/>
              </a:solidFill>
              <a:latin typeface="Open Sans"/>
              <a:ea typeface="Open Sans"/>
              <a:cs typeface="Open Sans"/>
              <a:sym typeface="Open Sans"/>
            </a:endParaRPr>
          </a:p>
          <a:p>
            <a:pPr marL="285750" lvl="0" indent="-279400" algn="l" rtl="0">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Run LiDAR QC to generate a new .SBET file (Proc folder of POSPac project,suffix </a:t>
            </a:r>
            <a:r>
              <a:rPr lang="en" sz="1300" i="1">
                <a:solidFill>
                  <a:schemeClr val="dk1"/>
                </a:solidFill>
                <a:latin typeface="Open Sans"/>
                <a:ea typeface="Open Sans"/>
                <a:cs typeface="Open Sans"/>
                <a:sym typeface="Open Sans"/>
              </a:rPr>
              <a:t>corrected_sbet_mission</a:t>
            </a:r>
            <a:endParaRPr sz="1300" i="1">
              <a:solidFill>
                <a:schemeClr val="dk1"/>
              </a:solidFill>
              <a:latin typeface="Open Sans"/>
              <a:ea typeface="Open Sans"/>
              <a:cs typeface="Open Sans"/>
              <a:sym typeface="Open Sans"/>
            </a:endParaRPr>
          </a:p>
          <a:p>
            <a:pPr marL="285750" lvl="0" indent="-196850" algn="l" rtl="0">
              <a:spcBef>
                <a:spcPts val="0"/>
              </a:spcBef>
              <a:spcAft>
                <a:spcPts val="0"/>
              </a:spcAft>
              <a:buNone/>
            </a:pPr>
            <a:endParaRPr sz="1300" i="1">
              <a:solidFill>
                <a:schemeClr val="dk1"/>
              </a:solidFill>
              <a:latin typeface="Open Sans"/>
              <a:ea typeface="Open Sans"/>
              <a:cs typeface="Open Sans"/>
              <a:sym typeface="Open Sans"/>
            </a:endParaRPr>
          </a:p>
          <a:p>
            <a:pPr marL="285750" lvl="0" indent="-279400" algn="l" rtl="0">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Set the </a:t>
            </a:r>
            <a:r>
              <a:rPr lang="en" sz="1300" i="1">
                <a:solidFill>
                  <a:schemeClr val="dk1"/>
                </a:solidFill>
                <a:latin typeface="Open Sans"/>
                <a:ea typeface="Open Sans"/>
                <a:cs typeface="Open Sans"/>
                <a:sym typeface="Open Sans"/>
              </a:rPr>
              <a:t>corrected_sbet </a:t>
            </a:r>
            <a:r>
              <a:rPr lang="en" sz="1300">
                <a:solidFill>
                  <a:schemeClr val="dk1"/>
                </a:solidFill>
                <a:latin typeface="Open Sans"/>
                <a:ea typeface="Open Sans"/>
                <a:cs typeface="Open Sans"/>
                <a:sym typeface="Open Sans"/>
              </a:rPr>
              <a:t>as active trajectory in the Mission Properties, and generate the scans</a:t>
            </a:r>
            <a:endParaRPr sz="1300">
              <a:solidFill>
                <a:schemeClr val="dk1"/>
              </a:solidFill>
              <a:latin typeface="Open Sans"/>
              <a:ea typeface="Open Sans"/>
              <a:cs typeface="Open Sans"/>
              <a:sym typeface="Open Sans"/>
            </a:endParaRPr>
          </a:p>
          <a:p>
            <a:pPr marL="285750" lvl="0" indent="-196850" algn="l" rtl="0">
              <a:spcBef>
                <a:spcPts val="0"/>
              </a:spcBef>
              <a:spcAft>
                <a:spcPts val="0"/>
              </a:spcAft>
              <a:buNone/>
            </a:pPr>
            <a:endParaRPr sz="1300">
              <a:solidFill>
                <a:schemeClr val="dk1"/>
              </a:solidFill>
              <a:latin typeface="Open Sans"/>
              <a:ea typeface="Open Sans"/>
              <a:cs typeface="Open Sans"/>
              <a:sym typeface="Open Sans"/>
            </a:endParaRPr>
          </a:p>
          <a:p>
            <a:pPr marL="285750" lvl="0" indent="-279400" algn="l" rtl="0">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Example of 6 parallel runs, curbstone 2D and H offsets from the default Sbet, and LiDAR QC results from corrected_Sbet</a:t>
            </a:r>
            <a:endParaRPr sz="1300">
              <a:solidFill>
                <a:schemeClr val="dk1"/>
              </a:solidFill>
              <a:latin typeface="Open Sans"/>
              <a:ea typeface="Open Sans"/>
              <a:cs typeface="Open Sans"/>
              <a:sym typeface="Open Sans"/>
            </a:endParaRPr>
          </a:p>
          <a:p>
            <a:pPr marL="0" lvl="0" indent="0" algn="l" rtl="0">
              <a:spcBef>
                <a:spcPts val="0"/>
              </a:spcBef>
              <a:spcAft>
                <a:spcPts val="0"/>
              </a:spcAft>
              <a:buNone/>
            </a:pPr>
            <a:endParaRPr sz="1300">
              <a:solidFill>
                <a:schemeClr val="dk1"/>
              </a:solidFill>
              <a:latin typeface="Open Sans"/>
              <a:ea typeface="Open Sans"/>
              <a:cs typeface="Open Sans"/>
              <a:sym typeface="Open Sans"/>
            </a:endParaRPr>
          </a:p>
          <a:p>
            <a:pPr marL="0" lvl="0" indent="0" algn="l" rtl="0">
              <a:spcBef>
                <a:spcPts val="0"/>
              </a:spcBef>
              <a:spcAft>
                <a:spcPts val="0"/>
              </a:spcAft>
              <a:buNone/>
            </a:pPr>
            <a:r>
              <a:rPr lang="en" sz="1300">
                <a:solidFill>
                  <a:srgbClr val="FFFFFF"/>
                </a:solidFill>
                <a:latin typeface="Open Sans"/>
                <a:ea typeface="Open Sans"/>
                <a:cs typeface="Open Sans"/>
                <a:sym typeface="Open Sans"/>
              </a:rPr>
              <a:t> </a:t>
            </a:r>
            <a:endParaRPr sz="1300">
              <a:solidFill>
                <a:srgbClr val="FFFFFF"/>
              </a:solidFill>
              <a:latin typeface="Open Sans"/>
              <a:ea typeface="Open Sans"/>
              <a:cs typeface="Open Sans"/>
              <a:sym typeface="Open Sans"/>
            </a:endParaRPr>
          </a:p>
          <a:p>
            <a:pPr marL="0" lvl="0" indent="0" algn="l" rtl="0">
              <a:spcBef>
                <a:spcPts val="500"/>
              </a:spcBef>
              <a:spcAft>
                <a:spcPts val="0"/>
              </a:spcAft>
              <a:buNone/>
            </a:pPr>
            <a:endParaRPr sz="1300">
              <a:solidFill>
                <a:srgbClr val="FFFFFF"/>
              </a:solidFill>
              <a:latin typeface="Open Sans"/>
              <a:ea typeface="Open Sans"/>
              <a:cs typeface="Open Sans"/>
              <a:sym typeface="Open Sans"/>
            </a:endParaRPr>
          </a:p>
          <a:p>
            <a:pPr marL="0" lvl="0" indent="0" algn="l" rtl="0">
              <a:spcBef>
                <a:spcPts val="1000"/>
              </a:spcBef>
              <a:spcAft>
                <a:spcPts val="0"/>
              </a:spcAft>
              <a:buNone/>
            </a:pPr>
            <a:endParaRPr sz="1300">
              <a:solidFill>
                <a:srgbClr val="FFFFFF"/>
              </a:solidFill>
              <a:latin typeface="Open Sans"/>
              <a:ea typeface="Open Sans"/>
              <a:cs typeface="Open Sans"/>
              <a:sym typeface="Open Sans"/>
            </a:endParaRPr>
          </a:p>
          <a:p>
            <a:pPr marL="0" lvl="0" indent="0" algn="l" rtl="0">
              <a:spcBef>
                <a:spcPts val="1000"/>
              </a:spcBef>
              <a:spcAft>
                <a:spcPts val="500"/>
              </a:spcAft>
              <a:buNone/>
            </a:pPr>
            <a:endParaRPr sz="1300">
              <a:solidFill>
                <a:srgbClr val="FFFFFF"/>
              </a:solidFill>
              <a:latin typeface="Open Sans"/>
              <a:ea typeface="Open Sans"/>
              <a:cs typeface="Open Sans"/>
              <a:sym typeface="Open Sans"/>
            </a:endParaRPr>
          </a:p>
        </p:txBody>
      </p:sp>
      <p:sp>
        <p:nvSpPr>
          <p:cNvPr id="5683" name="Google Shape;5683;p274"/>
          <p:cNvSpPr txBox="1">
            <a:spLocks noGrp="1"/>
          </p:cNvSpPr>
          <p:nvPr>
            <p:ph type="title"/>
          </p:nvPr>
        </p:nvSpPr>
        <p:spPr>
          <a:xfrm>
            <a:off x="676625" y="0"/>
            <a:ext cx="5124300" cy="12894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r>
              <a:rPr lang="en" sz="2900"/>
              <a:t>Using LiDAR QC</a:t>
            </a:r>
            <a:endParaRPr sz="29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87"/>
        <p:cNvGrpSpPr/>
        <p:nvPr/>
      </p:nvGrpSpPr>
      <p:grpSpPr>
        <a:xfrm>
          <a:off x="0" y="0"/>
          <a:ext cx="0" cy="0"/>
          <a:chOff x="0" y="0"/>
          <a:chExt cx="0" cy="0"/>
        </a:xfrm>
      </p:grpSpPr>
      <p:sp>
        <p:nvSpPr>
          <p:cNvPr id="5688" name="Google Shape;5688;p275"/>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689" name="Google Shape;5689;p275"/>
          <p:cNvSpPr txBox="1">
            <a:spLocks noGrp="1"/>
          </p:cNvSpPr>
          <p:nvPr>
            <p:ph type="subTitle" idx="3"/>
          </p:nvPr>
        </p:nvSpPr>
        <p:spPr>
          <a:xfrm>
            <a:off x="-87125" y="1514750"/>
            <a:ext cx="7256100" cy="3338100"/>
          </a:xfrm>
          <a:prstGeom prst="rect">
            <a:avLst/>
          </a:prstGeom>
          <a:noFill/>
          <a:ln>
            <a:noFill/>
          </a:ln>
        </p:spPr>
        <p:txBody>
          <a:bodyPr spcFirstLastPara="1" wrap="square" lIns="320025" tIns="91425" rIns="0" bIns="0" anchor="t" anchorCtr="0">
            <a:noAutofit/>
          </a:bodyPr>
          <a:lstStyle/>
          <a:p>
            <a:pPr marL="457200" lvl="0" indent="0" algn="l" rtl="0">
              <a:lnSpc>
                <a:spcPct val="100000"/>
              </a:lnSpc>
              <a:spcBef>
                <a:spcPts val="0"/>
              </a:spcBef>
              <a:spcAft>
                <a:spcPts val="0"/>
              </a:spcAft>
              <a:buNone/>
            </a:pPr>
            <a:endParaRPr sz="1300"/>
          </a:p>
          <a:p>
            <a:pPr marL="0" lvl="0" indent="0" algn="l" rtl="0">
              <a:lnSpc>
                <a:spcPct val="114000"/>
              </a:lnSpc>
              <a:spcBef>
                <a:spcPts val="1100"/>
              </a:spcBef>
              <a:spcAft>
                <a:spcPts val="0"/>
              </a:spcAft>
              <a:buNone/>
            </a:pPr>
            <a:endParaRPr sz="1300"/>
          </a:p>
          <a:p>
            <a:pPr marL="457200" lvl="0" indent="0" algn="l" rtl="0">
              <a:lnSpc>
                <a:spcPct val="114000"/>
              </a:lnSpc>
              <a:spcBef>
                <a:spcPts val="1100"/>
              </a:spcBef>
              <a:spcAft>
                <a:spcPts val="1100"/>
              </a:spcAft>
              <a:buNone/>
            </a:pPr>
            <a:endParaRPr sz="1300">
              <a:solidFill>
                <a:srgbClr val="F9F9FB"/>
              </a:solidFill>
            </a:endParaRPr>
          </a:p>
        </p:txBody>
      </p:sp>
      <p:pic>
        <p:nvPicPr>
          <p:cNvPr id="5690" name="Google Shape;5690;p275"/>
          <p:cNvPicPr preferRelativeResize="0"/>
          <p:nvPr/>
        </p:nvPicPr>
        <p:blipFill>
          <a:blip r:embed="rId3">
            <a:alphaModFix/>
          </a:blip>
          <a:stretch>
            <a:fillRect/>
          </a:stretch>
        </p:blipFill>
        <p:spPr>
          <a:xfrm>
            <a:off x="4806175" y="159870"/>
            <a:ext cx="4337823" cy="2628331"/>
          </a:xfrm>
          <a:prstGeom prst="rect">
            <a:avLst/>
          </a:prstGeom>
          <a:noFill/>
          <a:ln>
            <a:noFill/>
          </a:ln>
        </p:spPr>
      </p:pic>
      <p:pic>
        <p:nvPicPr>
          <p:cNvPr id="5691" name="Google Shape;5691;p275"/>
          <p:cNvPicPr preferRelativeResize="0"/>
          <p:nvPr/>
        </p:nvPicPr>
        <p:blipFill rotWithShape="1">
          <a:blip r:embed="rId4">
            <a:alphaModFix/>
          </a:blip>
          <a:srcRect l="6507"/>
          <a:stretch/>
        </p:blipFill>
        <p:spPr>
          <a:xfrm>
            <a:off x="4806176" y="2788200"/>
            <a:ext cx="4055551" cy="2355300"/>
          </a:xfrm>
          <a:prstGeom prst="rect">
            <a:avLst/>
          </a:prstGeom>
          <a:noFill/>
          <a:ln>
            <a:noFill/>
          </a:ln>
        </p:spPr>
      </p:pic>
      <p:sp>
        <p:nvSpPr>
          <p:cNvPr id="5692" name="Google Shape;5692;p275"/>
          <p:cNvSpPr txBox="1"/>
          <p:nvPr/>
        </p:nvSpPr>
        <p:spPr>
          <a:xfrm>
            <a:off x="676650" y="1423100"/>
            <a:ext cx="3694500" cy="28839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None/>
            </a:pPr>
            <a:endParaRPr sz="1300">
              <a:solidFill>
                <a:schemeClr val="lt1"/>
              </a:solidFill>
              <a:latin typeface="Open Sans"/>
              <a:ea typeface="Open Sans"/>
              <a:cs typeface="Open Sans"/>
              <a:sym typeface="Open Sans"/>
            </a:endParaRPr>
          </a:p>
          <a:p>
            <a:pPr marL="285750" lvl="0" indent="-279400" algn="l" rtl="0">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Helps combine scans from multiple passes into one, allowing scan data from multiple overlapping or intersecting runs to match well</a:t>
            </a:r>
            <a:endParaRPr sz="1300">
              <a:solidFill>
                <a:schemeClr val="lt1"/>
              </a:solidFill>
              <a:latin typeface="Open Sans"/>
              <a:ea typeface="Open Sans"/>
              <a:cs typeface="Open Sans"/>
              <a:sym typeface="Open Sans"/>
            </a:endParaRPr>
          </a:p>
          <a:p>
            <a:pPr marL="914400" lvl="1" indent="-311150" algn="l" rtl="0">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(intersection, bridges, junctions, urban road network, etc.)</a:t>
            </a:r>
            <a:endParaRPr sz="1300">
              <a:solidFill>
                <a:schemeClr val="lt1"/>
              </a:solidFill>
              <a:latin typeface="Open Sans"/>
              <a:ea typeface="Open Sans"/>
              <a:cs typeface="Open Sans"/>
              <a:sym typeface="Open Sans"/>
            </a:endParaRPr>
          </a:p>
          <a:p>
            <a:pPr marL="457200" lvl="0" indent="0" algn="l" rtl="0">
              <a:spcBef>
                <a:spcPts val="0"/>
              </a:spcBef>
              <a:spcAft>
                <a:spcPts val="0"/>
              </a:spcAft>
              <a:buNone/>
            </a:pPr>
            <a:endParaRPr sz="1300">
              <a:solidFill>
                <a:schemeClr val="lt1"/>
              </a:solidFill>
              <a:latin typeface="Open Sans"/>
              <a:ea typeface="Open Sans"/>
              <a:cs typeface="Open Sans"/>
              <a:sym typeface="Open Sans"/>
            </a:endParaRPr>
          </a:p>
          <a:p>
            <a:pPr marL="285750" lvl="0" indent="-279400" algn="l" rtl="0">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Multiple passes in difficult GNSS conditions can deliver results close to GCPs usage</a:t>
            </a:r>
            <a:endParaRPr sz="1300">
              <a:solidFill>
                <a:schemeClr val="lt1"/>
              </a:solidFill>
              <a:latin typeface="Open Sans"/>
              <a:ea typeface="Open Sans"/>
              <a:cs typeface="Open Sans"/>
              <a:sym typeface="Open Sans"/>
            </a:endParaRPr>
          </a:p>
          <a:p>
            <a:pPr marL="457200" lvl="0" indent="0" algn="l" rtl="0">
              <a:spcBef>
                <a:spcPts val="0"/>
              </a:spcBef>
              <a:spcAft>
                <a:spcPts val="0"/>
              </a:spcAft>
              <a:buNone/>
            </a:pPr>
            <a:endParaRPr sz="1300">
              <a:solidFill>
                <a:schemeClr val="lt1"/>
              </a:solidFill>
              <a:latin typeface="Open Sans"/>
              <a:ea typeface="Open Sans"/>
              <a:cs typeface="Open Sans"/>
              <a:sym typeface="Open Sans"/>
            </a:endParaRPr>
          </a:p>
          <a:p>
            <a:pPr marL="285750" lvl="0" indent="-279400" algn="l" rtl="0">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Contributes in solving possible left to right scan misalignment</a:t>
            </a:r>
            <a:endParaRPr sz="1300">
              <a:solidFill>
                <a:schemeClr val="lt1"/>
              </a:solidFill>
              <a:latin typeface="Open Sans"/>
              <a:ea typeface="Open Sans"/>
              <a:cs typeface="Open Sans"/>
              <a:sym typeface="Open Sans"/>
            </a:endParaRPr>
          </a:p>
          <a:p>
            <a:pPr marL="457200" lvl="0" indent="0" algn="l" rtl="0">
              <a:spcBef>
                <a:spcPts val="0"/>
              </a:spcBef>
              <a:spcAft>
                <a:spcPts val="0"/>
              </a:spcAft>
              <a:buNone/>
            </a:pPr>
            <a:endParaRPr sz="1300">
              <a:solidFill>
                <a:schemeClr val="lt1"/>
              </a:solidFill>
              <a:latin typeface="Open Sans"/>
              <a:ea typeface="Open Sans"/>
              <a:cs typeface="Open Sans"/>
              <a:sym typeface="Open Sans"/>
            </a:endParaRPr>
          </a:p>
          <a:p>
            <a:pPr marL="285750" lvl="0" indent="-279400" algn="l" rtl="0">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Produce clean pointcloud data to maximize efficiency with scan data classification tasks</a:t>
            </a:r>
            <a:endParaRPr sz="1300">
              <a:solidFill>
                <a:schemeClr val="lt1"/>
              </a:solidFill>
              <a:latin typeface="Open Sans"/>
              <a:ea typeface="Open Sans"/>
              <a:cs typeface="Open Sans"/>
              <a:sym typeface="Open Sans"/>
            </a:endParaRPr>
          </a:p>
          <a:p>
            <a:pPr marL="457200" lvl="0" indent="0" algn="l" rtl="0">
              <a:spcBef>
                <a:spcPts val="0"/>
              </a:spcBef>
              <a:spcAft>
                <a:spcPts val="0"/>
              </a:spcAft>
              <a:buNone/>
            </a:pPr>
            <a:endParaRPr sz="1300">
              <a:solidFill>
                <a:schemeClr val="lt1"/>
              </a:solidFill>
              <a:latin typeface="Open Sans"/>
              <a:ea typeface="Open Sans"/>
              <a:cs typeface="Open Sans"/>
              <a:sym typeface="Open Sans"/>
            </a:endParaRPr>
          </a:p>
          <a:p>
            <a:pPr marL="457200" lvl="0" indent="0" algn="l" rtl="0">
              <a:spcBef>
                <a:spcPts val="0"/>
              </a:spcBef>
              <a:spcAft>
                <a:spcPts val="0"/>
              </a:spcAft>
              <a:buNone/>
            </a:pPr>
            <a:endParaRPr sz="1300">
              <a:solidFill>
                <a:schemeClr val="lt1"/>
              </a:solidFill>
              <a:latin typeface="Open Sans"/>
              <a:ea typeface="Open Sans"/>
              <a:cs typeface="Open Sans"/>
              <a:sym typeface="Open Sans"/>
            </a:endParaRPr>
          </a:p>
          <a:p>
            <a:pPr marL="457200" lvl="0" indent="0" algn="l" rtl="0">
              <a:spcBef>
                <a:spcPts val="0"/>
              </a:spcBef>
              <a:spcAft>
                <a:spcPts val="0"/>
              </a:spcAft>
              <a:buNone/>
            </a:pPr>
            <a:endParaRPr sz="1300">
              <a:solidFill>
                <a:schemeClr val="lt1"/>
              </a:solidFill>
              <a:latin typeface="Open Sans"/>
              <a:ea typeface="Open Sans"/>
              <a:cs typeface="Open Sans"/>
              <a:sym typeface="Open Sans"/>
            </a:endParaRPr>
          </a:p>
          <a:p>
            <a:pPr marL="0" lvl="0" indent="0" algn="l" rtl="0">
              <a:spcBef>
                <a:spcPts val="0"/>
              </a:spcBef>
              <a:spcAft>
                <a:spcPts val="0"/>
              </a:spcAft>
              <a:buNone/>
            </a:pPr>
            <a:r>
              <a:rPr lang="en" sz="1300">
                <a:solidFill>
                  <a:schemeClr val="lt1"/>
                </a:solidFill>
                <a:latin typeface="Open Sans"/>
                <a:ea typeface="Open Sans"/>
                <a:cs typeface="Open Sans"/>
                <a:sym typeface="Open Sans"/>
              </a:rPr>
              <a:t> </a:t>
            </a:r>
            <a:endParaRPr sz="1300">
              <a:solidFill>
                <a:schemeClr val="lt1"/>
              </a:solidFill>
              <a:latin typeface="Open Sans"/>
              <a:ea typeface="Open Sans"/>
              <a:cs typeface="Open Sans"/>
              <a:sym typeface="Open Sans"/>
            </a:endParaRPr>
          </a:p>
          <a:p>
            <a:pPr marL="0" lvl="0" indent="0" algn="l" rtl="0">
              <a:spcBef>
                <a:spcPts val="500"/>
              </a:spcBef>
              <a:spcAft>
                <a:spcPts val="0"/>
              </a:spcAft>
              <a:buNone/>
            </a:pPr>
            <a:endParaRPr sz="1300">
              <a:solidFill>
                <a:schemeClr val="lt1"/>
              </a:solidFill>
              <a:latin typeface="Open Sans"/>
              <a:ea typeface="Open Sans"/>
              <a:cs typeface="Open Sans"/>
              <a:sym typeface="Open Sans"/>
            </a:endParaRPr>
          </a:p>
          <a:p>
            <a:pPr marL="0" lvl="0" indent="0" algn="l" rtl="0">
              <a:spcBef>
                <a:spcPts val="1000"/>
              </a:spcBef>
              <a:spcAft>
                <a:spcPts val="0"/>
              </a:spcAft>
              <a:buNone/>
            </a:pPr>
            <a:endParaRPr sz="1300">
              <a:solidFill>
                <a:schemeClr val="lt1"/>
              </a:solidFill>
              <a:latin typeface="Open Sans"/>
              <a:ea typeface="Open Sans"/>
              <a:cs typeface="Open Sans"/>
              <a:sym typeface="Open Sans"/>
            </a:endParaRPr>
          </a:p>
          <a:p>
            <a:pPr marL="0" lvl="0" indent="0" algn="l" rtl="0">
              <a:spcBef>
                <a:spcPts val="1000"/>
              </a:spcBef>
              <a:spcAft>
                <a:spcPts val="500"/>
              </a:spcAft>
              <a:buNone/>
            </a:pPr>
            <a:endParaRPr sz="1300">
              <a:solidFill>
                <a:schemeClr val="lt1"/>
              </a:solidFill>
              <a:latin typeface="Open Sans"/>
              <a:ea typeface="Open Sans"/>
              <a:cs typeface="Open Sans"/>
              <a:sym typeface="Open Sans"/>
            </a:endParaRPr>
          </a:p>
        </p:txBody>
      </p:sp>
      <p:pic>
        <p:nvPicPr>
          <p:cNvPr id="5693" name="Google Shape;5693;p275"/>
          <p:cNvPicPr preferRelativeResize="0"/>
          <p:nvPr/>
        </p:nvPicPr>
        <p:blipFill rotWithShape="1">
          <a:blip r:embed="rId5">
            <a:alphaModFix/>
          </a:blip>
          <a:srcRect l="11430" r="19043"/>
          <a:stretch/>
        </p:blipFill>
        <p:spPr>
          <a:xfrm>
            <a:off x="7023150" y="2855750"/>
            <a:ext cx="2120852" cy="2287749"/>
          </a:xfrm>
          <a:prstGeom prst="rect">
            <a:avLst/>
          </a:prstGeom>
          <a:noFill/>
          <a:ln>
            <a:noFill/>
          </a:ln>
        </p:spPr>
      </p:pic>
      <p:sp>
        <p:nvSpPr>
          <p:cNvPr id="5694" name="Google Shape;5694;p275"/>
          <p:cNvSpPr txBox="1">
            <a:spLocks noGrp="1"/>
          </p:cNvSpPr>
          <p:nvPr>
            <p:ph type="title" idx="4294967295"/>
          </p:nvPr>
        </p:nvSpPr>
        <p:spPr>
          <a:xfrm>
            <a:off x="676629" y="0"/>
            <a:ext cx="3895500" cy="12894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r>
              <a:rPr lang="en">
                <a:solidFill>
                  <a:schemeClr val="lt1"/>
                </a:solidFill>
              </a:rPr>
              <a:t>Why LiDAR QC</a:t>
            </a:r>
            <a:endParaRPr>
              <a:solidFill>
                <a:schemeClr val="lt1"/>
              </a:solidFill>
            </a:endParaRPr>
          </a:p>
        </p:txBody>
      </p:sp>
      <p:grpSp>
        <p:nvGrpSpPr>
          <p:cNvPr id="5695" name="Google Shape;5695;p275"/>
          <p:cNvGrpSpPr/>
          <p:nvPr/>
        </p:nvGrpSpPr>
        <p:grpSpPr>
          <a:xfrm>
            <a:off x="7716113" y="1428206"/>
            <a:ext cx="1221181" cy="1221181"/>
            <a:chOff x="3178261" y="920049"/>
            <a:chExt cx="5885208" cy="5885209"/>
          </a:xfrm>
        </p:grpSpPr>
        <p:sp>
          <p:nvSpPr>
            <p:cNvPr id="5696" name="Google Shape;5696;p275"/>
            <p:cNvSpPr/>
            <p:nvPr/>
          </p:nvSpPr>
          <p:spPr>
            <a:xfrm>
              <a:off x="3178261" y="920049"/>
              <a:ext cx="5885208" cy="5885209"/>
            </a:xfrm>
            <a:custGeom>
              <a:avLst/>
              <a:gdLst/>
              <a:ahLst/>
              <a:cxnLst/>
              <a:rect l="l" t="t" r="r" b="b"/>
              <a:pathLst>
                <a:path w="5885208" h="5885209" extrusionOk="0">
                  <a:moveTo>
                    <a:pt x="5885209" y="2942605"/>
                  </a:moveTo>
                  <a:cubicBezTo>
                    <a:pt x="5885209" y="4567761"/>
                    <a:pt x="4567760" y="5885210"/>
                    <a:pt x="2942604" y="5885210"/>
                  </a:cubicBezTo>
                  <a:cubicBezTo>
                    <a:pt x="1317449" y="5885210"/>
                    <a:pt x="0" y="4567761"/>
                    <a:pt x="0" y="2942605"/>
                  </a:cubicBezTo>
                  <a:cubicBezTo>
                    <a:pt x="0" y="1317449"/>
                    <a:pt x="1317449" y="0"/>
                    <a:pt x="2942604" y="0"/>
                  </a:cubicBezTo>
                  <a:cubicBezTo>
                    <a:pt x="4567760" y="0"/>
                    <a:pt x="5885209" y="1317449"/>
                    <a:pt x="5885209" y="2942605"/>
                  </a:cubicBezTo>
                  <a:close/>
                </a:path>
              </a:pathLst>
            </a:custGeom>
            <a:solidFill>
              <a:srgbClr val="368FC7"/>
            </a:solidFill>
            <a:ln w="9525" cap="flat"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sp>
          <p:nvSpPr>
            <p:cNvPr id="5697" name="Google Shape;5697;p275"/>
            <p:cNvSpPr/>
            <p:nvPr/>
          </p:nvSpPr>
          <p:spPr>
            <a:xfrm>
              <a:off x="3467707" y="1209494"/>
              <a:ext cx="5306317" cy="5306318"/>
            </a:xfrm>
            <a:custGeom>
              <a:avLst/>
              <a:gdLst/>
              <a:ahLst/>
              <a:cxnLst/>
              <a:rect l="l" t="t" r="r" b="b"/>
              <a:pathLst>
                <a:path w="5306317" h="5306318" extrusionOk="0">
                  <a:moveTo>
                    <a:pt x="5306318" y="2653159"/>
                  </a:moveTo>
                  <a:cubicBezTo>
                    <a:pt x="5306318" y="4118459"/>
                    <a:pt x="4118458" y="5306319"/>
                    <a:pt x="2653159" y="5306319"/>
                  </a:cubicBezTo>
                  <a:cubicBezTo>
                    <a:pt x="1187860" y="5306319"/>
                    <a:pt x="0" y="4118459"/>
                    <a:pt x="0" y="2653159"/>
                  </a:cubicBezTo>
                  <a:cubicBezTo>
                    <a:pt x="0" y="1187860"/>
                    <a:pt x="1187860" y="0"/>
                    <a:pt x="2653159" y="0"/>
                  </a:cubicBezTo>
                  <a:cubicBezTo>
                    <a:pt x="4118458" y="0"/>
                    <a:pt x="5306318" y="1187860"/>
                    <a:pt x="5306318" y="2653159"/>
                  </a:cubicBezTo>
                  <a:close/>
                </a:path>
              </a:pathLst>
            </a:custGeom>
            <a:solidFill>
              <a:srgbClr val="FFFFFF"/>
            </a:solidFill>
            <a:ln w="9525" cap="flat"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Arial"/>
                <a:ea typeface="Arial"/>
                <a:cs typeface="Arial"/>
                <a:sym typeface="Arial"/>
              </a:endParaRPr>
            </a:p>
          </p:txBody>
        </p:sp>
      </p:grpSp>
      <p:pic>
        <p:nvPicPr>
          <p:cNvPr id="5698" name="Google Shape;5698;p275"/>
          <p:cNvPicPr preferRelativeResize="0"/>
          <p:nvPr/>
        </p:nvPicPr>
        <p:blipFill rotWithShape="1">
          <a:blip r:embed="rId6">
            <a:alphaModFix/>
          </a:blip>
          <a:srcRect l="19185" r="19185"/>
          <a:stretch/>
        </p:blipFill>
        <p:spPr>
          <a:xfrm>
            <a:off x="7827212" y="1536588"/>
            <a:ext cx="999000" cy="1004400"/>
          </a:xfrm>
          <a:prstGeom prst="ellipse">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02"/>
        <p:cNvGrpSpPr/>
        <p:nvPr/>
      </p:nvGrpSpPr>
      <p:grpSpPr>
        <a:xfrm>
          <a:off x="0" y="0"/>
          <a:ext cx="0" cy="0"/>
          <a:chOff x="0" y="0"/>
          <a:chExt cx="0" cy="0"/>
        </a:xfrm>
      </p:grpSpPr>
      <p:sp>
        <p:nvSpPr>
          <p:cNvPr id="5703" name="Google Shape;5703;p276"/>
          <p:cNvSpPr txBox="1">
            <a:spLocks noGrp="1"/>
          </p:cNvSpPr>
          <p:nvPr>
            <p:ph type="title"/>
          </p:nvPr>
        </p:nvSpPr>
        <p:spPr>
          <a:xfrm>
            <a:off x="676650" y="7075"/>
            <a:ext cx="5000400" cy="12822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r>
              <a:rPr lang="en" sz="3200"/>
              <a:t>TBC MM 2024.02</a:t>
            </a:r>
            <a:endParaRPr sz="3200"/>
          </a:p>
        </p:txBody>
      </p:sp>
      <p:sp>
        <p:nvSpPr>
          <p:cNvPr id="5704" name="Google Shape;5704;p276"/>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705" name="Google Shape;5705;p276"/>
          <p:cNvSpPr txBox="1">
            <a:spLocks noGrp="1"/>
          </p:cNvSpPr>
          <p:nvPr>
            <p:ph type="subTitle" idx="3"/>
          </p:nvPr>
        </p:nvSpPr>
        <p:spPr>
          <a:xfrm>
            <a:off x="162300" y="1616700"/>
            <a:ext cx="4006800" cy="3338100"/>
          </a:xfrm>
          <a:prstGeom prst="rect">
            <a:avLst/>
          </a:prstGeom>
          <a:noFill/>
          <a:ln>
            <a:noFill/>
          </a:ln>
        </p:spPr>
        <p:txBody>
          <a:bodyPr spcFirstLastPara="1" wrap="square" lIns="320025" tIns="91425" rIns="0" bIns="0" anchor="t" anchorCtr="0">
            <a:noAutofit/>
          </a:bodyPr>
          <a:lstStyle/>
          <a:p>
            <a:pPr marL="457200" lvl="0" indent="-311150" algn="l" rtl="0">
              <a:lnSpc>
                <a:spcPct val="115000"/>
              </a:lnSpc>
              <a:spcBef>
                <a:spcPts val="0"/>
              </a:spcBef>
              <a:spcAft>
                <a:spcPts val="0"/>
              </a:spcAft>
              <a:buClr>
                <a:srgbClr val="F9F9FB"/>
              </a:buClr>
              <a:buSzPts val="1300"/>
              <a:buChar char="●"/>
            </a:pPr>
            <a:r>
              <a:rPr lang="en" sz="1300">
                <a:solidFill>
                  <a:srgbClr val="F9F9FB"/>
                </a:solidFill>
              </a:rPr>
              <a:t>Specific release to add Trimble MX60 support to TBC</a:t>
            </a:r>
            <a:endParaRPr sz="1300">
              <a:solidFill>
                <a:srgbClr val="F9F9FB"/>
              </a:solidFill>
            </a:endParaRPr>
          </a:p>
          <a:p>
            <a:pPr marL="457200" lvl="0" indent="-311150" algn="l" rtl="0">
              <a:lnSpc>
                <a:spcPct val="115000"/>
              </a:lnSpc>
              <a:spcBef>
                <a:spcPts val="1000"/>
              </a:spcBef>
              <a:spcAft>
                <a:spcPts val="0"/>
              </a:spcAft>
              <a:buClr>
                <a:srgbClr val="F9F9FB"/>
              </a:buClr>
              <a:buSzPts val="1300"/>
              <a:buChar char="●"/>
            </a:pPr>
            <a:r>
              <a:rPr lang="en" sz="1300">
                <a:solidFill>
                  <a:srgbClr val="F9F9FB"/>
                </a:solidFill>
              </a:rPr>
              <a:t>Enhanced noise and dust reduction filtering capability for cleaner data </a:t>
            </a:r>
            <a:endParaRPr sz="1300">
              <a:solidFill>
                <a:srgbClr val="F9F9FB"/>
              </a:solidFill>
            </a:endParaRPr>
          </a:p>
          <a:p>
            <a:pPr marL="457200" lvl="0" indent="-311150" algn="l" rtl="0">
              <a:lnSpc>
                <a:spcPct val="115000"/>
              </a:lnSpc>
              <a:spcBef>
                <a:spcPts val="1000"/>
              </a:spcBef>
              <a:spcAft>
                <a:spcPts val="0"/>
              </a:spcAft>
              <a:buClr>
                <a:srgbClr val="F9F9FB"/>
              </a:buClr>
              <a:buSzPts val="1300"/>
              <a:buChar char="●"/>
            </a:pPr>
            <a:r>
              <a:rPr lang="en" sz="1300">
                <a:solidFill>
                  <a:srgbClr val="F9F9FB"/>
                </a:solidFill>
              </a:rPr>
              <a:t>POSPac 9.2 CLI package integrated for subscription customers</a:t>
            </a:r>
            <a:endParaRPr sz="1300">
              <a:solidFill>
                <a:srgbClr val="F9F9FB"/>
              </a:solidFill>
            </a:endParaRPr>
          </a:p>
          <a:p>
            <a:pPr marL="457200" lvl="0" indent="-311150" algn="l" rtl="0">
              <a:lnSpc>
                <a:spcPct val="115000"/>
              </a:lnSpc>
              <a:spcBef>
                <a:spcPts val="1000"/>
              </a:spcBef>
              <a:spcAft>
                <a:spcPts val="0"/>
              </a:spcAft>
              <a:buClr>
                <a:srgbClr val="F9F9FB"/>
              </a:buClr>
              <a:buSzPts val="1300"/>
              <a:buChar char="●"/>
            </a:pPr>
            <a:r>
              <a:rPr lang="en" sz="1300">
                <a:solidFill>
                  <a:srgbClr val="F9F9FB"/>
                </a:solidFill>
              </a:rPr>
              <a:t>Support MX60 data for all the processing, production, navigation and export functionalities needed by MM users</a:t>
            </a:r>
            <a:endParaRPr sz="1300">
              <a:solidFill>
                <a:srgbClr val="F9F9FB"/>
              </a:solidFill>
            </a:endParaRPr>
          </a:p>
          <a:p>
            <a:pPr marL="457200" lvl="0" indent="-311150" algn="l" rtl="0">
              <a:lnSpc>
                <a:spcPct val="115000"/>
              </a:lnSpc>
              <a:spcBef>
                <a:spcPts val="1000"/>
              </a:spcBef>
              <a:spcAft>
                <a:spcPts val="0"/>
              </a:spcAft>
              <a:buClr>
                <a:srgbClr val="F9F9FB"/>
              </a:buClr>
              <a:buSzPts val="1300"/>
              <a:buChar char="●"/>
            </a:pPr>
            <a:r>
              <a:rPr lang="en" sz="1300">
                <a:solidFill>
                  <a:srgbClr val="F9F9FB"/>
                </a:solidFill>
              </a:rPr>
              <a:t>Download links:</a:t>
            </a:r>
            <a:endParaRPr sz="1300">
              <a:solidFill>
                <a:srgbClr val="F9F9FB"/>
              </a:solidFill>
            </a:endParaRPr>
          </a:p>
          <a:p>
            <a:pPr marL="457200" lvl="0" indent="0" algn="l" rtl="0">
              <a:lnSpc>
                <a:spcPct val="70000"/>
              </a:lnSpc>
              <a:spcBef>
                <a:spcPts val="1000"/>
              </a:spcBef>
              <a:spcAft>
                <a:spcPts val="0"/>
              </a:spcAft>
              <a:buNone/>
            </a:pPr>
            <a:endParaRPr sz="1300">
              <a:solidFill>
                <a:srgbClr val="F9F9FB"/>
              </a:solidFill>
            </a:endParaRPr>
          </a:p>
          <a:p>
            <a:pPr marL="457200" lvl="0" indent="0" algn="l" rtl="0">
              <a:lnSpc>
                <a:spcPct val="70000"/>
              </a:lnSpc>
              <a:spcBef>
                <a:spcPts val="1000"/>
              </a:spcBef>
              <a:spcAft>
                <a:spcPts val="1000"/>
              </a:spcAft>
              <a:buNone/>
            </a:pPr>
            <a:endParaRPr sz="1300">
              <a:solidFill>
                <a:srgbClr val="F9F9FB"/>
              </a:solidFill>
            </a:endParaRPr>
          </a:p>
        </p:txBody>
      </p:sp>
      <p:pic>
        <p:nvPicPr>
          <p:cNvPr id="5706" name="Google Shape;5706;p276"/>
          <p:cNvPicPr preferRelativeResize="0"/>
          <p:nvPr/>
        </p:nvPicPr>
        <p:blipFill>
          <a:blip r:embed="rId3">
            <a:alphaModFix/>
          </a:blip>
          <a:stretch>
            <a:fillRect/>
          </a:stretch>
        </p:blipFill>
        <p:spPr>
          <a:xfrm>
            <a:off x="4327900" y="0"/>
            <a:ext cx="4816098" cy="2518525"/>
          </a:xfrm>
          <a:prstGeom prst="rect">
            <a:avLst/>
          </a:prstGeom>
          <a:noFill/>
          <a:ln>
            <a:noFill/>
          </a:ln>
        </p:spPr>
      </p:pic>
      <p:pic>
        <p:nvPicPr>
          <p:cNvPr id="5707" name="Google Shape;5707;p276"/>
          <p:cNvPicPr preferRelativeResize="0"/>
          <p:nvPr/>
        </p:nvPicPr>
        <p:blipFill>
          <a:blip r:embed="rId4">
            <a:alphaModFix/>
          </a:blip>
          <a:stretch>
            <a:fillRect/>
          </a:stretch>
        </p:blipFill>
        <p:spPr>
          <a:xfrm>
            <a:off x="4327900" y="2571742"/>
            <a:ext cx="4816101" cy="2494808"/>
          </a:xfrm>
          <a:prstGeom prst="rect">
            <a:avLst/>
          </a:prstGeom>
          <a:noFill/>
          <a:ln>
            <a:noFill/>
          </a:ln>
        </p:spPr>
      </p:pic>
      <p:sp>
        <p:nvSpPr>
          <p:cNvPr id="5708" name="Google Shape;5708;p276"/>
          <p:cNvSpPr txBox="1"/>
          <p:nvPr/>
        </p:nvSpPr>
        <p:spPr>
          <a:xfrm>
            <a:off x="975200" y="4442525"/>
            <a:ext cx="1777500" cy="2595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Clr>
                <a:srgbClr val="6CB7E2"/>
              </a:buClr>
              <a:buSzPts val="1300"/>
              <a:buFont typeface="Open Sans"/>
              <a:buChar char="➢"/>
            </a:pPr>
            <a:r>
              <a:rPr lang="en" sz="1300" u="sng">
                <a:solidFill>
                  <a:srgbClr val="6CB7E2"/>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Online</a:t>
            </a:r>
            <a:endParaRPr sz="1300">
              <a:solidFill>
                <a:srgbClr val="6CB7E2"/>
              </a:solidFill>
              <a:latin typeface="Open Sans"/>
              <a:ea typeface="Open Sans"/>
              <a:cs typeface="Open Sans"/>
              <a:sym typeface="Open Sans"/>
            </a:endParaRPr>
          </a:p>
        </p:txBody>
      </p:sp>
      <p:sp>
        <p:nvSpPr>
          <p:cNvPr id="5709" name="Google Shape;5709;p276"/>
          <p:cNvSpPr txBox="1"/>
          <p:nvPr/>
        </p:nvSpPr>
        <p:spPr>
          <a:xfrm>
            <a:off x="975200" y="4702025"/>
            <a:ext cx="1777500" cy="2595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Clr>
                <a:srgbClr val="6CB7E2"/>
              </a:buClr>
              <a:buSzPts val="1300"/>
              <a:buFont typeface="Open Sans"/>
              <a:buChar char="➢"/>
            </a:pPr>
            <a:r>
              <a:rPr lang="en" sz="1300" u="sng">
                <a:solidFill>
                  <a:srgbClr val="6CB7E2"/>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Offline</a:t>
            </a:r>
            <a:endParaRPr sz="1300">
              <a:solidFill>
                <a:srgbClr val="6CB7E2"/>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13"/>
        <p:cNvGrpSpPr/>
        <p:nvPr/>
      </p:nvGrpSpPr>
      <p:grpSpPr>
        <a:xfrm>
          <a:off x="0" y="0"/>
          <a:ext cx="0" cy="0"/>
          <a:chOff x="0" y="0"/>
          <a:chExt cx="0" cy="0"/>
        </a:xfrm>
      </p:grpSpPr>
      <p:sp>
        <p:nvSpPr>
          <p:cNvPr id="5714" name="Google Shape;5714;p277"/>
          <p:cNvSpPr txBox="1">
            <a:spLocks noGrp="1"/>
          </p:cNvSpPr>
          <p:nvPr>
            <p:ph type="title"/>
          </p:nvPr>
        </p:nvSpPr>
        <p:spPr>
          <a:xfrm>
            <a:off x="676650" y="7075"/>
            <a:ext cx="5000400" cy="12822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r>
              <a:rPr lang="en"/>
              <a:t>Trimble MX 24.3 </a:t>
            </a:r>
            <a:endParaRPr/>
          </a:p>
        </p:txBody>
      </p:sp>
      <p:sp>
        <p:nvSpPr>
          <p:cNvPr id="5715" name="Google Shape;5715;p277"/>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716" name="Google Shape;5716;p277"/>
          <p:cNvSpPr txBox="1">
            <a:spLocks noGrp="1"/>
          </p:cNvSpPr>
          <p:nvPr>
            <p:ph type="subTitle" idx="3"/>
          </p:nvPr>
        </p:nvSpPr>
        <p:spPr>
          <a:xfrm>
            <a:off x="141475" y="1514750"/>
            <a:ext cx="4086000" cy="3018600"/>
          </a:xfrm>
          <a:prstGeom prst="rect">
            <a:avLst/>
          </a:prstGeom>
          <a:noFill/>
          <a:ln>
            <a:noFill/>
          </a:ln>
        </p:spPr>
        <p:txBody>
          <a:bodyPr spcFirstLastPara="1" wrap="square" lIns="320025" tIns="91425" rIns="0" bIns="0" anchor="t" anchorCtr="0">
            <a:noAutofit/>
          </a:bodyPr>
          <a:lstStyle/>
          <a:p>
            <a:pPr marL="457200" lvl="0" indent="-311150" algn="l" rtl="0">
              <a:lnSpc>
                <a:spcPct val="115000"/>
              </a:lnSpc>
              <a:spcBef>
                <a:spcPts val="0"/>
              </a:spcBef>
              <a:spcAft>
                <a:spcPts val="0"/>
              </a:spcAft>
              <a:buClr>
                <a:srgbClr val="F9F9FB"/>
              </a:buClr>
              <a:buSzPts val="1300"/>
              <a:buChar char="●"/>
            </a:pPr>
            <a:r>
              <a:rPr lang="en" sz="1300">
                <a:solidFill>
                  <a:srgbClr val="F9F9FB"/>
                </a:solidFill>
              </a:rPr>
              <a:t>Trimble MX60 data supported with a  system specific template</a:t>
            </a:r>
            <a:endParaRPr sz="1300">
              <a:solidFill>
                <a:srgbClr val="F9F9FB"/>
              </a:solidFill>
            </a:endParaRPr>
          </a:p>
          <a:p>
            <a:pPr marL="457200" lvl="0" indent="-311150" algn="l" rtl="0">
              <a:lnSpc>
                <a:spcPct val="115000"/>
              </a:lnSpc>
              <a:spcBef>
                <a:spcPts val="1000"/>
              </a:spcBef>
              <a:spcAft>
                <a:spcPts val="0"/>
              </a:spcAft>
              <a:buClr>
                <a:srgbClr val="F9F9FB"/>
              </a:buClr>
              <a:buSzPts val="1300"/>
              <a:buChar char="●"/>
            </a:pPr>
            <a:r>
              <a:rPr lang="en" sz="1300">
                <a:solidFill>
                  <a:srgbClr val="F9F9FB"/>
                </a:solidFill>
              </a:rPr>
              <a:t>Trimble MX Assets Manager expanded in AI. Self annotate, create and run your own image or pointcloud detectors</a:t>
            </a:r>
            <a:endParaRPr sz="1300">
              <a:solidFill>
                <a:srgbClr val="F9F9FB"/>
              </a:solidFill>
            </a:endParaRPr>
          </a:p>
          <a:p>
            <a:pPr marL="457200" lvl="0" indent="-311150" algn="l" rtl="0">
              <a:lnSpc>
                <a:spcPct val="115000"/>
              </a:lnSpc>
              <a:spcBef>
                <a:spcPts val="1000"/>
              </a:spcBef>
              <a:spcAft>
                <a:spcPts val="0"/>
              </a:spcAft>
              <a:buClr>
                <a:srgbClr val="F9F9FB"/>
              </a:buClr>
              <a:buSzPts val="1300"/>
              <a:buChar char="●"/>
            </a:pPr>
            <a:r>
              <a:rPr lang="en" sz="1300">
                <a:solidFill>
                  <a:srgbClr val="F9F9FB"/>
                </a:solidFill>
              </a:rPr>
              <a:t>Trimble MX Import and Upload tool and MX Publisher support  Trimble MX60 data. </a:t>
            </a:r>
            <a:endParaRPr sz="1300">
              <a:solidFill>
                <a:srgbClr val="F9F9FB"/>
              </a:solidFill>
            </a:endParaRPr>
          </a:p>
          <a:p>
            <a:pPr marL="457200" lvl="0" indent="-311150" algn="l" rtl="0">
              <a:lnSpc>
                <a:spcPct val="115000"/>
              </a:lnSpc>
              <a:spcBef>
                <a:spcPts val="1000"/>
              </a:spcBef>
              <a:spcAft>
                <a:spcPts val="1000"/>
              </a:spcAft>
              <a:buClr>
                <a:srgbClr val="F9F9FB"/>
              </a:buClr>
              <a:buSzPts val="1300"/>
              <a:buChar char="●"/>
            </a:pPr>
            <a:r>
              <a:rPr lang="en" sz="1300">
                <a:solidFill>
                  <a:srgbClr val="F9F9FB"/>
                </a:solidFill>
              </a:rPr>
              <a:t>Trimble MX Publisher 24.3 as a data production environment. Store your assets in centralized databases. No strict needs for PlugIns</a:t>
            </a:r>
            <a:endParaRPr sz="1300">
              <a:solidFill>
                <a:srgbClr val="F9F9FB"/>
              </a:solidFill>
            </a:endParaRPr>
          </a:p>
        </p:txBody>
      </p:sp>
      <p:pic>
        <p:nvPicPr>
          <p:cNvPr id="5717" name="Google Shape;5717;p277"/>
          <p:cNvPicPr preferRelativeResize="0"/>
          <p:nvPr/>
        </p:nvPicPr>
        <p:blipFill>
          <a:blip r:embed="rId3">
            <a:alphaModFix/>
          </a:blip>
          <a:stretch>
            <a:fillRect/>
          </a:stretch>
        </p:blipFill>
        <p:spPr>
          <a:xfrm>
            <a:off x="4673400" y="100075"/>
            <a:ext cx="4470599" cy="2235299"/>
          </a:xfrm>
          <a:prstGeom prst="rect">
            <a:avLst/>
          </a:prstGeom>
          <a:noFill/>
          <a:ln>
            <a:noFill/>
          </a:ln>
        </p:spPr>
      </p:pic>
      <p:pic>
        <p:nvPicPr>
          <p:cNvPr id="5718" name="Google Shape;5718;p277"/>
          <p:cNvPicPr preferRelativeResize="0"/>
          <p:nvPr/>
        </p:nvPicPr>
        <p:blipFill>
          <a:blip r:embed="rId4">
            <a:alphaModFix/>
          </a:blip>
          <a:stretch>
            <a:fillRect/>
          </a:stretch>
        </p:blipFill>
        <p:spPr>
          <a:xfrm>
            <a:off x="4673399" y="2423440"/>
            <a:ext cx="4470602" cy="264926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22"/>
        <p:cNvGrpSpPr/>
        <p:nvPr/>
      </p:nvGrpSpPr>
      <p:grpSpPr>
        <a:xfrm>
          <a:off x="0" y="0"/>
          <a:ext cx="0" cy="0"/>
          <a:chOff x="0" y="0"/>
          <a:chExt cx="0" cy="0"/>
        </a:xfrm>
      </p:grpSpPr>
      <p:sp>
        <p:nvSpPr>
          <p:cNvPr id="5723" name="Google Shape;5723;p278"/>
          <p:cNvSpPr txBox="1">
            <a:spLocks noGrp="1"/>
          </p:cNvSpPr>
          <p:nvPr>
            <p:ph type="subTitle" idx="1"/>
          </p:nvPr>
        </p:nvSpPr>
        <p:spPr>
          <a:xfrm>
            <a:off x="676475" y="3530775"/>
            <a:ext cx="4220100" cy="639000"/>
          </a:xfrm>
          <a:prstGeom prst="rect">
            <a:avLst/>
          </a:prstGeom>
        </p:spPr>
        <p:txBody>
          <a:bodyPr spcFirstLastPara="1" wrap="square" lIns="0" tIns="182875" rIns="91425" bIns="0" anchor="t" anchorCtr="0">
            <a:noAutofit/>
          </a:bodyPr>
          <a:lstStyle/>
          <a:p>
            <a:pPr marL="0" lvl="0" indent="0" algn="l" rtl="0">
              <a:spcBef>
                <a:spcPts val="0"/>
              </a:spcBef>
              <a:spcAft>
                <a:spcPts val="0"/>
              </a:spcAft>
              <a:buNone/>
            </a:pPr>
            <a:r>
              <a:rPr lang="en"/>
              <a:t>Trimble MX60</a:t>
            </a:r>
            <a:endParaRPr/>
          </a:p>
        </p:txBody>
      </p:sp>
      <p:pic>
        <p:nvPicPr>
          <p:cNvPr id="5724" name="Google Shape;5724;p278"/>
          <p:cNvPicPr preferRelativeResize="0">
            <a:picLocks noGrp="1"/>
          </p:cNvPicPr>
          <p:nvPr>
            <p:ph type="pic" idx="2"/>
          </p:nvPr>
        </p:nvPicPr>
        <p:blipFill rotWithShape="1">
          <a:blip r:embed="rId3">
            <a:alphaModFix/>
          </a:blip>
          <a:srcRect l="22483" r="22477"/>
          <a:stretch/>
        </p:blipFill>
        <p:spPr>
          <a:xfrm>
            <a:off x="4896625" y="0"/>
            <a:ext cx="4247398" cy="5143501"/>
          </a:xfrm>
          <a:prstGeom prst="rect">
            <a:avLst/>
          </a:prstGeom>
        </p:spPr>
      </p:pic>
      <p:sp>
        <p:nvSpPr>
          <p:cNvPr id="5725" name="Google Shape;5725;p278"/>
          <p:cNvSpPr txBox="1">
            <a:spLocks noGrp="1"/>
          </p:cNvSpPr>
          <p:nvPr>
            <p:ph type="title"/>
          </p:nvPr>
        </p:nvSpPr>
        <p:spPr>
          <a:xfrm>
            <a:off x="676475" y="1929375"/>
            <a:ext cx="4220100" cy="1601400"/>
          </a:xfrm>
          <a:prstGeom prst="rect">
            <a:avLst/>
          </a:prstGeom>
        </p:spPr>
        <p:txBody>
          <a:bodyPr spcFirstLastPara="1" wrap="square" lIns="0" tIns="0" rIns="91425" bIns="228600" anchor="b" anchorCtr="0">
            <a:noAutofit/>
          </a:bodyPr>
          <a:lstStyle/>
          <a:p>
            <a:pPr marL="0" lvl="0" indent="0" algn="l" rtl="0">
              <a:spcBef>
                <a:spcPts val="0"/>
              </a:spcBef>
              <a:spcAft>
                <a:spcPts val="0"/>
              </a:spcAft>
              <a:buNone/>
            </a:pPr>
            <a:r>
              <a:rPr lang="en"/>
              <a:t>Top Applications</a:t>
            </a:r>
            <a:endParaRPr/>
          </a:p>
        </p:txBody>
      </p:sp>
      <p:sp>
        <p:nvSpPr>
          <p:cNvPr id="5726" name="Google Shape;5726;p278"/>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77"/>
        <p:cNvGrpSpPr/>
        <p:nvPr/>
      </p:nvGrpSpPr>
      <p:grpSpPr>
        <a:xfrm>
          <a:off x="0" y="0"/>
          <a:ext cx="0" cy="0"/>
          <a:chOff x="0" y="0"/>
          <a:chExt cx="0" cy="0"/>
        </a:xfrm>
      </p:grpSpPr>
      <p:sp>
        <p:nvSpPr>
          <p:cNvPr id="5278" name="Google Shape;5278;p252"/>
          <p:cNvSpPr txBox="1"/>
          <p:nvPr/>
        </p:nvSpPr>
        <p:spPr>
          <a:xfrm>
            <a:off x="945200" y="2833341"/>
            <a:ext cx="3864600" cy="642300"/>
          </a:xfrm>
          <a:prstGeom prst="rect">
            <a:avLst/>
          </a:prstGeom>
          <a:noFill/>
          <a:ln>
            <a:noFill/>
          </a:ln>
        </p:spPr>
        <p:txBody>
          <a:bodyPr spcFirstLastPara="1" wrap="square" lIns="0" tIns="91425" rIns="0" bIns="91425" anchor="t" anchorCtr="0">
            <a:noAutofit/>
          </a:bodyPr>
          <a:lstStyle/>
          <a:p>
            <a:pPr marL="457200" lvl="0" indent="-304800" algn="l" rtl="0">
              <a:lnSpc>
                <a:spcPct val="115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Core, Pro and Premium configurations</a:t>
            </a:r>
            <a:endParaRPr sz="1200">
              <a:solidFill>
                <a:schemeClr val="lt1"/>
              </a:solidFill>
              <a:latin typeface="Open Sans"/>
              <a:ea typeface="Open Sans"/>
              <a:cs typeface="Open Sans"/>
              <a:sym typeface="Open Sans"/>
            </a:endParaRPr>
          </a:p>
          <a:p>
            <a:pPr marL="457200" lvl="0" indent="-304800" algn="l" rtl="0">
              <a:lnSpc>
                <a:spcPct val="115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Different performance needs and price points</a:t>
            </a:r>
            <a:endParaRPr sz="1200">
              <a:solidFill>
                <a:schemeClr val="lt1"/>
              </a:solidFill>
              <a:latin typeface="Open Sans"/>
              <a:ea typeface="Open Sans"/>
              <a:cs typeface="Open Sans"/>
              <a:sym typeface="Open Sans"/>
            </a:endParaRPr>
          </a:p>
          <a:p>
            <a:pPr marL="457200" lvl="0" indent="-304800" algn="l" rtl="0">
              <a:lnSpc>
                <a:spcPct val="115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Competitive lineup</a:t>
            </a:r>
            <a:endParaRPr sz="1200">
              <a:solidFill>
                <a:schemeClr val="lt1"/>
              </a:solidFill>
              <a:latin typeface="Open Sans"/>
              <a:ea typeface="Open Sans"/>
              <a:cs typeface="Open Sans"/>
              <a:sym typeface="Open Sans"/>
            </a:endParaRPr>
          </a:p>
        </p:txBody>
      </p:sp>
      <p:pic>
        <p:nvPicPr>
          <p:cNvPr id="5279" name="Google Shape;5279;p252"/>
          <p:cNvPicPr preferRelativeResize="0"/>
          <p:nvPr/>
        </p:nvPicPr>
        <p:blipFill rotWithShape="1">
          <a:blip r:embed="rId3">
            <a:alphaModFix/>
          </a:blip>
          <a:srcRect l="13607" r="38292"/>
          <a:stretch/>
        </p:blipFill>
        <p:spPr>
          <a:xfrm>
            <a:off x="5450700" y="0"/>
            <a:ext cx="3711900" cy="5143500"/>
          </a:xfrm>
          <a:prstGeom prst="rect">
            <a:avLst/>
          </a:prstGeom>
          <a:noFill/>
          <a:ln>
            <a:noFill/>
          </a:ln>
        </p:spPr>
      </p:pic>
      <p:sp>
        <p:nvSpPr>
          <p:cNvPr id="5280" name="Google Shape;5280;p252"/>
          <p:cNvSpPr txBox="1"/>
          <p:nvPr/>
        </p:nvSpPr>
        <p:spPr>
          <a:xfrm>
            <a:off x="945200" y="4092500"/>
            <a:ext cx="4145700" cy="885600"/>
          </a:xfrm>
          <a:prstGeom prst="rect">
            <a:avLst/>
          </a:prstGeom>
          <a:noFill/>
          <a:ln>
            <a:noFill/>
          </a:ln>
        </p:spPr>
        <p:txBody>
          <a:bodyPr spcFirstLastPara="1" wrap="square" lIns="0" tIns="91425" rIns="0" bIns="91425" anchor="t" anchorCtr="0">
            <a:noAutofit/>
          </a:bodyPr>
          <a:lstStyle/>
          <a:p>
            <a:pPr marL="457200" lvl="0" indent="-304800" algn="l" rtl="0">
              <a:lnSpc>
                <a:spcPct val="115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New POSPac, TBC and TMX releases</a:t>
            </a:r>
            <a:endParaRPr sz="1200">
              <a:solidFill>
                <a:schemeClr val="lt1"/>
              </a:solidFill>
              <a:latin typeface="Open Sans"/>
              <a:ea typeface="Open Sans"/>
              <a:cs typeface="Open Sans"/>
              <a:sym typeface="Open Sans"/>
            </a:endParaRPr>
          </a:p>
          <a:p>
            <a:pPr marL="457200" lvl="0" indent="-304800" algn="l" rtl="0">
              <a:lnSpc>
                <a:spcPct val="115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New LiDAR QC point cloud alignment tools</a:t>
            </a:r>
            <a:endParaRPr sz="1200">
              <a:solidFill>
                <a:schemeClr val="lt1"/>
              </a:solidFill>
              <a:latin typeface="Open Sans"/>
              <a:ea typeface="Open Sans"/>
              <a:cs typeface="Open Sans"/>
              <a:sym typeface="Open Sans"/>
            </a:endParaRPr>
          </a:p>
        </p:txBody>
      </p:sp>
      <p:sp>
        <p:nvSpPr>
          <p:cNvPr id="5281" name="Google Shape;5281;p252"/>
          <p:cNvSpPr txBox="1">
            <a:spLocks noGrp="1"/>
          </p:cNvSpPr>
          <p:nvPr>
            <p:ph type="title"/>
          </p:nvPr>
        </p:nvSpPr>
        <p:spPr>
          <a:xfrm>
            <a:off x="676650" y="-193325"/>
            <a:ext cx="7790700" cy="12894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r>
              <a:rPr lang="en" sz="2800" b="1" dirty="0">
                <a:latin typeface="Open Sans Light"/>
                <a:ea typeface="Open Sans Light"/>
                <a:cs typeface="Open Sans Light"/>
                <a:sym typeface="Open Sans Light"/>
              </a:rPr>
              <a:t>Trimble MX60 Core, Pro and Premium</a:t>
            </a:r>
            <a:endParaRPr sz="2800" b="1" dirty="0">
              <a:latin typeface="Open Sans Light"/>
              <a:ea typeface="Open Sans Light"/>
              <a:cs typeface="Open Sans Light"/>
              <a:sym typeface="Open Sans Light"/>
            </a:endParaRPr>
          </a:p>
        </p:txBody>
      </p:sp>
      <p:sp>
        <p:nvSpPr>
          <p:cNvPr id="5282" name="Google Shape;5282;p252"/>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283" name="Google Shape;5283;p252"/>
          <p:cNvSpPr txBox="1"/>
          <p:nvPr/>
        </p:nvSpPr>
        <p:spPr>
          <a:xfrm>
            <a:off x="945175" y="1289291"/>
            <a:ext cx="3903000" cy="322200"/>
          </a:xfrm>
          <a:prstGeom prst="rect">
            <a:avLst/>
          </a:prstGeom>
          <a:noFill/>
          <a:ln>
            <a:noFill/>
          </a:ln>
        </p:spPr>
        <p:txBody>
          <a:bodyPr spcFirstLastPara="1" wrap="square" lIns="0" tIns="91425" rIns="0" bIns="91425" anchor="t" anchorCtr="0">
            <a:noAutofit/>
          </a:bodyPr>
          <a:lstStyle/>
          <a:p>
            <a:pPr marL="0" lvl="0" indent="0" algn="l" rtl="0">
              <a:lnSpc>
                <a:spcPct val="115000"/>
              </a:lnSpc>
              <a:spcBef>
                <a:spcPts val="0"/>
              </a:spcBef>
              <a:spcAft>
                <a:spcPts val="1600"/>
              </a:spcAft>
              <a:buNone/>
            </a:pPr>
            <a:r>
              <a:rPr lang="en" b="1">
                <a:solidFill>
                  <a:srgbClr val="FBAD26"/>
                </a:solidFill>
                <a:latin typeface="Open Sans"/>
                <a:ea typeface="Open Sans"/>
                <a:cs typeface="Open Sans"/>
                <a:sym typeface="Open Sans"/>
              </a:rPr>
              <a:t>Updated Hardware Components</a:t>
            </a:r>
            <a:endParaRPr>
              <a:solidFill>
                <a:srgbClr val="FBAD26"/>
              </a:solidFill>
              <a:latin typeface="Open Sans"/>
              <a:ea typeface="Open Sans"/>
              <a:cs typeface="Open Sans"/>
              <a:sym typeface="Open Sans"/>
            </a:endParaRPr>
          </a:p>
        </p:txBody>
      </p:sp>
      <p:sp>
        <p:nvSpPr>
          <p:cNvPr id="5284" name="Google Shape;5284;p252"/>
          <p:cNvSpPr txBox="1"/>
          <p:nvPr/>
        </p:nvSpPr>
        <p:spPr>
          <a:xfrm>
            <a:off x="945200" y="1566091"/>
            <a:ext cx="3626700" cy="797400"/>
          </a:xfrm>
          <a:prstGeom prst="rect">
            <a:avLst/>
          </a:prstGeom>
          <a:noFill/>
          <a:ln>
            <a:noFill/>
          </a:ln>
        </p:spPr>
        <p:txBody>
          <a:bodyPr spcFirstLastPara="1" wrap="square" lIns="0" tIns="91425" rIns="0" bIns="91425" anchor="t" anchorCtr="0">
            <a:noAutofit/>
          </a:bodyPr>
          <a:lstStyle/>
          <a:p>
            <a:pPr marL="457200" lvl="0" indent="-304800" algn="l" rtl="0">
              <a:lnSpc>
                <a:spcPct val="115000"/>
              </a:lnSpc>
              <a:spcBef>
                <a:spcPts val="0"/>
              </a:spcBef>
              <a:spcAft>
                <a:spcPts val="0"/>
              </a:spcAft>
              <a:buClr>
                <a:schemeClr val="lt1"/>
              </a:buClr>
              <a:buSzPts val="1200"/>
              <a:buFont typeface="Open Sans"/>
              <a:buChar char="●"/>
            </a:pPr>
            <a:r>
              <a:rPr lang="en" sz="1200" dirty="0">
                <a:solidFill>
                  <a:schemeClr val="lt1"/>
                </a:solidFill>
                <a:latin typeface="Open Sans"/>
                <a:ea typeface="Open Sans"/>
                <a:cs typeface="Open Sans"/>
                <a:sym typeface="Open Sans"/>
              </a:rPr>
              <a:t>New Trimble LiDAR system</a:t>
            </a:r>
            <a:endParaRPr sz="1200" dirty="0">
              <a:solidFill>
                <a:schemeClr val="lt1"/>
              </a:solidFill>
              <a:latin typeface="Open Sans"/>
              <a:ea typeface="Open Sans"/>
              <a:cs typeface="Open Sans"/>
              <a:sym typeface="Open Sans"/>
            </a:endParaRPr>
          </a:p>
          <a:p>
            <a:pPr marL="457200" lvl="0" indent="-304800" algn="l" rtl="0">
              <a:lnSpc>
                <a:spcPct val="115000"/>
              </a:lnSpc>
              <a:spcBef>
                <a:spcPts val="0"/>
              </a:spcBef>
              <a:spcAft>
                <a:spcPts val="0"/>
              </a:spcAft>
              <a:buClr>
                <a:schemeClr val="lt1"/>
              </a:buClr>
              <a:buSzPts val="1200"/>
              <a:buFont typeface="Open Sans"/>
              <a:buChar char="●"/>
            </a:pPr>
            <a:r>
              <a:rPr lang="en" sz="1200" dirty="0">
                <a:solidFill>
                  <a:schemeClr val="lt1"/>
                </a:solidFill>
                <a:latin typeface="Open Sans"/>
                <a:ea typeface="Open Sans"/>
                <a:cs typeface="Open Sans"/>
                <a:sym typeface="Open Sans"/>
              </a:rPr>
              <a:t>New 360 and backward camera</a:t>
            </a:r>
            <a:endParaRPr sz="1200" dirty="0">
              <a:solidFill>
                <a:schemeClr val="lt1"/>
              </a:solidFill>
              <a:latin typeface="Open Sans"/>
              <a:ea typeface="Open Sans"/>
              <a:cs typeface="Open Sans"/>
              <a:sym typeface="Open Sans"/>
            </a:endParaRPr>
          </a:p>
          <a:p>
            <a:pPr marL="457200" lvl="0" indent="-304800" algn="l" rtl="0">
              <a:lnSpc>
                <a:spcPct val="115000"/>
              </a:lnSpc>
              <a:spcBef>
                <a:spcPts val="0"/>
              </a:spcBef>
              <a:spcAft>
                <a:spcPts val="0"/>
              </a:spcAft>
              <a:buClr>
                <a:schemeClr val="lt1"/>
              </a:buClr>
              <a:buSzPts val="1200"/>
              <a:buFont typeface="Open Sans"/>
              <a:buChar char="●"/>
            </a:pPr>
            <a:r>
              <a:rPr lang="en" sz="1200" dirty="0">
                <a:solidFill>
                  <a:schemeClr val="lt1"/>
                </a:solidFill>
                <a:latin typeface="Open Sans"/>
                <a:ea typeface="Open Sans"/>
                <a:cs typeface="Open Sans"/>
                <a:sym typeface="Open Sans"/>
              </a:rPr>
              <a:t>Improved positioning system</a:t>
            </a:r>
            <a:endParaRPr sz="1200" dirty="0">
              <a:solidFill>
                <a:schemeClr val="lt1"/>
              </a:solidFill>
              <a:latin typeface="Open Sans"/>
              <a:ea typeface="Open Sans"/>
              <a:cs typeface="Open Sans"/>
              <a:sym typeface="Open Sans"/>
            </a:endParaRPr>
          </a:p>
        </p:txBody>
      </p:sp>
      <p:sp>
        <p:nvSpPr>
          <p:cNvPr id="5285" name="Google Shape;5285;p252"/>
          <p:cNvSpPr txBox="1"/>
          <p:nvPr/>
        </p:nvSpPr>
        <p:spPr>
          <a:xfrm>
            <a:off x="945175" y="2510516"/>
            <a:ext cx="3759600" cy="322200"/>
          </a:xfrm>
          <a:prstGeom prst="rect">
            <a:avLst/>
          </a:prstGeom>
          <a:noFill/>
          <a:ln>
            <a:noFill/>
          </a:ln>
        </p:spPr>
        <p:txBody>
          <a:bodyPr spcFirstLastPara="1" wrap="square" lIns="0" tIns="91425" rIns="0" bIns="91425" anchor="t" anchorCtr="0">
            <a:noAutofit/>
          </a:bodyPr>
          <a:lstStyle/>
          <a:p>
            <a:pPr marL="0" lvl="0" indent="0" algn="l" rtl="0">
              <a:lnSpc>
                <a:spcPct val="115000"/>
              </a:lnSpc>
              <a:spcBef>
                <a:spcPts val="0"/>
              </a:spcBef>
              <a:spcAft>
                <a:spcPts val="1600"/>
              </a:spcAft>
              <a:buNone/>
            </a:pPr>
            <a:r>
              <a:rPr lang="en" b="1">
                <a:solidFill>
                  <a:srgbClr val="FBAD26"/>
                </a:solidFill>
                <a:latin typeface="Open Sans"/>
                <a:ea typeface="Open Sans"/>
                <a:cs typeface="Open Sans"/>
                <a:sym typeface="Open Sans"/>
              </a:rPr>
              <a:t>New Configuration Options</a:t>
            </a:r>
            <a:endParaRPr b="1">
              <a:solidFill>
                <a:srgbClr val="FBAD26"/>
              </a:solidFill>
              <a:latin typeface="Open Sans"/>
              <a:ea typeface="Open Sans"/>
              <a:cs typeface="Open Sans"/>
              <a:sym typeface="Open Sans"/>
            </a:endParaRPr>
          </a:p>
        </p:txBody>
      </p:sp>
      <p:sp>
        <p:nvSpPr>
          <p:cNvPr id="5286" name="Google Shape;5286;p252"/>
          <p:cNvSpPr txBox="1"/>
          <p:nvPr/>
        </p:nvSpPr>
        <p:spPr>
          <a:xfrm>
            <a:off x="945175" y="3781075"/>
            <a:ext cx="4027500" cy="311400"/>
          </a:xfrm>
          <a:prstGeom prst="rect">
            <a:avLst/>
          </a:prstGeom>
          <a:noFill/>
          <a:ln>
            <a:noFill/>
          </a:ln>
        </p:spPr>
        <p:txBody>
          <a:bodyPr spcFirstLastPara="1" wrap="square" lIns="0" tIns="91425" rIns="0" bIns="91425" anchor="t" anchorCtr="0">
            <a:noAutofit/>
          </a:bodyPr>
          <a:lstStyle/>
          <a:p>
            <a:pPr marL="0" lvl="0" indent="0" algn="l" rtl="0">
              <a:lnSpc>
                <a:spcPct val="115000"/>
              </a:lnSpc>
              <a:spcBef>
                <a:spcPts val="0"/>
              </a:spcBef>
              <a:spcAft>
                <a:spcPts val="1600"/>
              </a:spcAft>
              <a:buNone/>
            </a:pPr>
            <a:r>
              <a:rPr lang="en" b="1">
                <a:solidFill>
                  <a:srgbClr val="FBAD26"/>
                </a:solidFill>
                <a:latin typeface="Open Sans"/>
                <a:ea typeface="Open Sans"/>
                <a:cs typeface="Open Sans"/>
                <a:sym typeface="Open Sans"/>
              </a:rPr>
              <a:t>Advanced Software Solutions</a:t>
            </a:r>
            <a:endParaRPr b="1">
              <a:solidFill>
                <a:srgbClr val="FBAD26"/>
              </a:solidFill>
              <a:latin typeface="Open Sans"/>
              <a:ea typeface="Open Sans"/>
              <a:cs typeface="Open Sans"/>
              <a:sym typeface="Open Sans"/>
            </a:endParaRPr>
          </a:p>
        </p:txBody>
      </p:sp>
      <p:grpSp>
        <p:nvGrpSpPr>
          <p:cNvPr id="5287" name="Google Shape;5287;p252"/>
          <p:cNvGrpSpPr/>
          <p:nvPr/>
        </p:nvGrpSpPr>
        <p:grpSpPr>
          <a:xfrm>
            <a:off x="8648263" y="4659742"/>
            <a:ext cx="313719" cy="338062"/>
            <a:chOff x="3976677" y="2333625"/>
            <a:chExt cx="876309" cy="944307"/>
          </a:xfrm>
        </p:grpSpPr>
        <p:sp>
          <p:nvSpPr>
            <p:cNvPr id="5288" name="Google Shape;5288;p252"/>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89" name="Google Shape;5289;p252"/>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90" name="Google Shape;5290;p252"/>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91" name="Google Shape;5291;p252"/>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92" name="Google Shape;5292;p252"/>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93" name="Google Shape;5293;p252"/>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94" name="Google Shape;5294;p252"/>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95" name="Google Shape;5295;p252"/>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96" name="Google Shape;5296;p252"/>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97" name="Google Shape;5297;p252"/>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98" name="Google Shape;5298;p252"/>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299" name="Google Shape;5299;p252"/>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300" name="Google Shape;5300;p252"/>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301" name="Google Shape;5301;p252"/>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pic>
        <p:nvPicPr>
          <p:cNvPr id="5302" name="Google Shape;5302;p252"/>
          <p:cNvPicPr preferRelativeResize="0"/>
          <p:nvPr/>
        </p:nvPicPr>
        <p:blipFill>
          <a:blip r:embed="rId4">
            <a:alphaModFix/>
          </a:blip>
          <a:stretch>
            <a:fillRect/>
          </a:stretch>
        </p:blipFill>
        <p:spPr>
          <a:xfrm>
            <a:off x="262613" y="1289291"/>
            <a:ext cx="401300" cy="401300"/>
          </a:xfrm>
          <a:prstGeom prst="rect">
            <a:avLst/>
          </a:prstGeom>
          <a:noFill/>
          <a:ln>
            <a:noFill/>
          </a:ln>
        </p:spPr>
      </p:pic>
      <p:sp>
        <p:nvSpPr>
          <p:cNvPr id="5303" name="Google Shape;5303;p252"/>
          <p:cNvSpPr/>
          <p:nvPr/>
        </p:nvSpPr>
        <p:spPr>
          <a:xfrm>
            <a:off x="293248" y="2571741"/>
            <a:ext cx="340040" cy="306464"/>
          </a:xfrm>
          <a:custGeom>
            <a:avLst/>
            <a:gdLst/>
            <a:ahLst/>
            <a:cxnLst/>
            <a:rect l="l" t="t" r="r" b="b"/>
            <a:pathLst>
              <a:path w="453386" h="408619" extrusionOk="0">
                <a:moveTo>
                  <a:pt x="391865" y="163595"/>
                </a:moveTo>
                <a:lnTo>
                  <a:pt x="450633" y="104117"/>
                </a:lnTo>
                <a:cubicBezTo>
                  <a:pt x="452707" y="102019"/>
                  <a:pt x="453693" y="99080"/>
                  <a:pt x="453303" y="96155"/>
                </a:cubicBezTo>
                <a:cubicBezTo>
                  <a:pt x="452912" y="93234"/>
                  <a:pt x="451182" y="90658"/>
                  <a:pt x="448634" y="89179"/>
                </a:cubicBezTo>
                <a:lnTo>
                  <a:pt x="296615" y="1282"/>
                </a:lnTo>
                <a:cubicBezTo>
                  <a:pt x="292866" y="-885"/>
                  <a:pt x="288113" y="-257"/>
                  <a:pt x="285071" y="2831"/>
                </a:cubicBezTo>
                <a:lnTo>
                  <a:pt x="226693" y="61899"/>
                </a:lnTo>
                <a:lnTo>
                  <a:pt x="168320" y="2830"/>
                </a:lnTo>
                <a:cubicBezTo>
                  <a:pt x="165260" y="-253"/>
                  <a:pt x="160530" y="-891"/>
                  <a:pt x="156777" y="1281"/>
                </a:cubicBezTo>
                <a:lnTo>
                  <a:pt x="4758" y="89178"/>
                </a:lnTo>
                <a:cubicBezTo>
                  <a:pt x="2204" y="90657"/>
                  <a:pt x="480" y="93234"/>
                  <a:pt x="84" y="96154"/>
                </a:cubicBezTo>
                <a:cubicBezTo>
                  <a:pt x="-306" y="99079"/>
                  <a:pt x="675" y="102018"/>
                  <a:pt x="2749" y="104116"/>
                </a:cubicBezTo>
                <a:lnTo>
                  <a:pt x="61518" y="163594"/>
                </a:lnTo>
                <a:lnTo>
                  <a:pt x="2749" y="223067"/>
                </a:lnTo>
                <a:cubicBezTo>
                  <a:pt x="675" y="225170"/>
                  <a:pt x="-306" y="228109"/>
                  <a:pt x="84" y="231030"/>
                </a:cubicBezTo>
                <a:cubicBezTo>
                  <a:pt x="480" y="233960"/>
                  <a:pt x="2205" y="236536"/>
                  <a:pt x="4758" y="238006"/>
                </a:cubicBezTo>
                <a:lnTo>
                  <a:pt x="63438" y="271932"/>
                </a:lnTo>
                <a:cubicBezTo>
                  <a:pt x="63429" y="272101"/>
                  <a:pt x="63341" y="272243"/>
                  <a:pt x="63341" y="272413"/>
                </a:cubicBezTo>
                <a:lnTo>
                  <a:pt x="63341" y="314643"/>
                </a:lnTo>
                <a:cubicBezTo>
                  <a:pt x="63341" y="318122"/>
                  <a:pt x="65233" y="321322"/>
                  <a:pt x="68280" y="322997"/>
                </a:cubicBezTo>
                <a:lnTo>
                  <a:pt x="222108" y="407447"/>
                </a:lnTo>
                <a:cubicBezTo>
                  <a:pt x="222299" y="407552"/>
                  <a:pt x="222510" y="407591"/>
                  <a:pt x="222706" y="407682"/>
                </a:cubicBezTo>
                <a:cubicBezTo>
                  <a:pt x="222934" y="407788"/>
                  <a:pt x="223162" y="407866"/>
                  <a:pt x="223398" y="407955"/>
                </a:cubicBezTo>
                <a:cubicBezTo>
                  <a:pt x="224468" y="408351"/>
                  <a:pt x="225571" y="408620"/>
                  <a:pt x="226693" y="408620"/>
                </a:cubicBezTo>
                <a:cubicBezTo>
                  <a:pt x="227816" y="408620"/>
                  <a:pt x="228919" y="408350"/>
                  <a:pt x="229989" y="407955"/>
                </a:cubicBezTo>
                <a:cubicBezTo>
                  <a:pt x="230225" y="407867"/>
                  <a:pt x="230454" y="407788"/>
                  <a:pt x="230681" y="407682"/>
                </a:cubicBezTo>
                <a:cubicBezTo>
                  <a:pt x="230877" y="407592"/>
                  <a:pt x="231088" y="407552"/>
                  <a:pt x="231279" y="407447"/>
                </a:cubicBezTo>
                <a:lnTo>
                  <a:pt x="385111" y="322997"/>
                </a:lnTo>
                <a:cubicBezTo>
                  <a:pt x="388153" y="321322"/>
                  <a:pt x="390051" y="318123"/>
                  <a:pt x="390051" y="314643"/>
                </a:cubicBezTo>
                <a:lnTo>
                  <a:pt x="390051" y="272413"/>
                </a:lnTo>
                <a:cubicBezTo>
                  <a:pt x="390051" y="272243"/>
                  <a:pt x="389962" y="272101"/>
                  <a:pt x="389954" y="271932"/>
                </a:cubicBezTo>
                <a:lnTo>
                  <a:pt x="448634" y="238006"/>
                </a:lnTo>
                <a:cubicBezTo>
                  <a:pt x="451183" y="236536"/>
                  <a:pt x="452912" y="233960"/>
                  <a:pt x="453303" y="231030"/>
                </a:cubicBezTo>
                <a:cubicBezTo>
                  <a:pt x="453693" y="228109"/>
                  <a:pt x="452707" y="225170"/>
                  <a:pt x="450633" y="223068"/>
                </a:cubicBezTo>
                <a:lnTo>
                  <a:pt x="391865" y="163595"/>
                </a:lnTo>
                <a:close/>
                <a:moveTo>
                  <a:pt x="226693" y="240728"/>
                </a:moveTo>
                <a:lnTo>
                  <a:pt x="93292" y="163592"/>
                </a:lnTo>
                <a:lnTo>
                  <a:pt x="226693" y="86456"/>
                </a:lnTo>
                <a:lnTo>
                  <a:pt x="360090" y="163593"/>
                </a:lnTo>
                <a:lnTo>
                  <a:pt x="226693" y="240728"/>
                </a:lnTo>
                <a:close/>
                <a:moveTo>
                  <a:pt x="293443" y="21457"/>
                </a:moveTo>
                <a:lnTo>
                  <a:pt x="428421" y="99499"/>
                </a:lnTo>
                <a:lnTo>
                  <a:pt x="377112" y="151427"/>
                </a:lnTo>
                <a:lnTo>
                  <a:pt x="242134" y="73381"/>
                </a:lnTo>
                <a:lnTo>
                  <a:pt x="293443" y="21457"/>
                </a:lnTo>
                <a:close/>
                <a:moveTo>
                  <a:pt x="159939" y="21457"/>
                </a:moveTo>
                <a:lnTo>
                  <a:pt x="211253" y="73380"/>
                </a:lnTo>
                <a:lnTo>
                  <a:pt x="76279" y="151426"/>
                </a:lnTo>
                <a:lnTo>
                  <a:pt x="24966" y="99498"/>
                </a:lnTo>
                <a:lnTo>
                  <a:pt x="159939" y="21457"/>
                </a:lnTo>
                <a:close/>
                <a:moveTo>
                  <a:pt x="76279" y="175759"/>
                </a:moveTo>
                <a:lnTo>
                  <a:pt x="211253" y="253801"/>
                </a:lnTo>
                <a:lnTo>
                  <a:pt x="159939" y="305732"/>
                </a:lnTo>
                <a:lnTo>
                  <a:pt x="24966" y="227690"/>
                </a:lnTo>
                <a:lnTo>
                  <a:pt x="76279" y="175759"/>
                </a:lnTo>
                <a:close/>
                <a:moveTo>
                  <a:pt x="82391" y="282891"/>
                </a:moveTo>
                <a:lnTo>
                  <a:pt x="156777" y="325899"/>
                </a:lnTo>
                <a:cubicBezTo>
                  <a:pt x="158265" y="326764"/>
                  <a:pt x="159907" y="327183"/>
                  <a:pt x="161540" y="327183"/>
                </a:cubicBezTo>
                <a:cubicBezTo>
                  <a:pt x="164023" y="327183"/>
                  <a:pt x="166483" y="326215"/>
                  <a:pt x="168320" y="324355"/>
                </a:cubicBezTo>
                <a:lnTo>
                  <a:pt x="217168" y="274920"/>
                </a:lnTo>
                <a:lnTo>
                  <a:pt x="217168" y="383000"/>
                </a:lnTo>
                <a:lnTo>
                  <a:pt x="82391" y="309006"/>
                </a:lnTo>
                <a:lnTo>
                  <a:pt x="82391" y="282891"/>
                </a:lnTo>
                <a:close/>
                <a:moveTo>
                  <a:pt x="371001" y="309006"/>
                </a:moveTo>
                <a:lnTo>
                  <a:pt x="236218" y="383000"/>
                </a:lnTo>
                <a:lnTo>
                  <a:pt x="236218" y="274919"/>
                </a:lnTo>
                <a:lnTo>
                  <a:pt x="285071" y="324355"/>
                </a:lnTo>
                <a:cubicBezTo>
                  <a:pt x="286904" y="326215"/>
                  <a:pt x="289359" y="327183"/>
                  <a:pt x="291843" y="327183"/>
                </a:cubicBezTo>
                <a:cubicBezTo>
                  <a:pt x="293480" y="327183"/>
                  <a:pt x="295126" y="326765"/>
                  <a:pt x="296615" y="325899"/>
                </a:cubicBezTo>
                <a:lnTo>
                  <a:pt x="371001" y="282891"/>
                </a:lnTo>
                <a:lnTo>
                  <a:pt x="371001" y="309006"/>
                </a:lnTo>
                <a:close/>
                <a:moveTo>
                  <a:pt x="293443" y="305732"/>
                </a:moveTo>
                <a:lnTo>
                  <a:pt x="242134" y="253801"/>
                </a:lnTo>
                <a:lnTo>
                  <a:pt x="377112" y="175759"/>
                </a:lnTo>
                <a:lnTo>
                  <a:pt x="428421" y="227690"/>
                </a:lnTo>
                <a:lnTo>
                  <a:pt x="293443" y="305732"/>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5304" name="Google Shape;5304;p252"/>
          <p:cNvSpPr/>
          <p:nvPr/>
        </p:nvSpPr>
        <p:spPr>
          <a:xfrm>
            <a:off x="293251" y="3898383"/>
            <a:ext cx="340042" cy="299323"/>
          </a:xfrm>
          <a:custGeom>
            <a:avLst/>
            <a:gdLst/>
            <a:ahLst/>
            <a:cxnLst/>
            <a:rect l="l" t="t" r="r" b="b"/>
            <a:pathLst>
              <a:path w="453389" h="399097" extrusionOk="0">
                <a:moveTo>
                  <a:pt x="424148" y="0"/>
                </a:moveTo>
                <a:lnTo>
                  <a:pt x="29242" y="0"/>
                </a:lnTo>
                <a:cubicBezTo>
                  <a:pt x="13145" y="0"/>
                  <a:pt x="0" y="13144"/>
                  <a:pt x="0" y="29242"/>
                </a:cubicBezTo>
                <a:lnTo>
                  <a:pt x="0" y="315563"/>
                </a:lnTo>
                <a:cubicBezTo>
                  <a:pt x="0" y="331661"/>
                  <a:pt x="13145" y="344805"/>
                  <a:pt x="29242" y="344805"/>
                </a:cubicBezTo>
                <a:lnTo>
                  <a:pt x="217170" y="344805"/>
                </a:lnTo>
                <a:lnTo>
                  <a:pt x="217170" y="380048"/>
                </a:lnTo>
                <a:lnTo>
                  <a:pt x="145256" y="380048"/>
                </a:lnTo>
                <a:cubicBezTo>
                  <a:pt x="140018" y="380048"/>
                  <a:pt x="135731" y="384334"/>
                  <a:pt x="135731" y="389573"/>
                </a:cubicBezTo>
                <a:cubicBezTo>
                  <a:pt x="135731" y="394811"/>
                  <a:pt x="140018" y="399098"/>
                  <a:pt x="145256" y="399098"/>
                </a:cubicBezTo>
                <a:lnTo>
                  <a:pt x="308134" y="399098"/>
                </a:lnTo>
                <a:cubicBezTo>
                  <a:pt x="313373" y="399098"/>
                  <a:pt x="317659" y="394811"/>
                  <a:pt x="317659" y="389573"/>
                </a:cubicBezTo>
                <a:cubicBezTo>
                  <a:pt x="317659" y="384334"/>
                  <a:pt x="313373" y="380048"/>
                  <a:pt x="308134" y="380048"/>
                </a:cubicBezTo>
                <a:lnTo>
                  <a:pt x="236220" y="380048"/>
                </a:lnTo>
                <a:lnTo>
                  <a:pt x="236220" y="344805"/>
                </a:lnTo>
                <a:lnTo>
                  <a:pt x="424148" y="344805"/>
                </a:lnTo>
                <a:cubicBezTo>
                  <a:pt x="440245" y="344805"/>
                  <a:pt x="453390" y="331661"/>
                  <a:pt x="453390" y="315563"/>
                </a:cubicBezTo>
                <a:lnTo>
                  <a:pt x="453390" y="29242"/>
                </a:lnTo>
                <a:cubicBezTo>
                  <a:pt x="453390" y="13144"/>
                  <a:pt x="440245" y="0"/>
                  <a:pt x="424148" y="0"/>
                </a:cubicBezTo>
                <a:close/>
                <a:moveTo>
                  <a:pt x="434340" y="315563"/>
                </a:moveTo>
                <a:cubicBezTo>
                  <a:pt x="434340" y="321183"/>
                  <a:pt x="429768" y="325755"/>
                  <a:pt x="424148" y="325755"/>
                </a:cubicBezTo>
                <a:lnTo>
                  <a:pt x="29242" y="325755"/>
                </a:lnTo>
                <a:cubicBezTo>
                  <a:pt x="23622" y="325755"/>
                  <a:pt x="19050" y="321183"/>
                  <a:pt x="19050" y="315563"/>
                </a:cubicBezTo>
                <a:lnTo>
                  <a:pt x="19050" y="276035"/>
                </a:lnTo>
                <a:lnTo>
                  <a:pt x="434340" y="276035"/>
                </a:lnTo>
                <a:lnTo>
                  <a:pt x="434340" y="315563"/>
                </a:lnTo>
                <a:close/>
                <a:moveTo>
                  <a:pt x="434340" y="256985"/>
                </a:moveTo>
                <a:lnTo>
                  <a:pt x="19050" y="256985"/>
                </a:lnTo>
                <a:lnTo>
                  <a:pt x="19050" y="29242"/>
                </a:lnTo>
                <a:cubicBezTo>
                  <a:pt x="19050" y="23622"/>
                  <a:pt x="23622" y="19050"/>
                  <a:pt x="29242" y="19050"/>
                </a:cubicBezTo>
                <a:lnTo>
                  <a:pt x="424148" y="19050"/>
                </a:lnTo>
                <a:cubicBezTo>
                  <a:pt x="429768" y="19050"/>
                  <a:pt x="434340" y="23622"/>
                  <a:pt x="434340" y="29242"/>
                </a:cubicBezTo>
                <a:lnTo>
                  <a:pt x="434340" y="25698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30"/>
        <p:cNvGrpSpPr/>
        <p:nvPr/>
      </p:nvGrpSpPr>
      <p:grpSpPr>
        <a:xfrm>
          <a:off x="0" y="0"/>
          <a:ext cx="0" cy="0"/>
          <a:chOff x="0" y="0"/>
          <a:chExt cx="0" cy="0"/>
        </a:xfrm>
      </p:grpSpPr>
      <p:sp>
        <p:nvSpPr>
          <p:cNvPr id="5731" name="Google Shape;5731;p279"/>
          <p:cNvSpPr/>
          <p:nvPr/>
        </p:nvSpPr>
        <p:spPr>
          <a:xfrm>
            <a:off x="5505150" y="5250"/>
            <a:ext cx="3639000" cy="51330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732" name="Google Shape;5732;p279"/>
          <p:cNvSpPr txBox="1">
            <a:spLocks noGrp="1"/>
          </p:cNvSpPr>
          <p:nvPr>
            <p:ph type="title"/>
          </p:nvPr>
        </p:nvSpPr>
        <p:spPr>
          <a:xfrm>
            <a:off x="295650" y="0"/>
            <a:ext cx="7790700" cy="12894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r>
              <a:rPr lang="en" sz="2000">
                <a:latin typeface="Open Sans"/>
                <a:ea typeface="Open Sans"/>
                <a:cs typeface="Open Sans"/>
                <a:sym typeface="Open Sans"/>
              </a:rPr>
              <a:t>Workflow Applications</a:t>
            </a:r>
            <a:endParaRPr sz="2000">
              <a:latin typeface="Open Sans"/>
              <a:ea typeface="Open Sans"/>
              <a:cs typeface="Open Sans"/>
              <a:sym typeface="Open Sans"/>
            </a:endParaRPr>
          </a:p>
          <a:p>
            <a:pPr marL="0" lvl="0" indent="0" algn="l" rtl="0">
              <a:spcBef>
                <a:spcPts val="0"/>
              </a:spcBef>
              <a:spcAft>
                <a:spcPts val="0"/>
              </a:spcAft>
              <a:buNone/>
            </a:pPr>
            <a:r>
              <a:rPr lang="en" sz="2300"/>
              <a:t>Road Infrastructure Management</a:t>
            </a:r>
            <a:endParaRPr sz="2300"/>
          </a:p>
        </p:txBody>
      </p:sp>
      <p:sp>
        <p:nvSpPr>
          <p:cNvPr id="5733" name="Google Shape;5733;p279"/>
          <p:cNvSpPr txBox="1">
            <a:spLocks noGrp="1"/>
          </p:cNvSpPr>
          <p:nvPr>
            <p:ph type="body" idx="1"/>
          </p:nvPr>
        </p:nvSpPr>
        <p:spPr>
          <a:xfrm>
            <a:off x="162300" y="1449300"/>
            <a:ext cx="5251800" cy="35484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sz="1300"/>
              <a:t>As cities continue to grow across the world, road construction and inspection is vital to developing and maintaining critical infrastructure for our communities.</a:t>
            </a:r>
            <a:endParaRPr sz="1300"/>
          </a:p>
          <a:p>
            <a:pPr marL="0" lvl="0" indent="0" algn="l" rtl="0">
              <a:spcBef>
                <a:spcPts val="1000"/>
              </a:spcBef>
              <a:spcAft>
                <a:spcPts val="0"/>
              </a:spcAft>
              <a:buNone/>
            </a:pPr>
            <a:endParaRPr sz="1300"/>
          </a:p>
          <a:p>
            <a:pPr marL="457200" lvl="0" indent="-311150" algn="l" rtl="0">
              <a:spcBef>
                <a:spcPts val="1000"/>
              </a:spcBef>
              <a:spcAft>
                <a:spcPts val="0"/>
              </a:spcAft>
              <a:buClr>
                <a:schemeClr val="dk1"/>
              </a:buClr>
              <a:buSzPts val="1300"/>
              <a:buChar char="●"/>
            </a:pPr>
            <a:r>
              <a:rPr lang="en" sz="1300"/>
              <a:t>Safely and efficiently capture existing conditions at scale, helping to standardize on consistent data capture</a:t>
            </a:r>
            <a:endParaRPr sz="1300"/>
          </a:p>
          <a:p>
            <a:pPr marL="0" lvl="0" indent="0" algn="l" rtl="0">
              <a:spcBef>
                <a:spcPts val="0"/>
              </a:spcBef>
              <a:spcAft>
                <a:spcPts val="0"/>
              </a:spcAft>
              <a:buNone/>
            </a:pPr>
            <a:endParaRPr sz="1300"/>
          </a:p>
          <a:p>
            <a:pPr marL="457200" lvl="0" indent="-311150" algn="l" rtl="0">
              <a:spcBef>
                <a:spcPts val="0"/>
              </a:spcBef>
              <a:spcAft>
                <a:spcPts val="0"/>
              </a:spcAft>
              <a:buClr>
                <a:schemeClr val="dk1"/>
              </a:buClr>
              <a:buSzPts val="1300"/>
              <a:buChar char="●"/>
            </a:pPr>
            <a:r>
              <a:rPr lang="en" sz="1300"/>
              <a:t>Easily inspect road conditions and identify cracks or anomalies that might impact safety and comfort on the road </a:t>
            </a:r>
            <a:endParaRPr sz="1300"/>
          </a:p>
          <a:p>
            <a:pPr marL="457200" lvl="0" indent="0" algn="l" rtl="0">
              <a:spcBef>
                <a:spcPts val="0"/>
              </a:spcBef>
              <a:spcAft>
                <a:spcPts val="0"/>
              </a:spcAft>
              <a:buNone/>
            </a:pPr>
            <a:endParaRPr sz="1300"/>
          </a:p>
          <a:p>
            <a:pPr marL="457200" lvl="0" indent="-311150" algn="l" rtl="0">
              <a:spcBef>
                <a:spcPts val="0"/>
              </a:spcBef>
              <a:spcAft>
                <a:spcPts val="0"/>
              </a:spcAft>
              <a:buClr>
                <a:schemeClr val="dk1"/>
              </a:buClr>
              <a:buSzPts val="1300"/>
              <a:buChar char="●"/>
            </a:pPr>
            <a:r>
              <a:rPr lang="en" sz="1300"/>
              <a:t>Identify and manage various key assets along the roadway such as signs, markers, utilities, and more.</a:t>
            </a:r>
            <a:endParaRPr sz="1300"/>
          </a:p>
        </p:txBody>
      </p:sp>
      <p:pic>
        <p:nvPicPr>
          <p:cNvPr id="5734" name="Google Shape;5734;p279"/>
          <p:cNvPicPr preferRelativeResize="0"/>
          <p:nvPr/>
        </p:nvPicPr>
        <p:blipFill rotWithShape="1">
          <a:blip r:embed="rId3">
            <a:alphaModFix amt="60000"/>
          </a:blip>
          <a:srcRect l="12379" r="39336"/>
          <a:stretch/>
        </p:blipFill>
        <p:spPr>
          <a:xfrm>
            <a:off x="5505150" y="5250"/>
            <a:ext cx="3638850" cy="5133000"/>
          </a:xfrm>
          <a:prstGeom prst="rect">
            <a:avLst/>
          </a:prstGeom>
          <a:noFill/>
          <a:ln>
            <a:noFill/>
          </a:ln>
        </p:spPr>
      </p:pic>
      <p:grpSp>
        <p:nvGrpSpPr>
          <p:cNvPr id="5735" name="Google Shape;5735;p279"/>
          <p:cNvGrpSpPr/>
          <p:nvPr/>
        </p:nvGrpSpPr>
        <p:grpSpPr>
          <a:xfrm>
            <a:off x="8648263" y="4659742"/>
            <a:ext cx="313719" cy="338062"/>
            <a:chOff x="3976677" y="2333625"/>
            <a:chExt cx="876309" cy="944307"/>
          </a:xfrm>
        </p:grpSpPr>
        <p:sp>
          <p:nvSpPr>
            <p:cNvPr id="5736" name="Google Shape;5736;p279"/>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37" name="Google Shape;5737;p279"/>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38" name="Google Shape;5738;p279"/>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39" name="Google Shape;5739;p279"/>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40" name="Google Shape;5740;p279"/>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41" name="Google Shape;5741;p279"/>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42" name="Google Shape;5742;p279"/>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43" name="Google Shape;5743;p279"/>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44" name="Google Shape;5744;p279"/>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45" name="Google Shape;5745;p279"/>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46" name="Google Shape;5746;p279"/>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47" name="Google Shape;5747;p279"/>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48" name="Google Shape;5748;p279"/>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49" name="Google Shape;5749;p279"/>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5750" name="Google Shape;5750;p279"/>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54"/>
        <p:cNvGrpSpPr/>
        <p:nvPr/>
      </p:nvGrpSpPr>
      <p:grpSpPr>
        <a:xfrm>
          <a:off x="0" y="0"/>
          <a:ext cx="0" cy="0"/>
          <a:chOff x="0" y="0"/>
          <a:chExt cx="0" cy="0"/>
        </a:xfrm>
      </p:grpSpPr>
      <p:sp>
        <p:nvSpPr>
          <p:cNvPr id="5755" name="Google Shape;5755;p280"/>
          <p:cNvSpPr txBox="1">
            <a:spLocks noGrp="1"/>
          </p:cNvSpPr>
          <p:nvPr>
            <p:ph type="body" idx="1"/>
          </p:nvPr>
        </p:nvSpPr>
        <p:spPr>
          <a:xfrm>
            <a:off x="3786250" y="1220700"/>
            <a:ext cx="5115300" cy="32643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sz="1300"/>
              <a:t>Effective urban planning and management starts with reliable data. With so much ground to cover, Trimble’s Mobile Mapping solutions help you confidently capture data with ease, producing high quality deliverables in a flash.</a:t>
            </a:r>
            <a:endParaRPr sz="1300"/>
          </a:p>
          <a:p>
            <a:pPr marL="457200" lvl="0" indent="0" algn="l" rtl="0">
              <a:spcBef>
                <a:spcPts val="0"/>
              </a:spcBef>
              <a:spcAft>
                <a:spcPts val="0"/>
              </a:spcAft>
              <a:buNone/>
            </a:pPr>
            <a:endParaRPr sz="1300"/>
          </a:p>
          <a:p>
            <a:pPr marL="457200" lvl="0" indent="-311150" algn="l" rtl="0">
              <a:spcBef>
                <a:spcPts val="0"/>
              </a:spcBef>
              <a:spcAft>
                <a:spcPts val="0"/>
              </a:spcAft>
              <a:buClr>
                <a:schemeClr val="dk1"/>
              </a:buClr>
              <a:buSzPts val="1300"/>
              <a:buChar char="●"/>
            </a:pPr>
            <a:r>
              <a:rPr lang="en" sz="1300"/>
              <a:t>Improve urban mobility by analyzing traffic patterns and optimizing transportation routes</a:t>
            </a:r>
            <a:endParaRPr sz="1300"/>
          </a:p>
          <a:p>
            <a:pPr marL="457200" lvl="0" indent="0" algn="l" rtl="0">
              <a:spcBef>
                <a:spcPts val="0"/>
              </a:spcBef>
              <a:spcAft>
                <a:spcPts val="0"/>
              </a:spcAft>
              <a:buNone/>
            </a:pPr>
            <a:endParaRPr sz="1300"/>
          </a:p>
          <a:p>
            <a:pPr marL="457200" lvl="0" indent="-311150" algn="l" rtl="0">
              <a:spcBef>
                <a:spcPts val="0"/>
              </a:spcBef>
              <a:spcAft>
                <a:spcPts val="0"/>
              </a:spcAft>
              <a:buClr>
                <a:schemeClr val="dk1"/>
              </a:buClr>
              <a:buSzPts val="1300"/>
              <a:buChar char="●"/>
            </a:pPr>
            <a:r>
              <a:rPr lang="en" sz="1300"/>
              <a:t>Optimize routes for emergency vehicles using accurate and up-to-date mapping data</a:t>
            </a:r>
            <a:endParaRPr sz="1300"/>
          </a:p>
          <a:p>
            <a:pPr marL="457200" lvl="0" indent="0" algn="l" rtl="0">
              <a:spcBef>
                <a:spcPts val="0"/>
              </a:spcBef>
              <a:spcAft>
                <a:spcPts val="0"/>
              </a:spcAft>
              <a:buNone/>
            </a:pPr>
            <a:endParaRPr sz="1300"/>
          </a:p>
          <a:p>
            <a:pPr marL="457200" lvl="0" indent="-311150" algn="l" rtl="0">
              <a:spcBef>
                <a:spcPts val="0"/>
              </a:spcBef>
              <a:spcAft>
                <a:spcPts val="0"/>
              </a:spcAft>
              <a:buClr>
                <a:schemeClr val="dk1"/>
              </a:buClr>
              <a:buSzPts val="1300"/>
              <a:buChar char="●"/>
            </a:pPr>
            <a:r>
              <a:rPr lang="en" sz="1300"/>
              <a:t>Regularly survey and assess the condition of existing infrastructure and identify areas of repair or maintenance </a:t>
            </a:r>
            <a:endParaRPr sz="1300"/>
          </a:p>
          <a:p>
            <a:pPr marL="0" lvl="0" indent="0" algn="l" rtl="0">
              <a:spcBef>
                <a:spcPts val="0"/>
              </a:spcBef>
              <a:spcAft>
                <a:spcPts val="0"/>
              </a:spcAft>
              <a:buNone/>
            </a:pPr>
            <a:endParaRPr sz="1300"/>
          </a:p>
          <a:p>
            <a:pPr marL="457200" lvl="0" indent="-311150" algn="l" rtl="0">
              <a:spcBef>
                <a:spcPts val="0"/>
              </a:spcBef>
              <a:spcAft>
                <a:spcPts val="0"/>
              </a:spcAft>
              <a:buClr>
                <a:schemeClr val="dk1"/>
              </a:buClr>
              <a:buSzPts val="1300"/>
              <a:buChar char="●"/>
            </a:pPr>
            <a:r>
              <a:rPr lang="en" sz="1300"/>
              <a:t>Aid in the design of new infrastructure projects such as roads, bridges and public transit systems.</a:t>
            </a:r>
            <a:endParaRPr sz="1300"/>
          </a:p>
        </p:txBody>
      </p:sp>
      <p:sp>
        <p:nvSpPr>
          <p:cNvPr id="5756" name="Google Shape;5756;p280"/>
          <p:cNvSpPr txBox="1">
            <a:spLocks noGrp="1"/>
          </p:cNvSpPr>
          <p:nvPr>
            <p:ph type="title"/>
          </p:nvPr>
        </p:nvSpPr>
        <p:spPr>
          <a:xfrm>
            <a:off x="3894525" y="-228600"/>
            <a:ext cx="7790700" cy="12894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r>
              <a:rPr lang="en" sz="2000">
                <a:latin typeface="Open Sans"/>
                <a:ea typeface="Open Sans"/>
                <a:cs typeface="Open Sans"/>
                <a:sym typeface="Open Sans"/>
              </a:rPr>
              <a:t>Workflow Applications</a:t>
            </a:r>
            <a:endParaRPr sz="2000">
              <a:latin typeface="Open Sans"/>
              <a:ea typeface="Open Sans"/>
              <a:cs typeface="Open Sans"/>
              <a:sym typeface="Open Sans"/>
            </a:endParaRPr>
          </a:p>
          <a:p>
            <a:pPr marL="0" lvl="0" indent="0" algn="l" rtl="0">
              <a:spcBef>
                <a:spcPts val="0"/>
              </a:spcBef>
              <a:spcAft>
                <a:spcPts val="0"/>
              </a:spcAft>
              <a:buNone/>
            </a:pPr>
            <a:r>
              <a:rPr lang="en" sz="2300"/>
              <a:t>City &amp; Urban Asset Management</a:t>
            </a:r>
            <a:endParaRPr sz="3100"/>
          </a:p>
        </p:txBody>
      </p:sp>
      <p:pic>
        <p:nvPicPr>
          <p:cNvPr id="5757" name="Google Shape;5757;p280"/>
          <p:cNvPicPr preferRelativeResize="0"/>
          <p:nvPr/>
        </p:nvPicPr>
        <p:blipFill rotWithShape="1">
          <a:blip r:embed="rId3">
            <a:alphaModFix/>
          </a:blip>
          <a:srcRect l="27145" r="27145"/>
          <a:stretch/>
        </p:blipFill>
        <p:spPr>
          <a:xfrm>
            <a:off x="0" y="0"/>
            <a:ext cx="3527398" cy="5143501"/>
          </a:xfrm>
          <a:prstGeom prst="rect">
            <a:avLst/>
          </a:prstGeom>
          <a:noFill/>
          <a:ln>
            <a:noFill/>
          </a:ln>
        </p:spPr>
      </p:pic>
      <p:sp>
        <p:nvSpPr>
          <p:cNvPr id="5758" name="Google Shape;5758;p280"/>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62"/>
        <p:cNvGrpSpPr/>
        <p:nvPr/>
      </p:nvGrpSpPr>
      <p:grpSpPr>
        <a:xfrm>
          <a:off x="0" y="0"/>
          <a:ext cx="0" cy="0"/>
          <a:chOff x="0" y="0"/>
          <a:chExt cx="0" cy="0"/>
        </a:xfrm>
      </p:grpSpPr>
      <p:pic>
        <p:nvPicPr>
          <p:cNvPr id="5763" name="Google Shape;5763;p281"/>
          <p:cNvPicPr preferRelativeResize="0"/>
          <p:nvPr/>
        </p:nvPicPr>
        <p:blipFill rotWithShape="1">
          <a:blip r:embed="rId3">
            <a:alphaModFix/>
          </a:blip>
          <a:srcRect l="7242" r="3892"/>
          <a:stretch/>
        </p:blipFill>
        <p:spPr>
          <a:xfrm>
            <a:off x="5516825" y="0"/>
            <a:ext cx="3627201" cy="5143500"/>
          </a:xfrm>
          <a:prstGeom prst="rect">
            <a:avLst/>
          </a:prstGeom>
          <a:noFill/>
          <a:ln>
            <a:noFill/>
          </a:ln>
        </p:spPr>
      </p:pic>
      <p:sp>
        <p:nvSpPr>
          <p:cNvPr id="5764" name="Google Shape;5764;p281"/>
          <p:cNvSpPr txBox="1">
            <a:spLocks noGrp="1"/>
          </p:cNvSpPr>
          <p:nvPr>
            <p:ph type="title"/>
          </p:nvPr>
        </p:nvSpPr>
        <p:spPr>
          <a:xfrm>
            <a:off x="295650" y="0"/>
            <a:ext cx="7790700" cy="12894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r>
              <a:rPr lang="en" sz="2000">
                <a:latin typeface="Open Sans"/>
                <a:ea typeface="Open Sans"/>
                <a:cs typeface="Open Sans"/>
                <a:sym typeface="Open Sans"/>
              </a:rPr>
              <a:t>Workflow Applications</a:t>
            </a:r>
            <a:endParaRPr sz="2000">
              <a:latin typeface="Open Sans"/>
              <a:ea typeface="Open Sans"/>
              <a:cs typeface="Open Sans"/>
              <a:sym typeface="Open Sans"/>
            </a:endParaRPr>
          </a:p>
          <a:p>
            <a:pPr marL="0" lvl="0" indent="0" algn="l" rtl="0">
              <a:spcBef>
                <a:spcPts val="0"/>
              </a:spcBef>
              <a:spcAft>
                <a:spcPts val="0"/>
              </a:spcAft>
              <a:buNone/>
            </a:pPr>
            <a:r>
              <a:rPr lang="en" sz="2300"/>
              <a:t>Rail Infrastructure Management</a:t>
            </a:r>
            <a:endParaRPr sz="2300"/>
          </a:p>
        </p:txBody>
      </p:sp>
      <p:grpSp>
        <p:nvGrpSpPr>
          <p:cNvPr id="5765" name="Google Shape;5765;p281"/>
          <p:cNvGrpSpPr/>
          <p:nvPr/>
        </p:nvGrpSpPr>
        <p:grpSpPr>
          <a:xfrm>
            <a:off x="8648263" y="4659742"/>
            <a:ext cx="313719" cy="338062"/>
            <a:chOff x="3976677" y="2333625"/>
            <a:chExt cx="876309" cy="944307"/>
          </a:xfrm>
        </p:grpSpPr>
        <p:sp>
          <p:nvSpPr>
            <p:cNvPr id="5766" name="Google Shape;5766;p281"/>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67" name="Google Shape;5767;p281"/>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68" name="Google Shape;5768;p281"/>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69" name="Google Shape;5769;p281"/>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70" name="Google Shape;5770;p281"/>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71" name="Google Shape;5771;p281"/>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72" name="Google Shape;5772;p281"/>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73" name="Google Shape;5773;p281"/>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74" name="Google Shape;5774;p281"/>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75" name="Google Shape;5775;p281"/>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76" name="Google Shape;5776;p281"/>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77" name="Google Shape;5777;p281"/>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78" name="Google Shape;5778;p281"/>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79" name="Google Shape;5779;p281"/>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5780" name="Google Shape;5780;p281"/>
          <p:cNvSpPr txBox="1">
            <a:spLocks noGrp="1"/>
          </p:cNvSpPr>
          <p:nvPr>
            <p:ph type="body" idx="1"/>
          </p:nvPr>
        </p:nvSpPr>
        <p:spPr>
          <a:xfrm>
            <a:off x="162300" y="1449300"/>
            <a:ext cx="5251800" cy="35484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sz="1300"/>
              <a:t>Mobile mapping helps map and maintain vast rail networks to ensure that existing lines remain safely in operation, and new development doesn’t fall off the tracks. </a:t>
            </a:r>
            <a:endParaRPr sz="1300"/>
          </a:p>
          <a:p>
            <a:pPr marL="457200" lvl="0" indent="-311150" algn="l" rtl="0">
              <a:spcBef>
                <a:spcPts val="1000"/>
              </a:spcBef>
              <a:spcAft>
                <a:spcPts val="0"/>
              </a:spcAft>
              <a:buClr>
                <a:schemeClr val="dk1"/>
              </a:buClr>
              <a:buSzPts val="1300"/>
              <a:buChar char="●"/>
            </a:pPr>
            <a:r>
              <a:rPr lang="en" sz="1300"/>
              <a:t>Inspect rail switches and crossings for wear and tear over time</a:t>
            </a:r>
            <a:endParaRPr sz="1300"/>
          </a:p>
          <a:p>
            <a:pPr marL="457200" lvl="0" indent="0" algn="l" rtl="0">
              <a:spcBef>
                <a:spcPts val="0"/>
              </a:spcBef>
              <a:spcAft>
                <a:spcPts val="0"/>
              </a:spcAft>
              <a:buNone/>
            </a:pPr>
            <a:endParaRPr sz="1300"/>
          </a:p>
          <a:p>
            <a:pPr marL="457200" lvl="0" indent="-311150" algn="l" rtl="0">
              <a:spcBef>
                <a:spcPts val="0"/>
              </a:spcBef>
              <a:spcAft>
                <a:spcPts val="0"/>
              </a:spcAft>
              <a:buClr>
                <a:schemeClr val="dk1"/>
              </a:buClr>
              <a:buSzPts val="1300"/>
              <a:buChar char="●"/>
            </a:pPr>
            <a:r>
              <a:rPr lang="en" sz="1300"/>
              <a:t>Monitor track condition, wheel profiles, signals signs and communication systems</a:t>
            </a:r>
            <a:endParaRPr sz="1300"/>
          </a:p>
          <a:p>
            <a:pPr marL="457200" lvl="0" indent="0" algn="l" rtl="0">
              <a:spcBef>
                <a:spcPts val="0"/>
              </a:spcBef>
              <a:spcAft>
                <a:spcPts val="0"/>
              </a:spcAft>
              <a:buNone/>
            </a:pPr>
            <a:endParaRPr sz="1300"/>
          </a:p>
          <a:p>
            <a:pPr marL="457200" lvl="0" indent="-311150" algn="l" rtl="0">
              <a:spcBef>
                <a:spcPts val="0"/>
              </a:spcBef>
              <a:spcAft>
                <a:spcPts val="0"/>
              </a:spcAft>
              <a:buClr>
                <a:schemeClr val="dk1"/>
              </a:buClr>
              <a:buSzPts val="1300"/>
              <a:buChar char="●"/>
            </a:pPr>
            <a:r>
              <a:rPr lang="en" sz="1300"/>
              <a:t>Carry out detailed analysis of track side assets without closing down the infrastructure</a:t>
            </a:r>
            <a:endParaRPr sz="1300"/>
          </a:p>
          <a:p>
            <a:pPr marL="457200" lvl="0" indent="0" algn="l" rtl="0">
              <a:spcBef>
                <a:spcPts val="0"/>
              </a:spcBef>
              <a:spcAft>
                <a:spcPts val="0"/>
              </a:spcAft>
              <a:buNone/>
            </a:pPr>
            <a:endParaRPr sz="1300"/>
          </a:p>
          <a:p>
            <a:pPr marL="457200" lvl="0" indent="-311150" algn="l" rtl="0">
              <a:spcBef>
                <a:spcPts val="0"/>
              </a:spcBef>
              <a:spcAft>
                <a:spcPts val="0"/>
              </a:spcAft>
              <a:buClr>
                <a:schemeClr val="dk1"/>
              </a:buClr>
              <a:buSzPts val="1300"/>
              <a:buChar char="●"/>
            </a:pPr>
            <a:r>
              <a:rPr lang="en" sz="1300"/>
              <a:t>Ensure precise alignment and geometry of railway tracks, helping to maintain safe and smooth operation</a:t>
            </a:r>
            <a:endParaRPr sz="1300"/>
          </a:p>
          <a:p>
            <a:pPr marL="457200" lvl="0" indent="0" algn="l" rtl="0">
              <a:spcBef>
                <a:spcPts val="0"/>
              </a:spcBef>
              <a:spcAft>
                <a:spcPts val="0"/>
              </a:spcAft>
              <a:buNone/>
            </a:pPr>
            <a:endParaRPr sz="1300"/>
          </a:p>
          <a:p>
            <a:pPr marL="457200" lvl="0" indent="-311150" algn="l" rtl="0">
              <a:spcBef>
                <a:spcPts val="0"/>
              </a:spcBef>
              <a:spcAft>
                <a:spcPts val="0"/>
              </a:spcAft>
              <a:buClr>
                <a:schemeClr val="dk1"/>
              </a:buClr>
              <a:buSzPts val="1300"/>
              <a:buChar char="●"/>
            </a:pPr>
            <a:r>
              <a:rPr lang="en" sz="1300"/>
              <a:t>Ensure sufficient clearance around tracks, tunnels, and bridges to prevent collisions and maintain safe operations.</a:t>
            </a:r>
            <a:endParaRPr sz="1300"/>
          </a:p>
        </p:txBody>
      </p:sp>
      <p:sp>
        <p:nvSpPr>
          <p:cNvPr id="5781" name="Google Shape;5781;p281"/>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85"/>
        <p:cNvGrpSpPr/>
        <p:nvPr/>
      </p:nvGrpSpPr>
      <p:grpSpPr>
        <a:xfrm>
          <a:off x="0" y="0"/>
          <a:ext cx="0" cy="0"/>
          <a:chOff x="0" y="0"/>
          <a:chExt cx="0" cy="0"/>
        </a:xfrm>
      </p:grpSpPr>
      <p:sp>
        <p:nvSpPr>
          <p:cNvPr id="5786" name="Google Shape;5786;p282"/>
          <p:cNvSpPr txBox="1">
            <a:spLocks noGrp="1"/>
          </p:cNvSpPr>
          <p:nvPr>
            <p:ph type="body" idx="1"/>
          </p:nvPr>
        </p:nvSpPr>
        <p:spPr>
          <a:xfrm>
            <a:off x="3786250" y="1220700"/>
            <a:ext cx="5115300" cy="32643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sz="1300"/>
              <a:t>Growing communities and evolving cities are requiring utility providers to expand their services to match rising demand. Mobile Mapping systems empower rapid data capture, seamless design, and asset management. </a:t>
            </a:r>
            <a:endParaRPr sz="1300"/>
          </a:p>
          <a:p>
            <a:pPr marL="457200" lvl="0" indent="0" algn="l" rtl="0">
              <a:spcBef>
                <a:spcPts val="0"/>
              </a:spcBef>
              <a:spcAft>
                <a:spcPts val="0"/>
              </a:spcAft>
              <a:buNone/>
            </a:pPr>
            <a:endParaRPr sz="1300"/>
          </a:p>
          <a:p>
            <a:pPr marL="457200" lvl="0" indent="-311150" algn="l" rtl="0">
              <a:spcBef>
                <a:spcPts val="0"/>
              </a:spcBef>
              <a:spcAft>
                <a:spcPts val="0"/>
              </a:spcAft>
              <a:buClr>
                <a:schemeClr val="dk1"/>
              </a:buClr>
              <a:buSzPts val="1300"/>
              <a:buChar char="●"/>
            </a:pPr>
            <a:r>
              <a:rPr lang="en" sz="1300"/>
              <a:t>Maintain accurate inventories of assets and equipment, facilitating efficient management and maintenance</a:t>
            </a:r>
            <a:endParaRPr sz="1300"/>
          </a:p>
          <a:p>
            <a:pPr marL="457200" lvl="0" indent="0" algn="l" rtl="0">
              <a:spcBef>
                <a:spcPts val="0"/>
              </a:spcBef>
              <a:spcAft>
                <a:spcPts val="0"/>
              </a:spcAft>
              <a:buNone/>
            </a:pPr>
            <a:endParaRPr sz="1300"/>
          </a:p>
          <a:p>
            <a:pPr marL="457200" lvl="0" indent="-311150" algn="l" rtl="0">
              <a:spcBef>
                <a:spcPts val="0"/>
              </a:spcBef>
              <a:spcAft>
                <a:spcPts val="0"/>
              </a:spcAft>
              <a:buClr>
                <a:schemeClr val="dk1"/>
              </a:buClr>
              <a:buSzPts val="1300"/>
              <a:buChar char="●"/>
            </a:pPr>
            <a:r>
              <a:rPr lang="en" sz="1300"/>
              <a:t>Conduct regular inspections of infrastructure such as power lines, transformers, and substations to ensure they are in good condition</a:t>
            </a:r>
            <a:endParaRPr sz="1300"/>
          </a:p>
          <a:p>
            <a:pPr marL="457200" lvl="0" indent="0" algn="l" rtl="0">
              <a:spcBef>
                <a:spcPts val="0"/>
              </a:spcBef>
              <a:spcAft>
                <a:spcPts val="0"/>
              </a:spcAft>
              <a:buNone/>
            </a:pPr>
            <a:endParaRPr sz="1300"/>
          </a:p>
          <a:p>
            <a:pPr marL="457200" lvl="0" indent="-311150" algn="l" rtl="0">
              <a:spcBef>
                <a:spcPts val="0"/>
              </a:spcBef>
              <a:spcAft>
                <a:spcPts val="0"/>
              </a:spcAft>
              <a:buClr>
                <a:schemeClr val="dk1"/>
              </a:buClr>
              <a:buSzPts val="1300"/>
              <a:buChar char="●"/>
            </a:pPr>
            <a:r>
              <a:rPr lang="en" sz="1300"/>
              <a:t>Support the planning and installation of new utility lines and infrastructure with accurate topographical data and 3D models</a:t>
            </a:r>
            <a:endParaRPr sz="1300"/>
          </a:p>
          <a:p>
            <a:pPr marL="457200" lvl="0" indent="0" algn="l" rtl="0">
              <a:spcBef>
                <a:spcPts val="0"/>
              </a:spcBef>
              <a:spcAft>
                <a:spcPts val="0"/>
              </a:spcAft>
              <a:buNone/>
            </a:pPr>
            <a:endParaRPr sz="1300"/>
          </a:p>
          <a:p>
            <a:pPr marL="457200" lvl="0" indent="-311150" algn="l" rtl="0">
              <a:spcBef>
                <a:spcPts val="0"/>
              </a:spcBef>
              <a:spcAft>
                <a:spcPts val="0"/>
              </a:spcAft>
              <a:buClr>
                <a:schemeClr val="dk1"/>
              </a:buClr>
              <a:buSzPts val="1300"/>
              <a:buChar char="●"/>
            </a:pPr>
            <a:r>
              <a:rPr lang="en" sz="1300"/>
              <a:t>Aid in upgrading and expanding existing utility networks by providing precise spatial data for integration and alignment.</a:t>
            </a:r>
            <a:endParaRPr sz="1300"/>
          </a:p>
        </p:txBody>
      </p:sp>
      <p:sp>
        <p:nvSpPr>
          <p:cNvPr id="5787" name="Google Shape;5787;p282"/>
          <p:cNvSpPr txBox="1">
            <a:spLocks noGrp="1"/>
          </p:cNvSpPr>
          <p:nvPr>
            <p:ph type="title"/>
          </p:nvPr>
        </p:nvSpPr>
        <p:spPr>
          <a:xfrm>
            <a:off x="3894525" y="-228600"/>
            <a:ext cx="7790700" cy="12894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r>
              <a:rPr lang="en" sz="2000">
                <a:latin typeface="Open Sans"/>
                <a:ea typeface="Open Sans"/>
                <a:cs typeface="Open Sans"/>
                <a:sym typeface="Open Sans"/>
              </a:rPr>
              <a:t>Workflow Applications</a:t>
            </a:r>
            <a:endParaRPr sz="2000">
              <a:latin typeface="Open Sans"/>
              <a:ea typeface="Open Sans"/>
              <a:cs typeface="Open Sans"/>
              <a:sym typeface="Open Sans"/>
            </a:endParaRPr>
          </a:p>
          <a:p>
            <a:pPr marL="0" lvl="0" indent="0" algn="l" rtl="0">
              <a:spcBef>
                <a:spcPts val="0"/>
              </a:spcBef>
              <a:spcAft>
                <a:spcPts val="0"/>
              </a:spcAft>
              <a:buNone/>
            </a:pPr>
            <a:r>
              <a:rPr lang="en" sz="2300"/>
              <a:t>Utilities &amp; Fiber to the Home</a:t>
            </a:r>
            <a:endParaRPr sz="3100"/>
          </a:p>
        </p:txBody>
      </p:sp>
      <p:pic>
        <p:nvPicPr>
          <p:cNvPr id="5788" name="Google Shape;5788;p282"/>
          <p:cNvPicPr preferRelativeResize="0"/>
          <p:nvPr/>
        </p:nvPicPr>
        <p:blipFill rotWithShape="1">
          <a:blip r:embed="rId3">
            <a:alphaModFix/>
          </a:blip>
          <a:srcRect l="27145" r="27145"/>
          <a:stretch/>
        </p:blipFill>
        <p:spPr>
          <a:xfrm>
            <a:off x="0" y="0"/>
            <a:ext cx="3527398" cy="5143501"/>
          </a:xfrm>
          <a:prstGeom prst="rect">
            <a:avLst/>
          </a:prstGeom>
          <a:noFill/>
          <a:ln>
            <a:noFill/>
          </a:ln>
        </p:spPr>
      </p:pic>
      <p:sp>
        <p:nvSpPr>
          <p:cNvPr id="5789" name="Google Shape;5789;p282"/>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93"/>
        <p:cNvGrpSpPr/>
        <p:nvPr/>
      </p:nvGrpSpPr>
      <p:grpSpPr>
        <a:xfrm>
          <a:off x="0" y="0"/>
          <a:ext cx="0" cy="0"/>
          <a:chOff x="0" y="0"/>
          <a:chExt cx="0" cy="0"/>
        </a:xfrm>
      </p:grpSpPr>
      <p:pic>
        <p:nvPicPr>
          <p:cNvPr id="5794" name="Google Shape;5794;p283"/>
          <p:cNvPicPr preferRelativeResize="0"/>
          <p:nvPr/>
        </p:nvPicPr>
        <p:blipFill rotWithShape="1">
          <a:blip r:embed="rId3">
            <a:alphaModFix/>
          </a:blip>
          <a:srcRect l="26499" r="26499"/>
          <a:stretch/>
        </p:blipFill>
        <p:spPr>
          <a:xfrm>
            <a:off x="5516825" y="0"/>
            <a:ext cx="3627203" cy="5143501"/>
          </a:xfrm>
          <a:prstGeom prst="rect">
            <a:avLst/>
          </a:prstGeom>
          <a:noFill/>
          <a:ln>
            <a:noFill/>
          </a:ln>
        </p:spPr>
      </p:pic>
      <p:sp>
        <p:nvSpPr>
          <p:cNvPr id="5795" name="Google Shape;5795;p283"/>
          <p:cNvSpPr txBox="1">
            <a:spLocks noGrp="1"/>
          </p:cNvSpPr>
          <p:nvPr>
            <p:ph type="title"/>
          </p:nvPr>
        </p:nvSpPr>
        <p:spPr>
          <a:xfrm>
            <a:off x="295650" y="0"/>
            <a:ext cx="7790700" cy="12894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r>
              <a:rPr lang="en" sz="2000">
                <a:latin typeface="Open Sans"/>
                <a:ea typeface="Open Sans"/>
                <a:cs typeface="Open Sans"/>
                <a:sym typeface="Open Sans"/>
              </a:rPr>
              <a:t>Workflow Applications</a:t>
            </a:r>
            <a:endParaRPr sz="2000">
              <a:latin typeface="Open Sans"/>
              <a:ea typeface="Open Sans"/>
              <a:cs typeface="Open Sans"/>
              <a:sym typeface="Open Sans"/>
            </a:endParaRPr>
          </a:p>
          <a:p>
            <a:pPr marL="0" lvl="0" indent="0" algn="l" rtl="0">
              <a:spcBef>
                <a:spcPts val="0"/>
              </a:spcBef>
              <a:spcAft>
                <a:spcPts val="0"/>
              </a:spcAft>
              <a:buNone/>
            </a:pPr>
            <a:r>
              <a:rPr lang="en" sz="2300"/>
              <a:t>Mining</a:t>
            </a:r>
            <a:endParaRPr sz="2300"/>
          </a:p>
        </p:txBody>
      </p:sp>
      <p:grpSp>
        <p:nvGrpSpPr>
          <p:cNvPr id="5796" name="Google Shape;5796;p283"/>
          <p:cNvGrpSpPr/>
          <p:nvPr/>
        </p:nvGrpSpPr>
        <p:grpSpPr>
          <a:xfrm>
            <a:off x="8648263" y="4659742"/>
            <a:ext cx="313719" cy="338062"/>
            <a:chOff x="3976677" y="2333625"/>
            <a:chExt cx="876309" cy="944307"/>
          </a:xfrm>
        </p:grpSpPr>
        <p:sp>
          <p:nvSpPr>
            <p:cNvPr id="5797" name="Google Shape;5797;p283"/>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98" name="Google Shape;5798;p283"/>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799" name="Google Shape;5799;p283"/>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800" name="Google Shape;5800;p283"/>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801" name="Google Shape;5801;p283"/>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802" name="Google Shape;5802;p283"/>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803" name="Google Shape;5803;p283"/>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804" name="Google Shape;5804;p283"/>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805" name="Google Shape;5805;p283"/>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806" name="Google Shape;5806;p283"/>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807" name="Google Shape;5807;p283"/>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808" name="Google Shape;5808;p283"/>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809" name="Google Shape;5809;p283"/>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sp>
          <p:nvSpPr>
            <p:cNvPr id="5810" name="Google Shape;5810;p283"/>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3054"/>
                </a:solidFill>
                <a:latin typeface="Calibri"/>
                <a:ea typeface="Calibri"/>
                <a:cs typeface="Calibri"/>
                <a:sym typeface="Calibri"/>
              </a:endParaRPr>
            </a:p>
          </p:txBody>
        </p:sp>
      </p:grpSp>
      <p:sp>
        <p:nvSpPr>
          <p:cNvPr id="5811" name="Google Shape;5811;p283"/>
          <p:cNvSpPr txBox="1">
            <a:spLocks noGrp="1"/>
          </p:cNvSpPr>
          <p:nvPr>
            <p:ph type="body" idx="1"/>
          </p:nvPr>
        </p:nvSpPr>
        <p:spPr>
          <a:xfrm>
            <a:off x="162300" y="1449300"/>
            <a:ext cx="5251800" cy="35484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sz="1300"/>
              <a:t>Mines are massive, complex operations where every second counts. Mobile Mapping solutions help capture intricate details at scale to help drive mining operations forward in a safe, efficient manner. </a:t>
            </a:r>
            <a:endParaRPr sz="1300"/>
          </a:p>
          <a:p>
            <a:pPr marL="0" lvl="0" indent="0" algn="l" rtl="0">
              <a:spcBef>
                <a:spcPts val="0"/>
              </a:spcBef>
              <a:spcAft>
                <a:spcPts val="0"/>
              </a:spcAft>
              <a:buNone/>
            </a:pPr>
            <a:endParaRPr sz="1300"/>
          </a:p>
          <a:p>
            <a:pPr marL="457200" lvl="0" indent="-311150" algn="l" rtl="0">
              <a:spcBef>
                <a:spcPts val="0"/>
              </a:spcBef>
              <a:spcAft>
                <a:spcPts val="0"/>
              </a:spcAft>
              <a:buClr>
                <a:schemeClr val="dk1"/>
              </a:buClr>
              <a:buSzPts val="1300"/>
              <a:buChar char="●"/>
            </a:pPr>
            <a:r>
              <a:rPr lang="en" sz="1300"/>
              <a:t>Effortlessly capture stockpiles and compute volumes, change over time, and more to drive operations and delivery of unearthed materials</a:t>
            </a:r>
            <a:endParaRPr sz="1300"/>
          </a:p>
          <a:p>
            <a:pPr marL="0" lvl="0" indent="0" algn="l" rtl="0">
              <a:spcBef>
                <a:spcPts val="0"/>
              </a:spcBef>
              <a:spcAft>
                <a:spcPts val="0"/>
              </a:spcAft>
              <a:buNone/>
            </a:pPr>
            <a:endParaRPr sz="1300"/>
          </a:p>
          <a:p>
            <a:pPr marL="457200" lvl="0" indent="-311150" algn="l" rtl="0">
              <a:spcBef>
                <a:spcPts val="0"/>
              </a:spcBef>
              <a:spcAft>
                <a:spcPts val="0"/>
              </a:spcAft>
              <a:buClr>
                <a:schemeClr val="dk1"/>
              </a:buClr>
              <a:buSzPts val="1300"/>
              <a:buChar char="●"/>
            </a:pPr>
            <a:r>
              <a:rPr lang="en" sz="1300"/>
              <a:t>Capture the ever-changing conditions of the mine for critical site-logistics and planning  Inspect reality against design to analyze cut and fill requirements for high walls and haul roads</a:t>
            </a:r>
            <a:endParaRPr sz="1300"/>
          </a:p>
          <a:p>
            <a:pPr marL="0" lvl="0" indent="0" algn="l" rtl="0">
              <a:spcBef>
                <a:spcPts val="0"/>
              </a:spcBef>
              <a:spcAft>
                <a:spcPts val="0"/>
              </a:spcAft>
              <a:buNone/>
            </a:pPr>
            <a:endParaRPr sz="1300"/>
          </a:p>
          <a:p>
            <a:pPr marL="457200" lvl="0" indent="-311150" algn="l" rtl="0">
              <a:spcBef>
                <a:spcPts val="0"/>
              </a:spcBef>
              <a:spcAft>
                <a:spcPts val="0"/>
              </a:spcAft>
              <a:buClr>
                <a:schemeClr val="dk1"/>
              </a:buClr>
              <a:buSzPts val="1300"/>
              <a:buChar char="●"/>
            </a:pPr>
            <a:r>
              <a:rPr lang="en" sz="1300"/>
              <a:t>Monitor and detect changes for slopes and preserve safe working conditions.</a:t>
            </a:r>
            <a:endParaRPr sz="1300"/>
          </a:p>
        </p:txBody>
      </p:sp>
      <p:sp>
        <p:nvSpPr>
          <p:cNvPr id="5812" name="Google Shape;5812;p283"/>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16"/>
        <p:cNvGrpSpPr/>
        <p:nvPr/>
      </p:nvGrpSpPr>
      <p:grpSpPr>
        <a:xfrm>
          <a:off x="0" y="0"/>
          <a:ext cx="0" cy="0"/>
          <a:chOff x="0" y="0"/>
          <a:chExt cx="0" cy="0"/>
        </a:xfrm>
      </p:grpSpPr>
      <p:sp>
        <p:nvSpPr>
          <p:cNvPr id="5817" name="Google Shape;5817;p284"/>
          <p:cNvSpPr txBox="1">
            <a:spLocks noGrp="1"/>
          </p:cNvSpPr>
          <p:nvPr>
            <p:ph type="body" idx="1"/>
          </p:nvPr>
        </p:nvSpPr>
        <p:spPr>
          <a:xfrm>
            <a:off x="3786250" y="1220700"/>
            <a:ext cx="5115300" cy="32643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sz="1300"/>
              <a:t>Tunnel infrastructure construction is a rapidly growing industry with demanding requirements for data capture, design, and inspection. With such critical safety needs, mobile mapping solutions help operators spend less time in dangerous environments and drive powerful insights in the office. </a:t>
            </a:r>
            <a:endParaRPr sz="1300"/>
          </a:p>
          <a:p>
            <a:pPr marL="0" lvl="0" indent="0" algn="l" rtl="0">
              <a:spcBef>
                <a:spcPts val="0"/>
              </a:spcBef>
              <a:spcAft>
                <a:spcPts val="0"/>
              </a:spcAft>
              <a:buNone/>
            </a:pPr>
            <a:endParaRPr sz="1300"/>
          </a:p>
          <a:p>
            <a:pPr marL="457200" lvl="0" indent="-311150" algn="l" rtl="0">
              <a:spcBef>
                <a:spcPts val="0"/>
              </a:spcBef>
              <a:spcAft>
                <a:spcPts val="0"/>
              </a:spcAft>
              <a:buClr>
                <a:schemeClr val="dk1"/>
              </a:buClr>
              <a:buSzPts val="1300"/>
              <a:buChar char="●"/>
            </a:pPr>
            <a:r>
              <a:rPr lang="en" sz="1300"/>
              <a:t>Capture and manage utilities within tunnels, such as lighting, ventilation, and communication systems, using precise mapping data</a:t>
            </a:r>
            <a:endParaRPr sz="1300"/>
          </a:p>
          <a:p>
            <a:pPr marL="0" lvl="0" indent="0" algn="l" rtl="0">
              <a:spcBef>
                <a:spcPts val="0"/>
              </a:spcBef>
              <a:spcAft>
                <a:spcPts val="0"/>
              </a:spcAft>
              <a:buNone/>
            </a:pPr>
            <a:endParaRPr sz="1300"/>
          </a:p>
          <a:p>
            <a:pPr marL="457200" lvl="0" indent="-311150" algn="l" rtl="0">
              <a:spcBef>
                <a:spcPts val="0"/>
              </a:spcBef>
              <a:spcAft>
                <a:spcPts val="0"/>
              </a:spcAft>
              <a:buClr>
                <a:schemeClr val="dk1"/>
              </a:buClr>
              <a:buSzPts val="1300"/>
              <a:buChar char="●"/>
            </a:pPr>
            <a:r>
              <a:rPr lang="en" sz="1300"/>
              <a:t>Regularly monitor the structural health of tunnels, identifying cracks, shifts, and other potential issues</a:t>
            </a:r>
            <a:endParaRPr sz="1300"/>
          </a:p>
          <a:p>
            <a:pPr marL="0" lvl="0" indent="0" algn="l" rtl="0">
              <a:spcBef>
                <a:spcPts val="0"/>
              </a:spcBef>
              <a:spcAft>
                <a:spcPts val="0"/>
              </a:spcAft>
              <a:buNone/>
            </a:pPr>
            <a:endParaRPr sz="1300"/>
          </a:p>
          <a:p>
            <a:pPr marL="457200" lvl="0" indent="-311150" algn="l" rtl="0">
              <a:spcBef>
                <a:spcPts val="0"/>
              </a:spcBef>
              <a:spcAft>
                <a:spcPts val="0"/>
              </a:spcAft>
              <a:buClr>
                <a:schemeClr val="dk1"/>
              </a:buClr>
              <a:buSzPts val="1300"/>
              <a:buChar char="●"/>
            </a:pPr>
            <a:r>
              <a:rPr lang="en" sz="1300"/>
              <a:t>Conduct detailed condition assessments to prioritize maintenance activities and ensure safety.</a:t>
            </a:r>
            <a:endParaRPr sz="1300"/>
          </a:p>
        </p:txBody>
      </p:sp>
      <p:sp>
        <p:nvSpPr>
          <p:cNvPr id="5818" name="Google Shape;5818;p284"/>
          <p:cNvSpPr txBox="1">
            <a:spLocks noGrp="1"/>
          </p:cNvSpPr>
          <p:nvPr>
            <p:ph type="title"/>
          </p:nvPr>
        </p:nvSpPr>
        <p:spPr>
          <a:xfrm>
            <a:off x="3894525" y="-228600"/>
            <a:ext cx="7790700" cy="12894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r>
              <a:rPr lang="en" sz="2000">
                <a:latin typeface="Open Sans"/>
                <a:ea typeface="Open Sans"/>
                <a:cs typeface="Open Sans"/>
                <a:sym typeface="Open Sans"/>
              </a:rPr>
              <a:t>Workflow Applications</a:t>
            </a:r>
            <a:endParaRPr sz="2000">
              <a:latin typeface="Open Sans"/>
              <a:ea typeface="Open Sans"/>
              <a:cs typeface="Open Sans"/>
              <a:sym typeface="Open Sans"/>
            </a:endParaRPr>
          </a:p>
          <a:p>
            <a:pPr marL="0" lvl="0" indent="0" algn="l" rtl="0">
              <a:spcBef>
                <a:spcPts val="0"/>
              </a:spcBef>
              <a:spcAft>
                <a:spcPts val="0"/>
              </a:spcAft>
              <a:buNone/>
            </a:pPr>
            <a:r>
              <a:rPr lang="en" sz="2300"/>
              <a:t>Tunneling</a:t>
            </a:r>
            <a:endParaRPr sz="3100"/>
          </a:p>
        </p:txBody>
      </p:sp>
      <p:sp>
        <p:nvSpPr>
          <p:cNvPr id="5819" name="Google Shape;5819;p284"/>
          <p:cNvSpPr/>
          <p:nvPr/>
        </p:nvSpPr>
        <p:spPr>
          <a:xfrm>
            <a:off x="3783512" y="437175"/>
            <a:ext cx="26700" cy="5499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pic>
        <p:nvPicPr>
          <p:cNvPr id="5820" name="Google Shape;5820;p284"/>
          <p:cNvPicPr preferRelativeResize="0"/>
          <p:nvPr/>
        </p:nvPicPr>
        <p:blipFill rotWithShape="1">
          <a:blip r:embed="rId3">
            <a:alphaModFix/>
          </a:blip>
          <a:srcRect l="19046" r="47229"/>
          <a:stretch/>
        </p:blipFill>
        <p:spPr>
          <a:xfrm>
            <a:off x="0" y="0"/>
            <a:ext cx="3527398" cy="5143500"/>
          </a:xfrm>
          <a:prstGeom prst="rect">
            <a:avLst/>
          </a:prstGeom>
          <a:noFill/>
          <a:ln>
            <a:noFill/>
          </a:ln>
        </p:spPr>
      </p:pic>
      <p:sp>
        <p:nvSpPr>
          <p:cNvPr id="5821" name="Google Shape;5821;p284"/>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08"/>
        <p:cNvGrpSpPr/>
        <p:nvPr/>
      </p:nvGrpSpPr>
      <p:grpSpPr>
        <a:xfrm>
          <a:off x="0" y="0"/>
          <a:ext cx="0" cy="0"/>
          <a:chOff x="0" y="0"/>
          <a:chExt cx="0" cy="0"/>
        </a:xfrm>
      </p:grpSpPr>
      <p:sp>
        <p:nvSpPr>
          <p:cNvPr id="5309" name="Google Shape;5309;p253"/>
          <p:cNvSpPr txBox="1">
            <a:spLocks noGrp="1"/>
          </p:cNvSpPr>
          <p:nvPr>
            <p:ph type="title"/>
          </p:nvPr>
        </p:nvSpPr>
        <p:spPr>
          <a:xfrm>
            <a:off x="452075" y="330400"/>
            <a:ext cx="3470700" cy="25602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3600"/>
              <a:buNone/>
            </a:pPr>
            <a:r>
              <a:rPr lang="en"/>
              <a:t>Trimble MX60</a:t>
            </a:r>
            <a:endParaRPr/>
          </a:p>
        </p:txBody>
      </p:sp>
      <p:sp>
        <p:nvSpPr>
          <p:cNvPr id="5310" name="Google Shape;5310;p253"/>
          <p:cNvSpPr txBox="1"/>
          <p:nvPr/>
        </p:nvSpPr>
        <p:spPr>
          <a:xfrm>
            <a:off x="404525" y="1929375"/>
            <a:ext cx="3800400" cy="615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300"/>
              <a:buFont typeface="Arial"/>
              <a:buNone/>
            </a:pPr>
            <a:r>
              <a:rPr lang="en" sz="1300">
                <a:solidFill>
                  <a:schemeClr val="accent1"/>
                </a:solidFill>
                <a:latin typeface="Open Sans"/>
                <a:ea typeface="Open Sans"/>
                <a:cs typeface="Open Sans"/>
                <a:sym typeface="Open Sans"/>
              </a:rPr>
              <a:t>Powerful mobile scanning and imaging for asset management</a:t>
            </a:r>
            <a:endParaRPr sz="1400" b="0" i="0" u="none" strike="noStrike" cap="none">
              <a:solidFill>
                <a:srgbClr val="FF0000"/>
              </a:solidFill>
              <a:latin typeface="Open Sans"/>
              <a:ea typeface="Open Sans"/>
              <a:cs typeface="Open Sans"/>
              <a:sym typeface="Open Sans"/>
            </a:endParaRPr>
          </a:p>
        </p:txBody>
      </p:sp>
      <p:sp>
        <p:nvSpPr>
          <p:cNvPr id="5311" name="Google Shape;5311;p253"/>
          <p:cNvSpPr txBox="1">
            <a:spLocks noGrp="1"/>
          </p:cNvSpPr>
          <p:nvPr>
            <p:ph type="subTitle" idx="4"/>
          </p:nvPr>
        </p:nvSpPr>
        <p:spPr>
          <a:xfrm>
            <a:off x="5221225" y="1846688"/>
            <a:ext cx="3246000" cy="642300"/>
          </a:xfrm>
          <a:prstGeom prst="rect">
            <a:avLst/>
          </a:prstGeom>
          <a:noFill/>
          <a:ln>
            <a:noFill/>
          </a:ln>
        </p:spPr>
        <p:txBody>
          <a:bodyPr spcFirstLastPara="1" wrap="square" lIns="320025" tIns="0" rIns="0" bIns="0" anchor="b" anchorCtr="0">
            <a:noAutofit/>
          </a:bodyPr>
          <a:lstStyle/>
          <a:p>
            <a:pPr marL="0" lvl="0" indent="0" algn="l" rtl="0">
              <a:lnSpc>
                <a:spcPct val="115000"/>
              </a:lnSpc>
              <a:spcBef>
                <a:spcPts val="0"/>
              </a:spcBef>
              <a:spcAft>
                <a:spcPts val="0"/>
              </a:spcAft>
              <a:buSzPts val="1100"/>
              <a:buNone/>
            </a:pPr>
            <a:r>
              <a:rPr lang="en" sz="1700">
                <a:solidFill>
                  <a:schemeClr val="lt1"/>
                </a:solidFill>
              </a:rPr>
              <a:t>Efficient</a:t>
            </a:r>
            <a:endParaRPr sz="1700">
              <a:solidFill>
                <a:schemeClr val="lt1"/>
              </a:solidFill>
            </a:endParaRPr>
          </a:p>
        </p:txBody>
      </p:sp>
      <p:sp>
        <p:nvSpPr>
          <p:cNvPr id="5312" name="Google Shape;5312;p253"/>
          <p:cNvSpPr txBox="1">
            <a:spLocks noGrp="1"/>
          </p:cNvSpPr>
          <p:nvPr>
            <p:ph type="body" idx="3"/>
          </p:nvPr>
        </p:nvSpPr>
        <p:spPr>
          <a:xfrm>
            <a:off x="5221250" y="2489063"/>
            <a:ext cx="3246000" cy="642300"/>
          </a:xfrm>
          <a:prstGeom prst="rect">
            <a:avLst/>
          </a:prstGeom>
          <a:noFill/>
          <a:ln>
            <a:noFill/>
          </a:ln>
        </p:spPr>
        <p:txBody>
          <a:bodyPr spcFirstLastPara="1" wrap="square" lIns="320025" tIns="91425" rIns="0" bIns="0" anchor="t" anchorCtr="0">
            <a:noAutofit/>
          </a:bodyPr>
          <a:lstStyle/>
          <a:p>
            <a:pPr marL="0" lvl="0" indent="0" algn="l" rtl="0">
              <a:lnSpc>
                <a:spcPct val="115000"/>
              </a:lnSpc>
              <a:spcBef>
                <a:spcPts val="0"/>
              </a:spcBef>
              <a:spcAft>
                <a:spcPts val="0"/>
              </a:spcAft>
              <a:buSzPts val="1100"/>
              <a:buNone/>
            </a:pPr>
            <a:r>
              <a:rPr lang="en" sz="1200">
                <a:solidFill>
                  <a:srgbClr val="F9F9FB"/>
                </a:solidFill>
              </a:rPr>
              <a:t>Enhance productivity through efficient workflows that enable the capture of more data at a higher speed.</a:t>
            </a:r>
            <a:endParaRPr sz="1200">
              <a:solidFill>
                <a:srgbClr val="F9F9FB"/>
              </a:solidFill>
            </a:endParaRPr>
          </a:p>
          <a:p>
            <a:pPr marL="0" lvl="0" indent="0" algn="l" rtl="0">
              <a:spcBef>
                <a:spcPts val="0"/>
              </a:spcBef>
              <a:spcAft>
                <a:spcPts val="0"/>
              </a:spcAft>
              <a:buNone/>
            </a:pPr>
            <a:endParaRPr sz="1200">
              <a:solidFill>
                <a:srgbClr val="F9F9FB"/>
              </a:solidFill>
            </a:endParaRPr>
          </a:p>
          <a:p>
            <a:pPr marL="0" lvl="0" indent="0" algn="l" rtl="0">
              <a:lnSpc>
                <a:spcPct val="115000"/>
              </a:lnSpc>
              <a:spcBef>
                <a:spcPts val="0"/>
              </a:spcBef>
              <a:spcAft>
                <a:spcPts val="0"/>
              </a:spcAft>
              <a:buSzPts val="1100"/>
              <a:buNone/>
            </a:pPr>
            <a:endParaRPr sz="1200">
              <a:solidFill>
                <a:srgbClr val="F9F9FB"/>
              </a:solidFill>
            </a:endParaRPr>
          </a:p>
        </p:txBody>
      </p:sp>
      <p:sp>
        <p:nvSpPr>
          <p:cNvPr id="5313" name="Google Shape;5313;p253"/>
          <p:cNvSpPr txBox="1">
            <a:spLocks noGrp="1"/>
          </p:cNvSpPr>
          <p:nvPr>
            <p:ph type="body" idx="5"/>
          </p:nvPr>
        </p:nvSpPr>
        <p:spPr>
          <a:xfrm>
            <a:off x="5221250" y="3708113"/>
            <a:ext cx="3246000" cy="642300"/>
          </a:xfrm>
          <a:prstGeom prst="rect">
            <a:avLst/>
          </a:prstGeom>
          <a:noFill/>
          <a:ln>
            <a:noFill/>
          </a:ln>
        </p:spPr>
        <p:txBody>
          <a:bodyPr spcFirstLastPara="1" wrap="square" lIns="320025" tIns="91425" rIns="0" bIns="0" anchor="t" anchorCtr="0">
            <a:noAutofit/>
          </a:bodyPr>
          <a:lstStyle/>
          <a:p>
            <a:pPr marL="0" lvl="0" indent="0" algn="l" rtl="0">
              <a:spcBef>
                <a:spcPts val="0"/>
              </a:spcBef>
              <a:spcAft>
                <a:spcPts val="0"/>
              </a:spcAft>
              <a:buNone/>
            </a:pPr>
            <a:r>
              <a:rPr lang="en" sz="1200">
                <a:solidFill>
                  <a:srgbClr val="F9F9FB"/>
                </a:solidFill>
              </a:rPr>
              <a:t>Whether mapping dense urban centers, tagging assets across vast corridors, or spotting the smallest of cracks in the road, the MX60 does it all.</a:t>
            </a:r>
            <a:endParaRPr sz="1200">
              <a:solidFill>
                <a:srgbClr val="F9F9FB"/>
              </a:solidFill>
            </a:endParaRPr>
          </a:p>
          <a:p>
            <a:pPr marL="0" lvl="0" indent="0" algn="l" rtl="0">
              <a:lnSpc>
                <a:spcPct val="115000"/>
              </a:lnSpc>
              <a:spcBef>
                <a:spcPts val="0"/>
              </a:spcBef>
              <a:spcAft>
                <a:spcPts val="0"/>
              </a:spcAft>
              <a:buSzPts val="1100"/>
              <a:buNone/>
            </a:pPr>
            <a:endParaRPr sz="1300">
              <a:solidFill>
                <a:srgbClr val="F9F9FB"/>
              </a:solidFill>
            </a:endParaRPr>
          </a:p>
          <a:p>
            <a:pPr marL="0" lvl="0" indent="0" algn="l" rtl="0">
              <a:lnSpc>
                <a:spcPct val="115000"/>
              </a:lnSpc>
              <a:spcBef>
                <a:spcPts val="0"/>
              </a:spcBef>
              <a:spcAft>
                <a:spcPts val="0"/>
              </a:spcAft>
              <a:buSzPts val="1100"/>
              <a:buNone/>
            </a:pPr>
            <a:endParaRPr sz="1300">
              <a:solidFill>
                <a:srgbClr val="F9F9FB"/>
              </a:solidFill>
            </a:endParaRPr>
          </a:p>
        </p:txBody>
      </p:sp>
      <p:sp>
        <p:nvSpPr>
          <p:cNvPr id="5314" name="Google Shape;5314;p253"/>
          <p:cNvSpPr txBox="1">
            <a:spLocks noGrp="1"/>
          </p:cNvSpPr>
          <p:nvPr>
            <p:ph type="body" idx="1"/>
          </p:nvPr>
        </p:nvSpPr>
        <p:spPr>
          <a:xfrm>
            <a:off x="5221250" y="1060750"/>
            <a:ext cx="3641100" cy="642300"/>
          </a:xfrm>
          <a:prstGeom prst="rect">
            <a:avLst/>
          </a:prstGeom>
          <a:noFill/>
          <a:ln>
            <a:noFill/>
          </a:ln>
        </p:spPr>
        <p:txBody>
          <a:bodyPr spcFirstLastPara="1" wrap="square" lIns="320025" tIns="91425" rIns="0" bIns="0" anchor="t" anchorCtr="0">
            <a:noAutofit/>
          </a:bodyPr>
          <a:lstStyle/>
          <a:p>
            <a:pPr marL="0" lvl="0" indent="0" algn="l" rtl="0">
              <a:lnSpc>
                <a:spcPct val="114000"/>
              </a:lnSpc>
              <a:spcBef>
                <a:spcPts val="0"/>
              </a:spcBef>
              <a:spcAft>
                <a:spcPts val="1100"/>
              </a:spcAft>
              <a:buSzPts val="1100"/>
              <a:buNone/>
            </a:pPr>
            <a:r>
              <a:rPr lang="en" sz="1200">
                <a:solidFill>
                  <a:srgbClr val="F9F9FB"/>
                </a:solidFill>
              </a:rPr>
              <a:t>Highly productive, yet simple to use. Easy to install and user-friendly, the MX60 offers an effective mobile mapping solution that is readily accessible within your organization. </a:t>
            </a:r>
            <a:endParaRPr sz="1200">
              <a:solidFill>
                <a:srgbClr val="FF0000"/>
              </a:solidFill>
            </a:endParaRPr>
          </a:p>
        </p:txBody>
      </p:sp>
      <p:sp>
        <p:nvSpPr>
          <p:cNvPr id="5315" name="Google Shape;5315;p253"/>
          <p:cNvSpPr txBox="1">
            <a:spLocks noGrp="1"/>
          </p:cNvSpPr>
          <p:nvPr>
            <p:ph type="subTitle" idx="2"/>
          </p:nvPr>
        </p:nvSpPr>
        <p:spPr>
          <a:xfrm>
            <a:off x="5221225" y="418375"/>
            <a:ext cx="3860400" cy="642300"/>
          </a:xfrm>
          <a:prstGeom prst="rect">
            <a:avLst/>
          </a:prstGeom>
          <a:noFill/>
          <a:ln>
            <a:noFill/>
          </a:ln>
        </p:spPr>
        <p:txBody>
          <a:bodyPr spcFirstLastPara="1" wrap="square" lIns="320025" tIns="0" rIns="0" bIns="0" anchor="b" anchorCtr="0">
            <a:noAutofit/>
          </a:bodyPr>
          <a:lstStyle/>
          <a:p>
            <a:pPr marL="0" lvl="0" indent="0" algn="l" rtl="0">
              <a:lnSpc>
                <a:spcPct val="115000"/>
              </a:lnSpc>
              <a:spcBef>
                <a:spcPts val="0"/>
              </a:spcBef>
              <a:spcAft>
                <a:spcPts val="0"/>
              </a:spcAft>
              <a:buSzPts val="1100"/>
              <a:buNone/>
            </a:pPr>
            <a:r>
              <a:rPr lang="en" sz="1700">
                <a:solidFill>
                  <a:schemeClr val="lt1"/>
                </a:solidFill>
              </a:rPr>
              <a:t>Intuitive</a:t>
            </a:r>
            <a:endParaRPr sz="1700">
              <a:solidFill>
                <a:schemeClr val="lt1"/>
              </a:solidFill>
            </a:endParaRPr>
          </a:p>
        </p:txBody>
      </p:sp>
      <p:sp>
        <p:nvSpPr>
          <p:cNvPr id="5316" name="Google Shape;5316;p253"/>
          <p:cNvSpPr txBox="1">
            <a:spLocks noGrp="1"/>
          </p:cNvSpPr>
          <p:nvPr>
            <p:ph type="subTitle" idx="6"/>
          </p:nvPr>
        </p:nvSpPr>
        <p:spPr>
          <a:xfrm>
            <a:off x="5221225" y="3065738"/>
            <a:ext cx="3246000" cy="642300"/>
          </a:xfrm>
          <a:prstGeom prst="rect">
            <a:avLst/>
          </a:prstGeom>
          <a:noFill/>
          <a:ln>
            <a:noFill/>
          </a:ln>
        </p:spPr>
        <p:txBody>
          <a:bodyPr spcFirstLastPara="1" wrap="square" lIns="320025" tIns="0" rIns="0" bIns="0" anchor="b" anchorCtr="0">
            <a:noAutofit/>
          </a:bodyPr>
          <a:lstStyle/>
          <a:p>
            <a:pPr marL="0" lvl="0" indent="0" algn="l" rtl="0">
              <a:lnSpc>
                <a:spcPct val="115000"/>
              </a:lnSpc>
              <a:spcBef>
                <a:spcPts val="0"/>
              </a:spcBef>
              <a:spcAft>
                <a:spcPts val="0"/>
              </a:spcAft>
              <a:buSzPts val="1100"/>
              <a:buNone/>
            </a:pPr>
            <a:r>
              <a:rPr lang="en" sz="1700">
                <a:solidFill>
                  <a:schemeClr val="lt1"/>
                </a:solidFill>
              </a:rPr>
              <a:t>Powerful</a:t>
            </a:r>
            <a:endParaRPr sz="1700">
              <a:solidFill>
                <a:schemeClr val="lt1"/>
              </a:solidFill>
            </a:endParaRPr>
          </a:p>
        </p:txBody>
      </p:sp>
      <p:pic>
        <p:nvPicPr>
          <p:cNvPr id="5317" name="Google Shape;5317;p253"/>
          <p:cNvPicPr preferRelativeResize="0"/>
          <p:nvPr/>
        </p:nvPicPr>
        <p:blipFill rotWithShape="1">
          <a:blip r:embed="rId3">
            <a:alphaModFix/>
          </a:blip>
          <a:srcRect l="23905" r="23910"/>
          <a:stretch/>
        </p:blipFill>
        <p:spPr>
          <a:xfrm>
            <a:off x="998693" y="2920506"/>
            <a:ext cx="2267387" cy="2444000"/>
          </a:xfrm>
          <a:prstGeom prst="rect">
            <a:avLst/>
          </a:prstGeom>
          <a:noFill/>
          <a:ln>
            <a:noFill/>
          </a:ln>
        </p:spPr>
      </p:pic>
      <p:pic>
        <p:nvPicPr>
          <p:cNvPr id="5318" name="Google Shape;5318;p253"/>
          <p:cNvPicPr preferRelativeResize="0"/>
          <p:nvPr/>
        </p:nvPicPr>
        <p:blipFill rotWithShape="1">
          <a:blip r:embed="rId4">
            <a:alphaModFix/>
          </a:blip>
          <a:srcRect l="58027" r="-453" b="23436"/>
          <a:stretch/>
        </p:blipFill>
        <p:spPr>
          <a:xfrm>
            <a:off x="2905375" y="2917529"/>
            <a:ext cx="1858156" cy="1886175"/>
          </a:xfrm>
          <a:prstGeom prst="rect">
            <a:avLst/>
          </a:prstGeom>
          <a:noFill/>
          <a:ln>
            <a:noFill/>
          </a:ln>
        </p:spPr>
      </p:pic>
      <p:pic>
        <p:nvPicPr>
          <p:cNvPr id="5319" name="Google Shape;5319;p253"/>
          <p:cNvPicPr preferRelativeResize="0"/>
          <p:nvPr/>
        </p:nvPicPr>
        <p:blipFill rotWithShape="1">
          <a:blip r:embed="rId5">
            <a:alphaModFix/>
          </a:blip>
          <a:srcRect l="29689" r="29685"/>
          <a:stretch/>
        </p:blipFill>
        <p:spPr>
          <a:xfrm>
            <a:off x="0" y="2699500"/>
            <a:ext cx="1765100" cy="2443988"/>
          </a:xfrm>
          <a:prstGeom prst="rect">
            <a:avLst/>
          </a:prstGeom>
          <a:noFill/>
          <a:ln>
            <a:noFill/>
          </a:ln>
        </p:spPr>
      </p:pic>
      <p:sp>
        <p:nvSpPr>
          <p:cNvPr id="5320" name="Google Shape;5320;p253"/>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24"/>
        <p:cNvGrpSpPr/>
        <p:nvPr/>
      </p:nvGrpSpPr>
      <p:grpSpPr>
        <a:xfrm>
          <a:off x="0" y="0"/>
          <a:ext cx="0" cy="0"/>
          <a:chOff x="0" y="0"/>
          <a:chExt cx="0" cy="0"/>
        </a:xfrm>
      </p:grpSpPr>
      <p:sp>
        <p:nvSpPr>
          <p:cNvPr id="5325" name="Google Shape;5325;p254"/>
          <p:cNvSpPr txBox="1"/>
          <p:nvPr/>
        </p:nvSpPr>
        <p:spPr>
          <a:xfrm>
            <a:off x="4287825" y="1598050"/>
            <a:ext cx="4638600" cy="2881500"/>
          </a:xfrm>
          <a:prstGeom prst="rect">
            <a:avLst/>
          </a:prstGeom>
          <a:noFill/>
          <a:ln>
            <a:noFill/>
          </a:ln>
        </p:spPr>
        <p:txBody>
          <a:bodyPr spcFirstLastPara="1" wrap="square" lIns="0" tIns="182875" rIns="0" bIns="0" anchor="t" anchorCtr="0">
            <a:noAutofit/>
          </a:bodyPr>
          <a:lstStyle/>
          <a:p>
            <a:pPr marL="457200" lvl="0" indent="-311150" algn="l" rtl="0">
              <a:lnSpc>
                <a:spcPct val="115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Easy installation of trusted and field-proven Trimble hardware</a:t>
            </a:r>
            <a:endParaRPr sz="1300">
              <a:solidFill>
                <a:schemeClr val="dk1"/>
              </a:solidFill>
              <a:latin typeface="Open Sans"/>
              <a:ea typeface="Open Sans"/>
              <a:cs typeface="Open Sans"/>
              <a:sym typeface="Open Sans"/>
            </a:endParaRPr>
          </a:p>
          <a:p>
            <a:pPr marL="457200" lvl="0" indent="-311150" algn="l" rtl="0">
              <a:lnSpc>
                <a:spcPct val="115000"/>
              </a:lnSpc>
              <a:spcBef>
                <a:spcPts val="100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Handles mobile data collection through user-friendly field software, guaranteeing efficient and well-structured field operations</a:t>
            </a:r>
            <a:endParaRPr sz="1300">
              <a:solidFill>
                <a:schemeClr val="dk1"/>
              </a:solidFill>
              <a:latin typeface="Open Sans"/>
              <a:ea typeface="Open Sans"/>
              <a:cs typeface="Open Sans"/>
              <a:sym typeface="Open Sans"/>
            </a:endParaRPr>
          </a:p>
          <a:p>
            <a:pPr marL="457200" lvl="0" indent="-311150" algn="l" rtl="0">
              <a:lnSpc>
                <a:spcPct val="115000"/>
              </a:lnSpc>
              <a:spcBef>
                <a:spcPts val="100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Powerful Trimble office software facilitates exporting and seamless integration into various applications or cloud-based solutions, simplifying data sharing</a:t>
            </a:r>
            <a:endParaRPr sz="1300">
              <a:solidFill>
                <a:schemeClr val="dk1"/>
              </a:solidFill>
              <a:latin typeface="Open Sans"/>
              <a:ea typeface="Open Sans"/>
              <a:cs typeface="Open Sans"/>
              <a:sym typeface="Open Sans"/>
            </a:endParaRPr>
          </a:p>
          <a:p>
            <a:pPr marL="457200" lvl="0" indent="-311150" algn="l" rtl="0">
              <a:lnSpc>
                <a:spcPct val="115000"/>
              </a:lnSpc>
              <a:spcBef>
                <a:spcPts val="100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Provides precise point clouds combined with immersive imagery for scalable asset management, mapping, and maintenance, from the field to the finish</a:t>
            </a:r>
            <a:endParaRPr sz="1300">
              <a:solidFill>
                <a:schemeClr val="dk1"/>
              </a:solidFill>
              <a:latin typeface="Open Sans"/>
              <a:ea typeface="Open Sans"/>
              <a:cs typeface="Open Sans"/>
              <a:sym typeface="Open Sans"/>
            </a:endParaRPr>
          </a:p>
          <a:p>
            <a:pPr marL="0" lvl="0" indent="0" algn="l" rtl="0">
              <a:lnSpc>
                <a:spcPct val="115000"/>
              </a:lnSpc>
              <a:spcBef>
                <a:spcPts val="1000"/>
              </a:spcBef>
              <a:spcAft>
                <a:spcPts val="0"/>
              </a:spcAft>
              <a:buNone/>
            </a:pPr>
            <a:endParaRPr sz="13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300">
              <a:solidFill>
                <a:schemeClr val="dk1"/>
              </a:solidFill>
              <a:latin typeface="Open Sans"/>
              <a:ea typeface="Open Sans"/>
              <a:cs typeface="Open Sans"/>
              <a:sym typeface="Open Sans"/>
            </a:endParaRPr>
          </a:p>
        </p:txBody>
      </p:sp>
      <p:sp>
        <p:nvSpPr>
          <p:cNvPr id="5326" name="Google Shape;5326;p254"/>
          <p:cNvSpPr txBox="1"/>
          <p:nvPr/>
        </p:nvSpPr>
        <p:spPr>
          <a:xfrm>
            <a:off x="4572000" y="0"/>
            <a:ext cx="2811000" cy="1278000"/>
          </a:xfrm>
          <a:prstGeom prst="rect">
            <a:avLst/>
          </a:prstGeom>
          <a:noFill/>
          <a:ln>
            <a:noFill/>
          </a:ln>
        </p:spPr>
        <p:txBody>
          <a:bodyPr spcFirstLastPara="1" wrap="square" lIns="0" tIns="0" rIns="0" bIns="228600" anchor="b" anchorCtr="0">
            <a:noAutofit/>
          </a:bodyPr>
          <a:lstStyle/>
          <a:p>
            <a:pPr marL="0" lvl="0" indent="0" algn="l" rtl="0">
              <a:spcBef>
                <a:spcPts val="0"/>
              </a:spcBef>
              <a:spcAft>
                <a:spcPts val="0"/>
              </a:spcAft>
              <a:buNone/>
            </a:pPr>
            <a:r>
              <a:rPr lang="en" sz="2400">
                <a:solidFill>
                  <a:schemeClr val="dk1"/>
                </a:solidFill>
                <a:latin typeface="Open Sans ExtraBold"/>
                <a:ea typeface="Open Sans ExtraBold"/>
                <a:cs typeface="Open Sans ExtraBold"/>
                <a:sym typeface="Open Sans ExtraBold"/>
              </a:rPr>
              <a:t>Intuitive</a:t>
            </a:r>
            <a:endParaRPr sz="2400">
              <a:solidFill>
                <a:schemeClr val="dk1"/>
              </a:solidFill>
              <a:latin typeface="Open Sans ExtraBold"/>
              <a:ea typeface="Open Sans ExtraBold"/>
              <a:cs typeface="Open Sans ExtraBold"/>
              <a:sym typeface="Open Sans ExtraBold"/>
            </a:endParaRPr>
          </a:p>
        </p:txBody>
      </p:sp>
      <p:sp>
        <p:nvSpPr>
          <p:cNvPr id="5327" name="Google Shape;5327;p254"/>
          <p:cNvSpPr txBox="1"/>
          <p:nvPr/>
        </p:nvSpPr>
        <p:spPr>
          <a:xfrm>
            <a:off x="4572000" y="1279075"/>
            <a:ext cx="3246000" cy="3201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a:solidFill>
                  <a:schemeClr val="dk1"/>
                </a:solidFill>
                <a:latin typeface="Open Sans"/>
                <a:ea typeface="Open Sans"/>
                <a:cs typeface="Open Sans"/>
                <a:sym typeface="Open Sans"/>
              </a:rPr>
              <a:t>Trimble MX60 Key Messages</a:t>
            </a:r>
            <a:endParaRPr>
              <a:solidFill>
                <a:schemeClr val="dk1"/>
              </a:solidFill>
              <a:latin typeface="Open Sans"/>
              <a:ea typeface="Open Sans"/>
              <a:cs typeface="Open Sans"/>
              <a:sym typeface="Open Sans"/>
            </a:endParaRPr>
          </a:p>
          <a:p>
            <a:pPr marL="0" lvl="0" indent="0" algn="l" rtl="0">
              <a:lnSpc>
                <a:spcPct val="115000"/>
              </a:lnSpc>
              <a:spcBef>
                <a:spcPts val="1600"/>
              </a:spcBef>
              <a:spcAft>
                <a:spcPts val="1600"/>
              </a:spcAft>
              <a:buNone/>
            </a:pPr>
            <a:endParaRPr>
              <a:solidFill>
                <a:schemeClr val="dk1"/>
              </a:solidFill>
              <a:latin typeface="Open Sans"/>
              <a:ea typeface="Open Sans"/>
              <a:cs typeface="Open Sans"/>
              <a:sym typeface="Open Sans"/>
            </a:endParaRPr>
          </a:p>
        </p:txBody>
      </p:sp>
      <p:pic>
        <p:nvPicPr>
          <p:cNvPr id="5328" name="Google Shape;5328;p254"/>
          <p:cNvPicPr preferRelativeResize="0"/>
          <p:nvPr/>
        </p:nvPicPr>
        <p:blipFill rotWithShape="1">
          <a:blip r:embed="rId3">
            <a:alphaModFix/>
          </a:blip>
          <a:srcRect t="661" b="670"/>
          <a:stretch/>
        </p:blipFill>
        <p:spPr>
          <a:xfrm>
            <a:off x="0" y="2563750"/>
            <a:ext cx="3922801" cy="2579751"/>
          </a:xfrm>
          <a:prstGeom prst="rect">
            <a:avLst/>
          </a:prstGeom>
          <a:noFill/>
          <a:ln>
            <a:noFill/>
          </a:ln>
        </p:spPr>
      </p:pic>
      <p:pic>
        <p:nvPicPr>
          <p:cNvPr id="5329" name="Google Shape;5329;p254"/>
          <p:cNvPicPr preferRelativeResize="0"/>
          <p:nvPr/>
        </p:nvPicPr>
        <p:blipFill rotWithShape="1">
          <a:blip r:embed="rId4">
            <a:alphaModFix/>
          </a:blip>
          <a:srcRect t="661" b="670"/>
          <a:stretch/>
        </p:blipFill>
        <p:spPr>
          <a:xfrm>
            <a:off x="0" y="0"/>
            <a:ext cx="3922801" cy="2579751"/>
          </a:xfrm>
          <a:prstGeom prst="rect">
            <a:avLst/>
          </a:prstGeom>
          <a:noFill/>
          <a:ln>
            <a:noFill/>
          </a:ln>
        </p:spPr>
      </p:pic>
      <p:grpSp>
        <p:nvGrpSpPr>
          <p:cNvPr id="5330" name="Google Shape;5330;p254"/>
          <p:cNvGrpSpPr/>
          <p:nvPr/>
        </p:nvGrpSpPr>
        <p:grpSpPr>
          <a:xfrm>
            <a:off x="0" y="2542500"/>
            <a:ext cx="3922800" cy="58500"/>
            <a:chOff x="0" y="2542500"/>
            <a:chExt cx="3922800" cy="58500"/>
          </a:xfrm>
        </p:grpSpPr>
        <p:sp>
          <p:nvSpPr>
            <p:cNvPr id="5331" name="Google Shape;5331;p254"/>
            <p:cNvSpPr/>
            <p:nvPr/>
          </p:nvSpPr>
          <p:spPr>
            <a:xfrm>
              <a:off x="0" y="2542500"/>
              <a:ext cx="649500" cy="58500"/>
            </a:xfrm>
            <a:prstGeom prst="rect">
              <a:avLst/>
            </a:prstGeom>
            <a:solidFill>
              <a:srgbClr val="368FC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32" name="Google Shape;5332;p254"/>
            <p:cNvSpPr/>
            <p:nvPr/>
          </p:nvSpPr>
          <p:spPr>
            <a:xfrm>
              <a:off x="649500" y="2542500"/>
              <a:ext cx="3273300" cy="58500"/>
            </a:xfrm>
            <a:prstGeom prst="rect">
              <a:avLst/>
            </a:prstGeom>
            <a:solidFill>
              <a:srgbClr val="368FC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5333" name="Google Shape;5333;p254"/>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37"/>
        <p:cNvGrpSpPr/>
        <p:nvPr/>
      </p:nvGrpSpPr>
      <p:grpSpPr>
        <a:xfrm>
          <a:off x="0" y="0"/>
          <a:ext cx="0" cy="0"/>
          <a:chOff x="0" y="0"/>
          <a:chExt cx="0" cy="0"/>
        </a:xfrm>
      </p:grpSpPr>
      <p:sp>
        <p:nvSpPr>
          <p:cNvPr id="5338" name="Google Shape;5338;p255"/>
          <p:cNvSpPr txBox="1"/>
          <p:nvPr/>
        </p:nvSpPr>
        <p:spPr>
          <a:xfrm>
            <a:off x="4572000" y="1598050"/>
            <a:ext cx="3895500" cy="2881500"/>
          </a:xfrm>
          <a:prstGeom prst="rect">
            <a:avLst/>
          </a:prstGeom>
          <a:noFill/>
          <a:ln>
            <a:noFill/>
          </a:ln>
        </p:spPr>
        <p:txBody>
          <a:bodyPr spcFirstLastPara="1" wrap="square" lIns="0" tIns="182875" rIns="0" bIns="0" anchor="t" anchorCtr="0">
            <a:noAutofit/>
          </a:bodyPr>
          <a:lstStyle/>
          <a:p>
            <a:pPr marL="457200" lvl="0" indent="-311150" algn="l" rtl="0">
              <a:lnSpc>
                <a:spcPct val="115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Enhance productivity through efficient workflows that enable the capture of more data at a higher speed</a:t>
            </a:r>
            <a:endParaRPr sz="1300">
              <a:solidFill>
                <a:schemeClr val="dk1"/>
              </a:solidFill>
              <a:latin typeface="Open Sans"/>
              <a:ea typeface="Open Sans"/>
              <a:cs typeface="Open Sans"/>
              <a:sym typeface="Open Sans"/>
            </a:endParaRPr>
          </a:p>
          <a:p>
            <a:pPr marL="457200" lvl="0" indent="-311150" algn="l" rtl="0">
              <a:lnSpc>
                <a:spcPct val="115000"/>
              </a:lnSpc>
              <a:spcBef>
                <a:spcPts val="100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Effortlessly capture, process, extract and share data and maximize its value to your organization</a:t>
            </a:r>
            <a:endParaRPr sz="1300">
              <a:solidFill>
                <a:schemeClr val="dk1"/>
              </a:solidFill>
              <a:latin typeface="Open Sans"/>
              <a:ea typeface="Open Sans"/>
              <a:cs typeface="Open Sans"/>
              <a:sym typeface="Open Sans"/>
            </a:endParaRPr>
          </a:p>
          <a:p>
            <a:pPr marL="457200" lvl="0" indent="-311150" algn="l" rtl="0">
              <a:lnSpc>
                <a:spcPct val="115000"/>
              </a:lnSpc>
              <a:spcBef>
                <a:spcPts val="100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Streamline data collection and deliver high quality results with a safer alternative that outpaces traditional survey methods</a:t>
            </a:r>
            <a:endParaRPr sz="1300">
              <a:solidFill>
                <a:schemeClr val="dk1"/>
              </a:solidFill>
              <a:latin typeface="Open Sans"/>
              <a:ea typeface="Open Sans"/>
              <a:cs typeface="Open Sans"/>
              <a:sym typeface="Open Sans"/>
            </a:endParaRPr>
          </a:p>
          <a:p>
            <a:pPr marL="457200" lvl="0" indent="0" algn="l" rtl="0">
              <a:lnSpc>
                <a:spcPct val="115000"/>
              </a:lnSpc>
              <a:spcBef>
                <a:spcPts val="1000"/>
              </a:spcBef>
              <a:spcAft>
                <a:spcPts val="0"/>
              </a:spcAft>
              <a:buNone/>
            </a:pPr>
            <a:endParaRPr sz="1300">
              <a:solidFill>
                <a:schemeClr val="dk1"/>
              </a:solidFill>
              <a:latin typeface="Open Sans"/>
              <a:ea typeface="Open Sans"/>
              <a:cs typeface="Open Sans"/>
              <a:sym typeface="Open Sans"/>
            </a:endParaRPr>
          </a:p>
          <a:p>
            <a:pPr marL="0" lvl="0" indent="0" algn="l" rtl="0">
              <a:lnSpc>
                <a:spcPct val="115000"/>
              </a:lnSpc>
              <a:spcBef>
                <a:spcPts val="1000"/>
              </a:spcBef>
              <a:spcAft>
                <a:spcPts val="0"/>
              </a:spcAft>
              <a:buNone/>
            </a:pPr>
            <a:endParaRPr sz="13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3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300">
              <a:solidFill>
                <a:schemeClr val="dk1"/>
              </a:solidFill>
              <a:latin typeface="Open Sans"/>
              <a:ea typeface="Open Sans"/>
              <a:cs typeface="Open Sans"/>
              <a:sym typeface="Open Sans"/>
            </a:endParaRPr>
          </a:p>
        </p:txBody>
      </p:sp>
      <p:sp>
        <p:nvSpPr>
          <p:cNvPr id="5339" name="Google Shape;5339;p255"/>
          <p:cNvSpPr txBox="1"/>
          <p:nvPr/>
        </p:nvSpPr>
        <p:spPr>
          <a:xfrm>
            <a:off x="4572000" y="0"/>
            <a:ext cx="2811000" cy="1278000"/>
          </a:xfrm>
          <a:prstGeom prst="rect">
            <a:avLst/>
          </a:prstGeom>
          <a:noFill/>
          <a:ln>
            <a:noFill/>
          </a:ln>
        </p:spPr>
        <p:txBody>
          <a:bodyPr spcFirstLastPara="1" wrap="square" lIns="0" tIns="0" rIns="0" bIns="228600" anchor="b" anchorCtr="0">
            <a:noAutofit/>
          </a:bodyPr>
          <a:lstStyle/>
          <a:p>
            <a:pPr marL="0" lvl="0" indent="0" algn="l" rtl="0">
              <a:spcBef>
                <a:spcPts val="0"/>
              </a:spcBef>
              <a:spcAft>
                <a:spcPts val="0"/>
              </a:spcAft>
              <a:buNone/>
            </a:pPr>
            <a:r>
              <a:rPr lang="en" sz="2400">
                <a:solidFill>
                  <a:schemeClr val="dk1"/>
                </a:solidFill>
                <a:latin typeface="Open Sans ExtraBold"/>
                <a:ea typeface="Open Sans ExtraBold"/>
                <a:cs typeface="Open Sans ExtraBold"/>
                <a:sym typeface="Open Sans ExtraBold"/>
              </a:rPr>
              <a:t>Efficient</a:t>
            </a:r>
            <a:endParaRPr sz="2400">
              <a:solidFill>
                <a:schemeClr val="dk1"/>
              </a:solidFill>
              <a:latin typeface="Open Sans ExtraBold"/>
              <a:ea typeface="Open Sans ExtraBold"/>
              <a:cs typeface="Open Sans ExtraBold"/>
              <a:sym typeface="Open Sans ExtraBold"/>
            </a:endParaRPr>
          </a:p>
        </p:txBody>
      </p:sp>
      <p:sp>
        <p:nvSpPr>
          <p:cNvPr id="5340" name="Google Shape;5340;p255"/>
          <p:cNvSpPr txBox="1"/>
          <p:nvPr/>
        </p:nvSpPr>
        <p:spPr>
          <a:xfrm>
            <a:off x="4572000" y="1279075"/>
            <a:ext cx="3246000" cy="3201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a:solidFill>
                  <a:schemeClr val="dk1"/>
                </a:solidFill>
                <a:latin typeface="Open Sans"/>
                <a:ea typeface="Open Sans"/>
                <a:cs typeface="Open Sans"/>
                <a:sym typeface="Open Sans"/>
              </a:rPr>
              <a:t>Trimble MX60 Key Messages</a:t>
            </a:r>
            <a:endParaRPr>
              <a:solidFill>
                <a:schemeClr val="dk1"/>
              </a:solidFill>
              <a:latin typeface="Open Sans"/>
              <a:ea typeface="Open Sans"/>
              <a:cs typeface="Open Sans"/>
              <a:sym typeface="Open Sans"/>
            </a:endParaRPr>
          </a:p>
          <a:p>
            <a:pPr marL="0" lvl="0" indent="0" algn="l" rtl="0">
              <a:lnSpc>
                <a:spcPct val="115000"/>
              </a:lnSpc>
              <a:spcBef>
                <a:spcPts val="1600"/>
              </a:spcBef>
              <a:spcAft>
                <a:spcPts val="1600"/>
              </a:spcAft>
              <a:buNone/>
            </a:pPr>
            <a:endParaRPr>
              <a:solidFill>
                <a:schemeClr val="dk1"/>
              </a:solidFill>
              <a:latin typeface="Open Sans"/>
              <a:ea typeface="Open Sans"/>
              <a:cs typeface="Open Sans"/>
              <a:sym typeface="Open Sans"/>
            </a:endParaRPr>
          </a:p>
        </p:txBody>
      </p:sp>
      <p:pic>
        <p:nvPicPr>
          <p:cNvPr id="5341" name="Google Shape;5341;p255"/>
          <p:cNvPicPr preferRelativeResize="0"/>
          <p:nvPr/>
        </p:nvPicPr>
        <p:blipFill rotWithShape="1">
          <a:blip r:embed="rId3">
            <a:alphaModFix/>
          </a:blip>
          <a:srcRect t="25567" r="23459"/>
          <a:stretch/>
        </p:blipFill>
        <p:spPr>
          <a:xfrm>
            <a:off x="0" y="2601000"/>
            <a:ext cx="3922801" cy="2542500"/>
          </a:xfrm>
          <a:prstGeom prst="rect">
            <a:avLst/>
          </a:prstGeom>
          <a:noFill/>
          <a:ln>
            <a:noFill/>
          </a:ln>
        </p:spPr>
      </p:pic>
      <p:pic>
        <p:nvPicPr>
          <p:cNvPr id="5342" name="Google Shape;5342;p255"/>
          <p:cNvPicPr preferRelativeResize="0"/>
          <p:nvPr/>
        </p:nvPicPr>
        <p:blipFill rotWithShape="1">
          <a:blip r:embed="rId4">
            <a:alphaModFix/>
          </a:blip>
          <a:srcRect t="816" b="816"/>
          <a:stretch/>
        </p:blipFill>
        <p:spPr>
          <a:xfrm>
            <a:off x="0" y="0"/>
            <a:ext cx="3922801" cy="2571752"/>
          </a:xfrm>
          <a:prstGeom prst="rect">
            <a:avLst/>
          </a:prstGeom>
          <a:noFill/>
          <a:ln>
            <a:noFill/>
          </a:ln>
        </p:spPr>
      </p:pic>
      <p:grpSp>
        <p:nvGrpSpPr>
          <p:cNvPr id="5343" name="Google Shape;5343;p255"/>
          <p:cNvGrpSpPr/>
          <p:nvPr/>
        </p:nvGrpSpPr>
        <p:grpSpPr>
          <a:xfrm>
            <a:off x="0" y="2542500"/>
            <a:ext cx="3922800" cy="58500"/>
            <a:chOff x="0" y="2542500"/>
            <a:chExt cx="3922800" cy="58500"/>
          </a:xfrm>
        </p:grpSpPr>
        <p:sp>
          <p:nvSpPr>
            <p:cNvPr id="5344" name="Google Shape;5344;p255"/>
            <p:cNvSpPr/>
            <p:nvPr/>
          </p:nvSpPr>
          <p:spPr>
            <a:xfrm>
              <a:off x="0" y="2542500"/>
              <a:ext cx="649500" cy="58500"/>
            </a:xfrm>
            <a:prstGeom prst="rect">
              <a:avLst/>
            </a:prstGeom>
            <a:solidFill>
              <a:srgbClr val="368FC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45" name="Google Shape;5345;p255"/>
            <p:cNvSpPr/>
            <p:nvPr/>
          </p:nvSpPr>
          <p:spPr>
            <a:xfrm>
              <a:off x="649500" y="2542500"/>
              <a:ext cx="3273300" cy="58500"/>
            </a:xfrm>
            <a:prstGeom prst="rect">
              <a:avLst/>
            </a:prstGeom>
            <a:solidFill>
              <a:srgbClr val="368FC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5346" name="Google Shape;5346;p255"/>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50"/>
        <p:cNvGrpSpPr/>
        <p:nvPr/>
      </p:nvGrpSpPr>
      <p:grpSpPr>
        <a:xfrm>
          <a:off x="0" y="0"/>
          <a:ext cx="0" cy="0"/>
          <a:chOff x="0" y="0"/>
          <a:chExt cx="0" cy="0"/>
        </a:xfrm>
      </p:grpSpPr>
      <p:pic>
        <p:nvPicPr>
          <p:cNvPr id="5351" name="Google Shape;5351;p256"/>
          <p:cNvPicPr preferRelativeResize="0"/>
          <p:nvPr/>
        </p:nvPicPr>
        <p:blipFill rotWithShape="1">
          <a:blip r:embed="rId3">
            <a:alphaModFix/>
          </a:blip>
          <a:srcRect t="816" b="816"/>
          <a:stretch/>
        </p:blipFill>
        <p:spPr>
          <a:xfrm>
            <a:off x="0" y="-25850"/>
            <a:ext cx="3922775" cy="2601025"/>
          </a:xfrm>
          <a:prstGeom prst="rect">
            <a:avLst/>
          </a:prstGeom>
          <a:noFill/>
          <a:ln>
            <a:noFill/>
          </a:ln>
        </p:spPr>
      </p:pic>
      <p:sp>
        <p:nvSpPr>
          <p:cNvPr id="5352" name="Google Shape;5352;p256"/>
          <p:cNvSpPr txBox="1"/>
          <p:nvPr/>
        </p:nvSpPr>
        <p:spPr>
          <a:xfrm>
            <a:off x="4572000" y="1598050"/>
            <a:ext cx="3922800" cy="2881500"/>
          </a:xfrm>
          <a:prstGeom prst="rect">
            <a:avLst/>
          </a:prstGeom>
          <a:noFill/>
          <a:ln>
            <a:noFill/>
          </a:ln>
        </p:spPr>
        <p:txBody>
          <a:bodyPr spcFirstLastPara="1" wrap="square" lIns="0" tIns="182875" rIns="0" bIns="0" anchor="t" anchorCtr="0">
            <a:noAutofit/>
          </a:bodyPr>
          <a:lstStyle/>
          <a:p>
            <a:pPr marL="457200" lvl="0" indent="-311150" algn="l" rtl="0">
              <a:lnSpc>
                <a:spcPct val="115000"/>
              </a:lnSpc>
              <a:spcBef>
                <a:spcPts val="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Leverage the power of industry-leading Trimble LiDAR technology to capture every detail of your drive</a:t>
            </a:r>
            <a:endParaRPr sz="1300">
              <a:solidFill>
                <a:schemeClr val="dk1"/>
              </a:solidFill>
              <a:latin typeface="Open Sans"/>
              <a:ea typeface="Open Sans"/>
              <a:cs typeface="Open Sans"/>
              <a:sym typeface="Open Sans"/>
            </a:endParaRPr>
          </a:p>
          <a:p>
            <a:pPr marL="457200" lvl="0" indent="-311150" algn="l" rtl="0">
              <a:lnSpc>
                <a:spcPct val="115000"/>
              </a:lnSpc>
              <a:spcBef>
                <a:spcPts val="100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Capture high quality 360 panoramic imagery without hitting the brakes to drive your inspection workflows</a:t>
            </a:r>
            <a:endParaRPr sz="1300">
              <a:solidFill>
                <a:schemeClr val="dk1"/>
              </a:solidFill>
              <a:latin typeface="Open Sans"/>
              <a:ea typeface="Open Sans"/>
              <a:cs typeface="Open Sans"/>
              <a:sym typeface="Open Sans"/>
            </a:endParaRPr>
          </a:p>
          <a:p>
            <a:pPr marL="457200" lvl="0" indent="-311150" algn="l" rtl="0">
              <a:lnSpc>
                <a:spcPct val="115000"/>
              </a:lnSpc>
              <a:spcBef>
                <a:spcPts val="1000"/>
              </a:spcBef>
              <a:spcAft>
                <a:spcPts val="0"/>
              </a:spcAft>
              <a:buClr>
                <a:schemeClr val="dk1"/>
              </a:buClr>
              <a:buSzPts val="1300"/>
              <a:buFont typeface="Open Sans"/>
              <a:buChar char="●"/>
            </a:pPr>
            <a:r>
              <a:rPr lang="en" sz="1300">
                <a:solidFill>
                  <a:schemeClr val="dk1"/>
                </a:solidFill>
                <a:latin typeface="Open Sans"/>
                <a:ea typeface="Open Sans"/>
                <a:cs typeface="Open Sans"/>
                <a:sym typeface="Open Sans"/>
              </a:rPr>
              <a:t>Featuring a new precise laser system, a 360 degree panoramic camera and back down camera handle data flows seamlessly, at top speed with high accuracy</a:t>
            </a:r>
            <a:endParaRPr sz="1300">
              <a:solidFill>
                <a:schemeClr val="dk1"/>
              </a:solidFill>
              <a:latin typeface="Open Sans"/>
              <a:ea typeface="Open Sans"/>
              <a:cs typeface="Open Sans"/>
              <a:sym typeface="Open Sans"/>
            </a:endParaRPr>
          </a:p>
          <a:p>
            <a:pPr marL="0" lvl="0" indent="0" algn="l" rtl="0">
              <a:lnSpc>
                <a:spcPct val="115000"/>
              </a:lnSpc>
              <a:spcBef>
                <a:spcPts val="1000"/>
              </a:spcBef>
              <a:spcAft>
                <a:spcPts val="0"/>
              </a:spcAft>
              <a:buNone/>
            </a:pPr>
            <a:endParaRPr sz="1300">
              <a:solidFill>
                <a:schemeClr val="dk1"/>
              </a:solidFill>
              <a:latin typeface="Open Sans"/>
              <a:ea typeface="Open Sans"/>
              <a:cs typeface="Open Sans"/>
              <a:sym typeface="Open Sans"/>
            </a:endParaRPr>
          </a:p>
          <a:p>
            <a:pPr marL="0" lvl="0" indent="0" algn="l" rtl="0">
              <a:lnSpc>
                <a:spcPct val="115000"/>
              </a:lnSpc>
              <a:spcBef>
                <a:spcPts val="1000"/>
              </a:spcBef>
              <a:spcAft>
                <a:spcPts val="0"/>
              </a:spcAft>
              <a:buNone/>
            </a:pPr>
            <a:endParaRPr sz="13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300">
              <a:solidFill>
                <a:schemeClr val="dk1"/>
              </a:solidFill>
              <a:latin typeface="Open Sans"/>
              <a:ea typeface="Open Sans"/>
              <a:cs typeface="Open Sans"/>
              <a:sym typeface="Open Sans"/>
            </a:endParaRPr>
          </a:p>
        </p:txBody>
      </p:sp>
      <p:sp>
        <p:nvSpPr>
          <p:cNvPr id="5353" name="Google Shape;5353;p256"/>
          <p:cNvSpPr txBox="1"/>
          <p:nvPr/>
        </p:nvSpPr>
        <p:spPr>
          <a:xfrm>
            <a:off x="4572000" y="0"/>
            <a:ext cx="2811000" cy="1278000"/>
          </a:xfrm>
          <a:prstGeom prst="rect">
            <a:avLst/>
          </a:prstGeom>
          <a:noFill/>
          <a:ln>
            <a:noFill/>
          </a:ln>
        </p:spPr>
        <p:txBody>
          <a:bodyPr spcFirstLastPara="1" wrap="square" lIns="0" tIns="0" rIns="0" bIns="228600" anchor="b" anchorCtr="0">
            <a:noAutofit/>
          </a:bodyPr>
          <a:lstStyle/>
          <a:p>
            <a:pPr marL="0" lvl="0" indent="0" algn="l" rtl="0">
              <a:spcBef>
                <a:spcPts val="0"/>
              </a:spcBef>
              <a:spcAft>
                <a:spcPts val="0"/>
              </a:spcAft>
              <a:buNone/>
            </a:pPr>
            <a:r>
              <a:rPr lang="en" sz="2400">
                <a:solidFill>
                  <a:schemeClr val="dk1"/>
                </a:solidFill>
                <a:latin typeface="Open Sans ExtraBold"/>
                <a:ea typeface="Open Sans ExtraBold"/>
                <a:cs typeface="Open Sans ExtraBold"/>
                <a:sym typeface="Open Sans ExtraBold"/>
              </a:rPr>
              <a:t>Powerful</a:t>
            </a:r>
            <a:endParaRPr sz="2400">
              <a:solidFill>
                <a:schemeClr val="dk1"/>
              </a:solidFill>
              <a:latin typeface="Open Sans ExtraBold"/>
              <a:ea typeface="Open Sans ExtraBold"/>
              <a:cs typeface="Open Sans ExtraBold"/>
              <a:sym typeface="Open Sans ExtraBold"/>
            </a:endParaRPr>
          </a:p>
        </p:txBody>
      </p:sp>
      <p:sp>
        <p:nvSpPr>
          <p:cNvPr id="5354" name="Google Shape;5354;p256"/>
          <p:cNvSpPr txBox="1"/>
          <p:nvPr/>
        </p:nvSpPr>
        <p:spPr>
          <a:xfrm>
            <a:off x="4572000" y="1278000"/>
            <a:ext cx="3246000" cy="3201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600"/>
              </a:spcAft>
              <a:buNone/>
            </a:pPr>
            <a:r>
              <a:rPr lang="en">
                <a:solidFill>
                  <a:schemeClr val="dk1"/>
                </a:solidFill>
                <a:latin typeface="Open Sans"/>
                <a:ea typeface="Open Sans"/>
                <a:cs typeface="Open Sans"/>
                <a:sym typeface="Open Sans"/>
              </a:rPr>
              <a:t>Trimble MX60 Key Messages</a:t>
            </a:r>
            <a:endParaRPr>
              <a:solidFill>
                <a:schemeClr val="dk1"/>
              </a:solidFill>
              <a:latin typeface="Open Sans"/>
              <a:ea typeface="Open Sans"/>
              <a:cs typeface="Open Sans"/>
              <a:sym typeface="Open Sans"/>
            </a:endParaRPr>
          </a:p>
        </p:txBody>
      </p:sp>
      <p:pic>
        <p:nvPicPr>
          <p:cNvPr id="5355" name="Google Shape;5355;p256"/>
          <p:cNvPicPr preferRelativeResize="0"/>
          <p:nvPr/>
        </p:nvPicPr>
        <p:blipFill rotWithShape="1">
          <a:blip r:embed="rId4">
            <a:alphaModFix/>
          </a:blip>
          <a:srcRect t="5799" b="5790"/>
          <a:stretch/>
        </p:blipFill>
        <p:spPr>
          <a:xfrm>
            <a:off x="0" y="2542483"/>
            <a:ext cx="3922801" cy="2601016"/>
          </a:xfrm>
          <a:prstGeom prst="rect">
            <a:avLst/>
          </a:prstGeom>
          <a:noFill/>
          <a:ln>
            <a:noFill/>
          </a:ln>
        </p:spPr>
      </p:pic>
      <p:grpSp>
        <p:nvGrpSpPr>
          <p:cNvPr id="5356" name="Google Shape;5356;p256"/>
          <p:cNvGrpSpPr/>
          <p:nvPr/>
        </p:nvGrpSpPr>
        <p:grpSpPr>
          <a:xfrm>
            <a:off x="0" y="2542500"/>
            <a:ext cx="3922800" cy="58500"/>
            <a:chOff x="0" y="2542500"/>
            <a:chExt cx="3922800" cy="58500"/>
          </a:xfrm>
        </p:grpSpPr>
        <p:sp>
          <p:nvSpPr>
            <p:cNvPr id="5357" name="Google Shape;5357;p256"/>
            <p:cNvSpPr/>
            <p:nvPr/>
          </p:nvSpPr>
          <p:spPr>
            <a:xfrm>
              <a:off x="0" y="2542500"/>
              <a:ext cx="649500" cy="58500"/>
            </a:xfrm>
            <a:prstGeom prst="rect">
              <a:avLst/>
            </a:prstGeom>
            <a:solidFill>
              <a:srgbClr val="368FC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58" name="Google Shape;5358;p256"/>
            <p:cNvSpPr/>
            <p:nvPr/>
          </p:nvSpPr>
          <p:spPr>
            <a:xfrm>
              <a:off x="649500" y="2542500"/>
              <a:ext cx="3273300" cy="58500"/>
            </a:xfrm>
            <a:prstGeom prst="rect">
              <a:avLst/>
            </a:prstGeom>
            <a:solidFill>
              <a:srgbClr val="368FC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5359" name="Google Shape;5359;p256"/>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63"/>
        <p:cNvGrpSpPr/>
        <p:nvPr/>
      </p:nvGrpSpPr>
      <p:grpSpPr>
        <a:xfrm>
          <a:off x="0" y="0"/>
          <a:ext cx="0" cy="0"/>
          <a:chOff x="0" y="0"/>
          <a:chExt cx="0" cy="0"/>
        </a:xfrm>
      </p:grpSpPr>
      <p:sp>
        <p:nvSpPr>
          <p:cNvPr id="5364" name="Google Shape;5364;p257"/>
          <p:cNvSpPr txBox="1">
            <a:spLocks noGrp="1"/>
          </p:cNvSpPr>
          <p:nvPr>
            <p:ph type="subTitle" idx="1"/>
          </p:nvPr>
        </p:nvSpPr>
        <p:spPr>
          <a:xfrm>
            <a:off x="676475" y="3530775"/>
            <a:ext cx="4220100" cy="639000"/>
          </a:xfrm>
          <a:prstGeom prst="rect">
            <a:avLst/>
          </a:prstGeom>
        </p:spPr>
        <p:txBody>
          <a:bodyPr spcFirstLastPara="1" wrap="square" lIns="0" tIns="182875" rIns="91425" bIns="0" anchor="t" anchorCtr="0">
            <a:noAutofit/>
          </a:bodyPr>
          <a:lstStyle/>
          <a:p>
            <a:pPr marL="0" lvl="0" indent="0" algn="l" rtl="0">
              <a:spcBef>
                <a:spcPts val="0"/>
              </a:spcBef>
              <a:spcAft>
                <a:spcPts val="0"/>
              </a:spcAft>
              <a:buNone/>
            </a:pPr>
            <a:r>
              <a:rPr lang="en"/>
              <a:t>Trimble MX60</a:t>
            </a:r>
            <a:endParaRPr/>
          </a:p>
        </p:txBody>
      </p:sp>
      <p:sp>
        <p:nvSpPr>
          <p:cNvPr id="5365" name="Google Shape;5365;p257"/>
          <p:cNvSpPr txBox="1">
            <a:spLocks noGrp="1"/>
          </p:cNvSpPr>
          <p:nvPr>
            <p:ph type="title"/>
          </p:nvPr>
        </p:nvSpPr>
        <p:spPr>
          <a:xfrm>
            <a:off x="676475" y="1929375"/>
            <a:ext cx="4220100" cy="1601400"/>
          </a:xfrm>
          <a:prstGeom prst="rect">
            <a:avLst/>
          </a:prstGeom>
        </p:spPr>
        <p:txBody>
          <a:bodyPr spcFirstLastPara="1" wrap="square" lIns="0" tIns="0" rIns="91425" bIns="228600" anchor="b" anchorCtr="0">
            <a:noAutofit/>
          </a:bodyPr>
          <a:lstStyle/>
          <a:p>
            <a:pPr marL="0" lvl="0" indent="0" algn="l" rtl="0">
              <a:spcBef>
                <a:spcPts val="0"/>
              </a:spcBef>
              <a:spcAft>
                <a:spcPts val="0"/>
              </a:spcAft>
              <a:buNone/>
            </a:pPr>
            <a:r>
              <a:rPr lang="en"/>
              <a:t>Product Offering</a:t>
            </a:r>
            <a:endParaRPr/>
          </a:p>
        </p:txBody>
      </p:sp>
      <p:pic>
        <p:nvPicPr>
          <p:cNvPr id="5366" name="Google Shape;5366;p257"/>
          <p:cNvPicPr preferRelativeResize="0"/>
          <p:nvPr/>
        </p:nvPicPr>
        <p:blipFill rotWithShape="1">
          <a:blip r:embed="rId3">
            <a:alphaModFix/>
          </a:blip>
          <a:srcRect l="21101" r="21101"/>
          <a:stretch/>
        </p:blipFill>
        <p:spPr>
          <a:xfrm>
            <a:off x="4650950" y="0"/>
            <a:ext cx="4493051" cy="5181376"/>
          </a:xfrm>
          <a:prstGeom prst="rect">
            <a:avLst/>
          </a:prstGeom>
          <a:noFill/>
          <a:ln>
            <a:noFill/>
          </a:ln>
        </p:spPr>
      </p:pic>
      <p:sp>
        <p:nvSpPr>
          <p:cNvPr id="5367" name="Google Shape;5367;p257"/>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71"/>
        <p:cNvGrpSpPr/>
        <p:nvPr/>
      </p:nvGrpSpPr>
      <p:grpSpPr>
        <a:xfrm>
          <a:off x="0" y="0"/>
          <a:ext cx="0" cy="0"/>
          <a:chOff x="0" y="0"/>
          <a:chExt cx="0" cy="0"/>
        </a:xfrm>
      </p:grpSpPr>
      <p:sp>
        <p:nvSpPr>
          <p:cNvPr id="5372" name="Google Shape;5372;p258"/>
          <p:cNvSpPr/>
          <p:nvPr/>
        </p:nvSpPr>
        <p:spPr>
          <a:xfrm>
            <a:off x="3273600" y="1588675"/>
            <a:ext cx="2596800" cy="2901000"/>
          </a:xfrm>
          <a:prstGeom prst="rect">
            <a:avLst/>
          </a:prstGeom>
          <a:solidFill>
            <a:schemeClr val="accent6"/>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373" name="Google Shape;5373;p258"/>
          <p:cNvSpPr/>
          <p:nvPr/>
        </p:nvSpPr>
        <p:spPr>
          <a:xfrm>
            <a:off x="5870450" y="1588750"/>
            <a:ext cx="2596800" cy="2901000"/>
          </a:xfrm>
          <a:prstGeom prst="rect">
            <a:avLst/>
          </a:prstGeom>
          <a:solidFill>
            <a:schemeClr val="accent6"/>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374" name="Google Shape;5374;p258"/>
          <p:cNvSpPr/>
          <p:nvPr/>
        </p:nvSpPr>
        <p:spPr>
          <a:xfrm>
            <a:off x="676750" y="1588750"/>
            <a:ext cx="2596800" cy="2901000"/>
          </a:xfrm>
          <a:prstGeom prst="rect">
            <a:avLst/>
          </a:prstGeom>
          <a:solidFill>
            <a:schemeClr val="accent6"/>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375" name="Google Shape;5375;p258"/>
          <p:cNvSpPr txBox="1">
            <a:spLocks noGrp="1"/>
          </p:cNvSpPr>
          <p:nvPr>
            <p:ph type="title"/>
          </p:nvPr>
        </p:nvSpPr>
        <p:spPr>
          <a:xfrm>
            <a:off x="676625" y="0"/>
            <a:ext cx="8323800" cy="1289400"/>
          </a:xfrm>
          <a:prstGeom prst="rect">
            <a:avLst/>
          </a:prstGeom>
        </p:spPr>
        <p:txBody>
          <a:bodyPr spcFirstLastPara="1" wrap="square" lIns="0" tIns="91425" rIns="0" bIns="0" anchor="b" anchorCtr="0">
            <a:noAutofit/>
          </a:bodyPr>
          <a:lstStyle/>
          <a:p>
            <a:pPr marL="0" lvl="0" indent="0" algn="l" rtl="0">
              <a:spcBef>
                <a:spcPts val="0"/>
              </a:spcBef>
              <a:spcAft>
                <a:spcPts val="0"/>
              </a:spcAft>
              <a:buNone/>
            </a:pPr>
            <a:r>
              <a:rPr lang="en" sz="2900"/>
              <a:t>Product Family</a:t>
            </a:r>
            <a:endParaRPr sz="2900"/>
          </a:p>
        </p:txBody>
      </p:sp>
      <p:sp>
        <p:nvSpPr>
          <p:cNvPr id="5376" name="Google Shape;5376;p258"/>
          <p:cNvSpPr/>
          <p:nvPr/>
        </p:nvSpPr>
        <p:spPr>
          <a:xfrm>
            <a:off x="0" y="0"/>
            <a:ext cx="162300" cy="1202100"/>
          </a:xfrm>
          <a:prstGeom prst="rect">
            <a:avLst/>
          </a:prstGeom>
          <a:solidFill>
            <a:srgbClr val="36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pic>
        <p:nvPicPr>
          <p:cNvPr id="5377" name="Google Shape;5377;p258"/>
          <p:cNvPicPr preferRelativeResize="0"/>
          <p:nvPr/>
        </p:nvPicPr>
        <p:blipFill rotWithShape="1">
          <a:blip r:embed="rId3">
            <a:alphaModFix/>
          </a:blip>
          <a:srcRect l="15230" t="4070" r="25110" b="9319"/>
          <a:stretch/>
        </p:blipFill>
        <p:spPr>
          <a:xfrm>
            <a:off x="3606475" y="1595350"/>
            <a:ext cx="1931049" cy="1576999"/>
          </a:xfrm>
          <a:prstGeom prst="rect">
            <a:avLst/>
          </a:prstGeom>
          <a:noFill/>
          <a:ln>
            <a:noFill/>
          </a:ln>
        </p:spPr>
      </p:pic>
      <p:pic>
        <p:nvPicPr>
          <p:cNvPr id="5378" name="Google Shape;5378;p258"/>
          <p:cNvPicPr preferRelativeResize="0"/>
          <p:nvPr/>
        </p:nvPicPr>
        <p:blipFill rotWithShape="1">
          <a:blip r:embed="rId3">
            <a:alphaModFix/>
          </a:blip>
          <a:srcRect l="15230" t="4070" r="25110" b="9319"/>
          <a:stretch/>
        </p:blipFill>
        <p:spPr>
          <a:xfrm>
            <a:off x="6203375" y="1595350"/>
            <a:ext cx="1931049" cy="1576999"/>
          </a:xfrm>
          <a:prstGeom prst="rect">
            <a:avLst/>
          </a:prstGeom>
          <a:noFill/>
          <a:ln>
            <a:noFill/>
          </a:ln>
        </p:spPr>
      </p:pic>
      <p:pic>
        <p:nvPicPr>
          <p:cNvPr id="5379" name="Google Shape;5379;p258"/>
          <p:cNvPicPr preferRelativeResize="0"/>
          <p:nvPr/>
        </p:nvPicPr>
        <p:blipFill rotWithShape="1">
          <a:blip r:embed="rId4">
            <a:alphaModFix/>
          </a:blip>
          <a:srcRect l="15559" r="15559"/>
          <a:stretch/>
        </p:blipFill>
        <p:spPr>
          <a:xfrm>
            <a:off x="864338" y="1551740"/>
            <a:ext cx="2221373" cy="1814109"/>
          </a:xfrm>
          <a:prstGeom prst="rect">
            <a:avLst/>
          </a:prstGeom>
          <a:noFill/>
          <a:ln>
            <a:noFill/>
          </a:ln>
        </p:spPr>
      </p:pic>
      <p:sp>
        <p:nvSpPr>
          <p:cNvPr id="5380" name="Google Shape;5380;p258"/>
          <p:cNvSpPr txBox="1"/>
          <p:nvPr/>
        </p:nvSpPr>
        <p:spPr>
          <a:xfrm>
            <a:off x="1325867" y="3106850"/>
            <a:ext cx="1260300" cy="2154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0"/>
              </a:spcAft>
              <a:buNone/>
            </a:pPr>
            <a:r>
              <a:rPr lang="en">
                <a:solidFill>
                  <a:srgbClr val="0E416C"/>
                </a:solidFill>
                <a:latin typeface="Open Sans ExtraBold"/>
                <a:ea typeface="Open Sans ExtraBold"/>
                <a:cs typeface="Open Sans ExtraBold"/>
                <a:sym typeface="Open Sans ExtraBold"/>
              </a:rPr>
              <a:t>MX60 Core</a:t>
            </a:r>
            <a:endParaRPr>
              <a:solidFill>
                <a:srgbClr val="0E416C"/>
              </a:solidFill>
              <a:latin typeface="Open Sans ExtraBold"/>
              <a:ea typeface="Open Sans ExtraBold"/>
              <a:cs typeface="Open Sans ExtraBold"/>
              <a:sym typeface="Open Sans ExtraBold"/>
            </a:endParaRPr>
          </a:p>
        </p:txBody>
      </p:sp>
      <p:sp>
        <p:nvSpPr>
          <p:cNvPr id="5381" name="Google Shape;5381;p258"/>
          <p:cNvSpPr txBox="1"/>
          <p:nvPr/>
        </p:nvSpPr>
        <p:spPr>
          <a:xfrm>
            <a:off x="4014392" y="3106850"/>
            <a:ext cx="1260300" cy="2154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0"/>
              </a:spcAft>
              <a:buNone/>
            </a:pPr>
            <a:r>
              <a:rPr lang="en">
                <a:solidFill>
                  <a:srgbClr val="0E416C"/>
                </a:solidFill>
                <a:latin typeface="Open Sans ExtraBold"/>
                <a:ea typeface="Open Sans ExtraBold"/>
                <a:cs typeface="Open Sans ExtraBold"/>
                <a:sym typeface="Open Sans ExtraBold"/>
              </a:rPr>
              <a:t>MX60 Pro</a:t>
            </a:r>
            <a:endParaRPr>
              <a:solidFill>
                <a:srgbClr val="0E416C"/>
              </a:solidFill>
              <a:latin typeface="Open Sans ExtraBold"/>
              <a:ea typeface="Open Sans ExtraBold"/>
              <a:cs typeface="Open Sans ExtraBold"/>
              <a:sym typeface="Open Sans ExtraBold"/>
            </a:endParaRPr>
          </a:p>
        </p:txBody>
      </p:sp>
      <p:sp>
        <p:nvSpPr>
          <p:cNvPr id="5382" name="Google Shape;5382;p258"/>
          <p:cNvSpPr txBox="1"/>
          <p:nvPr/>
        </p:nvSpPr>
        <p:spPr>
          <a:xfrm>
            <a:off x="6461174" y="3106850"/>
            <a:ext cx="1569900" cy="2154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0"/>
              </a:spcAft>
              <a:buNone/>
            </a:pPr>
            <a:r>
              <a:rPr lang="en">
                <a:solidFill>
                  <a:srgbClr val="0E416C"/>
                </a:solidFill>
                <a:latin typeface="Open Sans ExtraBold"/>
                <a:ea typeface="Open Sans ExtraBold"/>
                <a:cs typeface="Open Sans ExtraBold"/>
                <a:sym typeface="Open Sans ExtraBold"/>
              </a:rPr>
              <a:t>MX60 Premium</a:t>
            </a:r>
            <a:endParaRPr>
              <a:solidFill>
                <a:srgbClr val="0E416C"/>
              </a:solidFill>
              <a:latin typeface="Open Sans ExtraBold"/>
              <a:ea typeface="Open Sans ExtraBold"/>
              <a:cs typeface="Open Sans ExtraBold"/>
              <a:sym typeface="Open Sans ExtraBold"/>
            </a:endParaRPr>
          </a:p>
        </p:txBody>
      </p:sp>
      <p:sp>
        <p:nvSpPr>
          <p:cNvPr id="5383" name="Google Shape;5383;p258"/>
          <p:cNvSpPr/>
          <p:nvPr/>
        </p:nvSpPr>
        <p:spPr>
          <a:xfrm>
            <a:off x="676625" y="3431500"/>
            <a:ext cx="2596800" cy="1092900"/>
          </a:xfrm>
          <a:prstGeom prst="rect">
            <a:avLst/>
          </a:prstGeom>
          <a:solidFill>
            <a:srgbClr val="004F83"/>
          </a:solid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1200">
                <a:solidFill>
                  <a:schemeClr val="lt1"/>
                </a:solidFill>
                <a:latin typeface="Open Sans"/>
                <a:ea typeface="Open Sans"/>
                <a:cs typeface="Open Sans"/>
                <a:sym typeface="Open Sans"/>
              </a:rPr>
              <a:t>A robust solution capable of handling demanding tasks at an affordable cost</a:t>
            </a:r>
            <a:endParaRPr sz="1200" b="1">
              <a:solidFill>
                <a:schemeClr val="lt1"/>
              </a:solidFill>
              <a:latin typeface="Open Sans"/>
              <a:ea typeface="Open Sans"/>
              <a:cs typeface="Open Sans"/>
              <a:sym typeface="Open Sans"/>
            </a:endParaRPr>
          </a:p>
        </p:txBody>
      </p:sp>
      <p:sp>
        <p:nvSpPr>
          <p:cNvPr id="5384" name="Google Shape;5384;p258"/>
          <p:cNvSpPr/>
          <p:nvPr/>
        </p:nvSpPr>
        <p:spPr>
          <a:xfrm>
            <a:off x="3273600" y="3431500"/>
            <a:ext cx="2596800" cy="1092900"/>
          </a:xfrm>
          <a:prstGeom prst="rect">
            <a:avLst/>
          </a:prstGeom>
          <a:solidFill>
            <a:srgbClr val="0E416C"/>
          </a:solid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1200">
                <a:solidFill>
                  <a:schemeClr val="lt1"/>
                </a:solidFill>
                <a:latin typeface="Open Sans"/>
                <a:ea typeface="Open Sans"/>
                <a:cs typeface="Open Sans"/>
                <a:sym typeface="Open Sans"/>
              </a:rPr>
              <a:t>Experience a step up in power with the MX60 Pro, designed to tackle more detail oriented projects</a:t>
            </a:r>
            <a:endParaRPr sz="1200" b="1">
              <a:solidFill>
                <a:schemeClr val="lt2"/>
              </a:solidFill>
              <a:latin typeface="Open Sans"/>
              <a:ea typeface="Open Sans"/>
              <a:cs typeface="Open Sans"/>
              <a:sym typeface="Open Sans"/>
            </a:endParaRPr>
          </a:p>
        </p:txBody>
      </p:sp>
      <p:sp>
        <p:nvSpPr>
          <p:cNvPr id="5385" name="Google Shape;5385;p258"/>
          <p:cNvSpPr/>
          <p:nvPr/>
        </p:nvSpPr>
        <p:spPr>
          <a:xfrm>
            <a:off x="5870450" y="3431500"/>
            <a:ext cx="2596800" cy="1092900"/>
          </a:xfrm>
          <a:prstGeom prst="rect">
            <a:avLst/>
          </a:prstGeom>
          <a:solidFill>
            <a:srgbClr val="003054"/>
          </a:solid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1200">
                <a:solidFill>
                  <a:schemeClr val="lt1"/>
                </a:solidFill>
                <a:latin typeface="Open Sans"/>
                <a:ea typeface="Open Sans"/>
                <a:cs typeface="Open Sans"/>
                <a:sym typeface="Open Sans"/>
              </a:rPr>
              <a:t>A high-performance system, ready for today’s needs and tomorrow’s challenges, as your business grows</a:t>
            </a:r>
            <a:endParaRPr sz="1600" b="1">
              <a:solidFill>
                <a:schemeClr val="lt2"/>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Corporate - V3.1.0 - 25.05.23">
  <a:themeElements>
    <a:clrScheme name="Simple Light">
      <a:dk1>
        <a:srgbClr val="003054"/>
      </a:dk1>
      <a:lt1>
        <a:srgbClr val="FFFFFF"/>
      </a:lt1>
      <a:dk2>
        <a:srgbClr val="FBAD26"/>
      </a:dk2>
      <a:lt2>
        <a:srgbClr val="F1F1F6"/>
      </a:lt2>
      <a:accent1>
        <a:srgbClr val="0E416C"/>
      </a:accent1>
      <a:accent2>
        <a:srgbClr val="0063A3"/>
      </a:accent2>
      <a:accent3>
        <a:srgbClr val="FBAD26"/>
      </a:accent3>
      <a:accent4>
        <a:srgbClr val="252A2E"/>
      </a:accent4>
      <a:accent5>
        <a:srgbClr val="585C65"/>
      </a:accent5>
      <a:accent6>
        <a:srgbClr val="CBCDD6"/>
      </a:accent6>
      <a:hlink>
        <a:srgbClr val="00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rporate - V3.1.1 - 08.01.24">
  <a:themeElements>
    <a:clrScheme name="Simple Light">
      <a:dk1>
        <a:srgbClr val="003054"/>
      </a:dk1>
      <a:lt1>
        <a:srgbClr val="FFFFFF"/>
      </a:lt1>
      <a:dk2>
        <a:srgbClr val="FBAD26"/>
      </a:dk2>
      <a:lt2>
        <a:srgbClr val="F1F1F6"/>
      </a:lt2>
      <a:accent1>
        <a:srgbClr val="0E416C"/>
      </a:accent1>
      <a:accent2>
        <a:srgbClr val="0063A3"/>
      </a:accent2>
      <a:accent3>
        <a:srgbClr val="FBAD26"/>
      </a:accent3>
      <a:accent4>
        <a:srgbClr val="252A2E"/>
      </a:accent4>
      <a:accent5>
        <a:srgbClr val="585C65"/>
      </a:accent5>
      <a:accent6>
        <a:srgbClr val="CBCDD6"/>
      </a:accent6>
      <a:hlink>
        <a:srgbClr val="00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rporate - V3.1.2 - 26.03.24">
  <a:themeElements>
    <a:clrScheme name="Simple Light">
      <a:dk1>
        <a:srgbClr val="003054"/>
      </a:dk1>
      <a:lt1>
        <a:srgbClr val="FFFFFF"/>
      </a:lt1>
      <a:dk2>
        <a:srgbClr val="FBAD26"/>
      </a:dk2>
      <a:lt2>
        <a:srgbClr val="F1F1F6"/>
      </a:lt2>
      <a:accent1>
        <a:srgbClr val="0E416C"/>
      </a:accent1>
      <a:accent2>
        <a:srgbClr val="0063A3"/>
      </a:accent2>
      <a:accent3>
        <a:srgbClr val="FBAD26"/>
      </a:accent3>
      <a:accent4>
        <a:srgbClr val="252A2E"/>
      </a:accent4>
      <a:accent5>
        <a:srgbClr val="585C65"/>
      </a:accent5>
      <a:accent6>
        <a:srgbClr val="CBCDD6"/>
      </a:accent6>
      <a:hlink>
        <a:srgbClr val="00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C5664D18F737434BA4478DD8BADB37C3" ma:contentTypeVersion="15" ma:contentTypeDescription="Δημιουργία νέου εγγράφου" ma:contentTypeScope="" ma:versionID="36a34d61ccf4603b94b847400e07348a">
  <xsd:schema xmlns:xsd="http://www.w3.org/2001/XMLSchema" xmlns:xs="http://www.w3.org/2001/XMLSchema" xmlns:p="http://schemas.microsoft.com/office/2006/metadata/properties" xmlns:ns2="0fdf4feb-73bc-45e6-af48-cce31b18cdf6" xmlns:ns3="fbc5b164-a200-4fbb-9b89-50fb371b28be" targetNamespace="http://schemas.microsoft.com/office/2006/metadata/properties" ma:root="true" ma:fieldsID="3168bc497e1f69ec0d905d50fbba67d2" ns2:_="" ns3:_="">
    <xsd:import namespace="0fdf4feb-73bc-45e6-af48-cce31b18cdf6"/>
    <xsd:import namespace="fbc5b164-a200-4fbb-9b89-50fb371b28b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df4feb-73bc-45e6-af48-cce31b18cd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Ετικέτες εικόνας" ma:readOnly="false" ma:fieldId="{5cf76f15-5ced-4ddc-b409-7134ff3c332f}" ma:taxonomyMulti="true" ma:sspId="d41cb202-292f-4495-bb58-9539f6a81299"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c5b164-a200-4fbb-9b89-50fb371b28b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9c21a26-3644-47a0-a836-9a20d5483802}" ma:internalName="TaxCatchAll" ma:showField="CatchAllData" ma:web="fbc5b164-a200-4fbb-9b89-50fb371b28b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Κοινή χρήση με λεπτομέρειες"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fdf4feb-73bc-45e6-af48-cce31b18cdf6">
      <Terms xmlns="http://schemas.microsoft.com/office/infopath/2007/PartnerControls"/>
    </lcf76f155ced4ddcb4097134ff3c332f>
    <TaxCatchAll xmlns="fbc5b164-a200-4fbb-9b89-50fb371b28be" xsi:nil="true"/>
  </documentManagement>
</p:properties>
</file>

<file path=customXml/itemProps1.xml><?xml version="1.0" encoding="utf-8"?>
<ds:datastoreItem xmlns:ds="http://schemas.openxmlformats.org/officeDocument/2006/customXml" ds:itemID="{07964293-3E43-4B64-A403-309A67709A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df4feb-73bc-45e6-af48-cce31b18cdf6"/>
    <ds:schemaRef ds:uri="fbc5b164-a200-4fbb-9b89-50fb371b28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DF921EB-5317-4447-8D67-016F08B80B09}">
  <ds:schemaRefs>
    <ds:schemaRef ds:uri="http://schemas.microsoft.com/sharepoint/v3/contenttype/forms"/>
  </ds:schemaRefs>
</ds:datastoreItem>
</file>

<file path=customXml/itemProps3.xml><?xml version="1.0" encoding="utf-8"?>
<ds:datastoreItem xmlns:ds="http://schemas.openxmlformats.org/officeDocument/2006/customXml" ds:itemID="{B8B291F7-7564-4977-8E20-D23F89F29D2B}">
  <ds:schemaRefs>
    <ds:schemaRef ds:uri="http://schemas.microsoft.com/office/2006/metadata/properties"/>
    <ds:schemaRef ds:uri="http://schemas.microsoft.com/office/infopath/2007/PartnerControls"/>
    <ds:schemaRef ds:uri="0fdf4feb-73bc-45e6-af48-cce31b18cdf6"/>
    <ds:schemaRef ds:uri="fbc5b164-a200-4fbb-9b89-50fb371b28be"/>
  </ds:schemaRefs>
</ds:datastoreItem>
</file>

<file path=docProps/app.xml><?xml version="1.0" encoding="utf-8"?>
<Properties xmlns="http://schemas.openxmlformats.org/officeDocument/2006/extended-properties" xmlns:vt="http://schemas.openxmlformats.org/officeDocument/2006/docPropsVTypes">
  <TotalTime>0</TotalTime>
  <Words>2128</Words>
  <Application>Microsoft Office PowerPoint</Application>
  <PresentationFormat>On-screen Show (16:9)</PresentationFormat>
  <Paragraphs>296</Paragraphs>
  <Slides>35</Slides>
  <Notes>35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35</vt:i4>
      </vt:variant>
    </vt:vector>
  </HeadingPairs>
  <TitlesOfParts>
    <vt:vector size="45" baseType="lpstr">
      <vt:lpstr>Fira Sans Extra Condensed Medium</vt:lpstr>
      <vt:lpstr>Open Sans</vt:lpstr>
      <vt:lpstr>Noto Sans Symbols</vt:lpstr>
      <vt:lpstr>Calibri</vt:lpstr>
      <vt:lpstr>Arial</vt:lpstr>
      <vt:lpstr>Open Sans ExtraBold</vt:lpstr>
      <vt:lpstr>Open Sans Light</vt:lpstr>
      <vt:lpstr>Corporate - V3.1.0 - 25.05.23</vt:lpstr>
      <vt:lpstr>Corporate - V3.1.1 - 08.01.24</vt:lpstr>
      <vt:lpstr>Corporate - V3.1.2 - 26.03.24</vt:lpstr>
      <vt:lpstr>Introducing the Trimble MX60</vt:lpstr>
      <vt:lpstr>Trimble MX60  Mobile Mapping System</vt:lpstr>
      <vt:lpstr>Trimble MX60 Core, Pro and Premium</vt:lpstr>
      <vt:lpstr>Trimble MX60</vt:lpstr>
      <vt:lpstr>PowerPoint Presentation</vt:lpstr>
      <vt:lpstr>PowerPoint Presentation</vt:lpstr>
      <vt:lpstr>PowerPoint Presentation</vt:lpstr>
      <vt:lpstr>Product Offering</vt:lpstr>
      <vt:lpstr>Product Family</vt:lpstr>
      <vt:lpstr>How they measure up</vt:lpstr>
      <vt:lpstr>Trimble MX60  </vt:lpstr>
      <vt:lpstr>Key MX60 Specifications</vt:lpstr>
      <vt:lpstr>Key Features</vt:lpstr>
      <vt:lpstr> Workflow</vt:lpstr>
      <vt:lpstr>Scanning System</vt:lpstr>
      <vt:lpstr>Positioning System</vt:lpstr>
      <vt:lpstr>Imagery</vt:lpstr>
      <vt:lpstr>Trimble Mobile Imaging</vt:lpstr>
      <vt:lpstr>CU &amp; CU2 Compatibility Options</vt:lpstr>
      <vt:lpstr>Office Software</vt:lpstr>
      <vt:lpstr>Trimble MM Office Software Solutions</vt:lpstr>
      <vt:lpstr>POSPac 9.2</vt:lpstr>
      <vt:lpstr>PCDA: Point Cloud Data Adjustment (LiDAR QC)</vt:lpstr>
      <vt:lpstr>Using LiDAR QC</vt:lpstr>
      <vt:lpstr>Using LiDAR QC</vt:lpstr>
      <vt:lpstr>Why LiDAR QC</vt:lpstr>
      <vt:lpstr>TBC MM 2024.02</vt:lpstr>
      <vt:lpstr>Trimble MX 24.3 </vt:lpstr>
      <vt:lpstr>Top Applications</vt:lpstr>
      <vt:lpstr>Workflow Applications Road Infrastructure Management</vt:lpstr>
      <vt:lpstr>Workflow Applications City &amp; Urban Asset Management</vt:lpstr>
      <vt:lpstr>Workflow Applications Rail Infrastructure Management</vt:lpstr>
      <vt:lpstr>Workflow Applications Utilities &amp; Fiber to the Home</vt:lpstr>
      <vt:lpstr>Workflow Applications Mining</vt:lpstr>
      <vt:lpstr>Workflow Applications Tunneling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Ioannis Kalfas</dc:creator>
  <cp:lastModifiedBy>JGC-Ioannis Kalfas</cp:lastModifiedBy>
  <cp:revision>1</cp:revision>
  <dcterms:modified xsi:type="dcterms:W3CDTF">2026-05-22T06:04:47Z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0x010100C5664D18F737434BA4478DD8BADB37C3</vt:lpwstr>
  </property>
</Properties>
</file>