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45.xml"/>
  <Override ContentType="application/vnd.openxmlformats-officedocument.presentationml.notesSlide+xml" PartName="/ppt/notesSlides/notesSlide3.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48.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29.xml"/>
  <Override ContentType="application/vnd.openxmlformats-officedocument.presentationml.slideLayout+xml" PartName="/ppt/slideLayouts/slideLayout29.xml"/>
  <Override ContentType="application/vnd.openxmlformats-officedocument.presentationml.slideLayout+xml" PartName="/ppt/slideLayouts/slideLayout137.xml"/>
  <Override ContentType="application/vnd.openxmlformats-officedocument.presentationml.slideLayout+xml" PartName="/ppt/slideLayouts/slideLayout120.xml"/>
  <Override ContentType="application/vnd.openxmlformats-officedocument.presentationml.slideLayout+xml" PartName="/ppt/slideLayouts/slideLayout9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110.xml"/>
  <Override ContentType="application/vnd.openxmlformats-officedocument.presentationml.slideLayout+xml" PartName="/ppt/slideLayouts/slideLayout61.xml"/>
  <Override ContentType="application/vnd.openxmlformats-officedocument.presentationml.slideLayout+xml" PartName="/ppt/slideLayouts/slideLayout12.xml"/>
  <Override ContentType="application/vnd.openxmlformats-officedocument.presentationml.slideLayout+xml" PartName="/ppt/slideLayouts/slideLayout102.xml"/>
  <Override ContentType="application/vnd.openxmlformats-officedocument.presentationml.slideLayout+xml" PartName="/ppt/slideLayouts/slideLayout119.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135.xml"/>
  <Override ContentType="application/vnd.openxmlformats-officedocument.presentationml.slideLayout+xml" PartName="/ppt/slideLayouts/slideLayout122.xml"/>
  <Override ContentType="application/vnd.openxmlformats-officedocument.presentationml.slideLayout+xml" PartName="/ppt/slideLayouts/slideLayout49.xml"/>
  <Override ContentType="application/vnd.openxmlformats-officedocument.presentationml.slideLayout+xml" PartName="/ppt/slideLayouts/slideLayout104.xml"/>
  <Override ContentType="application/vnd.openxmlformats-officedocument.presentationml.slideLayout+xml" PartName="/ppt/slideLayouts/slideLayout19.xml"/>
  <Override ContentType="application/vnd.openxmlformats-officedocument.presentationml.slideLayout+xml" PartName="/ppt/slideLayouts/slideLayout117.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116.xml"/>
  <Override ContentType="application/vnd.openxmlformats-officedocument.presentationml.slideLayout+xml" PartName="/ppt/slideLayouts/slideLayout83.xml"/>
  <Override ContentType="application/vnd.openxmlformats-officedocument.presentationml.slideLayout+xml" PartName="/ppt/slideLayouts/slideLayout40.xml"/>
  <Override ContentType="application/vnd.openxmlformats-officedocument.presentationml.slideLayout+xml" PartName="/ppt/slideLayouts/slideLayout133.xml"/>
  <Override ContentType="application/vnd.openxmlformats-officedocument.presentationml.slideLayout+xml" PartName="/ppt/slideLayouts/slideLayout17.xml"/>
  <Override ContentType="application/vnd.openxmlformats-officedocument.presentationml.slideLayout+xml" PartName="/ppt/slideLayouts/slideLayout140.xml"/>
  <Override ContentType="application/vnd.openxmlformats-officedocument.presentationml.slideLayout+xml" PartName="/ppt/slideLayouts/slideLayout34.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10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12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127.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94.xml"/>
  <Override ContentType="application/vnd.openxmlformats-officedocument.presentationml.slideLayout+xml" PartName="/ppt/slideLayouts/slideLayout114.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131.xml"/>
  <Override ContentType="application/vnd.openxmlformats-officedocument.presentationml.slideLayout+xml" PartName="/ppt/slideLayouts/slideLayout28.xml"/>
  <Override ContentType="application/vnd.openxmlformats-officedocument.presentationml.slideLayout+xml" PartName="/ppt/slideLayouts/slideLayout58.xml"/>
  <Override ContentType="application/vnd.openxmlformats-officedocument.presentationml.slideLayout+xml" PartName="/ppt/slideLayouts/slideLayout125.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112.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108.xml"/>
  <Override ContentType="application/vnd.openxmlformats-officedocument.presentationml.slideLayout+xml" PartName="/ppt/slideLayouts/slideLayout45.xml"/>
  <Override ContentType="application/vnd.openxmlformats-officedocument.presentationml.slideLayout+xml" PartName="/ppt/slideLayouts/slideLayout138.xml"/>
  <Override ContentType="application/vnd.openxmlformats-officedocument.presentationml.slideLayout+xml" PartName="/ppt/slideLayouts/slideLayout32.xml"/>
  <Override ContentType="application/vnd.openxmlformats-officedocument.presentationml.slideLayout+xml" PartName="/ppt/slideLayouts/slideLayout97.xml"/>
  <Override ContentType="application/vnd.openxmlformats-officedocument.presentationml.slideLayout+xml" PartName="/ppt/slideLayouts/slideLayout111.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103.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128.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01.xml"/>
  <Override ContentType="application/vnd.openxmlformats-officedocument.presentationml.slideLayout+xml" PartName="/ppt/slideLayouts/slideLayout64.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136.xml"/>
  <Override ContentType="application/vnd.openxmlformats-officedocument.presentationml.slideLayout+xml" PartName="/ppt/slideLayouts/slideLayout18.xml"/>
  <Override ContentType="application/vnd.openxmlformats-officedocument.presentationml.slideLayout+xml" PartName="/ppt/slideLayouts/slideLayout105.xml"/>
  <Override ContentType="application/vnd.openxmlformats-officedocument.presentationml.slideLayout+xml" PartName="/ppt/slideLayouts/slideLayout118.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79.xml"/>
  <Override ContentType="application/vnd.openxmlformats-officedocument.presentationml.slideLayout+xml" PartName="/ppt/slideLayouts/slideLayout134.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3.xml"/>
  <Override ContentType="application/vnd.openxmlformats-officedocument.presentationml.slideLayout+xml" PartName="/ppt/slideLayouts/slideLayout12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107.xml"/>
  <Override ContentType="application/vnd.openxmlformats-officedocument.presentationml.slideLayout+xml" PartName="/ppt/slideLayouts/slideLayout59.xml"/>
  <Override ContentType="application/vnd.openxmlformats-officedocument.presentationml.slideLayout+xml" PartName="/ppt/slideLayouts/slideLayout124.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09.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115.xml"/>
  <Override ContentType="application/vnd.openxmlformats-officedocument.presentationml.slideLayout+xml" PartName="/ppt/slideLayouts/slideLayout82.xml"/>
  <Override ContentType="application/vnd.openxmlformats-officedocument.presentationml.slideLayout+xml" PartName="/ppt/slideLayouts/slideLayout132.xml"/>
  <Override ContentType="application/vnd.openxmlformats-officedocument.presentationml.slideLayout+xml" PartName="/ppt/slideLayouts/slideLayout100.xml"/>
  <Override ContentType="application/vnd.openxmlformats-officedocument.presentationml.slideLayout+xml" PartName="/ppt/slideLayouts/slideLayout130.xml"/>
  <Override ContentType="application/vnd.openxmlformats-officedocument.presentationml.slideLayout+xml" PartName="/ppt/slideLayouts/slideLayout113.xml"/>
  <Override ContentType="application/vnd.openxmlformats-officedocument.presentationml.slideLayout+xml" PartName="/ppt/slideLayouts/slideLayout57.xml"/>
  <Override ContentType="application/vnd.openxmlformats-officedocument.presentationml.slideLayout+xml" PartName="/ppt/slideLayouts/slideLayout126.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39.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8.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47.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88" r:id="rId3"/>
    <p:sldMasterId id="214748378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Lst>
  <p:sldSz cy="5143500" cx="9144000"/>
  <p:notesSz cx="6858000" cy="9144000"/>
  <p:embeddedFontLst>
    <p:embeddedFont>
      <p:font typeface="Fira Sans Extra Condensed Medium"/>
      <p:regular r:id="rId54"/>
      <p:bold r:id="rId55"/>
      <p:italic r:id="rId56"/>
      <p:boldItalic r:id="rId57"/>
    </p:embeddedFont>
    <p:embeddedFont>
      <p:font typeface="Open Sans ExtraBold"/>
      <p:bold r:id="rId58"/>
      <p:boldItalic r:id="rId59"/>
    </p:embeddedFont>
    <p:embeddedFont>
      <p:font typeface="Open Sans Light"/>
      <p:regular r:id="rId60"/>
      <p:bold r:id="rId61"/>
      <p:italic r:id="rId62"/>
      <p:boldItalic r:id="rId63"/>
    </p:embeddedFont>
    <p:embeddedFont>
      <p:font typeface="Open Sans"/>
      <p:regular r:id="rId64"/>
      <p:bold r:id="rId65"/>
      <p:italic r:id="rId66"/>
      <p:boldItalic r:id="rId6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font" Target="fonts/OpenSansLight-italic.fntdata"/><Relationship Id="rId61" Type="http://schemas.openxmlformats.org/officeDocument/2006/relationships/font" Target="fonts/OpenSansLight-bold.fntdata"/><Relationship Id="rId20" Type="http://schemas.openxmlformats.org/officeDocument/2006/relationships/slide" Target="slides/slide15.xml"/><Relationship Id="rId64" Type="http://schemas.openxmlformats.org/officeDocument/2006/relationships/font" Target="fonts/OpenSans-regular.fntdata"/><Relationship Id="rId63" Type="http://schemas.openxmlformats.org/officeDocument/2006/relationships/font" Target="fonts/OpenSansLight-boldItalic.fntdata"/><Relationship Id="rId22" Type="http://schemas.openxmlformats.org/officeDocument/2006/relationships/slide" Target="slides/slide17.xml"/><Relationship Id="rId66" Type="http://schemas.openxmlformats.org/officeDocument/2006/relationships/font" Target="fonts/OpenSans-italic.fntdata"/><Relationship Id="rId21" Type="http://schemas.openxmlformats.org/officeDocument/2006/relationships/slide" Target="slides/slide16.xml"/><Relationship Id="rId65" Type="http://schemas.openxmlformats.org/officeDocument/2006/relationships/font" Target="fonts/OpenSans-bold.fntdata"/><Relationship Id="rId24" Type="http://schemas.openxmlformats.org/officeDocument/2006/relationships/slide" Target="slides/slide19.xml"/><Relationship Id="rId23" Type="http://schemas.openxmlformats.org/officeDocument/2006/relationships/slide" Target="slides/slide18.xml"/><Relationship Id="rId67" Type="http://schemas.openxmlformats.org/officeDocument/2006/relationships/font" Target="fonts/OpenSans-boldItalic.fntdata"/><Relationship Id="rId60" Type="http://schemas.openxmlformats.org/officeDocument/2006/relationships/font" Target="fonts/OpenSansLight-regular.fntdata"/><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font" Target="fonts/FiraSansExtraCondensedMedium-bold.fntdata"/><Relationship Id="rId10" Type="http://schemas.openxmlformats.org/officeDocument/2006/relationships/slide" Target="slides/slide5.xml"/><Relationship Id="rId54" Type="http://schemas.openxmlformats.org/officeDocument/2006/relationships/font" Target="fonts/FiraSansExtraCondensedMedium-regular.fntdata"/><Relationship Id="rId13" Type="http://schemas.openxmlformats.org/officeDocument/2006/relationships/slide" Target="slides/slide8.xml"/><Relationship Id="rId57" Type="http://schemas.openxmlformats.org/officeDocument/2006/relationships/font" Target="fonts/FiraSansExtraCondensedMedium-boldItalic.fntdata"/><Relationship Id="rId12" Type="http://schemas.openxmlformats.org/officeDocument/2006/relationships/slide" Target="slides/slide7.xml"/><Relationship Id="rId56" Type="http://schemas.openxmlformats.org/officeDocument/2006/relationships/font" Target="fonts/FiraSansExtraCondensedMedium-italic.fntdata"/><Relationship Id="rId15" Type="http://schemas.openxmlformats.org/officeDocument/2006/relationships/slide" Target="slides/slide10.xml"/><Relationship Id="rId59" Type="http://schemas.openxmlformats.org/officeDocument/2006/relationships/font" Target="fonts/OpenSansExtraBold-boldItalic.fntdata"/><Relationship Id="rId14" Type="http://schemas.openxmlformats.org/officeDocument/2006/relationships/slide" Target="slides/slide9.xml"/><Relationship Id="rId58" Type="http://schemas.openxmlformats.org/officeDocument/2006/relationships/font" Target="fonts/OpenSansExtraBold-bold.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0" name="Shape 2330"/>
        <p:cNvGrpSpPr/>
        <p:nvPr/>
      </p:nvGrpSpPr>
      <p:grpSpPr>
        <a:xfrm>
          <a:off x="0" y="0"/>
          <a:ext cx="0" cy="0"/>
          <a:chOff x="0" y="0"/>
          <a:chExt cx="0" cy="0"/>
        </a:xfrm>
      </p:grpSpPr>
      <p:sp>
        <p:nvSpPr>
          <p:cNvPr id="2331" name="Google Shape;2331;g29f5619cfc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32" name="Google Shape;2332;g29f5619cfc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To change the background image - right mouse click on the image, select “Change background”. Choose the image you want to replace this image with and then click Done.</a:t>
            </a:r>
            <a:endParaRPr b="1"/>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8" name="Shape 2468"/>
        <p:cNvGrpSpPr/>
        <p:nvPr/>
      </p:nvGrpSpPr>
      <p:grpSpPr>
        <a:xfrm>
          <a:off x="0" y="0"/>
          <a:ext cx="0" cy="0"/>
          <a:chOff x="0" y="0"/>
          <a:chExt cx="0" cy="0"/>
        </a:xfrm>
      </p:grpSpPr>
      <p:sp>
        <p:nvSpPr>
          <p:cNvPr id="2469" name="Google Shape;2469;g29f5619cfc7_0_10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70" name="Google Shape;2470;g29f5619cfc7_0_10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6" name="Shape 2476"/>
        <p:cNvGrpSpPr/>
        <p:nvPr/>
      </p:nvGrpSpPr>
      <p:grpSpPr>
        <a:xfrm>
          <a:off x="0" y="0"/>
          <a:ext cx="0" cy="0"/>
          <a:chOff x="0" y="0"/>
          <a:chExt cx="0" cy="0"/>
        </a:xfrm>
      </p:grpSpPr>
      <p:sp>
        <p:nvSpPr>
          <p:cNvPr id="2477" name="Google Shape;2477;g1596336873a_0_84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78" name="Google Shape;2478;g1596336873a_0_84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5" name="Shape 2485"/>
        <p:cNvGrpSpPr/>
        <p:nvPr/>
      </p:nvGrpSpPr>
      <p:grpSpPr>
        <a:xfrm>
          <a:off x="0" y="0"/>
          <a:ext cx="0" cy="0"/>
          <a:chOff x="0" y="0"/>
          <a:chExt cx="0" cy="0"/>
        </a:xfrm>
      </p:grpSpPr>
      <p:sp>
        <p:nvSpPr>
          <p:cNvPr id="2486" name="Google Shape;2486;g2554627c275_0_16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87" name="Google Shape;2487;g2554627c275_0_16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2" name="Shape 2492"/>
        <p:cNvGrpSpPr/>
        <p:nvPr/>
      </p:nvGrpSpPr>
      <p:grpSpPr>
        <a:xfrm>
          <a:off x="0" y="0"/>
          <a:ext cx="0" cy="0"/>
          <a:chOff x="0" y="0"/>
          <a:chExt cx="0" cy="0"/>
        </a:xfrm>
      </p:grpSpPr>
      <p:sp>
        <p:nvSpPr>
          <p:cNvPr id="2493" name="Google Shape;2493;g1596336873a_0_101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94" name="Google Shape;2494;g1596336873a_0_101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rPr>
              <a:t>To change the background image - right mouse click on the image, select “Change background”. Choose the image you want to replace this image with and then click Done.</a:t>
            </a:r>
            <a:endParaRPr b="1"/>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9" name="Shape 2499"/>
        <p:cNvGrpSpPr/>
        <p:nvPr/>
      </p:nvGrpSpPr>
      <p:grpSpPr>
        <a:xfrm>
          <a:off x="0" y="0"/>
          <a:ext cx="0" cy="0"/>
          <a:chOff x="0" y="0"/>
          <a:chExt cx="0" cy="0"/>
        </a:xfrm>
      </p:grpSpPr>
      <p:sp>
        <p:nvSpPr>
          <p:cNvPr id="2500" name="Google Shape;2500;g2553bcf12a2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01" name="Google Shape;2501;g2553bcf12a2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9" name="Shape 2629"/>
        <p:cNvGrpSpPr/>
        <p:nvPr/>
      </p:nvGrpSpPr>
      <p:grpSpPr>
        <a:xfrm>
          <a:off x="0" y="0"/>
          <a:ext cx="0" cy="0"/>
          <a:chOff x="0" y="0"/>
          <a:chExt cx="0" cy="0"/>
        </a:xfrm>
      </p:grpSpPr>
      <p:sp>
        <p:nvSpPr>
          <p:cNvPr id="2630" name="Google Shape;2630;g2b036d9f92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31" name="Google Shape;2631;g2b036d9f92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9" name="Shape 2639"/>
        <p:cNvGrpSpPr/>
        <p:nvPr/>
      </p:nvGrpSpPr>
      <p:grpSpPr>
        <a:xfrm>
          <a:off x="0" y="0"/>
          <a:ext cx="0" cy="0"/>
          <a:chOff x="0" y="0"/>
          <a:chExt cx="0" cy="0"/>
        </a:xfrm>
      </p:grpSpPr>
      <p:sp>
        <p:nvSpPr>
          <p:cNvPr id="2640" name="Google Shape;2640;g2b036d9f92e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41" name="Google Shape;2641;g2b036d9f92e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0" name="Shape 2650"/>
        <p:cNvGrpSpPr/>
        <p:nvPr/>
      </p:nvGrpSpPr>
      <p:grpSpPr>
        <a:xfrm>
          <a:off x="0" y="0"/>
          <a:ext cx="0" cy="0"/>
          <a:chOff x="0" y="0"/>
          <a:chExt cx="0" cy="0"/>
        </a:xfrm>
      </p:grpSpPr>
      <p:sp>
        <p:nvSpPr>
          <p:cNvPr id="2651" name="Google Shape;2651;g2b036d9f92e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52" name="Google Shape;2652;g2b036d9f92e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9" name="Shape 2659"/>
        <p:cNvGrpSpPr/>
        <p:nvPr/>
      </p:nvGrpSpPr>
      <p:grpSpPr>
        <a:xfrm>
          <a:off x="0" y="0"/>
          <a:ext cx="0" cy="0"/>
          <a:chOff x="0" y="0"/>
          <a:chExt cx="0" cy="0"/>
        </a:xfrm>
      </p:grpSpPr>
      <p:sp>
        <p:nvSpPr>
          <p:cNvPr id="2660" name="Google Shape;2660;g2b036d9f92e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61" name="Google Shape;2661;g2b036d9f92e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9" name="Shape 2669"/>
        <p:cNvGrpSpPr/>
        <p:nvPr/>
      </p:nvGrpSpPr>
      <p:grpSpPr>
        <a:xfrm>
          <a:off x="0" y="0"/>
          <a:ext cx="0" cy="0"/>
          <a:chOff x="0" y="0"/>
          <a:chExt cx="0" cy="0"/>
        </a:xfrm>
      </p:grpSpPr>
      <p:sp>
        <p:nvSpPr>
          <p:cNvPr id="2670" name="Google Shape;2670;g2b036d9f92e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71" name="Google Shape;2671;g2b036d9f92e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8" name="Shape 2338"/>
        <p:cNvGrpSpPr/>
        <p:nvPr/>
      </p:nvGrpSpPr>
      <p:grpSpPr>
        <a:xfrm>
          <a:off x="0" y="0"/>
          <a:ext cx="0" cy="0"/>
          <a:chOff x="0" y="0"/>
          <a:chExt cx="0" cy="0"/>
        </a:xfrm>
      </p:grpSpPr>
      <p:sp>
        <p:nvSpPr>
          <p:cNvPr id="2339" name="Google Shape;2339;g1596336873a_0_75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40" name="Google Shape;2340;g1596336873a_0_75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9" name="Shape 2679"/>
        <p:cNvGrpSpPr/>
        <p:nvPr/>
      </p:nvGrpSpPr>
      <p:grpSpPr>
        <a:xfrm>
          <a:off x="0" y="0"/>
          <a:ext cx="0" cy="0"/>
          <a:chOff x="0" y="0"/>
          <a:chExt cx="0" cy="0"/>
        </a:xfrm>
      </p:grpSpPr>
      <p:sp>
        <p:nvSpPr>
          <p:cNvPr id="2680" name="Google Shape;2680;g2b036d9f92e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81" name="Google Shape;2681;g2b036d9f92e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9" name="Shape 2689"/>
        <p:cNvGrpSpPr/>
        <p:nvPr/>
      </p:nvGrpSpPr>
      <p:grpSpPr>
        <a:xfrm>
          <a:off x="0" y="0"/>
          <a:ext cx="0" cy="0"/>
          <a:chOff x="0" y="0"/>
          <a:chExt cx="0" cy="0"/>
        </a:xfrm>
      </p:grpSpPr>
      <p:sp>
        <p:nvSpPr>
          <p:cNvPr id="2690" name="Google Shape;2690;g2553bcf12a2_0_37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91" name="Google Shape;2691;g2553bcf12a2_0_37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6" name="Shape 2696"/>
        <p:cNvGrpSpPr/>
        <p:nvPr/>
      </p:nvGrpSpPr>
      <p:grpSpPr>
        <a:xfrm>
          <a:off x="0" y="0"/>
          <a:ext cx="0" cy="0"/>
          <a:chOff x="0" y="0"/>
          <a:chExt cx="0" cy="0"/>
        </a:xfrm>
      </p:grpSpPr>
      <p:sp>
        <p:nvSpPr>
          <p:cNvPr id="2697" name="Google Shape;2697;g292b42fb415_0_16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98" name="Google Shape;2698;g292b42fb415_0_16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3" name="Shape 2703"/>
        <p:cNvGrpSpPr/>
        <p:nvPr/>
      </p:nvGrpSpPr>
      <p:grpSpPr>
        <a:xfrm>
          <a:off x="0" y="0"/>
          <a:ext cx="0" cy="0"/>
          <a:chOff x="0" y="0"/>
          <a:chExt cx="0" cy="0"/>
        </a:xfrm>
      </p:grpSpPr>
      <p:sp>
        <p:nvSpPr>
          <p:cNvPr id="2704" name="Google Shape;2704;g2553bcf12a2_0_37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05" name="Google Shape;2705;g2553bcf12a2_0_37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0" name="Shape 2710"/>
        <p:cNvGrpSpPr/>
        <p:nvPr/>
      </p:nvGrpSpPr>
      <p:grpSpPr>
        <a:xfrm>
          <a:off x="0" y="0"/>
          <a:ext cx="0" cy="0"/>
          <a:chOff x="0" y="0"/>
          <a:chExt cx="0" cy="0"/>
        </a:xfrm>
      </p:grpSpPr>
      <p:sp>
        <p:nvSpPr>
          <p:cNvPr id="2711" name="Google Shape;2711;g2553bcf12a2_0_37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12" name="Google Shape;2712;g2553bcf12a2_0_37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7" name="Shape 2717"/>
        <p:cNvGrpSpPr/>
        <p:nvPr/>
      </p:nvGrpSpPr>
      <p:grpSpPr>
        <a:xfrm>
          <a:off x="0" y="0"/>
          <a:ext cx="0" cy="0"/>
          <a:chOff x="0" y="0"/>
          <a:chExt cx="0" cy="0"/>
        </a:xfrm>
      </p:grpSpPr>
      <p:sp>
        <p:nvSpPr>
          <p:cNvPr id="2718" name="Google Shape;2718;g2553bcf12a2_0_37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19" name="Google Shape;2719;g2553bcf12a2_0_37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4" name="Shape 2724"/>
        <p:cNvGrpSpPr/>
        <p:nvPr/>
      </p:nvGrpSpPr>
      <p:grpSpPr>
        <a:xfrm>
          <a:off x="0" y="0"/>
          <a:ext cx="0" cy="0"/>
          <a:chOff x="0" y="0"/>
          <a:chExt cx="0" cy="0"/>
        </a:xfrm>
      </p:grpSpPr>
      <p:sp>
        <p:nvSpPr>
          <p:cNvPr id="2725" name="Google Shape;2725;g292b42fb415_1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26" name="Google Shape;2726;g292b42fb415_1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1" name="Shape 2731"/>
        <p:cNvGrpSpPr/>
        <p:nvPr/>
      </p:nvGrpSpPr>
      <p:grpSpPr>
        <a:xfrm>
          <a:off x="0" y="0"/>
          <a:ext cx="0" cy="0"/>
          <a:chOff x="0" y="0"/>
          <a:chExt cx="0" cy="0"/>
        </a:xfrm>
      </p:grpSpPr>
      <p:sp>
        <p:nvSpPr>
          <p:cNvPr id="2732" name="Google Shape;2732;g2553bcf12a2_0_37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33" name="Google Shape;2733;g2553bcf12a2_0_37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8" name="Shape 2738"/>
        <p:cNvGrpSpPr/>
        <p:nvPr/>
      </p:nvGrpSpPr>
      <p:grpSpPr>
        <a:xfrm>
          <a:off x="0" y="0"/>
          <a:ext cx="0" cy="0"/>
          <a:chOff x="0" y="0"/>
          <a:chExt cx="0" cy="0"/>
        </a:xfrm>
      </p:grpSpPr>
      <p:sp>
        <p:nvSpPr>
          <p:cNvPr id="2739" name="Google Shape;2739;g2553bcf12a2_0_37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40" name="Google Shape;2740;g2553bcf12a2_0_37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5" name="Shape 2745"/>
        <p:cNvGrpSpPr/>
        <p:nvPr/>
      </p:nvGrpSpPr>
      <p:grpSpPr>
        <a:xfrm>
          <a:off x="0" y="0"/>
          <a:ext cx="0" cy="0"/>
          <a:chOff x="0" y="0"/>
          <a:chExt cx="0" cy="0"/>
        </a:xfrm>
      </p:grpSpPr>
      <p:sp>
        <p:nvSpPr>
          <p:cNvPr id="2746" name="Google Shape;2746;g1ea3863020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47" name="Google Shape;2747;g1ea3863020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0" name="Shape 2350"/>
        <p:cNvGrpSpPr/>
        <p:nvPr/>
      </p:nvGrpSpPr>
      <p:grpSpPr>
        <a:xfrm>
          <a:off x="0" y="0"/>
          <a:ext cx="0" cy="0"/>
          <a:chOff x="0" y="0"/>
          <a:chExt cx="0" cy="0"/>
        </a:xfrm>
      </p:grpSpPr>
      <p:sp>
        <p:nvSpPr>
          <p:cNvPr id="2351" name="Google Shape;2351;ged5dbc182d_2_5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52" name="Google Shape;2352;ged5dbc182d_2_5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rPr>
              <a:t>To change the background image - right mouse click on the image, select “Change background”. Choose the image you want to replace this image with and then click Done.</a:t>
            </a:r>
            <a:endParaRPr b="1"/>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2" name="Shape 2752"/>
        <p:cNvGrpSpPr/>
        <p:nvPr/>
      </p:nvGrpSpPr>
      <p:grpSpPr>
        <a:xfrm>
          <a:off x="0" y="0"/>
          <a:ext cx="0" cy="0"/>
          <a:chOff x="0" y="0"/>
          <a:chExt cx="0" cy="0"/>
        </a:xfrm>
      </p:grpSpPr>
      <p:sp>
        <p:nvSpPr>
          <p:cNvPr id="2753" name="Google Shape;2753;g292b42fb415_1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54" name="Google Shape;2754;g292b42fb415_1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9" name="Shape 2759"/>
        <p:cNvGrpSpPr/>
        <p:nvPr/>
      </p:nvGrpSpPr>
      <p:grpSpPr>
        <a:xfrm>
          <a:off x="0" y="0"/>
          <a:ext cx="0" cy="0"/>
          <a:chOff x="0" y="0"/>
          <a:chExt cx="0" cy="0"/>
        </a:xfrm>
      </p:grpSpPr>
      <p:sp>
        <p:nvSpPr>
          <p:cNvPr id="2760" name="Google Shape;2760;g284d5ee68fd_0_172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61" name="Google Shape;2761;g284d5ee68fd_0_172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6" name="Shape 2766"/>
        <p:cNvGrpSpPr/>
        <p:nvPr/>
      </p:nvGrpSpPr>
      <p:grpSpPr>
        <a:xfrm>
          <a:off x="0" y="0"/>
          <a:ext cx="0" cy="0"/>
          <a:chOff x="0" y="0"/>
          <a:chExt cx="0" cy="0"/>
        </a:xfrm>
      </p:grpSpPr>
      <p:sp>
        <p:nvSpPr>
          <p:cNvPr id="2767" name="Google Shape;2767;g2553bcf12a2_0_18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68" name="Google Shape;2768;g2553bcf12a2_0_18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b="1">
              <a:solidFill>
                <a:schemeClr val="dk1"/>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9" name="Shape 2819"/>
        <p:cNvGrpSpPr/>
        <p:nvPr/>
      </p:nvGrpSpPr>
      <p:grpSpPr>
        <a:xfrm>
          <a:off x="0" y="0"/>
          <a:ext cx="0" cy="0"/>
          <a:chOff x="0" y="0"/>
          <a:chExt cx="0" cy="0"/>
        </a:xfrm>
      </p:grpSpPr>
      <p:sp>
        <p:nvSpPr>
          <p:cNvPr id="2820" name="Google Shape;2820;g2553bcf12a2_0_37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21" name="Google Shape;2821;g2553bcf12a2_0_37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rPr>
              <a:t>To change the background image - right mouse click on the image, select “Change background”. Choose the image you want to replace this image with and then click Done.</a:t>
            </a:r>
            <a:endParaRPr b="1"/>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6" name="Shape 2826"/>
        <p:cNvGrpSpPr/>
        <p:nvPr/>
      </p:nvGrpSpPr>
      <p:grpSpPr>
        <a:xfrm>
          <a:off x="0" y="0"/>
          <a:ext cx="0" cy="0"/>
          <a:chOff x="0" y="0"/>
          <a:chExt cx="0" cy="0"/>
        </a:xfrm>
      </p:grpSpPr>
      <p:sp>
        <p:nvSpPr>
          <p:cNvPr id="2827" name="Google Shape;2827;g292b42fb415_1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28" name="Google Shape;2828;g292b42fb415_1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0" name="Shape 2840"/>
        <p:cNvGrpSpPr/>
        <p:nvPr/>
      </p:nvGrpSpPr>
      <p:grpSpPr>
        <a:xfrm>
          <a:off x="0" y="0"/>
          <a:ext cx="0" cy="0"/>
          <a:chOff x="0" y="0"/>
          <a:chExt cx="0" cy="0"/>
        </a:xfrm>
      </p:grpSpPr>
      <p:sp>
        <p:nvSpPr>
          <p:cNvPr id="2841" name="Google Shape;2841;g2554627c275_0_9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42" name="Google Shape;2842;g2554627c275_0_9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3" name="Shape 2853"/>
        <p:cNvGrpSpPr/>
        <p:nvPr/>
      </p:nvGrpSpPr>
      <p:grpSpPr>
        <a:xfrm>
          <a:off x="0" y="0"/>
          <a:ext cx="0" cy="0"/>
          <a:chOff x="0" y="0"/>
          <a:chExt cx="0" cy="0"/>
        </a:xfrm>
      </p:grpSpPr>
      <p:sp>
        <p:nvSpPr>
          <p:cNvPr id="2854" name="Google Shape;2854;g292b42fb415_1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55" name="Google Shape;2855;g292b42fb415_1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6" name="Shape 2866"/>
        <p:cNvGrpSpPr/>
        <p:nvPr/>
      </p:nvGrpSpPr>
      <p:grpSpPr>
        <a:xfrm>
          <a:off x="0" y="0"/>
          <a:ext cx="0" cy="0"/>
          <a:chOff x="0" y="0"/>
          <a:chExt cx="0" cy="0"/>
        </a:xfrm>
      </p:grpSpPr>
      <p:sp>
        <p:nvSpPr>
          <p:cNvPr id="2867" name="Google Shape;2867;g292b42fb415_1_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68" name="Google Shape;2868;g292b42fb415_1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9" name="Shape 2879"/>
        <p:cNvGrpSpPr/>
        <p:nvPr/>
      </p:nvGrpSpPr>
      <p:grpSpPr>
        <a:xfrm>
          <a:off x="0" y="0"/>
          <a:ext cx="0" cy="0"/>
          <a:chOff x="0" y="0"/>
          <a:chExt cx="0" cy="0"/>
        </a:xfrm>
      </p:grpSpPr>
      <p:sp>
        <p:nvSpPr>
          <p:cNvPr id="2880" name="Google Shape;2880;g292b42fb415_1_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81" name="Google Shape;2881;g292b42fb415_1_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2" name="Shape 2892"/>
        <p:cNvGrpSpPr/>
        <p:nvPr/>
      </p:nvGrpSpPr>
      <p:grpSpPr>
        <a:xfrm>
          <a:off x="0" y="0"/>
          <a:ext cx="0" cy="0"/>
          <a:chOff x="0" y="0"/>
          <a:chExt cx="0" cy="0"/>
        </a:xfrm>
      </p:grpSpPr>
      <p:sp>
        <p:nvSpPr>
          <p:cNvPr id="2893" name="Google Shape;2893;g2554627c275_0_9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94" name="Google Shape;2894;g2554627c275_0_9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6" name="Shape 2366"/>
        <p:cNvGrpSpPr/>
        <p:nvPr/>
      </p:nvGrpSpPr>
      <p:grpSpPr>
        <a:xfrm>
          <a:off x="0" y="0"/>
          <a:ext cx="0" cy="0"/>
          <a:chOff x="0" y="0"/>
          <a:chExt cx="0" cy="0"/>
        </a:xfrm>
      </p:grpSpPr>
      <p:sp>
        <p:nvSpPr>
          <p:cNvPr id="2367" name="Google Shape;2367;g284d5ee68fd_0_154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68" name="Google Shape;2368;g284d5ee68fd_0_154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b="1">
              <a:solidFill>
                <a:schemeClr val="dk1"/>
              </a:solidFil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0" name="Shape 2900"/>
        <p:cNvGrpSpPr/>
        <p:nvPr/>
      </p:nvGrpSpPr>
      <p:grpSpPr>
        <a:xfrm>
          <a:off x="0" y="0"/>
          <a:ext cx="0" cy="0"/>
          <a:chOff x="0" y="0"/>
          <a:chExt cx="0" cy="0"/>
        </a:xfrm>
      </p:grpSpPr>
      <p:sp>
        <p:nvSpPr>
          <p:cNvPr id="2901" name="Google Shape;2901;g1e5a8bcdef2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02" name="Google Shape;2902;g1e5a8bcdef2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0" name="Shape 2910"/>
        <p:cNvGrpSpPr/>
        <p:nvPr/>
      </p:nvGrpSpPr>
      <p:grpSpPr>
        <a:xfrm>
          <a:off x="0" y="0"/>
          <a:ext cx="0" cy="0"/>
          <a:chOff x="0" y="0"/>
          <a:chExt cx="0" cy="0"/>
        </a:xfrm>
      </p:grpSpPr>
      <p:sp>
        <p:nvSpPr>
          <p:cNvPr id="2911" name="Google Shape;2911;g27b841e800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12" name="Google Shape;2912;g27b841e800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2" name="Shape 2922"/>
        <p:cNvGrpSpPr/>
        <p:nvPr/>
      </p:nvGrpSpPr>
      <p:grpSpPr>
        <a:xfrm>
          <a:off x="0" y="0"/>
          <a:ext cx="0" cy="0"/>
          <a:chOff x="0" y="0"/>
          <a:chExt cx="0" cy="0"/>
        </a:xfrm>
      </p:grpSpPr>
      <p:sp>
        <p:nvSpPr>
          <p:cNvPr id="2923" name="Google Shape;2923;g1e5a8bcdef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24" name="Google Shape;2924;g1e5a8bcdef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4" name="Shape 2934"/>
        <p:cNvGrpSpPr/>
        <p:nvPr/>
      </p:nvGrpSpPr>
      <p:grpSpPr>
        <a:xfrm>
          <a:off x="0" y="0"/>
          <a:ext cx="0" cy="0"/>
          <a:chOff x="0" y="0"/>
          <a:chExt cx="0" cy="0"/>
        </a:xfrm>
      </p:grpSpPr>
      <p:sp>
        <p:nvSpPr>
          <p:cNvPr id="2935" name="Google Shape;2935;g1e5a8bcdef2_0_5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36" name="Google Shape;2936;g1e5a8bcdef2_0_5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3" name="Shape 2943"/>
        <p:cNvGrpSpPr/>
        <p:nvPr/>
      </p:nvGrpSpPr>
      <p:grpSpPr>
        <a:xfrm>
          <a:off x="0" y="0"/>
          <a:ext cx="0" cy="0"/>
          <a:chOff x="0" y="0"/>
          <a:chExt cx="0" cy="0"/>
        </a:xfrm>
      </p:grpSpPr>
      <p:sp>
        <p:nvSpPr>
          <p:cNvPr id="2944" name="Google Shape;2944;g27f238d746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45" name="Google Shape;2945;g27f238d746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4" name="Shape 2954"/>
        <p:cNvGrpSpPr/>
        <p:nvPr/>
      </p:nvGrpSpPr>
      <p:grpSpPr>
        <a:xfrm>
          <a:off x="0" y="0"/>
          <a:ext cx="0" cy="0"/>
          <a:chOff x="0" y="0"/>
          <a:chExt cx="0" cy="0"/>
        </a:xfrm>
      </p:grpSpPr>
      <p:sp>
        <p:nvSpPr>
          <p:cNvPr id="2955" name="Google Shape;2955;g27f238d7467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56" name="Google Shape;2956;g27f238d7467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4" name="Shape 2964"/>
        <p:cNvGrpSpPr/>
        <p:nvPr/>
      </p:nvGrpSpPr>
      <p:grpSpPr>
        <a:xfrm>
          <a:off x="0" y="0"/>
          <a:ext cx="0" cy="0"/>
          <a:chOff x="0" y="0"/>
          <a:chExt cx="0" cy="0"/>
        </a:xfrm>
      </p:grpSpPr>
      <p:sp>
        <p:nvSpPr>
          <p:cNvPr id="2965" name="Google Shape;2965;g1596336873a_0_117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66" name="Google Shape;2966;g1596336873a_0_117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rPr>
              <a:t>To change the background image - right mouse click on the image, select “Change background”. Choose the image you want to replace this image with and then click Done.</a:t>
            </a:r>
            <a:endParaRPr b="1"/>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1" name="Shape 2971"/>
        <p:cNvGrpSpPr/>
        <p:nvPr/>
      </p:nvGrpSpPr>
      <p:grpSpPr>
        <a:xfrm>
          <a:off x="0" y="0"/>
          <a:ext cx="0" cy="0"/>
          <a:chOff x="0" y="0"/>
          <a:chExt cx="0" cy="0"/>
        </a:xfrm>
      </p:grpSpPr>
      <p:sp>
        <p:nvSpPr>
          <p:cNvPr id="2972" name="Google Shape;2972;g1596336873a_0_88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73" name="Google Shape;2973;g1596336873a_0_88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0" name="Shape 2980"/>
        <p:cNvGrpSpPr/>
        <p:nvPr/>
      </p:nvGrpSpPr>
      <p:grpSpPr>
        <a:xfrm>
          <a:off x="0" y="0"/>
          <a:ext cx="0" cy="0"/>
          <a:chOff x="0" y="0"/>
          <a:chExt cx="0" cy="0"/>
        </a:xfrm>
      </p:grpSpPr>
      <p:sp>
        <p:nvSpPr>
          <p:cNvPr id="2981" name="Google Shape;2981;g29f5619cfc7_0_10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82" name="Google Shape;2982;g29f5619cfc7_0_10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4" name="Shape 2404"/>
        <p:cNvGrpSpPr/>
        <p:nvPr/>
      </p:nvGrpSpPr>
      <p:grpSpPr>
        <a:xfrm>
          <a:off x="0" y="0"/>
          <a:ext cx="0" cy="0"/>
          <a:chOff x="0" y="0"/>
          <a:chExt cx="0" cy="0"/>
        </a:xfrm>
      </p:grpSpPr>
      <p:sp>
        <p:nvSpPr>
          <p:cNvPr id="2405" name="Google Shape;2405;g1656cf07950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06" name="Google Shape;2406;g1656cf07950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1200*2*60000 = 144mil</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2" name="Shape 2412"/>
        <p:cNvGrpSpPr/>
        <p:nvPr/>
      </p:nvGrpSpPr>
      <p:grpSpPr>
        <a:xfrm>
          <a:off x="0" y="0"/>
          <a:ext cx="0" cy="0"/>
          <a:chOff x="0" y="0"/>
          <a:chExt cx="0" cy="0"/>
        </a:xfrm>
      </p:grpSpPr>
      <p:sp>
        <p:nvSpPr>
          <p:cNvPr id="2413" name="Google Shape;2413;g1596336873a_0_83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14" name="Google Shape;2414;g1596336873a_0_83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6" name="Shape 2426"/>
        <p:cNvGrpSpPr/>
        <p:nvPr/>
      </p:nvGrpSpPr>
      <p:grpSpPr>
        <a:xfrm>
          <a:off x="0" y="0"/>
          <a:ext cx="0" cy="0"/>
          <a:chOff x="0" y="0"/>
          <a:chExt cx="0" cy="0"/>
        </a:xfrm>
      </p:grpSpPr>
      <p:sp>
        <p:nvSpPr>
          <p:cNvPr id="2427" name="Google Shape;2427;g1596336873a_0_83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28" name="Google Shape;2428;g1596336873a_0_83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2" name="Shape 2442"/>
        <p:cNvGrpSpPr/>
        <p:nvPr/>
      </p:nvGrpSpPr>
      <p:grpSpPr>
        <a:xfrm>
          <a:off x="0" y="0"/>
          <a:ext cx="0" cy="0"/>
          <a:chOff x="0" y="0"/>
          <a:chExt cx="0" cy="0"/>
        </a:xfrm>
      </p:grpSpPr>
      <p:sp>
        <p:nvSpPr>
          <p:cNvPr id="2443" name="Google Shape;2443;g1596336873a_0_83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44" name="Google Shape;2444;g1596336873a_0_83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6" name="Shape 2456"/>
        <p:cNvGrpSpPr/>
        <p:nvPr/>
      </p:nvGrpSpPr>
      <p:grpSpPr>
        <a:xfrm>
          <a:off x="0" y="0"/>
          <a:ext cx="0" cy="0"/>
          <a:chOff x="0" y="0"/>
          <a:chExt cx="0" cy="0"/>
        </a:xfrm>
      </p:grpSpPr>
      <p:sp>
        <p:nvSpPr>
          <p:cNvPr id="2457" name="Google Shape;2457;g1596336873a_0_84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58" name="Google Shape;2458;g1596336873a_0_84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1.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3.png"/></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jpg"/></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2.jpg"/></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0.jpg"/></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9.jpg"/></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6.png"/></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7.jpg"/></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9.png"/></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8.png"/></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2.jpg"/></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5.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2.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2.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jp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2.jp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6.jpg"/><Relationship Id="rId3" Type="http://schemas.openxmlformats.org/officeDocument/2006/relationships/image" Target="../media/image5.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jp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0.jp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2.jp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9.jp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jp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1.jp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5.pn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A" type="title">
  <p:cSld name="TITLE">
    <p:bg>
      <p:bgPr>
        <a:solidFill>
          <a:schemeClr val="lt2"/>
        </a:solidFill>
      </p:bgPr>
    </p:bg>
    <p:spTree>
      <p:nvGrpSpPr>
        <p:cNvPr id="9" name="Shape 9"/>
        <p:cNvGrpSpPr/>
        <p:nvPr/>
      </p:nvGrpSpPr>
      <p:grpSpPr>
        <a:xfrm>
          <a:off x="0" y="0"/>
          <a:ext cx="0" cy="0"/>
          <a:chOff x="0" y="0"/>
          <a:chExt cx="0" cy="0"/>
        </a:xfrm>
      </p:grpSpPr>
      <p:sp>
        <p:nvSpPr>
          <p:cNvPr id="10" name="Google Shape;10;p2"/>
          <p:cNvSpPr/>
          <p:nvPr/>
        </p:nvSpPr>
        <p:spPr>
          <a:xfrm>
            <a:off x="0" y="3210750"/>
            <a:ext cx="9144000" cy="19326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txBox="1"/>
          <p:nvPr>
            <p:ph type="title"/>
          </p:nvPr>
        </p:nvSpPr>
        <p:spPr>
          <a:xfrm>
            <a:off x="676650" y="1932750"/>
            <a:ext cx="7784100" cy="1278000"/>
          </a:xfrm>
          <a:prstGeom prst="rect">
            <a:avLst/>
          </a:prstGeom>
          <a:solidFill>
            <a:schemeClr val="accent2"/>
          </a:solidFill>
        </p:spPr>
        <p:txBody>
          <a:bodyPr anchorCtr="0" anchor="b" bIns="91425" lIns="320025" spcFirstLastPara="1" rIns="320025" wrap="square" tIns="91425">
            <a:no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p:txBody>
      </p:sp>
      <p:sp>
        <p:nvSpPr>
          <p:cNvPr id="12" name="Google Shape;12;p2"/>
          <p:cNvSpPr txBox="1"/>
          <p:nvPr>
            <p:ph idx="1" type="subTitle"/>
          </p:nvPr>
        </p:nvSpPr>
        <p:spPr>
          <a:xfrm>
            <a:off x="676650" y="3175675"/>
            <a:ext cx="7790400" cy="1313100"/>
          </a:xfrm>
          <a:prstGeom prst="rect">
            <a:avLst/>
          </a:prstGeom>
          <a:solidFill>
            <a:schemeClr val="accent2"/>
          </a:solidFill>
        </p:spPr>
        <p:txBody>
          <a:bodyPr anchorCtr="0" anchor="t" bIns="91425" lIns="320025" spcFirstLastPara="1" rIns="320025" wrap="square" tIns="228600">
            <a:noAutofit/>
          </a:bodyPr>
          <a:lstStyle>
            <a:lvl1pPr lvl="0" rtl="0">
              <a:spcBef>
                <a:spcPts val="0"/>
              </a:spcBef>
              <a:spcAft>
                <a:spcPts val="0"/>
              </a:spcAft>
              <a:buClr>
                <a:schemeClr val="lt1"/>
              </a:buClr>
              <a:buSzPts val="1800"/>
              <a:buNone/>
              <a:defRPr>
                <a:solidFill>
                  <a:schemeClr val="lt1"/>
                </a:solidFill>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13" name="Google Shape;13;p2"/>
          <p:cNvSpPr txBox="1"/>
          <p:nvPr>
            <p:ph idx="2" type="subTitle"/>
          </p:nvPr>
        </p:nvSpPr>
        <p:spPr>
          <a:xfrm>
            <a:off x="676650" y="1286425"/>
            <a:ext cx="7784100" cy="674400"/>
          </a:xfrm>
          <a:prstGeom prst="rect">
            <a:avLst/>
          </a:prstGeom>
          <a:solidFill>
            <a:schemeClr val="accent2"/>
          </a:solidFill>
        </p:spPr>
        <p:txBody>
          <a:bodyPr anchorCtr="0" anchor="ctr" bIns="228600" lIns="228600" spcFirstLastPara="1" rIns="228600" wrap="square" tIns="228600">
            <a:noAutofit/>
          </a:bodyPr>
          <a:lstStyle>
            <a:lvl1pPr lvl="0" rtl="0" algn="r">
              <a:lnSpc>
                <a:spcPct val="100000"/>
              </a:lnSpc>
              <a:spcBef>
                <a:spcPts val="0"/>
              </a:spcBef>
              <a:spcAft>
                <a:spcPts val="0"/>
              </a:spcAft>
              <a:buClr>
                <a:schemeClr val="lt1"/>
              </a:buClr>
              <a:buSzPts val="1200"/>
              <a:buNone/>
              <a:defRPr sz="1200">
                <a:solidFill>
                  <a:schemeClr val="lt1"/>
                </a:solidFill>
              </a:defRPr>
            </a:lvl1pPr>
            <a:lvl2pPr lvl="1" rtl="0" algn="r">
              <a:spcBef>
                <a:spcPts val="0"/>
              </a:spcBef>
              <a:spcAft>
                <a:spcPts val="0"/>
              </a:spcAft>
              <a:buClr>
                <a:schemeClr val="lt1"/>
              </a:buClr>
              <a:buSzPts val="1400"/>
              <a:buNone/>
              <a:defRPr>
                <a:solidFill>
                  <a:schemeClr val="lt1"/>
                </a:solidFill>
              </a:defRPr>
            </a:lvl2pPr>
            <a:lvl3pPr lvl="2" rtl="0" algn="r">
              <a:spcBef>
                <a:spcPts val="1600"/>
              </a:spcBef>
              <a:spcAft>
                <a:spcPts val="0"/>
              </a:spcAft>
              <a:buClr>
                <a:schemeClr val="lt1"/>
              </a:buClr>
              <a:buSzPts val="1400"/>
              <a:buNone/>
              <a:defRPr>
                <a:solidFill>
                  <a:schemeClr val="lt1"/>
                </a:solidFill>
              </a:defRPr>
            </a:lvl3pPr>
            <a:lvl4pPr lvl="3" rtl="0" algn="r">
              <a:spcBef>
                <a:spcPts val="1600"/>
              </a:spcBef>
              <a:spcAft>
                <a:spcPts val="0"/>
              </a:spcAft>
              <a:buClr>
                <a:schemeClr val="lt1"/>
              </a:buClr>
              <a:buSzPts val="1400"/>
              <a:buNone/>
              <a:defRPr>
                <a:solidFill>
                  <a:schemeClr val="lt1"/>
                </a:solidFill>
              </a:defRPr>
            </a:lvl4pPr>
            <a:lvl5pPr lvl="4" rtl="0" algn="r">
              <a:spcBef>
                <a:spcPts val="1600"/>
              </a:spcBef>
              <a:spcAft>
                <a:spcPts val="0"/>
              </a:spcAft>
              <a:buClr>
                <a:schemeClr val="lt1"/>
              </a:buClr>
              <a:buSzPts val="1400"/>
              <a:buNone/>
              <a:defRPr>
                <a:solidFill>
                  <a:schemeClr val="lt1"/>
                </a:solidFill>
              </a:defRPr>
            </a:lvl5pPr>
            <a:lvl6pPr lvl="5" rtl="0" algn="r">
              <a:spcBef>
                <a:spcPts val="1600"/>
              </a:spcBef>
              <a:spcAft>
                <a:spcPts val="0"/>
              </a:spcAft>
              <a:buClr>
                <a:schemeClr val="lt1"/>
              </a:buClr>
              <a:buSzPts val="1400"/>
              <a:buNone/>
              <a:defRPr>
                <a:solidFill>
                  <a:schemeClr val="lt1"/>
                </a:solidFill>
              </a:defRPr>
            </a:lvl6pPr>
            <a:lvl7pPr lvl="6" rtl="0" algn="r">
              <a:spcBef>
                <a:spcPts val="1600"/>
              </a:spcBef>
              <a:spcAft>
                <a:spcPts val="0"/>
              </a:spcAft>
              <a:buClr>
                <a:schemeClr val="lt1"/>
              </a:buClr>
              <a:buSzPts val="1400"/>
              <a:buNone/>
              <a:defRPr>
                <a:solidFill>
                  <a:schemeClr val="lt1"/>
                </a:solidFill>
              </a:defRPr>
            </a:lvl7pPr>
            <a:lvl8pPr lvl="7" rtl="0" algn="r">
              <a:spcBef>
                <a:spcPts val="1600"/>
              </a:spcBef>
              <a:spcAft>
                <a:spcPts val="0"/>
              </a:spcAft>
              <a:buClr>
                <a:schemeClr val="lt1"/>
              </a:buClr>
              <a:buSzPts val="1400"/>
              <a:buNone/>
              <a:defRPr>
                <a:solidFill>
                  <a:schemeClr val="lt1"/>
                </a:solidFill>
              </a:defRPr>
            </a:lvl8pPr>
            <a:lvl9pPr lvl="8" rtl="0" algn="r">
              <a:spcBef>
                <a:spcPts val="1600"/>
              </a:spcBef>
              <a:spcAft>
                <a:spcPts val="1600"/>
              </a:spcAft>
              <a:buClr>
                <a:schemeClr val="lt1"/>
              </a:buClr>
              <a:buSzPts val="1400"/>
              <a:buNone/>
              <a:defRPr>
                <a:solidFill>
                  <a:schemeClr val="lt1"/>
                </a:solidFill>
              </a:defRPr>
            </a:lvl9pPr>
          </a:lstStyle>
          <a:p/>
        </p:txBody>
      </p:sp>
      <p:sp>
        <p:nvSpPr>
          <p:cNvPr id="14" name="Google Shape;14;p2"/>
          <p:cNvSpPr txBox="1"/>
          <p:nvPr/>
        </p:nvSpPr>
        <p:spPr>
          <a:xfrm>
            <a:off x="676650" y="4499000"/>
            <a:ext cx="5193600" cy="642900"/>
          </a:xfrm>
          <a:prstGeom prst="rect">
            <a:avLst/>
          </a:prstGeom>
          <a:noFill/>
          <a:ln>
            <a:noFill/>
          </a:ln>
        </p:spPr>
        <p:txBody>
          <a:bodyPr anchorCtr="0" anchor="t" bIns="0" lIns="320025" spcFirstLastPara="1" rIns="0" wrap="square" tIns="274300">
            <a:noAutofit/>
          </a:bodyPr>
          <a:lstStyle/>
          <a:p>
            <a:pPr indent="0" lvl="0" marL="0" rtl="0" algn="l">
              <a:spcBef>
                <a:spcPts val="0"/>
              </a:spcBef>
              <a:spcAft>
                <a:spcPts val="0"/>
              </a:spcAft>
              <a:buNone/>
            </a:pPr>
            <a:r>
              <a:rPr lang="en" sz="700">
                <a:solidFill>
                  <a:schemeClr val="accent5"/>
                </a:solidFill>
                <a:latin typeface="Open Sans"/>
                <a:ea typeface="Open Sans"/>
                <a:cs typeface="Open Sans"/>
                <a:sym typeface="Open Sans"/>
              </a:rPr>
              <a:t>© 2022 Trimble, Inc - All Rights Reserved - Confidential and Proprietary Information</a:t>
            </a:r>
            <a:endParaRPr sz="700">
              <a:solidFill>
                <a:schemeClr val="accent5"/>
              </a:solidFill>
              <a:latin typeface="Open Sans"/>
              <a:ea typeface="Open Sans"/>
              <a:cs typeface="Open Sans"/>
              <a:sym typeface="Open Sans"/>
            </a:endParaRPr>
          </a:p>
        </p:txBody>
      </p:sp>
      <p:sp>
        <p:nvSpPr>
          <p:cNvPr id="15" name="Google Shape;15;p2"/>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rtl="0">
              <a:buNone/>
              <a:defRPr sz="1300">
                <a:solidFill>
                  <a:schemeClr val="dk1"/>
                </a:solidFill>
                <a:latin typeface="Open Sans"/>
                <a:ea typeface="Open Sans"/>
                <a:cs typeface="Open Sans"/>
                <a:sym typeface="Open Sans"/>
              </a:defRPr>
            </a:lvl1pPr>
            <a:lvl2pPr lvl="1" rtl="0">
              <a:buNone/>
              <a:defRPr sz="1300">
                <a:solidFill>
                  <a:schemeClr val="dk1"/>
                </a:solidFill>
                <a:latin typeface="Open Sans"/>
                <a:ea typeface="Open Sans"/>
                <a:cs typeface="Open Sans"/>
                <a:sym typeface="Open Sans"/>
              </a:defRPr>
            </a:lvl2pPr>
            <a:lvl3pPr lvl="2" rtl="0">
              <a:buNone/>
              <a:defRPr sz="1300">
                <a:solidFill>
                  <a:schemeClr val="dk1"/>
                </a:solidFill>
                <a:latin typeface="Open Sans"/>
                <a:ea typeface="Open Sans"/>
                <a:cs typeface="Open Sans"/>
                <a:sym typeface="Open Sans"/>
              </a:defRPr>
            </a:lvl3pPr>
            <a:lvl4pPr lvl="3" rtl="0">
              <a:buNone/>
              <a:defRPr sz="1300">
                <a:solidFill>
                  <a:schemeClr val="dk1"/>
                </a:solidFill>
                <a:latin typeface="Open Sans"/>
                <a:ea typeface="Open Sans"/>
                <a:cs typeface="Open Sans"/>
                <a:sym typeface="Open Sans"/>
              </a:defRPr>
            </a:lvl4pPr>
            <a:lvl5pPr lvl="4" rtl="0">
              <a:buNone/>
              <a:defRPr sz="1300">
                <a:solidFill>
                  <a:schemeClr val="dk1"/>
                </a:solidFill>
                <a:latin typeface="Open Sans"/>
                <a:ea typeface="Open Sans"/>
                <a:cs typeface="Open Sans"/>
                <a:sym typeface="Open Sans"/>
              </a:defRPr>
            </a:lvl5pPr>
            <a:lvl6pPr lvl="5" rtl="0">
              <a:buNone/>
              <a:defRPr sz="1300">
                <a:solidFill>
                  <a:schemeClr val="dk1"/>
                </a:solidFill>
                <a:latin typeface="Open Sans"/>
                <a:ea typeface="Open Sans"/>
                <a:cs typeface="Open Sans"/>
                <a:sym typeface="Open Sans"/>
              </a:defRPr>
            </a:lvl6pPr>
            <a:lvl7pPr lvl="6" rtl="0">
              <a:buNone/>
              <a:defRPr sz="1300">
                <a:solidFill>
                  <a:schemeClr val="dk1"/>
                </a:solidFill>
                <a:latin typeface="Open Sans"/>
                <a:ea typeface="Open Sans"/>
                <a:cs typeface="Open Sans"/>
                <a:sym typeface="Open Sans"/>
              </a:defRPr>
            </a:lvl7pPr>
            <a:lvl8pPr lvl="7" rtl="0">
              <a:buNone/>
              <a:defRPr sz="1300">
                <a:solidFill>
                  <a:schemeClr val="dk1"/>
                </a:solidFill>
                <a:latin typeface="Open Sans"/>
                <a:ea typeface="Open Sans"/>
                <a:cs typeface="Open Sans"/>
                <a:sym typeface="Open Sans"/>
              </a:defRPr>
            </a:lvl8pPr>
            <a:lvl9pPr lvl="8" rtl="0">
              <a:buNone/>
              <a:defRPr sz="1300">
                <a:solidFill>
                  <a:schemeClr val="dk1"/>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
              <a:t>‹#›</a:t>
            </a:fld>
            <a:endParaRPr/>
          </a:p>
        </p:txBody>
      </p:sp>
      <p:pic>
        <p:nvPicPr>
          <p:cNvPr id="16" name="Google Shape;16;p2"/>
          <p:cNvPicPr preferRelativeResize="0"/>
          <p:nvPr/>
        </p:nvPicPr>
        <p:blipFill rotWithShape="1">
          <a:blip r:embed="rId2">
            <a:alphaModFix/>
          </a:blip>
          <a:srcRect b="-31123" l="-6337" r="-3685" t="-26382"/>
          <a:stretch/>
        </p:blipFill>
        <p:spPr>
          <a:xfrm>
            <a:off x="7911250" y="4650525"/>
            <a:ext cx="1085902" cy="350425"/>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CUSTOM_1_1_1_1_2">
    <p:bg>
      <p:bgPr>
        <a:solidFill>
          <a:schemeClr val="dk1"/>
        </a:solidFill>
      </p:bgPr>
    </p:bg>
    <p:spTree>
      <p:nvGrpSpPr>
        <p:cNvPr id="102" name="Shape 102"/>
        <p:cNvGrpSpPr/>
        <p:nvPr/>
      </p:nvGrpSpPr>
      <p:grpSpPr>
        <a:xfrm>
          <a:off x="0" y="0"/>
          <a:ext cx="0" cy="0"/>
          <a:chOff x="0" y="0"/>
          <a:chExt cx="0" cy="0"/>
        </a:xfrm>
      </p:grpSpPr>
      <p:sp>
        <p:nvSpPr>
          <p:cNvPr id="103" name="Google Shape;103;p11"/>
          <p:cNvSpPr/>
          <p:nvPr/>
        </p:nvSpPr>
        <p:spPr>
          <a:xfrm>
            <a:off x="676500" y="655325"/>
            <a:ext cx="7799700" cy="38334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11"/>
          <p:cNvSpPr txBox="1"/>
          <p:nvPr>
            <p:ph type="title"/>
          </p:nvPr>
        </p:nvSpPr>
        <p:spPr>
          <a:xfrm>
            <a:off x="676650" y="649225"/>
            <a:ext cx="7790400" cy="2561700"/>
          </a:xfrm>
          <a:prstGeom prst="rect">
            <a:avLst/>
          </a:prstGeom>
          <a:solidFill>
            <a:schemeClr val="accent2"/>
          </a:solidFill>
        </p:spPr>
        <p:txBody>
          <a:bodyPr anchorCtr="0" anchor="ctr" bIns="91425" lIns="320025" spcFirstLastPara="1" rIns="320025" wrap="square" tIns="91425">
            <a:noAutofit/>
          </a:bodyPr>
          <a:lstStyle>
            <a:lvl1pPr lvl="0" rtl="0" algn="ctr">
              <a:spcBef>
                <a:spcPts val="0"/>
              </a:spcBef>
              <a:spcAft>
                <a:spcPts val="0"/>
              </a:spcAft>
              <a:buClr>
                <a:schemeClr val="lt1"/>
              </a:buClr>
              <a:buSzPts val="3000"/>
              <a:buNone/>
              <a:defRPr sz="3000">
                <a:solidFill>
                  <a:schemeClr val="lt1"/>
                </a:solidFill>
              </a:defRPr>
            </a:lvl1pPr>
            <a:lvl2pPr lvl="1" rtl="0" algn="ctr">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rtl="0" algn="ctr">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rtl="0" algn="ctr">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rtl="0" algn="ctr">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rtl="0" algn="ctr">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rtl="0" algn="ctr">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rtl="0" algn="ctr">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rtl="0" algn="ctr">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p:txBody>
      </p:sp>
      <p:sp>
        <p:nvSpPr>
          <p:cNvPr id="105" name="Google Shape;105;p11"/>
          <p:cNvSpPr txBox="1"/>
          <p:nvPr>
            <p:ph idx="1" type="subTitle"/>
          </p:nvPr>
        </p:nvSpPr>
        <p:spPr>
          <a:xfrm>
            <a:off x="676600" y="3209550"/>
            <a:ext cx="7790400" cy="1279200"/>
          </a:xfrm>
          <a:prstGeom prst="rect">
            <a:avLst/>
          </a:prstGeom>
          <a:solidFill>
            <a:schemeClr val="accent2"/>
          </a:solidFill>
        </p:spPr>
        <p:txBody>
          <a:bodyPr anchorCtr="0" anchor="t" bIns="91425" lIns="320025" spcFirstLastPara="1" rIns="320025" wrap="square" tIns="228600">
            <a:noAutofit/>
          </a:bodyPr>
          <a:lstStyle>
            <a:lvl1pPr lvl="0" rtl="0" algn="ctr">
              <a:spcBef>
                <a:spcPts val="0"/>
              </a:spcBef>
              <a:spcAft>
                <a:spcPts val="0"/>
              </a:spcAft>
              <a:buClr>
                <a:schemeClr val="lt1"/>
              </a:buClr>
              <a:buSzPts val="2400"/>
              <a:buNone/>
              <a:defRPr i="1" sz="2400">
                <a:solidFill>
                  <a:schemeClr val="lt1"/>
                </a:solidFill>
              </a:defRPr>
            </a:lvl1pPr>
            <a:lvl2pPr lvl="1" rtl="0" algn="ctr">
              <a:spcBef>
                <a:spcPts val="1600"/>
              </a:spcBef>
              <a:spcAft>
                <a:spcPts val="0"/>
              </a:spcAft>
              <a:buSzPts val="2400"/>
              <a:buNone/>
              <a:defRPr sz="2400"/>
            </a:lvl2pPr>
            <a:lvl3pPr lvl="2" rtl="0" algn="ctr">
              <a:spcBef>
                <a:spcPts val="1600"/>
              </a:spcBef>
              <a:spcAft>
                <a:spcPts val="0"/>
              </a:spcAft>
              <a:buSzPts val="2400"/>
              <a:buNone/>
              <a:defRPr sz="2400"/>
            </a:lvl3pPr>
            <a:lvl4pPr lvl="3" rtl="0" algn="ctr">
              <a:spcBef>
                <a:spcPts val="1600"/>
              </a:spcBef>
              <a:spcAft>
                <a:spcPts val="0"/>
              </a:spcAft>
              <a:buSzPts val="2400"/>
              <a:buNone/>
              <a:defRPr sz="2400"/>
            </a:lvl4pPr>
            <a:lvl5pPr lvl="4" rtl="0" algn="ctr">
              <a:spcBef>
                <a:spcPts val="1600"/>
              </a:spcBef>
              <a:spcAft>
                <a:spcPts val="0"/>
              </a:spcAft>
              <a:buSzPts val="2400"/>
              <a:buNone/>
              <a:defRPr sz="2400"/>
            </a:lvl5pPr>
            <a:lvl6pPr lvl="5" rtl="0" algn="ctr">
              <a:spcBef>
                <a:spcPts val="1600"/>
              </a:spcBef>
              <a:spcAft>
                <a:spcPts val="0"/>
              </a:spcAft>
              <a:buSzPts val="2400"/>
              <a:buNone/>
              <a:defRPr sz="2400"/>
            </a:lvl6pPr>
            <a:lvl7pPr lvl="6" rtl="0" algn="ctr">
              <a:spcBef>
                <a:spcPts val="1600"/>
              </a:spcBef>
              <a:spcAft>
                <a:spcPts val="0"/>
              </a:spcAft>
              <a:buSzPts val="2400"/>
              <a:buNone/>
              <a:defRPr sz="2400"/>
            </a:lvl7pPr>
            <a:lvl8pPr lvl="7" rtl="0" algn="ctr">
              <a:spcBef>
                <a:spcPts val="1600"/>
              </a:spcBef>
              <a:spcAft>
                <a:spcPts val="0"/>
              </a:spcAft>
              <a:buSzPts val="2400"/>
              <a:buNone/>
              <a:defRPr sz="2400"/>
            </a:lvl8pPr>
            <a:lvl9pPr lvl="8" rtl="0" algn="ctr">
              <a:spcBef>
                <a:spcPts val="1600"/>
              </a:spcBef>
              <a:spcAft>
                <a:spcPts val="1600"/>
              </a:spcAft>
              <a:buSzPts val="2400"/>
              <a:buNone/>
              <a:defRPr sz="2400"/>
            </a:lvl9pPr>
          </a:lstStyle>
          <a:p/>
        </p:txBody>
      </p:sp>
      <p:sp>
        <p:nvSpPr>
          <p:cNvPr id="106" name="Google Shape;106;p11"/>
          <p:cNvSpPr txBox="1"/>
          <p:nvPr>
            <p:ph idx="12" type="sldNum"/>
          </p:nvPr>
        </p:nvSpPr>
        <p:spPr>
          <a:xfrm>
            <a:off x="0" y="4503674"/>
            <a:ext cx="676500" cy="649200"/>
          </a:xfrm>
          <a:prstGeom prst="rect">
            <a:avLst/>
          </a:prstGeom>
        </p:spPr>
        <p:txBody>
          <a:bodyPr anchorCtr="0" anchor="ctr" bIns="91425" lIns="91425" spcFirstLastPara="1" rIns="91425" wrap="square" tIns="91425">
            <a:noAutofit/>
          </a:bodyPr>
          <a:lstStyle>
            <a:lvl1pPr lvl="0" rtl="0" algn="ctr">
              <a:buNone/>
              <a:defRPr sz="1200">
                <a:solidFill>
                  <a:srgbClr val="FFFFFF"/>
                </a:solidFill>
                <a:latin typeface="Open Sans ExtraBold"/>
                <a:ea typeface="Open Sans ExtraBold"/>
                <a:cs typeface="Open Sans ExtraBold"/>
                <a:sym typeface="Open Sans ExtraBold"/>
              </a:defRPr>
            </a:lvl1pPr>
            <a:lvl2pPr lvl="1" rtl="0" algn="ctr">
              <a:buNone/>
              <a:defRPr sz="1200">
                <a:solidFill>
                  <a:srgbClr val="FFFFFF"/>
                </a:solidFill>
                <a:latin typeface="Open Sans ExtraBold"/>
                <a:ea typeface="Open Sans ExtraBold"/>
                <a:cs typeface="Open Sans ExtraBold"/>
                <a:sym typeface="Open Sans ExtraBold"/>
              </a:defRPr>
            </a:lvl2pPr>
            <a:lvl3pPr lvl="2" rtl="0" algn="ctr">
              <a:buNone/>
              <a:defRPr sz="1200">
                <a:solidFill>
                  <a:srgbClr val="FFFFFF"/>
                </a:solidFill>
                <a:latin typeface="Open Sans ExtraBold"/>
                <a:ea typeface="Open Sans ExtraBold"/>
                <a:cs typeface="Open Sans ExtraBold"/>
                <a:sym typeface="Open Sans ExtraBold"/>
              </a:defRPr>
            </a:lvl3pPr>
            <a:lvl4pPr lvl="3" rtl="0" algn="ctr">
              <a:buNone/>
              <a:defRPr sz="1200">
                <a:solidFill>
                  <a:srgbClr val="FFFFFF"/>
                </a:solidFill>
                <a:latin typeface="Open Sans ExtraBold"/>
                <a:ea typeface="Open Sans ExtraBold"/>
                <a:cs typeface="Open Sans ExtraBold"/>
                <a:sym typeface="Open Sans ExtraBold"/>
              </a:defRPr>
            </a:lvl4pPr>
            <a:lvl5pPr lvl="4" rtl="0" algn="ctr">
              <a:buNone/>
              <a:defRPr sz="1200">
                <a:solidFill>
                  <a:srgbClr val="FFFFFF"/>
                </a:solidFill>
                <a:latin typeface="Open Sans ExtraBold"/>
                <a:ea typeface="Open Sans ExtraBold"/>
                <a:cs typeface="Open Sans ExtraBold"/>
                <a:sym typeface="Open Sans ExtraBold"/>
              </a:defRPr>
            </a:lvl5pPr>
            <a:lvl6pPr lvl="5" rtl="0" algn="ctr">
              <a:buNone/>
              <a:defRPr sz="1200">
                <a:solidFill>
                  <a:srgbClr val="FFFFFF"/>
                </a:solidFill>
                <a:latin typeface="Open Sans ExtraBold"/>
                <a:ea typeface="Open Sans ExtraBold"/>
                <a:cs typeface="Open Sans ExtraBold"/>
                <a:sym typeface="Open Sans ExtraBold"/>
              </a:defRPr>
            </a:lvl6pPr>
            <a:lvl7pPr lvl="6" rtl="0" algn="ctr">
              <a:buNone/>
              <a:defRPr sz="1200">
                <a:solidFill>
                  <a:srgbClr val="FFFFFF"/>
                </a:solidFill>
                <a:latin typeface="Open Sans ExtraBold"/>
                <a:ea typeface="Open Sans ExtraBold"/>
                <a:cs typeface="Open Sans ExtraBold"/>
                <a:sym typeface="Open Sans ExtraBold"/>
              </a:defRPr>
            </a:lvl7pPr>
            <a:lvl8pPr lvl="7" rtl="0" algn="ctr">
              <a:buNone/>
              <a:defRPr sz="1200">
                <a:solidFill>
                  <a:srgbClr val="FFFFFF"/>
                </a:solidFill>
                <a:latin typeface="Open Sans ExtraBold"/>
                <a:ea typeface="Open Sans ExtraBold"/>
                <a:cs typeface="Open Sans ExtraBold"/>
                <a:sym typeface="Open Sans ExtraBold"/>
              </a:defRPr>
            </a:lvl8pPr>
            <a:lvl9pPr lvl="8" rtl="0" algn="ctr">
              <a:buNone/>
              <a:defRPr sz="1200">
                <a:solidFill>
                  <a:srgbClr val="FFFFFF"/>
                </a:solidFill>
                <a:latin typeface="Open Sans ExtraBold"/>
                <a:ea typeface="Open Sans ExtraBold"/>
                <a:cs typeface="Open Sans ExtraBold"/>
                <a:sym typeface="Open Sans ExtraBold"/>
              </a:defRPr>
            </a:lvl9pPr>
          </a:lstStyle>
          <a:p>
            <a:pPr indent="0" lvl="0" marL="0" rtl="0" algn="ctr">
              <a:spcBef>
                <a:spcPts val="0"/>
              </a:spcBef>
              <a:spcAft>
                <a:spcPts val="0"/>
              </a:spcAft>
              <a:buNone/>
            </a:pPr>
            <a:fld id="{00000000-1234-1234-1234-123412341234}" type="slidenum">
              <a:rPr lang="en"/>
              <a:t>‹#›</a:t>
            </a:fld>
            <a:endParaRPr/>
          </a:p>
        </p:txBody>
      </p:sp>
      <p:pic>
        <p:nvPicPr>
          <p:cNvPr id="107" name="Google Shape;107;p11"/>
          <p:cNvPicPr preferRelativeResize="0"/>
          <p:nvPr/>
        </p:nvPicPr>
        <p:blipFill rotWithShape="1">
          <a:blip r:embed="rId2">
            <a:alphaModFix/>
          </a:blip>
          <a:srcRect b="-6930" l="-14163" r="-17588" t="-10138"/>
          <a:stretch/>
        </p:blipFill>
        <p:spPr>
          <a:xfrm>
            <a:off x="8600225" y="4620825"/>
            <a:ext cx="421700" cy="403876"/>
          </a:xfrm>
          <a:prstGeom prst="rect">
            <a:avLst/>
          </a:prstGeom>
          <a:noFill/>
          <a:ln>
            <a:noFill/>
          </a:ln>
        </p:spPr>
      </p:pic>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5 - Content - 4 Column - Grey">
  <p:cSld name="CUSTOM_4_2_7_1_2_1_1_1">
    <p:bg>
      <p:bgPr>
        <a:solidFill>
          <a:schemeClr val="lt2"/>
        </a:solidFill>
      </p:bgPr>
    </p:bg>
    <p:spTree>
      <p:nvGrpSpPr>
        <p:cNvPr id="1288" name="Shape 1288"/>
        <p:cNvGrpSpPr/>
        <p:nvPr/>
      </p:nvGrpSpPr>
      <p:grpSpPr>
        <a:xfrm>
          <a:off x="0" y="0"/>
          <a:ext cx="0" cy="0"/>
          <a:chOff x="0" y="0"/>
          <a:chExt cx="0" cy="0"/>
        </a:xfrm>
      </p:grpSpPr>
      <p:sp>
        <p:nvSpPr>
          <p:cNvPr id="1289" name="Google Shape;1289;p102"/>
          <p:cNvSpPr txBox="1"/>
          <p:nvPr>
            <p:ph type="title"/>
          </p:nvPr>
        </p:nvSpPr>
        <p:spPr>
          <a:xfrm>
            <a:off x="676650" y="0"/>
            <a:ext cx="7790700" cy="1289400"/>
          </a:xfrm>
          <a:prstGeom prst="rect">
            <a:avLst/>
          </a:prstGeom>
          <a:noFill/>
        </p:spPr>
        <p:txBody>
          <a:bodyPr anchorCtr="0" anchor="b" bIns="182875" lIns="0" spcFirstLastPara="1" rIns="0" wrap="square" tIns="91425">
            <a:noAutofit/>
          </a:bodyPr>
          <a:lstStyle>
            <a:lvl1pPr lvl="0" rtl="0">
              <a:spcBef>
                <a:spcPts val="0"/>
              </a:spcBef>
              <a:spcAft>
                <a:spcPts val="0"/>
              </a:spcAft>
              <a:buSzPts val="3200"/>
              <a:buNone/>
              <a:defRPr sz="3200"/>
            </a:lvl1pPr>
            <a:lvl2pPr lvl="1"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2pPr>
            <a:lvl3pPr lvl="2"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3pPr>
            <a:lvl4pPr lvl="3"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4pPr>
            <a:lvl5pPr lvl="4"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5pPr>
            <a:lvl6pPr lvl="5"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6pPr>
            <a:lvl7pPr lvl="6"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7pPr>
            <a:lvl8pPr lvl="7"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8pPr>
            <a:lvl9pPr lvl="8"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9pPr>
          </a:lstStyle>
          <a:p/>
        </p:txBody>
      </p:sp>
      <p:sp>
        <p:nvSpPr>
          <p:cNvPr id="1290" name="Google Shape;1290;p102"/>
          <p:cNvSpPr txBox="1"/>
          <p:nvPr>
            <p:ph idx="1" type="subTitle"/>
          </p:nvPr>
        </p:nvSpPr>
        <p:spPr>
          <a:xfrm>
            <a:off x="676650" y="1449300"/>
            <a:ext cx="7790700" cy="320100"/>
          </a:xfrm>
          <a:prstGeom prst="rect">
            <a:avLst/>
          </a:prstGeom>
          <a:noFill/>
        </p:spPr>
        <p:txBody>
          <a:bodyPr anchorCtr="0" anchor="t" bIns="0" lIns="0" spcFirstLastPara="1" rIns="320025" wrap="square" tIns="0">
            <a:noAutofit/>
          </a:bodyPr>
          <a:lstStyle>
            <a:lvl1pPr lvl="0" rtl="0">
              <a:spcBef>
                <a:spcPts val="0"/>
              </a:spcBef>
              <a:spcAft>
                <a:spcPts val="0"/>
              </a:spcAft>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grpSp>
        <p:nvGrpSpPr>
          <p:cNvPr id="1291" name="Google Shape;1291;p102"/>
          <p:cNvGrpSpPr/>
          <p:nvPr/>
        </p:nvGrpSpPr>
        <p:grpSpPr>
          <a:xfrm>
            <a:off x="8648263" y="4659742"/>
            <a:ext cx="313719" cy="338062"/>
            <a:chOff x="3976677" y="2333625"/>
            <a:chExt cx="876309" cy="944307"/>
          </a:xfrm>
        </p:grpSpPr>
        <p:sp>
          <p:nvSpPr>
            <p:cNvPr id="1292" name="Google Shape;1292;p102"/>
            <p:cNvSpPr/>
            <p:nvPr/>
          </p:nvSpPr>
          <p:spPr>
            <a:xfrm>
              <a:off x="4035170" y="3055143"/>
              <a:ext cx="193738" cy="222789"/>
            </a:xfrm>
            <a:custGeom>
              <a:rect b="b" l="l" r="r" t="t"/>
              <a:pathLst>
                <a:path extrusionOk="0" h="222789" w="193738">
                  <a:moveTo>
                    <a:pt x="0" y="0"/>
                  </a:moveTo>
                  <a:lnTo>
                    <a:pt x="0" y="222790"/>
                  </a:lnTo>
                  <a:lnTo>
                    <a:pt x="193739" y="110966"/>
                  </a:lnTo>
                  <a:cubicBezTo>
                    <a:pt x="119253" y="94869"/>
                    <a:pt x="51626" y="56102"/>
                    <a:pt x="0" y="0"/>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293" name="Google Shape;1293;p102"/>
            <p:cNvSpPr/>
            <p:nvPr/>
          </p:nvSpPr>
          <p:spPr>
            <a:xfrm>
              <a:off x="4035170" y="2333625"/>
              <a:ext cx="192309" cy="221456"/>
            </a:xfrm>
            <a:custGeom>
              <a:rect b="b" l="l" r="r" t="t"/>
              <a:pathLst>
                <a:path extrusionOk="0" h="221456" w="192309">
                  <a:moveTo>
                    <a:pt x="192310" y="110871"/>
                  </a:moveTo>
                  <a:lnTo>
                    <a:pt x="0" y="0"/>
                  </a:lnTo>
                  <a:lnTo>
                    <a:pt x="0" y="221456"/>
                  </a:lnTo>
                  <a:cubicBezTo>
                    <a:pt x="51340" y="165830"/>
                    <a:pt x="118396" y="127254"/>
                    <a:pt x="192310" y="110776"/>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294" name="Google Shape;1294;p102"/>
            <p:cNvSpPr/>
            <p:nvPr/>
          </p:nvSpPr>
          <p:spPr>
            <a:xfrm>
              <a:off x="4658772" y="2693955"/>
              <a:ext cx="194214" cy="223932"/>
            </a:xfrm>
            <a:custGeom>
              <a:rect b="b" l="l" r="r" t="t"/>
              <a:pathLst>
                <a:path extrusionOk="0" h="223932" w="194214">
                  <a:moveTo>
                    <a:pt x="194215" y="111823"/>
                  </a:moveTo>
                  <a:lnTo>
                    <a:pt x="571" y="0"/>
                  </a:lnTo>
                  <a:cubicBezTo>
                    <a:pt x="23527" y="72962"/>
                    <a:pt x="23336" y="151162"/>
                    <a:pt x="0" y="223933"/>
                  </a:cubicBezTo>
                  <a:lnTo>
                    <a:pt x="194215" y="111823"/>
                  </a:ln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295" name="Google Shape;1295;p102"/>
            <p:cNvSpPr/>
            <p:nvPr/>
          </p:nvSpPr>
          <p:spPr>
            <a:xfrm>
              <a:off x="4162710" y="2473071"/>
              <a:ext cx="213931" cy="38194"/>
            </a:xfrm>
            <a:custGeom>
              <a:rect b="b" l="l" r="r" t="t"/>
              <a:pathLst>
                <a:path extrusionOk="0" h="38194" w="213931">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296" name="Google Shape;1296;p102"/>
            <p:cNvSpPr/>
            <p:nvPr/>
          </p:nvSpPr>
          <p:spPr>
            <a:xfrm>
              <a:off x="4190237" y="2747390"/>
              <a:ext cx="341566" cy="205551"/>
            </a:xfrm>
            <a:custGeom>
              <a:rect b="b" l="l" r="r" t="t"/>
              <a:pathLst>
                <a:path extrusionOk="0" h="205551" w="341566">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297" name="Google Shape;1297;p102"/>
            <p:cNvSpPr/>
            <p:nvPr/>
          </p:nvSpPr>
          <p:spPr>
            <a:xfrm>
              <a:off x="3976677" y="2590990"/>
              <a:ext cx="162696" cy="448246"/>
            </a:xfrm>
            <a:custGeom>
              <a:rect b="b" l="l" r="r" t="t"/>
              <a:pathLst>
                <a:path extrusionOk="0" h="448246" w="162696">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298" name="Google Shape;1298;p102"/>
            <p:cNvSpPr/>
            <p:nvPr/>
          </p:nvSpPr>
          <p:spPr>
            <a:xfrm>
              <a:off x="4326349" y="2646711"/>
              <a:ext cx="159924" cy="112999"/>
            </a:xfrm>
            <a:custGeom>
              <a:rect b="b" l="l" r="r" t="t"/>
              <a:pathLst>
                <a:path extrusionOk="0" h="112999" w="159924">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299" name="Google Shape;1299;p102"/>
            <p:cNvSpPr/>
            <p:nvPr/>
          </p:nvSpPr>
          <p:spPr>
            <a:xfrm>
              <a:off x="4323301" y="2511614"/>
              <a:ext cx="173545" cy="83757"/>
            </a:xfrm>
            <a:custGeom>
              <a:rect b="b" l="l" r="r" t="t"/>
              <a:pathLst>
                <a:path extrusionOk="0" h="83757" w="173545">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300" name="Google Shape;1300;p102"/>
            <p:cNvSpPr/>
            <p:nvPr/>
          </p:nvSpPr>
          <p:spPr>
            <a:xfrm>
              <a:off x="4108132" y="2918650"/>
              <a:ext cx="426243" cy="216666"/>
            </a:xfrm>
            <a:custGeom>
              <a:rect b="b" l="l" r="r" t="t"/>
              <a:pathLst>
                <a:path extrusionOk="0" h="216666" w="426243">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301" name="Google Shape;1301;p102"/>
            <p:cNvSpPr/>
            <p:nvPr/>
          </p:nvSpPr>
          <p:spPr>
            <a:xfrm>
              <a:off x="4452841" y="2585466"/>
              <a:ext cx="90501" cy="139636"/>
            </a:xfrm>
            <a:custGeom>
              <a:rect b="b" l="l" r="r" t="t"/>
              <a:pathLst>
                <a:path extrusionOk="0" h="139636" w="90501">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302" name="Google Shape;1302;p102"/>
            <p:cNvSpPr/>
            <p:nvPr/>
          </p:nvSpPr>
          <p:spPr>
            <a:xfrm>
              <a:off x="4535518" y="2643854"/>
              <a:ext cx="69898" cy="229933"/>
            </a:xfrm>
            <a:custGeom>
              <a:rect b="b" l="l" r="r" t="t"/>
              <a:pathLst>
                <a:path extrusionOk="0" h="229933" w="69898">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303" name="Google Shape;1303;p102"/>
            <p:cNvSpPr/>
            <p:nvPr/>
          </p:nvSpPr>
          <p:spPr>
            <a:xfrm>
              <a:off x="4270995" y="2555652"/>
              <a:ext cx="120696" cy="135921"/>
            </a:xfrm>
            <a:custGeom>
              <a:rect b="b" l="l" r="r" t="t"/>
              <a:pathLst>
                <a:path extrusionOk="0" h="135921" w="120696">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304" name="Google Shape;1304;p102"/>
            <p:cNvSpPr/>
            <p:nvPr/>
          </p:nvSpPr>
          <p:spPr>
            <a:xfrm>
              <a:off x="4568665" y="2778061"/>
              <a:ext cx="70418" cy="231362"/>
            </a:xfrm>
            <a:custGeom>
              <a:rect b="b" l="l" r="r" t="t"/>
              <a:pathLst>
                <a:path extrusionOk="0" h="231362" w="70418">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305" name="Google Shape;1305;p102"/>
            <p:cNvSpPr/>
            <p:nvPr/>
          </p:nvSpPr>
          <p:spPr>
            <a:xfrm>
              <a:off x="4084604" y="2536316"/>
              <a:ext cx="186595" cy="320612"/>
            </a:xfrm>
            <a:custGeom>
              <a:rect b="b" l="l" r="r" t="t"/>
              <a:pathLst>
                <a:path extrusionOk="0" h="320612" w="186595">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grpSp>
      <p:sp>
        <p:nvSpPr>
          <p:cNvPr id="1306" name="Google Shape;1306;p102"/>
          <p:cNvSpPr txBox="1"/>
          <p:nvPr/>
        </p:nvSpPr>
        <p:spPr>
          <a:xfrm>
            <a:off x="0" y="4969700"/>
            <a:ext cx="351900" cy="1833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fld id="{00000000-1234-1234-1234-123412341234}" type="slidenum">
              <a:rPr lang="en" sz="700">
                <a:solidFill>
                  <a:schemeClr val="accent1"/>
                </a:solidFill>
                <a:latin typeface="Open Sans"/>
                <a:ea typeface="Open Sans"/>
                <a:cs typeface="Open Sans"/>
                <a:sym typeface="Open Sans"/>
              </a:rPr>
              <a:t>‹#›</a:t>
            </a:fld>
            <a:endParaRPr sz="700">
              <a:solidFill>
                <a:schemeClr val="accent1"/>
              </a:solidFill>
              <a:latin typeface="Open Sans"/>
              <a:ea typeface="Open Sans"/>
              <a:cs typeface="Open Sans"/>
              <a:sym typeface="Open Sans"/>
            </a:endParaRPr>
          </a:p>
        </p:txBody>
      </p:sp>
      <p:sp>
        <p:nvSpPr>
          <p:cNvPr id="1307" name="Google Shape;1307;p102"/>
          <p:cNvSpPr txBox="1"/>
          <p:nvPr>
            <p:ph idx="2" type="body"/>
          </p:nvPr>
        </p:nvSpPr>
        <p:spPr>
          <a:xfrm>
            <a:off x="676500" y="1769375"/>
            <a:ext cx="1947900" cy="2720100"/>
          </a:xfrm>
          <a:prstGeom prst="rect">
            <a:avLst/>
          </a:prstGeom>
        </p:spPr>
        <p:txBody>
          <a:bodyPr anchorCtr="0" anchor="t" bIns="91425" lIns="0" spcFirstLastPara="1" rIns="228600" wrap="square" tIns="91425">
            <a:noAutofit/>
          </a:bodyPr>
          <a:lstStyle>
            <a:lvl1pPr indent="-317500" lvl="0" marL="457200" rtl="0">
              <a:lnSpc>
                <a:spcPct val="100000"/>
              </a:lnSpc>
              <a:spcBef>
                <a:spcPts val="0"/>
              </a:spcBef>
              <a:spcAft>
                <a:spcPts val="0"/>
              </a:spcAft>
              <a:buSzPts val="1400"/>
              <a:buChar char="●"/>
              <a:defRPr sz="1400"/>
            </a:lvl1pPr>
            <a:lvl2pPr indent="-317500" lvl="1" marL="914400" rtl="0">
              <a:lnSpc>
                <a:spcPct val="100000"/>
              </a:lnSpc>
              <a:spcBef>
                <a:spcPts val="500"/>
              </a:spcBef>
              <a:spcAft>
                <a:spcPts val="0"/>
              </a:spcAft>
              <a:buSzPts val="1400"/>
              <a:buChar char="●"/>
              <a:defRPr/>
            </a:lvl2pPr>
            <a:lvl3pPr indent="-317500" lvl="2" marL="1371600" rtl="0">
              <a:lnSpc>
                <a:spcPct val="100000"/>
              </a:lnSpc>
              <a:spcBef>
                <a:spcPts val="500"/>
              </a:spcBef>
              <a:spcAft>
                <a:spcPts val="0"/>
              </a:spcAft>
              <a:buSzPts val="1400"/>
              <a:buChar char="■"/>
              <a:defRPr/>
            </a:lvl3pPr>
            <a:lvl4pPr indent="-317500" lvl="3" marL="1828800" rtl="0">
              <a:lnSpc>
                <a:spcPct val="100000"/>
              </a:lnSpc>
              <a:spcBef>
                <a:spcPts val="500"/>
              </a:spcBef>
              <a:spcAft>
                <a:spcPts val="0"/>
              </a:spcAft>
              <a:buSzPts val="1400"/>
              <a:buChar char="●"/>
              <a:defRPr/>
            </a:lvl4pPr>
            <a:lvl5pPr indent="-317500" lvl="4" marL="2286000" rtl="0">
              <a:lnSpc>
                <a:spcPct val="100000"/>
              </a:lnSpc>
              <a:spcBef>
                <a:spcPts val="500"/>
              </a:spcBef>
              <a:spcAft>
                <a:spcPts val="0"/>
              </a:spcAft>
              <a:buSzPts val="1400"/>
              <a:buChar char="○"/>
              <a:defRPr/>
            </a:lvl5pPr>
            <a:lvl6pPr indent="-317500" lvl="5" marL="2743200" rtl="0">
              <a:lnSpc>
                <a:spcPct val="100000"/>
              </a:lnSpc>
              <a:spcBef>
                <a:spcPts val="500"/>
              </a:spcBef>
              <a:spcAft>
                <a:spcPts val="0"/>
              </a:spcAft>
              <a:buSzPts val="1400"/>
              <a:buChar char="■"/>
              <a:defRPr/>
            </a:lvl6pPr>
            <a:lvl7pPr indent="-317500" lvl="6" marL="3200400" rtl="0">
              <a:lnSpc>
                <a:spcPct val="100000"/>
              </a:lnSpc>
              <a:spcBef>
                <a:spcPts val="500"/>
              </a:spcBef>
              <a:spcAft>
                <a:spcPts val="0"/>
              </a:spcAft>
              <a:buSzPts val="1400"/>
              <a:buChar char="●"/>
              <a:defRPr/>
            </a:lvl7pPr>
            <a:lvl8pPr indent="-317500" lvl="7" marL="3657600" rtl="0">
              <a:lnSpc>
                <a:spcPct val="100000"/>
              </a:lnSpc>
              <a:spcBef>
                <a:spcPts val="500"/>
              </a:spcBef>
              <a:spcAft>
                <a:spcPts val="0"/>
              </a:spcAft>
              <a:buSzPts val="1400"/>
              <a:buChar char="○"/>
              <a:defRPr/>
            </a:lvl8pPr>
            <a:lvl9pPr indent="-317500" lvl="8" marL="4114800" rtl="0">
              <a:lnSpc>
                <a:spcPct val="100000"/>
              </a:lnSpc>
              <a:spcBef>
                <a:spcPts val="500"/>
              </a:spcBef>
              <a:spcAft>
                <a:spcPts val="500"/>
              </a:spcAft>
              <a:buSzPts val="1400"/>
              <a:buChar char="■"/>
              <a:defRPr/>
            </a:lvl9pPr>
          </a:lstStyle>
          <a:p/>
        </p:txBody>
      </p:sp>
      <p:sp>
        <p:nvSpPr>
          <p:cNvPr id="1308" name="Google Shape;1308;p102"/>
          <p:cNvSpPr txBox="1"/>
          <p:nvPr>
            <p:ph idx="3" type="body"/>
          </p:nvPr>
        </p:nvSpPr>
        <p:spPr>
          <a:xfrm>
            <a:off x="2624225" y="1769375"/>
            <a:ext cx="1947900" cy="2720100"/>
          </a:xfrm>
          <a:prstGeom prst="rect">
            <a:avLst/>
          </a:prstGeom>
        </p:spPr>
        <p:txBody>
          <a:bodyPr anchorCtr="0" anchor="t" bIns="91425" lIns="0" spcFirstLastPara="1" rIns="228600" wrap="square" tIns="91425">
            <a:noAutofit/>
          </a:bodyPr>
          <a:lstStyle>
            <a:lvl1pPr indent="-317500" lvl="0" marL="457200" rtl="0">
              <a:lnSpc>
                <a:spcPct val="100000"/>
              </a:lnSpc>
              <a:spcBef>
                <a:spcPts val="0"/>
              </a:spcBef>
              <a:spcAft>
                <a:spcPts val="0"/>
              </a:spcAft>
              <a:buSzPts val="1400"/>
              <a:buChar char="●"/>
              <a:defRPr sz="1400"/>
            </a:lvl1pPr>
            <a:lvl2pPr indent="-317500" lvl="1" marL="914400" rtl="0">
              <a:lnSpc>
                <a:spcPct val="100000"/>
              </a:lnSpc>
              <a:spcBef>
                <a:spcPts val="500"/>
              </a:spcBef>
              <a:spcAft>
                <a:spcPts val="0"/>
              </a:spcAft>
              <a:buSzPts val="1400"/>
              <a:buChar char="●"/>
              <a:defRPr/>
            </a:lvl2pPr>
            <a:lvl3pPr indent="-317500" lvl="2" marL="1371600" rtl="0">
              <a:lnSpc>
                <a:spcPct val="100000"/>
              </a:lnSpc>
              <a:spcBef>
                <a:spcPts val="500"/>
              </a:spcBef>
              <a:spcAft>
                <a:spcPts val="0"/>
              </a:spcAft>
              <a:buSzPts val="1400"/>
              <a:buChar char="■"/>
              <a:defRPr/>
            </a:lvl3pPr>
            <a:lvl4pPr indent="-317500" lvl="3" marL="1828800" rtl="0">
              <a:lnSpc>
                <a:spcPct val="100000"/>
              </a:lnSpc>
              <a:spcBef>
                <a:spcPts val="500"/>
              </a:spcBef>
              <a:spcAft>
                <a:spcPts val="0"/>
              </a:spcAft>
              <a:buSzPts val="1400"/>
              <a:buChar char="●"/>
              <a:defRPr/>
            </a:lvl4pPr>
            <a:lvl5pPr indent="-317500" lvl="4" marL="2286000" rtl="0">
              <a:lnSpc>
                <a:spcPct val="100000"/>
              </a:lnSpc>
              <a:spcBef>
                <a:spcPts val="500"/>
              </a:spcBef>
              <a:spcAft>
                <a:spcPts val="0"/>
              </a:spcAft>
              <a:buSzPts val="1400"/>
              <a:buChar char="○"/>
              <a:defRPr/>
            </a:lvl5pPr>
            <a:lvl6pPr indent="-317500" lvl="5" marL="2743200" rtl="0">
              <a:lnSpc>
                <a:spcPct val="100000"/>
              </a:lnSpc>
              <a:spcBef>
                <a:spcPts val="500"/>
              </a:spcBef>
              <a:spcAft>
                <a:spcPts val="0"/>
              </a:spcAft>
              <a:buSzPts val="1400"/>
              <a:buChar char="■"/>
              <a:defRPr/>
            </a:lvl6pPr>
            <a:lvl7pPr indent="-317500" lvl="6" marL="3200400" rtl="0">
              <a:lnSpc>
                <a:spcPct val="100000"/>
              </a:lnSpc>
              <a:spcBef>
                <a:spcPts val="500"/>
              </a:spcBef>
              <a:spcAft>
                <a:spcPts val="0"/>
              </a:spcAft>
              <a:buSzPts val="1400"/>
              <a:buChar char="●"/>
              <a:defRPr/>
            </a:lvl7pPr>
            <a:lvl8pPr indent="-317500" lvl="7" marL="3657600" rtl="0">
              <a:lnSpc>
                <a:spcPct val="100000"/>
              </a:lnSpc>
              <a:spcBef>
                <a:spcPts val="500"/>
              </a:spcBef>
              <a:spcAft>
                <a:spcPts val="0"/>
              </a:spcAft>
              <a:buSzPts val="1400"/>
              <a:buChar char="○"/>
              <a:defRPr/>
            </a:lvl8pPr>
            <a:lvl9pPr indent="-317500" lvl="8" marL="4114800" rtl="0">
              <a:lnSpc>
                <a:spcPct val="100000"/>
              </a:lnSpc>
              <a:spcBef>
                <a:spcPts val="500"/>
              </a:spcBef>
              <a:spcAft>
                <a:spcPts val="500"/>
              </a:spcAft>
              <a:buSzPts val="1400"/>
              <a:buChar char="■"/>
              <a:defRPr/>
            </a:lvl9pPr>
          </a:lstStyle>
          <a:p/>
        </p:txBody>
      </p:sp>
      <p:sp>
        <p:nvSpPr>
          <p:cNvPr id="1309" name="Google Shape;1309;p102"/>
          <p:cNvSpPr txBox="1"/>
          <p:nvPr>
            <p:ph idx="4" type="body"/>
          </p:nvPr>
        </p:nvSpPr>
        <p:spPr>
          <a:xfrm>
            <a:off x="4571900" y="1769375"/>
            <a:ext cx="1947900" cy="2720100"/>
          </a:xfrm>
          <a:prstGeom prst="rect">
            <a:avLst/>
          </a:prstGeom>
        </p:spPr>
        <p:txBody>
          <a:bodyPr anchorCtr="0" anchor="t" bIns="91425" lIns="0" spcFirstLastPara="1" rIns="228600" wrap="square" tIns="91425">
            <a:noAutofit/>
          </a:bodyPr>
          <a:lstStyle>
            <a:lvl1pPr indent="-317500" lvl="0" marL="457200" rtl="0">
              <a:lnSpc>
                <a:spcPct val="100000"/>
              </a:lnSpc>
              <a:spcBef>
                <a:spcPts val="0"/>
              </a:spcBef>
              <a:spcAft>
                <a:spcPts val="0"/>
              </a:spcAft>
              <a:buSzPts val="1400"/>
              <a:buChar char="●"/>
              <a:defRPr sz="1400"/>
            </a:lvl1pPr>
            <a:lvl2pPr indent="-317500" lvl="1" marL="914400" rtl="0">
              <a:lnSpc>
                <a:spcPct val="100000"/>
              </a:lnSpc>
              <a:spcBef>
                <a:spcPts val="500"/>
              </a:spcBef>
              <a:spcAft>
                <a:spcPts val="0"/>
              </a:spcAft>
              <a:buSzPts val="1400"/>
              <a:buChar char="●"/>
              <a:defRPr/>
            </a:lvl2pPr>
            <a:lvl3pPr indent="-317500" lvl="2" marL="1371600" rtl="0">
              <a:lnSpc>
                <a:spcPct val="100000"/>
              </a:lnSpc>
              <a:spcBef>
                <a:spcPts val="500"/>
              </a:spcBef>
              <a:spcAft>
                <a:spcPts val="0"/>
              </a:spcAft>
              <a:buSzPts val="1400"/>
              <a:buChar char="■"/>
              <a:defRPr/>
            </a:lvl3pPr>
            <a:lvl4pPr indent="-317500" lvl="3" marL="1828800" rtl="0">
              <a:lnSpc>
                <a:spcPct val="100000"/>
              </a:lnSpc>
              <a:spcBef>
                <a:spcPts val="500"/>
              </a:spcBef>
              <a:spcAft>
                <a:spcPts val="0"/>
              </a:spcAft>
              <a:buSzPts val="1400"/>
              <a:buChar char="●"/>
              <a:defRPr/>
            </a:lvl4pPr>
            <a:lvl5pPr indent="-317500" lvl="4" marL="2286000" rtl="0">
              <a:lnSpc>
                <a:spcPct val="100000"/>
              </a:lnSpc>
              <a:spcBef>
                <a:spcPts val="500"/>
              </a:spcBef>
              <a:spcAft>
                <a:spcPts val="0"/>
              </a:spcAft>
              <a:buSzPts val="1400"/>
              <a:buChar char="○"/>
              <a:defRPr/>
            </a:lvl5pPr>
            <a:lvl6pPr indent="-317500" lvl="5" marL="2743200" rtl="0">
              <a:lnSpc>
                <a:spcPct val="100000"/>
              </a:lnSpc>
              <a:spcBef>
                <a:spcPts val="500"/>
              </a:spcBef>
              <a:spcAft>
                <a:spcPts val="0"/>
              </a:spcAft>
              <a:buSzPts val="1400"/>
              <a:buChar char="■"/>
              <a:defRPr/>
            </a:lvl6pPr>
            <a:lvl7pPr indent="-317500" lvl="6" marL="3200400" rtl="0">
              <a:lnSpc>
                <a:spcPct val="100000"/>
              </a:lnSpc>
              <a:spcBef>
                <a:spcPts val="500"/>
              </a:spcBef>
              <a:spcAft>
                <a:spcPts val="0"/>
              </a:spcAft>
              <a:buSzPts val="1400"/>
              <a:buChar char="●"/>
              <a:defRPr/>
            </a:lvl7pPr>
            <a:lvl8pPr indent="-317500" lvl="7" marL="3657600" rtl="0">
              <a:lnSpc>
                <a:spcPct val="100000"/>
              </a:lnSpc>
              <a:spcBef>
                <a:spcPts val="500"/>
              </a:spcBef>
              <a:spcAft>
                <a:spcPts val="0"/>
              </a:spcAft>
              <a:buSzPts val="1400"/>
              <a:buChar char="○"/>
              <a:defRPr/>
            </a:lvl8pPr>
            <a:lvl9pPr indent="-317500" lvl="8" marL="4114800" rtl="0">
              <a:lnSpc>
                <a:spcPct val="100000"/>
              </a:lnSpc>
              <a:spcBef>
                <a:spcPts val="500"/>
              </a:spcBef>
              <a:spcAft>
                <a:spcPts val="500"/>
              </a:spcAft>
              <a:buSzPts val="1400"/>
              <a:buChar char="■"/>
              <a:defRPr/>
            </a:lvl9pPr>
          </a:lstStyle>
          <a:p/>
        </p:txBody>
      </p:sp>
      <p:sp>
        <p:nvSpPr>
          <p:cNvPr id="1310" name="Google Shape;1310;p102"/>
          <p:cNvSpPr txBox="1"/>
          <p:nvPr>
            <p:ph idx="5" type="body"/>
          </p:nvPr>
        </p:nvSpPr>
        <p:spPr>
          <a:xfrm>
            <a:off x="6519675" y="1769375"/>
            <a:ext cx="1947900" cy="2720100"/>
          </a:xfrm>
          <a:prstGeom prst="rect">
            <a:avLst/>
          </a:prstGeom>
        </p:spPr>
        <p:txBody>
          <a:bodyPr anchorCtr="0" anchor="t" bIns="91425" lIns="0" spcFirstLastPara="1" rIns="228600" wrap="square" tIns="91425">
            <a:noAutofit/>
          </a:bodyPr>
          <a:lstStyle>
            <a:lvl1pPr indent="-317500" lvl="0" marL="457200" rtl="0">
              <a:lnSpc>
                <a:spcPct val="100000"/>
              </a:lnSpc>
              <a:spcBef>
                <a:spcPts val="0"/>
              </a:spcBef>
              <a:spcAft>
                <a:spcPts val="0"/>
              </a:spcAft>
              <a:buSzPts val="1400"/>
              <a:buChar char="●"/>
              <a:defRPr sz="1400"/>
            </a:lvl1pPr>
            <a:lvl2pPr indent="-317500" lvl="1" marL="914400" rtl="0">
              <a:lnSpc>
                <a:spcPct val="100000"/>
              </a:lnSpc>
              <a:spcBef>
                <a:spcPts val="500"/>
              </a:spcBef>
              <a:spcAft>
                <a:spcPts val="0"/>
              </a:spcAft>
              <a:buSzPts val="1400"/>
              <a:buChar char="●"/>
              <a:defRPr/>
            </a:lvl2pPr>
            <a:lvl3pPr indent="-317500" lvl="2" marL="1371600" rtl="0">
              <a:lnSpc>
                <a:spcPct val="100000"/>
              </a:lnSpc>
              <a:spcBef>
                <a:spcPts val="500"/>
              </a:spcBef>
              <a:spcAft>
                <a:spcPts val="0"/>
              </a:spcAft>
              <a:buSzPts val="1400"/>
              <a:buChar char="■"/>
              <a:defRPr/>
            </a:lvl3pPr>
            <a:lvl4pPr indent="-317500" lvl="3" marL="1828800" rtl="0">
              <a:lnSpc>
                <a:spcPct val="100000"/>
              </a:lnSpc>
              <a:spcBef>
                <a:spcPts val="500"/>
              </a:spcBef>
              <a:spcAft>
                <a:spcPts val="0"/>
              </a:spcAft>
              <a:buSzPts val="1400"/>
              <a:buChar char="●"/>
              <a:defRPr/>
            </a:lvl4pPr>
            <a:lvl5pPr indent="-317500" lvl="4" marL="2286000" rtl="0">
              <a:lnSpc>
                <a:spcPct val="100000"/>
              </a:lnSpc>
              <a:spcBef>
                <a:spcPts val="500"/>
              </a:spcBef>
              <a:spcAft>
                <a:spcPts val="0"/>
              </a:spcAft>
              <a:buSzPts val="1400"/>
              <a:buChar char="○"/>
              <a:defRPr/>
            </a:lvl5pPr>
            <a:lvl6pPr indent="-317500" lvl="5" marL="2743200" rtl="0">
              <a:lnSpc>
                <a:spcPct val="100000"/>
              </a:lnSpc>
              <a:spcBef>
                <a:spcPts val="500"/>
              </a:spcBef>
              <a:spcAft>
                <a:spcPts val="0"/>
              </a:spcAft>
              <a:buSzPts val="1400"/>
              <a:buChar char="■"/>
              <a:defRPr/>
            </a:lvl6pPr>
            <a:lvl7pPr indent="-317500" lvl="6" marL="3200400" rtl="0">
              <a:lnSpc>
                <a:spcPct val="100000"/>
              </a:lnSpc>
              <a:spcBef>
                <a:spcPts val="500"/>
              </a:spcBef>
              <a:spcAft>
                <a:spcPts val="0"/>
              </a:spcAft>
              <a:buSzPts val="1400"/>
              <a:buChar char="●"/>
              <a:defRPr/>
            </a:lvl7pPr>
            <a:lvl8pPr indent="-317500" lvl="7" marL="3657600" rtl="0">
              <a:lnSpc>
                <a:spcPct val="100000"/>
              </a:lnSpc>
              <a:spcBef>
                <a:spcPts val="500"/>
              </a:spcBef>
              <a:spcAft>
                <a:spcPts val="0"/>
              </a:spcAft>
              <a:buSzPts val="1400"/>
              <a:buChar char="○"/>
              <a:defRPr/>
            </a:lvl8pPr>
            <a:lvl9pPr indent="-317500" lvl="8" marL="4114800" rtl="0">
              <a:lnSpc>
                <a:spcPct val="100000"/>
              </a:lnSpc>
              <a:spcBef>
                <a:spcPts val="500"/>
              </a:spcBef>
              <a:spcAft>
                <a:spcPts val="500"/>
              </a:spcAft>
              <a:buSzPts val="1400"/>
              <a:buChar char="■"/>
              <a:defRPr/>
            </a:lvl9pPr>
          </a:lstStyle>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5 - Content - 6 Column - Blue">
  <p:cSld name="CUSTOM_4_2_7_1_1_2">
    <p:bg>
      <p:bgPr>
        <a:solidFill>
          <a:srgbClr val="217CBB"/>
        </a:solidFill>
      </p:bgPr>
    </p:bg>
    <p:spTree>
      <p:nvGrpSpPr>
        <p:cNvPr id="1311" name="Shape 1311"/>
        <p:cNvGrpSpPr/>
        <p:nvPr/>
      </p:nvGrpSpPr>
      <p:grpSpPr>
        <a:xfrm>
          <a:off x="0" y="0"/>
          <a:ext cx="0" cy="0"/>
          <a:chOff x="0" y="0"/>
          <a:chExt cx="0" cy="0"/>
        </a:xfrm>
      </p:grpSpPr>
      <p:sp>
        <p:nvSpPr>
          <p:cNvPr id="1312" name="Google Shape;1312;p103"/>
          <p:cNvSpPr txBox="1"/>
          <p:nvPr>
            <p:ph type="title"/>
          </p:nvPr>
        </p:nvSpPr>
        <p:spPr>
          <a:xfrm>
            <a:off x="676650" y="0"/>
            <a:ext cx="7790700" cy="1289400"/>
          </a:xfrm>
          <a:prstGeom prst="rect">
            <a:avLst/>
          </a:prstGeom>
          <a:noFill/>
        </p:spPr>
        <p:txBody>
          <a:bodyPr anchorCtr="0" anchor="b" bIns="182875" lIns="0" spcFirstLastPara="1" rIns="0" wrap="square" tIns="91425">
            <a:noAutofit/>
          </a:bodyPr>
          <a:lstStyle>
            <a:lvl1pPr lvl="0" rtl="0">
              <a:spcBef>
                <a:spcPts val="0"/>
              </a:spcBef>
              <a:spcAft>
                <a:spcPts val="0"/>
              </a:spcAft>
              <a:buClr>
                <a:schemeClr val="lt1"/>
              </a:buClr>
              <a:buSzPts val="3200"/>
              <a:buNone/>
              <a:defRPr sz="3200">
                <a:solidFill>
                  <a:schemeClr val="lt1"/>
                </a:solidFill>
              </a:defRPr>
            </a:lvl1pPr>
            <a:lvl2pPr lvl="1"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p:txBody>
      </p:sp>
      <p:sp>
        <p:nvSpPr>
          <p:cNvPr id="1313" name="Google Shape;1313;p103"/>
          <p:cNvSpPr txBox="1"/>
          <p:nvPr>
            <p:ph idx="1" type="body"/>
          </p:nvPr>
        </p:nvSpPr>
        <p:spPr>
          <a:xfrm>
            <a:off x="5221293" y="1771000"/>
            <a:ext cx="3246000" cy="642300"/>
          </a:xfrm>
          <a:prstGeom prst="rect">
            <a:avLst/>
          </a:prstGeom>
        </p:spPr>
        <p:txBody>
          <a:bodyPr anchorCtr="0" anchor="t" bIns="0" lIns="0" spcFirstLastPara="1" rIns="228600" wrap="square" tIns="91425">
            <a:noAutofit/>
          </a:bodyPr>
          <a:lstStyle>
            <a:lvl1pPr indent="-298450" lvl="0" marL="457200" rtl="0">
              <a:lnSpc>
                <a:spcPct val="100000"/>
              </a:lnSpc>
              <a:spcBef>
                <a:spcPts val="0"/>
              </a:spcBef>
              <a:spcAft>
                <a:spcPts val="0"/>
              </a:spcAft>
              <a:buClr>
                <a:schemeClr val="lt1"/>
              </a:buClr>
              <a:buSzPts val="1100"/>
              <a:buChar char="●"/>
              <a:defRPr sz="1100">
                <a:solidFill>
                  <a:schemeClr val="lt1"/>
                </a:solidFill>
              </a:defRPr>
            </a:lvl1pPr>
            <a:lvl2pPr indent="-298450" lvl="1" marL="914400" rtl="0">
              <a:lnSpc>
                <a:spcPct val="100000"/>
              </a:lnSpc>
              <a:spcBef>
                <a:spcPts val="500"/>
              </a:spcBef>
              <a:spcAft>
                <a:spcPts val="0"/>
              </a:spcAft>
              <a:buClr>
                <a:schemeClr val="lt1"/>
              </a:buClr>
              <a:buSzPts val="1100"/>
              <a:buChar char="●"/>
              <a:defRPr sz="1100">
                <a:solidFill>
                  <a:schemeClr val="lt1"/>
                </a:solidFill>
              </a:defRPr>
            </a:lvl2pPr>
            <a:lvl3pPr indent="-298450" lvl="2" marL="1371600" rtl="0">
              <a:lnSpc>
                <a:spcPct val="100000"/>
              </a:lnSpc>
              <a:spcBef>
                <a:spcPts val="500"/>
              </a:spcBef>
              <a:spcAft>
                <a:spcPts val="0"/>
              </a:spcAft>
              <a:buClr>
                <a:schemeClr val="lt1"/>
              </a:buClr>
              <a:buSzPts val="1100"/>
              <a:buChar char="○"/>
              <a:defRPr sz="1100">
                <a:solidFill>
                  <a:schemeClr val="lt1"/>
                </a:solidFill>
              </a:defRPr>
            </a:lvl3pPr>
            <a:lvl4pPr indent="-298450" lvl="3" marL="1828800" rtl="0">
              <a:lnSpc>
                <a:spcPct val="100000"/>
              </a:lnSpc>
              <a:spcBef>
                <a:spcPts val="500"/>
              </a:spcBef>
              <a:spcAft>
                <a:spcPts val="0"/>
              </a:spcAft>
              <a:buClr>
                <a:schemeClr val="lt1"/>
              </a:buClr>
              <a:buSzPts val="1100"/>
              <a:buChar char="■"/>
              <a:defRPr sz="1100">
                <a:solidFill>
                  <a:schemeClr val="lt1"/>
                </a:solidFill>
              </a:defRPr>
            </a:lvl4pPr>
            <a:lvl5pPr indent="-298450" lvl="4" marL="2286000" rtl="0">
              <a:lnSpc>
                <a:spcPct val="100000"/>
              </a:lnSpc>
              <a:spcBef>
                <a:spcPts val="500"/>
              </a:spcBef>
              <a:spcAft>
                <a:spcPts val="0"/>
              </a:spcAft>
              <a:buClr>
                <a:schemeClr val="lt1"/>
              </a:buClr>
              <a:buSzPts val="1100"/>
              <a:buChar char="○"/>
              <a:defRPr sz="1100">
                <a:solidFill>
                  <a:schemeClr val="lt1"/>
                </a:solidFill>
              </a:defRPr>
            </a:lvl5pPr>
            <a:lvl6pPr indent="-298450" lvl="5" marL="2743200" rtl="0">
              <a:lnSpc>
                <a:spcPct val="100000"/>
              </a:lnSpc>
              <a:spcBef>
                <a:spcPts val="500"/>
              </a:spcBef>
              <a:spcAft>
                <a:spcPts val="0"/>
              </a:spcAft>
              <a:buClr>
                <a:schemeClr val="lt1"/>
              </a:buClr>
              <a:buSzPts val="1100"/>
              <a:buChar char="■"/>
              <a:defRPr sz="1100">
                <a:solidFill>
                  <a:schemeClr val="lt1"/>
                </a:solidFill>
              </a:defRPr>
            </a:lvl6pPr>
            <a:lvl7pPr indent="-298450" lvl="6" marL="3200400" rtl="0">
              <a:lnSpc>
                <a:spcPct val="100000"/>
              </a:lnSpc>
              <a:spcBef>
                <a:spcPts val="500"/>
              </a:spcBef>
              <a:spcAft>
                <a:spcPts val="0"/>
              </a:spcAft>
              <a:buClr>
                <a:schemeClr val="lt1"/>
              </a:buClr>
              <a:buSzPts val="1100"/>
              <a:buChar char="●"/>
              <a:defRPr sz="1100">
                <a:solidFill>
                  <a:schemeClr val="lt1"/>
                </a:solidFill>
              </a:defRPr>
            </a:lvl7pPr>
            <a:lvl8pPr indent="-298450" lvl="7" marL="3657600" rtl="0">
              <a:lnSpc>
                <a:spcPct val="100000"/>
              </a:lnSpc>
              <a:spcBef>
                <a:spcPts val="500"/>
              </a:spcBef>
              <a:spcAft>
                <a:spcPts val="0"/>
              </a:spcAft>
              <a:buClr>
                <a:schemeClr val="lt1"/>
              </a:buClr>
              <a:buSzPts val="1100"/>
              <a:buChar char="○"/>
              <a:defRPr sz="1100">
                <a:solidFill>
                  <a:schemeClr val="lt1"/>
                </a:solidFill>
              </a:defRPr>
            </a:lvl8pPr>
            <a:lvl9pPr indent="-298450" lvl="8" marL="4114800" rtl="0">
              <a:lnSpc>
                <a:spcPct val="100000"/>
              </a:lnSpc>
              <a:spcBef>
                <a:spcPts val="500"/>
              </a:spcBef>
              <a:spcAft>
                <a:spcPts val="500"/>
              </a:spcAft>
              <a:buClr>
                <a:schemeClr val="lt1"/>
              </a:buClr>
              <a:buSzPts val="1100"/>
              <a:buChar char="■"/>
              <a:defRPr sz="1100">
                <a:solidFill>
                  <a:schemeClr val="lt1"/>
                </a:solidFill>
              </a:defRPr>
            </a:lvl9pPr>
          </a:lstStyle>
          <a:p/>
        </p:txBody>
      </p:sp>
      <p:sp>
        <p:nvSpPr>
          <p:cNvPr id="1314" name="Google Shape;1314;p103"/>
          <p:cNvSpPr txBox="1"/>
          <p:nvPr>
            <p:ph idx="2" type="subTitle"/>
          </p:nvPr>
        </p:nvSpPr>
        <p:spPr>
          <a:xfrm>
            <a:off x="5221275" y="1449325"/>
            <a:ext cx="3246000" cy="322200"/>
          </a:xfrm>
          <a:prstGeom prst="rect">
            <a:avLst/>
          </a:prstGeom>
        </p:spPr>
        <p:txBody>
          <a:bodyPr anchorCtr="0" anchor="b" bIns="0" lIns="0" spcFirstLastPara="1" rIns="228600" wrap="square" tIns="0">
            <a:noAutofit/>
          </a:bodyPr>
          <a:lstStyle>
            <a:lvl1pPr lvl="0" rtl="0">
              <a:spcBef>
                <a:spcPts val="0"/>
              </a:spcBef>
              <a:spcAft>
                <a:spcPts val="0"/>
              </a:spcAft>
              <a:buClr>
                <a:schemeClr val="lt1"/>
              </a:buClr>
              <a:buSzPts val="1100"/>
              <a:buNone/>
              <a:defRPr b="1" sz="1100">
                <a:solidFill>
                  <a:schemeClr val="lt1"/>
                </a:solidFill>
              </a:defRPr>
            </a:lvl1pPr>
            <a:lvl2pPr lvl="1" rtl="0">
              <a:spcBef>
                <a:spcPts val="0"/>
              </a:spcBef>
              <a:spcAft>
                <a:spcPts val="0"/>
              </a:spcAft>
              <a:buClr>
                <a:schemeClr val="lt1"/>
              </a:buClr>
              <a:buSzPts val="1400"/>
              <a:buNone/>
              <a:defRPr b="1">
                <a:solidFill>
                  <a:schemeClr val="lt1"/>
                </a:solidFill>
              </a:defRPr>
            </a:lvl2pPr>
            <a:lvl3pPr lvl="2" rtl="0">
              <a:spcBef>
                <a:spcPts val="0"/>
              </a:spcBef>
              <a:spcAft>
                <a:spcPts val="0"/>
              </a:spcAft>
              <a:buClr>
                <a:schemeClr val="lt1"/>
              </a:buClr>
              <a:buSzPts val="1400"/>
              <a:buNone/>
              <a:defRPr b="1">
                <a:solidFill>
                  <a:schemeClr val="lt1"/>
                </a:solidFill>
              </a:defRPr>
            </a:lvl3pPr>
            <a:lvl4pPr lvl="3" rtl="0">
              <a:spcBef>
                <a:spcPts val="0"/>
              </a:spcBef>
              <a:spcAft>
                <a:spcPts val="0"/>
              </a:spcAft>
              <a:buClr>
                <a:schemeClr val="lt1"/>
              </a:buClr>
              <a:buSzPts val="1400"/>
              <a:buNone/>
              <a:defRPr b="1">
                <a:solidFill>
                  <a:schemeClr val="lt1"/>
                </a:solidFill>
              </a:defRPr>
            </a:lvl4pPr>
            <a:lvl5pPr lvl="4" rtl="0">
              <a:spcBef>
                <a:spcPts val="0"/>
              </a:spcBef>
              <a:spcAft>
                <a:spcPts val="0"/>
              </a:spcAft>
              <a:buClr>
                <a:schemeClr val="lt1"/>
              </a:buClr>
              <a:buSzPts val="1400"/>
              <a:buNone/>
              <a:defRPr b="1">
                <a:solidFill>
                  <a:schemeClr val="lt1"/>
                </a:solidFill>
              </a:defRPr>
            </a:lvl5pPr>
            <a:lvl6pPr lvl="5" rtl="0">
              <a:spcBef>
                <a:spcPts val="0"/>
              </a:spcBef>
              <a:spcAft>
                <a:spcPts val="0"/>
              </a:spcAft>
              <a:buClr>
                <a:schemeClr val="lt1"/>
              </a:buClr>
              <a:buSzPts val="1400"/>
              <a:buNone/>
              <a:defRPr b="1">
                <a:solidFill>
                  <a:schemeClr val="lt1"/>
                </a:solidFill>
              </a:defRPr>
            </a:lvl6pPr>
            <a:lvl7pPr lvl="6" rtl="0">
              <a:spcBef>
                <a:spcPts val="0"/>
              </a:spcBef>
              <a:spcAft>
                <a:spcPts val="0"/>
              </a:spcAft>
              <a:buClr>
                <a:schemeClr val="lt1"/>
              </a:buClr>
              <a:buSzPts val="1400"/>
              <a:buNone/>
              <a:defRPr b="1">
                <a:solidFill>
                  <a:schemeClr val="lt1"/>
                </a:solidFill>
              </a:defRPr>
            </a:lvl7pPr>
            <a:lvl8pPr lvl="7" rtl="0">
              <a:spcBef>
                <a:spcPts val="0"/>
              </a:spcBef>
              <a:spcAft>
                <a:spcPts val="0"/>
              </a:spcAft>
              <a:buClr>
                <a:schemeClr val="lt1"/>
              </a:buClr>
              <a:buSzPts val="1400"/>
              <a:buNone/>
              <a:defRPr b="1">
                <a:solidFill>
                  <a:schemeClr val="lt1"/>
                </a:solidFill>
              </a:defRPr>
            </a:lvl8pPr>
            <a:lvl9pPr lvl="8" rtl="0">
              <a:spcBef>
                <a:spcPts val="0"/>
              </a:spcBef>
              <a:spcAft>
                <a:spcPts val="0"/>
              </a:spcAft>
              <a:buClr>
                <a:schemeClr val="lt1"/>
              </a:buClr>
              <a:buSzPts val="1400"/>
              <a:buNone/>
              <a:defRPr b="1">
                <a:solidFill>
                  <a:schemeClr val="lt1"/>
                </a:solidFill>
              </a:defRPr>
            </a:lvl9pPr>
          </a:lstStyle>
          <a:p/>
        </p:txBody>
      </p:sp>
      <p:sp>
        <p:nvSpPr>
          <p:cNvPr id="1315" name="Google Shape;1315;p103"/>
          <p:cNvSpPr txBox="1"/>
          <p:nvPr>
            <p:ph idx="3" type="body"/>
          </p:nvPr>
        </p:nvSpPr>
        <p:spPr>
          <a:xfrm>
            <a:off x="5221293" y="2733463"/>
            <a:ext cx="3246000" cy="642300"/>
          </a:xfrm>
          <a:prstGeom prst="rect">
            <a:avLst/>
          </a:prstGeom>
        </p:spPr>
        <p:txBody>
          <a:bodyPr anchorCtr="0" anchor="t" bIns="0" lIns="0" spcFirstLastPara="1" rIns="228600" wrap="square" tIns="91425">
            <a:noAutofit/>
          </a:bodyPr>
          <a:lstStyle>
            <a:lvl1pPr indent="-298450" lvl="0" marL="457200" rtl="0">
              <a:lnSpc>
                <a:spcPct val="100000"/>
              </a:lnSpc>
              <a:spcBef>
                <a:spcPts val="0"/>
              </a:spcBef>
              <a:spcAft>
                <a:spcPts val="0"/>
              </a:spcAft>
              <a:buClr>
                <a:schemeClr val="lt1"/>
              </a:buClr>
              <a:buSzPts val="1100"/>
              <a:buChar char="●"/>
              <a:defRPr sz="1100">
                <a:solidFill>
                  <a:schemeClr val="lt1"/>
                </a:solidFill>
              </a:defRPr>
            </a:lvl1pPr>
            <a:lvl2pPr indent="-298450" lvl="1" marL="914400" rtl="0">
              <a:lnSpc>
                <a:spcPct val="100000"/>
              </a:lnSpc>
              <a:spcBef>
                <a:spcPts val="500"/>
              </a:spcBef>
              <a:spcAft>
                <a:spcPts val="0"/>
              </a:spcAft>
              <a:buClr>
                <a:schemeClr val="lt1"/>
              </a:buClr>
              <a:buSzPts val="1100"/>
              <a:buChar char="●"/>
              <a:defRPr sz="1100">
                <a:solidFill>
                  <a:schemeClr val="lt1"/>
                </a:solidFill>
              </a:defRPr>
            </a:lvl2pPr>
            <a:lvl3pPr indent="-298450" lvl="2" marL="1371600" rtl="0">
              <a:lnSpc>
                <a:spcPct val="100000"/>
              </a:lnSpc>
              <a:spcBef>
                <a:spcPts val="500"/>
              </a:spcBef>
              <a:spcAft>
                <a:spcPts val="0"/>
              </a:spcAft>
              <a:buClr>
                <a:schemeClr val="lt1"/>
              </a:buClr>
              <a:buSzPts val="1100"/>
              <a:buChar char="○"/>
              <a:defRPr sz="1100">
                <a:solidFill>
                  <a:schemeClr val="lt1"/>
                </a:solidFill>
              </a:defRPr>
            </a:lvl3pPr>
            <a:lvl4pPr indent="-298450" lvl="3" marL="1828800" rtl="0">
              <a:lnSpc>
                <a:spcPct val="100000"/>
              </a:lnSpc>
              <a:spcBef>
                <a:spcPts val="500"/>
              </a:spcBef>
              <a:spcAft>
                <a:spcPts val="0"/>
              </a:spcAft>
              <a:buClr>
                <a:schemeClr val="lt1"/>
              </a:buClr>
              <a:buSzPts val="1100"/>
              <a:buChar char="■"/>
              <a:defRPr sz="1100">
                <a:solidFill>
                  <a:schemeClr val="lt1"/>
                </a:solidFill>
              </a:defRPr>
            </a:lvl4pPr>
            <a:lvl5pPr indent="-298450" lvl="4" marL="2286000" rtl="0">
              <a:lnSpc>
                <a:spcPct val="100000"/>
              </a:lnSpc>
              <a:spcBef>
                <a:spcPts val="500"/>
              </a:spcBef>
              <a:spcAft>
                <a:spcPts val="0"/>
              </a:spcAft>
              <a:buClr>
                <a:schemeClr val="lt1"/>
              </a:buClr>
              <a:buSzPts val="1100"/>
              <a:buChar char="○"/>
              <a:defRPr sz="1100">
                <a:solidFill>
                  <a:schemeClr val="lt1"/>
                </a:solidFill>
              </a:defRPr>
            </a:lvl5pPr>
            <a:lvl6pPr indent="-298450" lvl="5" marL="2743200" rtl="0">
              <a:lnSpc>
                <a:spcPct val="100000"/>
              </a:lnSpc>
              <a:spcBef>
                <a:spcPts val="500"/>
              </a:spcBef>
              <a:spcAft>
                <a:spcPts val="0"/>
              </a:spcAft>
              <a:buClr>
                <a:schemeClr val="lt1"/>
              </a:buClr>
              <a:buSzPts val="1100"/>
              <a:buChar char="■"/>
              <a:defRPr sz="1100">
                <a:solidFill>
                  <a:schemeClr val="lt1"/>
                </a:solidFill>
              </a:defRPr>
            </a:lvl6pPr>
            <a:lvl7pPr indent="-298450" lvl="6" marL="3200400" rtl="0">
              <a:lnSpc>
                <a:spcPct val="100000"/>
              </a:lnSpc>
              <a:spcBef>
                <a:spcPts val="500"/>
              </a:spcBef>
              <a:spcAft>
                <a:spcPts val="0"/>
              </a:spcAft>
              <a:buClr>
                <a:schemeClr val="lt1"/>
              </a:buClr>
              <a:buSzPts val="1100"/>
              <a:buChar char="●"/>
              <a:defRPr sz="1100">
                <a:solidFill>
                  <a:schemeClr val="lt1"/>
                </a:solidFill>
              </a:defRPr>
            </a:lvl7pPr>
            <a:lvl8pPr indent="-298450" lvl="7" marL="3657600" rtl="0">
              <a:lnSpc>
                <a:spcPct val="100000"/>
              </a:lnSpc>
              <a:spcBef>
                <a:spcPts val="500"/>
              </a:spcBef>
              <a:spcAft>
                <a:spcPts val="0"/>
              </a:spcAft>
              <a:buClr>
                <a:schemeClr val="lt1"/>
              </a:buClr>
              <a:buSzPts val="1100"/>
              <a:buChar char="○"/>
              <a:defRPr sz="1100">
                <a:solidFill>
                  <a:schemeClr val="lt1"/>
                </a:solidFill>
              </a:defRPr>
            </a:lvl8pPr>
            <a:lvl9pPr indent="-298450" lvl="8" marL="4114800" rtl="0">
              <a:lnSpc>
                <a:spcPct val="100000"/>
              </a:lnSpc>
              <a:spcBef>
                <a:spcPts val="500"/>
              </a:spcBef>
              <a:spcAft>
                <a:spcPts val="500"/>
              </a:spcAft>
              <a:buClr>
                <a:schemeClr val="lt1"/>
              </a:buClr>
              <a:buSzPts val="1100"/>
              <a:buChar char="■"/>
              <a:defRPr sz="1100">
                <a:solidFill>
                  <a:schemeClr val="lt1"/>
                </a:solidFill>
              </a:defRPr>
            </a:lvl9pPr>
          </a:lstStyle>
          <a:p/>
        </p:txBody>
      </p:sp>
      <p:sp>
        <p:nvSpPr>
          <p:cNvPr id="1316" name="Google Shape;1316;p103"/>
          <p:cNvSpPr txBox="1"/>
          <p:nvPr>
            <p:ph idx="4" type="subTitle"/>
          </p:nvPr>
        </p:nvSpPr>
        <p:spPr>
          <a:xfrm>
            <a:off x="5221275" y="2410650"/>
            <a:ext cx="3246000" cy="322200"/>
          </a:xfrm>
          <a:prstGeom prst="rect">
            <a:avLst/>
          </a:prstGeom>
        </p:spPr>
        <p:txBody>
          <a:bodyPr anchorCtr="0" anchor="b" bIns="0" lIns="0" spcFirstLastPara="1" rIns="228600" wrap="square" tIns="0">
            <a:noAutofit/>
          </a:bodyPr>
          <a:lstStyle>
            <a:lvl1pPr lvl="0" rtl="0">
              <a:spcBef>
                <a:spcPts val="0"/>
              </a:spcBef>
              <a:spcAft>
                <a:spcPts val="0"/>
              </a:spcAft>
              <a:buClr>
                <a:schemeClr val="lt1"/>
              </a:buClr>
              <a:buSzPts val="1100"/>
              <a:buNone/>
              <a:defRPr b="1" sz="1100">
                <a:solidFill>
                  <a:schemeClr val="lt1"/>
                </a:solidFill>
              </a:defRPr>
            </a:lvl1pPr>
            <a:lvl2pPr lvl="1" rtl="0">
              <a:spcBef>
                <a:spcPts val="0"/>
              </a:spcBef>
              <a:spcAft>
                <a:spcPts val="0"/>
              </a:spcAft>
              <a:buClr>
                <a:schemeClr val="lt1"/>
              </a:buClr>
              <a:buSzPts val="1400"/>
              <a:buNone/>
              <a:defRPr b="1">
                <a:solidFill>
                  <a:schemeClr val="lt1"/>
                </a:solidFill>
              </a:defRPr>
            </a:lvl2pPr>
            <a:lvl3pPr lvl="2" rtl="0">
              <a:spcBef>
                <a:spcPts val="0"/>
              </a:spcBef>
              <a:spcAft>
                <a:spcPts val="0"/>
              </a:spcAft>
              <a:buClr>
                <a:schemeClr val="lt1"/>
              </a:buClr>
              <a:buSzPts val="1400"/>
              <a:buNone/>
              <a:defRPr b="1">
                <a:solidFill>
                  <a:schemeClr val="lt1"/>
                </a:solidFill>
              </a:defRPr>
            </a:lvl3pPr>
            <a:lvl4pPr lvl="3" rtl="0">
              <a:spcBef>
                <a:spcPts val="0"/>
              </a:spcBef>
              <a:spcAft>
                <a:spcPts val="0"/>
              </a:spcAft>
              <a:buClr>
                <a:schemeClr val="lt1"/>
              </a:buClr>
              <a:buSzPts val="1400"/>
              <a:buNone/>
              <a:defRPr b="1">
                <a:solidFill>
                  <a:schemeClr val="lt1"/>
                </a:solidFill>
              </a:defRPr>
            </a:lvl4pPr>
            <a:lvl5pPr lvl="4" rtl="0">
              <a:spcBef>
                <a:spcPts val="0"/>
              </a:spcBef>
              <a:spcAft>
                <a:spcPts val="0"/>
              </a:spcAft>
              <a:buClr>
                <a:schemeClr val="lt1"/>
              </a:buClr>
              <a:buSzPts val="1400"/>
              <a:buNone/>
              <a:defRPr b="1">
                <a:solidFill>
                  <a:schemeClr val="lt1"/>
                </a:solidFill>
              </a:defRPr>
            </a:lvl5pPr>
            <a:lvl6pPr lvl="5" rtl="0">
              <a:spcBef>
                <a:spcPts val="0"/>
              </a:spcBef>
              <a:spcAft>
                <a:spcPts val="0"/>
              </a:spcAft>
              <a:buClr>
                <a:schemeClr val="lt1"/>
              </a:buClr>
              <a:buSzPts val="1400"/>
              <a:buNone/>
              <a:defRPr b="1">
                <a:solidFill>
                  <a:schemeClr val="lt1"/>
                </a:solidFill>
              </a:defRPr>
            </a:lvl6pPr>
            <a:lvl7pPr lvl="6" rtl="0">
              <a:spcBef>
                <a:spcPts val="0"/>
              </a:spcBef>
              <a:spcAft>
                <a:spcPts val="0"/>
              </a:spcAft>
              <a:buClr>
                <a:schemeClr val="lt1"/>
              </a:buClr>
              <a:buSzPts val="1400"/>
              <a:buNone/>
              <a:defRPr b="1">
                <a:solidFill>
                  <a:schemeClr val="lt1"/>
                </a:solidFill>
              </a:defRPr>
            </a:lvl7pPr>
            <a:lvl8pPr lvl="7" rtl="0">
              <a:spcBef>
                <a:spcPts val="0"/>
              </a:spcBef>
              <a:spcAft>
                <a:spcPts val="0"/>
              </a:spcAft>
              <a:buClr>
                <a:schemeClr val="lt1"/>
              </a:buClr>
              <a:buSzPts val="1400"/>
              <a:buNone/>
              <a:defRPr b="1">
                <a:solidFill>
                  <a:schemeClr val="lt1"/>
                </a:solidFill>
              </a:defRPr>
            </a:lvl8pPr>
            <a:lvl9pPr lvl="8" rtl="0">
              <a:spcBef>
                <a:spcPts val="0"/>
              </a:spcBef>
              <a:spcAft>
                <a:spcPts val="0"/>
              </a:spcAft>
              <a:buClr>
                <a:schemeClr val="lt1"/>
              </a:buClr>
              <a:buSzPts val="1400"/>
              <a:buNone/>
              <a:defRPr b="1">
                <a:solidFill>
                  <a:schemeClr val="lt1"/>
                </a:solidFill>
              </a:defRPr>
            </a:lvl9pPr>
          </a:lstStyle>
          <a:p/>
        </p:txBody>
      </p:sp>
      <p:sp>
        <p:nvSpPr>
          <p:cNvPr id="1317" name="Google Shape;1317;p103"/>
          <p:cNvSpPr txBox="1"/>
          <p:nvPr>
            <p:ph idx="5" type="body"/>
          </p:nvPr>
        </p:nvSpPr>
        <p:spPr>
          <a:xfrm>
            <a:off x="5221293" y="3687800"/>
            <a:ext cx="3246000" cy="642300"/>
          </a:xfrm>
          <a:prstGeom prst="rect">
            <a:avLst/>
          </a:prstGeom>
        </p:spPr>
        <p:txBody>
          <a:bodyPr anchorCtr="0" anchor="t" bIns="0" lIns="0" spcFirstLastPara="1" rIns="228600" wrap="square" tIns="91425">
            <a:noAutofit/>
          </a:bodyPr>
          <a:lstStyle>
            <a:lvl1pPr indent="-298450" lvl="0" marL="457200" rtl="0">
              <a:lnSpc>
                <a:spcPct val="100000"/>
              </a:lnSpc>
              <a:spcBef>
                <a:spcPts val="0"/>
              </a:spcBef>
              <a:spcAft>
                <a:spcPts val="0"/>
              </a:spcAft>
              <a:buClr>
                <a:schemeClr val="lt1"/>
              </a:buClr>
              <a:buSzPts val="1100"/>
              <a:buChar char="●"/>
              <a:defRPr sz="1100">
                <a:solidFill>
                  <a:schemeClr val="lt1"/>
                </a:solidFill>
              </a:defRPr>
            </a:lvl1pPr>
            <a:lvl2pPr indent="-298450" lvl="1" marL="914400" rtl="0">
              <a:lnSpc>
                <a:spcPct val="100000"/>
              </a:lnSpc>
              <a:spcBef>
                <a:spcPts val="500"/>
              </a:spcBef>
              <a:spcAft>
                <a:spcPts val="0"/>
              </a:spcAft>
              <a:buClr>
                <a:schemeClr val="lt1"/>
              </a:buClr>
              <a:buSzPts val="1100"/>
              <a:buChar char="●"/>
              <a:defRPr sz="1100">
                <a:solidFill>
                  <a:schemeClr val="lt1"/>
                </a:solidFill>
              </a:defRPr>
            </a:lvl2pPr>
            <a:lvl3pPr indent="-298450" lvl="2" marL="1371600" rtl="0">
              <a:lnSpc>
                <a:spcPct val="100000"/>
              </a:lnSpc>
              <a:spcBef>
                <a:spcPts val="500"/>
              </a:spcBef>
              <a:spcAft>
                <a:spcPts val="0"/>
              </a:spcAft>
              <a:buClr>
                <a:schemeClr val="lt1"/>
              </a:buClr>
              <a:buSzPts val="1100"/>
              <a:buChar char="○"/>
              <a:defRPr sz="1100">
                <a:solidFill>
                  <a:schemeClr val="lt1"/>
                </a:solidFill>
              </a:defRPr>
            </a:lvl3pPr>
            <a:lvl4pPr indent="-298450" lvl="3" marL="1828800" rtl="0">
              <a:lnSpc>
                <a:spcPct val="100000"/>
              </a:lnSpc>
              <a:spcBef>
                <a:spcPts val="500"/>
              </a:spcBef>
              <a:spcAft>
                <a:spcPts val="0"/>
              </a:spcAft>
              <a:buClr>
                <a:schemeClr val="lt1"/>
              </a:buClr>
              <a:buSzPts val="1100"/>
              <a:buChar char="■"/>
              <a:defRPr sz="1100">
                <a:solidFill>
                  <a:schemeClr val="lt1"/>
                </a:solidFill>
              </a:defRPr>
            </a:lvl4pPr>
            <a:lvl5pPr indent="-298450" lvl="4" marL="2286000" rtl="0">
              <a:lnSpc>
                <a:spcPct val="100000"/>
              </a:lnSpc>
              <a:spcBef>
                <a:spcPts val="500"/>
              </a:spcBef>
              <a:spcAft>
                <a:spcPts val="0"/>
              </a:spcAft>
              <a:buClr>
                <a:schemeClr val="lt1"/>
              </a:buClr>
              <a:buSzPts val="1100"/>
              <a:buChar char="○"/>
              <a:defRPr sz="1100">
                <a:solidFill>
                  <a:schemeClr val="lt1"/>
                </a:solidFill>
              </a:defRPr>
            </a:lvl5pPr>
            <a:lvl6pPr indent="-298450" lvl="5" marL="2743200" rtl="0">
              <a:lnSpc>
                <a:spcPct val="100000"/>
              </a:lnSpc>
              <a:spcBef>
                <a:spcPts val="500"/>
              </a:spcBef>
              <a:spcAft>
                <a:spcPts val="0"/>
              </a:spcAft>
              <a:buClr>
                <a:schemeClr val="lt1"/>
              </a:buClr>
              <a:buSzPts val="1100"/>
              <a:buChar char="■"/>
              <a:defRPr sz="1100">
                <a:solidFill>
                  <a:schemeClr val="lt1"/>
                </a:solidFill>
              </a:defRPr>
            </a:lvl6pPr>
            <a:lvl7pPr indent="-298450" lvl="6" marL="3200400" rtl="0">
              <a:lnSpc>
                <a:spcPct val="100000"/>
              </a:lnSpc>
              <a:spcBef>
                <a:spcPts val="500"/>
              </a:spcBef>
              <a:spcAft>
                <a:spcPts val="0"/>
              </a:spcAft>
              <a:buClr>
                <a:schemeClr val="lt1"/>
              </a:buClr>
              <a:buSzPts val="1100"/>
              <a:buChar char="●"/>
              <a:defRPr sz="1100">
                <a:solidFill>
                  <a:schemeClr val="lt1"/>
                </a:solidFill>
              </a:defRPr>
            </a:lvl7pPr>
            <a:lvl8pPr indent="-298450" lvl="7" marL="3657600" rtl="0">
              <a:lnSpc>
                <a:spcPct val="100000"/>
              </a:lnSpc>
              <a:spcBef>
                <a:spcPts val="500"/>
              </a:spcBef>
              <a:spcAft>
                <a:spcPts val="0"/>
              </a:spcAft>
              <a:buClr>
                <a:schemeClr val="lt1"/>
              </a:buClr>
              <a:buSzPts val="1100"/>
              <a:buChar char="○"/>
              <a:defRPr sz="1100">
                <a:solidFill>
                  <a:schemeClr val="lt1"/>
                </a:solidFill>
              </a:defRPr>
            </a:lvl8pPr>
            <a:lvl9pPr indent="-298450" lvl="8" marL="4114800" rtl="0">
              <a:lnSpc>
                <a:spcPct val="100000"/>
              </a:lnSpc>
              <a:spcBef>
                <a:spcPts val="500"/>
              </a:spcBef>
              <a:spcAft>
                <a:spcPts val="500"/>
              </a:spcAft>
              <a:buClr>
                <a:schemeClr val="lt1"/>
              </a:buClr>
              <a:buSzPts val="1100"/>
              <a:buChar char="■"/>
              <a:defRPr sz="1100">
                <a:solidFill>
                  <a:schemeClr val="lt1"/>
                </a:solidFill>
              </a:defRPr>
            </a:lvl9pPr>
          </a:lstStyle>
          <a:p/>
        </p:txBody>
      </p:sp>
      <p:sp>
        <p:nvSpPr>
          <p:cNvPr id="1318" name="Google Shape;1318;p103"/>
          <p:cNvSpPr txBox="1"/>
          <p:nvPr>
            <p:ph idx="6" type="subTitle"/>
          </p:nvPr>
        </p:nvSpPr>
        <p:spPr>
          <a:xfrm>
            <a:off x="5221275" y="3376400"/>
            <a:ext cx="3246000" cy="311400"/>
          </a:xfrm>
          <a:prstGeom prst="rect">
            <a:avLst/>
          </a:prstGeom>
        </p:spPr>
        <p:txBody>
          <a:bodyPr anchorCtr="0" anchor="b" bIns="0" lIns="0" spcFirstLastPara="1" rIns="228600" wrap="square" tIns="0">
            <a:noAutofit/>
          </a:bodyPr>
          <a:lstStyle>
            <a:lvl1pPr lvl="0" rtl="0">
              <a:spcBef>
                <a:spcPts val="0"/>
              </a:spcBef>
              <a:spcAft>
                <a:spcPts val="0"/>
              </a:spcAft>
              <a:buClr>
                <a:schemeClr val="lt1"/>
              </a:buClr>
              <a:buSzPts val="1100"/>
              <a:buNone/>
              <a:defRPr b="1" sz="1100">
                <a:solidFill>
                  <a:schemeClr val="lt1"/>
                </a:solidFill>
              </a:defRPr>
            </a:lvl1pPr>
            <a:lvl2pPr lvl="1" rtl="0">
              <a:spcBef>
                <a:spcPts val="0"/>
              </a:spcBef>
              <a:spcAft>
                <a:spcPts val="0"/>
              </a:spcAft>
              <a:buClr>
                <a:schemeClr val="lt1"/>
              </a:buClr>
              <a:buSzPts val="1400"/>
              <a:buNone/>
              <a:defRPr b="1">
                <a:solidFill>
                  <a:schemeClr val="lt1"/>
                </a:solidFill>
              </a:defRPr>
            </a:lvl2pPr>
            <a:lvl3pPr lvl="2" rtl="0">
              <a:spcBef>
                <a:spcPts val="0"/>
              </a:spcBef>
              <a:spcAft>
                <a:spcPts val="0"/>
              </a:spcAft>
              <a:buClr>
                <a:schemeClr val="lt1"/>
              </a:buClr>
              <a:buSzPts val="1400"/>
              <a:buNone/>
              <a:defRPr b="1">
                <a:solidFill>
                  <a:schemeClr val="lt1"/>
                </a:solidFill>
              </a:defRPr>
            </a:lvl3pPr>
            <a:lvl4pPr lvl="3" rtl="0">
              <a:spcBef>
                <a:spcPts val="0"/>
              </a:spcBef>
              <a:spcAft>
                <a:spcPts val="0"/>
              </a:spcAft>
              <a:buClr>
                <a:schemeClr val="lt1"/>
              </a:buClr>
              <a:buSzPts val="1400"/>
              <a:buNone/>
              <a:defRPr b="1">
                <a:solidFill>
                  <a:schemeClr val="lt1"/>
                </a:solidFill>
              </a:defRPr>
            </a:lvl4pPr>
            <a:lvl5pPr lvl="4" rtl="0">
              <a:spcBef>
                <a:spcPts val="0"/>
              </a:spcBef>
              <a:spcAft>
                <a:spcPts val="0"/>
              </a:spcAft>
              <a:buClr>
                <a:schemeClr val="lt1"/>
              </a:buClr>
              <a:buSzPts val="1400"/>
              <a:buNone/>
              <a:defRPr b="1">
                <a:solidFill>
                  <a:schemeClr val="lt1"/>
                </a:solidFill>
              </a:defRPr>
            </a:lvl5pPr>
            <a:lvl6pPr lvl="5" rtl="0">
              <a:spcBef>
                <a:spcPts val="0"/>
              </a:spcBef>
              <a:spcAft>
                <a:spcPts val="0"/>
              </a:spcAft>
              <a:buClr>
                <a:schemeClr val="lt1"/>
              </a:buClr>
              <a:buSzPts val="1400"/>
              <a:buNone/>
              <a:defRPr b="1">
                <a:solidFill>
                  <a:schemeClr val="lt1"/>
                </a:solidFill>
              </a:defRPr>
            </a:lvl6pPr>
            <a:lvl7pPr lvl="6" rtl="0">
              <a:spcBef>
                <a:spcPts val="0"/>
              </a:spcBef>
              <a:spcAft>
                <a:spcPts val="0"/>
              </a:spcAft>
              <a:buClr>
                <a:schemeClr val="lt1"/>
              </a:buClr>
              <a:buSzPts val="1400"/>
              <a:buNone/>
              <a:defRPr b="1">
                <a:solidFill>
                  <a:schemeClr val="lt1"/>
                </a:solidFill>
              </a:defRPr>
            </a:lvl7pPr>
            <a:lvl8pPr lvl="7" rtl="0">
              <a:spcBef>
                <a:spcPts val="0"/>
              </a:spcBef>
              <a:spcAft>
                <a:spcPts val="0"/>
              </a:spcAft>
              <a:buClr>
                <a:schemeClr val="lt1"/>
              </a:buClr>
              <a:buSzPts val="1400"/>
              <a:buNone/>
              <a:defRPr b="1">
                <a:solidFill>
                  <a:schemeClr val="lt1"/>
                </a:solidFill>
              </a:defRPr>
            </a:lvl8pPr>
            <a:lvl9pPr lvl="8" rtl="0">
              <a:spcBef>
                <a:spcPts val="0"/>
              </a:spcBef>
              <a:spcAft>
                <a:spcPts val="0"/>
              </a:spcAft>
              <a:buClr>
                <a:schemeClr val="lt1"/>
              </a:buClr>
              <a:buSzPts val="1400"/>
              <a:buNone/>
              <a:defRPr b="1">
                <a:solidFill>
                  <a:schemeClr val="lt1"/>
                </a:solidFill>
              </a:defRPr>
            </a:lvl9pPr>
          </a:lstStyle>
          <a:p/>
        </p:txBody>
      </p:sp>
      <p:sp>
        <p:nvSpPr>
          <p:cNvPr id="1319" name="Google Shape;1319;p103"/>
          <p:cNvSpPr txBox="1"/>
          <p:nvPr>
            <p:ph idx="7" type="body"/>
          </p:nvPr>
        </p:nvSpPr>
        <p:spPr>
          <a:xfrm>
            <a:off x="1325893" y="1771000"/>
            <a:ext cx="3246000" cy="642300"/>
          </a:xfrm>
          <a:prstGeom prst="rect">
            <a:avLst/>
          </a:prstGeom>
        </p:spPr>
        <p:txBody>
          <a:bodyPr anchorCtr="0" anchor="t" bIns="0" lIns="0" spcFirstLastPara="1" rIns="228600" wrap="square" tIns="91425">
            <a:noAutofit/>
          </a:bodyPr>
          <a:lstStyle>
            <a:lvl1pPr indent="-298450" lvl="0" marL="457200" rtl="0">
              <a:lnSpc>
                <a:spcPct val="100000"/>
              </a:lnSpc>
              <a:spcBef>
                <a:spcPts val="0"/>
              </a:spcBef>
              <a:spcAft>
                <a:spcPts val="0"/>
              </a:spcAft>
              <a:buClr>
                <a:schemeClr val="lt1"/>
              </a:buClr>
              <a:buSzPts val="1100"/>
              <a:buChar char="●"/>
              <a:defRPr sz="1100">
                <a:solidFill>
                  <a:schemeClr val="lt1"/>
                </a:solidFill>
              </a:defRPr>
            </a:lvl1pPr>
            <a:lvl2pPr indent="-298450" lvl="1" marL="914400" rtl="0">
              <a:lnSpc>
                <a:spcPct val="100000"/>
              </a:lnSpc>
              <a:spcBef>
                <a:spcPts val="500"/>
              </a:spcBef>
              <a:spcAft>
                <a:spcPts val="0"/>
              </a:spcAft>
              <a:buClr>
                <a:schemeClr val="lt1"/>
              </a:buClr>
              <a:buSzPts val="1100"/>
              <a:buChar char="●"/>
              <a:defRPr sz="1100">
                <a:solidFill>
                  <a:schemeClr val="lt1"/>
                </a:solidFill>
              </a:defRPr>
            </a:lvl2pPr>
            <a:lvl3pPr indent="-298450" lvl="2" marL="1371600" rtl="0">
              <a:lnSpc>
                <a:spcPct val="100000"/>
              </a:lnSpc>
              <a:spcBef>
                <a:spcPts val="500"/>
              </a:spcBef>
              <a:spcAft>
                <a:spcPts val="0"/>
              </a:spcAft>
              <a:buClr>
                <a:schemeClr val="lt1"/>
              </a:buClr>
              <a:buSzPts val="1100"/>
              <a:buChar char="○"/>
              <a:defRPr sz="1100">
                <a:solidFill>
                  <a:schemeClr val="lt1"/>
                </a:solidFill>
              </a:defRPr>
            </a:lvl3pPr>
            <a:lvl4pPr indent="-298450" lvl="3" marL="1828800" rtl="0">
              <a:lnSpc>
                <a:spcPct val="100000"/>
              </a:lnSpc>
              <a:spcBef>
                <a:spcPts val="500"/>
              </a:spcBef>
              <a:spcAft>
                <a:spcPts val="0"/>
              </a:spcAft>
              <a:buClr>
                <a:schemeClr val="lt1"/>
              </a:buClr>
              <a:buSzPts val="1100"/>
              <a:buChar char="■"/>
              <a:defRPr sz="1100">
                <a:solidFill>
                  <a:schemeClr val="lt1"/>
                </a:solidFill>
              </a:defRPr>
            </a:lvl4pPr>
            <a:lvl5pPr indent="-298450" lvl="4" marL="2286000" rtl="0">
              <a:lnSpc>
                <a:spcPct val="100000"/>
              </a:lnSpc>
              <a:spcBef>
                <a:spcPts val="500"/>
              </a:spcBef>
              <a:spcAft>
                <a:spcPts val="0"/>
              </a:spcAft>
              <a:buClr>
                <a:schemeClr val="lt1"/>
              </a:buClr>
              <a:buSzPts val="1100"/>
              <a:buChar char="○"/>
              <a:defRPr sz="1100">
                <a:solidFill>
                  <a:schemeClr val="lt1"/>
                </a:solidFill>
              </a:defRPr>
            </a:lvl5pPr>
            <a:lvl6pPr indent="-298450" lvl="5" marL="2743200" rtl="0">
              <a:lnSpc>
                <a:spcPct val="100000"/>
              </a:lnSpc>
              <a:spcBef>
                <a:spcPts val="500"/>
              </a:spcBef>
              <a:spcAft>
                <a:spcPts val="0"/>
              </a:spcAft>
              <a:buClr>
                <a:schemeClr val="lt1"/>
              </a:buClr>
              <a:buSzPts val="1100"/>
              <a:buChar char="■"/>
              <a:defRPr sz="1100">
                <a:solidFill>
                  <a:schemeClr val="lt1"/>
                </a:solidFill>
              </a:defRPr>
            </a:lvl6pPr>
            <a:lvl7pPr indent="-298450" lvl="6" marL="3200400" rtl="0">
              <a:lnSpc>
                <a:spcPct val="100000"/>
              </a:lnSpc>
              <a:spcBef>
                <a:spcPts val="500"/>
              </a:spcBef>
              <a:spcAft>
                <a:spcPts val="0"/>
              </a:spcAft>
              <a:buClr>
                <a:schemeClr val="lt1"/>
              </a:buClr>
              <a:buSzPts val="1100"/>
              <a:buChar char="●"/>
              <a:defRPr sz="1100">
                <a:solidFill>
                  <a:schemeClr val="lt1"/>
                </a:solidFill>
              </a:defRPr>
            </a:lvl7pPr>
            <a:lvl8pPr indent="-298450" lvl="7" marL="3657600" rtl="0">
              <a:lnSpc>
                <a:spcPct val="100000"/>
              </a:lnSpc>
              <a:spcBef>
                <a:spcPts val="500"/>
              </a:spcBef>
              <a:spcAft>
                <a:spcPts val="0"/>
              </a:spcAft>
              <a:buClr>
                <a:schemeClr val="lt1"/>
              </a:buClr>
              <a:buSzPts val="1100"/>
              <a:buChar char="○"/>
              <a:defRPr sz="1100">
                <a:solidFill>
                  <a:schemeClr val="lt1"/>
                </a:solidFill>
              </a:defRPr>
            </a:lvl8pPr>
            <a:lvl9pPr indent="-298450" lvl="8" marL="4114800" rtl="0">
              <a:lnSpc>
                <a:spcPct val="100000"/>
              </a:lnSpc>
              <a:spcBef>
                <a:spcPts val="500"/>
              </a:spcBef>
              <a:spcAft>
                <a:spcPts val="500"/>
              </a:spcAft>
              <a:buClr>
                <a:schemeClr val="lt1"/>
              </a:buClr>
              <a:buSzPts val="1100"/>
              <a:buChar char="■"/>
              <a:defRPr sz="1100">
                <a:solidFill>
                  <a:schemeClr val="lt1"/>
                </a:solidFill>
              </a:defRPr>
            </a:lvl9pPr>
          </a:lstStyle>
          <a:p/>
        </p:txBody>
      </p:sp>
      <p:sp>
        <p:nvSpPr>
          <p:cNvPr id="1320" name="Google Shape;1320;p103"/>
          <p:cNvSpPr txBox="1"/>
          <p:nvPr>
            <p:ph idx="8" type="subTitle"/>
          </p:nvPr>
        </p:nvSpPr>
        <p:spPr>
          <a:xfrm>
            <a:off x="1325875" y="1449325"/>
            <a:ext cx="3246000" cy="322200"/>
          </a:xfrm>
          <a:prstGeom prst="rect">
            <a:avLst/>
          </a:prstGeom>
        </p:spPr>
        <p:txBody>
          <a:bodyPr anchorCtr="0" anchor="b" bIns="0" lIns="0" spcFirstLastPara="1" rIns="228600" wrap="square" tIns="0">
            <a:noAutofit/>
          </a:bodyPr>
          <a:lstStyle>
            <a:lvl1pPr lvl="0" rtl="0">
              <a:spcBef>
                <a:spcPts val="0"/>
              </a:spcBef>
              <a:spcAft>
                <a:spcPts val="0"/>
              </a:spcAft>
              <a:buClr>
                <a:schemeClr val="lt1"/>
              </a:buClr>
              <a:buSzPts val="1100"/>
              <a:buNone/>
              <a:defRPr b="1" sz="1100">
                <a:solidFill>
                  <a:schemeClr val="lt1"/>
                </a:solidFill>
              </a:defRPr>
            </a:lvl1pPr>
            <a:lvl2pPr lvl="1" rtl="0">
              <a:spcBef>
                <a:spcPts val="0"/>
              </a:spcBef>
              <a:spcAft>
                <a:spcPts val="0"/>
              </a:spcAft>
              <a:buClr>
                <a:schemeClr val="lt1"/>
              </a:buClr>
              <a:buSzPts val="1400"/>
              <a:buNone/>
              <a:defRPr b="1">
                <a:solidFill>
                  <a:schemeClr val="lt1"/>
                </a:solidFill>
              </a:defRPr>
            </a:lvl2pPr>
            <a:lvl3pPr lvl="2" rtl="0">
              <a:spcBef>
                <a:spcPts val="0"/>
              </a:spcBef>
              <a:spcAft>
                <a:spcPts val="0"/>
              </a:spcAft>
              <a:buClr>
                <a:schemeClr val="lt1"/>
              </a:buClr>
              <a:buSzPts val="1400"/>
              <a:buNone/>
              <a:defRPr b="1">
                <a:solidFill>
                  <a:schemeClr val="lt1"/>
                </a:solidFill>
              </a:defRPr>
            </a:lvl3pPr>
            <a:lvl4pPr lvl="3" rtl="0">
              <a:spcBef>
                <a:spcPts val="0"/>
              </a:spcBef>
              <a:spcAft>
                <a:spcPts val="0"/>
              </a:spcAft>
              <a:buClr>
                <a:schemeClr val="lt1"/>
              </a:buClr>
              <a:buSzPts val="1400"/>
              <a:buNone/>
              <a:defRPr b="1">
                <a:solidFill>
                  <a:schemeClr val="lt1"/>
                </a:solidFill>
              </a:defRPr>
            </a:lvl4pPr>
            <a:lvl5pPr lvl="4" rtl="0">
              <a:spcBef>
                <a:spcPts val="0"/>
              </a:spcBef>
              <a:spcAft>
                <a:spcPts val="0"/>
              </a:spcAft>
              <a:buClr>
                <a:schemeClr val="lt1"/>
              </a:buClr>
              <a:buSzPts val="1400"/>
              <a:buNone/>
              <a:defRPr b="1">
                <a:solidFill>
                  <a:schemeClr val="lt1"/>
                </a:solidFill>
              </a:defRPr>
            </a:lvl5pPr>
            <a:lvl6pPr lvl="5" rtl="0">
              <a:spcBef>
                <a:spcPts val="0"/>
              </a:spcBef>
              <a:spcAft>
                <a:spcPts val="0"/>
              </a:spcAft>
              <a:buClr>
                <a:schemeClr val="lt1"/>
              </a:buClr>
              <a:buSzPts val="1400"/>
              <a:buNone/>
              <a:defRPr b="1">
                <a:solidFill>
                  <a:schemeClr val="lt1"/>
                </a:solidFill>
              </a:defRPr>
            </a:lvl6pPr>
            <a:lvl7pPr lvl="6" rtl="0">
              <a:spcBef>
                <a:spcPts val="0"/>
              </a:spcBef>
              <a:spcAft>
                <a:spcPts val="0"/>
              </a:spcAft>
              <a:buClr>
                <a:schemeClr val="lt1"/>
              </a:buClr>
              <a:buSzPts val="1400"/>
              <a:buNone/>
              <a:defRPr b="1">
                <a:solidFill>
                  <a:schemeClr val="lt1"/>
                </a:solidFill>
              </a:defRPr>
            </a:lvl7pPr>
            <a:lvl8pPr lvl="7" rtl="0">
              <a:spcBef>
                <a:spcPts val="0"/>
              </a:spcBef>
              <a:spcAft>
                <a:spcPts val="0"/>
              </a:spcAft>
              <a:buClr>
                <a:schemeClr val="lt1"/>
              </a:buClr>
              <a:buSzPts val="1400"/>
              <a:buNone/>
              <a:defRPr b="1">
                <a:solidFill>
                  <a:schemeClr val="lt1"/>
                </a:solidFill>
              </a:defRPr>
            </a:lvl8pPr>
            <a:lvl9pPr lvl="8" rtl="0">
              <a:spcBef>
                <a:spcPts val="0"/>
              </a:spcBef>
              <a:spcAft>
                <a:spcPts val="0"/>
              </a:spcAft>
              <a:buClr>
                <a:schemeClr val="lt1"/>
              </a:buClr>
              <a:buSzPts val="1400"/>
              <a:buNone/>
              <a:defRPr b="1">
                <a:solidFill>
                  <a:schemeClr val="lt1"/>
                </a:solidFill>
              </a:defRPr>
            </a:lvl9pPr>
          </a:lstStyle>
          <a:p/>
        </p:txBody>
      </p:sp>
      <p:sp>
        <p:nvSpPr>
          <p:cNvPr id="1321" name="Google Shape;1321;p103"/>
          <p:cNvSpPr txBox="1"/>
          <p:nvPr>
            <p:ph idx="9" type="body"/>
          </p:nvPr>
        </p:nvSpPr>
        <p:spPr>
          <a:xfrm>
            <a:off x="1325893" y="2733463"/>
            <a:ext cx="3246000" cy="642300"/>
          </a:xfrm>
          <a:prstGeom prst="rect">
            <a:avLst/>
          </a:prstGeom>
        </p:spPr>
        <p:txBody>
          <a:bodyPr anchorCtr="0" anchor="t" bIns="0" lIns="0" spcFirstLastPara="1" rIns="228600" wrap="square" tIns="91425">
            <a:noAutofit/>
          </a:bodyPr>
          <a:lstStyle>
            <a:lvl1pPr indent="-298450" lvl="0" marL="457200" rtl="0">
              <a:lnSpc>
                <a:spcPct val="100000"/>
              </a:lnSpc>
              <a:spcBef>
                <a:spcPts val="0"/>
              </a:spcBef>
              <a:spcAft>
                <a:spcPts val="0"/>
              </a:spcAft>
              <a:buClr>
                <a:schemeClr val="lt1"/>
              </a:buClr>
              <a:buSzPts val="1100"/>
              <a:buChar char="●"/>
              <a:defRPr sz="1100">
                <a:solidFill>
                  <a:schemeClr val="lt1"/>
                </a:solidFill>
              </a:defRPr>
            </a:lvl1pPr>
            <a:lvl2pPr indent="-298450" lvl="1" marL="914400" rtl="0">
              <a:lnSpc>
                <a:spcPct val="100000"/>
              </a:lnSpc>
              <a:spcBef>
                <a:spcPts val="500"/>
              </a:spcBef>
              <a:spcAft>
                <a:spcPts val="0"/>
              </a:spcAft>
              <a:buClr>
                <a:schemeClr val="lt1"/>
              </a:buClr>
              <a:buSzPts val="1100"/>
              <a:buChar char="●"/>
              <a:defRPr sz="1100">
                <a:solidFill>
                  <a:schemeClr val="lt1"/>
                </a:solidFill>
              </a:defRPr>
            </a:lvl2pPr>
            <a:lvl3pPr indent="-298450" lvl="2" marL="1371600" rtl="0">
              <a:lnSpc>
                <a:spcPct val="100000"/>
              </a:lnSpc>
              <a:spcBef>
                <a:spcPts val="500"/>
              </a:spcBef>
              <a:spcAft>
                <a:spcPts val="0"/>
              </a:spcAft>
              <a:buClr>
                <a:schemeClr val="lt1"/>
              </a:buClr>
              <a:buSzPts val="1100"/>
              <a:buChar char="○"/>
              <a:defRPr sz="1100">
                <a:solidFill>
                  <a:schemeClr val="lt1"/>
                </a:solidFill>
              </a:defRPr>
            </a:lvl3pPr>
            <a:lvl4pPr indent="-298450" lvl="3" marL="1828800" rtl="0">
              <a:lnSpc>
                <a:spcPct val="100000"/>
              </a:lnSpc>
              <a:spcBef>
                <a:spcPts val="500"/>
              </a:spcBef>
              <a:spcAft>
                <a:spcPts val="0"/>
              </a:spcAft>
              <a:buClr>
                <a:schemeClr val="lt1"/>
              </a:buClr>
              <a:buSzPts val="1100"/>
              <a:buChar char="■"/>
              <a:defRPr sz="1100">
                <a:solidFill>
                  <a:schemeClr val="lt1"/>
                </a:solidFill>
              </a:defRPr>
            </a:lvl4pPr>
            <a:lvl5pPr indent="-298450" lvl="4" marL="2286000" rtl="0">
              <a:lnSpc>
                <a:spcPct val="100000"/>
              </a:lnSpc>
              <a:spcBef>
                <a:spcPts val="500"/>
              </a:spcBef>
              <a:spcAft>
                <a:spcPts val="0"/>
              </a:spcAft>
              <a:buClr>
                <a:schemeClr val="lt1"/>
              </a:buClr>
              <a:buSzPts val="1100"/>
              <a:buChar char="○"/>
              <a:defRPr sz="1100">
                <a:solidFill>
                  <a:schemeClr val="lt1"/>
                </a:solidFill>
              </a:defRPr>
            </a:lvl5pPr>
            <a:lvl6pPr indent="-298450" lvl="5" marL="2743200" rtl="0">
              <a:lnSpc>
                <a:spcPct val="100000"/>
              </a:lnSpc>
              <a:spcBef>
                <a:spcPts val="500"/>
              </a:spcBef>
              <a:spcAft>
                <a:spcPts val="0"/>
              </a:spcAft>
              <a:buClr>
                <a:schemeClr val="lt1"/>
              </a:buClr>
              <a:buSzPts val="1100"/>
              <a:buChar char="■"/>
              <a:defRPr sz="1100">
                <a:solidFill>
                  <a:schemeClr val="lt1"/>
                </a:solidFill>
              </a:defRPr>
            </a:lvl6pPr>
            <a:lvl7pPr indent="-298450" lvl="6" marL="3200400" rtl="0">
              <a:lnSpc>
                <a:spcPct val="100000"/>
              </a:lnSpc>
              <a:spcBef>
                <a:spcPts val="500"/>
              </a:spcBef>
              <a:spcAft>
                <a:spcPts val="0"/>
              </a:spcAft>
              <a:buClr>
                <a:schemeClr val="lt1"/>
              </a:buClr>
              <a:buSzPts val="1100"/>
              <a:buChar char="●"/>
              <a:defRPr sz="1100">
                <a:solidFill>
                  <a:schemeClr val="lt1"/>
                </a:solidFill>
              </a:defRPr>
            </a:lvl7pPr>
            <a:lvl8pPr indent="-298450" lvl="7" marL="3657600" rtl="0">
              <a:lnSpc>
                <a:spcPct val="100000"/>
              </a:lnSpc>
              <a:spcBef>
                <a:spcPts val="500"/>
              </a:spcBef>
              <a:spcAft>
                <a:spcPts val="0"/>
              </a:spcAft>
              <a:buClr>
                <a:schemeClr val="lt1"/>
              </a:buClr>
              <a:buSzPts val="1100"/>
              <a:buChar char="○"/>
              <a:defRPr sz="1100">
                <a:solidFill>
                  <a:schemeClr val="lt1"/>
                </a:solidFill>
              </a:defRPr>
            </a:lvl8pPr>
            <a:lvl9pPr indent="-298450" lvl="8" marL="4114800" rtl="0">
              <a:lnSpc>
                <a:spcPct val="100000"/>
              </a:lnSpc>
              <a:spcBef>
                <a:spcPts val="500"/>
              </a:spcBef>
              <a:spcAft>
                <a:spcPts val="500"/>
              </a:spcAft>
              <a:buClr>
                <a:schemeClr val="lt1"/>
              </a:buClr>
              <a:buSzPts val="1100"/>
              <a:buChar char="■"/>
              <a:defRPr sz="1100">
                <a:solidFill>
                  <a:schemeClr val="lt1"/>
                </a:solidFill>
              </a:defRPr>
            </a:lvl9pPr>
          </a:lstStyle>
          <a:p/>
        </p:txBody>
      </p:sp>
      <p:sp>
        <p:nvSpPr>
          <p:cNvPr id="1322" name="Google Shape;1322;p103"/>
          <p:cNvSpPr txBox="1"/>
          <p:nvPr>
            <p:ph idx="13" type="subTitle"/>
          </p:nvPr>
        </p:nvSpPr>
        <p:spPr>
          <a:xfrm>
            <a:off x="1325875" y="2410650"/>
            <a:ext cx="3246000" cy="322200"/>
          </a:xfrm>
          <a:prstGeom prst="rect">
            <a:avLst/>
          </a:prstGeom>
        </p:spPr>
        <p:txBody>
          <a:bodyPr anchorCtr="0" anchor="b" bIns="0" lIns="0" spcFirstLastPara="1" rIns="228600" wrap="square" tIns="0">
            <a:noAutofit/>
          </a:bodyPr>
          <a:lstStyle>
            <a:lvl1pPr lvl="0" rtl="0">
              <a:spcBef>
                <a:spcPts val="0"/>
              </a:spcBef>
              <a:spcAft>
                <a:spcPts val="0"/>
              </a:spcAft>
              <a:buClr>
                <a:schemeClr val="lt1"/>
              </a:buClr>
              <a:buSzPts val="1100"/>
              <a:buNone/>
              <a:defRPr b="1" sz="1100">
                <a:solidFill>
                  <a:schemeClr val="lt1"/>
                </a:solidFill>
              </a:defRPr>
            </a:lvl1pPr>
            <a:lvl2pPr lvl="1" rtl="0">
              <a:spcBef>
                <a:spcPts val="0"/>
              </a:spcBef>
              <a:spcAft>
                <a:spcPts val="0"/>
              </a:spcAft>
              <a:buClr>
                <a:schemeClr val="lt1"/>
              </a:buClr>
              <a:buSzPts val="1400"/>
              <a:buNone/>
              <a:defRPr b="1">
                <a:solidFill>
                  <a:schemeClr val="lt1"/>
                </a:solidFill>
              </a:defRPr>
            </a:lvl2pPr>
            <a:lvl3pPr lvl="2" rtl="0">
              <a:spcBef>
                <a:spcPts val="0"/>
              </a:spcBef>
              <a:spcAft>
                <a:spcPts val="0"/>
              </a:spcAft>
              <a:buClr>
                <a:schemeClr val="lt1"/>
              </a:buClr>
              <a:buSzPts val="1400"/>
              <a:buNone/>
              <a:defRPr b="1">
                <a:solidFill>
                  <a:schemeClr val="lt1"/>
                </a:solidFill>
              </a:defRPr>
            </a:lvl3pPr>
            <a:lvl4pPr lvl="3" rtl="0">
              <a:spcBef>
                <a:spcPts val="0"/>
              </a:spcBef>
              <a:spcAft>
                <a:spcPts val="0"/>
              </a:spcAft>
              <a:buClr>
                <a:schemeClr val="lt1"/>
              </a:buClr>
              <a:buSzPts val="1400"/>
              <a:buNone/>
              <a:defRPr b="1">
                <a:solidFill>
                  <a:schemeClr val="lt1"/>
                </a:solidFill>
              </a:defRPr>
            </a:lvl4pPr>
            <a:lvl5pPr lvl="4" rtl="0">
              <a:spcBef>
                <a:spcPts val="0"/>
              </a:spcBef>
              <a:spcAft>
                <a:spcPts val="0"/>
              </a:spcAft>
              <a:buClr>
                <a:schemeClr val="lt1"/>
              </a:buClr>
              <a:buSzPts val="1400"/>
              <a:buNone/>
              <a:defRPr b="1">
                <a:solidFill>
                  <a:schemeClr val="lt1"/>
                </a:solidFill>
              </a:defRPr>
            </a:lvl5pPr>
            <a:lvl6pPr lvl="5" rtl="0">
              <a:spcBef>
                <a:spcPts val="0"/>
              </a:spcBef>
              <a:spcAft>
                <a:spcPts val="0"/>
              </a:spcAft>
              <a:buClr>
                <a:schemeClr val="lt1"/>
              </a:buClr>
              <a:buSzPts val="1400"/>
              <a:buNone/>
              <a:defRPr b="1">
                <a:solidFill>
                  <a:schemeClr val="lt1"/>
                </a:solidFill>
              </a:defRPr>
            </a:lvl6pPr>
            <a:lvl7pPr lvl="6" rtl="0">
              <a:spcBef>
                <a:spcPts val="0"/>
              </a:spcBef>
              <a:spcAft>
                <a:spcPts val="0"/>
              </a:spcAft>
              <a:buClr>
                <a:schemeClr val="lt1"/>
              </a:buClr>
              <a:buSzPts val="1400"/>
              <a:buNone/>
              <a:defRPr b="1">
                <a:solidFill>
                  <a:schemeClr val="lt1"/>
                </a:solidFill>
              </a:defRPr>
            </a:lvl7pPr>
            <a:lvl8pPr lvl="7" rtl="0">
              <a:spcBef>
                <a:spcPts val="0"/>
              </a:spcBef>
              <a:spcAft>
                <a:spcPts val="0"/>
              </a:spcAft>
              <a:buClr>
                <a:schemeClr val="lt1"/>
              </a:buClr>
              <a:buSzPts val="1400"/>
              <a:buNone/>
              <a:defRPr b="1">
                <a:solidFill>
                  <a:schemeClr val="lt1"/>
                </a:solidFill>
              </a:defRPr>
            </a:lvl8pPr>
            <a:lvl9pPr lvl="8" rtl="0">
              <a:spcBef>
                <a:spcPts val="0"/>
              </a:spcBef>
              <a:spcAft>
                <a:spcPts val="0"/>
              </a:spcAft>
              <a:buClr>
                <a:schemeClr val="lt1"/>
              </a:buClr>
              <a:buSzPts val="1400"/>
              <a:buNone/>
              <a:defRPr b="1">
                <a:solidFill>
                  <a:schemeClr val="lt1"/>
                </a:solidFill>
              </a:defRPr>
            </a:lvl9pPr>
          </a:lstStyle>
          <a:p/>
        </p:txBody>
      </p:sp>
      <p:sp>
        <p:nvSpPr>
          <p:cNvPr id="1323" name="Google Shape;1323;p103"/>
          <p:cNvSpPr txBox="1"/>
          <p:nvPr>
            <p:ph idx="14" type="body"/>
          </p:nvPr>
        </p:nvSpPr>
        <p:spPr>
          <a:xfrm>
            <a:off x="1325893" y="3687800"/>
            <a:ext cx="3246000" cy="642300"/>
          </a:xfrm>
          <a:prstGeom prst="rect">
            <a:avLst/>
          </a:prstGeom>
        </p:spPr>
        <p:txBody>
          <a:bodyPr anchorCtr="0" anchor="t" bIns="0" lIns="0" spcFirstLastPara="1" rIns="228600" wrap="square" tIns="91425">
            <a:noAutofit/>
          </a:bodyPr>
          <a:lstStyle>
            <a:lvl1pPr indent="-298450" lvl="0" marL="457200" rtl="0">
              <a:lnSpc>
                <a:spcPct val="100000"/>
              </a:lnSpc>
              <a:spcBef>
                <a:spcPts val="0"/>
              </a:spcBef>
              <a:spcAft>
                <a:spcPts val="0"/>
              </a:spcAft>
              <a:buClr>
                <a:schemeClr val="lt1"/>
              </a:buClr>
              <a:buSzPts val="1100"/>
              <a:buChar char="●"/>
              <a:defRPr sz="1100">
                <a:solidFill>
                  <a:schemeClr val="lt1"/>
                </a:solidFill>
              </a:defRPr>
            </a:lvl1pPr>
            <a:lvl2pPr indent="-298450" lvl="1" marL="914400" rtl="0">
              <a:lnSpc>
                <a:spcPct val="100000"/>
              </a:lnSpc>
              <a:spcBef>
                <a:spcPts val="500"/>
              </a:spcBef>
              <a:spcAft>
                <a:spcPts val="0"/>
              </a:spcAft>
              <a:buClr>
                <a:schemeClr val="lt1"/>
              </a:buClr>
              <a:buSzPts val="1100"/>
              <a:buChar char="●"/>
              <a:defRPr sz="1100">
                <a:solidFill>
                  <a:schemeClr val="lt1"/>
                </a:solidFill>
              </a:defRPr>
            </a:lvl2pPr>
            <a:lvl3pPr indent="-298450" lvl="2" marL="1371600" rtl="0">
              <a:lnSpc>
                <a:spcPct val="100000"/>
              </a:lnSpc>
              <a:spcBef>
                <a:spcPts val="500"/>
              </a:spcBef>
              <a:spcAft>
                <a:spcPts val="0"/>
              </a:spcAft>
              <a:buClr>
                <a:schemeClr val="lt1"/>
              </a:buClr>
              <a:buSzPts val="1100"/>
              <a:buChar char="○"/>
              <a:defRPr sz="1100">
                <a:solidFill>
                  <a:schemeClr val="lt1"/>
                </a:solidFill>
              </a:defRPr>
            </a:lvl3pPr>
            <a:lvl4pPr indent="-298450" lvl="3" marL="1828800" rtl="0">
              <a:lnSpc>
                <a:spcPct val="100000"/>
              </a:lnSpc>
              <a:spcBef>
                <a:spcPts val="500"/>
              </a:spcBef>
              <a:spcAft>
                <a:spcPts val="0"/>
              </a:spcAft>
              <a:buClr>
                <a:schemeClr val="lt1"/>
              </a:buClr>
              <a:buSzPts val="1100"/>
              <a:buChar char="■"/>
              <a:defRPr sz="1100">
                <a:solidFill>
                  <a:schemeClr val="lt1"/>
                </a:solidFill>
              </a:defRPr>
            </a:lvl4pPr>
            <a:lvl5pPr indent="-298450" lvl="4" marL="2286000" rtl="0">
              <a:lnSpc>
                <a:spcPct val="100000"/>
              </a:lnSpc>
              <a:spcBef>
                <a:spcPts val="500"/>
              </a:spcBef>
              <a:spcAft>
                <a:spcPts val="0"/>
              </a:spcAft>
              <a:buClr>
                <a:schemeClr val="lt1"/>
              </a:buClr>
              <a:buSzPts val="1100"/>
              <a:buChar char="○"/>
              <a:defRPr sz="1100">
                <a:solidFill>
                  <a:schemeClr val="lt1"/>
                </a:solidFill>
              </a:defRPr>
            </a:lvl5pPr>
            <a:lvl6pPr indent="-298450" lvl="5" marL="2743200" rtl="0">
              <a:lnSpc>
                <a:spcPct val="100000"/>
              </a:lnSpc>
              <a:spcBef>
                <a:spcPts val="500"/>
              </a:spcBef>
              <a:spcAft>
                <a:spcPts val="0"/>
              </a:spcAft>
              <a:buClr>
                <a:schemeClr val="lt1"/>
              </a:buClr>
              <a:buSzPts val="1100"/>
              <a:buChar char="■"/>
              <a:defRPr sz="1100">
                <a:solidFill>
                  <a:schemeClr val="lt1"/>
                </a:solidFill>
              </a:defRPr>
            </a:lvl6pPr>
            <a:lvl7pPr indent="-298450" lvl="6" marL="3200400" rtl="0">
              <a:lnSpc>
                <a:spcPct val="100000"/>
              </a:lnSpc>
              <a:spcBef>
                <a:spcPts val="500"/>
              </a:spcBef>
              <a:spcAft>
                <a:spcPts val="0"/>
              </a:spcAft>
              <a:buClr>
                <a:schemeClr val="lt1"/>
              </a:buClr>
              <a:buSzPts val="1100"/>
              <a:buChar char="●"/>
              <a:defRPr sz="1100">
                <a:solidFill>
                  <a:schemeClr val="lt1"/>
                </a:solidFill>
              </a:defRPr>
            </a:lvl7pPr>
            <a:lvl8pPr indent="-298450" lvl="7" marL="3657600" rtl="0">
              <a:lnSpc>
                <a:spcPct val="100000"/>
              </a:lnSpc>
              <a:spcBef>
                <a:spcPts val="500"/>
              </a:spcBef>
              <a:spcAft>
                <a:spcPts val="0"/>
              </a:spcAft>
              <a:buClr>
                <a:schemeClr val="lt1"/>
              </a:buClr>
              <a:buSzPts val="1100"/>
              <a:buChar char="○"/>
              <a:defRPr sz="1100">
                <a:solidFill>
                  <a:schemeClr val="lt1"/>
                </a:solidFill>
              </a:defRPr>
            </a:lvl8pPr>
            <a:lvl9pPr indent="-298450" lvl="8" marL="4114800" rtl="0">
              <a:lnSpc>
                <a:spcPct val="100000"/>
              </a:lnSpc>
              <a:spcBef>
                <a:spcPts val="500"/>
              </a:spcBef>
              <a:spcAft>
                <a:spcPts val="500"/>
              </a:spcAft>
              <a:buClr>
                <a:schemeClr val="lt1"/>
              </a:buClr>
              <a:buSzPts val="1100"/>
              <a:buChar char="■"/>
              <a:defRPr sz="1100">
                <a:solidFill>
                  <a:schemeClr val="lt1"/>
                </a:solidFill>
              </a:defRPr>
            </a:lvl9pPr>
          </a:lstStyle>
          <a:p/>
        </p:txBody>
      </p:sp>
      <p:sp>
        <p:nvSpPr>
          <p:cNvPr id="1324" name="Google Shape;1324;p103"/>
          <p:cNvSpPr txBox="1"/>
          <p:nvPr>
            <p:ph idx="15" type="subTitle"/>
          </p:nvPr>
        </p:nvSpPr>
        <p:spPr>
          <a:xfrm>
            <a:off x="1325875" y="3376400"/>
            <a:ext cx="3246000" cy="311400"/>
          </a:xfrm>
          <a:prstGeom prst="rect">
            <a:avLst/>
          </a:prstGeom>
        </p:spPr>
        <p:txBody>
          <a:bodyPr anchorCtr="0" anchor="b" bIns="0" lIns="0" spcFirstLastPara="1" rIns="228600" wrap="square" tIns="0">
            <a:noAutofit/>
          </a:bodyPr>
          <a:lstStyle>
            <a:lvl1pPr lvl="0" rtl="0">
              <a:spcBef>
                <a:spcPts val="0"/>
              </a:spcBef>
              <a:spcAft>
                <a:spcPts val="0"/>
              </a:spcAft>
              <a:buClr>
                <a:schemeClr val="lt1"/>
              </a:buClr>
              <a:buSzPts val="1100"/>
              <a:buNone/>
              <a:defRPr b="1" sz="1100">
                <a:solidFill>
                  <a:schemeClr val="lt1"/>
                </a:solidFill>
              </a:defRPr>
            </a:lvl1pPr>
            <a:lvl2pPr lvl="1" rtl="0">
              <a:spcBef>
                <a:spcPts val="0"/>
              </a:spcBef>
              <a:spcAft>
                <a:spcPts val="0"/>
              </a:spcAft>
              <a:buClr>
                <a:schemeClr val="lt1"/>
              </a:buClr>
              <a:buSzPts val="1400"/>
              <a:buNone/>
              <a:defRPr b="1">
                <a:solidFill>
                  <a:schemeClr val="lt1"/>
                </a:solidFill>
              </a:defRPr>
            </a:lvl2pPr>
            <a:lvl3pPr lvl="2" rtl="0">
              <a:spcBef>
                <a:spcPts val="0"/>
              </a:spcBef>
              <a:spcAft>
                <a:spcPts val="0"/>
              </a:spcAft>
              <a:buClr>
                <a:schemeClr val="lt1"/>
              </a:buClr>
              <a:buSzPts val="1400"/>
              <a:buNone/>
              <a:defRPr b="1">
                <a:solidFill>
                  <a:schemeClr val="lt1"/>
                </a:solidFill>
              </a:defRPr>
            </a:lvl3pPr>
            <a:lvl4pPr lvl="3" rtl="0">
              <a:spcBef>
                <a:spcPts val="0"/>
              </a:spcBef>
              <a:spcAft>
                <a:spcPts val="0"/>
              </a:spcAft>
              <a:buClr>
                <a:schemeClr val="lt1"/>
              </a:buClr>
              <a:buSzPts val="1400"/>
              <a:buNone/>
              <a:defRPr b="1">
                <a:solidFill>
                  <a:schemeClr val="lt1"/>
                </a:solidFill>
              </a:defRPr>
            </a:lvl4pPr>
            <a:lvl5pPr lvl="4" rtl="0">
              <a:spcBef>
                <a:spcPts val="0"/>
              </a:spcBef>
              <a:spcAft>
                <a:spcPts val="0"/>
              </a:spcAft>
              <a:buClr>
                <a:schemeClr val="lt1"/>
              </a:buClr>
              <a:buSzPts val="1400"/>
              <a:buNone/>
              <a:defRPr b="1">
                <a:solidFill>
                  <a:schemeClr val="lt1"/>
                </a:solidFill>
              </a:defRPr>
            </a:lvl5pPr>
            <a:lvl6pPr lvl="5" rtl="0">
              <a:spcBef>
                <a:spcPts val="0"/>
              </a:spcBef>
              <a:spcAft>
                <a:spcPts val="0"/>
              </a:spcAft>
              <a:buClr>
                <a:schemeClr val="lt1"/>
              </a:buClr>
              <a:buSzPts val="1400"/>
              <a:buNone/>
              <a:defRPr b="1">
                <a:solidFill>
                  <a:schemeClr val="lt1"/>
                </a:solidFill>
              </a:defRPr>
            </a:lvl6pPr>
            <a:lvl7pPr lvl="6" rtl="0">
              <a:spcBef>
                <a:spcPts val="0"/>
              </a:spcBef>
              <a:spcAft>
                <a:spcPts val="0"/>
              </a:spcAft>
              <a:buClr>
                <a:schemeClr val="lt1"/>
              </a:buClr>
              <a:buSzPts val="1400"/>
              <a:buNone/>
              <a:defRPr b="1">
                <a:solidFill>
                  <a:schemeClr val="lt1"/>
                </a:solidFill>
              </a:defRPr>
            </a:lvl7pPr>
            <a:lvl8pPr lvl="7" rtl="0">
              <a:spcBef>
                <a:spcPts val="0"/>
              </a:spcBef>
              <a:spcAft>
                <a:spcPts val="0"/>
              </a:spcAft>
              <a:buClr>
                <a:schemeClr val="lt1"/>
              </a:buClr>
              <a:buSzPts val="1400"/>
              <a:buNone/>
              <a:defRPr b="1">
                <a:solidFill>
                  <a:schemeClr val="lt1"/>
                </a:solidFill>
              </a:defRPr>
            </a:lvl8pPr>
            <a:lvl9pPr lvl="8" rtl="0">
              <a:spcBef>
                <a:spcPts val="0"/>
              </a:spcBef>
              <a:spcAft>
                <a:spcPts val="0"/>
              </a:spcAft>
              <a:buClr>
                <a:schemeClr val="lt1"/>
              </a:buClr>
              <a:buSzPts val="1400"/>
              <a:buNone/>
              <a:defRPr b="1">
                <a:solidFill>
                  <a:schemeClr val="lt1"/>
                </a:solidFill>
              </a:defRPr>
            </a:lvl9pPr>
          </a:lstStyle>
          <a:p/>
        </p:txBody>
      </p:sp>
      <p:grpSp>
        <p:nvGrpSpPr>
          <p:cNvPr id="1325" name="Google Shape;1325;p103"/>
          <p:cNvGrpSpPr/>
          <p:nvPr/>
        </p:nvGrpSpPr>
        <p:grpSpPr>
          <a:xfrm>
            <a:off x="8648263" y="4659742"/>
            <a:ext cx="313719" cy="338062"/>
            <a:chOff x="3976677" y="2333625"/>
            <a:chExt cx="876309" cy="944307"/>
          </a:xfrm>
        </p:grpSpPr>
        <p:sp>
          <p:nvSpPr>
            <p:cNvPr id="1326" name="Google Shape;1326;p103"/>
            <p:cNvSpPr/>
            <p:nvPr/>
          </p:nvSpPr>
          <p:spPr>
            <a:xfrm>
              <a:off x="4035170" y="3055143"/>
              <a:ext cx="193738" cy="222789"/>
            </a:xfrm>
            <a:custGeom>
              <a:rect b="b" l="l" r="r" t="t"/>
              <a:pathLst>
                <a:path extrusionOk="0" h="222789" w="193738">
                  <a:moveTo>
                    <a:pt x="0" y="0"/>
                  </a:moveTo>
                  <a:lnTo>
                    <a:pt x="0" y="222790"/>
                  </a:lnTo>
                  <a:lnTo>
                    <a:pt x="193739" y="110966"/>
                  </a:lnTo>
                  <a:cubicBezTo>
                    <a:pt x="119253" y="94869"/>
                    <a:pt x="51626" y="56102"/>
                    <a:pt x="0" y="0"/>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327" name="Google Shape;1327;p103"/>
            <p:cNvSpPr/>
            <p:nvPr/>
          </p:nvSpPr>
          <p:spPr>
            <a:xfrm>
              <a:off x="4035170" y="2333625"/>
              <a:ext cx="192309" cy="221456"/>
            </a:xfrm>
            <a:custGeom>
              <a:rect b="b" l="l" r="r" t="t"/>
              <a:pathLst>
                <a:path extrusionOk="0" h="221456" w="192309">
                  <a:moveTo>
                    <a:pt x="192310" y="110871"/>
                  </a:moveTo>
                  <a:lnTo>
                    <a:pt x="0" y="0"/>
                  </a:lnTo>
                  <a:lnTo>
                    <a:pt x="0" y="221456"/>
                  </a:lnTo>
                  <a:cubicBezTo>
                    <a:pt x="51340" y="165830"/>
                    <a:pt x="118396" y="127254"/>
                    <a:pt x="192310" y="110776"/>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328" name="Google Shape;1328;p103"/>
            <p:cNvSpPr/>
            <p:nvPr/>
          </p:nvSpPr>
          <p:spPr>
            <a:xfrm>
              <a:off x="4658772" y="2693955"/>
              <a:ext cx="194214" cy="223932"/>
            </a:xfrm>
            <a:custGeom>
              <a:rect b="b" l="l" r="r" t="t"/>
              <a:pathLst>
                <a:path extrusionOk="0" h="223932" w="194214">
                  <a:moveTo>
                    <a:pt x="194215" y="111823"/>
                  </a:moveTo>
                  <a:lnTo>
                    <a:pt x="571" y="0"/>
                  </a:lnTo>
                  <a:cubicBezTo>
                    <a:pt x="23527" y="72962"/>
                    <a:pt x="23336" y="151162"/>
                    <a:pt x="0" y="223933"/>
                  </a:cubicBezTo>
                  <a:lnTo>
                    <a:pt x="194215" y="111823"/>
                  </a:ln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329" name="Google Shape;1329;p103"/>
            <p:cNvSpPr/>
            <p:nvPr/>
          </p:nvSpPr>
          <p:spPr>
            <a:xfrm>
              <a:off x="4162710" y="2473071"/>
              <a:ext cx="213931" cy="38194"/>
            </a:xfrm>
            <a:custGeom>
              <a:rect b="b" l="l" r="r" t="t"/>
              <a:pathLst>
                <a:path extrusionOk="0" h="38194" w="213931">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330" name="Google Shape;1330;p103"/>
            <p:cNvSpPr/>
            <p:nvPr/>
          </p:nvSpPr>
          <p:spPr>
            <a:xfrm>
              <a:off x="4190237" y="2747390"/>
              <a:ext cx="341566" cy="205551"/>
            </a:xfrm>
            <a:custGeom>
              <a:rect b="b" l="l" r="r" t="t"/>
              <a:pathLst>
                <a:path extrusionOk="0" h="205551" w="341566">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331" name="Google Shape;1331;p103"/>
            <p:cNvSpPr/>
            <p:nvPr/>
          </p:nvSpPr>
          <p:spPr>
            <a:xfrm>
              <a:off x="3976677" y="2590990"/>
              <a:ext cx="162696" cy="448246"/>
            </a:xfrm>
            <a:custGeom>
              <a:rect b="b" l="l" r="r" t="t"/>
              <a:pathLst>
                <a:path extrusionOk="0" h="448246" w="162696">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332" name="Google Shape;1332;p103"/>
            <p:cNvSpPr/>
            <p:nvPr/>
          </p:nvSpPr>
          <p:spPr>
            <a:xfrm>
              <a:off x="4326349" y="2646711"/>
              <a:ext cx="159924" cy="112999"/>
            </a:xfrm>
            <a:custGeom>
              <a:rect b="b" l="l" r="r" t="t"/>
              <a:pathLst>
                <a:path extrusionOk="0" h="112999" w="159924">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333" name="Google Shape;1333;p103"/>
            <p:cNvSpPr/>
            <p:nvPr/>
          </p:nvSpPr>
          <p:spPr>
            <a:xfrm>
              <a:off x="4323301" y="2511614"/>
              <a:ext cx="173545" cy="83757"/>
            </a:xfrm>
            <a:custGeom>
              <a:rect b="b" l="l" r="r" t="t"/>
              <a:pathLst>
                <a:path extrusionOk="0" h="83757" w="173545">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334" name="Google Shape;1334;p103"/>
            <p:cNvSpPr/>
            <p:nvPr/>
          </p:nvSpPr>
          <p:spPr>
            <a:xfrm>
              <a:off x="4108132" y="2918650"/>
              <a:ext cx="426243" cy="216666"/>
            </a:xfrm>
            <a:custGeom>
              <a:rect b="b" l="l" r="r" t="t"/>
              <a:pathLst>
                <a:path extrusionOk="0" h="216666" w="426243">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335" name="Google Shape;1335;p103"/>
            <p:cNvSpPr/>
            <p:nvPr/>
          </p:nvSpPr>
          <p:spPr>
            <a:xfrm>
              <a:off x="4452841" y="2585466"/>
              <a:ext cx="90501" cy="139636"/>
            </a:xfrm>
            <a:custGeom>
              <a:rect b="b" l="l" r="r" t="t"/>
              <a:pathLst>
                <a:path extrusionOk="0" h="139636" w="90501">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336" name="Google Shape;1336;p103"/>
            <p:cNvSpPr/>
            <p:nvPr/>
          </p:nvSpPr>
          <p:spPr>
            <a:xfrm>
              <a:off x="4535518" y="2643854"/>
              <a:ext cx="69898" cy="229933"/>
            </a:xfrm>
            <a:custGeom>
              <a:rect b="b" l="l" r="r" t="t"/>
              <a:pathLst>
                <a:path extrusionOk="0" h="229933" w="69898">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337" name="Google Shape;1337;p103"/>
            <p:cNvSpPr/>
            <p:nvPr/>
          </p:nvSpPr>
          <p:spPr>
            <a:xfrm>
              <a:off x="4270995" y="2555652"/>
              <a:ext cx="120696" cy="135921"/>
            </a:xfrm>
            <a:custGeom>
              <a:rect b="b" l="l" r="r" t="t"/>
              <a:pathLst>
                <a:path extrusionOk="0" h="135921" w="120696">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338" name="Google Shape;1338;p103"/>
            <p:cNvSpPr/>
            <p:nvPr/>
          </p:nvSpPr>
          <p:spPr>
            <a:xfrm>
              <a:off x="4568665" y="2778061"/>
              <a:ext cx="70418" cy="231362"/>
            </a:xfrm>
            <a:custGeom>
              <a:rect b="b" l="l" r="r" t="t"/>
              <a:pathLst>
                <a:path extrusionOk="0" h="231362" w="70418">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339" name="Google Shape;1339;p103"/>
            <p:cNvSpPr/>
            <p:nvPr/>
          </p:nvSpPr>
          <p:spPr>
            <a:xfrm>
              <a:off x="4084604" y="2536316"/>
              <a:ext cx="186595" cy="320612"/>
            </a:xfrm>
            <a:custGeom>
              <a:rect b="b" l="l" r="r" t="t"/>
              <a:pathLst>
                <a:path extrusionOk="0" h="320612" w="186595">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grpSp>
      <p:sp>
        <p:nvSpPr>
          <p:cNvPr id="1340" name="Google Shape;1340;p103"/>
          <p:cNvSpPr txBox="1"/>
          <p:nvPr/>
        </p:nvSpPr>
        <p:spPr>
          <a:xfrm>
            <a:off x="0" y="4969700"/>
            <a:ext cx="351900" cy="1833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fld id="{00000000-1234-1234-1234-123412341234}" type="slidenum">
              <a:rPr lang="en" sz="700">
                <a:solidFill>
                  <a:srgbClr val="FFFFFF"/>
                </a:solidFill>
                <a:latin typeface="Open Sans"/>
                <a:ea typeface="Open Sans"/>
                <a:cs typeface="Open Sans"/>
                <a:sym typeface="Open Sans"/>
              </a:rPr>
              <a:t>‹#›</a:t>
            </a:fld>
            <a:endParaRPr sz="700">
              <a:solidFill>
                <a:srgbClr val="FFFFFF"/>
              </a:solidFill>
              <a:latin typeface="Open Sans"/>
              <a:ea typeface="Open Sans"/>
              <a:cs typeface="Open Sans"/>
              <a:sym typeface="Open Sans"/>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5 - Content - 6 Column - Grey">
  <p:cSld name="CUSTOM_4_2_7_1_1_2_1">
    <p:bg>
      <p:bgPr>
        <a:solidFill>
          <a:schemeClr val="lt2"/>
        </a:solidFill>
      </p:bgPr>
    </p:bg>
    <p:spTree>
      <p:nvGrpSpPr>
        <p:cNvPr id="1341" name="Shape 1341"/>
        <p:cNvGrpSpPr/>
        <p:nvPr/>
      </p:nvGrpSpPr>
      <p:grpSpPr>
        <a:xfrm>
          <a:off x="0" y="0"/>
          <a:ext cx="0" cy="0"/>
          <a:chOff x="0" y="0"/>
          <a:chExt cx="0" cy="0"/>
        </a:xfrm>
      </p:grpSpPr>
      <p:sp>
        <p:nvSpPr>
          <p:cNvPr id="1342" name="Google Shape;1342;p104"/>
          <p:cNvSpPr txBox="1"/>
          <p:nvPr>
            <p:ph type="title"/>
          </p:nvPr>
        </p:nvSpPr>
        <p:spPr>
          <a:xfrm>
            <a:off x="676650" y="0"/>
            <a:ext cx="7790700" cy="1289400"/>
          </a:xfrm>
          <a:prstGeom prst="rect">
            <a:avLst/>
          </a:prstGeom>
          <a:noFill/>
        </p:spPr>
        <p:txBody>
          <a:bodyPr anchorCtr="0" anchor="b" bIns="182875" lIns="0" spcFirstLastPara="1" rIns="0" wrap="square" tIns="91425">
            <a:noAutofit/>
          </a:bodyPr>
          <a:lstStyle>
            <a:lvl1pPr lvl="0" rtl="0">
              <a:spcBef>
                <a:spcPts val="0"/>
              </a:spcBef>
              <a:spcAft>
                <a:spcPts val="0"/>
              </a:spcAft>
              <a:buSzPts val="3200"/>
              <a:buNone/>
              <a:defRPr sz="3200"/>
            </a:lvl1pPr>
            <a:lvl2pPr lvl="1"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2pPr>
            <a:lvl3pPr lvl="2"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3pPr>
            <a:lvl4pPr lvl="3"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4pPr>
            <a:lvl5pPr lvl="4"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5pPr>
            <a:lvl6pPr lvl="5"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6pPr>
            <a:lvl7pPr lvl="6"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7pPr>
            <a:lvl8pPr lvl="7"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8pPr>
            <a:lvl9pPr lvl="8"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9pPr>
          </a:lstStyle>
          <a:p/>
        </p:txBody>
      </p:sp>
      <p:sp>
        <p:nvSpPr>
          <p:cNvPr id="1343" name="Google Shape;1343;p104"/>
          <p:cNvSpPr txBox="1"/>
          <p:nvPr>
            <p:ph idx="1" type="body"/>
          </p:nvPr>
        </p:nvSpPr>
        <p:spPr>
          <a:xfrm>
            <a:off x="5221292" y="1771000"/>
            <a:ext cx="3246000" cy="642300"/>
          </a:xfrm>
          <a:prstGeom prst="rect">
            <a:avLst/>
          </a:prstGeom>
        </p:spPr>
        <p:txBody>
          <a:bodyPr anchorCtr="0" anchor="t" bIns="0" lIns="0" spcFirstLastPara="1" rIns="228600" wrap="square" tIns="91425">
            <a:noAutofit/>
          </a:bodyPr>
          <a:lstStyle>
            <a:lvl1pPr indent="-298450" lvl="0" marL="457200" rtl="0">
              <a:lnSpc>
                <a:spcPct val="100000"/>
              </a:lnSpc>
              <a:spcBef>
                <a:spcPts val="0"/>
              </a:spcBef>
              <a:spcAft>
                <a:spcPts val="0"/>
              </a:spcAft>
              <a:buSzPts val="1100"/>
              <a:buChar char="●"/>
              <a:defRPr sz="1100"/>
            </a:lvl1pPr>
            <a:lvl2pPr indent="-298450" lvl="1" marL="914400" rtl="0">
              <a:lnSpc>
                <a:spcPct val="100000"/>
              </a:lnSpc>
              <a:spcBef>
                <a:spcPts val="500"/>
              </a:spcBef>
              <a:spcAft>
                <a:spcPts val="0"/>
              </a:spcAft>
              <a:buSzPts val="1100"/>
              <a:buChar char="●"/>
              <a:defRPr sz="1100"/>
            </a:lvl2pPr>
            <a:lvl3pPr indent="-298450" lvl="2" marL="1371600" rtl="0">
              <a:lnSpc>
                <a:spcPct val="100000"/>
              </a:lnSpc>
              <a:spcBef>
                <a:spcPts val="500"/>
              </a:spcBef>
              <a:spcAft>
                <a:spcPts val="0"/>
              </a:spcAft>
              <a:buSzPts val="1100"/>
              <a:buChar char="○"/>
              <a:defRPr sz="1100"/>
            </a:lvl3pPr>
            <a:lvl4pPr indent="-298450" lvl="3" marL="1828800" rtl="0">
              <a:lnSpc>
                <a:spcPct val="100000"/>
              </a:lnSpc>
              <a:spcBef>
                <a:spcPts val="500"/>
              </a:spcBef>
              <a:spcAft>
                <a:spcPts val="0"/>
              </a:spcAft>
              <a:buSzPts val="1100"/>
              <a:buChar char="■"/>
              <a:defRPr sz="1100"/>
            </a:lvl4pPr>
            <a:lvl5pPr indent="-298450" lvl="4" marL="2286000" rtl="0">
              <a:lnSpc>
                <a:spcPct val="100000"/>
              </a:lnSpc>
              <a:spcBef>
                <a:spcPts val="500"/>
              </a:spcBef>
              <a:spcAft>
                <a:spcPts val="0"/>
              </a:spcAft>
              <a:buSzPts val="1100"/>
              <a:buChar char="○"/>
              <a:defRPr sz="1100"/>
            </a:lvl5pPr>
            <a:lvl6pPr indent="-298450" lvl="5" marL="2743200" rtl="0">
              <a:lnSpc>
                <a:spcPct val="100000"/>
              </a:lnSpc>
              <a:spcBef>
                <a:spcPts val="500"/>
              </a:spcBef>
              <a:spcAft>
                <a:spcPts val="0"/>
              </a:spcAft>
              <a:buSzPts val="1100"/>
              <a:buChar char="■"/>
              <a:defRPr sz="1100"/>
            </a:lvl6pPr>
            <a:lvl7pPr indent="-298450" lvl="6" marL="3200400" rtl="0">
              <a:lnSpc>
                <a:spcPct val="100000"/>
              </a:lnSpc>
              <a:spcBef>
                <a:spcPts val="500"/>
              </a:spcBef>
              <a:spcAft>
                <a:spcPts val="0"/>
              </a:spcAft>
              <a:buSzPts val="1100"/>
              <a:buChar char="●"/>
              <a:defRPr sz="1100"/>
            </a:lvl7pPr>
            <a:lvl8pPr indent="-298450" lvl="7" marL="3657600" rtl="0">
              <a:lnSpc>
                <a:spcPct val="100000"/>
              </a:lnSpc>
              <a:spcBef>
                <a:spcPts val="500"/>
              </a:spcBef>
              <a:spcAft>
                <a:spcPts val="0"/>
              </a:spcAft>
              <a:buSzPts val="1100"/>
              <a:buChar char="○"/>
              <a:defRPr sz="1100"/>
            </a:lvl8pPr>
            <a:lvl9pPr indent="-298450" lvl="8" marL="4114800" rtl="0">
              <a:lnSpc>
                <a:spcPct val="100000"/>
              </a:lnSpc>
              <a:spcBef>
                <a:spcPts val="500"/>
              </a:spcBef>
              <a:spcAft>
                <a:spcPts val="500"/>
              </a:spcAft>
              <a:buSzPts val="1100"/>
              <a:buChar char="■"/>
              <a:defRPr sz="1100"/>
            </a:lvl9pPr>
          </a:lstStyle>
          <a:p/>
        </p:txBody>
      </p:sp>
      <p:sp>
        <p:nvSpPr>
          <p:cNvPr id="1344" name="Google Shape;1344;p104"/>
          <p:cNvSpPr txBox="1"/>
          <p:nvPr>
            <p:ph idx="2" type="subTitle"/>
          </p:nvPr>
        </p:nvSpPr>
        <p:spPr>
          <a:xfrm>
            <a:off x="5221275" y="1449325"/>
            <a:ext cx="3246000" cy="322200"/>
          </a:xfrm>
          <a:prstGeom prst="rect">
            <a:avLst/>
          </a:prstGeom>
        </p:spPr>
        <p:txBody>
          <a:bodyPr anchorCtr="0" anchor="b" bIns="0" lIns="0" spcFirstLastPara="1" rIns="228600" wrap="square" tIns="0">
            <a:noAutofit/>
          </a:bodyPr>
          <a:lstStyle>
            <a:lvl1pPr lvl="0" rtl="0">
              <a:spcBef>
                <a:spcPts val="0"/>
              </a:spcBef>
              <a:spcAft>
                <a:spcPts val="0"/>
              </a:spcAft>
              <a:buSzPts val="1100"/>
              <a:buNone/>
              <a:defRPr b="1" sz="1100"/>
            </a:lvl1pPr>
            <a:lvl2pPr lvl="1" rtl="0">
              <a:spcBef>
                <a:spcPts val="0"/>
              </a:spcBef>
              <a:spcAft>
                <a:spcPts val="0"/>
              </a:spcAft>
              <a:buSzPts val="1400"/>
              <a:buNone/>
              <a:defRPr b="1"/>
            </a:lvl2pPr>
            <a:lvl3pPr lvl="2" rtl="0">
              <a:spcBef>
                <a:spcPts val="0"/>
              </a:spcBef>
              <a:spcAft>
                <a:spcPts val="0"/>
              </a:spcAft>
              <a:buSzPts val="1400"/>
              <a:buNone/>
              <a:defRPr b="1"/>
            </a:lvl3pPr>
            <a:lvl4pPr lvl="3" rtl="0">
              <a:spcBef>
                <a:spcPts val="0"/>
              </a:spcBef>
              <a:spcAft>
                <a:spcPts val="0"/>
              </a:spcAft>
              <a:buSzPts val="1400"/>
              <a:buNone/>
              <a:defRPr b="1"/>
            </a:lvl4pPr>
            <a:lvl5pPr lvl="4" rtl="0">
              <a:spcBef>
                <a:spcPts val="0"/>
              </a:spcBef>
              <a:spcAft>
                <a:spcPts val="0"/>
              </a:spcAft>
              <a:buSzPts val="1400"/>
              <a:buNone/>
              <a:defRPr b="1"/>
            </a:lvl5pPr>
            <a:lvl6pPr lvl="5" rtl="0">
              <a:spcBef>
                <a:spcPts val="0"/>
              </a:spcBef>
              <a:spcAft>
                <a:spcPts val="0"/>
              </a:spcAft>
              <a:buSzPts val="1400"/>
              <a:buNone/>
              <a:defRPr b="1"/>
            </a:lvl6pPr>
            <a:lvl7pPr lvl="6" rtl="0">
              <a:spcBef>
                <a:spcPts val="0"/>
              </a:spcBef>
              <a:spcAft>
                <a:spcPts val="0"/>
              </a:spcAft>
              <a:buSzPts val="1400"/>
              <a:buNone/>
              <a:defRPr b="1"/>
            </a:lvl7pPr>
            <a:lvl8pPr lvl="7" rtl="0">
              <a:spcBef>
                <a:spcPts val="0"/>
              </a:spcBef>
              <a:spcAft>
                <a:spcPts val="0"/>
              </a:spcAft>
              <a:buSzPts val="1400"/>
              <a:buNone/>
              <a:defRPr b="1"/>
            </a:lvl8pPr>
            <a:lvl9pPr lvl="8" rtl="0">
              <a:spcBef>
                <a:spcPts val="0"/>
              </a:spcBef>
              <a:spcAft>
                <a:spcPts val="0"/>
              </a:spcAft>
              <a:buSzPts val="1400"/>
              <a:buNone/>
              <a:defRPr b="1"/>
            </a:lvl9pPr>
          </a:lstStyle>
          <a:p/>
        </p:txBody>
      </p:sp>
      <p:sp>
        <p:nvSpPr>
          <p:cNvPr id="1345" name="Google Shape;1345;p104"/>
          <p:cNvSpPr txBox="1"/>
          <p:nvPr>
            <p:ph idx="3" type="body"/>
          </p:nvPr>
        </p:nvSpPr>
        <p:spPr>
          <a:xfrm>
            <a:off x="5221292" y="2733463"/>
            <a:ext cx="3246000" cy="642300"/>
          </a:xfrm>
          <a:prstGeom prst="rect">
            <a:avLst/>
          </a:prstGeom>
        </p:spPr>
        <p:txBody>
          <a:bodyPr anchorCtr="0" anchor="t" bIns="0" lIns="0" spcFirstLastPara="1" rIns="228600" wrap="square" tIns="91425">
            <a:noAutofit/>
          </a:bodyPr>
          <a:lstStyle>
            <a:lvl1pPr indent="-298450" lvl="0" marL="457200" rtl="0">
              <a:lnSpc>
                <a:spcPct val="100000"/>
              </a:lnSpc>
              <a:spcBef>
                <a:spcPts val="0"/>
              </a:spcBef>
              <a:spcAft>
                <a:spcPts val="0"/>
              </a:spcAft>
              <a:buSzPts val="1100"/>
              <a:buChar char="●"/>
              <a:defRPr sz="1100"/>
            </a:lvl1pPr>
            <a:lvl2pPr indent="-298450" lvl="1" marL="914400" rtl="0">
              <a:lnSpc>
                <a:spcPct val="100000"/>
              </a:lnSpc>
              <a:spcBef>
                <a:spcPts val="500"/>
              </a:spcBef>
              <a:spcAft>
                <a:spcPts val="0"/>
              </a:spcAft>
              <a:buSzPts val="1100"/>
              <a:buChar char="●"/>
              <a:defRPr sz="1100"/>
            </a:lvl2pPr>
            <a:lvl3pPr indent="-298450" lvl="2" marL="1371600" rtl="0">
              <a:lnSpc>
                <a:spcPct val="100000"/>
              </a:lnSpc>
              <a:spcBef>
                <a:spcPts val="500"/>
              </a:spcBef>
              <a:spcAft>
                <a:spcPts val="0"/>
              </a:spcAft>
              <a:buSzPts val="1100"/>
              <a:buChar char="○"/>
              <a:defRPr sz="1100"/>
            </a:lvl3pPr>
            <a:lvl4pPr indent="-298450" lvl="3" marL="1828800" rtl="0">
              <a:lnSpc>
                <a:spcPct val="100000"/>
              </a:lnSpc>
              <a:spcBef>
                <a:spcPts val="500"/>
              </a:spcBef>
              <a:spcAft>
                <a:spcPts val="0"/>
              </a:spcAft>
              <a:buSzPts val="1100"/>
              <a:buChar char="■"/>
              <a:defRPr sz="1100"/>
            </a:lvl4pPr>
            <a:lvl5pPr indent="-298450" lvl="4" marL="2286000" rtl="0">
              <a:lnSpc>
                <a:spcPct val="100000"/>
              </a:lnSpc>
              <a:spcBef>
                <a:spcPts val="500"/>
              </a:spcBef>
              <a:spcAft>
                <a:spcPts val="0"/>
              </a:spcAft>
              <a:buSzPts val="1100"/>
              <a:buChar char="○"/>
              <a:defRPr sz="1100"/>
            </a:lvl5pPr>
            <a:lvl6pPr indent="-298450" lvl="5" marL="2743200" rtl="0">
              <a:lnSpc>
                <a:spcPct val="100000"/>
              </a:lnSpc>
              <a:spcBef>
                <a:spcPts val="500"/>
              </a:spcBef>
              <a:spcAft>
                <a:spcPts val="0"/>
              </a:spcAft>
              <a:buSzPts val="1100"/>
              <a:buChar char="■"/>
              <a:defRPr sz="1100"/>
            </a:lvl6pPr>
            <a:lvl7pPr indent="-298450" lvl="6" marL="3200400" rtl="0">
              <a:lnSpc>
                <a:spcPct val="100000"/>
              </a:lnSpc>
              <a:spcBef>
                <a:spcPts val="500"/>
              </a:spcBef>
              <a:spcAft>
                <a:spcPts val="0"/>
              </a:spcAft>
              <a:buSzPts val="1100"/>
              <a:buChar char="●"/>
              <a:defRPr sz="1100"/>
            </a:lvl7pPr>
            <a:lvl8pPr indent="-298450" lvl="7" marL="3657600" rtl="0">
              <a:lnSpc>
                <a:spcPct val="100000"/>
              </a:lnSpc>
              <a:spcBef>
                <a:spcPts val="500"/>
              </a:spcBef>
              <a:spcAft>
                <a:spcPts val="0"/>
              </a:spcAft>
              <a:buSzPts val="1100"/>
              <a:buChar char="○"/>
              <a:defRPr sz="1100"/>
            </a:lvl8pPr>
            <a:lvl9pPr indent="-298450" lvl="8" marL="4114800" rtl="0">
              <a:lnSpc>
                <a:spcPct val="100000"/>
              </a:lnSpc>
              <a:spcBef>
                <a:spcPts val="500"/>
              </a:spcBef>
              <a:spcAft>
                <a:spcPts val="500"/>
              </a:spcAft>
              <a:buSzPts val="1100"/>
              <a:buChar char="■"/>
              <a:defRPr sz="1100"/>
            </a:lvl9pPr>
          </a:lstStyle>
          <a:p/>
        </p:txBody>
      </p:sp>
      <p:sp>
        <p:nvSpPr>
          <p:cNvPr id="1346" name="Google Shape;1346;p104"/>
          <p:cNvSpPr txBox="1"/>
          <p:nvPr>
            <p:ph idx="4" type="subTitle"/>
          </p:nvPr>
        </p:nvSpPr>
        <p:spPr>
          <a:xfrm>
            <a:off x="5221275" y="2410650"/>
            <a:ext cx="3246000" cy="322200"/>
          </a:xfrm>
          <a:prstGeom prst="rect">
            <a:avLst/>
          </a:prstGeom>
        </p:spPr>
        <p:txBody>
          <a:bodyPr anchorCtr="0" anchor="b" bIns="0" lIns="0" spcFirstLastPara="1" rIns="228600" wrap="square" tIns="0">
            <a:noAutofit/>
          </a:bodyPr>
          <a:lstStyle>
            <a:lvl1pPr lvl="0" rtl="0">
              <a:spcBef>
                <a:spcPts val="0"/>
              </a:spcBef>
              <a:spcAft>
                <a:spcPts val="0"/>
              </a:spcAft>
              <a:buSzPts val="1100"/>
              <a:buNone/>
              <a:defRPr b="1" sz="1100"/>
            </a:lvl1pPr>
            <a:lvl2pPr lvl="1" rtl="0">
              <a:spcBef>
                <a:spcPts val="0"/>
              </a:spcBef>
              <a:spcAft>
                <a:spcPts val="0"/>
              </a:spcAft>
              <a:buSzPts val="1400"/>
              <a:buNone/>
              <a:defRPr b="1"/>
            </a:lvl2pPr>
            <a:lvl3pPr lvl="2" rtl="0">
              <a:spcBef>
                <a:spcPts val="0"/>
              </a:spcBef>
              <a:spcAft>
                <a:spcPts val="0"/>
              </a:spcAft>
              <a:buSzPts val="1400"/>
              <a:buNone/>
              <a:defRPr b="1"/>
            </a:lvl3pPr>
            <a:lvl4pPr lvl="3" rtl="0">
              <a:spcBef>
                <a:spcPts val="0"/>
              </a:spcBef>
              <a:spcAft>
                <a:spcPts val="0"/>
              </a:spcAft>
              <a:buSzPts val="1400"/>
              <a:buNone/>
              <a:defRPr b="1"/>
            </a:lvl4pPr>
            <a:lvl5pPr lvl="4" rtl="0">
              <a:spcBef>
                <a:spcPts val="0"/>
              </a:spcBef>
              <a:spcAft>
                <a:spcPts val="0"/>
              </a:spcAft>
              <a:buSzPts val="1400"/>
              <a:buNone/>
              <a:defRPr b="1"/>
            </a:lvl5pPr>
            <a:lvl6pPr lvl="5" rtl="0">
              <a:spcBef>
                <a:spcPts val="0"/>
              </a:spcBef>
              <a:spcAft>
                <a:spcPts val="0"/>
              </a:spcAft>
              <a:buSzPts val="1400"/>
              <a:buNone/>
              <a:defRPr b="1"/>
            </a:lvl6pPr>
            <a:lvl7pPr lvl="6" rtl="0">
              <a:spcBef>
                <a:spcPts val="0"/>
              </a:spcBef>
              <a:spcAft>
                <a:spcPts val="0"/>
              </a:spcAft>
              <a:buSzPts val="1400"/>
              <a:buNone/>
              <a:defRPr b="1"/>
            </a:lvl7pPr>
            <a:lvl8pPr lvl="7" rtl="0">
              <a:spcBef>
                <a:spcPts val="0"/>
              </a:spcBef>
              <a:spcAft>
                <a:spcPts val="0"/>
              </a:spcAft>
              <a:buSzPts val="1400"/>
              <a:buNone/>
              <a:defRPr b="1"/>
            </a:lvl8pPr>
            <a:lvl9pPr lvl="8" rtl="0">
              <a:spcBef>
                <a:spcPts val="0"/>
              </a:spcBef>
              <a:spcAft>
                <a:spcPts val="0"/>
              </a:spcAft>
              <a:buSzPts val="1400"/>
              <a:buNone/>
              <a:defRPr b="1"/>
            </a:lvl9pPr>
          </a:lstStyle>
          <a:p/>
        </p:txBody>
      </p:sp>
      <p:sp>
        <p:nvSpPr>
          <p:cNvPr id="1347" name="Google Shape;1347;p104"/>
          <p:cNvSpPr txBox="1"/>
          <p:nvPr>
            <p:ph idx="5" type="body"/>
          </p:nvPr>
        </p:nvSpPr>
        <p:spPr>
          <a:xfrm>
            <a:off x="5221292" y="3687800"/>
            <a:ext cx="3246000" cy="642300"/>
          </a:xfrm>
          <a:prstGeom prst="rect">
            <a:avLst/>
          </a:prstGeom>
        </p:spPr>
        <p:txBody>
          <a:bodyPr anchorCtr="0" anchor="t" bIns="0" lIns="0" spcFirstLastPara="1" rIns="228600" wrap="square" tIns="91425">
            <a:noAutofit/>
          </a:bodyPr>
          <a:lstStyle>
            <a:lvl1pPr indent="-298450" lvl="0" marL="457200" rtl="0">
              <a:lnSpc>
                <a:spcPct val="100000"/>
              </a:lnSpc>
              <a:spcBef>
                <a:spcPts val="0"/>
              </a:spcBef>
              <a:spcAft>
                <a:spcPts val="0"/>
              </a:spcAft>
              <a:buSzPts val="1100"/>
              <a:buChar char="●"/>
              <a:defRPr sz="1100"/>
            </a:lvl1pPr>
            <a:lvl2pPr indent="-298450" lvl="1" marL="914400" rtl="0">
              <a:lnSpc>
                <a:spcPct val="100000"/>
              </a:lnSpc>
              <a:spcBef>
                <a:spcPts val="500"/>
              </a:spcBef>
              <a:spcAft>
                <a:spcPts val="0"/>
              </a:spcAft>
              <a:buSzPts val="1100"/>
              <a:buChar char="●"/>
              <a:defRPr sz="1100"/>
            </a:lvl2pPr>
            <a:lvl3pPr indent="-298450" lvl="2" marL="1371600" rtl="0">
              <a:lnSpc>
                <a:spcPct val="100000"/>
              </a:lnSpc>
              <a:spcBef>
                <a:spcPts val="500"/>
              </a:spcBef>
              <a:spcAft>
                <a:spcPts val="0"/>
              </a:spcAft>
              <a:buSzPts val="1100"/>
              <a:buChar char="○"/>
              <a:defRPr sz="1100"/>
            </a:lvl3pPr>
            <a:lvl4pPr indent="-298450" lvl="3" marL="1828800" rtl="0">
              <a:lnSpc>
                <a:spcPct val="100000"/>
              </a:lnSpc>
              <a:spcBef>
                <a:spcPts val="500"/>
              </a:spcBef>
              <a:spcAft>
                <a:spcPts val="0"/>
              </a:spcAft>
              <a:buSzPts val="1100"/>
              <a:buChar char="■"/>
              <a:defRPr sz="1100"/>
            </a:lvl4pPr>
            <a:lvl5pPr indent="-298450" lvl="4" marL="2286000" rtl="0">
              <a:lnSpc>
                <a:spcPct val="100000"/>
              </a:lnSpc>
              <a:spcBef>
                <a:spcPts val="500"/>
              </a:spcBef>
              <a:spcAft>
                <a:spcPts val="0"/>
              </a:spcAft>
              <a:buSzPts val="1100"/>
              <a:buChar char="○"/>
              <a:defRPr sz="1100"/>
            </a:lvl5pPr>
            <a:lvl6pPr indent="-298450" lvl="5" marL="2743200" rtl="0">
              <a:lnSpc>
                <a:spcPct val="100000"/>
              </a:lnSpc>
              <a:spcBef>
                <a:spcPts val="500"/>
              </a:spcBef>
              <a:spcAft>
                <a:spcPts val="0"/>
              </a:spcAft>
              <a:buSzPts val="1100"/>
              <a:buChar char="■"/>
              <a:defRPr sz="1100"/>
            </a:lvl6pPr>
            <a:lvl7pPr indent="-298450" lvl="6" marL="3200400" rtl="0">
              <a:lnSpc>
                <a:spcPct val="100000"/>
              </a:lnSpc>
              <a:spcBef>
                <a:spcPts val="500"/>
              </a:spcBef>
              <a:spcAft>
                <a:spcPts val="0"/>
              </a:spcAft>
              <a:buSzPts val="1100"/>
              <a:buChar char="●"/>
              <a:defRPr sz="1100"/>
            </a:lvl7pPr>
            <a:lvl8pPr indent="-298450" lvl="7" marL="3657600" rtl="0">
              <a:lnSpc>
                <a:spcPct val="100000"/>
              </a:lnSpc>
              <a:spcBef>
                <a:spcPts val="500"/>
              </a:spcBef>
              <a:spcAft>
                <a:spcPts val="0"/>
              </a:spcAft>
              <a:buSzPts val="1100"/>
              <a:buChar char="○"/>
              <a:defRPr sz="1100"/>
            </a:lvl8pPr>
            <a:lvl9pPr indent="-298450" lvl="8" marL="4114800" rtl="0">
              <a:lnSpc>
                <a:spcPct val="100000"/>
              </a:lnSpc>
              <a:spcBef>
                <a:spcPts val="500"/>
              </a:spcBef>
              <a:spcAft>
                <a:spcPts val="500"/>
              </a:spcAft>
              <a:buSzPts val="1100"/>
              <a:buChar char="■"/>
              <a:defRPr sz="1100"/>
            </a:lvl9pPr>
          </a:lstStyle>
          <a:p/>
        </p:txBody>
      </p:sp>
      <p:sp>
        <p:nvSpPr>
          <p:cNvPr id="1348" name="Google Shape;1348;p104"/>
          <p:cNvSpPr txBox="1"/>
          <p:nvPr>
            <p:ph idx="6" type="subTitle"/>
          </p:nvPr>
        </p:nvSpPr>
        <p:spPr>
          <a:xfrm>
            <a:off x="5221275" y="3376400"/>
            <a:ext cx="3246000" cy="311400"/>
          </a:xfrm>
          <a:prstGeom prst="rect">
            <a:avLst/>
          </a:prstGeom>
        </p:spPr>
        <p:txBody>
          <a:bodyPr anchorCtr="0" anchor="b" bIns="0" lIns="0" spcFirstLastPara="1" rIns="228600" wrap="square" tIns="0">
            <a:noAutofit/>
          </a:bodyPr>
          <a:lstStyle>
            <a:lvl1pPr lvl="0" rtl="0">
              <a:spcBef>
                <a:spcPts val="0"/>
              </a:spcBef>
              <a:spcAft>
                <a:spcPts val="0"/>
              </a:spcAft>
              <a:buSzPts val="1100"/>
              <a:buNone/>
              <a:defRPr b="1" sz="1100"/>
            </a:lvl1pPr>
            <a:lvl2pPr lvl="1" rtl="0">
              <a:spcBef>
                <a:spcPts val="0"/>
              </a:spcBef>
              <a:spcAft>
                <a:spcPts val="0"/>
              </a:spcAft>
              <a:buSzPts val="1400"/>
              <a:buNone/>
              <a:defRPr b="1"/>
            </a:lvl2pPr>
            <a:lvl3pPr lvl="2" rtl="0">
              <a:spcBef>
                <a:spcPts val="0"/>
              </a:spcBef>
              <a:spcAft>
                <a:spcPts val="0"/>
              </a:spcAft>
              <a:buSzPts val="1400"/>
              <a:buNone/>
              <a:defRPr b="1"/>
            </a:lvl3pPr>
            <a:lvl4pPr lvl="3" rtl="0">
              <a:spcBef>
                <a:spcPts val="0"/>
              </a:spcBef>
              <a:spcAft>
                <a:spcPts val="0"/>
              </a:spcAft>
              <a:buSzPts val="1400"/>
              <a:buNone/>
              <a:defRPr b="1"/>
            </a:lvl4pPr>
            <a:lvl5pPr lvl="4" rtl="0">
              <a:spcBef>
                <a:spcPts val="0"/>
              </a:spcBef>
              <a:spcAft>
                <a:spcPts val="0"/>
              </a:spcAft>
              <a:buSzPts val="1400"/>
              <a:buNone/>
              <a:defRPr b="1"/>
            </a:lvl5pPr>
            <a:lvl6pPr lvl="5" rtl="0">
              <a:spcBef>
                <a:spcPts val="0"/>
              </a:spcBef>
              <a:spcAft>
                <a:spcPts val="0"/>
              </a:spcAft>
              <a:buSzPts val="1400"/>
              <a:buNone/>
              <a:defRPr b="1"/>
            </a:lvl6pPr>
            <a:lvl7pPr lvl="6" rtl="0">
              <a:spcBef>
                <a:spcPts val="0"/>
              </a:spcBef>
              <a:spcAft>
                <a:spcPts val="0"/>
              </a:spcAft>
              <a:buSzPts val="1400"/>
              <a:buNone/>
              <a:defRPr b="1"/>
            </a:lvl7pPr>
            <a:lvl8pPr lvl="7" rtl="0">
              <a:spcBef>
                <a:spcPts val="0"/>
              </a:spcBef>
              <a:spcAft>
                <a:spcPts val="0"/>
              </a:spcAft>
              <a:buSzPts val="1400"/>
              <a:buNone/>
              <a:defRPr b="1"/>
            </a:lvl8pPr>
            <a:lvl9pPr lvl="8" rtl="0">
              <a:spcBef>
                <a:spcPts val="0"/>
              </a:spcBef>
              <a:spcAft>
                <a:spcPts val="0"/>
              </a:spcAft>
              <a:buSzPts val="1400"/>
              <a:buNone/>
              <a:defRPr b="1"/>
            </a:lvl9pPr>
          </a:lstStyle>
          <a:p/>
        </p:txBody>
      </p:sp>
      <p:sp>
        <p:nvSpPr>
          <p:cNvPr id="1349" name="Google Shape;1349;p104"/>
          <p:cNvSpPr txBox="1"/>
          <p:nvPr>
            <p:ph idx="7" type="body"/>
          </p:nvPr>
        </p:nvSpPr>
        <p:spPr>
          <a:xfrm>
            <a:off x="1325893" y="1771000"/>
            <a:ext cx="3246000" cy="642300"/>
          </a:xfrm>
          <a:prstGeom prst="rect">
            <a:avLst/>
          </a:prstGeom>
        </p:spPr>
        <p:txBody>
          <a:bodyPr anchorCtr="0" anchor="t" bIns="0" lIns="0" spcFirstLastPara="1" rIns="228600" wrap="square" tIns="91425">
            <a:noAutofit/>
          </a:bodyPr>
          <a:lstStyle>
            <a:lvl1pPr indent="-298450" lvl="0" marL="457200" rtl="0">
              <a:lnSpc>
                <a:spcPct val="100000"/>
              </a:lnSpc>
              <a:spcBef>
                <a:spcPts val="0"/>
              </a:spcBef>
              <a:spcAft>
                <a:spcPts val="0"/>
              </a:spcAft>
              <a:buSzPts val="1100"/>
              <a:buChar char="●"/>
              <a:defRPr sz="1100"/>
            </a:lvl1pPr>
            <a:lvl2pPr indent="-298450" lvl="1" marL="914400" rtl="0">
              <a:lnSpc>
                <a:spcPct val="100000"/>
              </a:lnSpc>
              <a:spcBef>
                <a:spcPts val="500"/>
              </a:spcBef>
              <a:spcAft>
                <a:spcPts val="0"/>
              </a:spcAft>
              <a:buSzPts val="1100"/>
              <a:buChar char="●"/>
              <a:defRPr sz="1100"/>
            </a:lvl2pPr>
            <a:lvl3pPr indent="-298450" lvl="2" marL="1371600" rtl="0">
              <a:lnSpc>
                <a:spcPct val="100000"/>
              </a:lnSpc>
              <a:spcBef>
                <a:spcPts val="500"/>
              </a:spcBef>
              <a:spcAft>
                <a:spcPts val="0"/>
              </a:spcAft>
              <a:buSzPts val="1100"/>
              <a:buChar char="○"/>
              <a:defRPr sz="1100"/>
            </a:lvl3pPr>
            <a:lvl4pPr indent="-298450" lvl="3" marL="1828800" rtl="0">
              <a:lnSpc>
                <a:spcPct val="100000"/>
              </a:lnSpc>
              <a:spcBef>
                <a:spcPts val="500"/>
              </a:spcBef>
              <a:spcAft>
                <a:spcPts val="0"/>
              </a:spcAft>
              <a:buSzPts val="1100"/>
              <a:buChar char="■"/>
              <a:defRPr sz="1100"/>
            </a:lvl4pPr>
            <a:lvl5pPr indent="-298450" lvl="4" marL="2286000" rtl="0">
              <a:lnSpc>
                <a:spcPct val="100000"/>
              </a:lnSpc>
              <a:spcBef>
                <a:spcPts val="500"/>
              </a:spcBef>
              <a:spcAft>
                <a:spcPts val="0"/>
              </a:spcAft>
              <a:buSzPts val="1100"/>
              <a:buChar char="○"/>
              <a:defRPr sz="1100"/>
            </a:lvl5pPr>
            <a:lvl6pPr indent="-298450" lvl="5" marL="2743200" rtl="0">
              <a:lnSpc>
                <a:spcPct val="100000"/>
              </a:lnSpc>
              <a:spcBef>
                <a:spcPts val="500"/>
              </a:spcBef>
              <a:spcAft>
                <a:spcPts val="0"/>
              </a:spcAft>
              <a:buSzPts val="1100"/>
              <a:buChar char="■"/>
              <a:defRPr sz="1100"/>
            </a:lvl6pPr>
            <a:lvl7pPr indent="-298450" lvl="6" marL="3200400" rtl="0">
              <a:lnSpc>
                <a:spcPct val="100000"/>
              </a:lnSpc>
              <a:spcBef>
                <a:spcPts val="500"/>
              </a:spcBef>
              <a:spcAft>
                <a:spcPts val="0"/>
              </a:spcAft>
              <a:buSzPts val="1100"/>
              <a:buChar char="●"/>
              <a:defRPr sz="1100"/>
            </a:lvl7pPr>
            <a:lvl8pPr indent="-298450" lvl="7" marL="3657600" rtl="0">
              <a:lnSpc>
                <a:spcPct val="100000"/>
              </a:lnSpc>
              <a:spcBef>
                <a:spcPts val="500"/>
              </a:spcBef>
              <a:spcAft>
                <a:spcPts val="0"/>
              </a:spcAft>
              <a:buSzPts val="1100"/>
              <a:buChar char="○"/>
              <a:defRPr sz="1100"/>
            </a:lvl8pPr>
            <a:lvl9pPr indent="-298450" lvl="8" marL="4114800" rtl="0">
              <a:lnSpc>
                <a:spcPct val="100000"/>
              </a:lnSpc>
              <a:spcBef>
                <a:spcPts val="500"/>
              </a:spcBef>
              <a:spcAft>
                <a:spcPts val="500"/>
              </a:spcAft>
              <a:buSzPts val="1100"/>
              <a:buChar char="■"/>
              <a:defRPr sz="1100"/>
            </a:lvl9pPr>
          </a:lstStyle>
          <a:p/>
        </p:txBody>
      </p:sp>
      <p:sp>
        <p:nvSpPr>
          <p:cNvPr id="1350" name="Google Shape;1350;p104"/>
          <p:cNvSpPr txBox="1"/>
          <p:nvPr>
            <p:ph idx="8" type="subTitle"/>
          </p:nvPr>
        </p:nvSpPr>
        <p:spPr>
          <a:xfrm>
            <a:off x="1325875" y="1449325"/>
            <a:ext cx="3246000" cy="322200"/>
          </a:xfrm>
          <a:prstGeom prst="rect">
            <a:avLst/>
          </a:prstGeom>
        </p:spPr>
        <p:txBody>
          <a:bodyPr anchorCtr="0" anchor="b" bIns="0" lIns="0" spcFirstLastPara="1" rIns="228600" wrap="square" tIns="0">
            <a:noAutofit/>
          </a:bodyPr>
          <a:lstStyle>
            <a:lvl1pPr lvl="0" rtl="0">
              <a:spcBef>
                <a:spcPts val="0"/>
              </a:spcBef>
              <a:spcAft>
                <a:spcPts val="0"/>
              </a:spcAft>
              <a:buSzPts val="1100"/>
              <a:buNone/>
              <a:defRPr b="1" sz="1100"/>
            </a:lvl1pPr>
            <a:lvl2pPr lvl="1" rtl="0">
              <a:spcBef>
                <a:spcPts val="0"/>
              </a:spcBef>
              <a:spcAft>
                <a:spcPts val="0"/>
              </a:spcAft>
              <a:buSzPts val="1400"/>
              <a:buNone/>
              <a:defRPr b="1"/>
            </a:lvl2pPr>
            <a:lvl3pPr lvl="2" rtl="0">
              <a:spcBef>
                <a:spcPts val="0"/>
              </a:spcBef>
              <a:spcAft>
                <a:spcPts val="0"/>
              </a:spcAft>
              <a:buSzPts val="1400"/>
              <a:buNone/>
              <a:defRPr b="1"/>
            </a:lvl3pPr>
            <a:lvl4pPr lvl="3" rtl="0">
              <a:spcBef>
                <a:spcPts val="0"/>
              </a:spcBef>
              <a:spcAft>
                <a:spcPts val="0"/>
              </a:spcAft>
              <a:buSzPts val="1400"/>
              <a:buNone/>
              <a:defRPr b="1"/>
            </a:lvl4pPr>
            <a:lvl5pPr lvl="4" rtl="0">
              <a:spcBef>
                <a:spcPts val="0"/>
              </a:spcBef>
              <a:spcAft>
                <a:spcPts val="0"/>
              </a:spcAft>
              <a:buSzPts val="1400"/>
              <a:buNone/>
              <a:defRPr b="1"/>
            </a:lvl5pPr>
            <a:lvl6pPr lvl="5" rtl="0">
              <a:spcBef>
                <a:spcPts val="0"/>
              </a:spcBef>
              <a:spcAft>
                <a:spcPts val="0"/>
              </a:spcAft>
              <a:buSzPts val="1400"/>
              <a:buNone/>
              <a:defRPr b="1"/>
            </a:lvl6pPr>
            <a:lvl7pPr lvl="6" rtl="0">
              <a:spcBef>
                <a:spcPts val="0"/>
              </a:spcBef>
              <a:spcAft>
                <a:spcPts val="0"/>
              </a:spcAft>
              <a:buSzPts val="1400"/>
              <a:buNone/>
              <a:defRPr b="1"/>
            </a:lvl7pPr>
            <a:lvl8pPr lvl="7" rtl="0">
              <a:spcBef>
                <a:spcPts val="0"/>
              </a:spcBef>
              <a:spcAft>
                <a:spcPts val="0"/>
              </a:spcAft>
              <a:buSzPts val="1400"/>
              <a:buNone/>
              <a:defRPr b="1"/>
            </a:lvl8pPr>
            <a:lvl9pPr lvl="8" rtl="0">
              <a:spcBef>
                <a:spcPts val="0"/>
              </a:spcBef>
              <a:spcAft>
                <a:spcPts val="0"/>
              </a:spcAft>
              <a:buSzPts val="1400"/>
              <a:buNone/>
              <a:defRPr b="1"/>
            </a:lvl9pPr>
          </a:lstStyle>
          <a:p/>
        </p:txBody>
      </p:sp>
      <p:sp>
        <p:nvSpPr>
          <p:cNvPr id="1351" name="Google Shape;1351;p104"/>
          <p:cNvSpPr txBox="1"/>
          <p:nvPr>
            <p:ph idx="9" type="body"/>
          </p:nvPr>
        </p:nvSpPr>
        <p:spPr>
          <a:xfrm>
            <a:off x="1325893" y="2733463"/>
            <a:ext cx="3246000" cy="642300"/>
          </a:xfrm>
          <a:prstGeom prst="rect">
            <a:avLst/>
          </a:prstGeom>
        </p:spPr>
        <p:txBody>
          <a:bodyPr anchorCtr="0" anchor="t" bIns="0" lIns="0" spcFirstLastPara="1" rIns="228600" wrap="square" tIns="91425">
            <a:noAutofit/>
          </a:bodyPr>
          <a:lstStyle>
            <a:lvl1pPr indent="-298450" lvl="0" marL="457200" rtl="0">
              <a:lnSpc>
                <a:spcPct val="100000"/>
              </a:lnSpc>
              <a:spcBef>
                <a:spcPts val="0"/>
              </a:spcBef>
              <a:spcAft>
                <a:spcPts val="0"/>
              </a:spcAft>
              <a:buSzPts val="1100"/>
              <a:buChar char="●"/>
              <a:defRPr sz="1100"/>
            </a:lvl1pPr>
            <a:lvl2pPr indent="-298450" lvl="1" marL="914400" rtl="0">
              <a:lnSpc>
                <a:spcPct val="100000"/>
              </a:lnSpc>
              <a:spcBef>
                <a:spcPts val="500"/>
              </a:spcBef>
              <a:spcAft>
                <a:spcPts val="0"/>
              </a:spcAft>
              <a:buSzPts val="1100"/>
              <a:buChar char="●"/>
              <a:defRPr sz="1100"/>
            </a:lvl2pPr>
            <a:lvl3pPr indent="-298450" lvl="2" marL="1371600" rtl="0">
              <a:lnSpc>
                <a:spcPct val="100000"/>
              </a:lnSpc>
              <a:spcBef>
                <a:spcPts val="500"/>
              </a:spcBef>
              <a:spcAft>
                <a:spcPts val="0"/>
              </a:spcAft>
              <a:buSzPts val="1100"/>
              <a:buChar char="○"/>
              <a:defRPr sz="1100"/>
            </a:lvl3pPr>
            <a:lvl4pPr indent="-298450" lvl="3" marL="1828800" rtl="0">
              <a:lnSpc>
                <a:spcPct val="100000"/>
              </a:lnSpc>
              <a:spcBef>
                <a:spcPts val="500"/>
              </a:spcBef>
              <a:spcAft>
                <a:spcPts val="0"/>
              </a:spcAft>
              <a:buSzPts val="1100"/>
              <a:buChar char="■"/>
              <a:defRPr sz="1100"/>
            </a:lvl4pPr>
            <a:lvl5pPr indent="-298450" lvl="4" marL="2286000" rtl="0">
              <a:lnSpc>
                <a:spcPct val="100000"/>
              </a:lnSpc>
              <a:spcBef>
                <a:spcPts val="500"/>
              </a:spcBef>
              <a:spcAft>
                <a:spcPts val="0"/>
              </a:spcAft>
              <a:buSzPts val="1100"/>
              <a:buChar char="○"/>
              <a:defRPr sz="1100"/>
            </a:lvl5pPr>
            <a:lvl6pPr indent="-298450" lvl="5" marL="2743200" rtl="0">
              <a:lnSpc>
                <a:spcPct val="100000"/>
              </a:lnSpc>
              <a:spcBef>
                <a:spcPts val="500"/>
              </a:spcBef>
              <a:spcAft>
                <a:spcPts val="0"/>
              </a:spcAft>
              <a:buSzPts val="1100"/>
              <a:buChar char="■"/>
              <a:defRPr sz="1100"/>
            </a:lvl6pPr>
            <a:lvl7pPr indent="-298450" lvl="6" marL="3200400" rtl="0">
              <a:lnSpc>
                <a:spcPct val="100000"/>
              </a:lnSpc>
              <a:spcBef>
                <a:spcPts val="500"/>
              </a:spcBef>
              <a:spcAft>
                <a:spcPts val="0"/>
              </a:spcAft>
              <a:buSzPts val="1100"/>
              <a:buChar char="●"/>
              <a:defRPr sz="1100"/>
            </a:lvl7pPr>
            <a:lvl8pPr indent="-298450" lvl="7" marL="3657600" rtl="0">
              <a:lnSpc>
                <a:spcPct val="100000"/>
              </a:lnSpc>
              <a:spcBef>
                <a:spcPts val="500"/>
              </a:spcBef>
              <a:spcAft>
                <a:spcPts val="0"/>
              </a:spcAft>
              <a:buSzPts val="1100"/>
              <a:buChar char="○"/>
              <a:defRPr sz="1100"/>
            </a:lvl8pPr>
            <a:lvl9pPr indent="-298450" lvl="8" marL="4114800" rtl="0">
              <a:lnSpc>
                <a:spcPct val="100000"/>
              </a:lnSpc>
              <a:spcBef>
                <a:spcPts val="500"/>
              </a:spcBef>
              <a:spcAft>
                <a:spcPts val="500"/>
              </a:spcAft>
              <a:buSzPts val="1100"/>
              <a:buChar char="■"/>
              <a:defRPr sz="1100"/>
            </a:lvl9pPr>
          </a:lstStyle>
          <a:p/>
        </p:txBody>
      </p:sp>
      <p:sp>
        <p:nvSpPr>
          <p:cNvPr id="1352" name="Google Shape;1352;p104"/>
          <p:cNvSpPr txBox="1"/>
          <p:nvPr>
            <p:ph idx="13" type="subTitle"/>
          </p:nvPr>
        </p:nvSpPr>
        <p:spPr>
          <a:xfrm>
            <a:off x="1325875" y="2410650"/>
            <a:ext cx="3246000" cy="322200"/>
          </a:xfrm>
          <a:prstGeom prst="rect">
            <a:avLst/>
          </a:prstGeom>
        </p:spPr>
        <p:txBody>
          <a:bodyPr anchorCtr="0" anchor="b" bIns="0" lIns="0" spcFirstLastPara="1" rIns="228600" wrap="square" tIns="0">
            <a:noAutofit/>
          </a:bodyPr>
          <a:lstStyle>
            <a:lvl1pPr lvl="0" rtl="0">
              <a:spcBef>
                <a:spcPts val="0"/>
              </a:spcBef>
              <a:spcAft>
                <a:spcPts val="0"/>
              </a:spcAft>
              <a:buSzPts val="1100"/>
              <a:buNone/>
              <a:defRPr b="1" sz="1100"/>
            </a:lvl1pPr>
            <a:lvl2pPr lvl="1" rtl="0">
              <a:spcBef>
                <a:spcPts val="0"/>
              </a:spcBef>
              <a:spcAft>
                <a:spcPts val="0"/>
              </a:spcAft>
              <a:buSzPts val="1400"/>
              <a:buNone/>
              <a:defRPr b="1"/>
            </a:lvl2pPr>
            <a:lvl3pPr lvl="2" rtl="0">
              <a:spcBef>
                <a:spcPts val="0"/>
              </a:spcBef>
              <a:spcAft>
                <a:spcPts val="0"/>
              </a:spcAft>
              <a:buSzPts val="1400"/>
              <a:buNone/>
              <a:defRPr b="1"/>
            </a:lvl3pPr>
            <a:lvl4pPr lvl="3" rtl="0">
              <a:spcBef>
                <a:spcPts val="0"/>
              </a:spcBef>
              <a:spcAft>
                <a:spcPts val="0"/>
              </a:spcAft>
              <a:buSzPts val="1400"/>
              <a:buNone/>
              <a:defRPr b="1"/>
            </a:lvl4pPr>
            <a:lvl5pPr lvl="4" rtl="0">
              <a:spcBef>
                <a:spcPts val="0"/>
              </a:spcBef>
              <a:spcAft>
                <a:spcPts val="0"/>
              </a:spcAft>
              <a:buSzPts val="1400"/>
              <a:buNone/>
              <a:defRPr b="1"/>
            </a:lvl5pPr>
            <a:lvl6pPr lvl="5" rtl="0">
              <a:spcBef>
                <a:spcPts val="0"/>
              </a:spcBef>
              <a:spcAft>
                <a:spcPts val="0"/>
              </a:spcAft>
              <a:buSzPts val="1400"/>
              <a:buNone/>
              <a:defRPr b="1"/>
            </a:lvl6pPr>
            <a:lvl7pPr lvl="6" rtl="0">
              <a:spcBef>
                <a:spcPts val="0"/>
              </a:spcBef>
              <a:spcAft>
                <a:spcPts val="0"/>
              </a:spcAft>
              <a:buSzPts val="1400"/>
              <a:buNone/>
              <a:defRPr b="1"/>
            </a:lvl7pPr>
            <a:lvl8pPr lvl="7" rtl="0">
              <a:spcBef>
                <a:spcPts val="0"/>
              </a:spcBef>
              <a:spcAft>
                <a:spcPts val="0"/>
              </a:spcAft>
              <a:buSzPts val="1400"/>
              <a:buNone/>
              <a:defRPr b="1"/>
            </a:lvl8pPr>
            <a:lvl9pPr lvl="8" rtl="0">
              <a:spcBef>
                <a:spcPts val="0"/>
              </a:spcBef>
              <a:spcAft>
                <a:spcPts val="0"/>
              </a:spcAft>
              <a:buSzPts val="1400"/>
              <a:buNone/>
              <a:defRPr b="1"/>
            </a:lvl9pPr>
          </a:lstStyle>
          <a:p/>
        </p:txBody>
      </p:sp>
      <p:sp>
        <p:nvSpPr>
          <p:cNvPr id="1353" name="Google Shape;1353;p104"/>
          <p:cNvSpPr txBox="1"/>
          <p:nvPr>
            <p:ph idx="14" type="body"/>
          </p:nvPr>
        </p:nvSpPr>
        <p:spPr>
          <a:xfrm>
            <a:off x="1325893" y="3687800"/>
            <a:ext cx="3246000" cy="642300"/>
          </a:xfrm>
          <a:prstGeom prst="rect">
            <a:avLst/>
          </a:prstGeom>
        </p:spPr>
        <p:txBody>
          <a:bodyPr anchorCtr="0" anchor="t" bIns="0" lIns="0" spcFirstLastPara="1" rIns="228600" wrap="square" tIns="91425">
            <a:noAutofit/>
          </a:bodyPr>
          <a:lstStyle>
            <a:lvl1pPr indent="-298450" lvl="0" marL="457200" rtl="0">
              <a:lnSpc>
                <a:spcPct val="100000"/>
              </a:lnSpc>
              <a:spcBef>
                <a:spcPts val="0"/>
              </a:spcBef>
              <a:spcAft>
                <a:spcPts val="0"/>
              </a:spcAft>
              <a:buSzPts val="1100"/>
              <a:buChar char="●"/>
              <a:defRPr sz="1100"/>
            </a:lvl1pPr>
            <a:lvl2pPr indent="-298450" lvl="1" marL="914400" rtl="0">
              <a:lnSpc>
                <a:spcPct val="100000"/>
              </a:lnSpc>
              <a:spcBef>
                <a:spcPts val="500"/>
              </a:spcBef>
              <a:spcAft>
                <a:spcPts val="0"/>
              </a:spcAft>
              <a:buSzPts val="1100"/>
              <a:buChar char="●"/>
              <a:defRPr sz="1100"/>
            </a:lvl2pPr>
            <a:lvl3pPr indent="-298450" lvl="2" marL="1371600" rtl="0">
              <a:lnSpc>
                <a:spcPct val="100000"/>
              </a:lnSpc>
              <a:spcBef>
                <a:spcPts val="500"/>
              </a:spcBef>
              <a:spcAft>
                <a:spcPts val="0"/>
              </a:spcAft>
              <a:buSzPts val="1100"/>
              <a:buChar char="○"/>
              <a:defRPr sz="1100"/>
            </a:lvl3pPr>
            <a:lvl4pPr indent="-298450" lvl="3" marL="1828800" rtl="0">
              <a:lnSpc>
                <a:spcPct val="100000"/>
              </a:lnSpc>
              <a:spcBef>
                <a:spcPts val="500"/>
              </a:spcBef>
              <a:spcAft>
                <a:spcPts val="0"/>
              </a:spcAft>
              <a:buSzPts val="1100"/>
              <a:buChar char="■"/>
              <a:defRPr sz="1100"/>
            </a:lvl4pPr>
            <a:lvl5pPr indent="-298450" lvl="4" marL="2286000" rtl="0">
              <a:lnSpc>
                <a:spcPct val="100000"/>
              </a:lnSpc>
              <a:spcBef>
                <a:spcPts val="500"/>
              </a:spcBef>
              <a:spcAft>
                <a:spcPts val="0"/>
              </a:spcAft>
              <a:buSzPts val="1100"/>
              <a:buChar char="○"/>
              <a:defRPr sz="1100"/>
            </a:lvl5pPr>
            <a:lvl6pPr indent="-298450" lvl="5" marL="2743200" rtl="0">
              <a:lnSpc>
                <a:spcPct val="100000"/>
              </a:lnSpc>
              <a:spcBef>
                <a:spcPts val="500"/>
              </a:spcBef>
              <a:spcAft>
                <a:spcPts val="0"/>
              </a:spcAft>
              <a:buSzPts val="1100"/>
              <a:buChar char="■"/>
              <a:defRPr sz="1100"/>
            </a:lvl6pPr>
            <a:lvl7pPr indent="-298450" lvl="6" marL="3200400" rtl="0">
              <a:lnSpc>
                <a:spcPct val="100000"/>
              </a:lnSpc>
              <a:spcBef>
                <a:spcPts val="500"/>
              </a:spcBef>
              <a:spcAft>
                <a:spcPts val="0"/>
              </a:spcAft>
              <a:buSzPts val="1100"/>
              <a:buChar char="●"/>
              <a:defRPr sz="1100"/>
            </a:lvl7pPr>
            <a:lvl8pPr indent="-298450" lvl="7" marL="3657600" rtl="0">
              <a:lnSpc>
                <a:spcPct val="100000"/>
              </a:lnSpc>
              <a:spcBef>
                <a:spcPts val="500"/>
              </a:spcBef>
              <a:spcAft>
                <a:spcPts val="0"/>
              </a:spcAft>
              <a:buSzPts val="1100"/>
              <a:buChar char="○"/>
              <a:defRPr sz="1100"/>
            </a:lvl8pPr>
            <a:lvl9pPr indent="-298450" lvl="8" marL="4114800" rtl="0">
              <a:lnSpc>
                <a:spcPct val="100000"/>
              </a:lnSpc>
              <a:spcBef>
                <a:spcPts val="500"/>
              </a:spcBef>
              <a:spcAft>
                <a:spcPts val="500"/>
              </a:spcAft>
              <a:buSzPts val="1100"/>
              <a:buChar char="■"/>
              <a:defRPr sz="1100"/>
            </a:lvl9pPr>
          </a:lstStyle>
          <a:p/>
        </p:txBody>
      </p:sp>
      <p:sp>
        <p:nvSpPr>
          <p:cNvPr id="1354" name="Google Shape;1354;p104"/>
          <p:cNvSpPr txBox="1"/>
          <p:nvPr>
            <p:ph idx="15" type="subTitle"/>
          </p:nvPr>
        </p:nvSpPr>
        <p:spPr>
          <a:xfrm>
            <a:off x="1325875" y="3376400"/>
            <a:ext cx="3246000" cy="311400"/>
          </a:xfrm>
          <a:prstGeom prst="rect">
            <a:avLst/>
          </a:prstGeom>
        </p:spPr>
        <p:txBody>
          <a:bodyPr anchorCtr="0" anchor="b" bIns="0" lIns="0" spcFirstLastPara="1" rIns="228600" wrap="square" tIns="0">
            <a:noAutofit/>
          </a:bodyPr>
          <a:lstStyle>
            <a:lvl1pPr lvl="0" rtl="0">
              <a:spcBef>
                <a:spcPts val="0"/>
              </a:spcBef>
              <a:spcAft>
                <a:spcPts val="0"/>
              </a:spcAft>
              <a:buSzPts val="1100"/>
              <a:buNone/>
              <a:defRPr b="1" sz="1100"/>
            </a:lvl1pPr>
            <a:lvl2pPr lvl="1" rtl="0">
              <a:spcBef>
                <a:spcPts val="0"/>
              </a:spcBef>
              <a:spcAft>
                <a:spcPts val="0"/>
              </a:spcAft>
              <a:buSzPts val="1400"/>
              <a:buNone/>
              <a:defRPr b="1"/>
            </a:lvl2pPr>
            <a:lvl3pPr lvl="2" rtl="0">
              <a:spcBef>
                <a:spcPts val="0"/>
              </a:spcBef>
              <a:spcAft>
                <a:spcPts val="0"/>
              </a:spcAft>
              <a:buSzPts val="1400"/>
              <a:buNone/>
              <a:defRPr b="1"/>
            </a:lvl3pPr>
            <a:lvl4pPr lvl="3" rtl="0">
              <a:spcBef>
                <a:spcPts val="0"/>
              </a:spcBef>
              <a:spcAft>
                <a:spcPts val="0"/>
              </a:spcAft>
              <a:buSzPts val="1400"/>
              <a:buNone/>
              <a:defRPr b="1"/>
            </a:lvl4pPr>
            <a:lvl5pPr lvl="4" rtl="0">
              <a:spcBef>
                <a:spcPts val="0"/>
              </a:spcBef>
              <a:spcAft>
                <a:spcPts val="0"/>
              </a:spcAft>
              <a:buSzPts val="1400"/>
              <a:buNone/>
              <a:defRPr b="1"/>
            </a:lvl5pPr>
            <a:lvl6pPr lvl="5" rtl="0">
              <a:spcBef>
                <a:spcPts val="0"/>
              </a:spcBef>
              <a:spcAft>
                <a:spcPts val="0"/>
              </a:spcAft>
              <a:buSzPts val="1400"/>
              <a:buNone/>
              <a:defRPr b="1"/>
            </a:lvl6pPr>
            <a:lvl7pPr lvl="6" rtl="0">
              <a:spcBef>
                <a:spcPts val="0"/>
              </a:spcBef>
              <a:spcAft>
                <a:spcPts val="0"/>
              </a:spcAft>
              <a:buSzPts val="1400"/>
              <a:buNone/>
              <a:defRPr b="1"/>
            </a:lvl7pPr>
            <a:lvl8pPr lvl="7" rtl="0">
              <a:spcBef>
                <a:spcPts val="0"/>
              </a:spcBef>
              <a:spcAft>
                <a:spcPts val="0"/>
              </a:spcAft>
              <a:buSzPts val="1400"/>
              <a:buNone/>
              <a:defRPr b="1"/>
            </a:lvl8pPr>
            <a:lvl9pPr lvl="8" rtl="0">
              <a:spcBef>
                <a:spcPts val="0"/>
              </a:spcBef>
              <a:spcAft>
                <a:spcPts val="0"/>
              </a:spcAft>
              <a:buSzPts val="1400"/>
              <a:buNone/>
              <a:defRPr b="1"/>
            </a:lvl9pPr>
          </a:lstStyle>
          <a:p/>
        </p:txBody>
      </p:sp>
      <p:grpSp>
        <p:nvGrpSpPr>
          <p:cNvPr id="1355" name="Google Shape;1355;p104"/>
          <p:cNvGrpSpPr/>
          <p:nvPr/>
        </p:nvGrpSpPr>
        <p:grpSpPr>
          <a:xfrm>
            <a:off x="8648263" y="4659742"/>
            <a:ext cx="313719" cy="338062"/>
            <a:chOff x="3976677" y="2333625"/>
            <a:chExt cx="876309" cy="944307"/>
          </a:xfrm>
        </p:grpSpPr>
        <p:sp>
          <p:nvSpPr>
            <p:cNvPr id="1356" name="Google Shape;1356;p104"/>
            <p:cNvSpPr/>
            <p:nvPr/>
          </p:nvSpPr>
          <p:spPr>
            <a:xfrm>
              <a:off x="4035170" y="3055143"/>
              <a:ext cx="193738" cy="222789"/>
            </a:xfrm>
            <a:custGeom>
              <a:rect b="b" l="l" r="r" t="t"/>
              <a:pathLst>
                <a:path extrusionOk="0" h="222789" w="193738">
                  <a:moveTo>
                    <a:pt x="0" y="0"/>
                  </a:moveTo>
                  <a:lnTo>
                    <a:pt x="0" y="222790"/>
                  </a:lnTo>
                  <a:lnTo>
                    <a:pt x="193739" y="110966"/>
                  </a:lnTo>
                  <a:cubicBezTo>
                    <a:pt x="119253" y="94869"/>
                    <a:pt x="51626" y="56102"/>
                    <a:pt x="0" y="0"/>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357" name="Google Shape;1357;p104"/>
            <p:cNvSpPr/>
            <p:nvPr/>
          </p:nvSpPr>
          <p:spPr>
            <a:xfrm>
              <a:off x="4035170" y="2333625"/>
              <a:ext cx="192309" cy="221456"/>
            </a:xfrm>
            <a:custGeom>
              <a:rect b="b" l="l" r="r" t="t"/>
              <a:pathLst>
                <a:path extrusionOk="0" h="221456" w="192309">
                  <a:moveTo>
                    <a:pt x="192310" y="110871"/>
                  </a:moveTo>
                  <a:lnTo>
                    <a:pt x="0" y="0"/>
                  </a:lnTo>
                  <a:lnTo>
                    <a:pt x="0" y="221456"/>
                  </a:lnTo>
                  <a:cubicBezTo>
                    <a:pt x="51340" y="165830"/>
                    <a:pt x="118396" y="127254"/>
                    <a:pt x="192310" y="110776"/>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358" name="Google Shape;1358;p104"/>
            <p:cNvSpPr/>
            <p:nvPr/>
          </p:nvSpPr>
          <p:spPr>
            <a:xfrm>
              <a:off x="4658772" y="2693955"/>
              <a:ext cx="194214" cy="223932"/>
            </a:xfrm>
            <a:custGeom>
              <a:rect b="b" l="l" r="r" t="t"/>
              <a:pathLst>
                <a:path extrusionOk="0" h="223932" w="194214">
                  <a:moveTo>
                    <a:pt x="194215" y="111823"/>
                  </a:moveTo>
                  <a:lnTo>
                    <a:pt x="571" y="0"/>
                  </a:lnTo>
                  <a:cubicBezTo>
                    <a:pt x="23527" y="72962"/>
                    <a:pt x="23336" y="151162"/>
                    <a:pt x="0" y="223933"/>
                  </a:cubicBezTo>
                  <a:lnTo>
                    <a:pt x="194215" y="111823"/>
                  </a:ln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359" name="Google Shape;1359;p104"/>
            <p:cNvSpPr/>
            <p:nvPr/>
          </p:nvSpPr>
          <p:spPr>
            <a:xfrm>
              <a:off x="4162710" y="2473071"/>
              <a:ext cx="213931" cy="38194"/>
            </a:xfrm>
            <a:custGeom>
              <a:rect b="b" l="l" r="r" t="t"/>
              <a:pathLst>
                <a:path extrusionOk="0" h="38194" w="213931">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360" name="Google Shape;1360;p104"/>
            <p:cNvSpPr/>
            <p:nvPr/>
          </p:nvSpPr>
          <p:spPr>
            <a:xfrm>
              <a:off x="4190237" y="2747390"/>
              <a:ext cx="341566" cy="205551"/>
            </a:xfrm>
            <a:custGeom>
              <a:rect b="b" l="l" r="r" t="t"/>
              <a:pathLst>
                <a:path extrusionOk="0" h="205551" w="341566">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361" name="Google Shape;1361;p104"/>
            <p:cNvSpPr/>
            <p:nvPr/>
          </p:nvSpPr>
          <p:spPr>
            <a:xfrm>
              <a:off x="3976677" y="2590990"/>
              <a:ext cx="162696" cy="448246"/>
            </a:xfrm>
            <a:custGeom>
              <a:rect b="b" l="l" r="r" t="t"/>
              <a:pathLst>
                <a:path extrusionOk="0" h="448246" w="162696">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362" name="Google Shape;1362;p104"/>
            <p:cNvSpPr/>
            <p:nvPr/>
          </p:nvSpPr>
          <p:spPr>
            <a:xfrm>
              <a:off x="4326349" y="2646711"/>
              <a:ext cx="159924" cy="112999"/>
            </a:xfrm>
            <a:custGeom>
              <a:rect b="b" l="l" r="r" t="t"/>
              <a:pathLst>
                <a:path extrusionOk="0" h="112999" w="159924">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363" name="Google Shape;1363;p104"/>
            <p:cNvSpPr/>
            <p:nvPr/>
          </p:nvSpPr>
          <p:spPr>
            <a:xfrm>
              <a:off x="4323301" y="2511614"/>
              <a:ext cx="173545" cy="83757"/>
            </a:xfrm>
            <a:custGeom>
              <a:rect b="b" l="l" r="r" t="t"/>
              <a:pathLst>
                <a:path extrusionOk="0" h="83757" w="173545">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364" name="Google Shape;1364;p104"/>
            <p:cNvSpPr/>
            <p:nvPr/>
          </p:nvSpPr>
          <p:spPr>
            <a:xfrm>
              <a:off x="4108132" y="2918650"/>
              <a:ext cx="426243" cy="216666"/>
            </a:xfrm>
            <a:custGeom>
              <a:rect b="b" l="l" r="r" t="t"/>
              <a:pathLst>
                <a:path extrusionOk="0" h="216666" w="426243">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365" name="Google Shape;1365;p104"/>
            <p:cNvSpPr/>
            <p:nvPr/>
          </p:nvSpPr>
          <p:spPr>
            <a:xfrm>
              <a:off x="4452841" y="2585466"/>
              <a:ext cx="90501" cy="139636"/>
            </a:xfrm>
            <a:custGeom>
              <a:rect b="b" l="l" r="r" t="t"/>
              <a:pathLst>
                <a:path extrusionOk="0" h="139636" w="90501">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366" name="Google Shape;1366;p104"/>
            <p:cNvSpPr/>
            <p:nvPr/>
          </p:nvSpPr>
          <p:spPr>
            <a:xfrm>
              <a:off x="4535518" y="2643854"/>
              <a:ext cx="69898" cy="229933"/>
            </a:xfrm>
            <a:custGeom>
              <a:rect b="b" l="l" r="r" t="t"/>
              <a:pathLst>
                <a:path extrusionOk="0" h="229933" w="69898">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367" name="Google Shape;1367;p104"/>
            <p:cNvSpPr/>
            <p:nvPr/>
          </p:nvSpPr>
          <p:spPr>
            <a:xfrm>
              <a:off x="4270995" y="2555652"/>
              <a:ext cx="120696" cy="135921"/>
            </a:xfrm>
            <a:custGeom>
              <a:rect b="b" l="l" r="r" t="t"/>
              <a:pathLst>
                <a:path extrusionOk="0" h="135921" w="120696">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368" name="Google Shape;1368;p104"/>
            <p:cNvSpPr/>
            <p:nvPr/>
          </p:nvSpPr>
          <p:spPr>
            <a:xfrm>
              <a:off x="4568665" y="2778061"/>
              <a:ext cx="70418" cy="231362"/>
            </a:xfrm>
            <a:custGeom>
              <a:rect b="b" l="l" r="r" t="t"/>
              <a:pathLst>
                <a:path extrusionOk="0" h="231362" w="70418">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369" name="Google Shape;1369;p104"/>
            <p:cNvSpPr/>
            <p:nvPr/>
          </p:nvSpPr>
          <p:spPr>
            <a:xfrm>
              <a:off x="4084604" y="2536316"/>
              <a:ext cx="186595" cy="320612"/>
            </a:xfrm>
            <a:custGeom>
              <a:rect b="b" l="l" r="r" t="t"/>
              <a:pathLst>
                <a:path extrusionOk="0" h="320612" w="186595">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grpSp>
      <p:sp>
        <p:nvSpPr>
          <p:cNvPr id="1370" name="Google Shape;1370;p104"/>
          <p:cNvSpPr txBox="1"/>
          <p:nvPr/>
        </p:nvSpPr>
        <p:spPr>
          <a:xfrm>
            <a:off x="0" y="4969700"/>
            <a:ext cx="351900" cy="1833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fld id="{00000000-1234-1234-1234-123412341234}" type="slidenum">
              <a:rPr lang="en" sz="700">
                <a:solidFill>
                  <a:schemeClr val="accent1"/>
                </a:solidFill>
                <a:latin typeface="Open Sans"/>
                <a:ea typeface="Open Sans"/>
                <a:cs typeface="Open Sans"/>
                <a:sym typeface="Open Sans"/>
              </a:rPr>
              <a:t>‹#›</a:t>
            </a:fld>
            <a:endParaRPr sz="700">
              <a:solidFill>
                <a:schemeClr val="accent1"/>
              </a:solidFill>
              <a:latin typeface="Open Sans"/>
              <a:ea typeface="Open Sans"/>
              <a:cs typeface="Open Sans"/>
              <a:sym typeface="Open Sans"/>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5 - Content - Big Numbers - Blue">
  <p:cSld name="CUSTOM_1_1_1_1_1">
    <p:bg>
      <p:bgPr>
        <a:solidFill>
          <a:schemeClr val="dk1"/>
        </a:solidFill>
      </p:bgPr>
    </p:bg>
    <p:spTree>
      <p:nvGrpSpPr>
        <p:cNvPr id="1371" name="Shape 1371"/>
        <p:cNvGrpSpPr/>
        <p:nvPr/>
      </p:nvGrpSpPr>
      <p:grpSpPr>
        <a:xfrm>
          <a:off x="0" y="0"/>
          <a:ext cx="0" cy="0"/>
          <a:chOff x="0" y="0"/>
          <a:chExt cx="0" cy="0"/>
        </a:xfrm>
      </p:grpSpPr>
      <p:sp>
        <p:nvSpPr>
          <p:cNvPr id="1372" name="Google Shape;1372;p105"/>
          <p:cNvSpPr txBox="1"/>
          <p:nvPr>
            <p:ph idx="1" type="subTitle"/>
          </p:nvPr>
        </p:nvSpPr>
        <p:spPr>
          <a:xfrm>
            <a:off x="676650" y="3200250"/>
            <a:ext cx="7790400" cy="649200"/>
          </a:xfrm>
          <a:prstGeom prst="rect">
            <a:avLst/>
          </a:prstGeom>
          <a:noFill/>
        </p:spPr>
        <p:txBody>
          <a:bodyPr anchorCtr="0" anchor="ctr" bIns="0" lIns="320025" spcFirstLastPara="1" rIns="320025" wrap="square" tIns="0">
            <a:noAutofit/>
          </a:bodyPr>
          <a:lstStyle>
            <a:lvl1pPr lvl="0" rtl="0" algn="ctr">
              <a:spcBef>
                <a:spcPts val="0"/>
              </a:spcBef>
              <a:spcAft>
                <a:spcPts val="0"/>
              </a:spcAft>
              <a:buClr>
                <a:schemeClr val="lt1"/>
              </a:buClr>
              <a:buSzPts val="1200"/>
              <a:buNone/>
              <a:defRPr sz="1200">
                <a:solidFill>
                  <a:schemeClr val="lt1"/>
                </a:solidFill>
              </a:defRPr>
            </a:lvl1pPr>
            <a:lvl2pPr lvl="1" rtl="0" algn="ctr">
              <a:spcBef>
                <a:spcPts val="1600"/>
              </a:spcBef>
              <a:spcAft>
                <a:spcPts val="0"/>
              </a:spcAft>
              <a:buSzPts val="1400"/>
              <a:buNone/>
              <a:defRPr/>
            </a:lvl2pPr>
            <a:lvl3pPr lvl="2" rtl="0" algn="ctr">
              <a:spcBef>
                <a:spcPts val="1600"/>
              </a:spcBef>
              <a:spcAft>
                <a:spcPts val="0"/>
              </a:spcAft>
              <a:buSzPts val="1400"/>
              <a:buNone/>
              <a:defRPr/>
            </a:lvl3pPr>
            <a:lvl4pPr lvl="3" rtl="0" algn="ctr">
              <a:spcBef>
                <a:spcPts val="1600"/>
              </a:spcBef>
              <a:spcAft>
                <a:spcPts val="0"/>
              </a:spcAft>
              <a:buSzPts val="1400"/>
              <a:buNone/>
              <a:defRPr/>
            </a:lvl4pPr>
            <a:lvl5pPr lvl="4" rtl="0" algn="ctr">
              <a:spcBef>
                <a:spcPts val="1600"/>
              </a:spcBef>
              <a:spcAft>
                <a:spcPts val="0"/>
              </a:spcAft>
              <a:buSzPts val="1400"/>
              <a:buNone/>
              <a:defRPr/>
            </a:lvl5pPr>
            <a:lvl6pPr lvl="5" rtl="0" algn="ctr">
              <a:spcBef>
                <a:spcPts val="1600"/>
              </a:spcBef>
              <a:spcAft>
                <a:spcPts val="0"/>
              </a:spcAft>
              <a:buSzPts val="1400"/>
              <a:buNone/>
              <a:defRPr/>
            </a:lvl6pPr>
            <a:lvl7pPr lvl="6" rtl="0" algn="ctr">
              <a:spcBef>
                <a:spcPts val="1600"/>
              </a:spcBef>
              <a:spcAft>
                <a:spcPts val="0"/>
              </a:spcAft>
              <a:buSzPts val="1400"/>
              <a:buNone/>
              <a:defRPr/>
            </a:lvl7pPr>
            <a:lvl8pPr lvl="7" rtl="0" algn="ctr">
              <a:spcBef>
                <a:spcPts val="1600"/>
              </a:spcBef>
              <a:spcAft>
                <a:spcPts val="0"/>
              </a:spcAft>
              <a:buSzPts val="1400"/>
              <a:buNone/>
              <a:defRPr/>
            </a:lvl8pPr>
            <a:lvl9pPr lvl="8" rtl="0" algn="ctr">
              <a:spcBef>
                <a:spcPts val="1600"/>
              </a:spcBef>
              <a:spcAft>
                <a:spcPts val="1600"/>
              </a:spcAft>
              <a:buSzPts val="1400"/>
              <a:buNone/>
              <a:defRPr/>
            </a:lvl9pPr>
          </a:lstStyle>
          <a:p/>
        </p:txBody>
      </p:sp>
      <p:sp>
        <p:nvSpPr>
          <p:cNvPr id="1373" name="Google Shape;1373;p105"/>
          <p:cNvSpPr txBox="1"/>
          <p:nvPr>
            <p:ph hasCustomPrompt="1" type="title"/>
          </p:nvPr>
        </p:nvSpPr>
        <p:spPr>
          <a:xfrm>
            <a:off x="676650" y="1287925"/>
            <a:ext cx="7790400" cy="1922700"/>
          </a:xfrm>
          <a:prstGeom prst="rect">
            <a:avLst/>
          </a:prstGeom>
          <a:noFill/>
        </p:spPr>
        <p:txBody>
          <a:bodyPr anchorCtr="0" anchor="ctr" bIns="0" lIns="0" spcFirstLastPara="1" rIns="0" wrap="square" tIns="649200">
            <a:noAutofit/>
          </a:bodyPr>
          <a:lstStyle>
            <a:lvl1pPr lvl="0" rtl="0" algn="ctr">
              <a:spcBef>
                <a:spcPts val="0"/>
              </a:spcBef>
              <a:spcAft>
                <a:spcPts val="0"/>
              </a:spcAft>
              <a:buClr>
                <a:schemeClr val="lt1"/>
              </a:buClr>
              <a:buSzPts val="7200"/>
              <a:buNone/>
              <a:defRPr sz="7200">
                <a:solidFill>
                  <a:schemeClr val="lt1"/>
                </a:solidFill>
              </a:defRPr>
            </a:lvl1pPr>
            <a:lvl2pPr lvl="1" rtl="0" algn="ctr">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2pPr>
            <a:lvl3pPr lvl="2" rtl="0" algn="ctr">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3pPr>
            <a:lvl4pPr lvl="3" rtl="0" algn="ctr">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4pPr>
            <a:lvl5pPr lvl="4" rtl="0" algn="ctr">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5pPr>
            <a:lvl6pPr lvl="5" rtl="0" algn="ctr">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6pPr>
            <a:lvl7pPr lvl="6" rtl="0" algn="ctr">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7pPr>
            <a:lvl8pPr lvl="7" rtl="0" algn="ctr">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8pPr>
            <a:lvl9pPr lvl="8" rtl="0" algn="ctr">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9pPr>
          </a:lstStyle>
          <a:p>
            <a:r>
              <a:t>xx%</a:t>
            </a:r>
          </a:p>
        </p:txBody>
      </p:sp>
      <p:sp>
        <p:nvSpPr>
          <p:cNvPr id="1374" name="Google Shape;1374;p105"/>
          <p:cNvSpPr txBox="1"/>
          <p:nvPr>
            <p:ph idx="2" type="title"/>
          </p:nvPr>
        </p:nvSpPr>
        <p:spPr>
          <a:xfrm>
            <a:off x="676650" y="0"/>
            <a:ext cx="7790700" cy="1289400"/>
          </a:xfrm>
          <a:prstGeom prst="rect">
            <a:avLst/>
          </a:prstGeom>
          <a:noFill/>
        </p:spPr>
        <p:txBody>
          <a:bodyPr anchorCtr="0" anchor="b" bIns="182875" lIns="0" spcFirstLastPara="1" rIns="0" wrap="square" tIns="91425">
            <a:noAutofit/>
          </a:bodyPr>
          <a:lstStyle>
            <a:lvl1pPr lvl="0" rtl="0" algn="ctr">
              <a:spcBef>
                <a:spcPts val="0"/>
              </a:spcBef>
              <a:spcAft>
                <a:spcPts val="0"/>
              </a:spcAft>
              <a:buClr>
                <a:schemeClr val="lt1"/>
              </a:buClr>
              <a:buSzPts val="3200"/>
              <a:buNone/>
              <a:defRPr sz="3200">
                <a:solidFill>
                  <a:schemeClr val="lt1"/>
                </a:solidFill>
              </a:defRPr>
            </a:lvl1pPr>
            <a:lvl2pPr lvl="1" rtl="0" algn="ctr">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rtl="0" algn="ctr">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rtl="0" algn="ctr">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rtl="0" algn="ctr">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rtl="0" algn="ctr">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rtl="0" algn="ctr">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rtl="0" algn="ctr">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rtl="0" algn="ctr">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p:txBody>
      </p:sp>
      <p:sp>
        <p:nvSpPr>
          <p:cNvPr id="1375" name="Google Shape;1375;p105"/>
          <p:cNvSpPr txBox="1"/>
          <p:nvPr>
            <p:ph idx="3" type="subTitle"/>
          </p:nvPr>
        </p:nvSpPr>
        <p:spPr>
          <a:xfrm>
            <a:off x="676650" y="1449300"/>
            <a:ext cx="7790700" cy="320100"/>
          </a:xfrm>
          <a:prstGeom prst="rect">
            <a:avLst/>
          </a:prstGeom>
          <a:noFill/>
        </p:spPr>
        <p:txBody>
          <a:bodyPr anchorCtr="0" anchor="t" bIns="0" lIns="0" spcFirstLastPara="1" rIns="320025" wrap="square" tIns="0">
            <a:noAutofit/>
          </a:bodyPr>
          <a:lstStyle>
            <a:lvl1pPr lvl="0" rtl="0" algn="ctr">
              <a:spcBef>
                <a:spcPts val="0"/>
              </a:spcBef>
              <a:spcAft>
                <a:spcPts val="0"/>
              </a:spcAft>
              <a:buClr>
                <a:schemeClr val="lt1"/>
              </a:buClr>
              <a:buSzPts val="1800"/>
              <a:buNone/>
              <a:defRPr>
                <a:solidFill>
                  <a:schemeClr val="lt1"/>
                </a:solidFill>
              </a:defRPr>
            </a:lvl1pPr>
            <a:lvl2pPr lvl="1" rtl="0" algn="ctr">
              <a:spcBef>
                <a:spcPts val="0"/>
              </a:spcBef>
              <a:spcAft>
                <a:spcPts val="0"/>
              </a:spcAft>
              <a:buClr>
                <a:schemeClr val="lt1"/>
              </a:buClr>
              <a:buSzPts val="1400"/>
              <a:buNone/>
              <a:defRPr>
                <a:solidFill>
                  <a:schemeClr val="lt1"/>
                </a:solidFill>
              </a:defRPr>
            </a:lvl2pPr>
            <a:lvl3pPr lvl="2" rtl="0" algn="ctr">
              <a:spcBef>
                <a:spcPts val="0"/>
              </a:spcBef>
              <a:spcAft>
                <a:spcPts val="0"/>
              </a:spcAft>
              <a:buClr>
                <a:schemeClr val="lt1"/>
              </a:buClr>
              <a:buSzPts val="1400"/>
              <a:buNone/>
              <a:defRPr>
                <a:solidFill>
                  <a:schemeClr val="lt1"/>
                </a:solidFill>
              </a:defRPr>
            </a:lvl3pPr>
            <a:lvl4pPr lvl="3" rtl="0" algn="ctr">
              <a:spcBef>
                <a:spcPts val="0"/>
              </a:spcBef>
              <a:spcAft>
                <a:spcPts val="0"/>
              </a:spcAft>
              <a:buClr>
                <a:schemeClr val="lt1"/>
              </a:buClr>
              <a:buSzPts val="1400"/>
              <a:buNone/>
              <a:defRPr>
                <a:solidFill>
                  <a:schemeClr val="lt1"/>
                </a:solidFill>
              </a:defRPr>
            </a:lvl4pPr>
            <a:lvl5pPr lvl="4" rtl="0" algn="ctr">
              <a:spcBef>
                <a:spcPts val="0"/>
              </a:spcBef>
              <a:spcAft>
                <a:spcPts val="0"/>
              </a:spcAft>
              <a:buClr>
                <a:schemeClr val="lt1"/>
              </a:buClr>
              <a:buSzPts val="1400"/>
              <a:buNone/>
              <a:defRPr>
                <a:solidFill>
                  <a:schemeClr val="lt1"/>
                </a:solidFill>
              </a:defRPr>
            </a:lvl5pPr>
            <a:lvl6pPr lvl="5" rtl="0" algn="ctr">
              <a:spcBef>
                <a:spcPts val="0"/>
              </a:spcBef>
              <a:spcAft>
                <a:spcPts val="0"/>
              </a:spcAft>
              <a:buClr>
                <a:schemeClr val="lt1"/>
              </a:buClr>
              <a:buSzPts val="1400"/>
              <a:buNone/>
              <a:defRPr>
                <a:solidFill>
                  <a:schemeClr val="lt1"/>
                </a:solidFill>
              </a:defRPr>
            </a:lvl6pPr>
            <a:lvl7pPr lvl="6" rtl="0" algn="ctr">
              <a:spcBef>
                <a:spcPts val="0"/>
              </a:spcBef>
              <a:spcAft>
                <a:spcPts val="0"/>
              </a:spcAft>
              <a:buClr>
                <a:schemeClr val="lt1"/>
              </a:buClr>
              <a:buSzPts val="1400"/>
              <a:buNone/>
              <a:defRPr>
                <a:solidFill>
                  <a:schemeClr val="lt1"/>
                </a:solidFill>
              </a:defRPr>
            </a:lvl7pPr>
            <a:lvl8pPr lvl="7" rtl="0" algn="ctr">
              <a:spcBef>
                <a:spcPts val="0"/>
              </a:spcBef>
              <a:spcAft>
                <a:spcPts val="0"/>
              </a:spcAft>
              <a:buClr>
                <a:schemeClr val="lt1"/>
              </a:buClr>
              <a:buSzPts val="1400"/>
              <a:buNone/>
              <a:defRPr>
                <a:solidFill>
                  <a:schemeClr val="lt1"/>
                </a:solidFill>
              </a:defRPr>
            </a:lvl8pPr>
            <a:lvl9pPr lvl="8" rtl="0" algn="ctr">
              <a:spcBef>
                <a:spcPts val="0"/>
              </a:spcBef>
              <a:spcAft>
                <a:spcPts val="0"/>
              </a:spcAft>
              <a:buClr>
                <a:schemeClr val="lt1"/>
              </a:buClr>
              <a:buSzPts val="1400"/>
              <a:buNone/>
              <a:defRPr>
                <a:solidFill>
                  <a:schemeClr val="lt1"/>
                </a:solidFill>
              </a:defRPr>
            </a:lvl9pPr>
          </a:lstStyle>
          <a:p/>
        </p:txBody>
      </p:sp>
      <p:sp>
        <p:nvSpPr>
          <p:cNvPr id="1376" name="Google Shape;1376;p105"/>
          <p:cNvSpPr txBox="1"/>
          <p:nvPr/>
        </p:nvSpPr>
        <p:spPr>
          <a:xfrm>
            <a:off x="0" y="4969700"/>
            <a:ext cx="351900" cy="1833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fld id="{00000000-1234-1234-1234-123412341234}" type="slidenum">
              <a:rPr lang="en" sz="700">
                <a:solidFill>
                  <a:srgbClr val="FFFFFF"/>
                </a:solidFill>
                <a:latin typeface="Open Sans"/>
                <a:ea typeface="Open Sans"/>
                <a:cs typeface="Open Sans"/>
                <a:sym typeface="Open Sans"/>
              </a:rPr>
              <a:t>‹#›</a:t>
            </a:fld>
            <a:endParaRPr sz="700">
              <a:solidFill>
                <a:srgbClr val="FFFFFF"/>
              </a:solidFill>
              <a:latin typeface="Open Sans"/>
              <a:ea typeface="Open Sans"/>
              <a:cs typeface="Open Sans"/>
              <a:sym typeface="Open Sans"/>
            </a:endParaRPr>
          </a:p>
        </p:txBody>
      </p:sp>
      <p:grpSp>
        <p:nvGrpSpPr>
          <p:cNvPr id="1377" name="Google Shape;1377;p105"/>
          <p:cNvGrpSpPr/>
          <p:nvPr/>
        </p:nvGrpSpPr>
        <p:grpSpPr>
          <a:xfrm>
            <a:off x="8648263" y="4659742"/>
            <a:ext cx="313719" cy="338062"/>
            <a:chOff x="3976677" y="2333625"/>
            <a:chExt cx="876309" cy="944307"/>
          </a:xfrm>
        </p:grpSpPr>
        <p:sp>
          <p:nvSpPr>
            <p:cNvPr id="1378" name="Google Shape;1378;p105"/>
            <p:cNvSpPr/>
            <p:nvPr/>
          </p:nvSpPr>
          <p:spPr>
            <a:xfrm>
              <a:off x="4035170" y="3055143"/>
              <a:ext cx="193738" cy="222789"/>
            </a:xfrm>
            <a:custGeom>
              <a:rect b="b" l="l" r="r" t="t"/>
              <a:pathLst>
                <a:path extrusionOk="0" h="222789" w="193738">
                  <a:moveTo>
                    <a:pt x="0" y="0"/>
                  </a:moveTo>
                  <a:lnTo>
                    <a:pt x="0" y="222790"/>
                  </a:lnTo>
                  <a:lnTo>
                    <a:pt x="193739" y="110966"/>
                  </a:lnTo>
                  <a:cubicBezTo>
                    <a:pt x="119253" y="94869"/>
                    <a:pt x="51626" y="56102"/>
                    <a:pt x="0" y="0"/>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379" name="Google Shape;1379;p105"/>
            <p:cNvSpPr/>
            <p:nvPr/>
          </p:nvSpPr>
          <p:spPr>
            <a:xfrm>
              <a:off x="4035170" y="2333625"/>
              <a:ext cx="192309" cy="221456"/>
            </a:xfrm>
            <a:custGeom>
              <a:rect b="b" l="l" r="r" t="t"/>
              <a:pathLst>
                <a:path extrusionOk="0" h="221456" w="192309">
                  <a:moveTo>
                    <a:pt x="192310" y="110871"/>
                  </a:moveTo>
                  <a:lnTo>
                    <a:pt x="0" y="0"/>
                  </a:lnTo>
                  <a:lnTo>
                    <a:pt x="0" y="221456"/>
                  </a:lnTo>
                  <a:cubicBezTo>
                    <a:pt x="51340" y="165830"/>
                    <a:pt x="118396" y="127254"/>
                    <a:pt x="192310" y="110776"/>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380" name="Google Shape;1380;p105"/>
            <p:cNvSpPr/>
            <p:nvPr/>
          </p:nvSpPr>
          <p:spPr>
            <a:xfrm>
              <a:off x="4658772" y="2693955"/>
              <a:ext cx="194214" cy="223932"/>
            </a:xfrm>
            <a:custGeom>
              <a:rect b="b" l="l" r="r" t="t"/>
              <a:pathLst>
                <a:path extrusionOk="0" h="223932" w="194214">
                  <a:moveTo>
                    <a:pt x="194215" y="111823"/>
                  </a:moveTo>
                  <a:lnTo>
                    <a:pt x="571" y="0"/>
                  </a:lnTo>
                  <a:cubicBezTo>
                    <a:pt x="23527" y="72962"/>
                    <a:pt x="23336" y="151162"/>
                    <a:pt x="0" y="223933"/>
                  </a:cubicBezTo>
                  <a:lnTo>
                    <a:pt x="194215" y="111823"/>
                  </a:ln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381" name="Google Shape;1381;p105"/>
            <p:cNvSpPr/>
            <p:nvPr/>
          </p:nvSpPr>
          <p:spPr>
            <a:xfrm>
              <a:off x="4162710" y="2473071"/>
              <a:ext cx="213931" cy="38194"/>
            </a:xfrm>
            <a:custGeom>
              <a:rect b="b" l="l" r="r" t="t"/>
              <a:pathLst>
                <a:path extrusionOk="0" h="38194" w="213931">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382" name="Google Shape;1382;p105"/>
            <p:cNvSpPr/>
            <p:nvPr/>
          </p:nvSpPr>
          <p:spPr>
            <a:xfrm>
              <a:off x="4190237" y="2747390"/>
              <a:ext cx="341566" cy="205551"/>
            </a:xfrm>
            <a:custGeom>
              <a:rect b="b" l="l" r="r" t="t"/>
              <a:pathLst>
                <a:path extrusionOk="0" h="205551" w="341566">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383" name="Google Shape;1383;p105"/>
            <p:cNvSpPr/>
            <p:nvPr/>
          </p:nvSpPr>
          <p:spPr>
            <a:xfrm>
              <a:off x="3976677" y="2590990"/>
              <a:ext cx="162696" cy="448246"/>
            </a:xfrm>
            <a:custGeom>
              <a:rect b="b" l="l" r="r" t="t"/>
              <a:pathLst>
                <a:path extrusionOk="0" h="448246" w="162696">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384" name="Google Shape;1384;p105"/>
            <p:cNvSpPr/>
            <p:nvPr/>
          </p:nvSpPr>
          <p:spPr>
            <a:xfrm>
              <a:off x="4326349" y="2646711"/>
              <a:ext cx="159924" cy="112999"/>
            </a:xfrm>
            <a:custGeom>
              <a:rect b="b" l="l" r="r" t="t"/>
              <a:pathLst>
                <a:path extrusionOk="0" h="112999" w="159924">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385" name="Google Shape;1385;p105"/>
            <p:cNvSpPr/>
            <p:nvPr/>
          </p:nvSpPr>
          <p:spPr>
            <a:xfrm>
              <a:off x="4323301" y="2511614"/>
              <a:ext cx="173545" cy="83757"/>
            </a:xfrm>
            <a:custGeom>
              <a:rect b="b" l="l" r="r" t="t"/>
              <a:pathLst>
                <a:path extrusionOk="0" h="83757" w="173545">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386" name="Google Shape;1386;p105"/>
            <p:cNvSpPr/>
            <p:nvPr/>
          </p:nvSpPr>
          <p:spPr>
            <a:xfrm>
              <a:off x="4108132" y="2918650"/>
              <a:ext cx="426243" cy="216666"/>
            </a:xfrm>
            <a:custGeom>
              <a:rect b="b" l="l" r="r" t="t"/>
              <a:pathLst>
                <a:path extrusionOk="0" h="216666" w="426243">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387" name="Google Shape;1387;p105"/>
            <p:cNvSpPr/>
            <p:nvPr/>
          </p:nvSpPr>
          <p:spPr>
            <a:xfrm>
              <a:off x="4452841" y="2585466"/>
              <a:ext cx="90501" cy="139636"/>
            </a:xfrm>
            <a:custGeom>
              <a:rect b="b" l="l" r="r" t="t"/>
              <a:pathLst>
                <a:path extrusionOk="0" h="139636" w="90501">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388" name="Google Shape;1388;p105"/>
            <p:cNvSpPr/>
            <p:nvPr/>
          </p:nvSpPr>
          <p:spPr>
            <a:xfrm>
              <a:off x="4535518" y="2643854"/>
              <a:ext cx="69898" cy="229933"/>
            </a:xfrm>
            <a:custGeom>
              <a:rect b="b" l="l" r="r" t="t"/>
              <a:pathLst>
                <a:path extrusionOk="0" h="229933" w="69898">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389" name="Google Shape;1389;p105"/>
            <p:cNvSpPr/>
            <p:nvPr/>
          </p:nvSpPr>
          <p:spPr>
            <a:xfrm>
              <a:off x="4270995" y="2555652"/>
              <a:ext cx="120696" cy="135921"/>
            </a:xfrm>
            <a:custGeom>
              <a:rect b="b" l="l" r="r" t="t"/>
              <a:pathLst>
                <a:path extrusionOk="0" h="135921" w="120696">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390" name="Google Shape;1390;p105"/>
            <p:cNvSpPr/>
            <p:nvPr/>
          </p:nvSpPr>
          <p:spPr>
            <a:xfrm>
              <a:off x="4568665" y="2778061"/>
              <a:ext cx="70418" cy="231362"/>
            </a:xfrm>
            <a:custGeom>
              <a:rect b="b" l="l" r="r" t="t"/>
              <a:pathLst>
                <a:path extrusionOk="0" h="231362" w="70418">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391" name="Google Shape;1391;p105"/>
            <p:cNvSpPr/>
            <p:nvPr/>
          </p:nvSpPr>
          <p:spPr>
            <a:xfrm>
              <a:off x="4084604" y="2536316"/>
              <a:ext cx="186595" cy="320612"/>
            </a:xfrm>
            <a:custGeom>
              <a:rect b="b" l="l" r="r" t="t"/>
              <a:pathLst>
                <a:path extrusionOk="0" h="320612" w="186595">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grpSp>
    </p:spTree>
  </p:cSld>
  <p:clrMapOvr>
    <a:masterClrMapping/>
  </p:clrMapOvr>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5 - Content - Big Numbers - Grey">
  <p:cSld name="CUSTOM_1_1_1_1_1_1">
    <p:bg>
      <p:bgPr>
        <a:solidFill>
          <a:schemeClr val="lt2"/>
        </a:solidFill>
      </p:bgPr>
    </p:bg>
    <p:spTree>
      <p:nvGrpSpPr>
        <p:cNvPr id="1392" name="Shape 1392"/>
        <p:cNvGrpSpPr/>
        <p:nvPr/>
      </p:nvGrpSpPr>
      <p:grpSpPr>
        <a:xfrm>
          <a:off x="0" y="0"/>
          <a:ext cx="0" cy="0"/>
          <a:chOff x="0" y="0"/>
          <a:chExt cx="0" cy="0"/>
        </a:xfrm>
      </p:grpSpPr>
      <p:sp>
        <p:nvSpPr>
          <p:cNvPr id="1393" name="Google Shape;1393;p106"/>
          <p:cNvSpPr txBox="1"/>
          <p:nvPr>
            <p:ph idx="1" type="subTitle"/>
          </p:nvPr>
        </p:nvSpPr>
        <p:spPr>
          <a:xfrm>
            <a:off x="676650" y="3200250"/>
            <a:ext cx="7790400" cy="649200"/>
          </a:xfrm>
          <a:prstGeom prst="rect">
            <a:avLst/>
          </a:prstGeom>
          <a:noFill/>
        </p:spPr>
        <p:txBody>
          <a:bodyPr anchorCtr="0" anchor="ctr" bIns="0" lIns="320025" spcFirstLastPara="1" rIns="320025" wrap="square" tIns="0">
            <a:noAutofit/>
          </a:bodyPr>
          <a:lstStyle>
            <a:lvl1pPr lvl="0" rtl="0" algn="ctr">
              <a:spcBef>
                <a:spcPts val="0"/>
              </a:spcBef>
              <a:spcAft>
                <a:spcPts val="0"/>
              </a:spcAft>
              <a:buSzPts val="1200"/>
              <a:buNone/>
              <a:defRPr sz="1200"/>
            </a:lvl1pPr>
            <a:lvl2pPr lvl="1" rtl="0" algn="ctr">
              <a:spcBef>
                <a:spcPts val="1600"/>
              </a:spcBef>
              <a:spcAft>
                <a:spcPts val="0"/>
              </a:spcAft>
              <a:buSzPts val="1400"/>
              <a:buNone/>
              <a:defRPr/>
            </a:lvl2pPr>
            <a:lvl3pPr lvl="2" rtl="0" algn="ctr">
              <a:spcBef>
                <a:spcPts val="1600"/>
              </a:spcBef>
              <a:spcAft>
                <a:spcPts val="0"/>
              </a:spcAft>
              <a:buSzPts val="1400"/>
              <a:buNone/>
              <a:defRPr/>
            </a:lvl3pPr>
            <a:lvl4pPr lvl="3" rtl="0" algn="ctr">
              <a:spcBef>
                <a:spcPts val="1600"/>
              </a:spcBef>
              <a:spcAft>
                <a:spcPts val="0"/>
              </a:spcAft>
              <a:buSzPts val="1400"/>
              <a:buNone/>
              <a:defRPr/>
            </a:lvl4pPr>
            <a:lvl5pPr lvl="4" rtl="0" algn="ctr">
              <a:spcBef>
                <a:spcPts val="1600"/>
              </a:spcBef>
              <a:spcAft>
                <a:spcPts val="0"/>
              </a:spcAft>
              <a:buSzPts val="1400"/>
              <a:buNone/>
              <a:defRPr/>
            </a:lvl5pPr>
            <a:lvl6pPr lvl="5" rtl="0" algn="ctr">
              <a:spcBef>
                <a:spcPts val="1600"/>
              </a:spcBef>
              <a:spcAft>
                <a:spcPts val="0"/>
              </a:spcAft>
              <a:buSzPts val="1400"/>
              <a:buNone/>
              <a:defRPr/>
            </a:lvl6pPr>
            <a:lvl7pPr lvl="6" rtl="0" algn="ctr">
              <a:spcBef>
                <a:spcPts val="1600"/>
              </a:spcBef>
              <a:spcAft>
                <a:spcPts val="0"/>
              </a:spcAft>
              <a:buSzPts val="1400"/>
              <a:buNone/>
              <a:defRPr/>
            </a:lvl7pPr>
            <a:lvl8pPr lvl="7" rtl="0" algn="ctr">
              <a:spcBef>
                <a:spcPts val="1600"/>
              </a:spcBef>
              <a:spcAft>
                <a:spcPts val="0"/>
              </a:spcAft>
              <a:buSzPts val="1400"/>
              <a:buNone/>
              <a:defRPr/>
            </a:lvl8pPr>
            <a:lvl9pPr lvl="8" rtl="0" algn="ctr">
              <a:spcBef>
                <a:spcPts val="1600"/>
              </a:spcBef>
              <a:spcAft>
                <a:spcPts val="1600"/>
              </a:spcAft>
              <a:buSzPts val="1400"/>
              <a:buNone/>
              <a:defRPr/>
            </a:lvl9pPr>
          </a:lstStyle>
          <a:p/>
        </p:txBody>
      </p:sp>
      <p:sp>
        <p:nvSpPr>
          <p:cNvPr id="1394" name="Google Shape;1394;p106"/>
          <p:cNvSpPr txBox="1"/>
          <p:nvPr>
            <p:ph hasCustomPrompt="1" type="title"/>
          </p:nvPr>
        </p:nvSpPr>
        <p:spPr>
          <a:xfrm>
            <a:off x="676650" y="1287925"/>
            <a:ext cx="7790400" cy="1922700"/>
          </a:xfrm>
          <a:prstGeom prst="rect">
            <a:avLst/>
          </a:prstGeom>
          <a:noFill/>
        </p:spPr>
        <p:txBody>
          <a:bodyPr anchorCtr="0" anchor="ctr" bIns="0" lIns="0" spcFirstLastPara="1" rIns="0" wrap="square" tIns="649200">
            <a:noAutofit/>
          </a:bodyPr>
          <a:lstStyle>
            <a:lvl1pPr lvl="0" rtl="0" algn="ctr">
              <a:spcBef>
                <a:spcPts val="0"/>
              </a:spcBef>
              <a:spcAft>
                <a:spcPts val="0"/>
              </a:spcAft>
              <a:buSzPts val="7200"/>
              <a:buNone/>
              <a:defRPr sz="7200"/>
            </a:lvl1pPr>
            <a:lvl2pPr lvl="1"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1395" name="Google Shape;1395;p106"/>
          <p:cNvSpPr txBox="1"/>
          <p:nvPr>
            <p:ph idx="2" type="title"/>
          </p:nvPr>
        </p:nvSpPr>
        <p:spPr>
          <a:xfrm>
            <a:off x="676650" y="0"/>
            <a:ext cx="7790700" cy="1289400"/>
          </a:xfrm>
          <a:prstGeom prst="rect">
            <a:avLst/>
          </a:prstGeom>
          <a:noFill/>
        </p:spPr>
        <p:txBody>
          <a:bodyPr anchorCtr="0" anchor="b" bIns="182875" lIns="0" spcFirstLastPara="1" rIns="0" wrap="square" tIns="91425">
            <a:noAutofit/>
          </a:bodyPr>
          <a:lstStyle>
            <a:lvl1pPr lvl="0" rtl="0" algn="ctr">
              <a:spcBef>
                <a:spcPts val="0"/>
              </a:spcBef>
              <a:spcAft>
                <a:spcPts val="0"/>
              </a:spcAft>
              <a:buSzPts val="3200"/>
              <a:buNone/>
              <a:defRPr sz="3200"/>
            </a:lvl1pPr>
            <a:lvl2pPr lvl="1" rtl="0" algn="ctr">
              <a:spcBef>
                <a:spcPts val="0"/>
              </a:spcBef>
              <a:spcAft>
                <a:spcPts val="0"/>
              </a:spcAft>
              <a:buSzPts val="3600"/>
              <a:buFont typeface="Open Sans ExtraBold"/>
              <a:buNone/>
              <a:defRPr sz="3600">
                <a:latin typeface="Open Sans ExtraBold"/>
                <a:ea typeface="Open Sans ExtraBold"/>
                <a:cs typeface="Open Sans ExtraBold"/>
                <a:sym typeface="Open Sans ExtraBold"/>
              </a:defRPr>
            </a:lvl2pPr>
            <a:lvl3pPr lvl="2" rtl="0" algn="ctr">
              <a:spcBef>
                <a:spcPts val="0"/>
              </a:spcBef>
              <a:spcAft>
                <a:spcPts val="0"/>
              </a:spcAft>
              <a:buSzPts val="3600"/>
              <a:buFont typeface="Open Sans ExtraBold"/>
              <a:buNone/>
              <a:defRPr sz="3600">
                <a:latin typeface="Open Sans ExtraBold"/>
                <a:ea typeface="Open Sans ExtraBold"/>
                <a:cs typeface="Open Sans ExtraBold"/>
                <a:sym typeface="Open Sans ExtraBold"/>
              </a:defRPr>
            </a:lvl3pPr>
            <a:lvl4pPr lvl="3" rtl="0" algn="ctr">
              <a:spcBef>
                <a:spcPts val="0"/>
              </a:spcBef>
              <a:spcAft>
                <a:spcPts val="0"/>
              </a:spcAft>
              <a:buSzPts val="3600"/>
              <a:buFont typeface="Open Sans ExtraBold"/>
              <a:buNone/>
              <a:defRPr sz="3600">
                <a:latin typeface="Open Sans ExtraBold"/>
                <a:ea typeface="Open Sans ExtraBold"/>
                <a:cs typeface="Open Sans ExtraBold"/>
                <a:sym typeface="Open Sans ExtraBold"/>
              </a:defRPr>
            </a:lvl4pPr>
            <a:lvl5pPr lvl="4" rtl="0" algn="ctr">
              <a:spcBef>
                <a:spcPts val="0"/>
              </a:spcBef>
              <a:spcAft>
                <a:spcPts val="0"/>
              </a:spcAft>
              <a:buSzPts val="3600"/>
              <a:buFont typeface="Open Sans ExtraBold"/>
              <a:buNone/>
              <a:defRPr sz="3600">
                <a:latin typeface="Open Sans ExtraBold"/>
                <a:ea typeface="Open Sans ExtraBold"/>
                <a:cs typeface="Open Sans ExtraBold"/>
                <a:sym typeface="Open Sans ExtraBold"/>
              </a:defRPr>
            </a:lvl5pPr>
            <a:lvl6pPr lvl="5" rtl="0" algn="ctr">
              <a:spcBef>
                <a:spcPts val="0"/>
              </a:spcBef>
              <a:spcAft>
                <a:spcPts val="0"/>
              </a:spcAft>
              <a:buSzPts val="3600"/>
              <a:buFont typeface="Open Sans ExtraBold"/>
              <a:buNone/>
              <a:defRPr sz="3600">
                <a:latin typeface="Open Sans ExtraBold"/>
                <a:ea typeface="Open Sans ExtraBold"/>
                <a:cs typeface="Open Sans ExtraBold"/>
                <a:sym typeface="Open Sans ExtraBold"/>
              </a:defRPr>
            </a:lvl6pPr>
            <a:lvl7pPr lvl="6" rtl="0" algn="ctr">
              <a:spcBef>
                <a:spcPts val="0"/>
              </a:spcBef>
              <a:spcAft>
                <a:spcPts val="0"/>
              </a:spcAft>
              <a:buSzPts val="3600"/>
              <a:buFont typeface="Open Sans ExtraBold"/>
              <a:buNone/>
              <a:defRPr sz="3600">
                <a:latin typeface="Open Sans ExtraBold"/>
                <a:ea typeface="Open Sans ExtraBold"/>
                <a:cs typeface="Open Sans ExtraBold"/>
                <a:sym typeface="Open Sans ExtraBold"/>
              </a:defRPr>
            </a:lvl7pPr>
            <a:lvl8pPr lvl="7" rtl="0" algn="ctr">
              <a:spcBef>
                <a:spcPts val="0"/>
              </a:spcBef>
              <a:spcAft>
                <a:spcPts val="0"/>
              </a:spcAft>
              <a:buSzPts val="3600"/>
              <a:buFont typeface="Open Sans ExtraBold"/>
              <a:buNone/>
              <a:defRPr sz="3600">
                <a:latin typeface="Open Sans ExtraBold"/>
                <a:ea typeface="Open Sans ExtraBold"/>
                <a:cs typeface="Open Sans ExtraBold"/>
                <a:sym typeface="Open Sans ExtraBold"/>
              </a:defRPr>
            </a:lvl8pPr>
            <a:lvl9pPr lvl="8" rtl="0" algn="ctr">
              <a:spcBef>
                <a:spcPts val="0"/>
              </a:spcBef>
              <a:spcAft>
                <a:spcPts val="0"/>
              </a:spcAft>
              <a:buSzPts val="3600"/>
              <a:buFont typeface="Open Sans ExtraBold"/>
              <a:buNone/>
              <a:defRPr sz="3600">
                <a:latin typeface="Open Sans ExtraBold"/>
                <a:ea typeface="Open Sans ExtraBold"/>
                <a:cs typeface="Open Sans ExtraBold"/>
                <a:sym typeface="Open Sans ExtraBold"/>
              </a:defRPr>
            </a:lvl9pPr>
          </a:lstStyle>
          <a:p/>
        </p:txBody>
      </p:sp>
      <p:sp>
        <p:nvSpPr>
          <p:cNvPr id="1396" name="Google Shape;1396;p106"/>
          <p:cNvSpPr txBox="1"/>
          <p:nvPr>
            <p:ph idx="3" type="subTitle"/>
          </p:nvPr>
        </p:nvSpPr>
        <p:spPr>
          <a:xfrm>
            <a:off x="676650" y="1449300"/>
            <a:ext cx="7790700" cy="320100"/>
          </a:xfrm>
          <a:prstGeom prst="rect">
            <a:avLst/>
          </a:prstGeom>
          <a:noFill/>
        </p:spPr>
        <p:txBody>
          <a:bodyPr anchorCtr="0" anchor="t" bIns="0" lIns="0" spcFirstLastPara="1" rIns="320025" wrap="square" tIns="0">
            <a:noAutofit/>
          </a:bodyPr>
          <a:lstStyle>
            <a:lvl1pPr lvl="0" rtl="0" algn="ctr">
              <a:spcBef>
                <a:spcPts val="0"/>
              </a:spcBef>
              <a:spcAft>
                <a:spcPts val="0"/>
              </a:spcAft>
              <a:buSzPts val="1800"/>
              <a:buNone/>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1397" name="Google Shape;1397;p106"/>
          <p:cNvSpPr txBox="1"/>
          <p:nvPr/>
        </p:nvSpPr>
        <p:spPr>
          <a:xfrm>
            <a:off x="0" y="4969700"/>
            <a:ext cx="351900" cy="1833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fld id="{00000000-1234-1234-1234-123412341234}" type="slidenum">
              <a:rPr lang="en" sz="700">
                <a:solidFill>
                  <a:schemeClr val="accent1"/>
                </a:solidFill>
                <a:latin typeface="Open Sans"/>
                <a:ea typeface="Open Sans"/>
                <a:cs typeface="Open Sans"/>
                <a:sym typeface="Open Sans"/>
              </a:rPr>
              <a:t>‹#›</a:t>
            </a:fld>
            <a:endParaRPr sz="700">
              <a:solidFill>
                <a:schemeClr val="accent1"/>
              </a:solidFill>
              <a:latin typeface="Open Sans"/>
              <a:ea typeface="Open Sans"/>
              <a:cs typeface="Open Sans"/>
              <a:sym typeface="Open Sans"/>
            </a:endParaRPr>
          </a:p>
        </p:txBody>
      </p:sp>
      <p:grpSp>
        <p:nvGrpSpPr>
          <p:cNvPr id="1398" name="Google Shape;1398;p106"/>
          <p:cNvGrpSpPr/>
          <p:nvPr/>
        </p:nvGrpSpPr>
        <p:grpSpPr>
          <a:xfrm>
            <a:off x="8648263" y="4659742"/>
            <a:ext cx="313719" cy="338062"/>
            <a:chOff x="3976677" y="2333625"/>
            <a:chExt cx="876309" cy="944307"/>
          </a:xfrm>
        </p:grpSpPr>
        <p:sp>
          <p:nvSpPr>
            <p:cNvPr id="1399" name="Google Shape;1399;p106"/>
            <p:cNvSpPr/>
            <p:nvPr/>
          </p:nvSpPr>
          <p:spPr>
            <a:xfrm>
              <a:off x="4035170" y="3055143"/>
              <a:ext cx="193738" cy="222789"/>
            </a:xfrm>
            <a:custGeom>
              <a:rect b="b" l="l" r="r" t="t"/>
              <a:pathLst>
                <a:path extrusionOk="0" h="222789" w="193738">
                  <a:moveTo>
                    <a:pt x="0" y="0"/>
                  </a:moveTo>
                  <a:lnTo>
                    <a:pt x="0" y="222790"/>
                  </a:lnTo>
                  <a:lnTo>
                    <a:pt x="193739" y="110966"/>
                  </a:lnTo>
                  <a:cubicBezTo>
                    <a:pt x="119253" y="94869"/>
                    <a:pt x="51626" y="56102"/>
                    <a:pt x="0" y="0"/>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400" name="Google Shape;1400;p106"/>
            <p:cNvSpPr/>
            <p:nvPr/>
          </p:nvSpPr>
          <p:spPr>
            <a:xfrm>
              <a:off x="4035170" y="2333625"/>
              <a:ext cx="192309" cy="221456"/>
            </a:xfrm>
            <a:custGeom>
              <a:rect b="b" l="l" r="r" t="t"/>
              <a:pathLst>
                <a:path extrusionOk="0" h="221456" w="192309">
                  <a:moveTo>
                    <a:pt x="192310" y="110871"/>
                  </a:moveTo>
                  <a:lnTo>
                    <a:pt x="0" y="0"/>
                  </a:lnTo>
                  <a:lnTo>
                    <a:pt x="0" y="221456"/>
                  </a:lnTo>
                  <a:cubicBezTo>
                    <a:pt x="51340" y="165830"/>
                    <a:pt x="118396" y="127254"/>
                    <a:pt x="192310" y="110776"/>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401" name="Google Shape;1401;p106"/>
            <p:cNvSpPr/>
            <p:nvPr/>
          </p:nvSpPr>
          <p:spPr>
            <a:xfrm>
              <a:off x="4658772" y="2693955"/>
              <a:ext cx="194214" cy="223932"/>
            </a:xfrm>
            <a:custGeom>
              <a:rect b="b" l="l" r="r" t="t"/>
              <a:pathLst>
                <a:path extrusionOk="0" h="223932" w="194214">
                  <a:moveTo>
                    <a:pt x="194215" y="111823"/>
                  </a:moveTo>
                  <a:lnTo>
                    <a:pt x="571" y="0"/>
                  </a:lnTo>
                  <a:cubicBezTo>
                    <a:pt x="23527" y="72962"/>
                    <a:pt x="23336" y="151162"/>
                    <a:pt x="0" y="223933"/>
                  </a:cubicBezTo>
                  <a:lnTo>
                    <a:pt x="194215" y="111823"/>
                  </a:ln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402" name="Google Shape;1402;p106"/>
            <p:cNvSpPr/>
            <p:nvPr/>
          </p:nvSpPr>
          <p:spPr>
            <a:xfrm>
              <a:off x="4162710" y="2473071"/>
              <a:ext cx="213931" cy="38194"/>
            </a:xfrm>
            <a:custGeom>
              <a:rect b="b" l="l" r="r" t="t"/>
              <a:pathLst>
                <a:path extrusionOk="0" h="38194" w="213931">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403" name="Google Shape;1403;p106"/>
            <p:cNvSpPr/>
            <p:nvPr/>
          </p:nvSpPr>
          <p:spPr>
            <a:xfrm>
              <a:off x="4190237" y="2747390"/>
              <a:ext cx="341566" cy="205551"/>
            </a:xfrm>
            <a:custGeom>
              <a:rect b="b" l="l" r="r" t="t"/>
              <a:pathLst>
                <a:path extrusionOk="0" h="205551" w="341566">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404" name="Google Shape;1404;p106"/>
            <p:cNvSpPr/>
            <p:nvPr/>
          </p:nvSpPr>
          <p:spPr>
            <a:xfrm>
              <a:off x="3976677" y="2590990"/>
              <a:ext cx="162696" cy="448246"/>
            </a:xfrm>
            <a:custGeom>
              <a:rect b="b" l="l" r="r" t="t"/>
              <a:pathLst>
                <a:path extrusionOk="0" h="448246" w="162696">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405" name="Google Shape;1405;p106"/>
            <p:cNvSpPr/>
            <p:nvPr/>
          </p:nvSpPr>
          <p:spPr>
            <a:xfrm>
              <a:off x="4326349" y="2646711"/>
              <a:ext cx="159924" cy="112999"/>
            </a:xfrm>
            <a:custGeom>
              <a:rect b="b" l="l" r="r" t="t"/>
              <a:pathLst>
                <a:path extrusionOk="0" h="112999" w="159924">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406" name="Google Shape;1406;p106"/>
            <p:cNvSpPr/>
            <p:nvPr/>
          </p:nvSpPr>
          <p:spPr>
            <a:xfrm>
              <a:off x="4323301" y="2511614"/>
              <a:ext cx="173545" cy="83757"/>
            </a:xfrm>
            <a:custGeom>
              <a:rect b="b" l="l" r="r" t="t"/>
              <a:pathLst>
                <a:path extrusionOk="0" h="83757" w="173545">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407" name="Google Shape;1407;p106"/>
            <p:cNvSpPr/>
            <p:nvPr/>
          </p:nvSpPr>
          <p:spPr>
            <a:xfrm>
              <a:off x="4108132" y="2918650"/>
              <a:ext cx="426243" cy="216666"/>
            </a:xfrm>
            <a:custGeom>
              <a:rect b="b" l="l" r="r" t="t"/>
              <a:pathLst>
                <a:path extrusionOk="0" h="216666" w="426243">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408" name="Google Shape;1408;p106"/>
            <p:cNvSpPr/>
            <p:nvPr/>
          </p:nvSpPr>
          <p:spPr>
            <a:xfrm>
              <a:off x="4452841" y="2585466"/>
              <a:ext cx="90501" cy="139636"/>
            </a:xfrm>
            <a:custGeom>
              <a:rect b="b" l="l" r="r" t="t"/>
              <a:pathLst>
                <a:path extrusionOk="0" h="139636" w="90501">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409" name="Google Shape;1409;p106"/>
            <p:cNvSpPr/>
            <p:nvPr/>
          </p:nvSpPr>
          <p:spPr>
            <a:xfrm>
              <a:off x="4535518" y="2643854"/>
              <a:ext cx="69898" cy="229933"/>
            </a:xfrm>
            <a:custGeom>
              <a:rect b="b" l="l" r="r" t="t"/>
              <a:pathLst>
                <a:path extrusionOk="0" h="229933" w="69898">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410" name="Google Shape;1410;p106"/>
            <p:cNvSpPr/>
            <p:nvPr/>
          </p:nvSpPr>
          <p:spPr>
            <a:xfrm>
              <a:off x="4270995" y="2555652"/>
              <a:ext cx="120696" cy="135921"/>
            </a:xfrm>
            <a:custGeom>
              <a:rect b="b" l="l" r="r" t="t"/>
              <a:pathLst>
                <a:path extrusionOk="0" h="135921" w="120696">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411" name="Google Shape;1411;p106"/>
            <p:cNvSpPr/>
            <p:nvPr/>
          </p:nvSpPr>
          <p:spPr>
            <a:xfrm>
              <a:off x="4568665" y="2778061"/>
              <a:ext cx="70418" cy="231362"/>
            </a:xfrm>
            <a:custGeom>
              <a:rect b="b" l="l" r="r" t="t"/>
              <a:pathLst>
                <a:path extrusionOk="0" h="231362" w="70418">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412" name="Google Shape;1412;p106"/>
            <p:cNvSpPr/>
            <p:nvPr/>
          </p:nvSpPr>
          <p:spPr>
            <a:xfrm>
              <a:off x="4084604" y="2536316"/>
              <a:ext cx="186595" cy="320612"/>
            </a:xfrm>
            <a:custGeom>
              <a:rect b="b" l="l" r="r" t="t"/>
              <a:pathLst>
                <a:path extrusionOk="0" h="320612" w="186595">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grpSp>
    </p:spTree>
  </p:cSld>
  <p:clrMapOvr>
    <a:masterClrMapping/>
  </p:clrMapOvr>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5 - Content - Big Numbers 2X - Blue">
  <p:cSld name="CUSTOM_1_1_1_1_1_1_2">
    <p:bg>
      <p:bgPr>
        <a:solidFill>
          <a:schemeClr val="dk1"/>
        </a:solidFill>
      </p:bgPr>
    </p:bg>
    <p:spTree>
      <p:nvGrpSpPr>
        <p:cNvPr id="1413" name="Shape 1413"/>
        <p:cNvGrpSpPr/>
        <p:nvPr/>
      </p:nvGrpSpPr>
      <p:grpSpPr>
        <a:xfrm>
          <a:off x="0" y="0"/>
          <a:ext cx="0" cy="0"/>
          <a:chOff x="0" y="0"/>
          <a:chExt cx="0" cy="0"/>
        </a:xfrm>
      </p:grpSpPr>
      <p:sp>
        <p:nvSpPr>
          <p:cNvPr id="1414" name="Google Shape;1414;p107"/>
          <p:cNvSpPr txBox="1"/>
          <p:nvPr>
            <p:ph idx="1" type="subTitle"/>
          </p:nvPr>
        </p:nvSpPr>
        <p:spPr>
          <a:xfrm>
            <a:off x="676750" y="3210750"/>
            <a:ext cx="3246000" cy="638700"/>
          </a:xfrm>
          <a:prstGeom prst="rect">
            <a:avLst/>
          </a:prstGeom>
          <a:noFill/>
        </p:spPr>
        <p:txBody>
          <a:bodyPr anchorCtr="0" anchor="ctr" bIns="0" lIns="320025" spcFirstLastPara="1" rIns="320025" wrap="square" tIns="0">
            <a:noAutofit/>
          </a:bodyPr>
          <a:lstStyle>
            <a:lvl1pPr lvl="0" rtl="0" algn="ctr">
              <a:spcBef>
                <a:spcPts val="0"/>
              </a:spcBef>
              <a:spcAft>
                <a:spcPts val="0"/>
              </a:spcAft>
              <a:buClr>
                <a:schemeClr val="lt1"/>
              </a:buClr>
              <a:buSzPts val="1200"/>
              <a:buNone/>
              <a:defRPr sz="1200">
                <a:solidFill>
                  <a:schemeClr val="lt1"/>
                </a:solidFill>
              </a:defRPr>
            </a:lvl1pPr>
            <a:lvl2pPr lvl="1" rtl="0" algn="ctr">
              <a:spcBef>
                <a:spcPts val="1600"/>
              </a:spcBef>
              <a:spcAft>
                <a:spcPts val="0"/>
              </a:spcAft>
              <a:buSzPts val="1400"/>
              <a:buNone/>
              <a:defRPr/>
            </a:lvl2pPr>
            <a:lvl3pPr lvl="2" rtl="0" algn="ctr">
              <a:spcBef>
                <a:spcPts val="1600"/>
              </a:spcBef>
              <a:spcAft>
                <a:spcPts val="0"/>
              </a:spcAft>
              <a:buSzPts val="1400"/>
              <a:buNone/>
              <a:defRPr/>
            </a:lvl3pPr>
            <a:lvl4pPr lvl="3" rtl="0" algn="ctr">
              <a:spcBef>
                <a:spcPts val="1600"/>
              </a:spcBef>
              <a:spcAft>
                <a:spcPts val="0"/>
              </a:spcAft>
              <a:buSzPts val="1400"/>
              <a:buNone/>
              <a:defRPr/>
            </a:lvl4pPr>
            <a:lvl5pPr lvl="4" rtl="0" algn="ctr">
              <a:spcBef>
                <a:spcPts val="1600"/>
              </a:spcBef>
              <a:spcAft>
                <a:spcPts val="0"/>
              </a:spcAft>
              <a:buSzPts val="1400"/>
              <a:buNone/>
              <a:defRPr/>
            </a:lvl5pPr>
            <a:lvl6pPr lvl="5" rtl="0" algn="ctr">
              <a:spcBef>
                <a:spcPts val="1600"/>
              </a:spcBef>
              <a:spcAft>
                <a:spcPts val="0"/>
              </a:spcAft>
              <a:buSzPts val="1400"/>
              <a:buNone/>
              <a:defRPr/>
            </a:lvl6pPr>
            <a:lvl7pPr lvl="6" rtl="0" algn="ctr">
              <a:spcBef>
                <a:spcPts val="1600"/>
              </a:spcBef>
              <a:spcAft>
                <a:spcPts val="0"/>
              </a:spcAft>
              <a:buSzPts val="1400"/>
              <a:buNone/>
              <a:defRPr/>
            </a:lvl7pPr>
            <a:lvl8pPr lvl="7" rtl="0" algn="ctr">
              <a:spcBef>
                <a:spcPts val="1600"/>
              </a:spcBef>
              <a:spcAft>
                <a:spcPts val="0"/>
              </a:spcAft>
              <a:buSzPts val="1400"/>
              <a:buNone/>
              <a:defRPr/>
            </a:lvl8pPr>
            <a:lvl9pPr lvl="8" rtl="0" algn="ctr">
              <a:spcBef>
                <a:spcPts val="1600"/>
              </a:spcBef>
              <a:spcAft>
                <a:spcPts val="1600"/>
              </a:spcAft>
              <a:buSzPts val="1400"/>
              <a:buNone/>
              <a:defRPr/>
            </a:lvl9pPr>
          </a:lstStyle>
          <a:p/>
        </p:txBody>
      </p:sp>
      <p:sp>
        <p:nvSpPr>
          <p:cNvPr id="1415" name="Google Shape;1415;p107"/>
          <p:cNvSpPr txBox="1"/>
          <p:nvPr>
            <p:ph hasCustomPrompt="1" type="title"/>
          </p:nvPr>
        </p:nvSpPr>
        <p:spPr>
          <a:xfrm>
            <a:off x="676750" y="1932750"/>
            <a:ext cx="3246000" cy="1278000"/>
          </a:xfrm>
          <a:prstGeom prst="rect">
            <a:avLst/>
          </a:prstGeom>
          <a:noFill/>
        </p:spPr>
        <p:txBody>
          <a:bodyPr anchorCtr="0" anchor="b" bIns="91425" lIns="320025" spcFirstLastPara="1" rIns="91425" wrap="square" tIns="91425">
            <a:noAutofit/>
          </a:bodyPr>
          <a:lstStyle>
            <a:lvl1pPr lvl="0" rtl="0" algn="ctr">
              <a:spcBef>
                <a:spcPts val="0"/>
              </a:spcBef>
              <a:spcAft>
                <a:spcPts val="0"/>
              </a:spcAft>
              <a:buClr>
                <a:schemeClr val="lt1"/>
              </a:buClr>
              <a:buSzPts val="6000"/>
              <a:buNone/>
              <a:defRPr sz="6000">
                <a:solidFill>
                  <a:schemeClr val="lt1"/>
                </a:solidFill>
              </a:defRPr>
            </a:lvl1pPr>
            <a:lvl2pPr lvl="1" rtl="0" algn="ctr">
              <a:spcBef>
                <a:spcPts val="0"/>
              </a:spcBef>
              <a:spcAft>
                <a:spcPts val="0"/>
              </a:spcAft>
              <a:buClr>
                <a:schemeClr val="lt1"/>
              </a:buClr>
              <a:buSzPts val="6000"/>
              <a:buFont typeface="Fira Sans Extra Condensed Medium"/>
              <a:buNone/>
              <a:defRPr sz="6000">
                <a:solidFill>
                  <a:schemeClr val="lt1"/>
                </a:solidFill>
                <a:latin typeface="Fira Sans Extra Condensed Medium"/>
                <a:ea typeface="Fira Sans Extra Condensed Medium"/>
                <a:cs typeface="Fira Sans Extra Condensed Medium"/>
                <a:sym typeface="Fira Sans Extra Condensed Medium"/>
              </a:defRPr>
            </a:lvl2pPr>
            <a:lvl3pPr lvl="2" rtl="0" algn="ctr">
              <a:spcBef>
                <a:spcPts val="0"/>
              </a:spcBef>
              <a:spcAft>
                <a:spcPts val="0"/>
              </a:spcAft>
              <a:buClr>
                <a:schemeClr val="lt1"/>
              </a:buClr>
              <a:buSzPts val="6000"/>
              <a:buFont typeface="Fira Sans Extra Condensed Medium"/>
              <a:buNone/>
              <a:defRPr sz="6000">
                <a:solidFill>
                  <a:schemeClr val="lt1"/>
                </a:solidFill>
                <a:latin typeface="Fira Sans Extra Condensed Medium"/>
                <a:ea typeface="Fira Sans Extra Condensed Medium"/>
                <a:cs typeface="Fira Sans Extra Condensed Medium"/>
                <a:sym typeface="Fira Sans Extra Condensed Medium"/>
              </a:defRPr>
            </a:lvl3pPr>
            <a:lvl4pPr lvl="3" rtl="0" algn="ctr">
              <a:spcBef>
                <a:spcPts val="0"/>
              </a:spcBef>
              <a:spcAft>
                <a:spcPts val="0"/>
              </a:spcAft>
              <a:buClr>
                <a:schemeClr val="lt1"/>
              </a:buClr>
              <a:buSzPts val="6000"/>
              <a:buFont typeface="Fira Sans Extra Condensed Medium"/>
              <a:buNone/>
              <a:defRPr sz="6000">
                <a:solidFill>
                  <a:schemeClr val="lt1"/>
                </a:solidFill>
                <a:latin typeface="Fira Sans Extra Condensed Medium"/>
                <a:ea typeface="Fira Sans Extra Condensed Medium"/>
                <a:cs typeface="Fira Sans Extra Condensed Medium"/>
                <a:sym typeface="Fira Sans Extra Condensed Medium"/>
              </a:defRPr>
            </a:lvl4pPr>
            <a:lvl5pPr lvl="4" rtl="0" algn="ctr">
              <a:spcBef>
                <a:spcPts val="0"/>
              </a:spcBef>
              <a:spcAft>
                <a:spcPts val="0"/>
              </a:spcAft>
              <a:buClr>
                <a:schemeClr val="lt1"/>
              </a:buClr>
              <a:buSzPts val="6000"/>
              <a:buFont typeface="Fira Sans Extra Condensed Medium"/>
              <a:buNone/>
              <a:defRPr sz="6000">
                <a:solidFill>
                  <a:schemeClr val="lt1"/>
                </a:solidFill>
                <a:latin typeface="Fira Sans Extra Condensed Medium"/>
                <a:ea typeface="Fira Sans Extra Condensed Medium"/>
                <a:cs typeface="Fira Sans Extra Condensed Medium"/>
                <a:sym typeface="Fira Sans Extra Condensed Medium"/>
              </a:defRPr>
            </a:lvl5pPr>
            <a:lvl6pPr lvl="5" rtl="0" algn="ctr">
              <a:spcBef>
                <a:spcPts val="0"/>
              </a:spcBef>
              <a:spcAft>
                <a:spcPts val="0"/>
              </a:spcAft>
              <a:buClr>
                <a:schemeClr val="lt1"/>
              </a:buClr>
              <a:buSzPts val="6000"/>
              <a:buFont typeface="Fira Sans Extra Condensed Medium"/>
              <a:buNone/>
              <a:defRPr sz="6000">
                <a:solidFill>
                  <a:schemeClr val="lt1"/>
                </a:solidFill>
                <a:latin typeface="Fira Sans Extra Condensed Medium"/>
                <a:ea typeface="Fira Sans Extra Condensed Medium"/>
                <a:cs typeface="Fira Sans Extra Condensed Medium"/>
                <a:sym typeface="Fira Sans Extra Condensed Medium"/>
              </a:defRPr>
            </a:lvl6pPr>
            <a:lvl7pPr lvl="6" rtl="0" algn="ctr">
              <a:spcBef>
                <a:spcPts val="0"/>
              </a:spcBef>
              <a:spcAft>
                <a:spcPts val="0"/>
              </a:spcAft>
              <a:buClr>
                <a:schemeClr val="lt1"/>
              </a:buClr>
              <a:buSzPts val="6000"/>
              <a:buFont typeface="Fira Sans Extra Condensed Medium"/>
              <a:buNone/>
              <a:defRPr sz="6000">
                <a:solidFill>
                  <a:schemeClr val="lt1"/>
                </a:solidFill>
                <a:latin typeface="Fira Sans Extra Condensed Medium"/>
                <a:ea typeface="Fira Sans Extra Condensed Medium"/>
                <a:cs typeface="Fira Sans Extra Condensed Medium"/>
                <a:sym typeface="Fira Sans Extra Condensed Medium"/>
              </a:defRPr>
            </a:lvl7pPr>
            <a:lvl8pPr lvl="7" rtl="0" algn="ctr">
              <a:spcBef>
                <a:spcPts val="0"/>
              </a:spcBef>
              <a:spcAft>
                <a:spcPts val="0"/>
              </a:spcAft>
              <a:buClr>
                <a:schemeClr val="lt1"/>
              </a:buClr>
              <a:buSzPts val="6000"/>
              <a:buFont typeface="Fira Sans Extra Condensed Medium"/>
              <a:buNone/>
              <a:defRPr sz="6000">
                <a:solidFill>
                  <a:schemeClr val="lt1"/>
                </a:solidFill>
                <a:latin typeface="Fira Sans Extra Condensed Medium"/>
                <a:ea typeface="Fira Sans Extra Condensed Medium"/>
                <a:cs typeface="Fira Sans Extra Condensed Medium"/>
                <a:sym typeface="Fira Sans Extra Condensed Medium"/>
              </a:defRPr>
            </a:lvl8pPr>
            <a:lvl9pPr lvl="8" rtl="0" algn="ctr">
              <a:spcBef>
                <a:spcPts val="0"/>
              </a:spcBef>
              <a:spcAft>
                <a:spcPts val="0"/>
              </a:spcAft>
              <a:buClr>
                <a:schemeClr val="lt1"/>
              </a:buClr>
              <a:buSzPts val="6000"/>
              <a:buFont typeface="Fira Sans Extra Condensed Medium"/>
              <a:buNone/>
              <a:defRPr sz="6000">
                <a:solidFill>
                  <a:schemeClr val="lt1"/>
                </a:solidFill>
                <a:latin typeface="Fira Sans Extra Condensed Medium"/>
                <a:ea typeface="Fira Sans Extra Condensed Medium"/>
                <a:cs typeface="Fira Sans Extra Condensed Medium"/>
                <a:sym typeface="Fira Sans Extra Condensed Medium"/>
              </a:defRPr>
            </a:lvl9pPr>
          </a:lstStyle>
          <a:p>
            <a:r>
              <a:t>xx%</a:t>
            </a:r>
          </a:p>
        </p:txBody>
      </p:sp>
      <p:sp>
        <p:nvSpPr>
          <p:cNvPr id="1416" name="Google Shape;1416;p107"/>
          <p:cNvSpPr txBox="1"/>
          <p:nvPr>
            <p:ph idx="2" type="subTitle"/>
          </p:nvPr>
        </p:nvSpPr>
        <p:spPr>
          <a:xfrm>
            <a:off x="5221000" y="3210750"/>
            <a:ext cx="3246000" cy="638700"/>
          </a:xfrm>
          <a:prstGeom prst="rect">
            <a:avLst/>
          </a:prstGeom>
          <a:noFill/>
        </p:spPr>
        <p:txBody>
          <a:bodyPr anchorCtr="0" anchor="ctr" bIns="0" lIns="320025" spcFirstLastPara="1" rIns="320025" wrap="square" tIns="0">
            <a:noAutofit/>
          </a:bodyPr>
          <a:lstStyle>
            <a:lvl1pPr lvl="0" rtl="0" algn="ctr">
              <a:spcBef>
                <a:spcPts val="0"/>
              </a:spcBef>
              <a:spcAft>
                <a:spcPts val="0"/>
              </a:spcAft>
              <a:buClr>
                <a:schemeClr val="lt1"/>
              </a:buClr>
              <a:buSzPts val="1200"/>
              <a:buNone/>
              <a:defRPr sz="1200">
                <a:solidFill>
                  <a:schemeClr val="lt1"/>
                </a:solidFill>
              </a:defRPr>
            </a:lvl1pPr>
            <a:lvl2pPr lvl="1" rtl="0" algn="ctr">
              <a:spcBef>
                <a:spcPts val="1600"/>
              </a:spcBef>
              <a:spcAft>
                <a:spcPts val="0"/>
              </a:spcAft>
              <a:buSzPts val="1400"/>
              <a:buNone/>
              <a:defRPr/>
            </a:lvl2pPr>
            <a:lvl3pPr lvl="2" rtl="0" algn="ctr">
              <a:spcBef>
                <a:spcPts val="1600"/>
              </a:spcBef>
              <a:spcAft>
                <a:spcPts val="0"/>
              </a:spcAft>
              <a:buSzPts val="1400"/>
              <a:buNone/>
              <a:defRPr/>
            </a:lvl3pPr>
            <a:lvl4pPr lvl="3" rtl="0" algn="ctr">
              <a:spcBef>
                <a:spcPts val="1600"/>
              </a:spcBef>
              <a:spcAft>
                <a:spcPts val="0"/>
              </a:spcAft>
              <a:buSzPts val="1400"/>
              <a:buNone/>
              <a:defRPr/>
            </a:lvl4pPr>
            <a:lvl5pPr lvl="4" rtl="0" algn="ctr">
              <a:spcBef>
                <a:spcPts val="1600"/>
              </a:spcBef>
              <a:spcAft>
                <a:spcPts val="0"/>
              </a:spcAft>
              <a:buSzPts val="1400"/>
              <a:buNone/>
              <a:defRPr/>
            </a:lvl5pPr>
            <a:lvl6pPr lvl="5" rtl="0" algn="ctr">
              <a:spcBef>
                <a:spcPts val="1600"/>
              </a:spcBef>
              <a:spcAft>
                <a:spcPts val="0"/>
              </a:spcAft>
              <a:buSzPts val="1400"/>
              <a:buNone/>
              <a:defRPr/>
            </a:lvl6pPr>
            <a:lvl7pPr lvl="6" rtl="0" algn="ctr">
              <a:spcBef>
                <a:spcPts val="1600"/>
              </a:spcBef>
              <a:spcAft>
                <a:spcPts val="0"/>
              </a:spcAft>
              <a:buSzPts val="1400"/>
              <a:buNone/>
              <a:defRPr/>
            </a:lvl7pPr>
            <a:lvl8pPr lvl="7" rtl="0" algn="ctr">
              <a:spcBef>
                <a:spcPts val="1600"/>
              </a:spcBef>
              <a:spcAft>
                <a:spcPts val="0"/>
              </a:spcAft>
              <a:buSzPts val="1400"/>
              <a:buNone/>
              <a:defRPr/>
            </a:lvl8pPr>
            <a:lvl9pPr lvl="8" rtl="0" algn="ctr">
              <a:spcBef>
                <a:spcPts val="1600"/>
              </a:spcBef>
              <a:spcAft>
                <a:spcPts val="1600"/>
              </a:spcAft>
              <a:buSzPts val="1400"/>
              <a:buNone/>
              <a:defRPr/>
            </a:lvl9pPr>
          </a:lstStyle>
          <a:p/>
        </p:txBody>
      </p:sp>
      <p:sp>
        <p:nvSpPr>
          <p:cNvPr id="1417" name="Google Shape;1417;p107"/>
          <p:cNvSpPr txBox="1"/>
          <p:nvPr>
            <p:ph hasCustomPrompt="1" idx="3" type="title"/>
          </p:nvPr>
        </p:nvSpPr>
        <p:spPr>
          <a:xfrm>
            <a:off x="5221000" y="1932750"/>
            <a:ext cx="3246000" cy="1278000"/>
          </a:xfrm>
          <a:prstGeom prst="rect">
            <a:avLst/>
          </a:prstGeom>
          <a:noFill/>
        </p:spPr>
        <p:txBody>
          <a:bodyPr anchorCtr="0" anchor="b" bIns="91425" lIns="320025" spcFirstLastPara="1" rIns="91425" wrap="square" tIns="91425">
            <a:noAutofit/>
          </a:bodyPr>
          <a:lstStyle>
            <a:lvl1pPr lvl="0" rtl="0" algn="ctr">
              <a:spcBef>
                <a:spcPts val="0"/>
              </a:spcBef>
              <a:spcAft>
                <a:spcPts val="0"/>
              </a:spcAft>
              <a:buClr>
                <a:schemeClr val="lt1"/>
              </a:buClr>
              <a:buSzPts val="6000"/>
              <a:buNone/>
              <a:defRPr sz="6000">
                <a:solidFill>
                  <a:schemeClr val="lt1"/>
                </a:solidFill>
              </a:defRPr>
            </a:lvl1pPr>
            <a:lvl2pPr lvl="1" rtl="0" algn="ctr">
              <a:spcBef>
                <a:spcPts val="0"/>
              </a:spcBef>
              <a:spcAft>
                <a:spcPts val="0"/>
              </a:spcAft>
              <a:buClr>
                <a:schemeClr val="lt1"/>
              </a:buClr>
              <a:buSzPts val="6000"/>
              <a:buFont typeface="Fira Sans Extra Condensed Medium"/>
              <a:buNone/>
              <a:defRPr sz="6000">
                <a:solidFill>
                  <a:schemeClr val="lt1"/>
                </a:solidFill>
                <a:latin typeface="Fira Sans Extra Condensed Medium"/>
                <a:ea typeface="Fira Sans Extra Condensed Medium"/>
                <a:cs typeface="Fira Sans Extra Condensed Medium"/>
                <a:sym typeface="Fira Sans Extra Condensed Medium"/>
              </a:defRPr>
            </a:lvl2pPr>
            <a:lvl3pPr lvl="2" rtl="0" algn="ctr">
              <a:spcBef>
                <a:spcPts val="0"/>
              </a:spcBef>
              <a:spcAft>
                <a:spcPts val="0"/>
              </a:spcAft>
              <a:buClr>
                <a:schemeClr val="lt1"/>
              </a:buClr>
              <a:buSzPts val="6000"/>
              <a:buFont typeface="Fira Sans Extra Condensed Medium"/>
              <a:buNone/>
              <a:defRPr sz="6000">
                <a:solidFill>
                  <a:schemeClr val="lt1"/>
                </a:solidFill>
                <a:latin typeface="Fira Sans Extra Condensed Medium"/>
                <a:ea typeface="Fira Sans Extra Condensed Medium"/>
                <a:cs typeface="Fira Sans Extra Condensed Medium"/>
                <a:sym typeface="Fira Sans Extra Condensed Medium"/>
              </a:defRPr>
            </a:lvl3pPr>
            <a:lvl4pPr lvl="3" rtl="0" algn="ctr">
              <a:spcBef>
                <a:spcPts val="0"/>
              </a:spcBef>
              <a:spcAft>
                <a:spcPts val="0"/>
              </a:spcAft>
              <a:buClr>
                <a:schemeClr val="lt1"/>
              </a:buClr>
              <a:buSzPts val="6000"/>
              <a:buFont typeface="Fira Sans Extra Condensed Medium"/>
              <a:buNone/>
              <a:defRPr sz="6000">
                <a:solidFill>
                  <a:schemeClr val="lt1"/>
                </a:solidFill>
                <a:latin typeface="Fira Sans Extra Condensed Medium"/>
                <a:ea typeface="Fira Sans Extra Condensed Medium"/>
                <a:cs typeface="Fira Sans Extra Condensed Medium"/>
                <a:sym typeface="Fira Sans Extra Condensed Medium"/>
              </a:defRPr>
            </a:lvl4pPr>
            <a:lvl5pPr lvl="4" rtl="0" algn="ctr">
              <a:spcBef>
                <a:spcPts val="0"/>
              </a:spcBef>
              <a:spcAft>
                <a:spcPts val="0"/>
              </a:spcAft>
              <a:buClr>
                <a:schemeClr val="lt1"/>
              </a:buClr>
              <a:buSzPts val="6000"/>
              <a:buFont typeface="Fira Sans Extra Condensed Medium"/>
              <a:buNone/>
              <a:defRPr sz="6000">
                <a:solidFill>
                  <a:schemeClr val="lt1"/>
                </a:solidFill>
                <a:latin typeface="Fira Sans Extra Condensed Medium"/>
                <a:ea typeface="Fira Sans Extra Condensed Medium"/>
                <a:cs typeface="Fira Sans Extra Condensed Medium"/>
                <a:sym typeface="Fira Sans Extra Condensed Medium"/>
              </a:defRPr>
            </a:lvl5pPr>
            <a:lvl6pPr lvl="5" rtl="0" algn="ctr">
              <a:spcBef>
                <a:spcPts val="0"/>
              </a:spcBef>
              <a:spcAft>
                <a:spcPts val="0"/>
              </a:spcAft>
              <a:buClr>
                <a:schemeClr val="lt1"/>
              </a:buClr>
              <a:buSzPts val="6000"/>
              <a:buFont typeface="Fira Sans Extra Condensed Medium"/>
              <a:buNone/>
              <a:defRPr sz="6000">
                <a:solidFill>
                  <a:schemeClr val="lt1"/>
                </a:solidFill>
                <a:latin typeface="Fira Sans Extra Condensed Medium"/>
                <a:ea typeface="Fira Sans Extra Condensed Medium"/>
                <a:cs typeface="Fira Sans Extra Condensed Medium"/>
                <a:sym typeface="Fira Sans Extra Condensed Medium"/>
              </a:defRPr>
            </a:lvl6pPr>
            <a:lvl7pPr lvl="6" rtl="0" algn="ctr">
              <a:spcBef>
                <a:spcPts val="0"/>
              </a:spcBef>
              <a:spcAft>
                <a:spcPts val="0"/>
              </a:spcAft>
              <a:buClr>
                <a:schemeClr val="lt1"/>
              </a:buClr>
              <a:buSzPts val="6000"/>
              <a:buFont typeface="Fira Sans Extra Condensed Medium"/>
              <a:buNone/>
              <a:defRPr sz="6000">
                <a:solidFill>
                  <a:schemeClr val="lt1"/>
                </a:solidFill>
                <a:latin typeface="Fira Sans Extra Condensed Medium"/>
                <a:ea typeface="Fira Sans Extra Condensed Medium"/>
                <a:cs typeface="Fira Sans Extra Condensed Medium"/>
                <a:sym typeface="Fira Sans Extra Condensed Medium"/>
              </a:defRPr>
            </a:lvl7pPr>
            <a:lvl8pPr lvl="7" rtl="0" algn="ctr">
              <a:spcBef>
                <a:spcPts val="0"/>
              </a:spcBef>
              <a:spcAft>
                <a:spcPts val="0"/>
              </a:spcAft>
              <a:buClr>
                <a:schemeClr val="lt1"/>
              </a:buClr>
              <a:buSzPts val="6000"/>
              <a:buFont typeface="Fira Sans Extra Condensed Medium"/>
              <a:buNone/>
              <a:defRPr sz="6000">
                <a:solidFill>
                  <a:schemeClr val="lt1"/>
                </a:solidFill>
                <a:latin typeface="Fira Sans Extra Condensed Medium"/>
                <a:ea typeface="Fira Sans Extra Condensed Medium"/>
                <a:cs typeface="Fira Sans Extra Condensed Medium"/>
                <a:sym typeface="Fira Sans Extra Condensed Medium"/>
              </a:defRPr>
            </a:lvl8pPr>
            <a:lvl9pPr lvl="8" rtl="0" algn="ctr">
              <a:spcBef>
                <a:spcPts val="0"/>
              </a:spcBef>
              <a:spcAft>
                <a:spcPts val="0"/>
              </a:spcAft>
              <a:buClr>
                <a:schemeClr val="lt1"/>
              </a:buClr>
              <a:buSzPts val="6000"/>
              <a:buFont typeface="Fira Sans Extra Condensed Medium"/>
              <a:buNone/>
              <a:defRPr sz="6000">
                <a:solidFill>
                  <a:schemeClr val="lt1"/>
                </a:solidFill>
                <a:latin typeface="Fira Sans Extra Condensed Medium"/>
                <a:ea typeface="Fira Sans Extra Condensed Medium"/>
                <a:cs typeface="Fira Sans Extra Condensed Medium"/>
                <a:sym typeface="Fira Sans Extra Condensed Medium"/>
              </a:defRPr>
            </a:lvl9pPr>
          </a:lstStyle>
          <a:p>
            <a:r>
              <a:t>xx%</a:t>
            </a:r>
          </a:p>
        </p:txBody>
      </p:sp>
      <p:sp>
        <p:nvSpPr>
          <p:cNvPr id="1418" name="Google Shape;1418;p107"/>
          <p:cNvSpPr txBox="1"/>
          <p:nvPr>
            <p:ph idx="4" type="title"/>
          </p:nvPr>
        </p:nvSpPr>
        <p:spPr>
          <a:xfrm>
            <a:off x="676650" y="0"/>
            <a:ext cx="7790700" cy="1289400"/>
          </a:xfrm>
          <a:prstGeom prst="rect">
            <a:avLst/>
          </a:prstGeom>
          <a:noFill/>
        </p:spPr>
        <p:txBody>
          <a:bodyPr anchorCtr="0" anchor="b" bIns="182875" lIns="0" spcFirstLastPara="1" rIns="0" wrap="square" tIns="91425">
            <a:noAutofit/>
          </a:bodyPr>
          <a:lstStyle>
            <a:lvl1pPr lvl="0" rtl="0" algn="ctr">
              <a:spcBef>
                <a:spcPts val="0"/>
              </a:spcBef>
              <a:spcAft>
                <a:spcPts val="0"/>
              </a:spcAft>
              <a:buClr>
                <a:schemeClr val="lt1"/>
              </a:buClr>
              <a:buSzPts val="3200"/>
              <a:buNone/>
              <a:defRPr sz="3200">
                <a:solidFill>
                  <a:schemeClr val="lt1"/>
                </a:solidFill>
              </a:defRPr>
            </a:lvl1pPr>
            <a:lvl2pPr lvl="1" rtl="0" algn="ctr">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rtl="0" algn="ctr">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rtl="0" algn="ctr">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rtl="0" algn="ctr">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rtl="0" algn="ctr">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rtl="0" algn="ctr">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rtl="0" algn="ctr">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rtl="0" algn="ctr">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p:txBody>
      </p:sp>
      <p:sp>
        <p:nvSpPr>
          <p:cNvPr id="1419" name="Google Shape;1419;p107"/>
          <p:cNvSpPr txBox="1"/>
          <p:nvPr>
            <p:ph idx="5" type="subTitle"/>
          </p:nvPr>
        </p:nvSpPr>
        <p:spPr>
          <a:xfrm>
            <a:off x="676650" y="1449300"/>
            <a:ext cx="7790700" cy="320100"/>
          </a:xfrm>
          <a:prstGeom prst="rect">
            <a:avLst/>
          </a:prstGeom>
          <a:noFill/>
        </p:spPr>
        <p:txBody>
          <a:bodyPr anchorCtr="0" anchor="t" bIns="0" lIns="0" spcFirstLastPara="1" rIns="320025" wrap="square" tIns="0">
            <a:noAutofit/>
          </a:bodyPr>
          <a:lstStyle>
            <a:lvl1pPr lvl="0" rtl="0" algn="ctr">
              <a:spcBef>
                <a:spcPts val="0"/>
              </a:spcBef>
              <a:spcAft>
                <a:spcPts val="0"/>
              </a:spcAft>
              <a:buClr>
                <a:schemeClr val="lt1"/>
              </a:buClr>
              <a:buSzPts val="1800"/>
              <a:buNone/>
              <a:defRPr>
                <a:solidFill>
                  <a:schemeClr val="lt1"/>
                </a:solidFill>
              </a:defRPr>
            </a:lvl1pPr>
            <a:lvl2pPr lvl="1" rtl="0" algn="ctr">
              <a:spcBef>
                <a:spcPts val="0"/>
              </a:spcBef>
              <a:spcAft>
                <a:spcPts val="0"/>
              </a:spcAft>
              <a:buClr>
                <a:schemeClr val="lt1"/>
              </a:buClr>
              <a:buSzPts val="1400"/>
              <a:buNone/>
              <a:defRPr>
                <a:solidFill>
                  <a:schemeClr val="lt1"/>
                </a:solidFill>
              </a:defRPr>
            </a:lvl2pPr>
            <a:lvl3pPr lvl="2" rtl="0" algn="ctr">
              <a:spcBef>
                <a:spcPts val="0"/>
              </a:spcBef>
              <a:spcAft>
                <a:spcPts val="0"/>
              </a:spcAft>
              <a:buClr>
                <a:schemeClr val="lt1"/>
              </a:buClr>
              <a:buSzPts val="1400"/>
              <a:buNone/>
              <a:defRPr>
                <a:solidFill>
                  <a:schemeClr val="lt1"/>
                </a:solidFill>
              </a:defRPr>
            </a:lvl3pPr>
            <a:lvl4pPr lvl="3" rtl="0" algn="ctr">
              <a:spcBef>
                <a:spcPts val="0"/>
              </a:spcBef>
              <a:spcAft>
                <a:spcPts val="0"/>
              </a:spcAft>
              <a:buClr>
                <a:schemeClr val="lt1"/>
              </a:buClr>
              <a:buSzPts val="1400"/>
              <a:buNone/>
              <a:defRPr>
                <a:solidFill>
                  <a:schemeClr val="lt1"/>
                </a:solidFill>
              </a:defRPr>
            </a:lvl4pPr>
            <a:lvl5pPr lvl="4" rtl="0" algn="ctr">
              <a:spcBef>
                <a:spcPts val="0"/>
              </a:spcBef>
              <a:spcAft>
                <a:spcPts val="0"/>
              </a:spcAft>
              <a:buClr>
                <a:schemeClr val="lt1"/>
              </a:buClr>
              <a:buSzPts val="1400"/>
              <a:buNone/>
              <a:defRPr>
                <a:solidFill>
                  <a:schemeClr val="lt1"/>
                </a:solidFill>
              </a:defRPr>
            </a:lvl5pPr>
            <a:lvl6pPr lvl="5" rtl="0" algn="ctr">
              <a:spcBef>
                <a:spcPts val="0"/>
              </a:spcBef>
              <a:spcAft>
                <a:spcPts val="0"/>
              </a:spcAft>
              <a:buClr>
                <a:schemeClr val="lt1"/>
              </a:buClr>
              <a:buSzPts val="1400"/>
              <a:buNone/>
              <a:defRPr>
                <a:solidFill>
                  <a:schemeClr val="lt1"/>
                </a:solidFill>
              </a:defRPr>
            </a:lvl6pPr>
            <a:lvl7pPr lvl="6" rtl="0" algn="ctr">
              <a:spcBef>
                <a:spcPts val="0"/>
              </a:spcBef>
              <a:spcAft>
                <a:spcPts val="0"/>
              </a:spcAft>
              <a:buClr>
                <a:schemeClr val="lt1"/>
              </a:buClr>
              <a:buSzPts val="1400"/>
              <a:buNone/>
              <a:defRPr>
                <a:solidFill>
                  <a:schemeClr val="lt1"/>
                </a:solidFill>
              </a:defRPr>
            </a:lvl7pPr>
            <a:lvl8pPr lvl="7" rtl="0" algn="ctr">
              <a:spcBef>
                <a:spcPts val="0"/>
              </a:spcBef>
              <a:spcAft>
                <a:spcPts val="0"/>
              </a:spcAft>
              <a:buClr>
                <a:schemeClr val="lt1"/>
              </a:buClr>
              <a:buSzPts val="1400"/>
              <a:buNone/>
              <a:defRPr>
                <a:solidFill>
                  <a:schemeClr val="lt1"/>
                </a:solidFill>
              </a:defRPr>
            </a:lvl8pPr>
            <a:lvl9pPr lvl="8" rtl="0" algn="ctr">
              <a:spcBef>
                <a:spcPts val="0"/>
              </a:spcBef>
              <a:spcAft>
                <a:spcPts val="0"/>
              </a:spcAft>
              <a:buClr>
                <a:schemeClr val="lt1"/>
              </a:buClr>
              <a:buSzPts val="1400"/>
              <a:buNone/>
              <a:defRPr>
                <a:solidFill>
                  <a:schemeClr val="lt1"/>
                </a:solidFill>
              </a:defRPr>
            </a:lvl9pPr>
          </a:lstStyle>
          <a:p/>
        </p:txBody>
      </p:sp>
      <p:sp>
        <p:nvSpPr>
          <p:cNvPr id="1420" name="Google Shape;1420;p107"/>
          <p:cNvSpPr txBox="1"/>
          <p:nvPr/>
        </p:nvSpPr>
        <p:spPr>
          <a:xfrm>
            <a:off x="0" y="4969700"/>
            <a:ext cx="351900" cy="1833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fld id="{00000000-1234-1234-1234-123412341234}" type="slidenum">
              <a:rPr lang="en" sz="700">
                <a:solidFill>
                  <a:srgbClr val="FFFFFF"/>
                </a:solidFill>
                <a:latin typeface="Open Sans"/>
                <a:ea typeface="Open Sans"/>
                <a:cs typeface="Open Sans"/>
                <a:sym typeface="Open Sans"/>
              </a:rPr>
              <a:t>‹#›</a:t>
            </a:fld>
            <a:endParaRPr sz="700">
              <a:solidFill>
                <a:srgbClr val="FFFFFF"/>
              </a:solidFill>
              <a:latin typeface="Open Sans"/>
              <a:ea typeface="Open Sans"/>
              <a:cs typeface="Open Sans"/>
              <a:sym typeface="Open Sans"/>
            </a:endParaRPr>
          </a:p>
        </p:txBody>
      </p:sp>
      <p:grpSp>
        <p:nvGrpSpPr>
          <p:cNvPr id="1421" name="Google Shape;1421;p107"/>
          <p:cNvGrpSpPr/>
          <p:nvPr/>
        </p:nvGrpSpPr>
        <p:grpSpPr>
          <a:xfrm>
            <a:off x="8648263" y="4659742"/>
            <a:ext cx="313719" cy="338062"/>
            <a:chOff x="3976677" y="2333625"/>
            <a:chExt cx="876309" cy="944307"/>
          </a:xfrm>
        </p:grpSpPr>
        <p:sp>
          <p:nvSpPr>
            <p:cNvPr id="1422" name="Google Shape;1422;p107"/>
            <p:cNvSpPr/>
            <p:nvPr/>
          </p:nvSpPr>
          <p:spPr>
            <a:xfrm>
              <a:off x="4035170" y="3055143"/>
              <a:ext cx="193738" cy="222789"/>
            </a:xfrm>
            <a:custGeom>
              <a:rect b="b" l="l" r="r" t="t"/>
              <a:pathLst>
                <a:path extrusionOk="0" h="222789" w="193738">
                  <a:moveTo>
                    <a:pt x="0" y="0"/>
                  </a:moveTo>
                  <a:lnTo>
                    <a:pt x="0" y="222790"/>
                  </a:lnTo>
                  <a:lnTo>
                    <a:pt x="193739" y="110966"/>
                  </a:lnTo>
                  <a:cubicBezTo>
                    <a:pt x="119253" y="94869"/>
                    <a:pt x="51626" y="56102"/>
                    <a:pt x="0" y="0"/>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423" name="Google Shape;1423;p107"/>
            <p:cNvSpPr/>
            <p:nvPr/>
          </p:nvSpPr>
          <p:spPr>
            <a:xfrm>
              <a:off x="4035170" y="2333625"/>
              <a:ext cx="192309" cy="221456"/>
            </a:xfrm>
            <a:custGeom>
              <a:rect b="b" l="l" r="r" t="t"/>
              <a:pathLst>
                <a:path extrusionOk="0" h="221456" w="192309">
                  <a:moveTo>
                    <a:pt x="192310" y="110871"/>
                  </a:moveTo>
                  <a:lnTo>
                    <a:pt x="0" y="0"/>
                  </a:lnTo>
                  <a:lnTo>
                    <a:pt x="0" y="221456"/>
                  </a:lnTo>
                  <a:cubicBezTo>
                    <a:pt x="51340" y="165830"/>
                    <a:pt x="118396" y="127254"/>
                    <a:pt x="192310" y="110776"/>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424" name="Google Shape;1424;p107"/>
            <p:cNvSpPr/>
            <p:nvPr/>
          </p:nvSpPr>
          <p:spPr>
            <a:xfrm>
              <a:off x="4658772" y="2693955"/>
              <a:ext cx="194214" cy="223932"/>
            </a:xfrm>
            <a:custGeom>
              <a:rect b="b" l="l" r="r" t="t"/>
              <a:pathLst>
                <a:path extrusionOk="0" h="223932" w="194214">
                  <a:moveTo>
                    <a:pt x="194215" y="111823"/>
                  </a:moveTo>
                  <a:lnTo>
                    <a:pt x="571" y="0"/>
                  </a:lnTo>
                  <a:cubicBezTo>
                    <a:pt x="23527" y="72962"/>
                    <a:pt x="23336" y="151162"/>
                    <a:pt x="0" y="223933"/>
                  </a:cubicBezTo>
                  <a:lnTo>
                    <a:pt x="194215" y="111823"/>
                  </a:ln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425" name="Google Shape;1425;p107"/>
            <p:cNvSpPr/>
            <p:nvPr/>
          </p:nvSpPr>
          <p:spPr>
            <a:xfrm>
              <a:off x="4162710" y="2473071"/>
              <a:ext cx="213931" cy="38194"/>
            </a:xfrm>
            <a:custGeom>
              <a:rect b="b" l="l" r="r" t="t"/>
              <a:pathLst>
                <a:path extrusionOk="0" h="38194" w="213931">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426" name="Google Shape;1426;p107"/>
            <p:cNvSpPr/>
            <p:nvPr/>
          </p:nvSpPr>
          <p:spPr>
            <a:xfrm>
              <a:off x="4190237" y="2747390"/>
              <a:ext cx="341566" cy="205551"/>
            </a:xfrm>
            <a:custGeom>
              <a:rect b="b" l="l" r="r" t="t"/>
              <a:pathLst>
                <a:path extrusionOk="0" h="205551" w="341566">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427" name="Google Shape;1427;p107"/>
            <p:cNvSpPr/>
            <p:nvPr/>
          </p:nvSpPr>
          <p:spPr>
            <a:xfrm>
              <a:off x="3976677" y="2590990"/>
              <a:ext cx="162696" cy="448246"/>
            </a:xfrm>
            <a:custGeom>
              <a:rect b="b" l="l" r="r" t="t"/>
              <a:pathLst>
                <a:path extrusionOk="0" h="448246" w="162696">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428" name="Google Shape;1428;p107"/>
            <p:cNvSpPr/>
            <p:nvPr/>
          </p:nvSpPr>
          <p:spPr>
            <a:xfrm>
              <a:off x="4326349" y="2646711"/>
              <a:ext cx="159924" cy="112999"/>
            </a:xfrm>
            <a:custGeom>
              <a:rect b="b" l="l" r="r" t="t"/>
              <a:pathLst>
                <a:path extrusionOk="0" h="112999" w="159924">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429" name="Google Shape;1429;p107"/>
            <p:cNvSpPr/>
            <p:nvPr/>
          </p:nvSpPr>
          <p:spPr>
            <a:xfrm>
              <a:off x="4323301" y="2511614"/>
              <a:ext cx="173545" cy="83757"/>
            </a:xfrm>
            <a:custGeom>
              <a:rect b="b" l="l" r="r" t="t"/>
              <a:pathLst>
                <a:path extrusionOk="0" h="83757" w="173545">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430" name="Google Shape;1430;p107"/>
            <p:cNvSpPr/>
            <p:nvPr/>
          </p:nvSpPr>
          <p:spPr>
            <a:xfrm>
              <a:off x="4108132" y="2918650"/>
              <a:ext cx="426243" cy="216666"/>
            </a:xfrm>
            <a:custGeom>
              <a:rect b="b" l="l" r="r" t="t"/>
              <a:pathLst>
                <a:path extrusionOk="0" h="216666" w="426243">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431" name="Google Shape;1431;p107"/>
            <p:cNvSpPr/>
            <p:nvPr/>
          </p:nvSpPr>
          <p:spPr>
            <a:xfrm>
              <a:off x="4452841" y="2585466"/>
              <a:ext cx="90501" cy="139636"/>
            </a:xfrm>
            <a:custGeom>
              <a:rect b="b" l="l" r="r" t="t"/>
              <a:pathLst>
                <a:path extrusionOk="0" h="139636" w="90501">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432" name="Google Shape;1432;p107"/>
            <p:cNvSpPr/>
            <p:nvPr/>
          </p:nvSpPr>
          <p:spPr>
            <a:xfrm>
              <a:off x="4535518" y="2643854"/>
              <a:ext cx="69898" cy="229933"/>
            </a:xfrm>
            <a:custGeom>
              <a:rect b="b" l="l" r="r" t="t"/>
              <a:pathLst>
                <a:path extrusionOk="0" h="229933" w="69898">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433" name="Google Shape;1433;p107"/>
            <p:cNvSpPr/>
            <p:nvPr/>
          </p:nvSpPr>
          <p:spPr>
            <a:xfrm>
              <a:off x="4270995" y="2555652"/>
              <a:ext cx="120696" cy="135921"/>
            </a:xfrm>
            <a:custGeom>
              <a:rect b="b" l="l" r="r" t="t"/>
              <a:pathLst>
                <a:path extrusionOk="0" h="135921" w="120696">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434" name="Google Shape;1434;p107"/>
            <p:cNvSpPr/>
            <p:nvPr/>
          </p:nvSpPr>
          <p:spPr>
            <a:xfrm>
              <a:off x="4568665" y="2778061"/>
              <a:ext cx="70418" cy="231362"/>
            </a:xfrm>
            <a:custGeom>
              <a:rect b="b" l="l" r="r" t="t"/>
              <a:pathLst>
                <a:path extrusionOk="0" h="231362" w="70418">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435" name="Google Shape;1435;p107"/>
            <p:cNvSpPr/>
            <p:nvPr/>
          </p:nvSpPr>
          <p:spPr>
            <a:xfrm>
              <a:off x="4084604" y="2536316"/>
              <a:ext cx="186595" cy="320612"/>
            </a:xfrm>
            <a:custGeom>
              <a:rect b="b" l="l" r="r" t="t"/>
              <a:pathLst>
                <a:path extrusionOk="0" h="320612" w="186595">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grpSp>
    </p:spTree>
  </p:cSld>
  <p:clrMapOvr>
    <a:masterClrMapping/>
  </p:clrMapOvr>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5 - Content - Big Numbers 2X - Grey">
  <p:cSld name="CUSTOM_1_1_1_1_1_1_2_1">
    <p:bg>
      <p:bgPr>
        <a:solidFill>
          <a:schemeClr val="lt2"/>
        </a:solidFill>
      </p:bgPr>
    </p:bg>
    <p:spTree>
      <p:nvGrpSpPr>
        <p:cNvPr id="1436" name="Shape 1436"/>
        <p:cNvGrpSpPr/>
        <p:nvPr/>
      </p:nvGrpSpPr>
      <p:grpSpPr>
        <a:xfrm>
          <a:off x="0" y="0"/>
          <a:ext cx="0" cy="0"/>
          <a:chOff x="0" y="0"/>
          <a:chExt cx="0" cy="0"/>
        </a:xfrm>
      </p:grpSpPr>
      <p:sp>
        <p:nvSpPr>
          <p:cNvPr id="1437" name="Google Shape;1437;p108"/>
          <p:cNvSpPr txBox="1"/>
          <p:nvPr>
            <p:ph idx="1" type="subTitle"/>
          </p:nvPr>
        </p:nvSpPr>
        <p:spPr>
          <a:xfrm>
            <a:off x="676750" y="3210750"/>
            <a:ext cx="3246000" cy="638700"/>
          </a:xfrm>
          <a:prstGeom prst="rect">
            <a:avLst/>
          </a:prstGeom>
          <a:noFill/>
        </p:spPr>
        <p:txBody>
          <a:bodyPr anchorCtr="0" anchor="ctr" bIns="0" lIns="320025" spcFirstLastPara="1" rIns="320025" wrap="square" tIns="0">
            <a:noAutofit/>
          </a:bodyPr>
          <a:lstStyle>
            <a:lvl1pPr lvl="0" rtl="0" algn="ctr">
              <a:spcBef>
                <a:spcPts val="0"/>
              </a:spcBef>
              <a:spcAft>
                <a:spcPts val="0"/>
              </a:spcAft>
              <a:buSzPts val="1200"/>
              <a:buNone/>
              <a:defRPr sz="1200"/>
            </a:lvl1pPr>
            <a:lvl2pPr lvl="1" rtl="0" algn="ctr">
              <a:spcBef>
                <a:spcPts val="1600"/>
              </a:spcBef>
              <a:spcAft>
                <a:spcPts val="0"/>
              </a:spcAft>
              <a:buSzPts val="1400"/>
              <a:buNone/>
              <a:defRPr/>
            </a:lvl2pPr>
            <a:lvl3pPr lvl="2" rtl="0" algn="ctr">
              <a:spcBef>
                <a:spcPts val="1600"/>
              </a:spcBef>
              <a:spcAft>
                <a:spcPts val="0"/>
              </a:spcAft>
              <a:buSzPts val="1400"/>
              <a:buNone/>
              <a:defRPr/>
            </a:lvl3pPr>
            <a:lvl4pPr lvl="3" rtl="0" algn="ctr">
              <a:spcBef>
                <a:spcPts val="1600"/>
              </a:spcBef>
              <a:spcAft>
                <a:spcPts val="0"/>
              </a:spcAft>
              <a:buSzPts val="1400"/>
              <a:buNone/>
              <a:defRPr/>
            </a:lvl4pPr>
            <a:lvl5pPr lvl="4" rtl="0" algn="ctr">
              <a:spcBef>
                <a:spcPts val="1600"/>
              </a:spcBef>
              <a:spcAft>
                <a:spcPts val="0"/>
              </a:spcAft>
              <a:buSzPts val="1400"/>
              <a:buNone/>
              <a:defRPr/>
            </a:lvl5pPr>
            <a:lvl6pPr lvl="5" rtl="0" algn="ctr">
              <a:spcBef>
                <a:spcPts val="1600"/>
              </a:spcBef>
              <a:spcAft>
                <a:spcPts val="0"/>
              </a:spcAft>
              <a:buSzPts val="1400"/>
              <a:buNone/>
              <a:defRPr/>
            </a:lvl6pPr>
            <a:lvl7pPr lvl="6" rtl="0" algn="ctr">
              <a:spcBef>
                <a:spcPts val="1600"/>
              </a:spcBef>
              <a:spcAft>
                <a:spcPts val="0"/>
              </a:spcAft>
              <a:buSzPts val="1400"/>
              <a:buNone/>
              <a:defRPr/>
            </a:lvl7pPr>
            <a:lvl8pPr lvl="7" rtl="0" algn="ctr">
              <a:spcBef>
                <a:spcPts val="1600"/>
              </a:spcBef>
              <a:spcAft>
                <a:spcPts val="0"/>
              </a:spcAft>
              <a:buSzPts val="1400"/>
              <a:buNone/>
              <a:defRPr/>
            </a:lvl8pPr>
            <a:lvl9pPr lvl="8" rtl="0" algn="ctr">
              <a:spcBef>
                <a:spcPts val="1600"/>
              </a:spcBef>
              <a:spcAft>
                <a:spcPts val="1600"/>
              </a:spcAft>
              <a:buSzPts val="1400"/>
              <a:buNone/>
              <a:defRPr/>
            </a:lvl9pPr>
          </a:lstStyle>
          <a:p/>
        </p:txBody>
      </p:sp>
      <p:sp>
        <p:nvSpPr>
          <p:cNvPr id="1438" name="Google Shape;1438;p108"/>
          <p:cNvSpPr txBox="1"/>
          <p:nvPr>
            <p:ph hasCustomPrompt="1" type="title"/>
          </p:nvPr>
        </p:nvSpPr>
        <p:spPr>
          <a:xfrm>
            <a:off x="676750" y="1932750"/>
            <a:ext cx="3246000" cy="1278000"/>
          </a:xfrm>
          <a:prstGeom prst="rect">
            <a:avLst/>
          </a:prstGeom>
          <a:noFill/>
        </p:spPr>
        <p:txBody>
          <a:bodyPr anchorCtr="0" anchor="b" bIns="91425" lIns="320025" spcFirstLastPara="1" rIns="91425" wrap="square" tIns="91425">
            <a:noAutofit/>
          </a:bodyPr>
          <a:lstStyle>
            <a:lvl1pPr lvl="0" rtl="0" algn="ctr">
              <a:spcBef>
                <a:spcPts val="0"/>
              </a:spcBef>
              <a:spcAft>
                <a:spcPts val="0"/>
              </a:spcAft>
              <a:buSzPts val="6000"/>
              <a:buNone/>
              <a:defRPr sz="6000"/>
            </a:lvl1pPr>
            <a:lvl2pPr lvl="1" rtl="0" algn="ctr">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2pPr>
            <a:lvl3pPr lvl="2" rtl="0" algn="ctr">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3pPr>
            <a:lvl4pPr lvl="3" rtl="0" algn="ctr">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4pPr>
            <a:lvl5pPr lvl="4" rtl="0" algn="ctr">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5pPr>
            <a:lvl6pPr lvl="5" rtl="0" algn="ctr">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6pPr>
            <a:lvl7pPr lvl="6" rtl="0" algn="ctr">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7pPr>
            <a:lvl8pPr lvl="7" rtl="0" algn="ctr">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8pPr>
            <a:lvl9pPr lvl="8" rtl="0" algn="ctr">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9pPr>
          </a:lstStyle>
          <a:p>
            <a:r>
              <a:t>xx%</a:t>
            </a:r>
          </a:p>
        </p:txBody>
      </p:sp>
      <p:sp>
        <p:nvSpPr>
          <p:cNvPr id="1439" name="Google Shape;1439;p108"/>
          <p:cNvSpPr txBox="1"/>
          <p:nvPr>
            <p:ph idx="2" type="subTitle"/>
          </p:nvPr>
        </p:nvSpPr>
        <p:spPr>
          <a:xfrm>
            <a:off x="5221000" y="3210750"/>
            <a:ext cx="3246000" cy="638700"/>
          </a:xfrm>
          <a:prstGeom prst="rect">
            <a:avLst/>
          </a:prstGeom>
          <a:noFill/>
        </p:spPr>
        <p:txBody>
          <a:bodyPr anchorCtr="0" anchor="ctr" bIns="0" lIns="320025" spcFirstLastPara="1" rIns="320025" wrap="square" tIns="0">
            <a:noAutofit/>
          </a:bodyPr>
          <a:lstStyle>
            <a:lvl1pPr lvl="0" rtl="0" algn="ctr">
              <a:spcBef>
                <a:spcPts val="0"/>
              </a:spcBef>
              <a:spcAft>
                <a:spcPts val="0"/>
              </a:spcAft>
              <a:buSzPts val="1200"/>
              <a:buNone/>
              <a:defRPr sz="1200"/>
            </a:lvl1pPr>
            <a:lvl2pPr lvl="1" rtl="0" algn="ctr">
              <a:spcBef>
                <a:spcPts val="1600"/>
              </a:spcBef>
              <a:spcAft>
                <a:spcPts val="0"/>
              </a:spcAft>
              <a:buSzPts val="1400"/>
              <a:buNone/>
              <a:defRPr/>
            </a:lvl2pPr>
            <a:lvl3pPr lvl="2" rtl="0" algn="ctr">
              <a:spcBef>
                <a:spcPts val="1600"/>
              </a:spcBef>
              <a:spcAft>
                <a:spcPts val="0"/>
              </a:spcAft>
              <a:buSzPts val="1400"/>
              <a:buNone/>
              <a:defRPr/>
            </a:lvl3pPr>
            <a:lvl4pPr lvl="3" rtl="0" algn="ctr">
              <a:spcBef>
                <a:spcPts val="1600"/>
              </a:spcBef>
              <a:spcAft>
                <a:spcPts val="0"/>
              </a:spcAft>
              <a:buSzPts val="1400"/>
              <a:buNone/>
              <a:defRPr/>
            </a:lvl4pPr>
            <a:lvl5pPr lvl="4" rtl="0" algn="ctr">
              <a:spcBef>
                <a:spcPts val="1600"/>
              </a:spcBef>
              <a:spcAft>
                <a:spcPts val="0"/>
              </a:spcAft>
              <a:buSzPts val="1400"/>
              <a:buNone/>
              <a:defRPr/>
            </a:lvl5pPr>
            <a:lvl6pPr lvl="5" rtl="0" algn="ctr">
              <a:spcBef>
                <a:spcPts val="1600"/>
              </a:spcBef>
              <a:spcAft>
                <a:spcPts val="0"/>
              </a:spcAft>
              <a:buSzPts val="1400"/>
              <a:buNone/>
              <a:defRPr/>
            </a:lvl6pPr>
            <a:lvl7pPr lvl="6" rtl="0" algn="ctr">
              <a:spcBef>
                <a:spcPts val="1600"/>
              </a:spcBef>
              <a:spcAft>
                <a:spcPts val="0"/>
              </a:spcAft>
              <a:buSzPts val="1400"/>
              <a:buNone/>
              <a:defRPr/>
            </a:lvl7pPr>
            <a:lvl8pPr lvl="7" rtl="0" algn="ctr">
              <a:spcBef>
                <a:spcPts val="1600"/>
              </a:spcBef>
              <a:spcAft>
                <a:spcPts val="0"/>
              </a:spcAft>
              <a:buSzPts val="1400"/>
              <a:buNone/>
              <a:defRPr/>
            </a:lvl8pPr>
            <a:lvl9pPr lvl="8" rtl="0" algn="ctr">
              <a:spcBef>
                <a:spcPts val="1600"/>
              </a:spcBef>
              <a:spcAft>
                <a:spcPts val="1600"/>
              </a:spcAft>
              <a:buSzPts val="1400"/>
              <a:buNone/>
              <a:defRPr/>
            </a:lvl9pPr>
          </a:lstStyle>
          <a:p/>
        </p:txBody>
      </p:sp>
      <p:sp>
        <p:nvSpPr>
          <p:cNvPr id="1440" name="Google Shape;1440;p108"/>
          <p:cNvSpPr txBox="1"/>
          <p:nvPr>
            <p:ph hasCustomPrompt="1" idx="3" type="title"/>
          </p:nvPr>
        </p:nvSpPr>
        <p:spPr>
          <a:xfrm>
            <a:off x="5221000" y="1932750"/>
            <a:ext cx="3246000" cy="1278000"/>
          </a:xfrm>
          <a:prstGeom prst="rect">
            <a:avLst/>
          </a:prstGeom>
          <a:noFill/>
        </p:spPr>
        <p:txBody>
          <a:bodyPr anchorCtr="0" anchor="b" bIns="91425" lIns="320025" spcFirstLastPara="1" rIns="91425" wrap="square" tIns="91425">
            <a:noAutofit/>
          </a:bodyPr>
          <a:lstStyle>
            <a:lvl1pPr lvl="0" rtl="0" algn="ctr">
              <a:spcBef>
                <a:spcPts val="0"/>
              </a:spcBef>
              <a:spcAft>
                <a:spcPts val="0"/>
              </a:spcAft>
              <a:buSzPts val="6000"/>
              <a:buNone/>
              <a:defRPr sz="6000"/>
            </a:lvl1pPr>
            <a:lvl2pPr lvl="1" rtl="0" algn="ctr">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2pPr>
            <a:lvl3pPr lvl="2" rtl="0" algn="ctr">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3pPr>
            <a:lvl4pPr lvl="3" rtl="0" algn="ctr">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4pPr>
            <a:lvl5pPr lvl="4" rtl="0" algn="ctr">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5pPr>
            <a:lvl6pPr lvl="5" rtl="0" algn="ctr">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6pPr>
            <a:lvl7pPr lvl="6" rtl="0" algn="ctr">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7pPr>
            <a:lvl8pPr lvl="7" rtl="0" algn="ctr">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8pPr>
            <a:lvl9pPr lvl="8" rtl="0" algn="ctr">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9pPr>
          </a:lstStyle>
          <a:p>
            <a:r>
              <a:t>xx%</a:t>
            </a:r>
          </a:p>
        </p:txBody>
      </p:sp>
      <p:sp>
        <p:nvSpPr>
          <p:cNvPr id="1441" name="Google Shape;1441;p108"/>
          <p:cNvSpPr txBox="1"/>
          <p:nvPr>
            <p:ph idx="4" type="title"/>
          </p:nvPr>
        </p:nvSpPr>
        <p:spPr>
          <a:xfrm>
            <a:off x="676650" y="0"/>
            <a:ext cx="7790700" cy="1289400"/>
          </a:xfrm>
          <a:prstGeom prst="rect">
            <a:avLst/>
          </a:prstGeom>
          <a:noFill/>
        </p:spPr>
        <p:txBody>
          <a:bodyPr anchorCtr="0" anchor="b" bIns="182875" lIns="0" spcFirstLastPara="1" rIns="0" wrap="square" tIns="91425">
            <a:noAutofit/>
          </a:bodyPr>
          <a:lstStyle>
            <a:lvl1pPr lvl="0" rtl="0" algn="ctr">
              <a:spcBef>
                <a:spcPts val="0"/>
              </a:spcBef>
              <a:spcAft>
                <a:spcPts val="0"/>
              </a:spcAft>
              <a:buSzPts val="3200"/>
              <a:buNone/>
              <a:defRPr sz="3200"/>
            </a:lvl1pPr>
            <a:lvl2pPr lvl="1" rtl="0" algn="ctr">
              <a:spcBef>
                <a:spcPts val="0"/>
              </a:spcBef>
              <a:spcAft>
                <a:spcPts val="0"/>
              </a:spcAft>
              <a:buSzPts val="3600"/>
              <a:buFont typeface="Open Sans ExtraBold"/>
              <a:buNone/>
              <a:defRPr sz="3600">
                <a:latin typeface="Open Sans ExtraBold"/>
                <a:ea typeface="Open Sans ExtraBold"/>
                <a:cs typeface="Open Sans ExtraBold"/>
                <a:sym typeface="Open Sans ExtraBold"/>
              </a:defRPr>
            </a:lvl2pPr>
            <a:lvl3pPr lvl="2" rtl="0" algn="ctr">
              <a:spcBef>
                <a:spcPts val="0"/>
              </a:spcBef>
              <a:spcAft>
                <a:spcPts val="0"/>
              </a:spcAft>
              <a:buSzPts val="3600"/>
              <a:buFont typeface="Open Sans ExtraBold"/>
              <a:buNone/>
              <a:defRPr sz="3600">
                <a:latin typeface="Open Sans ExtraBold"/>
                <a:ea typeface="Open Sans ExtraBold"/>
                <a:cs typeface="Open Sans ExtraBold"/>
                <a:sym typeface="Open Sans ExtraBold"/>
              </a:defRPr>
            </a:lvl3pPr>
            <a:lvl4pPr lvl="3" rtl="0" algn="ctr">
              <a:spcBef>
                <a:spcPts val="0"/>
              </a:spcBef>
              <a:spcAft>
                <a:spcPts val="0"/>
              </a:spcAft>
              <a:buSzPts val="3600"/>
              <a:buFont typeface="Open Sans ExtraBold"/>
              <a:buNone/>
              <a:defRPr sz="3600">
                <a:latin typeface="Open Sans ExtraBold"/>
                <a:ea typeface="Open Sans ExtraBold"/>
                <a:cs typeface="Open Sans ExtraBold"/>
                <a:sym typeface="Open Sans ExtraBold"/>
              </a:defRPr>
            </a:lvl4pPr>
            <a:lvl5pPr lvl="4" rtl="0" algn="ctr">
              <a:spcBef>
                <a:spcPts val="0"/>
              </a:spcBef>
              <a:spcAft>
                <a:spcPts val="0"/>
              </a:spcAft>
              <a:buSzPts val="3600"/>
              <a:buFont typeface="Open Sans ExtraBold"/>
              <a:buNone/>
              <a:defRPr sz="3600">
                <a:latin typeface="Open Sans ExtraBold"/>
                <a:ea typeface="Open Sans ExtraBold"/>
                <a:cs typeface="Open Sans ExtraBold"/>
                <a:sym typeface="Open Sans ExtraBold"/>
              </a:defRPr>
            </a:lvl5pPr>
            <a:lvl6pPr lvl="5" rtl="0" algn="ctr">
              <a:spcBef>
                <a:spcPts val="0"/>
              </a:spcBef>
              <a:spcAft>
                <a:spcPts val="0"/>
              </a:spcAft>
              <a:buSzPts val="3600"/>
              <a:buFont typeface="Open Sans ExtraBold"/>
              <a:buNone/>
              <a:defRPr sz="3600">
                <a:latin typeface="Open Sans ExtraBold"/>
                <a:ea typeface="Open Sans ExtraBold"/>
                <a:cs typeface="Open Sans ExtraBold"/>
                <a:sym typeface="Open Sans ExtraBold"/>
              </a:defRPr>
            </a:lvl6pPr>
            <a:lvl7pPr lvl="6" rtl="0" algn="ctr">
              <a:spcBef>
                <a:spcPts val="0"/>
              </a:spcBef>
              <a:spcAft>
                <a:spcPts val="0"/>
              </a:spcAft>
              <a:buSzPts val="3600"/>
              <a:buFont typeface="Open Sans ExtraBold"/>
              <a:buNone/>
              <a:defRPr sz="3600">
                <a:latin typeface="Open Sans ExtraBold"/>
                <a:ea typeface="Open Sans ExtraBold"/>
                <a:cs typeface="Open Sans ExtraBold"/>
                <a:sym typeface="Open Sans ExtraBold"/>
              </a:defRPr>
            </a:lvl7pPr>
            <a:lvl8pPr lvl="7" rtl="0" algn="ctr">
              <a:spcBef>
                <a:spcPts val="0"/>
              </a:spcBef>
              <a:spcAft>
                <a:spcPts val="0"/>
              </a:spcAft>
              <a:buSzPts val="3600"/>
              <a:buFont typeface="Open Sans ExtraBold"/>
              <a:buNone/>
              <a:defRPr sz="3600">
                <a:latin typeface="Open Sans ExtraBold"/>
                <a:ea typeface="Open Sans ExtraBold"/>
                <a:cs typeface="Open Sans ExtraBold"/>
                <a:sym typeface="Open Sans ExtraBold"/>
              </a:defRPr>
            </a:lvl8pPr>
            <a:lvl9pPr lvl="8" rtl="0" algn="ctr">
              <a:spcBef>
                <a:spcPts val="0"/>
              </a:spcBef>
              <a:spcAft>
                <a:spcPts val="0"/>
              </a:spcAft>
              <a:buSzPts val="3600"/>
              <a:buFont typeface="Open Sans ExtraBold"/>
              <a:buNone/>
              <a:defRPr sz="3600">
                <a:latin typeface="Open Sans ExtraBold"/>
                <a:ea typeface="Open Sans ExtraBold"/>
                <a:cs typeface="Open Sans ExtraBold"/>
                <a:sym typeface="Open Sans ExtraBold"/>
              </a:defRPr>
            </a:lvl9pPr>
          </a:lstStyle>
          <a:p/>
        </p:txBody>
      </p:sp>
      <p:sp>
        <p:nvSpPr>
          <p:cNvPr id="1442" name="Google Shape;1442;p108"/>
          <p:cNvSpPr txBox="1"/>
          <p:nvPr>
            <p:ph idx="5" type="subTitle"/>
          </p:nvPr>
        </p:nvSpPr>
        <p:spPr>
          <a:xfrm>
            <a:off x="676650" y="1449300"/>
            <a:ext cx="7790700" cy="320100"/>
          </a:xfrm>
          <a:prstGeom prst="rect">
            <a:avLst/>
          </a:prstGeom>
          <a:noFill/>
        </p:spPr>
        <p:txBody>
          <a:bodyPr anchorCtr="0" anchor="t" bIns="0" lIns="0" spcFirstLastPara="1" rIns="320025" wrap="square" tIns="0">
            <a:noAutofit/>
          </a:bodyPr>
          <a:lstStyle>
            <a:lvl1pPr lvl="0" rtl="0" algn="ctr">
              <a:spcBef>
                <a:spcPts val="0"/>
              </a:spcBef>
              <a:spcAft>
                <a:spcPts val="0"/>
              </a:spcAft>
              <a:buSzPts val="1800"/>
              <a:buNone/>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1443" name="Google Shape;1443;p108"/>
          <p:cNvSpPr txBox="1"/>
          <p:nvPr/>
        </p:nvSpPr>
        <p:spPr>
          <a:xfrm>
            <a:off x="0" y="4969700"/>
            <a:ext cx="351900" cy="1833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fld id="{00000000-1234-1234-1234-123412341234}" type="slidenum">
              <a:rPr lang="en" sz="700">
                <a:solidFill>
                  <a:schemeClr val="accent1"/>
                </a:solidFill>
                <a:latin typeface="Open Sans"/>
                <a:ea typeface="Open Sans"/>
                <a:cs typeface="Open Sans"/>
                <a:sym typeface="Open Sans"/>
              </a:rPr>
              <a:t>‹#›</a:t>
            </a:fld>
            <a:endParaRPr sz="700">
              <a:solidFill>
                <a:schemeClr val="accent1"/>
              </a:solidFill>
              <a:latin typeface="Open Sans"/>
              <a:ea typeface="Open Sans"/>
              <a:cs typeface="Open Sans"/>
              <a:sym typeface="Open Sans"/>
            </a:endParaRPr>
          </a:p>
        </p:txBody>
      </p:sp>
      <p:grpSp>
        <p:nvGrpSpPr>
          <p:cNvPr id="1444" name="Google Shape;1444;p108"/>
          <p:cNvGrpSpPr/>
          <p:nvPr/>
        </p:nvGrpSpPr>
        <p:grpSpPr>
          <a:xfrm>
            <a:off x="8648263" y="4659742"/>
            <a:ext cx="313719" cy="338062"/>
            <a:chOff x="3976677" y="2333625"/>
            <a:chExt cx="876309" cy="944307"/>
          </a:xfrm>
        </p:grpSpPr>
        <p:sp>
          <p:nvSpPr>
            <p:cNvPr id="1445" name="Google Shape;1445;p108"/>
            <p:cNvSpPr/>
            <p:nvPr/>
          </p:nvSpPr>
          <p:spPr>
            <a:xfrm>
              <a:off x="4035170" y="3055143"/>
              <a:ext cx="193738" cy="222789"/>
            </a:xfrm>
            <a:custGeom>
              <a:rect b="b" l="l" r="r" t="t"/>
              <a:pathLst>
                <a:path extrusionOk="0" h="222789" w="193738">
                  <a:moveTo>
                    <a:pt x="0" y="0"/>
                  </a:moveTo>
                  <a:lnTo>
                    <a:pt x="0" y="222790"/>
                  </a:lnTo>
                  <a:lnTo>
                    <a:pt x="193739" y="110966"/>
                  </a:lnTo>
                  <a:cubicBezTo>
                    <a:pt x="119253" y="94869"/>
                    <a:pt x="51626" y="56102"/>
                    <a:pt x="0" y="0"/>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446" name="Google Shape;1446;p108"/>
            <p:cNvSpPr/>
            <p:nvPr/>
          </p:nvSpPr>
          <p:spPr>
            <a:xfrm>
              <a:off x="4035170" y="2333625"/>
              <a:ext cx="192309" cy="221456"/>
            </a:xfrm>
            <a:custGeom>
              <a:rect b="b" l="l" r="r" t="t"/>
              <a:pathLst>
                <a:path extrusionOk="0" h="221456" w="192309">
                  <a:moveTo>
                    <a:pt x="192310" y="110871"/>
                  </a:moveTo>
                  <a:lnTo>
                    <a:pt x="0" y="0"/>
                  </a:lnTo>
                  <a:lnTo>
                    <a:pt x="0" y="221456"/>
                  </a:lnTo>
                  <a:cubicBezTo>
                    <a:pt x="51340" y="165830"/>
                    <a:pt x="118396" y="127254"/>
                    <a:pt x="192310" y="110776"/>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447" name="Google Shape;1447;p108"/>
            <p:cNvSpPr/>
            <p:nvPr/>
          </p:nvSpPr>
          <p:spPr>
            <a:xfrm>
              <a:off x="4658772" y="2693955"/>
              <a:ext cx="194214" cy="223932"/>
            </a:xfrm>
            <a:custGeom>
              <a:rect b="b" l="l" r="r" t="t"/>
              <a:pathLst>
                <a:path extrusionOk="0" h="223932" w="194214">
                  <a:moveTo>
                    <a:pt x="194215" y="111823"/>
                  </a:moveTo>
                  <a:lnTo>
                    <a:pt x="571" y="0"/>
                  </a:lnTo>
                  <a:cubicBezTo>
                    <a:pt x="23527" y="72962"/>
                    <a:pt x="23336" y="151162"/>
                    <a:pt x="0" y="223933"/>
                  </a:cubicBezTo>
                  <a:lnTo>
                    <a:pt x="194215" y="111823"/>
                  </a:ln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448" name="Google Shape;1448;p108"/>
            <p:cNvSpPr/>
            <p:nvPr/>
          </p:nvSpPr>
          <p:spPr>
            <a:xfrm>
              <a:off x="4162710" y="2473071"/>
              <a:ext cx="213931" cy="38194"/>
            </a:xfrm>
            <a:custGeom>
              <a:rect b="b" l="l" r="r" t="t"/>
              <a:pathLst>
                <a:path extrusionOk="0" h="38194" w="213931">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449" name="Google Shape;1449;p108"/>
            <p:cNvSpPr/>
            <p:nvPr/>
          </p:nvSpPr>
          <p:spPr>
            <a:xfrm>
              <a:off x="4190237" y="2747390"/>
              <a:ext cx="341566" cy="205551"/>
            </a:xfrm>
            <a:custGeom>
              <a:rect b="b" l="l" r="r" t="t"/>
              <a:pathLst>
                <a:path extrusionOk="0" h="205551" w="341566">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450" name="Google Shape;1450;p108"/>
            <p:cNvSpPr/>
            <p:nvPr/>
          </p:nvSpPr>
          <p:spPr>
            <a:xfrm>
              <a:off x="3976677" y="2590990"/>
              <a:ext cx="162696" cy="448246"/>
            </a:xfrm>
            <a:custGeom>
              <a:rect b="b" l="l" r="r" t="t"/>
              <a:pathLst>
                <a:path extrusionOk="0" h="448246" w="162696">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451" name="Google Shape;1451;p108"/>
            <p:cNvSpPr/>
            <p:nvPr/>
          </p:nvSpPr>
          <p:spPr>
            <a:xfrm>
              <a:off x="4326349" y="2646711"/>
              <a:ext cx="159924" cy="112999"/>
            </a:xfrm>
            <a:custGeom>
              <a:rect b="b" l="l" r="r" t="t"/>
              <a:pathLst>
                <a:path extrusionOk="0" h="112999" w="159924">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452" name="Google Shape;1452;p108"/>
            <p:cNvSpPr/>
            <p:nvPr/>
          </p:nvSpPr>
          <p:spPr>
            <a:xfrm>
              <a:off x="4323301" y="2511614"/>
              <a:ext cx="173545" cy="83757"/>
            </a:xfrm>
            <a:custGeom>
              <a:rect b="b" l="l" r="r" t="t"/>
              <a:pathLst>
                <a:path extrusionOk="0" h="83757" w="173545">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453" name="Google Shape;1453;p108"/>
            <p:cNvSpPr/>
            <p:nvPr/>
          </p:nvSpPr>
          <p:spPr>
            <a:xfrm>
              <a:off x="4108132" y="2918650"/>
              <a:ext cx="426243" cy="216666"/>
            </a:xfrm>
            <a:custGeom>
              <a:rect b="b" l="l" r="r" t="t"/>
              <a:pathLst>
                <a:path extrusionOk="0" h="216666" w="426243">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454" name="Google Shape;1454;p108"/>
            <p:cNvSpPr/>
            <p:nvPr/>
          </p:nvSpPr>
          <p:spPr>
            <a:xfrm>
              <a:off x="4452841" y="2585466"/>
              <a:ext cx="90501" cy="139636"/>
            </a:xfrm>
            <a:custGeom>
              <a:rect b="b" l="l" r="r" t="t"/>
              <a:pathLst>
                <a:path extrusionOk="0" h="139636" w="90501">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455" name="Google Shape;1455;p108"/>
            <p:cNvSpPr/>
            <p:nvPr/>
          </p:nvSpPr>
          <p:spPr>
            <a:xfrm>
              <a:off x="4535518" y="2643854"/>
              <a:ext cx="69898" cy="229933"/>
            </a:xfrm>
            <a:custGeom>
              <a:rect b="b" l="l" r="r" t="t"/>
              <a:pathLst>
                <a:path extrusionOk="0" h="229933" w="69898">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456" name="Google Shape;1456;p108"/>
            <p:cNvSpPr/>
            <p:nvPr/>
          </p:nvSpPr>
          <p:spPr>
            <a:xfrm>
              <a:off x="4270995" y="2555652"/>
              <a:ext cx="120696" cy="135921"/>
            </a:xfrm>
            <a:custGeom>
              <a:rect b="b" l="l" r="r" t="t"/>
              <a:pathLst>
                <a:path extrusionOk="0" h="135921" w="120696">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457" name="Google Shape;1457;p108"/>
            <p:cNvSpPr/>
            <p:nvPr/>
          </p:nvSpPr>
          <p:spPr>
            <a:xfrm>
              <a:off x="4568665" y="2778061"/>
              <a:ext cx="70418" cy="231362"/>
            </a:xfrm>
            <a:custGeom>
              <a:rect b="b" l="l" r="r" t="t"/>
              <a:pathLst>
                <a:path extrusionOk="0" h="231362" w="70418">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458" name="Google Shape;1458;p108"/>
            <p:cNvSpPr/>
            <p:nvPr/>
          </p:nvSpPr>
          <p:spPr>
            <a:xfrm>
              <a:off x="4084604" y="2536316"/>
              <a:ext cx="186595" cy="320612"/>
            </a:xfrm>
            <a:custGeom>
              <a:rect b="b" l="l" r="r" t="t"/>
              <a:pathLst>
                <a:path extrusionOk="0" h="320612" w="186595">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grpSp>
    </p:spTree>
  </p:cSld>
  <p:clrMapOvr>
    <a:masterClrMapping/>
  </p:clrMapOvr>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5 - Content - Big Numbers 3X - Blue">
  <p:cSld name="CUSTOM_1_1_1_1_1_1_1">
    <p:bg>
      <p:bgPr>
        <a:solidFill>
          <a:schemeClr val="dk1"/>
        </a:solidFill>
      </p:bgPr>
    </p:bg>
    <p:spTree>
      <p:nvGrpSpPr>
        <p:cNvPr id="1459" name="Shape 1459"/>
        <p:cNvGrpSpPr/>
        <p:nvPr/>
      </p:nvGrpSpPr>
      <p:grpSpPr>
        <a:xfrm>
          <a:off x="0" y="0"/>
          <a:ext cx="0" cy="0"/>
          <a:chOff x="0" y="0"/>
          <a:chExt cx="0" cy="0"/>
        </a:xfrm>
      </p:grpSpPr>
      <p:sp>
        <p:nvSpPr>
          <p:cNvPr id="1460" name="Google Shape;1460;p109"/>
          <p:cNvSpPr txBox="1"/>
          <p:nvPr>
            <p:ph idx="1" type="subTitle"/>
          </p:nvPr>
        </p:nvSpPr>
        <p:spPr>
          <a:xfrm>
            <a:off x="676650" y="3172665"/>
            <a:ext cx="1947600" cy="676800"/>
          </a:xfrm>
          <a:prstGeom prst="rect">
            <a:avLst/>
          </a:prstGeom>
          <a:noFill/>
        </p:spPr>
        <p:txBody>
          <a:bodyPr anchorCtr="0" anchor="ctr" bIns="0" lIns="320025" spcFirstLastPara="1" rIns="320025" wrap="square" tIns="0">
            <a:noAutofit/>
          </a:bodyPr>
          <a:lstStyle>
            <a:lvl1pPr lvl="0" rtl="0" algn="ctr">
              <a:lnSpc>
                <a:spcPct val="100000"/>
              </a:lnSpc>
              <a:spcBef>
                <a:spcPts val="0"/>
              </a:spcBef>
              <a:spcAft>
                <a:spcPts val="0"/>
              </a:spcAft>
              <a:buClr>
                <a:schemeClr val="lt1"/>
              </a:buClr>
              <a:buSzPts val="1200"/>
              <a:buNone/>
              <a:defRPr sz="1200">
                <a:solidFill>
                  <a:schemeClr val="lt1"/>
                </a:solidFill>
              </a:defRPr>
            </a:lvl1pPr>
            <a:lvl2pPr lvl="1" rtl="0" algn="ctr">
              <a:spcBef>
                <a:spcPts val="1600"/>
              </a:spcBef>
              <a:spcAft>
                <a:spcPts val="0"/>
              </a:spcAft>
              <a:buClr>
                <a:schemeClr val="lt1"/>
              </a:buClr>
              <a:buSzPts val="1400"/>
              <a:buNone/>
              <a:defRPr>
                <a:solidFill>
                  <a:schemeClr val="lt1"/>
                </a:solidFill>
              </a:defRPr>
            </a:lvl2pPr>
            <a:lvl3pPr lvl="2" rtl="0" algn="ctr">
              <a:spcBef>
                <a:spcPts val="1600"/>
              </a:spcBef>
              <a:spcAft>
                <a:spcPts val="0"/>
              </a:spcAft>
              <a:buClr>
                <a:schemeClr val="lt1"/>
              </a:buClr>
              <a:buSzPts val="1400"/>
              <a:buNone/>
              <a:defRPr>
                <a:solidFill>
                  <a:schemeClr val="lt1"/>
                </a:solidFill>
              </a:defRPr>
            </a:lvl3pPr>
            <a:lvl4pPr lvl="3" rtl="0" algn="ctr">
              <a:spcBef>
                <a:spcPts val="1600"/>
              </a:spcBef>
              <a:spcAft>
                <a:spcPts val="0"/>
              </a:spcAft>
              <a:buClr>
                <a:schemeClr val="lt1"/>
              </a:buClr>
              <a:buSzPts val="1400"/>
              <a:buNone/>
              <a:defRPr>
                <a:solidFill>
                  <a:schemeClr val="lt1"/>
                </a:solidFill>
              </a:defRPr>
            </a:lvl4pPr>
            <a:lvl5pPr lvl="4" rtl="0" algn="ctr">
              <a:spcBef>
                <a:spcPts val="1600"/>
              </a:spcBef>
              <a:spcAft>
                <a:spcPts val="0"/>
              </a:spcAft>
              <a:buClr>
                <a:schemeClr val="lt1"/>
              </a:buClr>
              <a:buSzPts val="1400"/>
              <a:buNone/>
              <a:defRPr>
                <a:solidFill>
                  <a:schemeClr val="lt1"/>
                </a:solidFill>
              </a:defRPr>
            </a:lvl5pPr>
            <a:lvl6pPr lvl="5" rtl="0" algn="ctr">
              <a:spcBef>
                <a:spcPts val="1600"/>
              </a:spcBef>
              <a:spcAft>
                <a:spcPts val="0"/>
              </a:spcAft>
              <a:buClr>
                <a:schemeClr val="lt1"/>
              </a:buClr>
              <a:buSzPts val="1400"/>
              <a:buNone/>
              <a:defRPr>
                <a:solidFill>
                  <a:schemeClr val="lt1"/>
                </a:solidFill>
              </a:defRPr>
            </a:lvl6pPr>
            <a:lvl7pPr lvl="6" rtl="0" algn="ctr">
              <a:spcBef>
                <a:spcPts val="1600"/>
              </a:spcBef>
              <a:spcAft>
                <a:spcPts val="0"/>
              </a:spcAft>
              <a:buClr>
                <a:schemeClr val="lt1"/>
              </a:buClr>
              <a:buSzPts val="1400"/>
              <a:buNone/>
              <a:defRPr>
                <a:solidFill>
                  <a:schemeClr val="lt1"/>
                </a:solidFill>
              </a:defRPr>
            </a:lvl7pPr>
            <a:lvl8pPr lvl="7" rtl="0" algn="ctr">
              <a:spcBef>
                <a:spcPts val="1600"/>
              </a:spcBef>
              <a:spcAft>
                <a:spcPts val="0"/>
              </a:spcAft>
              <a:buClr>
                <a:schemeClr val="lt1"/>
              </a:buClr>
              <a:buSzPts val="1400"/>
              <a:buNone/>
              <a:defRPr>
                <a:solidFill>
                  <a:schemeClr val="lt1"/>
                </a:solidFill>
              </a:defRPr>
            </a:lvl8pPr>
            <a:lvl9pPr lvl="8" rtl="0" algn="ctr">
              <a:spcBef>
                <a:spcPts val="1600"/>
              </a:spcBef>
              <a:spcAft>
                <a:spcPts val="1600"/>
              </a:spcAft>
              <a:buClr>
                <a:schemeClr val="lt1"/>
              </a:buClr>
              <a:buSzPts val="1400"/>
              <a:buNone/>
              <a:defRPr>
                <a:solidFill>
                  <a:schemeClr val="lt1"/>
                </a:solidFill>
              </a:defRPr>
            </a:lvl9pPr>
          </a:lstStyle>
          <a:p/>
        </p:txBody>
      </p:sp>
      <p:sp>
        <p:nvSpPr>
          <p:cNvPr id="1461" name="Google Shape;1461;p109"/>
          <p:cNvSpPr txBox="1"/>
          <p:nvPr>
            <p:ph hasCustomPrompt="1" type="title"/>
          </p:nvPr>
        </p:nvSpPr>
        <p:spPr>
          <a:xfrm>
            <a:off x="676650" y="1929412"/>
            <a:ext cx="1947600" cy="1281300"/>
          </a:xfrm>
          <a:prstGeom prst="rect">
            <a:avLst/>
          </a:prstGeom>
          <a:noFill/>
        </p:spPr>
        <p:txBody>
          <a:bodyPr anchorCtr="0" anchor="b" bIns="91425" lIns="0" spcFirstLastPara="1" rIns="0" wrap="square" tIns="91425">
            <a:noAutofit/>
          </a:bodyPr>
          <a:lstStyle>
            <a:lvl1pPr lvl="0" rtl="0" algn="ctr">
              <a:spcBef>
                <a:spcPts val="0"/>
              </a:spcBef>
              <a:spcAft>
                <a:spcPts val="0"/>
              </a:spcAft>
              <a:buClr>
                <a:schemeClr val="lt1"/>
              </a:buClr>
              <a:buSzPts val="4800"/>
              <a:buNone/>
              <a:defRPr sz="4800">
                <a:solidFill>
                  <a:schemeClr val="lt1"/>
                </a:solidFill>
              </a:defRPr>
            </a:lvl1pPr>
            <a:lvl2pPr lvl="1" rtl="0" algn="ctr">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2pPr>
            <a:lvl3pPr lvl="2" rtl="0" algn="ctr">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3pPr>
            <a:lvl4pPr lvl="3" rtl="0" algn="ctr">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4pPr>
            <a:lvl5pPr lvl="4" rtl="0" algn="ctr">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5pPr>
            <a:lvl6pPr lvl="5" rtl="0" algn="ctr">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6pPr>
            <a:lvl7pPr lvl="6" rtl="0" algn="ctr">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7pPr>
            <a:lvl8pPr lvl="7" rtl="0" algn="ctr">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8pPr>
            <a:lvl9pPr lvl="8" rtl="0" algn="ctr">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9pPr>
          </a:lstStyle>
          <a:p>
            <a:r>
              <a:t>xx%</a:t>
            </a:r>
          </a:p>
        </p:txBody>
      </p:sp>
      <p:sp>
        <p:nvSpPr>
          <p:cNvPr id="1462" name="Google Shape;1462;p109"/>
          <p:cNvSpPr txBox="1"/>
          <p:nvPr>
            <p:ph idx="2" type="subTitle"/>
          </p:nvPr>
        </p:nvSpPr>
        <p:spPr>
          <a:xfrm>
            <a:off x="3598175" y="3172665"/>
            <a:ext cx="1947600" cy="676800"/>
          </a:xfrm>
          <a:prstGeom prst="rect">
            <a:avLst/>
          </a:prstGeom>
          <a:noFill/>
        </p:spPr>
        <p:txBody>
          <a:bodyPr anchorCtr="0" anchor="ctr" bIns="0" lIns="320025" spcFirstLastPara="1" rIns="320025" wrap="square" tIns="0">
            <a:noAutofit/>
          </a:bodyPr>
          <a:lstStyle>
            <a:lvl1pPr lvl="0" rtl="0" algn="ctr">
              <a:lnSpc>
                <a:spcPct val="100000"/>
              </a:lnSpc>
              <a:spcBef>
                <a:spcPts val="0"/>
              </a:spcBef>
              <a:spcAft>
                <a:spcPts val="0"/>
              </a:spcAft>
              <a:buClr>
                <a:schemeClr val="lt1"/>
              </a:buClr>
              <a:buSzPts val="1200"/>
              <a:buNone/>
              <a:defRPr sz="1200">
                <a:solidFill>
                  <a:schemeClr val="lt1"/>
                </a:solidFill>
              </a:defRPr>
            </a:lvl1pPr>
            <a:lvl2pPr lvl="1" rtl="0" algn="ctr">
              <a:lnSpc>
                <a:spcPct val="100000"/>
              </a:lnSpc>
              <a:spcBef>
                <a:spcPts val="1600"/>
              </a:spcBef>
              <a:spcAft>
                <a:spcPts val="0"/>
              </a:spcAft>
              <a:buClr>
                <a:schemeClr val="lt1"/>
              </a:buClr>
              <a:buSzPts val="1400"/>
              <a:buNone/>
              <a:defRPr>
                <a:solidFill>
                  <a:schemeClr val="lt1"/>
                </a:solidFill>
              </a:defRPr>
            </a:lvl2pPr>
            <a:lvl3pPr lvl="2" rtl="0" algn="ctr">
              <a:lnSpc>
                <a:spcPct val="100000"/>
              </a:lnSpc>
              <a:spcBef>
                <a:spcPts val="1600"/>
              </a:spcBef>
              <a:spcAft>
                <a:spcPts val="0"/>
              </a:spcAft>
              <a:buClr>
                <a:schemeClr val="lt1"/>
              </a:buClr>
              <a:buSzPts val="1400"/>
              <a:buNone/>
              <a:defRPr>
                <a:solidFill>
                  <a:schemeClr val="lt1"/>
                </a:solidFill>
              </a:defRPr>
            </a:lvl3pPr>
            <a:lvl4pPr lvl="3" rtl="0" algn="ctr">
              <a:lnSpc>
                <a:spcPct val="100000"/>
              </a:lnSpc>
              <a:spcBef>
                <a:spcPts val="1600"/>
              </a:spcBef>
              <a:spcAft>
                <a:spcPts val="0"/>
              </a:spcAft>
              <a:buClr>
                <a:schemeClr val="lt1"/>
              </a:buClr>
              <a:buSzPts val="1400"/>
              <a:buNone/>
              <a:defRPr>
                <a:solidFill>
                  <a:schemeClr val="lt1"/>
                </a:solidFill>
              </a:defRPr>
            </a:lvl4pPr>
            <a:lvl5pPr lvl="4" rtl="0" algn="ctr">
              <a:lnSpc>
                <a:spcPct val="100000"/>
              </a:lnSpc>
              <a:spcBef>
                <a:spcPts val="1600"/>
              </a:spcBef>
              <a:spcAft>
                <a:spcPts val="0"/>
              </a:spcAft>
              <a:buClr>
                <a:schemeClr val="lt1"/>
              </a:buClr>
              <a:buSzPts val="1400"/>
              <a:buNone/>
              <a:defRPr>
                <a:solidFill>
                  <a:schemeClr val="lt1"/>
                </a:solidFill>
              </a:defRPr>
            </a:lvl5pPr>
            <a:lvl6pPr lvl="5" rtl="0" algn="ctr">
              <a:lnSpc>
                <a:spcPct val="100000"/>
              </a:lnSpc>
              <a:spcBef>
                <a:spcPts val="1600"/>
              </a:spcBef>
              <a:spcAft>
                <a:spcPts val="0"/>
              </a:spcAft>
              <a:buClr>
                <a:schemeClr val="lt1"/>
              </a:buClr>
              <a:buSzPts val="1400"/>
              <a:buNone/>
              <a:defRPr>
                <a:solidFill>
                  <a:schemeClr val="lt1"/>
                </a:solidFill>
              </a:defRPr>
            </a:lvl6pPr>
            <a:lvl7pPr lvl="6" rtl="0" algn="ctr">
              <a:lnSpc>
                <a:spcPct val="100000"/>
              </a:lnSpc>
              <a:spcBef>
                <a:spcPts val="1600"/>
              </a:spcBef>
              <a:spcAft>
                <a:spcPts val="0"/>
              </a:spcAft>
              <a:buClr>
                <a:schemeClr val="lt1"/>
              </a:buClr>
              <a:buSzPts val="1400"/>
              <a:buNone/>
              <a:defRPr>
                <a:solidFill>
                  <a:schemeClr val="lt1"/>
                </a:solidFill>
              </a:defRPr>
            </a:lvl7pPr>
            <a:lvl8pPr lvl="7" rtl="0" algn="ctr">
              <a:lnSpc>
                <a:spcPct val="100000"/>
              </a:lnSpc>
              <a:spcBef>
                <a:spcPts val="1600"/>
              </a:spcBef>
              <a:spcAft>
                <a:spcPts val="0"/>
              </a:spcAft>
              <a:buClr>
                <a:schemeClr val="lt1"/>
              </a:buClr>
              <a:buSzPts val="1400"/>
              <a:buNone/>
              <a:defRPr>
                <a:solidFill>
                  <a:schemeClr val="lt1"/>
                </a:solidFill>
              </a:defRPr>
            </a:lvl8pPr>
            <a:lvl9pPr lvl="8" rtl="0" algn="ctr">
              <a:lnSpc>
                <a:spcPct val="100000"/>
              </a:lnSpc>
              <a:spcBef>
                <a:spcPts val="1600"/>
              </a:spcBef>
              <a:spcAft>
                <a:spcPts val="1600"/>
              </a:spcAft>
              <a:buClr>
                <a:schemeClr val="lt1"/>
              </a:buClr>
              <a:buSzPts val="1400"/>
              <a:buNone/>
              <a:defRPr>
                <a:solidFill>
                  <a:schemeClr val="lt1"/>
                </a:solidFill>
              </a:defRPr>
            </a:lvl9pPr>
          </a:lstStyle>
          <a:p/>
        </p:txBody>
      </p:sp>
      <p:sp>
        <p:nvSpPr>
          <p:cNvPr id="1463" name="Google Shape;1463;p109"/>
          <p:cNvSpPr txBox="1"/>
          <p:nvPr>
            <p:ph hasCustomPrompt="1" idx="3" type="title"/>
          </p:nvPr>
        </p:nvSpPr>
        <p:spPr>
          <a:xfrm>
            <a:off x="3598175" y="1929412"/>
            <a:ext cx="1947600" cy="1281300"/>
          </a:xfrm>
          <a:prstGeom prst="rect">
            <a:avLst/>
          </a:prstGeom>
          <a:noFill/>
        </p:spPr>
        <p:txBody>
          <a:bodyPr anchorCtr="0" anchor="b" bIns="91425" lIns="0" spcFirstLastPara="1" rIns="0" wrap="square" tIns="91425">
            <a:noAutofit/>
          </a:bodyPr>
          <a:lstStyle>
            <a:lvl1pPr lvl="0" rtl="0" algn="ctr">
              <a:spcBef>
                <a:spcPts val="0"/>
              </a:spcBef>
              <a:spcAft>
                <a:spcPts val="0"/>
              </a:spcAft>
              <a:buClr>
                <a:schemeClr val="lt1"/>
              </a:buClr>
              <a:buSzPts val="4800"/>
              <a:buNone/>
              <a:defRPr sz="4800">
                <a:solidFill>
                  <a:schemeClr val="lt1"/>
                </a:solidFill>
              </a:defRPr>
            </a:lvl1pPr>
            <a:lvl2pPr lvl="1" rtl="0" algn="ctr">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2pPr>
            <a:lvl3pPr lvl="2" rtl="0" algn="ctr">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3pPr>
            <a:lvl4pPr lvl="3" rtl="0" algn="ctr">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4pPr>
            <a:lvl5pPr lvl="4" rtl="0" algn="ctr">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5pPr>
            <a:lvl6pPr lvl="5" rtl="0" algn="ctr">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6pPr>
            <a:lvl7pPr lvl="6" rtl="0" algn="ctr">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7pPr>
            <a:lvl8pPr lvl="7" rtl="0" algn="ctr">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8pPr>
            <a:lvl9pPr lvl="8" rtl="0" algn="ctr">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9pPr>
          </a:lstStyle>
          <a:p>
            <a:r>
              <a:t>xx%</a:t>
            </a:r>
          </a:p>
        </p:txBody>
      </p:sp>
      <p:sp>
        <p:nvSpPr>
          <p:cNvPr id="1464" name="Google Shape;1464;p109"/>
          <p:cNvSpPr txBox="1"/>
          <p:nvPr>
            <p:ph idx="4" type="subTitle"/>
          </p:nvPr>
        </p:nvSpPr>
        <p:spPr>
          <a:xfrm>
            <a:off x="6519750" y="3172626"/>
            <a:ext cx="1947600" cy="676800"/>
          </a:xfrm>
          <a:prstGeom prst="rect">
            <a:avLst/>
          </a:prstGeom>
          <a:noFill/>
        </p:spPr>
        <p:txBody>
          <a:bodyPr anchorCtr="0" anchor="ctr" bIns="0" lIns="320025" spcFirstLastPara="1" rIns="320025" wrap="square" tIns="0">
            <a:noAutofit/>
          </a:bodyPr>
          <a:lstStyle>
            <a:lvl1pPr lvl="0" rtl="0" algn="ctr">
              <a:lnSpc>
                <a:spcPct val="100000"/>
              </a:lnSpc>
              <a:spcBef>
                <a:spcPts val="0"/>
              </a:spcBef>
              <a:spcAft>
                <a:spcPts val="0"/>
              </a:spcAft>
              <a:buClr>
                <a:schemeClr val="lt1"/>
              </a:buClr>
              <a:buSzPts val="1200"/>
              <a:buNone/>
              <a:defRPr sz="1200">
                <a:solidFill>
                  <a:schemeClr val="lt1"/>
                </a:solidFill>
              </a:defRPr>
            </a:lvl1pPr>
            <a:lvl2pPr lvl="1" rtl="0" algn="ctr">
              <a:lnSpc>
                <a:spcPct val="100000"/>
              </a:lnSpc>
              <a:spcBef>
                <a:spcPts val="1600"/>
              </a:spcBef>
              <a:spcAft>
                <a:spcPts val="0"/>
              </a:spcAft>
              <a:buClr>
                <a:schemeClr val="lt1"/>
              </a:buClr>
              <a:buSzPts val="1400"/>
              <a:buNone/>
              <a:defRPr>
                <a:solidFill>
                  <a:schemeClr val="lt1"/>
                </a:solidFill>
              </a:defRPr>
            </a:lvl2pPr>
            <a:lvl3pPr lvl="2" rtl="0" algn="ctr">
              <a:lnSpc>
                <a:spcPct val="100000"/>
              </a:lnSpc>
              <a:spcBef>
                <a:spcPts val="1600"/>
              </a:spcBef>
              <a:spcAft>
                <a:spcPts val="0"/>
              </a:spcAft>
              <a:buClr>
                <a:schemeClr val="lt1"/>
              </a:buClr>
              <a:buSzPts val="1400"/>
              <a:buNone/>
              <a:defRPr>
                <a:solidFill>
                  <a:schemeClr val="lt1"/>
                </a:solidFill>
              </a:defRPr>
            </a:lvl3pPr>
            <a:lvl4pPr lvl="3" rtl="0" algn="ctr">
              <a:lnSpc>
                <a:spcPct val="100000"/>
              </a:lnSpc>
              <a:spcBef>
                <a:spcPts val="1600"/>
              </a:spcBef>
              <a:spcAft>
                <a:spcPts val="0"/>
              </a:spcAft>
              <a:buClr>
                <a:schemeClr val="lt1"/>
              </a:buClr>
              <a:buSzPts val="1400"/>
              <a:buNone/>
              <a:defRPr>
                <a:solidFill>
                  <a:schemeClr val="lt1"/>
                </a:solidFill>
              </a:defRPr>
            </a:lvl4pPr>
            <a:lvl5pPr lvl="4" rtl="0" algn="ctr">
              <a:lnSpc>
                <a:spcPct val="100000"/>
              </a:lnSpc>
              <a:spcBef>
                <a:spcPts val="1600"/>
              </a:spcBef>
              <a:spcAft>
                <a:spcPts val="0"/>
              </a:spcAft>
              <a:buClr>
                <a:schemeClr val="lt1"/>
              </a:buClr>
              <a:buSzPts val="1400"/>
              <a:buNone/>
              <a:defRPr>
                <a:solidFill>
                  <a:schemeClr val="lt1"/>
                </a:solidFill>
              </a:defRPr>
            </a:lvl5pPr>
            <a:lvl6pPr lvl="5" rtl="0" algn="ctr">
              <a:lnSpc>
                <a:spcPct val="100000"/>
              </a:lnSpc>
              <a:spcBef>
                <a:spcPts val="1600"/>
              </a:spcBef>
              <a:spcAft>
                <a:spcPts val="0"/>
              </a:spcAft>
              <a:buClr>
                <a:schemeClr val="lt1"/>
              </a:buClr>
              <a:buSzPts val="1400"/>
              <a:buNone/>
              <a:defRPr>
                <a:solidFill>
                  <a:schemeClr val="lt1"/>
                </a:solidFill>
              </a:defRPr>
            </a:lvl6pPr>
            <a:lvl7pPr lvl="6" rtl="0" algn="ctr">
              <a:lnSpc>
                <a:spcPct val="100000"/>
              </a:lnSpc>
              <a:spcBef>
                <a:spcPts val="1600"/>
              </a:spcBef>
              <a:spcAft>
                <a:spcPts val="0"/>
              </a:spcAft>
              <a:buClr>
                <a:schemeClr val="lt1"/>
              </a:buClr>
              <a:buSzPts val="1400"/>
              <a:buNone/>
              <a:defRPr>
                <a:solidFill>
                  <a:schemeClr val="lt1"/>
                </a:solidFill>
              </a:defRPr>
            </a:lvl7pPr>
            <a:lvl8pPr lvl="7" rtl="0" algn="ctr">
              <a:lnSpc>
                <a:spcPct val="100000"/>
              </a:lnSpc>
              <a:spcBef>
                <a:spcPts val="1600"/>
              </a:spcBef>
              <a:spcAft>
                <a:spcPts val="0"/>
              </a:spcAft>
              <a:buClr>
                <a:schemeClr val="lt1"/>
              </a:buClr>
              <a:buSzPts val="1400"/>
              <a:buNone/>
              <a:defRPr>
                <a:solidFill>
                  <a:schemeClr val="lt1"/>
                </a:solidFill>
              </a:defRPr>
            </a:lvl8pPr>
            <a:lvl9pPr lvl="8" rtl="0" algn="ctr">
              <a:lnSpc>
                <a:spcPct val="100000"/>
              </a:lnSpc>
              <a:spcBef>
                <a:spcPts val="1600"/>
              </a:spcBef>
              <a:spcAft>
                <a:spcPts val="1600"/>
              </a:spcAft>
              <a:buClr>
                <a:schemeClr val="lt1"/>
              </a:buClr>
              <a:buSzPts val="1400"/>
              <a:buNone/>
              <a:defRPr>
                <a:solidFill>
                  <a:schemeClr val="lt1"/>
                </a:solidFill>
              </a:defRPr>
            </a:lvl9pPr>
          </a:lstStyle>
          <a:p/>
        </p:txBody>
      </p:sp>
      <p:sp>
        <p:nvSpPr>
          <p:cNvPr id="1465" name="Google Shape;1465;p109"/>
          <p:cNvSpPr txBox="1"/>
          <p:nvPr>
            <p:ph hasCustomPrompt="1" idx="5" type="title"/>
          </p:nvPr>
        </p:nvSpPr>
        <p:spPr>
          <a:xfrm>
            <a:off x="6519750" y="1929374"/>
            <a:ext cx="1947600" cy="1281300"/>
          </a:xfrm>
          <a:prstGeom prst="rect">
            <a:avLst/>
          </a:prstGeom>
          <a:noFill/>
        </p:spPr>
        <p:txBody>
          <a:bodyPr anchorCtr="0" anchor="b" bIns="91425" lIns="0" spcFirstLastPara="1" rIns="0" wrap="square" tIns="91425">
            <a:noAutofit/>
          </a:bodyPr>
          <a:lstStyle>
            <a:lvl1pPr lvl="0" rtl="0" algn="ctr">
              <a:spcBef>
                <a:spcPts val="0"/>
              </a:spcBef>
              <a:spcAft>
                <a:spcPts val="0"/>
              </a:spcAft>
              <a:buClr>
                <a:schemeClr val="lt1"/>
              </a:buClr>
              <a:buSzPts val="4800"/>
              <a:buNone/>
              <a:defRPr sz="4800">
                <a:solidFill>
                  <a:schemeClr val="lt1"/>
                </a:solidFill>
              </a:defRPr>
            </a:lvl1pPr>
            <a:lvl2pPr lvl="1" rtl="0" algn="ctr">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2pPr>
            <a:lvl3pPr lvl="2" rtl="0" algn="ctr">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3pPr>
            <a:lvl4pPr lvl="3" rtl="0" algn="ctr">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4pPr>
            <a:lvl5pPr lvl="4" rtl="0" algn="ctr">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5pPr>
            <a:lvl6pPr lvl="5" rtl="0" algn="ctr">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6pPr>
            <a:lvl7pPr lvl="6" rtl="0" algn="ctr">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7pPr>
            <a:lvl8pPr lvl="7" rtl="0" algn="ctr">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8pPr>
            <a:lvl9pPr lvl="8" rtl="0" algn="ctr">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9pPr>
          </a:lstStyle>
          <a:p>
            <a:r>
              <a:t>xx%</a:t>
            </a:r>
          </a:p>
        </p:txBody>
      </p:sp>
      <p:sp>
        <p:nvSpPr>
          <p:cNvPr id="1466" name="Google Shape;1466;p109"/>
          <p:cNvSpPr txBox="1"/>
          <p:nvPr>
            <p:ph idx="6" type="title"/>
          </p:nvPr>
        </p:nvSpPr>
        <p:spPr>
          <a:xfrm>
            <a:off x="676650" y="0"/>
            <a:ext cx="7790700" cy="1289400"/>
          </a:xfrm>
          <a:prstGeom prst="rect">
            <a:avLst/>
          </a:prstGeom>
          <a:noFill/>
        </p:spPr>
        <p:txBody>
          <a:bodyPr anchorCtr="0" anchor="b" bIns="182875" lIns="0" spcFirstLastPara="1" rIns="0" wrap="square" tIns="91425">
            <a:noAutofit/>
          </a:bodyPr>
          <a:lstStyle>
            <a:lvl1pPr lvl="0" rtl="0" algn="ctr">
              <a:spcBef>
                <a:spcPts val="0"/>
              </a:spcBef>
              <a:spcAft>
                <a:spcPts val="0"/>
              </a:spcAft>
              <a:buClr>
                <a:schemeClr val="lt1"/>
              </a:buClr>
              <a:buSzPts val="3200"/>
              <a:buNone/>
              <a:defRPr sz="3200">
                <a:solidFill>
                  <a:schemeClr val="lt1"/>
                </a:solidFill>
              </a:defRPr>
            </a:lvl1pPr>
            <a:lvl2pPr lvl="1" rtl="0" algn="ctr">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rtl="0" algn="ctr">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rtl="0" algn="ctr">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rtl="0" algn="ctr">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rtl="0" algn="ctr">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rtl="0" algn="ctr">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rtl="0" algn="ctr">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rtl="0" algn="ctr">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p:txBody>
      </p:sp>
      <p:sp>
        <p:nvSpPr>
          <p:cNvPr id="1467" name="Google Shape;1467;p109"/>
          <p:cNvSpPr txBox="1"/>
          <p:nvPr>
            <p:ph idx="7" type="subTitle"/>
          </p:nvPr>
        </p:nvSpPr>
        <p:spPr>
          <a:xfrm>
            <a:off x="676650" y="1449300"/>
            <a:ext cx="7790700" cy="320100"/>
          </a:xfrm>
          <a:prstGeom prst="rect">
            <a:avLst/>
          </a:prstGeom>
          <a:noFill/>
        </p:spPr>
        <p:txBody>
          <a:bodyPr anchorCtr="0" anchor="t" bIns="0" lIns="0" spcFirstLastPara="1" rIns="320025" wrap="square" tIns="0">
            <a:noAutofit/>
          </a:bodyPr>
          <a:lstStyle>
            <a:lvl1pPr lvl="0" rtl="0" algn="ctr">
              <a:spcBef>
                <a:spcPts val="0"/>
              </a:spcBef>
              <a:spcAft>
                <a:spcPts val="0"/>
              </a:spcAft>
              <a:buClr>
                <a:schemeClr val="lt1"/>
              </a:buClr>
              <a:buSzPts val="1800"/>
              <a:buNone/>
              <a:defRPr>
                <a:solidFill>
                  <a:schemeClr val="lt1"/>
                </a:solidFill>
              </a:defRPr>
            </a:lvl1pPr>
            <a:lvl2pPr lvl="1" rtl="0" algn="ctr">
              <a:spcBef>
                <a:spcPts val="0"/>
              </a:spcBef>
              <a:spcAft>
                <a:spcPts val="0"/>
              </a:spcAft>
              <a:buClr>
                <a:schemeClr val="lt1"/>
              </a:buClr>
              <a:buSzPts val="1400"/>
              <a:buNone/>
              <a:defRPr>
                <a:solidFill>
                  <a:schemeClr val="lt1"/>
                </a:solidFill>
              </a:defRPr>
            </a:lvl2pPr>
            <a:lvl3pPr lvl="2" rtl="0" algn="ctr">
              <a:spcBef>
                <a:spcPts val="0"/>
              </a:spcBef>
              <a:spcAft>
                <a:spcPts val="0"/>
              </a:spcAft>
              <a:buClr>
                <a:schemeClr val="lt1"/>
              </a:buClr>
              <a:buSzPts val="1400"/>
              <a:buNone/>
              <a:defRPr>
                <a:solidFill>
                  <a:schemeClr val="lt1"/>
                </a:solidFill>
              </a:defRPr>
            </a:lvl3pPr>
            <a:lvl4pPr lvl="3" rtl="0" algn="ctr">
              <a:spcBef>
                <a:spcPts val="0"/>
              </a:spcBef>
              <a:spcAft>
                <a:spcPts val="0"/>
              </a:spcAft>
              <a:buClr>
                <a:schemeClr val="lt1"/>
              </a:buClr>
              <a:buSzPts val="1400"/>
              <a:buNone/>
              <a:defRPr>
                <a:solidFill>
                  <a:schemeClr val="lt1"/>
                </a:solidFill>
              </a:defRPr>
            </a:lvl4pPr>
            <a:lvl5pPr lvl="4" rtl="0" algn="ctr">
              <a:spcBef>
                <a:spcPts val="0"/>
              </a:spcBef>
              <a:spcAft>
                <a:spcPts val="0"/>
              </a:spcAft>
              <a:buClr>
                <a:schemeClr val="lt1"/>
              </a:buClr>
              <a:buSzPts val="1400"/>
              <a:buNone/>
              <a:defRPr>
                <a:solidFill>
                  <a:schemeClr val="lt1"/>
                </a:solidFill>
              </a:defRPr>
            </a:lvl5pPr>
            <a:lvl6pPr lvl="5" rtl="0" algn="ctr">
              <a:spcBef>
                <a:spcPts val="0"/>
              </a:spcBef>
              <a:spcAft>
                <a:spcPts val="0"/>
              </a:spcAft>
              <a:buClr>
                <a:schemeClr val="lt1"/>
              </a:buClr>
              <a:buSzPts val="1400"/>
              <a:buNone/>
              <a:defRPr>
                <a:solidFill>
                  <a:schemeClr val="lt1"/>
                </a:solidFill>
              </a:defRPr>
            </a:lvl6pPr>
            <a:lvl7pPr lvl="6" rtl="0" algn="ctr">
              <a:spcBef>
                <a:spcPts val="0"/>
              </a:spcBef>
              <a:spcAft>
                <a:spcPts val="0"/>
              </a:spcAft>
              <a:buClr>
                <a:schemeClr val="lt1"/>
              </a:buClr>
              <a:buSzPts val="1400"/>
              <a:buNone/>
              <a:defRPr>
                <a:solidFill>
                  <a:schemeClr val="lt1"/>
                </a:solidFill>
              </a:defRPr>
            </a:lvl7pPr>
            <a:lvl8pPr lvl="7" rtl="0" algn="ctr">
              <a:spcBef>
                <a:spcPts val="0"/>
              </a:spcBef>
              <a:spcAft>
                <a:spcPts val="0"/>
              </a:spcAft>
              <a:buClr>
                <a:schemeClr val="lt1"/>
              </a:buClr>
              <a:buSzPts val="1400"/>
              <a:buNone/>
              <a:defRPr>
                <a:solidFill>
                  <a:schemeClr val="lt1"/>
                </a:solidFill>
              </a:defRPr>
            </a:lvl8pPr>
            <a:lvl9pPr lvl="8" rtl="0" algn="ctr">
              <a:spcBef>
                <a:spcPts val="0"/>
              </a:spcBef>
              <a:spcAft>
                <a:spcPts val="0"/>
              </a:spcAft>
              <a:buClr>
                <a:schemeClr val="lt1"/>
              </a:buClr>
              <a:buSzPts val="1400"/>
              <a:buNone/>
              <a:defRPr>
                <a:solidFill>
                  <a:schemeClr val="lt1"/>
                </a:solidFill>
              </a:defRPr>
            </a:lvl9pPr>
          </a:lstStyle>
          <a:p/>
        </p:txBody>
      </p:sp>
      <p:sp>
        <p:nvSpPr>
          <p:cNvPr id="1468" name="Google Shape;1468;p109"/>
          <p:cNvSpPr txBox="1"/>
          <p:nvPr/>
        </p:nvSpPr>
        <p:spPr>
          <a:xfrm>
            <a:off x="0" y="4969700"/>
            <a:ext cx="351900" cy="1833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fld id="{00000000-1234-1234-1234-123412341234}" type="slidenum">
              <a:rPr lang="en" sz="700">
                <a:solidFill>
                  <a:srgbClr val="FFFFFF"/>
                </a:solidFill>
                <a:latin typeface="Open Sans"/>
                <a:ea typeface="Open Sans"/>
                <a:cs typeface="Open Sans"/>
                <a:sym typeface="Open Sans"/>
              </a:rPr>
              <a:t>‹#›</a:t>
            </a:fld>
            <a:endParaRPr sz="700">
              <a:solidFill>
                <a:srgbClr val="FFFFFF"/>
              </a:solidFill>
              <a:latin typeface="Open Sans"/>
              <a:ea typeface="Open Sans"/>
              <a:cs typeface="Open Sans"/>
              <a:sym typeface="Open Sans"/>
            </a:endParaRPr>
          </a:p>
        </p:txBody>
      </p:sp>
      <p:grpSp>
        <p:nvGrpSpPr>
          <p:cNvPr id="1469" name="Google Shape;1469;p109"/>
          <p:cNvGrpSpPr/>
          <p:nvPr/>
        </p:nvGrpSpPr>
        <p:grpSpPr>
          <a:xfrm>
            <a:off x="8648263" y="4659742"/>
            <a:ext cx="313719" cy="338062"/>
            <a:chOff x="3976677" y="2333625"/>
            <a:chExt cx="876309" cy="944307"/>
          </a:xfrm>
        </p:grpSpPr>
        <p:sp>
          <p:nvSpPr>
            <p:cNvPr id="1470" name="Google Shape;1470;p109"/>
            <p:cNvSpPr/>
            <p:nvPr/>
          </p:nvSpPr>
          <p:spPr>
            <a:xfrm>
              <a:off x="4035170" y="3055143"/>
              <a:ext cx="193738" cy="222789"/>
            </a:xfrm>
            <a:custGeom>
              <a:rect b="b" l="l" r="r" t="t"/>
              <a:pathLst>
                <a:path extrusionOk="0" h="222789" w="193738">
                  <a:moveTo>
                    <a:pt x="0" y="0"/>
                  </a:moveTo>
                  <a:lnTo>
                    <a:pt x="0" y="222790"/>
                  </a:lnTo>
                  <a:lnTo>
                    <a:pt x="193739" y="110966"/>
                  </a:lnTo>
                  <a:cubicBezTo>
                    <a:pt x="119253" y="94869"/>
                    <a:pt x="51626" y="56102"/>
                    <a:pt x="0" y="0"/>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471" name="Google Shape;1471;p109"/>
            <p:cNvSpPr/>
            <p:nvPr/>
          </p:nvSpPr>
          <p:spPr>
            <a:xfrm>
              <a:off x="4035170" y="2333625"/>
              <a:ext cx="192309" cy="221456"/>
            </a:xfrm>
            <a:custGeom>
              <a:rect b="b" l="l" r="r" t="t"/>
              <a:pathLst>
                <a:path extrusionOk="0" h="221456" w="192309">
                  <a:moveTo>
                    <a:pt x="192310" y="110871"/>
                  </a:moveTo>
                  <a:lnTo>
                    <a:pt x="0" y="0"/>
                  </a:lnTo>
                  <a:lnTo>
                    <a:pt x="0" y="221456"/>
                  </a:lnTo>
                  <a:cubicBezTo>
                    <a:pt x="51340" y="165830"/>
                    <a:pt x="118396" y="127254"/>
                    <a:pt x="192310" y="110776"/>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472" name="Google Shape;1472;p109"/>
            <p:cNvSpPr/>
            <p:nvPr/>
          </p:nvSpPr>
          <p:spPr>
            <a:xfrm>
              <a:off x="4658772" y="2693955"/>
              <a:ext cx="194214" cy="223932"/>
            </a:xfrm>
            <a:custGeom>
              <a:rect b="b" l="l" r="r" t="t"/>
              <a:pathLst>
                <a:path extrusionOk="0" h="223932" w="194214">
                  <a:moveTo>
                    <a:pt x="194215" y="111823"/>
                  </a:moveTo>
                  <a:lnTo>
                    <a:pt x="571" y="0"/>
                  </a:lnTo>
                  <a:cubicBezTo>
                    <a:pt x="23527" y="72962"/>
                    <a:pt x="23336" y="151162"/>
                    <a:pt x="0" y="223933"/>
                  </a:cubicBezTo>
                  <a:lnTo>
                    <a:pt x="194215" y="111823"/>
                  </a:ln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473" name="Google Shape;1473;p109"/>
            <p:cNvSpPr/>
            <p:nvPr/>
          </p:nvSpPr>
          <p:spPr>
            <a:xfrm>
              <a:off x="4162710" y="2473071"/>
              <a:ext cx="213931" cy="38194"/>
            </a:xfrm>
            <a:custGeom>
              <a:rect b="b" l="l" r="r" t="t"/>
              <a:pathLst>
                <a:path extrusionOk="0" h="38194" w="213931">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474" name="Google Shape;1474;p109"/>
            <p:cNvSpPr/>
            <p:nvPr/>
          </p:nvSpPr>
          <p:spPr>
            <a:xfrm>
              <a:off x="4190237" y="2747390"/>
              <a:ext cx="341566" cy="205551"/>
            </a:xfrm>
            <a:custGeom>
              <a:rect b="b" l="l" r="r" t="t"/>
              <a:pathLst>
                <a:path extrusionOk="0" h="205551" w="341566">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475" name="Google Shape;1475;p109"/>
            <p:cNvSpPr/>
            <p:nvPr/>
          </p:nvSpPr>
          <p:spPr>
            <a:xfrm>
              <a:off x="3976677" y="2590990"/>
              <a:ext cx="162696" cy="448246"/>
            </a:xfrm>
            <a:custGeom>
              <a:rect b="b" l="l" r="r" t="t"/>
              <a:pathLst>
                <a:path extrusionOk="0" h="448246" w="162696">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476" name="Google Shape;1476;p109"/>
            <p:cNvSpPr/>
            <p:nvPr/>
          </p:nvSpPr>
          <p:spPr>
            <a:xfrm>
              <a:off x="4326349" y="2646711"/>
              <a:ext cx="159924" cy="112999"/>
            </a:xfrm>
            <a:custGeom>
              <a:rect b="b" l="l" r="r" t="t"/>
              <a:pathLst>
                <a:path extrusionOk="0" h="112999" w="159924">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477" name="Google Shape;1477;p109"/>
            <p:cNvSpPr/>
            <p:nvPr/>
          </p:nvSpPr>
          <p:spPr>
            <a:xfrm>
              <a:off x="4323301" y="2511614"/>
              <a:ext cx="173545" cy="83757"/>
            </a:xfrm>
            <a:custGeom>
              <a:rect b="b" l="l" r="r" t="t"/>
              <a:pathLst>
                <a:path extrusionOk="0" h="83757" w="173545">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478" name="Google Shape;1478;p109"/>
            <p:cNvSpPr/>
            <p:nvPr/>
          </p:nvSpPr>
          <p:spPr>
            <a:xfrm>
              <a:off x="4108132" y="2918650"/>
              <a:ext cx="426243" cy="216666"/>
            </a:xfrm>
            <a:custGeom>
              <a:rect b="b" l="l" r="r" t="t"/>
              <a:pathLst>
                <a:path extrusionOk="0" h="216666" w="426243">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479" name="Google Shape;1479;p109"/>
            <p:cNvSpPr/>
            <p:nvPr/>
          </p:nvSpPr>
          <p:spPr>
            <a:xfrm>
              <a:off x="4452841" y="2585466"/>
              <a:ext cx="90501" cy="139636"/>
            </a:xfrm>
            <a:custGeom>
              <a:rect b="b" l="l" r="r" t="t"/>
              <a:pathLst>
                <a:path extrusionOk="0" h="139636" w="90501">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480" name="Google Shape;1480;p109"/>
            <p:cNvSpPr/>
            <p:nvPr/>
          </p:nvSpPr>
          <p:spPr>
            <a:xfrm>
              <a:off x="4535518" y="2643854"/>
              <a:ext cx="69898" cy="229933"/>
            </a:xfrm>
            <a:custGeom>
              <a:rect b="b" l="l" r="r" t="t"/>
              <a:pathLst>
                <a:path extrusionOk="0" h="229933" w="69898">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481" name="Google Shape;1481;p109"/>
            <p:cNvSpPr/>
            <p:nvPr/>
          </p:nvSpPr>
          <p:spPr>
            <a:xfrm>
              <a:off x="4270995" y="2555652"/>
              <a:ext cx="120696" cy="135921"/>
            </a:xfrm>
            <a:custGeom>
              <a:rect b="b" l="l" r="r" t="t"/>
              <a:pathLst>
                <a:path extrusionOk="0" h="135921" w="120696">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482" name="Google Shape;1482;p109"/>
            <p:cNvSpPr/>
            <p:nvPr/>
          </p:nvSpPr>
          <p:spPr>
            <a:xfrm>
              <a:off x="4568665" y="2778061"/>
              <a:ext cx="70418" cy="231362"/>
            </a:xfrm>
            <a:custGeom>
              <a:rect b="b" l="l" r="r" t="t"/>
              <a:pathLst>
                <a:path extrusionOk="0" h="231362" w="70418">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483" name="Google Shape;1483;p109"/>
            <p:cNvSpPr/>
            <p:nvPr/>
          </p:nvSpPr>
          <p:spPr>
            <a:xfrm>
              <a:off x="4084604" y="2536316"/>
              <a:ext cx="186595" cy="320612"/>
            </a:xfrm>
            <a:custGeom>
              <a:rect b="b" l="l" r="r" t="t"/>
              <a:pathLst>
                <a:path extrusionOk="0" h="320612" w="186595">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grpSp>
    </p:spTree>
  </p:cSld>
  <p:clrMapOvr>
    <a:masterClrMapping/>
  </p:clrMapOvr>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5 - Content - Big Numbers 3X - Grey">
  <p:cSld name="CUSTOM_1_1_1_1_1_1_1_1">
    <p:bg>
      <p:bgPr>
        <a:solidFill>
          <a:schemeClr val="lt2"/>
        </a:solidFill>
      </p:bgPr>
    </p:bg>
    <p:spTree>
      <p:nvGrpSpPr>
        <p:cNvPr id="1484" name="Shape 1484"/>
        <p:cNvGrpSpPr/>
        <p:nvPr/>
      </p:nvGrpSpPr>
      <p:grpSpPr>
        <a:xfrm>
          <a:off x="0" y="0"/>
          <a:ext cx="0" cy="0"/>
          <a:chOff x="0" y="0"/>
          <a:chExt cx="0" cy="0"/>
        </a:xfrm>
      </p:grpSpPr>
      <p:sp>
        <p:nvSpPr>
          <p:cNvPr id="1485" name="Google Shape;1485;p110"/>
          <p:cNvSpPr txBox="1"/>
          <p:nvPr>
            <p:ph idx="1" type="subTitle"/>
          </p:nvPr>
        </p:nvSpPr>
        <p:spPr>
          <a:xfrm>
            <a:off x="676650" y="3172665"/>
            <a:ext cx="1947600" cy="676800"/>
          </a:xfrm>
          <a:prstGeom prst="rect">
            <a:avLst/>
          </a:prstGeom>
          <a:noFill/>
        </p:spPr>
        <p:txBody>
          <a:bodyPr anchorCtr="0" anchor="ctr" bIns="0" lIns="320025" spcFirstLastPara="1" rIns="320025" wrap="square" tIns="0">
            <a:noAutofit/>
          </a:bodyPr>
          <a:lstStyle>
            <a:lvl1pPr lvl="0" rtl="0" algn="ctr">
              <a:lnSpc>
                <a:spcPct val="100000"/>
              </a:lnSpc>
              <a:spcBef>
                <a:spcPts val="0"/>
              </a:spcBef>
              <a:spcAft>
                <a:spcPts val="0"/>
              </a:spcAft>
              <a:buSzPts val="1200"/>
              <a:buNone/>
              <a:defRPr sz="1200"/>
            </a:lvl1pPr>
            <a:lvl2pPr lvl="1" rtl="0" algn="ctr">
              <a:spcBef>
                <a:spcPts val="1600"/>
              </a:spcBef>
              <a:spcAft>
                <a:spcPts val="0"/>
              </a:spcAft>
              <a:buSzPts val="1400"/>
              <a:buNone/>
              <a:defRPr/>
            </a:lvl2pPr>
            <a:lvl3pPr lvl="2" rtl="0" algn="ctr">
              <a:spcBef>
                <a:spcPts val="1600"/>
              </a:spcBef>
              <a:spcAft>
                <a:spcPts val="0"/>
              </a:spcAft>
              <a:buSzPts val="1400"/>
              <a:buNone/>
              <a:defRPr/>
            </a:lvl3pPr>
            <a:lvl4pPr lvl="3" rtl="0" algn="ctr">
              <a:spcBef>
                <a:spcPts val="1600"/>
              </a:spcBef>
              <a:spcAft>
                <a:spcPts val="0"/>
              </a:spcAft>
              <a:buSzPts val="1400"/>
              <a:buNone/>
              <a:defRPr/>
            </a:lvl4pPr>
            <a:lvl5pPr lvl="4" rtl="0" algn="ctr">
              <a:spcBef>
                <a:spcPts val="1600"/>
              </a:spcBef>
              <a:spcAft>
                <a:spcPts val="0"/>
              </a:spcAft>
              <a:buSzPts val="1400"/>
              <a:buNone/>
              <a:defRPr/>
            </a:lvl5pPr>
            <a:lvl6pPr lvl="5" rtl="0" algn="ctr">
              <a:spcBef>
                <a:spcPts val="1600"/>
              </a:spcBef>
              <a:spcAft>
                <a:spcPts val="0"/>
              </a:spcAft>
              <a:buSzPts val="1400"/>
              <a:buNone/>
              <a:defRPr/>
            </a:lvl6pPr>
            <a:lvl7pPr lvl="6" rtl="0" algn="ctr">
              <a:spcBef>
                <a:spcPts val="1600"/>
              </a:spcBef>
              <a:spcAft>
                <a:spcPts val="0"/>
              </a:spcAft>
              <a:buSzPts val="1400"/>
              <a:buNone/>
              <a:defRPr/>
            </a:lvl7pPr>
            <a:lvl8pPr lvl="7" rtl="0" algn="ctr">
              <a:spcBef>
                <a:spcPts val="1600"/>
              </a:spcBef>
              <a:spcAft>
                <a:spcPts val="0"/>
              </a:spcAft>
              <a:buSzPts val="1400"/>
              <a:buNone/>
              <a:defRPr/>
            </a:lvl8pPr>
            <a:lvl9pPr lvl="8" rtl="0" algn="ctr">
              <a:spcBef>
                <a:spcPts val="1600"/>
              </a:spcBef>
              <a:spcAft>
                <a:spcPts val="1600"/>
              </a:spcAft>
              <a:buSzPts val="1400"/>
              <a:buNone/>
              <a:defRPr/>
            </a:lvl9pPr>
          </a:lstStyle>
          <a:p/>
        </p:txBody>
      </p:sp>
      <p:sp>
        <p:nvSpPr>
          <p:cNvPr id="1486" name="Google Shape;1486;p110"/>
          <p:cNvSpPr txBox="1"/>
          <p:nvPr>
            <p:ph hasCustomPrompt="1" type="title"/>
          </p:nvPr>
        </p:nvSpPr>
        <p:spPr>
          <a:xfrm>
            <a:off x="676650" y="1929412"/>
            <a:ext cx="1947600" cy="1281300"/>
          </a:xfrm>
          <a:prstGeom prst="rect">
            <a:avLst/>
          </a:prstGeom>
          <a:noFill/>
        </p:spPr>
        <p:txBody>
          <a:bodyPr anchorCtr="0" anchor="b" bIns="91425" lIns="0" spcFirstLastPara="1" rIns="0" wrap="square" tIns="91425">
            <a:noAutofit/>
          </a:bodyPr>
          <a:lstStyle>
            <a:lvl1pPr lvl="0" rtl="0" algn="ctr">
              <a:spcBef>
                <a:spcPts val="0"/>
              </a:spcBef>
              <a:spcAft>
                <a:spcPts val="0"/>
              </a:spcAft>
              <a:buSzPts val="4800"/>
              <a:buNone/>
              <a:defRPr sz="4800"/>
            </a:lvl1pPr>
            <a:lvl2pPr lvl="1"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1487" name="Google Shape;1487;p110"/>
          <p:cNvSpPr txBox="1"/>
          <p:nvPr>
            <p:ph idx="2" type="subTitle"/>
          </p:nvPr>
        </p:nvSpPr>
        <p:spPr>
          <a:xfrm>
            <a:off x="3598175" y="3172665"/>
            <a:ext cx="1947600" cy="676800"/>
          </a:xfrm>
          <a:prstGeom prst="rect">
            <a:avLst/>
          </a:prstGeom>
          <a:noFill/>
        </p:spPr>
        <p:txBody>
          <a:bodyPr anchorCtr="0" anchor="ctr" bIns="0" lIns="320025" spcFirstLastPara="1" rIns="320025" wrap="square" tIns="0">
            <a:noAutofit/>
          </a:bodyPr>
          <a:lstStyle>
            <a:lvl1pPr lvl="0" rtl="0" algn="ctr">
              <a:lnSpc>
                <a:spcPct val="100000"/>
              </a:lnSpc>
              <a:spcBef>
                <a:spcPts val="0"/>
              </a:spcBef>
              <a:spcAft>
                <a:spcPts val="0"/>
              </a:spcAft>
              <a:buSzPts val="1200"/>
              <a:buNone/>
              <a:defRPr sz="1200"/>
            </a:lvl1pPr>
            <a:lvl2pPr lvl="1" rtl="0" algn="ctr">
              <a:lnSpc>
                <a:spcPct val="100000"/>
              </a:lnSpc>
              <a:spcBef>
                <a:spcPts val="160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1488" name="Google Shape;1488;p110"/>
          <p:cNvSpPr txBox="1"/>
          <p:nvPr>
            <p:ph hasCustomPrompt="1" idx="3" type="title"/>
          </p:nvPr>
        </p:nvSpPr>
        <p:spPr>
          <a:xfrm>
            <a:off x="3598175" y="1929412"/>
            <a:ext cx="1947600" cy="1281300"/>
          </a:xfrm>
          <a:prstGeom prst="rect">
            <a:avLst/>
          </a:prstGeom>
          <a:noFill/>
        </p:spPr>
        <p:txBody>
          <a:bodyPr anchorCtr="0" anchor="b" bIns="91425" lIns="0" spcFirstLastPara="1" rIns="0" wrap="square" tIns="91425">
            <a:noAutofit/>
          </a:bodyPr>
          <a:lstStyle>
            <a:lvl1pPr lvl="0" rtl="0" algn="ctr">
              <a:spcBef>
                <a:spcPts val="0"/>
              </a:spcBef>
              <a:spcAft>
                <a:spcPts val="0"/>
              </a:spcAft>
              <a:buSzPts val="4800"/>
              <a:buNone/>
              <a:defRPr sz="4800"/>
            </a:lvl1pPr>
            <a:lvl2pPr lvl="1"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1489" name="Google Shape;1489;p110"/>
          <p:cNvSpPr txBox="1"/>
          <p:nvPr>
            <p:ph idx="4" type="subTitle"/>
          </p:nvPr>
        </p:nvSpPr>
        <p:spPr>
          <a:xfrm>
            <a:off x="6519750" y="3172626"/>
            <a:ext cx="1947600" cy="676800"/>
          </a:xfrm>
          <a:prstGeom prst="rect">
            <a:avLst/>
          </a:prstGeom>
          <a:noFill/>
        </p:spPr>
        <p:txBody>
          <a:bodyPr anchorCtr="0" anchor="ctr" bIns="0" lIns="320025" spcFirstLastPara="1" rIns="320025" wrap="square" tIns="0">
            <a:noAutofit/>
          </a:bodyPr>
          <a:lstStyle>
            <a:lvl1pPr lvl="0" rtl="0" algn="ctr">
              <a:lnSpc>
                <a:spcPct val="100000"/>
              </a:lnSpc>
              <a:spcBef>
                <a:spcPts val="0"/>
              </a:spcBef>
              <a:spcAft>
                <a:spcPts val="0"/>
              </a:spcAft>
              <a:buSzPts val="1200"/>
              <a:buNone/>
              <a:defRPr sz="1200"/>
            </a:lvl1pPr>
            <a:lvl2pPr lvl="1" rtl="0" algn="ctr">
              <a:lnSpc>
                <a:spcPct val="100000"/>
              </a:lnSpc>
              <a:spcBef>
                <a:spcPts val="160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1490" name="Google Shape;1490;p110"/>
          <p:cNvSpPr txBox="1"/>
          <p:nvPr>
            <p:ph hasCustomPrompt="1" idx="5" type="title"/>
          </p:nvPr>
        </p:nvSpPr>
        <p:spPr>
          <a:xfrm>
            <a:off x="6519750" y="1929374"/>
            <a:ext cx="1947600" cy="1281300"/>
          </a:xfrm>
          <a:prstGeom prst="rect">
            <a:avLst/>
          </a:prstGeom>
          <a:noFill/>
        </p:spPr>
        <p:txBody>
          <a:bodyPr anchorCtr="0" anchor="b" bIns="91425" lIns="0" spcFirstLastPara="1" rIns="0" wrap="square" tIns="91425">
            <a:noAutofit/>
          </a:bodyPr>
          <a:lstStyle>
            <a:lvl1pPr lvl="0" rtl="0" algn="ctr">
              <a:spcBef>
                <a:spcPts val="0"/>
              </a:spcBef>
              <a:spcAft>
                <a:spcPts val="0"/>
              </a:spcAft>
              <a:buSzPts val="4800"/>
              <a:buNone/>
              <a:defRPr sz="4800"/>
            </a:lvl1pPr>
            <a:lvl2pPr lvl="1"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1491" name="Google Shape;1491;p110"/>
          <p:cNvSpPr txBox="1"/>
          <p:nvPr>
            <p:ph idx="6" type="title"/>
          </p:nvPr>
        </p:nvSpPr>
        <p:spPr>
          <a:xfrm>
            <a:off x="676650" y="0"/>
            <a:ext cx="7790700" cy="1289400"/>
          </a:xfrm>
          <a:prstGeom prst="rect">
            <a:avLst/>
          </a:prstGeom>
          <a:noFill/>
        </p:spPr>
        <p:txBody>
          <a:bodyPr anchorCtr="0" anchor="b" bIns="182875" lIns="0" spcFirstLastPara="1" rIns="0" wrap="square" tIns="91425">
            <a:noAutofit/>
          </a:bodyPr>
          <a:lstStyle>
            <a:lvl1pPr lvl="0" rtl="0" algn="ctr">
              <a:spcBef>
                <a:spcPts val="0"/>
              </a:spcBef>
              <a:spcAft>
                <a:spcPts val="0"/>
              </a:spcAft>
              <a:buSzPts val="3200"/>
              <a:buNone/>
              <a:defRPr sz="3200"/>
            </a:lvl1pPr>
            <a:lvl2pPr lvl="1" rtl="0" algn="ctr">
              <a:spcBef>
                <a:spcPts val="0"/>
              </a:spcBef>
              <a:spcAft>
                <a:spcPts val="0"/>
              </a:spcAft>
              <a:buSzPts val="3600"/>
              <a:buFont typeface="Open Sans ExtraBold"/>
              <a:buNone/>
              <a:defRPr sz="3600">
                <a:latin typeface="Open Sans ExtraBold"/>
                <a:ea typeface="Open Sans ExtraBold"/>
                <a:cs typeface="Open Sans ExtraBold"/>
                <a:sym typeface="Open Sans ExtraBold"/>
              </a:defRPr>
            </a:lvl2pPr>
            <a:lvl3pPr lvl="2" rtl="0" algn="ctr">
              <a:spcBef>
                <a:spcPts val="0"/>
              </a:spcBef>
              <a:spcAft>
                <a:spcPts val="0"/>
              </a:spcAft>
              <a:buSzPts val="3600"/>
              <a:buFont typeface="Open Sans ExtraBold"/>
              <a:buNone/>
              <a:defRPr sz="3600">
                <a:latin typeface="Open Sans ExtraBold"/>
                <a:ea typeface="Open Sans ExtraBold"/>
                <a:cs typeface="Open Sans ExtraBold"/>
                <a:sym typeface="Open Sans ExtraBold"/>
              </a:defRPr>
            </a:lvl3pPr>
            <a:lvl4pPr lvl="3" rtl="0" algn="ctr">
              <a:spcBef>
                <a:spcPts val="0"/>
              </a:spcBef>
              <a:spcAft>
                <a:spcPts val="0"/>
              </a:spcAft>
              <a:buSzPts val="3600"/>
              <a:buFont typeface="Open Sans ExtraBold"/>
              <a:buNone/>
              <a:defRPr sz="3600">
                <a:latin typeface="Open Sans ExtraBold"/>
                <a:ea typeface="Open Sans ExtraBold"/>
                <a:cs typeface="Open Sans ExtraBold"/>
                <a:sym typeface="Open Sans ExtraBold"/>
              </a:defRPr>
            </a:lvl4pPr>
            <a:lvl5pPr lvl="4" rtl="0" algn="ctr">
              <a:spcBef>
                <a:spcPts val="0"/>
              </a:spcBef>
              <a:spcAft>
                <a:spcPts val="0"/>
              </a:spcAft>
              <a:buSzPts val="3600"/>
              <a:buFont typeface="Open Sans ExtraBold"/>
              <a:buNone/>
              <a:defRPr sz="3600">
                <a:latin typeface="Open Sans ExtraBold"/>
                <a:ea typeface="Open Sans ExtraBold"/>
                <a:cs typeface="Open Sans ExtraBold"/>
                <a:sym typeface="Open Sans ExtraBold"/>
              </a:defRPr>
            </a:lvl5pPr>
            <a:lvl6pPr lvl="5" rtl="0" algn="ctr">
              <a:spcBef>
                <a:spcPts val="0"/>
              </a:spcBef>
              <a:spcAft>
                <a:spcPts val="0"/>
              </a:spcAft>
              <a:buSzPts val="3600"/>
              <a:buFont typeface="Open Sans ExtraBold"/>
              <a:buNone/>
              <a:defRPr sz="3600">
                <a:latin typeface="Open Sans ExtraBold"/>
                <a:ea typeface="Open Sans ExtraBold"/>
                <a:cs typeface="Open Sans ExtraBold"/>
                <a:sym typeface="Open Sans ExtraBold"/>
              </a:defRPr>
            </a:lvl6pPr>
            <a:lvl7pPr lvl="6" rtl="0" algn="ctr">
              <a:spcBef>
                <a:spcPts val="0"/>
              </a:spcBef>
              <a:spcAft>
                <a:spcPts val="0"/>
              </a:spcAft>
              <a:buSzPts val="3600"/>
              <a:buFont typeface="Open Sans ExtraBold"/>
              <a:buNone/>
              <a:defRPr sz="3600">
                <a:latin typeface="Open Sans ExtraBold"/>
                <a:ea typeface="Open Sans ExtraBold"/>
                <a:cs typeface="Open Sans ExtraBold"/>
                <a:sym typeface="Open Sans ExtraBold"/>
              </a:defRPr>
            </a:lvl7pPr>
            <a:lvl8pPr lvl="7" rtl="0" algn="ctr">
              <a:spcBef>
                <a:spcPts val="0"/>
              </a:spcBef>
              <a:spcAft>
                <a:spcPts val="0"/>
              </a:spcAft>
              <a:buSzPts val="3600"/>
              <a:buFont typeface="Open Sans ExtraBold"/>
              <a:buNone/>
              <a:defRPr sz="3600">
                <a:latin typeface="Open Sans ExtraBold"/>
                <a:ea typeface="Open Sans ExtraBold"/>
                <a:cs typeface="Open Sans ExtraBold"/>
                <a:sym typeface="Open Sans ExtraBold"/>
              </a:defRPr>
            </a:lvl8pPr>
            <a:lvl9pPr lvl="8" rtl="0" algn="ctr">
              <a:spcBef>
                <a:spcPts val="0"/>
              </a:spcBef>
              <a:spcAft>
                <a:spcPts val="0"/>
              </a:spcAft>
              <a:buSzPts val="3600"/>
              <a:buFont typeface="Open Sans ExtraBold"/>
              <a:buNone/>
              <a:defRPr sz="3600">
                <a:latin typeface="Open Sans ExtraBold"/>
                <a:ea typeface="Open Sans ExtraBold"/>
                <a:cs typeface="Open Sans ExtraBold"/>
                <a:sym typeface="Open Sans ExtraBold"/>
              </a:defRPr>
            </a:lvl9pPr>
          </a:lstStyle>
          <a:p/>
        </p:txBody>
      </p:sp>
      <p:sp>
        <p:nvSpPr>
          <p:cNvPr id="1492" name="Google Shape;1492;p110"/>
          <p:cNvSpPr txBox="1"/>
          <p:nvPr>
            <p:ph idx="7" type="subTitle"/>
          </p:nvPr>
        </p:nvSpPr>
        <p:spPr>
          <a:xfrm>
            <a:off x="676650" y="1449300"/>
            <a:ext cx="7790700" cy="320100"/>
          </a:xfrm>
          <a:prstGeom prst="rect">
            <a:avLst/>
          </a:prstGeom>
          <a:noFill/>
        </p:spPr>
        <p:txBody>
          <a:bodyPr anchorCtr="0" anchor="t" bIns="0" lIns="0" spcFirstLastPara="1" rIns="320025" wrap="square" tIns="0">
            <a:noAutofit/>
          </a:bodyPr>
          <a:lstStyle>
            <a:lvl1pPr lvl="0" rtl="0" algn="ctr">
              <a:spcBef>
                <a:spcPts val="0"/>
              </a:spcBef>
              <a:spcAft>
                <a:spcPts val="0"/>
              </a:spcAft>
              <a:buSzPts val="1800"/>
              <a:buNone/>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1493" name="Google Shape;1493;p110"/>
          <p:cNvSpPr txBox="1"/>
          <p:nvPr/>
        </p:nvSpPr>
        <p:spPr>
          <a:xfrm>
            <a:off x="0" y="4969700"/>
            <a:ext cx="351900" cy="1833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fld id="{00000000-1234-1234-1234-123412341234}" type="slidenum">
              <a:rPr lang="en" sz="700">
                <a:solidFill>
                  <a:schemeClr val="accent1"/>
                </a:solidFill>
                <a:latin typeface="Open Sans"/>
                <a:ea typeface="Open Sans"/>
                <a:cs typeface="Open Sans"/>
                <a:sym typeface="Open Sans"/>
              </a:rPr>
              <a:t>‹#›</a:t>
            </a:fld>
            <a:endParaRPr sz="700">
              <a:solidFill>
                <a:schemeClr val="accent1"/>
              </a:solidFill>
              <a:latin typeface="Open Sans"/>
              <a:ea typeface="Open Sans"/>
              <a:cs typeface="Open Sans"/>
              <a:sym typeface="Open Sans"/>
            </a:endParaRPr>
          </a:p>
        </p:txBody>
      </p:sp>
      <p:grpSp>
        <p:nvGrpSpPr>
          <p:cNvPr id="1494" name="Google Shape;1494;p110"/>
          <p:cNvGrpSpPr/>
          <p:nvPr/>
        </p:nvGrpSpPr>
        <p:grpSpPr>
          <a:xfrm>
            <a:off x="8648263" y="4659742"/>
            <a:ext cx="313719" cy="338062"/>
            <a:chOff x="3976677" y="2333625"/>
            <a:chExt cx="876309" cy="944307"/>
          </a:xfrm>
        </p:grpSpPr>
        <p:sp>
          <p:nvSpPr>
            <p:cNvPr id="1495" name="Google Shape;1495;p110"/>
            <p:cNvSpPr/>
            <p:nvPr/>
          </p:nvSpPr>
          <p:spPr>
            <a:xfrm>
              <a:off x="4035170" y="3055143"/>
              <a:ext cx="193738" cy="222789"/>
            </a:xfrm>
            <a:custGeom>
              <a:rect b="b" l="l" r="r" t="t"/>
              <a:pathLst>
                <a:path extrusionOk="0" h="222789" w="193738">
                  <a:moveTo>
                    <a:pt x="0" y="0"/>
                  </a:moveTo>
                  <a:lnTo>
                    <a:pt x="0" y="222790"/>
                  </a:lnTo>
                  <a:lnTo>
                    <a:pt x="193739" y="110966"/>
                  </a:lnTo>
                  <a:cubicBezTo>
                    <a:pt x="119253" y="94869"/>
                    <a:pt x="51626" y="56102"/>
                    <a:pt x="0" y="0"/>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496" name="Google Shape;1496;p110"/>
            <p:cNvSpPr/>
            <p:nvPr/>
          </p:nvSpPr>
          <p:spPr>
            <a:xfrm>
              <a:off x="4035170" y="2333625"/>
              <a:ext cx="192309" cy="221456"/>
            </a:xfrm>
            <a:custGeom>
              <a:rect b="b" l="l" r="r" t="t"/>
              <a:pathLst>
                <a:path extrusionOk="0" h="221456" w="192309">
                  <a:moveTo>
                    <a:pt x="192310" y="110871"/>
                  </a:moveTo>
                  <a:lnTo>
                    <a:pt x="0" y="0"/>
                  </a:lnTo>
                  <a:lnTo>
                    <a:pt x="0" y="221456"/>
                  </a:lnTo>
                  <a:cubicBezTo>
                    <a:pt x="51340" y="165830"/>
                    <a:pt x="118396" y="127254"/>
                    <a:pt x="192310" y="110776"/>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497" name="Google Shape;1497;p110"/>
            <p:cNvSpPr/>
            <p:nvPr/>
          </p:nvSpPr>
          <p:spPr>
            <a:xfrm>
              <a:off x="4658772" y="2693955"/>
              <a:ext cx="194214" cy="223932"/>
            </a:xfrm>
            <a:custGeom>
              <a:rect b="b" l="l" r="r" t="t"/>
              <a:pathLst>
                <a:path extrusionOk="0" h="223932" w="194214">
                  <a:moveTo>
                    <a:pt x="194215" y="111823"/>
                  </a:moveTo>
                  <a:lnTo>
                    <a:pt x="571" y="0"/>
                  </a:lnTo>
                  <a:cubicBezTo>
                    <a:pt x="23527" y="72962"/>
                    <a:pt x="23336" y="151162"/>
                    <a:pt x="0" y="223933"/>
                  </a:cubicBezTo>
                  <a:lnTo>
                    <a:pt x="194215" y="111823"/>
                  </a:ln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498" name="Google Shape;1498;p110"/>
            <p:cNvSpPr/>
            <p:nvPr/>
          </p:nvSpPr>
          <p:spPr>
            <a:xfrm>
              <a:off x="4162710" y="2473071"/>
              <a:ext cx="213931" cy="38194"/>
            </a:xfrm>
            <a:custGeom>
              <a:rect b="b" l="l" r="r" t="t"/>
              <a:pathLst>
                <a:path extrusionOk="0" h="38194" w="213931">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499" name="Google Shape;1499;p110"/>
            <p:cNvSpPr/>
            <p:nvPr/>
          </p:nvSpPr>
          <p:spPr>
            <a:xfrm>
              <a:off x="4190237" y="2747390"/>
              <a:ext cx="341566" cy="205551"/>
            </a:xfrm>
            <a:custGeom>
              <a:rect b="b" l="l" r="r" t="t"/>
              <a:pathLst>
                <a:path extrusionOk="0" h="205551" w="341566">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500" name="Google Shape;1500;p110"/>
            <p:cNvSpPr/>
            <p:nvPr/>
          </p:nvSpPr>
          <p:spPr>
            <a:xfrm>
              <a:off x="3976677" y="2590990"/>
              <a:ext cx="162696" cy="448246"/>
            </a:xfrm>
            <a:custGeom>
              <a:rect b="b" l="l" r="r" t="t"/>
              <a:pathLst>
                <a:path extrusionOk="0" h="448246" w="162696">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501" name="Google Shape;1501;p110"/>
            <p:cNvSpPr/>
            <p:nvPr/>
          </p:nvSpPr>
          <p:spPr>
            <a:xfrm>
              <a:off x="4326349" y="2646711"/>
              <a:ext cx="159924" cy="112999"/>
            </a:xfrm>
            <a:custGeom>
              <a:rect b="b" l="l" r="r" t="t"/>
              <a:pathLst>
                <a:path extrusionOk="0" h="112999" w="159924">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502" name="Google Shape;1502;p110"/>
            <p:cNvSpPr/>
            <p:nvPr/>
          </p:nvSpPr>
          <p:spPr>
            <a:xfrm>
              <a:off x="4323301" y="2511614"/>
              <a:ext cx="173545" cy="83757"/>
            </a:xfrm>
            <a:custGeom>
              <a:rect b="b" l="l" r="r" t="t"/>
              <a:pathLst>
                <a:path extrusionOk="0" h="83757" w="173545">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503" name="Google Shape;1503;p110"/>
            <p:cNvSpPr/>
            <p:nvPr/>
          </p:nvSpPr>
          <p:spPr>
            <a:xfrm>
              <a:off x="4108132" y="2918650"/>
              <a:ext cx="426243" cy="216666"/>
            </a:xfrm>
            <a:custGeom>
              <a:rect b="b" l="l" r="r" t="t"/>
              <a:pathLst>
                <a:path extrusionOk="0" h="216666" w="426243">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504" name="Google Shape;1504;p110"/>
            <p:cNvSpPr/>
            <p:nvPr/>
          </p:nvSpPr>
          <p:spPr>
            <a:xfrm>
              <a:off x="4452841" y="2585466"/>
              <a:ext cx="90501" cy="139636"/>
            </a:xfrm>
            <a:custGeom>
              <a:rect b="b" l="l" r="r" t="t"/>
              <a:pathLst>
                <a:path extrusionOk="0" h="139636" w="90501">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505" name="Google Shape;1505;p110"/>
            <p:cNvSpPr/>
            <p:nvPr/>
          </p:nvSpPr>
          <p:spPr>
            <a:xfrm>
              <a:off x="4535518" y="2643854"/>
              <a:ext cx="69898" cy="229933"/>
            </a:xfrm>
            <a:custGeom>
              <a:rect b="b" l="l" r="r" t="t"/>
              <a:pathLst>
                <a:path extrusionOk="0" h="229933" w="69898">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506" name="Google Shape;1506;p110"/>
            <p:cNvSpPr/>
            <p:nvPr/>
          </p:nvSpPr>
          <p:spPr>
            <a:xfrm>
              <a:off x="4270995" y="2555652"/>
              <a:ext cx="120696" cy="135921"/>
            </a:xfrm>
            <a:custGeom>
              <a:rect b="b" l="l" r="r" t="t"/>
              <a:pathLst>
                <a:path extrusionOk="0" h="135921" w="120696">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507" name="Google Shape;1507;p110"/>
            <p:cNvSpPr/>
            <p:nvPr/>
          </p:nvSpPr>
          <p:spPr>
            <a:xfrm>
              <a:off x="4568665" y="2778061"/>
              <a:ext cx="70418" cy="231362"/>
            </a:xfrm>
            <a:custGeom>
              <a:rect b="b" l="l" r="r" t="t"/>
              <a:pathLst>
                <a:path extrusionOk="0" h="231362" w="70418">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508" name="Google Shape;1508;p110"/>
            <p:cNvSpPr/>
            <p:nvPr/>
          </p:nvSpPr>
          <p:spPr>
            <a:xfrm>
              <a:off x="4084604" y="2536316"/>
              <a:ext cx="186595" cy="320612"/>
            </a:xfrm>
            <a:custGeom>
              <a:rect b="b" l="l" r="r" t="t"/>
              <a:pathLst>
                <a:path extrusionOk="0" h="320612" w="186595">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grpSp>
    </p:spTree>
  </p:cSld>
  <p:clrMapOvr>
    <a:masterClrMapping/>
  </p:clrMapOvr>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6 - Content and Image - 1 - Blue">
  <p:cSld name="CUSTOM_4_2_7_1_1_1">
    <p:bg>
      <p:bgPr>
        <a:solidFill>
          <a:srgbClr val="217CBB"/>
        </a:solidFill>
      </p:bgPr>
    </p:bg>
    <p:spTree>
      <p:nvGrpSpPr>
        <p:cNvPr id="1509" name="Shape 1509"/>
        <p:cNvGrpSpPr/>
        <p:nvPr/>
      </p:nvGrpSpPr>
      <p:grpSpPr>
        <a:xfrm>
          <a:off x="0" y="0"/>
          <a:ext cx="0" cy="0"/>
          <a:chOff x="0" y="0"/>
          <a:chExt cx="0" cy="0"/>
        </a:xfrm>
      </p:grpSpPr>
      <p:sp>
        <p:nvSpPr>
          <p:cNvPr id="1510" name="Google Shape;1510;p111"/>
          <p:cNvSpPr txBox="1"/>
          <p:nvPr>
            <p:ph type="title"/>
          </p:nvPr>
        </p:nvSpPr>
        <p:spPr>
          <a:xfrm>
            <a:off x="676629" y="0"/>
            <a:ext cx="3895500" cy="1289400"/>
          </a:xfrm>
          <a:prstGeom prst="rect">
            <a:avLst/>
          </a:prstGeom>
          <a:noFill/>
        </p:spPr>
        <p:txBody>
          <a:bodyPr anchorCtr="0" anchor="b" bIns="182875" lIns="0" spcFirstLastPara="1" rIns="0" wrap="square" tIns="91425">
            <a:noAutofit/>
          </a:bodyPr>
          <a:lstStyle>
            <a:lvl1pPr lvl="0" rtl="0">
              <a:spcBef>
                <a:spcPts val="0"/>
              </a:spcBef>
              <a:spcAft>
                <a:spcPts val="0"/>
              </a:spcAft>
              <a:buClr>
                <a:schemeClr val="lt1"/>
              </a:buClr>
              <a:buSzPts val="3200"/>
              <a:buNone/>
              <a:defRPr sz="3200">
                <a:solidFill>
                  <a:schemeClr val="lt1"/>
                </a:solidFill>
              </a:defRPr>
            </a:lvl1pPr>
            <a:lvl2pPr lvl="1"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p:txBody>
      </p:sp>
      <p:sp>
        <p:nvSpPr>
          <p:cNvPr id="1511" name="Google Shape;1511;p111"/>
          <p:cNvSpPr txBox="1"/>
          <p:nvPr>
            <p:ph idx="1" type="subTitle"/>
          </p:nvPr>
        </p:nvSpPr>
        <p:spPr>
          <a:xfrm>
            <a:off x="676650" y="1449300"/>
            <a:ext cx="3895500" cy="320100"/>
          </a:xfrm>
          <a:prstGeom prst="rect">
            <a:avLst/>
          </a:prstGeom>
          <a:noFill/>
        </p:spPr>
        <p:txBody>
          <a:bodyPr anchorCtr="0" anchor="t" bIns="0" lIns="0" spcFirstLastPara="1" rIns="320025" wrap="square" tIns="0">
            <a:noAutofit/>
          </a:bodyPr>
          <a:lstStyle>
            <a:lvl1pPr lvl="0" rtl="0">
              <a:spcBef>
                <a:spcPts val="0"/>
              </a:spcBef>
              <a:spcAft>
                <a:spcPts val="0"/>
              </a:spcAft>
              <a:buClr>
                <a:schemeClr val="lt1"/>
              </a:buClr>
              <a:buSzPts val="1800"/>
              <a:buNone/>
              <a:defRPr>
                <a:solidFill>
                  <a:schemeClr val="lt1"/>
                </a:solidFill>
              </a:defRPr>
            </a:lvl1pPr>
            <a:lvl2pPr lvl="1" rtl="0">
              <a:spcBef>
                <a:spcPts val="0"/>
              </a:spcBef>
              <a:spcAft>
                <a:spcPts val="0"/>
              </a:spcAft>
              <a:buClr>
                <a:schemeClr val="lt1"/>
              </a:buClr>
              <a:buSzPts val="1400"/>
              <a:buNone/>
              <a:defRPr>
                <a:solidFill>
                  <a:schemeClr val="lt1"/>
                </a:solidFill>
              </a:defRPr>
            </a:lvl2pPr>
            <a:lvl3pPr lvl="2" rtl="0">
              <a:spcBef>
                <a:spcPts val="0"/>
              </a:spcBef>
              <a:spcAft>
                <a:spcPts val="0"/>
              </a:spcAft>
              <a:buClr>
                <a:schemeClr val="lt1"/>
              </a:buClr>
              <a:buSzPts val="1400"/>
              <a:buNone/>
              <a:defRPr>
                <a:solidFill>
                  <a:schemeClr val="lt1"/>
                </a:solidFill>
              </a:defRPr>
            </a:lvl3pPr>
            <a:lvl4pPr lvl="3" rtl="0">
              <a:spcBef>
                <a:spcPts val="0"/>
              </a:spcBef>
              <a:spcAft>
                <a:spcPts val="0"/>
              </a:spcAft>
              <a:buClr>
                <a:schemeClr val="lt1"/>
              </a:buClr>
              <a:buSzPts val="1400"/>
              <a:buNone/>
              <a:defRPr>
                <a:solidFill>
                  <a:schemeClr val="lt1"/>
                </a:solidFill>
              </a:defRPr>
            </a:lvl4pPr>
            <a:lvl5pPr lvl="4" rtl="0">
              <a:spcBef>
                <a:spcPts val="0"/>
              </a:spcBef>
              <a:spcAft>
                <a:spcPts val="0"/>
              </a:spcAft>
              <a:buClr>
                <a:schemeClr val="lt1"/>
              </a:buClr>
              <a:buSzPts val="1400"/>
              <a:buNone/>
              <a:defRPr>
                <a:solidFill>
                  <a:schemeClr val="lt1"/>
                </a:solidFill>
              </a:defRPr>
            </a:lvl5pPr>
            <a:lvl6pPr lvl="5" rtl="0">
              <a:spcBef>
                <a:spcPts val="0"/>
              </a:spcBef>
              <a:spcAft>
                <a:spcPts val="0"/>
              </a:spcAft>
              <a:buClr>
                <a:schemeClr val="lt1"/>
              </a:buClr>
              <a:buSzPts val="1400"/>
              <a:buNone/>
              <a:defRPr>
                <a:solidFill>
                  <a:schemeClr val="lt1"/>
                </a:solidFill>
              </a:defRPr>
            </a:lvl6pPr>
            <a:lvl7pPr lvl="6" rtl="0">
              <a:spcBef>
                <a:spcPts val="0"/>
              </a:spcBef>
              <a:spcAft>
                <a:spcPts val="0"/>
              </a:spcAft>
              <a:buClr>
                <a:schemeClr val="lt1"/>
              </a:buClr>
              <a:buSzPts val="1400"/>
              <a:buNone/>
              <a:defRPr>
                <a:solidFill>
                  <a:schemeClr val="lt1"/>
                </a:solidFill>
              </a:defRPr>
            </a:lvl7pPr>
            <a:lvl8pPr lvl="7" rtl="0">
              <a:spcBef>
                <a:spcPts val="0"/>
              </a:spcBef>
              <a:spcAft>
                <a:spcPts val="0"/>
              </a:spcAft>
              <a:buClr>
                <a:schemeClr val="lt1"/>
              </a:buClr>
              <a:buSzPts val="1400"/>
              <a:buNone/>
              <a:defRPr>
                <a:solidFill>
                  <a:schemeClr val="lt1"/>
                </a:solidFill>
              </a:defRPr>
            </a:lvl8pPr>
            <a:lvl9pPr lvl="8" rtl="0">
              <a:spcBef>
                <a:spcPts val="0"/>
              </a:spcBef>
              <a:spcAft>
                <a:spcPts val="0"/>
              </a:spcAft>
              <a:buClr>
                <a:schemeClr val="lt1"/>
              </a:buClr>
              <a:buSzPts val="1400"/>
              <a:buNone/>
              <a:defRPr>
                <a:solidFill>
                  <a:schemeClr val="lt1"/>
                </a:solidFill>
              </a:defRPr>
            </a:lvl9pPr>
          </a:lstStyle>
          <a:p/>
        </p:txBody>
      </p:sp>
      <p:sp>
        <p:nvSpPr>
          <p:cNvPr id="1512" name="Google Shape;1512;p111"/>
          <p:cNvSpPr txBox="1"/>
          <p:nvPr>
            <p:ph idx="2" type="body"/>
          </p:nvPr>
        </p:nvSpPr>
        <p:spPr>
          <a:xfrm>
            <a:off x="676650" y="1769400"/>
            <a:ext cx="3895500" cy="2720100"/>
          </a:xfrm>
          <a:prstGeom prst="rect">
            <a:avLst/>
          </a:prstGeom>
        </p:spPr>
        <p:txBody>
          <a:bodyPr anchorCtr="0" anchor="t" bIns="91425" lIns="0" spcFirstLastPara="1" rIns="91425" wrap="square" tIns="91425">
            <a:noAutofit/>
          </a:bodyPr>
          <a:lstStyle>
            <a:lvl1pPr indent="-317500" lvl="0" marL="457200" rtl="0">
              <a:lnSpc>
                <a:spcPct val="100000"/>
              </a:lnSpc>
              <a:spcBef>
                <a:spcPts val="0"/>
              </a:spcBef>
              <a:spcAft>
                <a:spcPts val="0"/>
              </a:spcAft>
              <a:buClr>
                <a:schemeClr val="lt1"/>
              </a:buClr>
              <a:buSzPts val="1400"/>
              <a:buChar char="●"/>
              <a:defRPr sz="1400">
                <a:solidFill>
                  <a:schemeClr val="lt1"/>
                </a:solidFill>
              </a:defRPr>
            </a:lvl1pPr>
            <a:lvl2pPr indent="-317500" lvl="1" marL="914400" rtl="0">
              <a:lnSpc>
                <a:spcPct val="100000"/>
              </a:lnSpc>
              <a:spcBef>
                <a:spcPts val="500"/>
              </a:spcBef>
              <a:spcAft>
                <a:spcPts val="0"/>
              </a:spcAft>
              <a:buClr>
                <a:schemeClr val="lt1"/>
              </a:buClr>
              <a:buSzPts val="1400"/>
              <a:buChar char="●"/>
              <a:defRPr>
                <a:solidFill>
                  <a:schemeClr val="lt1"/>
                </a:solidFill>
              </a:defRPr>
            </a:lvl2pPr>
            <a:lvl3pPr indent="-317500" lvl="2" marL="1371600" rtl="0">
              <a:lnSpc>
                <a:spcPct val="100000"/>
              </a:lnSpc>
              <a:spcBef>
                <a:spcPts val="500"/>
              </a:spcBef>
              <a:spcAft>
                <a:spcPts val="0"/>
              </a:spcAft>
              <a:buClr>
                <a:schemeClr val="lt1"/>
              </a:buClr>
              <a:buSzPts val="1400"/>
              <a:buChar char="■"/>
              <a:defRPr>
                <a:solidFill>
                  <a:schemeClr val="lt1"/>
                </a:solidFill>
              </a:defRPr>
            </a:lvl3pPr>
            <a:lvl4pPr indent="-317500" lvl="3" marL="1828800" rtl="0">
              <a:lnSpc>
                <a:spcPct val="100000"/>
              </a:lnSpc>
              <a:spcBef>
                <a:spcPts val="500"/>
              </a:spcBef>
              <a:spcAft>
                <a:spcPts val="0"/>
              </a:spcAft>
              <a:buClr>
                <a:schemeClr val="lt1"/>
              </a:buClr>
              <a:buSzPts val="1400"/>
              <a:buChar char="●"/>
              <a:defRPr>
                <a:solidFill>
                  <a:schemeClr val="lt1"/>
                </a:solidFill>
              </a:defRPr>
            </a:lvl4pPr>
            <a:lvl5pPr indent="-317500" lvl="4" marL="2286000" rtl="0">
              <a:lnSpc>
                <a:spcPct val="100000"/>
              </a:lnSpc>
              <a:spcBef>
                <a:spcPts val="500"/>
              </a:spcBef>
              <a:spcAft>
                <a:spcPts val="0"/>
              </a:spcAft>
              <a:buClr>
                <a:schemeClr val="lt1"/>
              </a:buClr>
              <a:buSzPts val="1400"/>
              <a:buChar char="○"/>
              <a:defRPr>
                <a:solidFill>
                  <a:schemeClr val="lt1"/>
                </a:solidFill>
              </a:defRPr>
            </a:lvl5pPr>
            <a:lvl6pPr indent="-317500" lvl="5" marL="2743200" rtl="0">
              <a:lnSpc>
                <a:spcPct val="100000"/>
              </a:lnSpc>
              <a:spcBef>
                <a:spcPts val="500"/>
              </a:spcBef>
              <a:spcAft>
                <a:spcPts val="0"/>
              </a:spcAft>
              <a:buClr>
                <a:schemeClr val="lt1"/>
              </a:buClr>
              <a:buSzPts val="1400"/>
              <a:buChar char="■"/>
              <a:defRPr>
                <a:solidFill>
                  <a:schemeClr val="lt1"/>
                </a:solidFill>
              </a:defRPr>
            </a:lvl6pPr>
            <a:lvl7pPr indent="-317500" lvl="6" marL="3200400" rtl="0">
              <a:lnSpc>
                <a:spcPct val="100000"/>
              </a:lnSpc>
              <a:spcBef>
                <a:spcPts val="500"/>
              </a:spcBef>
              <a:spcAft>
                <a:spcPts val="0"/>
              </a:spcAft>
              <a:buClr>
                <a:schemeClr val="lt1"/>
              </a:buClr>
              <a:buSzPts val="1400"/>
              <a:buChar char="●"/>
              <a:defRPr>
                <a:solidFill>
                  <a:schemeClr val="lt1"/>
                </a:solidFill>
              </a:defRPr>
            </a:lvl7pPr>
            <a:lvl8pPr indent="-317500" lvl="7" marL="3657600" rtl="0">
              <a:lnSpc>
                <a:spcPct val="100000"/>
              </a:lnSpc>
              <a:spcBef>
                <a:spcPts val="500"/>
              </a:spcBef>
              <a:spcAft>
                <a:spcPts val="0"/>
              </a:spcAft>
              <a:buClr>
                <a:schemeClr val="lt1"/>
              </a:buClr>
              <a:buSzPts val="1400"/>
              <a:buChar char="○"/>
              <a:defRPr>
                <a:solidFill>
                  <a:schemeClr val="lt1"/>
                </a:solidFill>
              </a:defRPr>
            </a:lvl8pPr>
            <a:lvl9pPr indent="-317500" lvl="8" marL="4114800" rtl="0">
              <a:lnSpc>
                <a:spcPct val="100000"/>
              </a:lnSpc>
              <a:spcBef>
                <a:spcPts val="500"/>
              </a:spcBef>
              <a:spcAft>
                <a:spcPts val="500"/>
              </a:spcAft>
              <a:buClr>
                <a:schemeClr val="lt1"/>
              </a:buClr>
              <a:buSzPts val="1400"/>
              <a:buChar char="■"/>
              <a:defRPr>
                <a:solidFill>
                  <a:schemeClr val="lt1"/>
                </a:solidFill>
              </a:defRPr>
            </a:lvl9pPr>
          </a:lstStyle>
          <a:p/>
        </p:txBody>
      </p:sp>
      <p:sp>
        <p:nvSpPr>
          <p:cNvPr id="1513" name="Google Shape;1513;p111"/>
          <p:cNvSpPr/>
          <p:nvPr>
            <p:ph idx="3" type="pic"/>
          </p:nvPr>
        </p:nvSpPr>
        <p:spPr>
          <a:xfrm>
            <a:off x="5221225" y="-13175"/>
            <a:ext cx="3246000" cy="4502700"/>
          </a:xfrm>
          <a:prstGeom prst="rect">
            <a:avLst/>
          </a:prstGeom>
          <a:noFill/>
          <a:ln>
            <a:noFill/>
          </a:ln>
        </p:spPr>
      </p:sp>
      <p:grpSp>
        <p:nvGrpSpPr>
          <p:cNvPr id="1514" name="Google Shape;1514;p111"/>
          <p:cNvGrpSpPr/>
          <p:nvPr/>
        </p:nvGrpSpPr>
        <p:grpSpPr>
          <a:xfrm>
            <a:off x="8648263" y="4659742"/>
            <a:ext cx="313719" cy="338062"/>
            <a:chOff x="3976677" y="2333625"/>
            <a:chExt cx="876309" cy="944307"/>
          </a:xfrm>
        </p:grpSpPr>
        <p:sp>
          <p:nvSpPr>
            <p:cNvPr id="1515" name="Google Shape;1515;p111"/>
            <p:cNvSpPr/>
            <p:nvPr/>
          </p:nvSpPr>
          <p:spPr>
            <a:xfrm>
              <a:off x="4035170" y="3055143"/>
              <a:ext cx="193738" cy="222789"/>
            </a:xfrm>
            <a:custGeom>
              <a:rect b="b" l="l" r="r" t="t"/>
              <a:pathLst>
                <a:path extrusionOk="0" h="222789" w="193738">
                  <a:moveTo>
                    <a:pt x="0" y="0"/>
                  </a:moveTo>
                  <a:lnTo>
                    <a:pt x="0" y="222790"/>
                  </a:lnTo>
                  <a:lnTo>
                    <a:pt x="193739" y="110966"/>
                  </a:lnTo>
                  <a:cubicBezTo>
                    <a:pt x="119253" y="94869"/>
                    <a:pt x="51626" y="56102"/>
                    <a:pt x="0" y="0"/>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516" name="Google Shape;1516;p111"/>
            <p:cNvSpPr/>
            <p:nvPr/>
          </p:nvSpPr>
          <p:spPr>
            <a:xfrm>
              <a:off x="4035170" y="2333625"/>
              <a:ext cx="192309" cy="221456"/>
            </a:xfrm>
            <a:custGeom>
              <a:rect b="b" l="l" r="r" t="t"/>
              <a:pathLst>
                <a:path extrusionOk="0" h="221456" w="192309">
                  <a:moveTo>
                    <a:pt x="192310" y="110871"/>
                  </a:moveTo>
                  <a:lnTo>
                    <a:pt x="0" y="0"/>
                  </a:lnTo>
                  <a:lnTo>
                    <a:pt x="0" y="221456"/>
                  </a:lnTo>
                  <a:cubicBezTo>
                    <a:pt x="51340" y="165830"/>
                    <a:pt x="118396" y="127254"/>
                    <a:pt x="192310" y="110776"/>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517" name="Google Shape;1517;p111"/>
            <p:cNvSpPr/>
            <p:nvPr/>
          </p:nvSpPr>
          <p:spPr>
            <a:xfrm>
              <a:off x="4658772" y="2693955"/>
              <a:ext cx="194214" cy="223932"/>
            </a:xfrm>
            <a:custGeom>
              <a:rect b="b" l="l" r="r" t="t"/>
              <a:pathLst>
                <a:path extrusionOk="0" h="223932" w="194214">
                  <a:moveTo>
                    <a:pt x="194215" y="111823"/>
                  </a:moveTo>
                  <a:lnTo>
                    <a:pt x="571" y="0"/>
                  </a:lnTo>
                  <a:cubicBezTo>
                    <a:pt x="23527" y="72962"/>
                    <a:pt x="23336" y="151162"/>
                    <a:pt x="0" y="223933"/>
                  </a:cubicBezTo>
                  <a:lnTo>
                    <a:pt x="194215" y="111823"/>
                  </a:ln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518" name="Google Shape;1518;p111"/>
            <p:cNvSpPr/>
            <p:nvPr/>
          </p:nvSpPr>
          <p:spPr>
            <a:xfrm>
              <a:off x="4162710" y="2473071"/>
              <a:ext cx="213931" cy="38194"/>
            </a:xfrm>
            <a:custGeom>
              <a:rect b="b" l="l" r="r" t="t"/>
              <a:pathLst>
                <a:path extrusionOk="0" h="38194" w="213931">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519" name="Google Shape;1519;p111"/>
            <p:cNvSpPr/>
            <p:nvPr/>
          </p:nvSpPr>
          <p:spPr>
            <a:xfrm>
              <a:off x="4190237" y="2747390"/>
              <a:ext cx="341566" cy="205551"/>
            </a:xfrm>
            <a:custGeom>
              <a:rect b="b" l="l" r="r" t="t"/>
              <a:pathLst>
                <a:path extrusionOk="0" h="205551" w="341566">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520" name="Google Shape;1520;p111"/>
            <p:cNvSpPr/>
            <p:nvPr/>
          </p:nvSpPr>
          <p:spPr>
            <a:xfrm>
              <a:off x="3976677" y="2590990"/>
              <a:ext cx="162696" cy="448246"/>
            </a:xfrm>
            <a:custGeom>
              <a:rect b="b" l="l" r="r" t="t"/>
              <a:pathLst>
                <a:path extrusionOk="0" h="448246" w="162696">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521" name="Google Shape;1521;p111"/>
            <p:cNvSpPr/>
            <p:nvPr/>
          </p:nvSpPr>
          <p:spPr>
            <a:xfrm>
              <a:off x="4326349" y="2646711"/>
              <a:ext cx="159924" cy="112999"/>
            </a:xfrm>
            <a:custGeom>
              <a:rect b="b" l="l" r="r" t="t"/>
              <a:pathLst>
                <a:path extrusionOk="0" h="112999" w="159924">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522" name="Google Shape;1522;p111"/>
            <p:cNvSpPr/>
            <p:nvPr/>
          </p:nvSpPr>
          <p:spPr>
            <a:xfrm>
              <a:off x="4323301" y="2511614"/>
              <a:ext cx="173545" cy="83757"/>
            </a:xfrm>
            <a:custGeom>
              <a:rect b="b" l="l" r="r" t="t"/>
              <a:pathLst>
                <a:path extrusionOk="0" h="83757" w="173545">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523" name="Google Shape;1523;p111"/>
            <p:cNvSpPr/>
            <p:nvPr/>
          </p:nvSpPr>
          <p:spPr>
            <a:xfrm>
              <a:off x="4108132" y="2918650"/>
              <a:ext cx="426243" cy="216666"/>
            </a:xfrm>
            <a:custGeom>
              <a:rect b="b" l="l" r="r" t="t"/>
              <a:pathLst>
                <a:path extrusionOk="0" h="216666" w="426243">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524" name="Google Shape;1524;p111"/>
            <p:cNvSpPr/>
            <p:nvPr/>
          </p:nvSpPr>
          <p:spPr>
            <a:xfrm>
              <a:off x="4452841" y="2585466"/>
              <a:ext cx="90501" cy="139636"/>
            </a:xfrm>
            <a:custGeom>
              <a:rect b="b" l="l" r="r" t="t"/>
              <a:pathLst>
                <a:path extrusionOk="0" h="139636" w="90501">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525" name="Google Shape;1525;p111"/>
            <p:cNvSpPr/>
            <p:nvPr/>
          </p:nvSpPr>
          <p:spPr>
            <a:xfrm>
              <a:off x="4535518" y="2643854"/>
              <a:ext cx="69898" cy="229933"/>
            </a:xfrm>
            <a:custGeom>
              <a:rect b="b" l="l" r="r" t="t"/>
              <a:pathLst>
                <a:path extrusionOk="0" h="229933" w="69898">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526" name="Google Shape;1526;p111"/>
            <p:cNvSpPr/>
            <p:nvPr/>
          </p:nvSpPr>
          <p:spPr>
            <a:xfrm>
              <a:off x="4270995" y="2555652"/>
              <a:ext cx="120696" cy="135921"/>
            </a:xfrm>
            <a:custGeom>
              <a:rect b="b" l="l" r="r" t="t"/>
              <a:pathLst>
                <a:path extrusionOk="0" h="135921" w="120696">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527" name="Google Shape;1527;p111"/>
            <p:cNvSpPr/>
            <p:nvPr/>
          </p:nvSpPr>
          <p:spPr>
            <a:xfrm>
              <a:off x="4568665" y="2778061"/>
              <a:ext cx="70418" cy="231362"/>
            </a:xfrm>
            <a:custGeom>
              <a:rect b="b" l="l" r="r" t="t"/>
              <a:pathLst>
                <a:path extrusionOk="0" h="231362" w="70418">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528" name="Google Shape;1528;p111"/>
            <p:cNvSpPr/>
            <p:nvPr/>
          </p:nvSpPr>
          <p:spPr>
            <a:xfrm>
              <a:off x="4084604" y="2536316"/>
              <a:ext cx="186595" cy="320612"/>
            </a:xfrm>
            <a:custGeom>
              <a:rect b="b" l="l" r="r" t="t"/>
              <a:pathLst>
                <a:path extrusionOk="0" h="320612" w="186595">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grpSp>
      <p:sp>
        <p:nvSpPr>
          <p:cNvPr id="1529" name="Google Shape;1529;p111"/>
          <p:cNvSpPr txBox="1"/>
          <p:nvPr/>
        </p:nvSpPr>
        <p:spPr>
          <a:xfrm>
            <a:off x="0" y="4969700"/>
            <a:ext cx="351900" cy="1833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fld id="{00000000-1234-1234-1234-123412341234}" type="slidenum">
              <a:rPr lang="en" sz="700">
                <a:solidFill>
                  <a:srgbClr val="FFFFFF"/>
                </a:solidFill>
                <a:latin typeface="Open Sans"/>
                <a:ea typeface="Open Sans"/>
                <a:cs typeface="Open Sans"/>
                <a:sym typeface="Open Sans"/>
              </a:rPr>
              <a:t>‹#›</a:t>
            </a:fld>
            <a:endParaRPr sz="700">
              <a:solidFill>
                <a:srgbClr val="FFFFFF"/>
              </a:solidFill>
              <a:latin typeface="Open Sans"/>
              <a:ea typeface="Open Sans"/>
              <a:cs typeface="Open Sans"/>
              <a:sym typeface="Open Sans"/>
            </a:endParaRPr>
          </a:p>
        </p:txBody>
      </p:sp>
      <p:pic>
        <p:nvPicPr>
          <p:cNvPr id="1530" name="Google Shape;1530;p111"/>
          <p:cNvPicPr preferRelativeResize="0"/>
          <p:nvPr/>
        </p:nvPicPr>
        <p:blipFill rotWithShape="1">
          <a:blip r:embed="rId2">
            <a:alphaModFix amt="60000"/>
          </a:blip>
          <a:srcRect b="73835" l="12891" r="0" t="0"/>
          <a:stretch/>
        </p:blipFill>
        <p:spPr>
          <a:xfrm>
            <a:off x="4323709" y="3765394"/>
            <a:ext cx="4598748" cy="1381274"/>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 Light">
  <p:cSld name="CUSTOM_1_1_1_1_2_1">
    <p:bg>
      <p:bgPr>
        <a:solidFill>
          <a:schemeClr val="accent6"/>
        </a:solidFill>
      </p:bgPr>
    </p:bg>
    <p:spTree>
      <p:nvGrpSpPr>
        <p:cNvPr id="108" name="Shape 108"/>
        <p:cNvGrpSpPr/>
        <p:nvPr/>
      </p:nvGrpSpPr>
      <p:grpSpPr>
        <a:xfrm>
          <a:off x="0" y="0"/>
          <a:ext cx="0" cy="0"/>
          <a:chOff x="0" y="0"/>
          <a:chExt cx="0" cy="0"/>
        </a:xfrm>
      </p:grpSpPr>
      <p:sp>
        <p:nvSpPr>
          <p:cNvPr id="109" name="Google Shape;109;p12"/>
          <p:cNvSpPr/>
          <p:nvPr/>
        </p:nvSpPr>
        <p:spPr>
          <a:xfrm>
            <a:off x="676800" y="650250"/>
            <a:ext cx="7790400" cy="3838500"/>
          </a:xfrm>
          <a:prstGeom prst="rect">
            <a:avLst/>
          </a:prstGeom>
          <a:solidFill>
            <a:schemeClr val="l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12"/>
          <p:cNvSpPr txBox="1"/>
          <p:nvPr>
            <p:ph type="title"/>
          </p:nvPr>
        </p:nvSpPr>
        <p:spPr>
          <a:xfrm>
            <a:off x="676650" y="1064400"/>
            <a:ext cx="7790400" cy="2146500"/>
          </a:xfrm>
          <a:prstGeom prst="rect">
            <a:avLst/>
          </a:prstGeom>
          <a:noFill/>
        </p:spPr>
        <p:txBody>
          <a:bodyPr anchorCtr="0" anchor="ctr" bIns="91425" lIns="320025" spcFirstLastPara="1" rIns="320025" wrap="square" tIns="91425">
            <a:noAutofit/>
          </a:bodyPr>
          <a:lstStyle>
            <a:lvl1pPr lvl="0" rtl="0" algn="ctr">
              <a:spcBef>
                <a:spcPts val="0"/>
              </a:spcBef>
              <a:spcAft>
                <a:spcPts val="0"/>
              </a:spcAft>
              <a:buSzPts val="3000"/>
              <a:buNone/>
              <a:defRPr sz="3000"/>
            </a:lvl1pPr>
            <a:lvl2pPr lvl="1" rtl="0" algn="ctr">
              <a:spcBef>
                <a:spcPts val="0"/>
              </a:spcBef>
              <a:spcAft>
                <a:spcPts val="0"/>
              </a:spcAft>
              <a:buSzPts val="3600"/>
              <a:buFont typeface="Open Sans ExtraBold"/>
              <a:buNone/>
              <a:defRPr sz="3600">
                <a:latin typeface="Open Sans ExtraBold"/>
                <a:ea typeface="Open Sans ExtraBold"/>
                <a:cs typeface="Open Sans ExtraBold"/>
                <a:sym typeface="Open Sans ExtraBold"/>
              </a:defRPr>
            </a:lvl2pPr>
            <a:lvl3pPr lvl="2" rtl="0" algn="ctr">
              <a:spcBef>
                <a:spcPts val="0"/>
              </a:spcBef>
              <a:spcAft>
                <a:spcPts val="0"/>
              </a:spcAft>
              <a:buSzPts val="3600"/>
              <a:buFont typeface="Open Sans ExtraBold"/>
              <a:buNone/>
              <a:defRPr sz="3600">
                <a:latin typeface="Open Sans ExtraBold"/>
                <a:ea typeface="Open Sans ExtraBold"/>
                <a:cs typeface="Open Sans ExtraBold"/>
                <a:sym typeface="Open Sans ExtraBold"/>
              </a:defRPr>
            </a:lvl3pPr>
            <a:lvl4pPr lvl="3" rtl="0" algn="ctr">
              <a:spcBef>
                <a:spcPts val="0"/>
              </a:spcBef>
              <a:spcAft>
                <a:spcPts val="0"/>
              </a:spcAft>
              <a:buSzPts val="3600"/>
              <a:buFont typeface="Open Sans ExtraBold"/>
              <a:buNone/>
              <a:defRPr sz="3600">
                <a:latin typeface="Open Sans ExtraBold"/>
                <a:ea typeface="Open Sans ExtraBold"/>
                <a:cs typeface="Open Sans ExtraBold"/>
                <a:sym typeface="Open Sans ExtraBold"/>
              </a:defRPr>
            </a:lvl4pPr>
            <a:lvl5pPr lvl="4" rtl="0" algn="ctr">
              <a:spcBef>
                <a:spcPts val="0"/>
              </a:spcBef>
              <a:spcAft>
                <a:spcPts val="0"/>
              </a:spcAft>
              <a:buSzPts val="3600"/>
              <a:buFont typeface="Open Sans ExtraBold"/>
              <a:buNone/>
              <a:defRPr sz="3600">
                <a:latin typeface="Open Sans ExtraBold"/>
                <a:ea typeface="Open Sans ExtraBold"/>
                <a:cs typeface="Open Sans ExtraBold"/>
                <a:sym typeface="Open Sans ExtraBold"/>
              </a:defRPr>
            </a:lvl5pPr>
            <a:lvl6pPr lvl="5" rtl="0" algn="ctr">
              <a:spcBef>
                <a:spcPts val="0"/>
              </a:spcBef>
              <a:spcAft>
                <a:spcPts val="0"/>
              </a:spcAft>
              <a:buSzPts val="3600"/>
              <a:buFont typeface="Open Sans ExtraBold"/>
              <a:buNone/>
              <a:defRPr sz="3600">
                <a:latin typeface="Open Sans ExtraBold"/>
                <a:ea typeface="Open Sans ExtraBold"/>
                <a:cs typeface="Open Sans ExtraBold"/>
                <a:sym typeface="Open Sans ExtraBold"/>
              </a:defRPr>
            </a:lvl6pPr>
            <a:lvl7pPr lvl="6" rtl="0" algn="ctr">
              <a:spcBef>
                <a:spcPts val="0"/>
              </a:spcBef>
              <a:spcAft>
                <a:spcPts val="0"/>
              </a:spcAft>
              <a:buSzPts val="3600"/>
              <a:buFont typeface="Open Sans ExtraBold"/>
              <a:buNone/>
              <a:defRPr sz="3600">
                <a:latin typeface="Open Sans ExtraBold"/>
                <a:ea typeface="Open Sans ExtraBold"/>
                <a:cs typeface="Open Sans ExtraBold"/>
                <a:sym typeface="Open Sans ExtraBold"/>
              </a:defRPr>
            </a:lvl7pPr>
            <a:lvl8pPr lvl="7" rtl="0" algn="ctr">
              <a:spcBef>
                <a:spcPts val="0"/>
              </a:spcBef>
              <a:spcAft>
                <a:spcPts val="0"/>
              </a:spcAft>
              <a:buSzPts val="3600"/>
              <a:buFont typeface="Open Sans ExtraBold"/>
              <a:buNone/>
              <a:defRPr sz="3600">
                <a:latin typeface="Open Sans ExtraBold"/>
                <a:ea typeface="Open Sans ExtraBold"/>
                <a:cs typeface="Open Sans ExtraBold"/>
                <a:sym typeface="Open Sans ExtraBold"/>
              </a:defRPr>
            </a:lvl8pPr>
            <a:lvl9pPr lvl="8" rtl="0" algn="ctr">
              <a:spcBef>
                <a:spcPts val="0"/>
              </a:spcBef>
              <a:spcAft>
                <a:spcPts val="0"/>
              </a:spcAft>
              <a:buSzPts val="3600"/>
              <a:buFont typeface="Open Sans ExtraBold"/>
              <a:buNone/>
              <a:defRPr sz="3600">
                <a:latin typeface="Open Sans ExtraBold"/>
                <a:ea typeface="Open Sans ExtraBold"/>
                <a:cs typeface="Open Sans ExtraBold"/>
                <a:sym typeface="Open Sans ExtraBold"/>
              </a:defRPr>
            </a:lvl9pPr>
          </a:lstStyle>
          <a:p/>
        </p:txBody>
      </p:sp>
      <p:sp>
        <p:nvSpPr>
          <p:cNvPr id="111" name="Google Shape;111;p12"/>
          <p:cNvSpPr txBox="1"/>
          <p:nvPr>
            <p:ph idx="1" type="subTitle"/>
          </p:nvPr>
        </p:nvSpPr>
        <p:spPr>
          <a:xfrm>
            <a:off x="676650" y="3210750"/>
            <a:ext cx="7790400" cy="1278000"/>
          </a:xfrm>
          <a:prstGeom prst="rect">
            <a:avLst/>
          </a:prstGeom>
          <a:noFill/>
        </p:spPr>
        <p:txBody>
          <a:bodyPr anchorCtr="0" anchor="t" bIns="91425" lIns="320025" spcFirstLastPara="1" rIns="320025" wrap="square" tIns="228600">
            <a:noAutofit/>
          </a:bodyPr>
          <a:lstStyle>
            <a:lvl1pPr lvl="0" rtl="0" algn="ctr">
              <a:spcBef>
                <a:spcPts val="0"/>
              </a:spcBef>
              <a:spcAft>
                <a:spcPts val="0"/>
              </a:spcAft>
              <a:buSzPts val="2400"/>
              <a:buNone/>
              <a:defRPr i="1" sz="2400"/>
            </a:lvl1pPr>
            <a:lvl2pPr lvl="1" rtl="0" algn="ctr">
              <a:spcBef>
                <a:spcPts val="1600"/>
              </a:spcBef>
              <a:spcAft>
                <a:spcPts val="0"/>
              </a:spcAft>
              <a:buSzPts val="2400"/>
              <a:buNone/>
              <a:defRPr sz="2400"/>
            </a:lvl2pPr>
            <a:lvl3pPr lvl="2" rtl="0" algn="ctr">
              <a:spcBef>
                <a:spcPts val="1600"/>
              </a:spcBef>
              <a:spcAft>
                <a:spcPts val="0"/>
              </a:spcAft>
              <a:buSzPts val="2400"/>
              <a:buNone/>
              <a:defRPr sz="2400"/>
            </a:lvl3pPr>
            <a:lvl4pPr lvl="3" rtl="0" algn="ctr">
              <a:spcBef>
                <a:spcPts val="1600"/>
              </a:spcBef>
              <a:spcAft>
                <a:spcPts val="0"/>
              </a:spcAft>
              <a:buSzPts val="2400"/>
              <a:buNone/>
              <a:defRPr sz="2400"/>
            </a:lvl4pPr>
            <a:lvl5pPr lvl="4" rtl="0" algn="ctr">
              <a:spcBef>
                <a:spcPts val="1600"/>
              </a:spcBef>
              <a:spcAft>
                <a:spcPts val="0"/>
              </a:spcAft>
              <a:buSzPts val="2400"/>
              <a:buNone/>
              <a:defRPr sz="2400"/>
            </a:lvl5pPr>
            <a:lvl6pPr lvl="5" rtl="0" algn="ctr">
              <a:spcBef>
                <a:spcPts val="1600"/>
              </a:spcBef>
              <a:spcAft>
                <a:spcPts val="0"/>
              </a:spcAft>
              <a:buSzPts val="2400"/>
              <a:buNone/>
              <a:defRPr sz="2400"/>
            </a:lvl6pPr>
            <a:lvl7pPr lvl="6" rtl="0" algn="ctr">
              <a:spcBef>
                <a:spcPts val="1600"/>
              </a:spcBef>
              <a:spcAft>
                <a:spcPts val="0"/>
              </a:spcAft>
              <a:buSzPts val="2400"/>
              <a:buNone/>
              <a:defRPr sz="2400"/>
            </a:lvl7pPr>
            <a:lvl8pPr lvl="7" rtl="0" algn="ctr">
              <a:spcBef>
                <a:spcPts val="1600"/>
              </a:spcBef>
              <a:spcAft>
                <a:spcPts val="0"/>
              </a:spcAft>
              <a:buSzPts val="2400"/>
              <a:buNone/>
              <a:defRPr sz="2400"/>
            </a:lvl8pPr>
            <a:lvl9pPr lvl="8" rtl="0" algn="ctr">
              <a:spcBef>
                <a:spcPts val="1600"/>
              </a:spcBef>
              <a:spcAft>
                <a:spcPts val="1600"/>
              </a:spcAft>
              <a:buSzPts val="2400"/>
              <a:buNone/>
              <a:defRPr sz="2400"/>
            </a:lvl9pPr>
          </a:lstStyle>
          <a:p/>
        </p:txBody>
      </p:sp>
      <p:sp>
        <p:nvSpPr>
          <p:cNvPr id="112" name="Google Shape;112;p12"/>
          <p:cNvSpPr txBox="1"/>
          <p:nvPr>
            <p:ph idx="12" type="sldNum"/>
          </p:nvPr>
        </p:nvSpPr>
        <p:spPr>
          <a:xfrm>
            <a:off x="0" y="4503674"/>
            <a:ext cx="676500" cy="649200"/>
          </a:xfrm>
          <a:prstGeom prst="rect">
            <a:avLst/>
          </a:prstGeom>
        </p:spPr>
        <p:txBody>
          <a:bodyPr anchorCtr="0" anchor="ctr" bIns="91425" lIns="91425" spcFirstLastPara="1" rIns="91425" wrap="square" tIns="91425">
            <a:noAutofit/>
          </a:bodyPr>
          <a:lstStyle>
            <a:lvl1pPr lvl="0" rtl="0" algn="ctr">
              <a:buNone/>
              <a:defRPr sz="1200">
                <a:solidFill>
                  <a:schemeClr val="dk1"/>
                </a:solidFill>
                <a:latin typeface="Open Sans ExtraBold"/>
                <a:ea typeface="Open Sans ExtraBold"/>
                <a:cs typeface="Open Sans ExtraBold"/>
                <a:sym typeface="Open Sans ExtraBold"/>
              </a:defRPr>
            </a:lvl1pPr>
            <a:lvl2pPr lvl="1" rtl="0" algn="ctr">
              <a:buNone/>
              <a:defRPr sz="1200">
                <a:solidFill>
                  <a:schemeClr val="dk1"/>
                </a:solidFill>
                <a:latin typeface="Open Sans ExtraBold"/>
                <a:ea typeface="Open Sans ExtraBold"/>
                <a:cs typeface="Open Sans ExtraBold"/>
                <a:sym typeface="Open Sans ExtraBold"/>
              </a:defRPr>
            </a:lvl2pPr>
            <a:lvl3pPr lvl="2" rtl="0" algn="ctr">
              <a:buNone/>
              <a:defRPr sz="1200">
                <a:solidFill>
                  <a:schemeClr val="dk1"/>
                </a:solidFill>
                <a:latin typeface="Open Sans ExtraBold"/>
                <a:ea typeface="Open Sans ExtraBold"/>
                <a:cs typeface="Open Sans ExtraBold"/>
                <a:sym typeface="Open Sans ExtraBold"/>
              </a:defRPr>
            </a:lvl3pPr>
            <a:lvl4pPr lvl="3" rtl="0" algn="ctr">
              <a:buNone/>
              <a:defRPr sz="1200">
                <a:solidFill>
                  <a:schemeClr val="dk1"/>
                </a:solidFill>
                <a:latin typeface="Open Sans ExtraBold"/>
                <a:ea typeface="Open Sans ExtraBold"/>
                <a:cs typeface="Open Sans ExtraBold"/>
                <a:sym typeface="Open Sans ExtraBold"/>
              </a:defRPr>
            </a:lvl4pPr>
            <a:lvl5pPr lvl="4" rtl="0" algn="ctr">
              <a:buNone/>
              <a:defRPr sz="1200">
                <a:solidFill>
                  <a:schemeClr val="dk1"/>
                </a:solidFill>
                <a:latin typeface="Open Sans ExtraBold"/>
                <a:ea typeface="Open Sans ExtraBold"/>
                <a:cs typeface="Open Sans ExtraBold"/>
                <a:sym typeface="Open Sans ExtraBold"/>
              </a:defRPr>
            </a:lvl5pPr>
            <a:lvl6pPr lvl="5" rtl="0" algn="ctr">
              <a:buNone/>
              <a:defRPr sz="1200">
                <a:solidFill>
                  <a:schemeClr val="dk1"/>
                </a:solidFill>
                <a:latin typeface="Open Sans ExtraBold"/>
                <a:ea typeface="Open Sans ExtraBold"/>
                <a:cs typeface="Open Sans ExtraBold"/>
                <a:sym typeface="Open Sans ExtraBold"/>
              </a:defRPr>
            </a:lvl6pPr>
            <a:lvl7pPr lvl="6" rtl="0" algn="ctr">
              <a:buNone/>
              <a:defRPr sz="1200">
                <a:solidFill>
                  <a:schemeClr val="dk1"/>
                </a:solidFill>
                <a:latin typeface="Open Sans ExtraBold"/>
                <a:ea typeface="Open Sans ExtraBold"/>
                <a:cs typeface="Open Sans ExtraBold"/>
                <a:sym typeface="Open Sans ExtraBold"/>
              </a:defRPr>
            </a:lvl7pPr>
            <a:lvl8pPr lvl="7" rtl="0" algn="ctr">
              <a:buNone/>
              <a:defRPr sz="1200">
                <a:solidFill>
                  <a:schemeClr val="dk1"/>
                </a:solidFill>
                <a:latin typeface="Open Sans ExtraBold"/>
                <a:ea typeface="Open Sans ExtraBold"/>
                <a:cs typeface="Open Sans ExtraBold"/>
                <a:sym typeface="Open Sans ExtraBold"/>
              </a:defRPr>
            </a:lvl8pPr>
            <a:lvl9pPr lvl="8" rtl="0" algn="ctr">
              <a:buNone/>
              <a:defRPr sz="1200">
                <a:solidFill>
                  <a:schemeClr val="dk1"/>
                </a:solidFill>
                <a:latin typeface="Open Sans ExtraBold"/>
                <a:ea typeface="Open Sans ExtraBold"/>
                <a:cs typeface="Open Sans ExtraBold"/>
                <a:sym typeface="Open Sans ExtraBold"/>
              </a:defRPr>
            </a:lvl9pPr>
          </a:lstStyle>
          <a:p>
            <a:pPr indent="0" lvl="0" marL="0" rtl="0" algn="ctr">
              <a:spcBef>
                <a:spcPts val="0"/>
              </a:spcBef>
              <a:spcAft>
                <a:spcPts val="0"/>
              </a:spcAft>
              <a:buNone/>
            </a:pPr>
            <a:fld id="{00000000-1234-1234-1234-123412341234}" type="slidenum">
              <a:rPr lang="en"/>
              <a:t>‹#›</a:t>
            </a:fld>
            <a:endParaRPr/>
          </a:p>
        </p:txBody>
      </p:sp>
      <p:pic>
        <p:nvPicPr>
          <p:cNvPr id="113" name="Google Shape;113;p12"/>
          <p:cNvPicPr preferRelativeResize="0"/>
          <p:nvPr/>
        </p:nvPicPr>
        <p:blipFill rotWithShape="1">
          <a:blip r:embed="rId2">
            <a:alphaModFix/>
          </a:blip>
          <a:srcRect b="-8462" l="-17483" r="-14268" t="-3620"/>
          <a:stretch/>
        </p:blipFill>
        <p:spPr>
          <a:xfrm>
            <a:off x="8594275" y="4620225"/>
            <a:ext cx="421700" cy="386673"/>
          </a:xfrm>
          <a:prstGeom prst="rect">
            <a:avLst/>
          </a:prstGeom>
          <a:noFill/>
          <a:ln>
            <a:noFill/>
          </a:ln>
        </p:spPr>
      </p:pic>
    </p:spTree>
  </p:cSld>
  <p:clrMapOvr>
    <a:masterClrMapping/>
  </p:clrMapOvr>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6 - Content and Image - 1 - Grey">
  <p:cSld name="CUSTOM_4_2_7_1_1_1_3">
    <p:bg>
      <p:bgPr>
        <a:solidFill>
          <a:schemeClr val="lt2"/>
        </a:solidFill>
      </p:bgPr>
    </p:bg>
    <p:spTree>
      <p:nvGrpSpPr>
        <p:cNvPr id="1531" name="Shape 1531"/>
        <p:cNvGrpSpPr/>
        <p:nvPr/>
      </p:nvGrpSpPr>
      <p:grpSpPr>
        <a:xfrm>
          <a:off x="0" y="0"/>
          <a:ext cx="0" cy="0"/>
          <a:chOff x="0" y="0"/>
          <a:chExt cx="0" cy="0"/>
        </a:xfrm>
      </p:grpSpPr>
      <p:sp>
        <p:nvSpPr>
          <p:cNvPr id="1532" name="Google Shape;1532;p112"/>
          <p:cNvSpPr txBox="1"/>
          <p:nvPr>
            <p:ph type="title"/>
          </p:nvPr>
        </p:nvSpPr>
        <p:spPr>
          <a:xfrm>
            <a:off x="676629" y="0"/>
            <a:ext cx="3895500" cy="1289400"/>
          </a:xfrm>
          <a:prstGeom prst="rect">
            <a:avLst/>
          </a:prstGeom>
          <a:noFill/>
        </p:spPr>
        <p:txBody>
          <a:bodyPr anchorCtr="0" anchor="b" bIns="182875" lIns="0" spcFirstLastPara="1" rIns="0" wrap="square" tIns="91425">
            <a:noAutofit/>
          </a:bodyPr>
          <a:lstStyle>
            <a:lvl1pPr lvl="0" rtl="0">
              <a:spcBef>
                <a:spcPts val="0"/>
              </a:spcBef>
              <a:spcAft>
                <a:spcPts val="0"/>
              </a:spcAft>
              <a:buSzPts val="3200"/>
              <a:buNone/>
              <a:defRPr sz="3200"/>
            </a:lvl1pPr>
            <a:lvl2pPr lvl="1"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2pPr>
            <a:lvl3pPr lvl="2"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3pPr>
            <a:lvl4pPr lvl="3"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4pPr>
            <a:lvl5pPr lvl="4"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5pPr>
            <a:lvl6pPr lvl="5"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6pPr>
            <a:lvl7pPr lvl="6"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7pPr>
            <a:lvl8pPr lvl="7"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8pPr>
            <a:lvl9pPr lvl="8"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9pPr>
          </a:lstStyle>
          <a:p/>
        </p:txBody>
      </p:sp>
      <p:sp>
        <p:nvSpPr>
          <p:cNvPr id="1533" name="Google Shape;1533;p112"/>
          <p:cNvSpPr txBox="1"/>
          <p:nvPr>
            <p:ph idx="1" type="body"/>
          </p:nvPr>
        </p:nvSpPr>
        <p:spPr>
          <a:xfrm>
            <a:off x="676500" y="1769375"/>
            <a:ext cx="3895500" cy="2720100"/>
          </a:xfrm>
          <a:prstGeom prst="rect">
            <a:avLst/>
          </a:prstGeom>
        </p:spPr>
        <p:txBody>
          <a:bodyPr anchorCtr="0" anchor="t" bIns="91425" lIns="0" spcFirstLastPara="1" rIns="91425" wrap="square" tIns="91425">
            <a:noAutofit/>
          </a:bodyPr>
          <a:lstStyle>
            <a:lvl1pPr indent="-317500" lvl="0" marL="457200" rtl="0">
              <a:lnSpc>
                <a:spcPct val="100000"/>
              </a:lnSpc>
              <a:spcBef>
                <a:spcPts val="0"/>
              </a:spcBef>
              <a:spcAft>
                <a:spcPts val="0"/>
              </a:spcAft>
              <a:buSzPts val="1400"/>
              <a:buChar char="●"/>
              <a:defRPr sz="1400"/>
            </a:lvl1pPr>
            <a:lvl2pPr indent="-317500" lvl="1" marL="914400" rtl="0">
              <a:lnSpc>
                <a:spcPct val="100000"/>
              </a:lnSpc>
              <a:spcBef>
                <a:spcPts val="500"/>
              </a:spcBef>
              <a:spcAft>
                <a:spcPts val="0"/>
              </a:spcAft>
              <a:buSzPts val="1400"/>
              <a:buChar char="●"/>
              <a:defRPr/>
            </a:lvl2pPr>
            <a:lvl3pPr indent="-317500" lvl="2" marL="1371600" rtl="0">
              <a:lnSpc>
                <a:spcPct val="100000"/>
              </a:lnSpc>
              <a:spcBef>
                <a:spcPts val="500"/>
              </a:spcBef>
              <a:spcAft>
                <a:spcPts val="0"/>
              </a:spcAft>
              <a:buSzPts val="1400"/>
              <a:buChar char="■"/>
              <a:defRPr/>
            </a:lvl3pPr>
            <a:lvl4pPr indent="-317500" lvl="3" marL="1828800" rtl="0">
              <a:lnSpc>
                <a:spcPct val="100000"/>
              </a:lnSpc>
              <a:spcBef>
                <a:spcPts val="500"/>
              </a:spcBef>
              <a:spcAft>
                <a:spcPts val="0"/>
              </a:spcAft>
              <a:buSzPts val="1400"/>
              <a:buChar char="●"/>
              <a:defRPr/>
            </a:lvl4pPr>
            <a:lvl5pPr indent="-317500" lvl="4" marL="2286000" rtl="0">
              <a:lnSpc>
                <a:spcPct val="100000"/>
              </a:lnSpc>
              <a:spcBef>
                <a:spcPts val="500"/>
              </a:spcBef>
              <a:spcAft>
                <a:spcPts val="0"/>
              </a:spcAft>
              <a:buSzPts val="1400"/>
              <a:buChar char="○"/>
              <a:defRPr/>
            </a:lvl5pPr>
            <a:lvl6pPr indent="-317500" lvl="5" marL="2743200" rtl="0">
              <a:lnSpc>
                <a:spcPct val="100000"/>
              </a:lnSpc>
              <a:spcBef>
                <a:spcPts val="500"/>
              </a:spcBef>
              <a:spcAft>
                <a:spcPts val="0"/>
              </a:spcAft>
              <a:buSzPts val="1400"/>
              <a:buChar char="■"/>
              <a:defRPr/>
            </a:lvl6pPr>
            <a:lvl7pPr indent="-317500" lvl="6" marL="3200400" rtl="0">
              <a:lnSpc>
                <a:spcPct val="100000"/>
              </a:lnSpc>
              <a:spcBef>
                <a:spcPts val="500"/>
              </a:spcBef>
              <a:spcAft>
                <a:spcPts val="0"/>
              </a:spcAft>
              <a:buSzPts val="1400"/>
              <a:buChar char="●"/>
              <a:defRPr/>
            </a:lvl7pPr>
            <a:lvl8pPr indent="-317500" lvl="7" marL="3657600" rtl="0">
              <a:lnSpc>
                <a:spcPct val="100000"/>
              </a:lnSpc>
              <a:spcBef>
                <a:spcPts val="500"/>
              </a:spcBef>
              <a:spcAft>
                <a:spcPts val="0"/>
              </a:spcAft>
              <a:buSzPts val="1400"/>
              <a:buChar char="○"/>
              <a:defRPr/>
            </a:lvl8pPr>
            <a:lvl9pPr indent="-317500" lvl="8" marL="4114800" rtl="0">
              <a:lnSpc>
                <a:spcPct val="100000"/>
              </a:lnSpc>
              <a:spcBef>
                <a:spcPts val="500"/>
              </a:spcBef>
              <a:spcAft>
                <a:spcPts val="500"/>
              </a:spcAft>
              <a:buSzPts val="1400"/>
              <a:buChar char="■"/>
              <a:defRPr/>
            </a:lvl9pPr>
          </a:lstStyle>
          <a:p/>
        </p:txBody>
      </p:sp>
      <p:sp>
        <p:nvSpPr>
          <p:cNvPr id="1534" name="Google Shape;1534;p112"/>
          <p:cNvSpPr/>
          <p:nvPr>
            <p:ph idx="2" type="pic"/>
          </p:nvPr>
        </p:nvSpPr>
        <p:spPr>
          <a:xfrm>
            <a:off x="5221225" y="-13175"/>
            <a:ext cx="3246000" cy="4502700"/>
          </a:xfrm>
          <a:prstGeom prst="rect">
            <a:avLst/>
          </a:prstGeom>
          <a:noFill/>
          <a:ln>
            <a:noFill/>
          </a:ln>
        </p:spPr>
      </p:sp>
      <p:sp>
        <p:nvSpPr>
          <p:cNvPr id="1535" name="Google Shape;1535;p112"/>
          <p:cNvSpPr txBox="1"/>
          <p:nvPr>
            <p:ph idx="3" type="subTitle"/>
          </p:nvPr>
        </p:nvSpPr>
        <p:spPr>
          <a:xfrm>
            <a:off x="676650" y="1449300"/>
            <a:ext cx="3895500" cy="320100"/>
          </a:xfrm>
          <a:prstGeom prst="rect">
            <a:avLst/>
          </a:prstGeom>
          <a:noFill/>
        </p:spPr>
        <p:txBody>
          <a:bodyPr anchorCtr="0" anchor="t" bIns="0" lIns="0" spcFirstLastPara="1" rIns="320025" wrap="square" tIns="0">
            <a:noAutofit/>
          </a:bodyPr>
          <a:lstStyle>
            <a:lvl1pPr lvl="0" rtl="0">
              <a:spcBef>
                <a:spcPts val="0"/>
              </a:spcBef>
              <a:spcAft>
                <a:spcPts val="0"/>
              </a:spcAft>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pic>
        <p:nvPicPr>
          <p:cNvPr id="1536" name="Google Shape;1536;p112"/>
          <p:cNvPicPr preferRelativeResize="0"/>
          <p:nvPr/>
        </p:nvPicPr>
        <p:blipFill rotWithShape="1">
          <a:blip r:embed="rId2">
            <a:alphaModFix amt="40000"/>
          </a:blip>
          <a:srcRect b="72231" l="0" r="0" t="0"/>
          <a:stretch/>
        </p:blipFill>
        <p:spPr>
          <a:xfrm>
            <a:off x="3756375" y="3757675"/>
            <a:ext cx="4990474" cy="1385825"/>
          </a:xfrm>
          <a:prstGeom prst="rect">
            <a:avLst/>
          </a:prstGeom>
          <a:noFill/>
          <a:ln>
            <a:noFill/>
          </a:ln>
        </p:spPr>
      </p:pic>
      <p:grpSp>
        <p:nvGrpSpPr>
          <p:cNvPr id="1537" name="Google Shape;1537;p112"/>
          <p:cNvGrpSpPr/>
          <p:nvPr/>
        </p:nvGrpSpPr>
        <p:grpSpPr>
          <a:xfrm>
            <a:off x="8648263" y="4659742"/>
            <a:ext cx="313719" cy="338062"/>
            <a:chOff x="3976677" y="2333625"/>
            <a:chExt cx="876309" cy="944307"/>
          </a:xfrm>
        </p:grpSpPr>
        <p:sp>
          <p:nvSpPr>
            <p:cNvPr id="1538" name="Google Shape;1538;p112"/>
            <p:cNvSpPr/>
            <p:nvPr/>
          </p:nvSpPr>
          <p:spPr>
            <a:xfrm>
              <a:off x="4035170" y="3055143"/>
              <a:ext cx="193738" cy="222789"/>
            </a:xfrm>
            <a:custGeom>
              <a:rect b="b" l="l" r="r" t="t"/>
              <a:pathLst>
                <a:path extrusionOk="0" h="222789" w="193738">
                  <a:moveTo>
                    <a:pt x="0" y="0"/>
                  </a:moveTo>
                  <a:lnTo>
                    <a:pt x="0" y="222790"/>
                  </a:lnTo>
                  <a:lnTo>
                    <a:pt x="193739" y="110966"/>
                  </a:lnTo>
                  <a:cubicBezTo>
                    <a:pt x="119253" y="94869"/>
                    <a:pt x="51626" y="56102"/>
                    <a:pt x="0" y="0"/>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539" name="Google Shape;1539;p112"/>
            <p:cNvSpPr/>
            <p:nvPr/>
          </p:nvSpPr>
          <p:spPr>
            <a:xfrm>
              <a:off x="4035170" y="2333625"/>
              <a:ext cx="192309" cy="221456"/>
            </a:xfrm>
            <a:custGeom>
              <a:rect b="b" l="l" r="r" t="t"/>
              <a:pathLst>
                <a:path extrusionOk="0" h="221456" w="192309">
                  <a:moveTo>
                    <a:pt x="192310" y="110871"/>
                  </a:moveTo>
                  <a:lnTo>
                    <a:pt x="0" y="0"/>
                  </a:lnTo>
                  <a:lnTo>
                    <a:pt x="0" y="221456"/>
                  </a:lnTo>
                  <a:cubicBezTo>
                    <a:pt x="51340" y="165830"/>
                    <a:pt x="118396" y="127254"/>
                    <a:pt x="192310" y="110776"/>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540" name="Google Shape;1540;p112"/>
            <p:cNvSpPr/>
            <p:nvPr/>
          </p:nvSpPr>
          <p:spPr>
            <a:xfrm>
              <a:off x="4658772" y="2693955"/>
              <a:ext cx="194214" cy="223932"/>
            </a:xfrm>
            <a:custGeom>
              <a:rect b="b" l="l" r="r" t="t"/>
              <a:pathLst>
                <a:path extrusionOk="0" h="223932" w="194214">
                  <a:moveTo>
                    <a:pt x="194215" y="111823"/>
                  </a:moveTo>
                  <a:lnTo>
                    <a:pt x="571" y="0"/>
                  </a:lnTo>
                  <a:cubicBezTo>
                    <a:pt x="23527" y="72962"/>
                    <a:pt x="23336" y="151162"/>
                    <a:pt x="0" y="223933"/>
                  </a:cubicBezTo>
                  <a:lnTo>
                    <a:pt x="194215" y="111823"/>
                  </a:ln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541" name="Google Shape;1541;p112"/>
            <p:cNvSpPr/>
            <p:nvPr/>
          </p:nvSpPr>
          <p:spPr>
            <a:xfrm>
              <a:off x="4162710" y="2473071"/>
              <a:ext cx="213931" cy="38194"/>
            </a:xfrm>
            <a:custGeom>
              <a:rect b="b" l="l" r="r" t="t"/>
              <a:pathLst>
                <a:path extrusionOk="0" h="38194" w="213931">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542" name="Google Shape;1542;p112"/>
            <p:cNvSpPr/>
            <p:nvPr/>
          </p:nvSpPr>
          <p:spPr>
            <a:xfrm>
              <a:off x="4190237" y="2747390"/>
              <a:ext cx="341566" cy="205551"/>
            </a:xfrm>
            <a:custGeom>
              <a:rect b="b" l="l" r="r" t="t"/>
              <a:pathLst>
                <a:path extrusionOk="0" h="205551" w="341566">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543" name="Google Shape;1543;p112"/>
            <p:cNvSpPr/>
            <p:nvPr/>
          </p:nvSpPr>
          <p:spPr>
            <a:xfrm>
              <a:off x="3976677" y="2590990"/>
              <a:ext cx="162696" cy="448246"/>
            </a:xfrm>
            <a:custGeom>
              <a:rect b="b" l="l" r="r" t="t"/>
              <a:pathLst>
                <a:path extrusionOk="0" h="448246" w="162696">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544" name="Google Shape;1544;p112"/>
            <p:cNvSpPr/>
            <p:nvPr/>
          </p:nvSpPr>
          <p:spPr>
            <a:xfrm>
              <a:off x="4326349" y="2646711"/>
              <a:ext cx="159924" cy="112999"/>
            </a:xfrm>
            <a:custGeom>
              <a:rect b="b" l="l" r="r" t="t"/>
              <a:pathLst>
                <a:path extrusionOk="0" h="112999" w="159924">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545" name="Google Shape;1545;p112"/>
            <p:cNvSpPr/>
            <p:nvPr/>
          </p:nvSpPr>
          <p:spPr>
            <a:xfrm>
              <a:off x="4323301" y="2511614"/>
              <a:ext cx="173545" cy="83757"/>
            </a:xfrm>
            <a:custGeom>
              <a:rect b="b" l="l" r="r" t="t"/>
              <a:pathLst>
                <a:path extrusionOk="0" h="83757" w="173545">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546" name="Google Shape;1546;p112"/>
            <p:cNvSpPr/>
            <p:nvPr/>
          </p:nvSpPr>
          <p:spPr>
            <a:xfrm>
              <a:off x="4108132" y="2918650"/>
              <a:ext cx="426243" cy="216666"/>
            </a:xfrm>
            <a:custGeom>
              <a:rect b="b" l="l" r="r" t="t"/>
              <a:pathLst>
                <a:path extrusionOk="0" h="216666" w="426243">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547" name="Google Shape;1547;p112"/>
            <p:cNvSpPr/>
            <p:nvPr/>
          </p:nvSpPr>
          <p:spPr>
            <a:xfrm>
              <a:off x="4452841" y="2585466"/>
              <a:ext cx="90501" cy="139636"/>
            </a:xfrm>
            <a:custGeom>
              <a:rect b="b" l="l" r="r" t="t"/>
              <a:pathLst>
                <a:path extrusionOk="0" h="139636" w="90501">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548" name="Google Shape;1548;p112"/>
            <p:cNvSpPr/>
            <p:nvPr/>
          </p:nvSpPr>
          <p:spPr>
            <a:xfrm>
              <a:off x="4535518" y="2643854"/>
              <a:ext cx="69898" cy="229933"/>
            </a:xfrm>
            <a:custGeom>
              <a:rect b="b" l="l" r="r" t="t"/>
              <a:pathLst>
                <a:path extrusionOk="0" h="229933" w="69898">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549" name="Google Shape;1549;p112"/>
            <p:cNvSpPr/>
            <p:nvPr/>
          </p:nvSpPr>
          <p:spPr>
            <a:xfrm>
              <a:off x="4270995" y="2555652"/>
              <a:ext cx="120696" cy="135921"/>
            </a:xfrm>
            <a:custGeom>
              <a:rect b="b" l="l" r="r" t="t"/>
              <a:pathLst>
                <a:path extrusionOk="0" h="135921" w="120696">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550" name="Google Shape;1550;p112"/>
            <p:cNvSpPr/>
            <p:nvPr/>
          </p:nvSpPr>
          <p:spPr>
            <a:xfrm>
              <a:off x="4568665" y="2778061"/>
              <a:ext cx="70418" cy="231362"/>
            </a:xfrm>
            <a:custGeom>
              <a:rect b="b" l="l" r="r" t="t"/>
              <a:pathLst>
                <a:path extrusionOk="0" h="231362" w="70418">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551" name="Google Shape;1551;p112"/>
            <p:cNvSpPr/>
            <p:nvPr/>
          </p:nvSpPr>
          <p:spPr>
            <a:xfrm>
              <a:off x="4084604" y="2536316"/>
              <a:ext cx="186595" cy="320612"/>
            </a:xfrm>
            <a:custGeom>
              <a:rect b="b" l="l" r="r" t="t"/>
              <a:pathLst>
                <a:path extrusionOk="0" h="320612" w="186595">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grpSp>
      <p:sp>
        <p:nvSpPr>
          <p:cNvPr id="1552" name="Google Shape;1552;p112"/>
          <p:cNvSpPr txBox="1"/>
          <p:nvPr/>
        </p:nvSpPr>
        <p:spPr>
          <a:xfrm>
            <a:off x="0" y="4969700"/>
            <a:ext cx="351900" cy="1833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fld id="{00000000-1234-1234-1234-123412341234}" type="slidenum">
              <a:rPr lang="en" sz="700">
                <a:solidFill>
                  <a:schemeClr val="accent1"/>
                </a:solidFill>
                <a:latin typeface="Open Sans"/>
                <a:ea typeface="Open Sans"/>
                <a:cs typeface="Open Sans"/>
                <a:sym typeface="Open Sans"/>
              </a:rPr>
              <a:t>‹#›</a:t>
            </a:fld>
            <a:endParaRPr sz="700">
              <a:solidFill>
                <a:schemeClr val="accent1"/>
              </a:solidFill>
              <a:latin typeface="Open Sans"/>
              <a:ea typeface="Open Sans"/>
              <a:cs typeface="Open Sans"/>
              <a:sym typeface="Open Sans"/>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6 - Content and Image - 2 - Blue">
  <p:cSld name="CUSTOM_4_2_7_1_1_1_2">
    <p:bg>
      <p:bgPr>
        <a:solidFill>
          <a:srgbClr val="217CBB"/>
        </a:solidFill>
      </p:bgPr>
    </p:bg>
    <p:spTree>
      <p:nvGrpSpPr>
        <p:cNvPr id="1553" name="Shape 1553"/>
        <p:cNvGrpSpPr/>
        <p:nvPr/>
      </p:nvGrpSpPr>
      <p:grpSpPr>
        <a:xfrm>
          <a:off x="0" y="0"/>
          <a:ext cx="0" cy="0"/>
          <a:chOff x="0" y="0"/>
          <a:chExt cx="0" cy="0"/>
        </a:xfrm>
      </p:grpSpPr>
      <p:sp>
        <p:nvSpPr>
          <p:cNvPr id="1554" name="Google Shape;1554;p113"/>
          <p:cNvSpPr txBox="1"/>
          <p:nvPr>
            <p:ph type="title"/>
          </p:nvPr>
        </p:nvSpPr>
        <p:spPr>
          <a:xfrm>
            <a:off x="676629" y="0"/>
            <a:ext cx="3895500" cy="1289400"/>
          </a:xfrm>
          <a:prstGeom prst="rect">
            <a:avLst/>
          </a:prstGeom>
          <a:noFill/>
        </p:spPr>
        <p:txBody>
          <a:bodyPr anchorCtr="0" anchor="b" bIns="182875" lIns="0" spcFirstLastPara="1" rIns="0" wrap="square" tIns="91425">
            <a:noAutofit/>
          </a:bodyPr>
          <a:lstStyle>
            <a:lvl1pPr lvl="0" rtl="0">
              <a:spcBef>
                <a:spcPts val="0"/>
              </a:spcBef>
              <a:spcAft>
                <a:spcPts val="0"/>
              </a:spcAft>
              <a:buClr>
                <a:schemeClr val="lt1"/>
              </a:buClr>
              <a:buSzPts val="3200"/>
              <a:buNone/>
              <a:defRPr sz="3200">
                <a:solidFill>
                  <a:schemeClr val="lt1"/>
                </a:solidFill>
              </a:defRPr>
            </a:lvl1pPr>
            <a:lvl2pPr lvl="1"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p:txBody>
      </p:sp>
      <p:sp>
        <p:nvSpPr>
          <p:cNvPr id="1555" name="Google Shape;1555;p113"/>
          <p:cNvSpPr txBox="1"/>
          <p:nvPr>
            <p:ph idx="1" type="subTitle"/>
          </p:nvPr>
        </p:nvSpPr>
        <p:spPr>
          <a:xfrm>
            <a:off x="676650" y="1449300"/>
            <a:ext cx="3895500" cy="320100"/>
          </a:xfrm>
          <a:prstGeom prst="rect">
            <a:avLst/>
          </a:prstGeom>
          <a:noFill/>
        </p:spPr>
        <p:txBody>
          <a:bodyPr anchorCtr="0" anchor="t" bIns="0" lIns="0" spcFirstLastPara="1" rIns="320025" wrap="square" tIns="0">
            <a:noAutofit/>
          </a:bodyPr>
          <a:lstStyle>
            <a:lvl1pPr lvl="0" rtl="0">
              <a:spcBef>
                <a:spcPts val="0"/>
              </a:spcBef>
              <a:spcAft>
                <a:spcPts val="0"/>
              </a:spcAft>
              <a:buClr>
                <a:schemeClr val="lt1"/>
              </a:buClr>
              <a:buSzPts val="1800"/>
              <a:buNone/>
              <a:defRPr>
                <a:solidFill>
                  <a:schemeClr val="lt1"/>
                </a:solidFill>
              </a:defRPr>
            </a:lvl1pPr>
            <a:lvl2pPr lvl="1" rtl="0">
              <a:spcBef>
                <a:spcPts val="0"/>
              </a:spcBef>
              <a:spcAft>
                <a:spcPts val="0"/>
              </a:spcAft>
              <a:buClr>
                <a:schemeClr val="lt1"/>
              </a:buClr>
              <a:buSzPts val="1400"/>
              <a:buNone/>
              <a:defRPr>
                <a:solidFill>
                  <a:schemeClr val="lt1"/>
                </a:solidFill>
              </a:defRPr>
            </a:lvl2pPr>
            <a:lvl3pPr lvl="2" rtl="0">
              <a:spcBef>
                <a:spcPts val="0"/>
              </a:spcBef>
              <a:spcAft>
                <a:spcPts val="0"/>
              </a:spcAft>
              <a:buClr>
                <a:schemeClr val="lt1"/>
              </a:buClr>
              <a:buSzPts val="1400"/>
              <a:buNone/>
              <a:defRPr>
                <a:solidFill>
                  <a:schemeClr val="lt1"/>
                </a:solidFill>
              </a:defRPr>
            </a:lvl3pPr>
            <a:lvl4pPr lvl="3" rtl="0">
              <a:spcBef>
                <a:spcPts val="0"/>
              </a:spcBef>
              <a:spcAft>
                <a:spcPts val="0"/>
              </a:spcAft>
              <a:buClr>
                <a:schemeClr val="lt1"/>
              </a:buClr>
              <a:buSzPts val="1400"/>
              <a:buNone/>
              <a:defRPr>
                <a:solidFill>
                  <a:schemeClr val="lt1"/>
                </a:solidFill>
              </a:defRPr>
            </a:lvl4pPr>
            <a:lvl5pPr lvl="4" rtl="0">
              <a:spcBef>
                <a:spcPts val="0"/>
              </a:spcBef>
              <a:spcAft>
                <a:spcPts val="0"/>
              </a:spcAft>
              <a:buClr>
                <a:schemeClr val="lt1"/>
              </a:buClr>
              <a:buSzPts val="1400"/>
              <a:buNone/>
              <a:defRPr>
                <a:solidFill>
                  <a:schemeClr val="lt1"/>
                </a:solidFill>
              </a:defRPr>
            </a:lvl5pPr>
            <a:lvl6pPr lvl="5" rtl="0">
              <a:spcBef>
                <a:spcPts val="0"/>
              </a:spcBef>
              <a:spcAft>
                <a:spcPts val="0"/>
              </a:spcAft>
              <a:buClr>
                <a:schemeClr val="lt1"/>
              </a:buClr>
              <a:buSzPts val="1400"/>
              <a:buNone/>
              <a:defRPr>
                <a:solidFill>
                  <a:schemeClr val="lt1"/>
                </a:solidFill>
              </a:defRPr>
            </a:lvl6pPr>
            <a:lvl7pPr lvl="6" rtl="0">
              <a:spcBef>
                <a:spcPts val="0"/>
              </a:spcBef>
              <a:spcAft>
                <a:spcPts val="0"/>
              </a:spcAft>
              <a:buClr>
                <a:schemeClr val="lt1"/>
              </a:buClr>
              <a:buSzPts val="1400"/>
              <a:buNone/>
              <a:defRPr>
                <a:solidFill>
                  <a:schemeClr val="lt1"/>
                </a:solidFill>
              </a:defRPr>
            </a:lvl7pPr>
            <a:lvl8pPr lvl="7" rtl="0">
              <a:spcBef>
                <a:spcPts val="0"/>
              </a:spcBef>
              <a:spcAft>
                <a:spcPts val="0"/>
              </a:spcAft>
              <a:buClr>
                <a:schemeClr val="lt1"/>
              </a:buClr>
              <a:buSzPts val="1400"/>
              <a:buNone/>
              <a:defRPr>
                <a:solidFill>
                  <a:schemeClr val="lt1"/>
                </a:solidFill>
              </a:defRPr>
            </a:lvl8pPr>
            <a:lvl9pPr lvl="8" rtl="0">
              <a:spcBef>
                <a:spcPts val="0"/>
              </a:spcBef>
              <a:spcAft>
                <a:spcPts val="0"/>
              </a:spcAft>
              <a:buClr>
                <a:schemeClr val="lt1"/>
              </a:buClr>
              <a:buSzPts val="1400"/>
              <a:buNone/>
              <a:defRPr>
                <a:solidFill>
                  <a:schemeClr val="lt1"/>
                </a:solidFill>
              </a:defRPr>
            </a:lvl9pPr>
          </a:lstStyle>
          <a:p/>
        </p:txBody>
      </p:sp>
      <p:sp>
        <p:nvSpPr>
          <p:cNvPr id="1556" name="Google Shape;1556;p113"/>
          <p:cNvSpPr txBox="1"/>
          <p:nvPr>
            <p:ph idx="2" type="body"/>
          </p:nvPr>
        </p:nvSpPr>
        <p:spPr>
          <a:xfrm>
            <a:off x="676500" y="1769375"/>
            <a:ext cx="3895500" cy="2720100"/>
          </a:xfrm>
          <a:prstGeom prst="rect">
            <a:avLst/>
          </a:prstGeom>
        </p:spPr>
        <p:txBody>
          <a:bodyPr anchorCtr="0" anchor="t" bIns="91425" lIns="0" spcFirstLastPara="1" rIns="91425" wrap="square" tIns="91425">
            <a:noAutofit/>
          </a:bodyPr>
          <a:lstStyle>
            <a:lvl1pPr indent="-317500" lvl="0" marL="457200" rtl="0">
              <a:lnSpc>
                <a:spcPct val="100000"/>
              </a:lnSpc>
              <a:spcBef>
                <a:spcPts val="0"/>
              </a:spcBef>
              <a:spcAft>
                <a:spcPts val="0"/>
              </a:spcAft>
              <a:buClr>
                <a:schemeClr val="lt1"/>
              </a:buClr>
              <a:buSzPts val="1400"/>
              <a:buChar char="●"/>
              <a:defRPr sz="1400">
                <a:solidFill>
                  <a:schemeClr val="lt1"/>
                </a:solidFill>
              </a:defRPr>
            </a:lvl1pPr>
            <a:lvl2pPr indent="-317500" lvl="1" marL="914400" rtl="0">
              <a:lnSpc>
                <a:spcPct val="100000"/>
              </a:lnSpc>
              <a:spcBef>
                <a:spcPts val="500"/>
              </a:spcBef>
              <a:spcAft>
                <a:spcPts val="0"/>
              </a:spcAft>
              <a:buClr>
                <a:schemeClr val="lt1"/>
              </a:buClr>
              <a:buSzPts val="1400"/>
              <a:buChar char="●"/>
              <a:defRPr>
                <a:solidFill>
                  <a:schemeClr val="lt1"/>
                </a:solidFill>
              </a:defRPr>
            </a:lvl2pPr>
            <a:lvl3pPr indent="-317500" lvl="2" marL="1371600" rtl="0">
              <a:lnSpc>
                <a:spcPct val="100000"/>
              </a:lnSpc>
              <a:spcBef>
                <a:spcPts val="500"/>
              </a:spcBef>
              <a:spcAft>
                <a:spcPts val="0"/>
              </a:spcAft>
              <a:buClr>
                <a:schemeClr val="lt1"/>
              </a:buClr>
              <a:buSzPts val="1400"/>
              <a:buChar char="■"/>
              <a:defRPr>
                <a:solidFill>
                  <a:schemeClr val="lt1"/>
                </a:solidFill>
              </a:defRPr>
            </a:lvl3pPr>
            <a:lvl4pPr indent="-317500" lvl="3" marL="1828800" rtl="0">
              <a:lnSpc>
                <a:spcPct val="100000"/>
              </a:lnSpc>
              <a:spcBef>
                <a:spcPts val="500"/>
              </a:spcBef>
              <a:spcAft>
                <a:spcPts val="0"/>
              </a:spcAft>
              <a:buClr>
                <a:schemeClr val="lt1"/>
              </a:buClr>
              <a:buSzPts val="1400"/>
              <a:buChar char="●"/>
              <a:defRPr>
                <a:solidFill>
                  <a:schemeClr val="lt1"/>
                </a:solidFill>
              </a:defRPr>
            </a:lvl4pPr>
            <a:lvl5pPr indent="-317500" lvl="4" marL="2286000" rtl="0">
              <a:lnSpc>
                <a:spcPct val="100000"/>
              </a:lnSpc>
              <a:spcBef>
                <a:spcPts val="500"/>
              </a:spcBef>
              <a:spcAft>
                <a:spcPts val="0"/>
              </a:spcAft>
              <a:buClr>
                <a:schemeClr val="lt1"/>
              </a:buClr>
              <a:buSzPts val="1400"/>
              <a:buChar char="○"/>
              <a:defRPr>
                <a:solidFill>
                  <a:schemeClr val="lt1"/>
                </a:solidFill>
              </a:defRPr>
            </a:lvl5pPr>
            <a:lvl6pPr indent="-317500" lvl="5" marL="2743200" rtl="0">
              <a:lnSpc>
                <a:spcPct val="100000"/>
              </a:lnSpc>
              <a:spcBef>
                <a:spcPts val="500"/>
              </a:spcBef>
              <a:spcAft>
                <a:spcPts val="0"/>
              </a:spcAft>
              <a:buClr>
                <a:schemeClr val="lt1"/>
              </a:buClr>
              <a:buSzPts val="1400"/>
              <a:buChar char="■"/>
              <a:defRPr>
                <a:solidFill>
                  <a:schemeClr val="lt1"/>
                </a:solidFill>
              </a:defRPr>
            </a:lvl6pPr>
            <a:lvl7pPr indent="-317500" lvl="6" marL="3200400" rtl="0">
              <a:lnSpc>
                <a:spcPct val="100000"/>
              </a:lnSpc>
              <a:spcBef>
                <a:spcPts val="500"/>
              </a:spcBef>
              <a:spcAft>
                <a:spcPts val="0"/>
              </a:spcAft>
              <a:buClr>
                <a:schemeClr val="lt1"/>
              </a:buClr>
              <a:buSzPts val="1400"/>
              <a:buChar char="●"/>
              <a:defRPr>
                <a:solidFill>
                  <a:schemeClr val="lt1"/>
                </a:solidFill>
              </a:defRPr>
            </a:lvl7pPr>
            <a:lvl8pPr indent="-317500" lvl="7" marL="3657600" rtl="0">
              <a:lnSpc>
                <a:spcPct val="100000"/>
              </a:lnSpc>
              <a:spcBef>
                <a:spcPts val="500"/>
              </a:spcBef>
              <a:spcAft>
                <a:spcPts val="0"/>
              </a:spcAft>
              <a:buClr>
                <a:schemeClr val="lt1"/>
              </a:buClr>
              <a:buSzPts val="1400"/>
              <a:buChar char="○"/>
              <a:defRPr>
                <a:solidFill>
                  <a:schemeClr val="lt1"/>
                </a:solidFill>
              </a:defRPr>
            </a:lvl8pPr>
            <a:lvl9pPr indent="-317500" lvl="8" marL="4114800" rtl="0">
              <a:lnSpc>
                <a:spcPct val="100000"/>
              </a:lnSpc>
              <a:spcBef>
                <a:spcPts val="500"/>
              </a:spcBef>
              <a:spcAft>
                <a:spcPts val="500"/>
              </a:spcAft>
              <a:buClr>
                <a:schemeClr val="lt1"/>
              </a:buClr>
              <a:buSzPts val="1400"/>
              <a:buChar char="■"/>
              <a:defRPr>
                <a:solidFill>
                  <a:schemeClr val="lt1"/>
                </a:solidFill>
              </a:defRPr>
            </a:lvl9pPr>
          </a:lstStyle>
          <a:p/>
        </p:txBody>
      </p:sp>
      <p:sp>
        <p:nvSpPr>
          <p:cNvPr id="1557" name="Google Shape;1557;p113"/>
          <p:cNvSpPr/>
          <p:nvPr>
            <p:ph idx="3" type="pic"/>
          </p:nvPr>
        </p:nvSpPr>
        <p:spPr>
          <a:xfrm>
            <a:off x="5221225" y="328025"/>
            <a:ext cx="3246000" cy="1922700"/>
          </a:xfrm>
          <a:prstGeom prst="rect">
            <a:avLst/>
          </a:prstGeom>
          <a:noFill/>
          <a:ln>
            <a:noFill/>
          </a:ln>
        </p:spPr>
      </p:sp>
      <p:sp>
        <p:nvSpPr>
          <p:cNvPr id="1558" name="Google Shape;1558;p113"/>
          <p:cNvSpPr/>
          <p:nvPr>
            <p:ph idx="4" type="pic"/>
          </p:nvPr>
        </p:nvSpPr>
        <p:spPr>
          <a:xfrm>
            <a:off x="5221225" y="2571750"/>
            <a:ext cx="3246000" cy="1922700"/>
          </a:xfrm>
          <a:prstGeom prst="rect">
            <a:avLst/>
          </a:prstGeom>
          <a:noFill/>
          <a:ln>
            <a:noFill/>
          </a:ln>
        </p:spPr>
      </p:sp>
      <p:grpSp>
        <p:nvGrpSpPr>
          <p:cNvPr id="1559" name="Google Shape;1559;p113"/>
          <p:cNvGrpSpPr/>
          <p:nvPr/>
        </p:nvGrpSpPr>
        <p:grpSpPr>
          <a:xfrm>
            <a:off x="8648263" y="4659742"/>
            <a:ext cx="313719" cy="338062"/>
            <a:chOff x="3976677" y="2333625"/>
            <a:chExt cx="876309" cy="944307"/>
          </a:xfrm>
        </p:grpSpPr>
        <p:sp>
          <p:nvSpPr>
            <p:cNvPr id="1560" name="Google Shape;1560;p113"/>
            <p:cNvSpPr/>
            <p:nvPr/>
          </p:nvSpPr>
          <p:spPr>
            <a:xfrm>
              <a:off x="4035170" y="3055143"/>
              <a:ext cx="193738" cy="222789"/>
            </a:xfrm>
            <a:custGeom>
              <a:rect b="b" l="l" r="r" t="t"/>
              <a:pathLst>
                <a:path extrusionOk="0" h="222789" w="193738">
                  <a:moveTo>
                    <a:pt x="0" y="0"/>
                  </a:moveTo>
                  <a:lnTo>
                    <a:pt x="0" y="222790"/>
                  </a:lnTo>
                  <a:lnTo>
                    <a:pt x="193739" y="110966"/>
                  </a:lnTo>
                  <a:cubicBezTo>
                    <a:pt x="119253" y="94869"/>
                    <a:pt x="51626" y="56102"/>
                    <a:pt x="0" y="0"/>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561" name="Google Shape;1561;p113"/>
            <p:cNvSpPr/>
            <p:nvPr/>
          </p:nvSpPr>
          <p:spPr>
            <a:xfrm>
              <a:off x="4035170" y="2333625"/>
              <a:ext cx="192309" cy="221456"/>
            </a:xfrm>
            <a:custGeom>
              <a:rect b="b" l="l" r="r" t="t"/>
              <a:pathLst>
                <a:path extrusionOk="0" h="221456" w="192309">
                  <a:moveTo>
                    <a:pt x="192310" y="110871"/>
                  </a:moveTo>
                  <a:lnTo>
                    <a:pt x="0" y="0"/>
                  </a:lnTo>
                  <a:lnTo>
                    <a:pt x="0" y="221456"/>
                  </a:lnTo>
                  <a:cubicBezTo>
                    <a:pt x="51340" y="165830"/>
                    <a:pt x="118396" y="127254"/>
                    <a:pt x="192310" y="110776"/>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562" name="Google Shape;1562;p113"/>
            <p:cNvSpPr/>
            <p:nvPr/>
          </p:nvSpPr>
          <p:spPr>
            <a:xfrm>
              <a:off x="4658772" y="2693955"/>
              <a:ext cx="194214" cy="223932"/>
            </a:xfrm>
            <a:custGeom>
              <a:rect b="b" l="l" r="r" t="t"/>
              <a:pathLst>
                <a:path extrusionOk="0" h="223932" w="194214">
                  <a:moveTo>
                    <a:pt x="194215" y="111823"/>
                  </a:moveTo>
                  <a:lnTo>
                    <a:pt x="571" y="0"/>
                  </a:lnTo>
                  <a:cubicBezTo>
                    <a:pt x="23527" y="72962"/>
                    <a:pt x="23336" y="151162"/>
                    <a:pt x="0" y="223933"/>
                  </a:cubicBezTo>
                  <a:lnTo>
                    <a:pt x="194215" y="111823"/>
                  </a:ln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563" name="Google Shape;1563;p113"/>
            <p:cNvSpPr/>
            <p:nvPr/>
          </p:nvSpPr>
          <p:spPr>
            <a:xfrm>
              <a:off x="4162710" y="2473071"/>
              <a:ext cx="213931" cy="38194"/>
            </a:xfrm>
            <a:custGeom>
              <a:rect b="b" l="l" r="r" t="t"/>
              <a:pathLst>
                <a:path extrusionOk="0" h="38194" w="213931">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564" name="Google Shape;1564;p113"/>
            <p:cNvSpPr/>
            <p:nvPr/>
          </p:nvSpPr>
          <p:spPr>
            <a:xfrm>
              <a:off x="4190237" y="2747390"/>
              <a:ext cx="341566" cy="205551"/>
            </a:xfrm>
            <a:custGeom>
              <a:rect b="b" l="l" r="r" t="t"/>
              <a:pathLst>
                <a:path extrusionOk="0" h="205551" w="341566">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565" name="Google Shape;1565;p113"/>
            <p:cNvSpPr/>
            <p:nvPr/>
          </p:nvSpPr>
          <p:spPr>
            <a:xfrm>
              <a:off x="3976677" y="2590990"/>
              <a:ext cx="162696" cy="448246"/>
            </a:xfrm>
            <a:custGeom>
              <a:rect b="b" l="l" r="r" t="t"/>
              <a:pathLst>
                <a:path extrusionOk="0" h="448246" w="162696">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566" name="Google Shape;1566;p113"/>
            <p:cNvSpPr/>
            <p:nvPr/>
          </p:nvSpPr>
          <p:spPr>
            <a:xfrm>
              <a:off x="4326349" y="2646711"/>
              <a:ext cx="159924" cy="112999"/>
            </a:xfrm>
            <a:custGeom>
              <a:rect b="b" l="l" r="r" t="t"/>
              <a:pathLst>
                <a:path extrusionOk="0" h="112999" w="159924">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567" name="Google Shape;1567;p113"/>
            <p:cNvSpPr/>
            <p:nvPr/>
          </p:nvSpPr>
          <p:spPr>
            <a:xfrm>
              <a:off x="4323301" y="2511614"/>
              <a:ext cx="173545" cy="83757"/>
            </a:xfrm>
            <a:custGeom>
              <a:rect b="b" l="l" r="r" t="t"/>
              <a:pathLst>
                <a:path extrusionOk="0" h="83757" w="173545">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568" name="Google Shape;1568;p113"/>
            <p:cNvSpPr/>
            <p:nvPr/>
          </p:nvSpPr>
          <p:spPr>
            <a:xfrm>
              <a:off x="4108132" y="2918650"/>
              <a:ext cx="426243" cy="216666"/>
            </a:xfrm>
            <a:custGeom>
              <a:rect b="b" l="l" r="r" t="t"/>
              <a:pathLst>
                <a:path extrusionOk="0" h="216666" w="426243">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569" name="Google Shape;1569;p113"/>
            <p:cNvSpPr/>
            <p:nvPr/>
          </p:nvSpPr>
          <p:spPr>
            <a:xfrm>
              <a:off x="4452841" y="2585466"/>
              <a:ext cx="90501" cy="139636"/>
            </a:xfrm>
            <a:custGeom>
              <a:rect b="b" l="l" r="r" t="t"/>
              <a:pathLst>
                <a:path extrusionOk="0" h="139636" w="90501">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570" name="Google Shape;1570;p113"/>
            <p:cNvSpPr/>
            <p:nvPr/>
          </p:nvSpPr>
          <p:spPr>
            <a:xfrm>
              <a:off x="4535518" y="2643854"/>
              <a:ext cx="69898" cy="229933"/>
            </a:xfrm>
            <a:custGeom>
              <a:rect b="b" l="l" r="r" t="t"/>
              <a:pathLst>
                <a:path extrusionOk="0" h="229933" w="69898">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571" name="Google Shape;1571;p113"/>
            <p:cNvSpPr/>
            <p:nvPr/>
          </p:nvSpPr>
          <p:spPr>
            <a:xfrm>
              <a:off x="4270995" y="2555652"/>
              <a:ext cx="120696" cy="135921"/>
            </a:xfrm>
            <a:custGeom>
              <a:rect b="b" l="l" r="r" t="t"/>
              <a:pathLst>
                <a:path extrusionOk="0" h="135921" w="120696">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572" name="Google Shape;1572;p113"/>
            <p:cNvSpPr/>
            <p:nvPr/>
          </p:nvSpPr>
          <p:spPr>
            <a:xfrm>
              <a:off x="4568665" y="2778061"/>
              <a:ext cx="70418" cy="231362"/>
            </a:xfrm>
            <a:custGeom>
              <a:rect b="b" l="l" r="r" t="t"/>
              <a:pathLst>
                <a:path extrusionOk="0" h="231362" w="70418">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573" name="Google Shape;1573;p113"/>
            <p:cNvSpPr/>
            <p:nvPr/>
          </p:nvSpPr>
          <p:spPr>
            <a:xfrm>
              <a:off x="4084604" y="2536316"/>
              <a:ext cx="186595" cy="320612"/>
            </a:xfrm>
            <a:custGeom>
              <a:rect b="b" l="l" r="r" t="t"/>
              <a:pathLst>
                <a:path extrusionOk="0" h="320612" w="186595">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grpSp>
      <p:sp>
        <p:nvSpPr>
          <p:cNvPr id="1574" name="Google Shape;1574;p113"/>
          <p:cNvSpPr txBox="1"/>
          <p:nvPr/>
        </p:nvSpPr>
        <p:spPr>
          <a:xfrm>
            <a:off x="0" y="4969700"/>
            <a:ext cx="351900" cy="1833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fld id="{00000000-1234-1234-1234-123412341234}" type="slidenum">
              <a:rPr lang="en" sz="700">
                <a:solidFill>
                  <a:srgbClr val="FFFFFF"/>
                </a:solidFill>
                <a:latin typeface="Open Sans"/>
                <a:ea typeface="Open Sans"/>
                <a:cs typeface="Open Sans"/>
                <a:sym typeface="Open Sans"/>
              </a:rPr>
              <a:t>‹#›</a:t>
            </a:fld>
            <a:endParaRPr sz="700">
              <a:solidFill>
                <a:srgbClr val="FFFFFF"/>
              </a:solidFill>
              <a:latin typeface="Open Sans"/>
              <a:ea typeface="Open Sans"/>
              <a:cs typeface="Open Sans"/>
              <a:sym typeface="Open Sans"/>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6 - Content and Image - 2 - Grey">
  <p:cSld name="CUSTOM_4_2_7_1_1_1_2_1">
    <p:bg>
      <p:bgPr>
        <a:solidFill>
          <a:schemeClr val="lt2"/>
        </a:solidFill>
      </p:bgPr>
    </p:bg>
    <p:spTree>
      <p:nvGrpSpPr>
        <p:cNvPr id="1575" name="Shape 1575"/>
        <p:cNvGrpSpPr/>
        <p:nvPr/>
      </p:nvGrpSpPr>
      <p:grpSpPr>
        <a:xfrm>
          <a:off x="0" y="0"/>
          <a:ext cx="0" cy="0"/>
          <a:chOff x="0" y="0"/>
          <a:chExt cx="0" cy="0"/>
        </a:xfrm>
      </p:grpSpPr>
      <p:sp>
        <p:nvSpPr>
          <p:cNvPr id="1576" name="Google Shape;1576;p114"/>
          <p:cNvSpPr/>
          <p:nvPr>
            <p:ph idx="2" type="pic"/>
          </p:nvPr>
        </p:nvSpPr>
        <p:spPr>
          <a:xfrm>
            <a:off x="5221225" y="328025"/>
            <a:ext cx="3246000" cy="1922700"/>
          </a:xfrm>
          <a:prstGeom prst="rect">
            <a:avLst/>
          </a:prstGeom>
          <a:noFill/>
          <a:ln>
            <a:noFill/>
          </a:ln>
        </p:spPr>
      </p:sp>
      <p:sp>
        <p:nvSpPr>
          <p:cNvPr id="1577" name="Google Shape;1577;p114"/>
          <p:cNvSpPr/>
          <p:nvPr>
            <p:ph idx="3" type="pic"/>
          </p:nvPr>
        </p:nvSpPr>
        <p:spPr>
          <a:xfrm>
            <a:off x="5221225" y="2571750"/>
            <a:ext cx="3246000" cy="1922700"/>
          </a:xfrm>
          <a:prstGeom prst="rect">
            <a:avLst/>
          </a:prstGeom>
          <a:noFill/>
          <a:ln>
            <a:noFill/>
          </a:ln>
        </p:spPr>
      </p:sp>
      <p:sp>
        <p:nvSpPr>
          <p:cNvPr id="1578" name="Google Shape;1578;p114"/>
          <p:cNvSpPr txBox="1"/>
          <p:nvPr>
            <p:ph type="title"/>
          </p:nvPr>
        </p:nvSpPr>
        <p:spPr>
          <a:xfrm>
            <a:off x="676629" y="0"/>
            <a:ext cx="3895500" cy="1289400"/>
          </a:xfrm>
          <a:prstGeom prst="rect">
            <a:avLst/>
          </a:prstGeom>
          <a:noFill/>
        </p:spPr>
        <p:txBody>
          <a:bodyPr anchorCtr="0" anchor="b" bIns="182875" lIns="0" spcFirstLastPara="1" rIns="0" wrap="square" tIns="91425">
            <a:noAutofit/>
          </a:bodyPr>
          <a:lstStyle>
            <a:lvl1pPr lvl="0" rtl="0">
              <a:spcBef>
                <a:spcPts val="0"/>
              </a:spcBef>
              <a:spcAft>
                <a:spcPts val="0"/>
              </a:spcAft>
              <a:buSzPts val="3200"/>
              <a:buNone/>
              <a:defRPr sz="3200"/>
            </a:lvl1pPr>
            <a:lvl2pPr lvl="1"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2pPr>
            <a:lvl3pPr lvl="2"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3pPr>
            <a:lvl4pPr lvl="3"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4pPr>
            <a:lvl5pPr lvl="4"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5pPr>
            <a:lvl6pPr lvl="5"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6pPr>
            <a:lvl7pPr lvl="6"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7pPr>
            <a:lvl8pPr lvl="7"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8pPr>
            <a:lvl9pPr lvl="8"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9pPr>
          </a:lstStyle>
          <a:p/>
        </p:txBody>
      </p:sp>
      <p:sp>
        <p:nvSpPr>
          <p:cNvPr id="1579" name="Google Shape;1579;p114"/>
          <p:cNvSpPr txBox="1"/>
          <p:nvPr>
            <p:ph idx="1" type="subTitle"/>
          </p:nvPr>
        </p:nvSpPr>
        <p:spPr>
          <a:xfrm>
            <a:off x="676650" y="1449300"/>
            <a:ext cx="3895500" cy="320100"/>
          </a:xfrm>
          <a:prstGeom prst="rect">
            <a:avLst/>
          </a:prstGeom>
          <a:noFill/>
        </p:spPr>
        <p:txBody>
          <a:bodyPr anchorCtr="0" anchor="t" bIns="0" lIns="0" spcFirstLastPara="1" rIns="320025" wrap="square" tIns="0">
            <a:noAutofit/>
          </a:bodyPr>
          <a:lstStyle>
            <a:lvl1pPr lvl="0" rtl="0">
              <a:spcBef>
                <a:spcPts val="0"/>
              </a:spcBef>
              <a:spcAft>
                <a:spcPts val="0"/>
              </a:spcAft>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580" name="Google Shape;1580;p114"/>
          <p:cNvSpPr txBox="1"/>
          <p:nvPr>
            <p:ph idx="4" type="body"/>
          </p:nvPr>
        </p:nvSpPr>
        <p:spPr>
          <a:xfrm>
            <a:off x="676500" y="1769375"/>
            <a:ext cx="3895500" cy="2720100"/>
          </a:xfrm>
          <a:prstGeom prst="rect">
            <a:avLst/>
          </a:prstGeom>
        </p:spPr>
        <p:txBody>
          <a:bodyPr anchorCtr="0" anchor="t" bIns="91425" lIns="0" spcFirstLastPara="1" rIns="91425" wrap="square" tIns="91425">
            <a:noAutofit/>
          </a:bodyPr>
          <a:lstStyle>
            <a:lvl1pPr indent="-317500" lvl="0" marL="457200" rtl="0">
              <a:lnSpc>
                <a:spcPct val="100000"/>
              </a:lnSpc>
              <a:spcBef>
                <a:spcPts val="0"/>
              </a:spcBef>
              <a:spcAft>
                <a:spcPts val="0"/>
              </a:spcAft>
              <a:buSzPts val="1400"/>
              <a:buChar char="●"/>
              <a:defRPr sz="1400"/>
            </a:lvl1pPr>
            <a:lvl2pPr indent="-317500" lvl="1" marL="914400" rtl="0">
              <a:lnSpc>
                <a:spcPct val="100000"/>
              </a:lnSpc>
              <a:spcBef>
                <a:spcPts val="500"/>
              </a:spcBef>
              <a:spcAft>
                <a:spcPts val="0"/>
              </a:spcAft>
              <a:buSzPts val="1400"/>
              <a:buChar char="●"/>
              <a:defRPr/>
            </a:lvl2pPr>
            <a:lvl3pPr indent="-317500" lvl="2" marL="1371600" rtl="0">
              <a:lnSpc>
                <a:spcPct val="100000"/>
              </a:lnSpc>
              <a:spcBef>
                <a:spcPts val="500"/>
              </a:spcBef>
              <a:spcAft>
                <a:spcPts val="0"/>
              </a:spcAft>
              <a:buSzPts val="1400"/>
              <a:buChar char="■"/>
              <a:defRPr/>
            </a:lvl3pPr>
            <a:lvl4pPr indent="-317500" lvl="3" marL="1828800" rtl="0">
              <a:lnSpc>
                <a:spcPct val="100000"/>
              </a:lnSpc>
              <a:spcBef>
                <a:spcPts val="500"/>
              </a:spcBef>
              <a:spcAft>
                <a:spcPts val="0"/>
              </a:spcAft>
              <a:buSzPts val="1400"/>
              <a:buChar char="●"/>
              <a:defRPr/>
            </a:lvl4pPr>
            <a:lvl5pPr indent="-317500" lvl="4" marL="2286000" rtl="0">
              <a:lnSpc>
                <a:spcPct val="100000"/>
              </a:lnSpc>
              <a:spcBef>
                <a:spcPts val="500"/>
              </a:spcBef>
              <a:spcAft>
                <a:spcPts val="0"/>
              </a:spcAft>
              <a:buSzPts val="1400"/>
              <a:buChar char="○"/>
              <a:defRPr/>
            </a:lvl5pPr>
            <a:lvl6pPr indent="-317500" lvl="5" marL="2743200" rtl="0">
              <a:lnSpc>
                <a:spcPct val="100000"/>
              </a:lnSpc>
              <a:spcBef>
                <a:spcPts val="500"/>
              </a:spcBef>
              <a:spcAft>
                <a:spcPts val="0"/>
              </a:spcAft>
              <a:buSzPts val="1400"/>
              <a:buChar char="■"/>
              <a:defRPr/>
            </a:lvl6pPr>
            <a:lvl7pPr indent="-317500" lvl="6" marL="3200400" rtl="0">
              <a:lnSpc>
                <a:spcPct val="100000"/>
              </a:lnSpc>
              <a:spcBef>
                <a:spcPts val="500"/>
              </a:spcBef>
              <a:spcAft>
                <a:spcPts val="0"/>
              </a:spcAft>
              <a:buSzPts val="1400"/>
              <a:buChar char="●"/>
              <a:defRPr/>
            </a:lvl7pPr>
            <a:lvl8pPr indent="-317500" lvl="7" marL="3657600" rtl="0">
              <a:lnSpc>
                <a:spcPct val="100000"/>
              </a:lnSpc>
              <a:spcBef>
                <a:spcPts val="500"/>
              </a:spcBef>
              <a:spcAft>
                <a:spcPts val="0"/>
              </a:spcAft>
              <a:buSzPts val="1400"/>
              <a:buChar char="○"/>
              <a:defRPr/>
            </a:lvl8pPr>
            <a:lvl9pPr indent="-317500" lvl="8" marL="4114800" rtl="0">
              <a:lnSpc>
                <a:spcPct val="100000"/>
              </a:lnSpc>
              <a:spcBef>
                <a:spcPts val="500"/>
              </a:spcBef>
              <a:spcAft>
                <a:spcPts val="500"/>
              </a:spcAft>
              <a:buSzPts val="1400"/>
              <a:buChar char="■"/>
              <a:defRPr/>
            </a:lvl9pPr>
          </a:lstStyle>
          <a:p/>
        </p:txBody>
      </p:sp>
      <p:grpSp>
        <p:nvGrpSpPr>
          <p:cNvPr id="1581" name="Google Shape;1581;p114"/>
          <p:cNvGrpSpPr/>
          <p:nvPr/>
        </p:nvGrpSpPr>
        <p:grpSpPr>
          <a:xfrm>
            <a:off x="8648263" y="4659742"/>
            <a:ext cx="313719" cy="338062"/>
            <a:chOff x="3976677" y="2333625"/>
            <a:chExt cx="876309" cy="944307"/>
          </a:xfrm>
        </p:grpSpPr>
        <p:sp>
          <p:nvSpPr>
            <p:cNvPr id="1582" name="Google Shape;1582;p114"/>
            <p:cNvSpPr/>
            <p:nvPr/>
          </p:nvSpPr>
          <p:spPr>
            <a:xfrm>
              <a:off x="4035170" y="3055143"/>
              <a:ext cx="193738" cy="222789"/>
            </a:xfrm>
            <a:custGeom>
              <a:rect b="b" l="l" r="r" t="t"/>
              <a:pathLst>
                <a:path extrusionOk="0" h="222789" w="193738">
                  <a:moveTo>
                    <a:pt x="0" y="0"/>
                  </a:moveTo>
                  <a:lnTo>
                    <a:pt x="0" y="222790"/>
                  </a:lnTo>
                  <a:lnTo>
                    <a:pt x="193739" y="110966"/>
                  </a:lnTo>
                  <a:cubicBezTo>
                    <a:pt x="119253" y="94869"/>
                    <a:pt x="51626" y="56102"/>
                    <a:pt x="0" y="0"/>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583" name="Google Shape;1583;p114"/>
            <p:cNvSpPr/>
            <p:nvPr/>
          </p:nvSpPr>
          <p:spPr>
            <a:xfrm>
              <a:off x="4035170" y="2333625"/>
              <a:ext cx="192309" cy="221456"/>
            </a:xfrm>
            <a:custGeom>
              <a:rect b="b" l="l" r="r" t="t"/>
              <a:pathLst>
                <a:path extrusionOk="0" h="221456" w="192309">
                  <a:moveTo>
                    <a:pt x="192310" y="110871"/>
                  </a:moveTo>
                  <a:lnTo>
                    <a:pt x="0" y="0"/>
                  </a:lnTo>
                  <a:lnTo>
                    <a:pt x="0" y="221456"/>
                  </a:lnTo>
                  <a:cubicBezTo>
                    <a:pt x="51340" y="165830"/>
                    <a:pt x="118396" y="127254"/>
                    <a:pt x="192310" y="110776"/>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584" name="Google Shape;1584;p114"/>
            <p:cNvSpPr/>
            <p:nvPr/>
          </p:nvSpPr>
          <p:spPr>
            <a:xfrm>
              <a:off x="4658772" y="2693955"/>
              <a:ext cx="194214" cy="223932"/>
            </a:xfrm>
            <a:custGeom>
              <a:rect b="b" l="l" r="r" t="t"/>
              <a:pathLst>
                <a:path extrusionOk="0" h="223932" w="194214">
                  <a:moveTo>
                    <a:pt x="194215" y="111823"/>
                  </a:moveTo>
                  <a:lnTo>
                    <a:pt x="571" y="0"/>
                  </a:lnTo>
                  <a:cubicBezTo>
                    <a:pt x="23527" y="72962"/>
                    <a:pt x="23336" y="151162"/>
                    <a:pt x="0" y="223933"/>
                  </a:cubicBezTo>
                  <a:lnTo>
                    <a:pt x="194215" y="111823"/>
                  </a:ln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585" name="Google Shape;1585;p114"/>
            <p:cNvSpPr/>
            <p:nvPr/>
          </p:nvSpPr>
          <p:spPr>
            <a:xfrm>
              <a:off x="4162710" y="2473071"/>
              <a:ext cx="213931" cy="38194"/>
            </a:xfrm>
            <a:custGeom>
              <a:rect b="b" l="l" r="r" t="t"/>
              <a:pathLst>
                <a:path extrusionOk="0" h="38194" w="213931">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586" name="Google Shape;1586;p114"/>
            <p:cNvSpPr/>
            <p:nvPr/>
          </p:nvSpPr>
          <p:spPr>
            <a:xfrm>
              <a:off x="4190237" y="2747390"/>
              <a:ext cx="341566" cy="205551"/>
            </a:xfrm>
            <a:custGeom>
              <a:rect b="b" l="l" r="r" t="t"/>
              <a:pathLst>
                <a:path extrusionOk="0" h="205551" w="341566">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587" name="Google Shape;1587;p114"/>
            <p:cNvSpPr/>
            <p:nvPr/>
          </p:nvSpPr>
          <p:spPr>
            <a:xfrm>
              <a:off x="3976677" y="2590990"/>
              <a:ext cx="162696" cy="448246"/>
            </a:xfrm>
            <a:custGeom>
              <a:rect b="b" l="l" r="r" t="t"/>
              <a:pathLst>
                <a:path extrusionOk="0" h="448246" w="162696">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588" name="Google Shape;1588;p114"/>
            <p:cNvSpPr/>
            <p:nvPr/>
          </p:nvSpPr>
          <p:spPr>
            <a:xfrm>
              <a:off x="4326349" y="2646711"/>
              <a:ext cx="159924" cy="112999"/>
            </a:xfrm>
            <a:custGeom>
              <a:rect b="b" l="l" r="r" t="t"/>
              <a:pathLst>
                <a:path extrusionOk="0" h="112999" w="159924">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589" name="Google Shape;1589;p114"/>
            <p:cNvSpPr/>
            <p:nvPr/>
          </p:nvSpPr>
          <p:spPr>
            <a:xfrm>
              <a:off x="4323301" y="2511614"/>
              <a:ext cx="173545" cy="83757"/>
            </a:xfrm>
            <a:custGeom>
              <a:rect b="b" l="l" r="r" t="t"/>
              <a:pathLst>
                <a:path extrusionOk="0" h="83757" w="173545">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590" name="Google Shape;1590;p114"/>
            <p:cNvSpPr/>
            <p:nvPr/>
          </p:nvSpPr>
          <p:spPr>
            <a:xfrm>
              <a:off x="4108132" y="2918650"/>
              <a:ext cx="426243" cy="216666"/>
            </a:xfrm>
            <a:custGeom>
              <a:rect b="b" l="l" r="r" t="t"/>
              <a:pathLst>
                <a:path extrusionOk="0" h="216666" w="426243">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591" name="Google Shape;1591;p114"/>
            <p:cNvSpPr/>
            <p:nvPr/>
          </p:nvSpPr>
          <p:spPr>
            <a:xfrm>
              <a:off x="4452841" y="2585466"/>
              <a:ext cx="90501" cy="139636"/>
            </a:xfrm>
            <a:custGeom>
              <a:rect b="b" l="l" r="r" t="t"/>
              <a:pathLst>
                <a:path extrusionOk="0" h="139636" w="90501">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592" name="Google Shape;1592;p114"/>
            <p:cNvSpPr/>
            <p:nvPr/>
          </p:nvSpPr>
          <p:spPr>
            <a:xfrm>
              <a:off x="4535518" y="2643854"/>
              <a:ext cx="69898" cy="229933"/>
            </a:xfrm>
            <a:custGeom>
              <a:rect b="b" l="l" r="r" t="t"/>
              <a:pathLst>
                <a:path extrusionOk="0" h="229933" w="69898">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593" name="Google Shape;1593;p114"/>
            <p:cNvSpPr/>
            <p:nvPr/>
          </p:nvSpPr>
          <p:spPr>
            <a:xfrm>
              <a:off x="4270995" y="2555652"/>
              <a:ext cx="120696" cy="135921"/>
            </a:xfrm>
            <a:custGeom>
              <a:rect b="b" l="l" r="r" t="t"/>
              <a:pathLst>
                <a:path extrusionOk="0" h="135921" w="120696">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594" name="Google Shape;1594;p114"/>
            <p:cNvSpPr/>
            <p:nvPr/>
          </p:nvSpPr>
          <p:spPr>
            <a:xfrm>
              <a:off x="4568665" y="2778061"/>
              <a:ext cx="70418" cy="231362"/>
            </a:xfrm>
            <a:custGeom>
              <a:rect b="b" l="l" r="r" t="t"/>
              <a:pathLst>
                <a:path extrusionOk="0" h="231362" w="70418">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595" name="Google Shape;1595;p114"/>
            <p:cNvSpPr/>
            <p:nvPr/>
          </p:nvSpPr>
          <p:spPr>
            <a:xfrm>
              <a:off x="4084604" y="2536316"/>
              <a:ext cx="186595" cy="320612"/>
            </a:xfrm>
            <a:custGeom>
              <a:rect b="b" l="l" r="r" t="t"/>
              <a:pathLst>
                <a:path extrusionOk="0" h="320612" w="186595">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grpSp>
      <p:sp>
        <p:nvSpPr>
          <p:cNvPr id="1596" name="Google Shape;1596;p114"/>
          <p:cNvSpPr txBox="1"/>
          <p:nvPr/>
        </p:nvSpPr>
        <p:spPr>
          <a:xfrm>
            <a:off x="0" y="4969700"/>
            <a:ext cx="351900" cy="1833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fld id="{00000000-1234-1234-1234-123412341234}" type="slidenum">
              <a:rPr lang="en" sz="700">
                <a:solidFill>
                  <a:schemeClr val="accent1"/>
                </a:solidFill>
                <a:latin typeface="Open Sans"/>
                <a:ea typeface="Open Sans"/>
                <a:cs typeface="Open Sans"/>
                <a:sym typeface="Open Sans"/>
              </a:rPr>
              <a:t>‹#›</a:t>
            </a:fld>
            <a:endParaRPr sz="700">
              <a:solidFill>
                <a:schemeClr val="accent1"/>
              </a:solidFill>
              <a:latin typeface="Open Sans"/>
              <a:ea typeface="Open Sans"/>
              <a:cs typeface="Open Sans"/>
              <a:sym typeface="Open Sans"/>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6 - Content and Image - 3 - Blue">
  <p:cSld name="CUSTOM_4_2_7_1_1_1_2_1_1">
    <p:bg>
      <p:bgPr>
        <a:solidFill>
          <a:srgbClr val="217CBB"/>
        </a:solidFill>
      </p:bgPr>
    </p:bg>
    <p:spTree>
      <p:nvGrpSpPr>
        <p:cNvPr id="1597" name="Shape 1597"/>
        <p:cNvGrpSpPr/>
        <p:nvPr/>
      </p:nvGrpSpPr>
      <p:grpSpPr>
        <a:xfrm>
          <a:off x="0" y="0"/>
          <a:ext cx="0" cy="0"/>
          <a:chOff x="0" y="0"/>
          <a:chExt cx="0" cy="0"/>
        </a:xfrm>
      </p:grpSpPr>
      <p:sp>
        <p:nvSpPr>
          <p:cNvPr id="1598" name="Google Shape;1598;p115"/>
          <p:cNvSpPr txBox="1"/>
          <p:nvPr>
            <p:ph type="title"/>
          </p:nvPr>
        </p:nvSpPr>
        <p:spPr>
          <a:xfrm>
            <a:off x="676650" y="0"/>
            <a:ext cx="3895200" cy="1289400"/>
          </a:xfrm>
          <a:prstGeom prst="rect">
            <a:avLst/>
          </a:prstGeom>
          <a:noFill/>
        </p:spPr>
        <p:txBody>
          <a:bodyPr anchorCtr="0" anchor="b" bIns="182875" lIns="0" spcFirstLastPara="1" rIns="0" wrap="square" tIns="91425">
            <a:noAutofit/>
          </a:bodyPr>
          <a:lstStyle>
            <a:lvl1pPr lvl="0" rtl="0">
              <a:spcBef>
                <a:spcPts val="0"/>
              </a:spcBef>
              <a:spcAft>
                <a:spcPts val="0"/>
              </a:spcAft>
              <a:buClr>
                <a:schemeClr val="lt1"/>
              </a:buClr>
              <a:buSzPts val="3200"/>
              <a:buNone/>
              <a:defRPr sz="3200">
                <a:solidFill>
                  <a:schemeClr val="lt1"/>
                </a:solidFill>
              </a:defRPr>
            </a:lvl1pPr>
            <a:lvl2pPr lvl="1"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p:txBody>
      </p:sp>
      <p:sp>
        <p:nvSpPr>
          <p:cNvPr id="1599" name="Google Shape;1599;p115"/>
          <p:cNvSpPr txBox="1"/>
          <p:nvPr>
            <p:ph idx="1" type="subTitle"/>
          </p:nvPr>
        </p:nvSpPr>
        <p:spPr>
          <a:xfrm>
            <a:off x="676650" y="1449300"/>
            <a:ext cx="3895200" cy="320100"/>
          </a:xfrm>
          <a:prstGeom prst="rect">
            <a:avLst/>
          </a:prstGeom>
          <a:noFill/>
        </p:spPr>
        <p:txBody>
          <a:bodyPr anchorCtr="0" anchor="t" bIns="0" lIns="0" spcFirstLastPara="1" rIns="320025" wrap="square" tIns="0">
            <a:noAutofit/>
          </a:bodyPr>
          <a:lstStyle>
            <a:lvl1pPr lvl="0" rtl="0">
              <a:spcBef>
                <a:spcPts val="0"/>
              </a:spcBef>
              <a:spcAft>
                <a:spcPts val="0"/>
              </a:spcAft>
              <a:buClr>
                <a:schemeClr val="lt1"/>
              </a:buClr>
              <a:buSzPts val="1800"/>
              <a:buNone/>
              <a:defRPr>
                <a:solidFill>
                  <a:schemeClr val="lt1"/>
                </a:solidFill>
              </a:defRPr>
            </a:lvl1pPr>
            <a:lvl2pPr lvl="1" rtl="0">
              <a:spcBef>
                <a:spcPts val="0"/>
              </a:spcBef>
              <a:spcAft>
                <a:spcPts val="0"/>
              </a:spcAft>
              <a:buClr>
                <a:schemeClr val="lt1"/>
              </a:buClr>
              <a:buSzPts val="1400"/>
              <a:buNone/>
              <a:defRPr>
                <a:solidFill>
                  <a:schemeClr val="lt1"/>
                </a:solidFill>
              </a:defRPr>
            </a:lvl2pPr>
            <a:lvl3pPr lvl="2" rtl="0">
              <a:spcBef>
                <a:spcPts val="0"/>
              </a:spcBef>
              <a:spcAft>
                <a:spcPts val="0"/>
              </a:spcAft>
              <a:buClr>
                <a:schemeClr val="lt1"/>
              </a:buClr>
              <a:buSzPts val="1400"/>
              <a:buNone/>
              <a:defRPr>
                <a:solidFill>
                  <a:schemeClr val="lt1"/>
                </a:solidFill>
              </a:defRPr>
            </a:lvl3pPr>
            <a:lvl4pPr lvl="3" rtl="0">
              <a:spcBef>
                <a:spcPts val="0"/>
              </a:spcBef>
              <a:spcAft>
                <a:spcPts val="0"/>
              </a:spcAft>
              <a:buClr>
                <a:schemeClr val="lt1"/>
              </a:buClr>
              <a:buSzPts val="1400"/>
              <a:buNone/>
              <a:defRPr>
                <a:solidFill>
                  <a:schemeClr val="lt1"/>
                </a:solidFill>
              </a:defRPr>
            </a:lvl4pPr>
            <a:lvl5pPr lvl="4" rtl="0">
              <a:spcBef>
                <a:spcPts val="0"/>
              </a:spcBef>
              <a:spcAft>
                <a:spcPts val="0"/>
              </a:spcAft>
              <a:buClr>
                <a:schemeClr val="lt1"/>
              </a:buClr>
              <a:buSzPts val="1400"/>
              <a:buNone/>
              <a:defRPr>
                <a:solidFill>
                  <a:schemeClr val="lt1"/>
                </a:solidFill>
              </a:defRPr>
            </a:lvl5pPr>
            <a:lvl6pPr lvl="5" rtl="0">
              <a:spcBef>
                <a:spcPts val="0"/>
              </a:spcBef>
              <a:spcAft>
                <a:spcPts val="0"/>
              </a:spcAft>
              <a:buClr>
                <a:schemeClr val="lt1"/>
              </a:buClr>
              <a:buSzPts val="1400"/>
              <a:buNone/>
              <a:defRPr>
                <a:solidFill>
                  <a:schemeClr val="lt1"/>
                </a:solidFill>
              </a:defRPr>
            </a:lvl6pPr>
            <a:lvl7pPr lvl="6" rtl="0">
              <a:spcBef>
                <a:spcPts val="0"/>
              </a:spcBef>
              <a:spcAft>
                <a:spcPts val="0"/>
              </a:spcAft>
              <a:buClr>
                <a:schemeClr val="lt1"/>
              </a:buClr>
              <a:buSzPts val="1400"/>
              <a:buNone/>
              <a:defRPr>
                <a:solidFill>
                  <a:schemeClr val="lt1"/>
                </a:solidFill>
              </a:defRPr>
            </a:lvl7pPr>
            <a:lvl8pPr lvl="7" rtl="0">
              <a:spcBef>
                <a:spcPts val="0"/>
              </a:spcBef>
              <a:spcAft>
                <a:spcPts val="0"/>
              </a:spcAft>
              <a:buClr>
                <a:schemeClr val="lt1"/>
              </a:buClr>
              <a:buSzPts val="1400"/>
              <a:buNone/>
              <a:defRPr>
                <a:solidFill>
                  <a:schemeClr val="lt1"/>
                </a:solidFill>
              </a:defRPr>
            </a:lvl8pPr>
            <a:lvl9pPr lvl="8" rtl="0">
              <a:spcBef>
                <a:spcPts val="0"/>
              </a:spcBef>
              <a:spcAft>
                <a:spcPts val="0"/>
              </a:spcAft>
              <a:buClr>
                <a:schemeClr val="lt1"/>
              </a:buClr>
              <a:buSzPts val="1400"/>
              <a:buNone/>
              <a:defRPr>
                <a:solidFill>
                  <a:schemeClr val="lt1"/>
                </a:solidFill>
              </a:defRPr>
            </a:lvl9pPr>
          </a:lstStyle>
          <a:p/>
        </p:txBody>
      </p:sp>
      <p:sp>
        <p:nvSpPr>
          <p:cNvPr id="1600" name="Google Shape;1600;p115"/>
          <p:cNvSpPr txBox="1"/>
          <p:nvPr>
            <p:ph idx="2" type="body"/>
          </p:nvPr>
        </p:nvSpPr>
        <p:spPr>
          <a:xfrm>
            <a:off x="676500" y="1769375"/>
            <a:ext cx="3895200" cy="2720100"/>
          </a:xfrm>
          <a:prstGeom prst="rect">
            <a:avLst/>
          </a:prstGeom>
        </p:spPr>
        <p:txBody>
          <a:bodyPr anchorCtr="0" anchor="t" bIns="91425" lIns="0" spcFirstLastPara="1" rIns="91425" wrap="square" tIns="91425">
            <a:noAutofit/>
          </a:bodyPr>
          <a:lstStyle>
            <a:lvl1pPr indent="-317500" lvl="0" marL="457200" rtl="0">
              <a:spcBef>
                <a:spcPts val="0"/>
              </a:spcBef>
              <a:spcAft>
                <a:spcPts val="0"/>
              </a:spcAft>
              <a:buClr>
                <a:schemeClr val="lt1"/>
              </a:buClr>
              <a:buSzPts val="1400"/>
              <a:buChar char="●"/>
              <a:defRPr sz="1400">
                <a:solidFill>
                  <a:schemeClr val="lt1"/>
                </a:solidFill>
              </a:defRPr>
            </a:lvl1pPr>
            <a:lvl2pPr indent="-317500" lvl="1" marL="914400" rtl="0">
              <a:spcBef>
                <a:spcPts val="500"/>
              </a:spcBef>
              <a:spcAft>
                <a:spcPts val="0"/>
              </a:spcAft>
              <a:buClr>
                <a:schemeClr val="lt1"/>
              </a:buClr>
              <a:buSzPts val="1400"/>
              <a:buChar char="●"/>
              <a:defRPr>
                <a:solidFill>
                  <a:schemeClr val="lt1"/>
                </a:solidFill>
              </a:defRPr>
            </a:lvl2pPr>
            <a:lvl3pPr indent="-317500" lvl="2" marL="1371600" rtl="0">
              <a:spcBef>
                <a:spcPts val="500"/>
              </a:spcBef>
              <a:spcAft>
                <a:spcPts val="0"/>
              </a:spcAft>
              <a:buClr>
                <a:schemeClr val="lt1"/>
              </a:buClr>
              <a:buSzPts val="1400"/>
              <a:buChar char="■"/>
              <a:defRPr>
                <a:solidFill>
                  <a:schemeClr val="lt1"/>
                </a:solidFill>
              </a:defRPr>
            </a:lvl3pPr>
            <a:lvl4pPr indent="-317500" lvl="3" marL="1828800" rtl="0">
              <a:spcBef>
                <a:spcPts val="500"/>
              </a:spcBef>
              <a:spcAft>
                <a:spcPts val="0"/>
              </a:spcAft>
              <a:buClr>
                <a:schemeClr val="lt1"/>
              </a:buClr>
              <a:buSzPts val="1400"/>
              <a:buChar char="●"/>
              <a:defRPr>
                <a:solidFill>
                  <a:schemeClr val="lt1"/>
                </a:solidFill>
              </a:defRPr>
            </a:lvl4pPr>
            <a:lvl5pPr indent="-317500" lvl="4" marL="2286000" rtl="0">
              <a:spcBef>
                <a:spcPts val="500"/>
              </a:spcBef>
              <a:spcAft>
                <a:spcPts val="0"/>
              </a:spcAft>
              <a:buClr>
                <a:schemeClr val="lt1"/>
              </a:buClr>
              <a:buSzPts val="1400"/>
              <a:buChar char="○"/>
              <a:defRPr>
                <a:solidFill>
                  <a:schemeClr val="lt1"/>
                </a:solidFill>
              </a:defRPr>
            </a:lvl5pPr>
            <a:lvl6pPr indent="-317500" lvl="5" marL="2743200" rtl="0">
              <a:spcBef>
                <a:spcPts val="500"/>
              </a:spcBef>
              <a:spcAft>
                <a:spcPts val="0"/>
              </a:spcAft>
              <a:buClr>
                <a:schemeClr val="lt1"/>
              </a:buClr>
              <a:buSzPts val="1400"/>
              <a:buChar char="■"/>
              <a:defRPr>
                <a:solidFill>
                  <a:schemeClr val="lt1"/>
                </a:solidFill>
              </a:defRPr>
            </a:lvl6pPr>
            <a:lvl7pPr indent="-317500" lvl="6" marL="3200400" rtl="0">
              <a:spcBef>
                <a:spcPts val="500"/>
              </a:spcBef>
              <a:spcAft>
                <a:spcPts val="0"/>
              </a:spcAft>
              <a:buClr>
                <a:schemeClr val="lt1"/>
              </a:buClr>
              <a:buSzPts val="1400"/>
              <a:buChar char="●"/>
              <a:defRPr>
                <a:solidFill>
                  <a:schemeClr val="lt1"/>
                </a:solidFill>
              </a:defRPr>
            </a:lvl7pPr>
            <a:lvl8pPr indent="-317500" lvl="7" marL="3657600" rtl="0">
              <a:spcBef>
                <a:spcPts val="500"/>
              </a:spcBef>
              <a:spcAft>
                <a:spcPts val="0"/>
              </a:spcAft>
              <a:buClr>
                <a:schemeClr val="lt1"/>
              </a:buClr>
              <a:buSzPts val="1400"/>
              <a:buChar char="○"/>
              <a:defRPr>
                <a:solidFill>
                  <a:schemeClr val="lt1"/>
                </a:solidFill>
              </a:defRPr>
            </a:lvl8pPr>
            <a:lvl9pPr indent="-317500" lvl="8" marL="4114800" rtl="0">
              <a:spcBef>
                <a:spcPts val="500"/>
              </a:spcBef>
              <a:spcAft>
                <a:spcPts val="500"/>
              </a:spcAft>
              <a:buClr>
                <a:schemeClr val="lt1"/>
              </a:buClr>
              <a:buSzPts val="1400"/>
              <a:buChar char="■"/>
              <a:defRPr>
                <a:solidFill>
                  <a:schemeClr val="lt1"/>
                </a:solidFill>
              </a:defRPr>
            </a:lvl9pPr>
          </a:lstStyle>
          <a:p/>
        </p:txBody>
      </p:sp>
      <p:sp>
        <p:nvSpPr>
          <p:cNvPr id="1601" name="Google Shape;1601;p115"/>
          <p:cNvSpPr/>
          <p:nvPr>
            <p:ph idx="3" type="pic"/>
          </p:nvPr>
        </p:nvSpPr>
        <p:spPr>
          <a:xfrm>
            <a:off x="5221200" y="3357418"/>
            <a:ext cx="1460700" cy="1123500"/>
          </a:xfrm>
          <a:prstGeom prst="rect">
            <a:avLst/>
          </a:prstGeom>
          <a:noFill/>
          <a:ln>
            <a:noFill/>
          </a:ln>
        </p:spPr>
      </p:sp>
      <p:sp>
        <p:nvSpPr>
          <p:cNvPr id="1602" name="Google Shape;1602;p115"/>
          <p:cNvSpPr/>
          <p:nvPr>
            <p:ph idx="4" type="pic"/>
          </p:nvPr>
        </p:nvSpPr>
        <p:spPr>
          <a:xfrm>
            <a:off x="7006600" y="3357418"/>
            <a:ext cx="1460700" cy="1123500"/>
          </a:xfrm>
          <a:prstGeom prst="rect">
            <a:avLst/>
          </a:prstGeom>
          <a:noFill/>
          <a:ln>
            <a:noFill/>
          </a:ln>
        </p:spPr>
      </p:sp>
      <p:sp>
        <p:nvSpPr>
          <p:cNvPr id="1603" name="Google Shape;1603;p115"/>
          <p:cNvSpPr/>
          <p:nvPr>
            <p:ph idx="5" type="pic"/>
          </p:nvPr>
        </p:nvSpPr>
        <p:spPr>
          <a:xfrm>
            <a:off x="5221200" y="477075"/>
            <a:ext cx="3246000" cy="2563800"/>
          </a:xfrm>
          <a:prstGeom prst="rect">
            <a:avLst/>
          </a:prstGeom>
          <a:noFill/>
          <a:ln>
            <a:noFill/>
          </a:ln>
        </p:spPr>
      </p:sp>
      <p:grpSp>
        <p:nvGrpSpPr>
          <p:cNvPr id="1604" name="Google Shape;1604;p115"/>
          <p:cNvGrpSpPr/>
          <p:nvPr/>
        </p:nvGrpSpPr>
        <p:grpSpPr>
          <a:xfrm>
            <a:off x="8648263" y="4659742"/>
            <a:ext cx="313719" cy="338062"/>
            <a:chOff x="3976677" y="2333625"/>
            <a:chExt cx="876309" cy="944307"/>
          </a:xfrm>
        </p:grpSpPr>
        <p:sp>
          <p:nvSpPr>
            <p:cNvPr id="1605" name="Google Shape;1605;p115"/>
            <p:cNvSpPr/>
            <p:nvPr/>
          </p:nvSpPr>
          <p:spPr>
            <a:xfrm>
              <a:off x="4035170" y="3055143"/>
              <a:ext cx="193738" cy="222789"/>
            </a:xfrm>
            <a:custGeom>
              <a:rect b="b" l="l" r="r" t="t"/>
              <a:pathLst>
                <a:path extrusionOk="0" h="222789" w="193738">
                  <a:moveTo>
                    <a:pt x="0" y="0"/>
                  </a:moveTo>
                  <a:lnTo>
                    <a:pt x="0" y="222790"/>
                  </a:lnTo>
                  <a:lnTo>
                    <a:pt x="193739" y="110966"/>
                  </a:lnTo>
                  <a:cubicBezTo>
                    <a:pt x="119253" y="94869"/>
                    <a:pt x="51626" y="56102"/>
                    <a:pt x="0" y="0"/>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606" name="Google Shape;1606;p115"/>
            <p:cNvSpPr/>
            <p:nvPr/>
          </p:nvSpPr>
          <p:spPr>
            <a:xfrm>
              <a:off x="4035170" y="2333625"/>
              <a:ext cx="192309" cy="221456"/>
            </a:xfrm>
            <a:custGeom>
              <a:rect b="b" l="l" r="r" t="t"/>
              <a:pathLst>
                <a:path extrusionOk="0" h="221456" w="192309">
                  <a:moveTo>
                    <a:pt x="192310" y="110871"/>
                  </a:moveTo>
                  <a:lnTo>
                    <a:pt x="0" y="0"/>
                  </a:lnTo>
                  <a:lnTo>
                    <a:pt x="0" y="221456"/>
                  </a:lnTo>
                  <a:cubicBezTo>
                    <a:pt x="51340" y="165830"/>
                    <a:pt x="118396" y="127254"/>
                    <a:pt x="192310" y="110776"/>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607" name="Google Shape;1607;p115"/>
            <p:cNvSpPr/>
            <p:nvPr/>
          </p:nvSpPr>
          <p:spPr>
            <a:xfrm>
              <a:off x="4658772" y="2693955"/>
              <a:ext cx="194214" cy="223932"/>
            </a:xfrm>
            <a:custGeom>
              <a:rect b="b" l="l" r="r" t="t"/>
              <a:pathLst>
                <a:path extrusionOk="0" h="223932" w="194214">
                  <a:moveTo>
                    <a:pt x="194215" y="111823"/>
                  </a:moveTo>
                  <a:lnTo>
                    <a:pt x="571" y="0"/>
                  </a:lnTo>
                  <a:cubicBezTo>
                    <a:pt x="23527" y="72962"/>
                    <a:pt x="23336" y="151162"/>
                    <a:pt x="0" y="223933"/>
                  </a:cubicBezTo>
                  <a:lnTo>
                    <a:pt x="194215" y="111823"/>
                  </a:ln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608" name="Google Shape;1608;p115"/>
            <p:cNvSpPr/>
            <p:nvPr/>
          </p:nvSpPr>
          <p:spPr>
            <a:xfrm>
              <a:off x="4162710" y="2473071"/>
              <a:ext cx="213931" cy="38194"/>
            </a:xfrm>
            <a:custGeom>
              <a:rect b="b" l="l" r="r" t="t"/>
              <a:pathLst>
                <a:path extrusionOk="0" h="38194" w="213931">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609" name="Google Shape;1609;p115"/>
            <p:cNvSpPr/>
            <p:nvPr/>
          </p:nvSpPr>
          <p:spPr>
            <a:xfrm>
              <a:off x="4190237" y="2747390"/>
              <a:ext cx="341566" cy="205551"/>
            </a:xfrm>
            <a:custGeom>
              <a:rect b="b" l="l" r="r" t="t"/>
              <a:pathLst>
                <a:path extrusionOk="0" h="205551" w="341566">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610" name="Google Shape;1610;p115"/>
            <p:cNvSpPr/>
            <p:nvPr/>
          </p:nvSpPr>
          <p:spPr>
            <a:xfrm>
              <a:off x="3976677" y="2590990"/>
              <a:ext cx="162696" cy="448246"/>
            </a:xfrm>
            <a:custGeom>
              <a:rect b="b" l="l" r="r" t="t"/>
              <a:pathLst>
                <a:path extrusionOk="0" h="448246" w="162696">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611" name="Google Shape;1611;p115"/>
            <p:cNvSpPr/>
            <p:nvPr/>
          </p:nvSpPr>
          <p:spPr>
            <a:xfrm>
              <a:off x="4326349" y="2646711"/>
              <a:ext cx="159924" cy="112999"/>
            </a:xfrm>
            <a:custGeom>
              <a:rect b="b" l="l" r="r" t="t"/>
              <a:pathLst>
                <a:path extrusionOk="0" h="112999" w="159924">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612" name="Google Shape;1612;p115"/>
            <p:cNvSpPr/>
            <p:nvPr/>
          </p:nvSpPr>
          <p:spPr>
            <a:xfrm>
              <a:off x="4323301" y="2511614"/>
              <a:ext cx="173545" cy="83757"/>
            </a:xfrm>
            <a:custGeom>
              <a:rect b="b" l="l" r="r" t="t"/>
              <a:pathLst>
                <a:path extrusionOk="0" h="83757" w="173545">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613" name="Google Shape;1613;p115"/>
            <p:cNvSpPr/>
            <p:nvPr/>
          </p:nvSpPr>
          <p:spPr>
            <a:xfrm>
              <a:off x="4108132" y="2918650"/>
              <a:ext cx="426243" cy="216666"/>
            </a:xfrm>
            <a:custGeom>
              <a:rect b="b" l="l" r="r" t="t"/>
              <a:pathLst>
                <a:path extrusionOk="0" h="216666" w="426243">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614" name="Google Shape;1614;p115"/>
            <p:cNvSpPr/>
            <p:nvPr/>
          </p:nvSpPr>
          <p:spPr>
            <a:xfrm>
              <a:off x="4452841" y="2585466"/>
              <a:ext cx="90501" cy="139636"/>
            </a:xfrm>
            <a:custGeom>
              <a:rect b="b" l="l" r="r" t="t"/>
              <a:pathLst>
                <a:path extrusionOk="0" h="139636" w="90501">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615" name="Google Shape;1615;p115"/>
            <p:cNvSpPr/>
            <p:nvPr/>
          </p:nvSpPr>
          <p:spPr>
            <a:xfrm>
              <a:off x="4535518" y="2643854"/>
              <a:ext cx="69898" cy="229933"/>
            </a:xfrm>
            <a:custGeom>
              <a:rect b="b" l="l" r="r" t="t"/>
              <a:pathLst>
                <a:path extrusionOk="0" h="229933" w="69898">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616" name="Google Shape;1616;p115"/>
            <p:cNvSpPr/>
            <p:nvPr/>
          </p:nvSpPr>
          <p:spPr>
            <a:xfrm>
              <a:off x="4270995" y="2555652"/>
              <a:ext cx="120696" cy="135921"/>
            </a:xfrm>
            <a:custGeom>
              <a:rect b="b" l="l" r="r" t="t"/>
              <a:pathLst>
                <a:path extrusionOk="0" h="135921" w="120696">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617" name="Google Shape;1617;p115"/>
            <p:cNvSpPr/>
            <p:nvPr/>
          </p:nvSpPr>
          <p:spPr>
            <a:xfrm>
              <a:off x="4568665" y="2778061"/>
              <a:ext cx="70418" cy="231362"/>
            </a:xfrm>
            <a:custGeom>
              <a:rect b="b" l="l" r="r" t="t"/>
              <a:pathLst>
                <a:path extrusionOk="0" h="231362" w="70418">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618" name="Google Shape;1618;p115"/>
            <p:cNvSpPr/>
            <p:nvPr/>
          </p:nvSpPr>
          <p:spPr>
            <a:xfrm>
              <a:off x="4084604" y="2536316"/>
              <a:ext cx="186595" cy="320612"/>
            </a:xfrm>
            <a:custGeom>
              <a:rect b="b" l="l" r="r" t="t"/>
              <a:pathLst>
                <a:path extrusionOk="0" h="320612" w="186595">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grpSp>
      <p:sp>
        <p:nvSpPr>
          <p:cNvPr id="1619" name="Google Shape;1619;p115"/>
          <p:cNvSpPr txBox="1"/>
          <p:nvPr/>
        </p:nvSpPr>
        <p:spPr>
          <a:xfrm>
            <a:off x="0" y="4969700"/>
            <a:ext cx="351900" cy="1833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fld id="{00000000-1234-1234-1234-123412341234}" type="slidenum">
              <a:rPr lang="en" sz="700">
                <a:solidFill>
                  <a:srgbClr val="FFFFFF"/>
                </a:solidFill>
                <a:latin typeface="Open Sans"/>
                <a:ea typeface="Open Sans"/>
                <a:cs typeface="Open Sans"/>
                <a:sym typeface="Open Sans"/>
              </a:rPr>
              <a:t>‹#›</a:t>
            </a:fld>
            <a:endParaRPr sz="700">
              <a:solidFill>
                <a:srgbClr val="FFFFFF"/>
              </a:solidFill>
              <a:latin typeface="Open Sans"/>
              <a:ea typeface="Open Sans"/>
              <a:cs typeface="Open Sans"/>
              <a:sym typeface="Open Sans"/>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6 - Content and Image - 3 - Grey">
  <p:cSld name="CUSTOM_4_2_7_1_1_1_2_1_1_1">
    <p:bg>
      <p:bgPr>
        <a:solidFill>
          <a:schemeClr val="lt2"/>
        </a:solidFill>
      </p:bgPr>
    </p:bg>
    <p:spTree>
      <p:nvGrpSpPr>
        <p:cNvPr id="1620" name="Shape 1620"/>
        <p:cNvGrpSpPr/>
        <p:nvPr/>
      </p:nvGrpSpPr>
      <p:grpSpPr>
        <a:xfrm>
          <a:off x="0" y="0"/>
          <a:ext cx="0" cy="0"/>
          <a:chOff x="0" y="0"/>
          <a:chExt cx="0" cy="0"/>
        </a:xfrm>
      </p:grpSpPr>
      <p:sp>
        <p:nvSpPr>
          <p:cNvPr id="1621" name="Google Shape;1621;p116"/>
          <p:cNvSpPr txBox="1"/>
          <p:nvPr>
            <p:ph idx="1" type="subTitle"/>
          </p:nvPr>
        </p:nvSpPr>
        <p:spPr>
          <a:xfrm>
            <a:off x="676650" y="1449300"/>
            <a:ext cx="3895200" cy="320100"/>
          </a:xfrm>
          <a:prstGeom prst="rect">
            <a:avLst/>
          </a:prstGeom>
          <a:noFill/>
        </p:spPr>
        <p:txBody>
          <a:bodyPr anchorCtr="0" anchor="t" bIns="0" lIns="0" spcFirstLastPara="1" rIns="320025" wrap="square" tIns="0">
            <a:noAutofit/>
          </a:bodyPr>
          <a:lstStyle>
            <a:lvl1pPr lvl="0" rtl="0">
              <a:spcBef>
                <a:spcPts val="0"/>
              </a:spcBef>
              <a:spcAft>
                <a:spcPts val="0"/>
              </a:spcAft>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622" name="Google Shape;1622;p116"/>
          <p:cNvSpPr txBox="1"/>
          <p:nvPr>
            <p:ph idx="2" type="body"/>
          </p:nvPr>
        </p:nvSpPr>
        <p:spPr>
          <a:xfrm>
            <a:off x="676500" y="1769375"/>
            <a:ext cx="3895200" cy="2720100"/>
          </a:xfrm>
          <a:prstGeom prst="rect">
            <a:avLst/>
          </a:prstGeom>
        </p:spPr>
        <p:txBody>
          <a:bodyPr anchorCtr="0" anchor="t" bIns="91425" lIns="0" spcFirstLastPara="1" rIns="91425" wrap="square" tIns="91425">
            <a:noAutofit/>
          </a:bodyPr>
          <a:lstStyle>
            <a:lvl1pPr indent="-317500" lvl="0" marL="457200" rtl="0">
              <a:spcBef>
                <a:spcPts val="0"/>
              </a:spcBef>
              <a:spcAft>
                <a:spcPts val="0"/>
              </a:spcAft>
              <a:buSzPts val="1400"/>
              <a:buChar char="●"/>
              <a:defRPr sz="1400"/>
            </a:lvl1pPr>
            <a:lvl2pPr indent="-317500" lvl="1" marL="914400" rtl="0">
              <a:spcBef>
                <a:spcPts val="500"/>
              </a:spcBef>
              <a:spcAft>
                <a:spcPts val="0"/>
              </a:spcAft>
              <a:buSzPts val="1400"/>
              <a:buChar char="●"/>
              <a:defRPr/>
            </a:lvl2pPr>
            <a:lvl3pPr indent="-317500" lvl="2" marL="1371600" rtl="0">
              <a:spcBef>
                <a:spcPts val="500"/>
              </a:spcBef>
              <a:spcAft>
                <a:spcPts val="0"/>
              </a:spcAft>
              <a:buSzPts val="1400"/>
              <a:buChar char="■"/>
              <a:defRPr/>
            </a:lvl3pPr>
            <a:lvl4pPr indent="-317500" lvl="3" marL="1828800" rtl="0">
              <a:spcBef>
                <a:spcPts val="500"/>
              </a:spcBef>
              <a:spcAft>
                <a:spcPts val="0"/>
              </a:spcAft>
              <a:buSzPts val="1400"/>
              <a:buChar char="●"/>
              <a:defRPr/>
            </a:lvl4pPr>
            <a:lvl5pPr indent="-317500" lvl="4" marL="2286000" rtl="0">
              <a:spcBef>
                <a:spcPts val="500"/>
              </a:spcBef>
              <a:spcAft>
                <a:spcPts val="0"/>
              </a:spcAft>
              <a:buSzPts val="1400"/>
              <a:buChar char="○"/>
              <a:defRPr/>
            </a:lvl5pPr>
            <a:lvl6pPr indent="-317500" lvl="5" marL="2743200" rtl="0">
              <a:spcBef>
                <a:spcPts val="500"/>
              </a:spcBef>
              <a:spcAft>
                <a:spcPts val="0"/>
              </a:spcAft>
              <a:buSzPts val="1400"/>
              <a:buChar char="■"/>
              <a:defRPr/>
            </a:lvl6pPr>
            <a:lvl7pPr indent="-317500" lvl="6" marL="3200400" rtl="0">
              <a:spcBef>
                <a:spcPts val="500"/>
              </a:spcBef>
              <a:spcAft>
                <a:spcPts val="0"/>
              </a:spcAft>
              <a:buSzPts val="1400"/>
              <a:buChar char="●"/>
              <a:defRPr/>
            </a:lvl7pPr>
            <a:lvl8pPr indent="-317500" lvl="7" marL="3657600" rtl="0">
              <a:spcBef>
                <a:spcPts val="500"/>
              </a:spcBef>
              <a:spcAft>
                <a:spcPts val="0"/>
              </a:spcAft>
              <a:buSzPts val="1400"/>
              <a:buChar char="○"/>
              <a:defRPr/>
            </a:lvl8pPr>
            <a:lvl9pPr indent="-317500" lvl="8" marL="4114800" rtl="0">
              <a:spcBef>
                <a:spcPts val="500"/>
              </a:spcBef>
              <a:spcAft>
                <a:spcPts val="500"/>
              </a:spcAft>
              <a:buSzPts val="1400"/>
              <a:buChar char="■"/>
              <a:defRPr/>
            </a:lvl9pPr>
          </a:lstStyle>
          <a:p/>
        </p:txBody>
      </p:sp>
      <p:sp>
        <p:nvSpPr>
          <p:cNvPr id="1623" name="Google Shape;1623;p116"/>
          <p:cNvSpPr txBox="1"/>
          <p:nvPr>
            <p:ph type="title"/>
          </p:nvPr>
        </p:nvSpPr>
        <p:spPr>
          <a:xfrm>
            <a:off x="676650" y="0"/>
            <a:ext cx="3895200" cy="1289400"/>
          </a:xfrm>
          <a:prstGeom prst="rect">
            <a:avLst/>
          </a:prstGeom>
          <a:noFill/>
        </p:spPr>
        <p:txBody>
          <a:bodyPr anchorCtr="0" anchor="b" bIns="182875" lIns="0" spcFirstLastPara="1" rIns="0" wrap="square" tIns="91425">
            <a:noAutofit/>
          </a:bodyPr>
          <a:lstStyle>
            <a:lvl1pPr lvl="0" rtl="0">
              <a:spcBef>
                <a:spcPts val="0"/>
              </a:spcBef>
              <a:spcAft>
                <a:spcPts val="0"/>
              </a:spcAft>
              <a:buSzPts val="3200"/>
              <a:buNone/>
              <a:defRPr sz="3200"/>
            </a:lvl1pPr>
            <a:lvl2pPr lvl="1"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2pPr>
            <a:lvl3pPr lvl="2"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3pPr>
            <a:lvl4pPr lvl="3"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4pPr>
            <a:lvl5pPr lvl="4"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5pPr>
            <a:lvl6pPr lvl="5"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6pPr>
            <a:lvl7pPr lvl="6"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7pPr>
            <a:lvl8pPr lvl="7"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8pPr>
            <a:lvl9pPr lvl="8"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9pPr>
          </a:lstStyle>
          <a:p/>
        </p:txBody>
      </p:sp>
      <p:sp>
        <p:nvSpPr>
          <p:cNvPr id="1624" name="Google Shape;1624;p116"/>
          <p:cNvSpPr/>
          <p:nvPr>
            <p:ph idx="3" type="pic"/>
          </p:nvPr>
        </p:nvSpPr>
        <p:spPr>
          <a:xfrm>
            <a:off x="5221200" y="477068"/>
            <a:ext cx="1460700" cy="1123500"/>
          </a:xfrm>
          <a:prstGeom prst="rect">
            <a:avLst/>
          </a:prstGeom>
          <a:noFill/>
          <a:ln>
            <a:noFill/>
          </a:ln>
        </p:spPr>
      </p:sp>
      <p:sp>
        <p:nvSpPr>
          <p:cNvPr id="1625" name="Google Shape;1625;p116"/>
          <p:cNvSpPr/>
          <p:nvPr>
            <p:ph idx="4" type="pic"/>
          </p:nvPr>
        </p:nvSpPr>
        <p:spPr>
          <a:xfrm>
            <a:off x="7006600" y="477068"/>
            <a:ext cx="1460700" cy="1123500"/>
          </a:xfrm>
          <a:prstGeom prst="rect">
            <a:avLst/>
          </a:prstGeom>
          <a:noFill/>
          <a:ln>
            <a:noFill/>
          </a:ln>
        </p:spPr>
      </p:sp>
      <p:sp>
        <p:nvSpPr>
          <p:cNvPr id="1626" name="Google Shape;1626;p116"/>
          <p:cNvSpPr/>
          <p:nvPr>
            <p:ph idx="5" type="pic"/>
          </p:nvPr>
        </p:nvSpPr>
        <p:spPr>
          <a:xfrm>
            <a:off x="5221200" y="1917250"/>
            <a:ext cx="3246000" cy="2563800"/>
          </a:xfrm>
          <a:prstGeom prst="rect">
            <a:avLst/>
          </a:prstGeom>
          <a:noFill/>
          <a:ln>
            <a:noFill/>
          </a:ln>
        </p:spPr>
      </p:sp>
      <p:grpSp>
        <p:nvGrpSpPr>
          <p:cNvPr id="1627" name="Google Shape;1627;p116"/>
          <p:cNvGrpSpPr/>
          <p:nvPr/>
        </p:nvGrpSpPr>
        <p:grpSpPr>
          <a:xfrm>
            <a:off x="8648263" y="4659742"/>
            <a:ext cx="313719" cy="338062"/>
            <a:chOff x="3976677" y="2333625"/>
            <a:chExt cx="876309" cy="944307"/>
          </a:xfrm>
        </p:grpSpPr>
        <p:sp>
          <p:nvSpPr>
            <p:cNvPr id="1628" name="Google Shape;1628;p116"/>
            <p:cNvSpPr/>
            <p:nvPr/>
          </p:nvSpPr>
          <p:spPr>
            <a:xfrm>
              <a:off x="4035170" y="3055143"/>
              <a:ext cx="193738" cy="222789"/>
            </a:xfrm>
            <a:custGeom>
              <a:rect b="b" l="l" r="r" t="t"/>
              <a:pathLst>
                <a:path extrusionOk="0" h="222789" w="193738">
                  <a:moveTo>
                    <a:pt x="0" y="0"/>
                  </a:moveTo>
                  <a:lnTo>
                    <a:pt x="0" y="222790"/>
                  </a:lnTo>
                  <a:lnTo>
                    <a:pt x="193739" y="110966"/>
                  </a:lnTo>
                  <a:cubicBezTo>
                    <a:pt x="119253" y="94869"/>
                    <a:pt x="51626" y="56102"/>
                    <a:pt x="0" y="0"/>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629" name="Google Shape;1629;p116"/>
            <p:cNvSpPr/>
            <p:nvPr/>
          </p:nvSpPr>
          <p:spPr>
            <a:xfrm>
              <a:off x="4035170" y="2333625"/>
              <a:ext cx="192309" cy="221456"/>
            </a:xfrm>
            <a:custGeom>
              <a:rect b="b" l="l" r="r" t="t"/>
              <a:pathLst>
                <a:path extrusionOk="0" h="221456" w="192309">
                  <a:moveTo>
                    <a:pt x="192310" y="110871"/>
                  </a:moveTo>
                  <a:lnTo>
                    <a:pt x="0" y="0"/>
                  </a:lnTo>
                  <a:lnTo>
                    <a:pt x="0" y="221456"/>
                  </a:lnTo>
                  <a:cubicBezTo>
                    <a:pt x="51340" y="165830"/>
                    <a:pt x="118396" y="127254"/>
                    <a:pt x="192310" y="110776"/>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630" name="Google Shape;1630;p116"/>
            <p:cNvSpPr/>
            <p:nvPr/>
          </p:nvSpPr>
          <p:spPr>
            <a:xfrm>
              <a:off x="4658772" y="2693955"/>
              <a:ext cx="194214" cy="223932"/>
            </a:xfrm>
            <a:custGeom>
              <a:rect b="b" l="l" r="r" t="t"/>
              <a:pathLst>
                <a:path extrusionOk="0" h="223932" w="194214">
                  <a:moveTo>
                    <a:pt x="194215" y="111823"/>
                  </a:moveTo>
                  <a:lnTo>
                    <a:pt x="571" y="0"/>
                  </a:lnTo>
                  <a:cubicBezTo>
                    <a:pt x="23527" y="72962"/>
                    <a:pt x="23336" y="151162"/>
                    <a:pt x="0" y="223933"/>
                  </a:cubicBezTo>
                  <a:lnTo>
                    <a:pt x="194215" y="111823"/>
                  </a:ln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631" name="Google Shape;1631;p116"/>
            <p:cNvSpPr/>
            <p:nvPr/>
          </p:nvSpPr>
          <p:spPr>
            <a:xfrm>
              <a:off x="4162710" y="2473071"/>
              <a:ext cx="213931" cy="38194"/>
            </a:xfrm>
            <a:custGeom>
              <a:rect b="b" l="l" r="r" t="t"/>
              <a:pathLst>
                <a:path extrusionOk="0" h="38194" w="213931">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632" name="Google Shape;1632;p116"/>
            <p:cNvSpPr/>
            <p:nvPr/>
          </p:nvSpPr>
          <p:spPr>
            <a:xfrm>
              <a:off x="4190237" y="2747390"/>
              <a:ext cx="341566" cy="205551"/>
            </a:xfrm>
            <a:custGeom>
              <a:rect b="b" l="l" r="r" t="t"/>
              <a:pathLst>
                <a:path extrusionOk="0" h="205551" w="341566">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633" name="Google Shape;1633;p116"/>
            <p:cNvSpPr/>
            <p:nvPr/>
          </p:nvSpPr>
          <p:spPr>
            <a:xfrm>
              <a:off x="3976677" y="2590990"/>
              <a:ext cx="162696" cy="448246"/>
            </a:xfrm>
            <a:custGeom>
              <a:rect b="b" l="l" r="r" t="t"/>
              <a:pathLst>
                <a:path extrusionOk="0" h="448246" w="162696">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634" name="Google Shape;1634;p116"/>
            <p:cNvSpPr/>
            <p:nvPr/>
          </p:nvSpPr>
          <p:spPr>
            <a:xfrm>
              <a:off x="4326349" y="2646711"/>
              <a:ext cx="159924" cy="112999"/>
            </a:xfrm>
            <a:custGeom>
              <a:rect b="b" l="l" r="r" t="t"/>
              <a:pathLst>
                <a:path extrusionOk="0" h="112999" w="159924">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635" name="Google Shape;1635;p116"/>
            <p:cNvSpPr/>
            <p:nvPr/>
          </p:nvSpPr>
          <p:spPr>
            <a:xfrm>
              <a:off x="4323301" y="2511614"/>
              <a:ext cx="173545" cy="83757"/>
            </a:xfrm>
            <a:custGeom>
              <a:rect b="b" l="l" r="r" t="t"/>
              <a:pathLst>
                <a:path extrusionOk="0" h="83757" w="173545">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636" name="Google Shape;1636;p116"/>
            <p:cNvSpPr/>
            <p:nvPr/>
          </p:nvSpPr>
          <p:spPr>
            <a:xfrm>
              <a:off x="4108132" y="2918650"/>
              <a:ext cx="426243" cy="216666"/>
            </a:xfrm>
            <a:custGeom>
              <a:rect b="b" l="l" r="r" t="t"/>
              <a:pathLst>
                <a:path extrusionOk="0" h="216666" w="426243">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637" name="Google Shape;1637;p116"/>
            <p:cNvSpPr/>
            <p:nvPr/>
          </p:nvSpPr>
          <p:spPr>
            <a:xfrm>
              <a:off x="4452841" y="2585466"/>
              <a:ext cx="90501" cy="139636"/>
            </a:xfrm>
            <a:custGeom>
              <a:rect b="b" l="l" r="r" t="t"/>
              <a:pathLst>
                <a:path extrusionOk="0" h="139636" w="90501">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638" name="Google Shape;1638;p116"/>
            <p:cNvSpPr/>
            <p:nvPr/>
          </p:nvSpPr>
          <p:spPr>
            <a:xfrm>
              <a:off x="4535518" y="2643854"/>
              <a:ext cx="69898" cy="229933"/>
            </a:xfrm>
            <a:custGeom>
              <a:rect b="b" l="l" r="r" t="t"/>
              <a:pathLst>
                <a:path extrusionOk="0" h="229933" w="69898">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639" name="Google Shape;1639;p116"/>
            <p:cNvSpPr/>
            <p:nvPr/>
          </p:nvSpPr>
          <p:spPr>
            <a:xfrm>
              <a:off x="4270995" y="2555652"/>
              <a:ext cx="120696" cy="135921"/>
            </a:xfrm>
            <a:custGeom>
              <a:rect b="b" l="l" r="r" t="t"/>
              <a:pathLst>
                <a:path extrusionOk="0" h="135921" w="120696">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640" name="Google Shape;1640;p116"/>
            <p:cNvSpPr/>
            <p:nvPr/>
          </p:nvSpPr>
          <p:spPr>
            <a:xfrm>
              <a:off x="4568665" y="2778061"/>
              <a:ext cx="70418" cy="231362"/>
            </a:xfrm>
            <a:custGeom>
              <a:rect b="b" l="l" r="r" t="t"/>
              <a:pathLst>
                <a:path extrusionOk="0" h="231362" w="70418">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641" name="Google Shape;1641;p116"/>
            <p:cNvSpPr/>
            <p:nvPr/>
          </p:nvSpPr>
          <p:spPr>
            <a:xfrm>
              <a:off x="4084604" y="2536316"/>
              <a:ext cx="186595" cy="320612"/>
            </a:xfrm>
            <a:custGeom>
              <a:rect b="b" l="l" r="r" t="t"/>
              <a:pathLst>
                <a:path extrusionOk="0" h="320612" w="186595">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grpSp>
      <p:sp>
        <p:nvSpPr>
          <p:cNvPr id="1642" name="Google Shape;1642;p116"/>
          <p:cNvSpPr txBox="1"/>
          <p:nvPr/>
        </p:nvSpPr>
        <p:spPr>
          <a:xfrm>
            <a:off x="0" y="4969700"/>
            <a:ext cx="351900" cy="1833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fld id="{00000000-1234-1234-1234-123412341234}" type="slidenum">
              <a:rPr lang="en" sz="700">
                <a:solidFill>
                  <a:schemeClr val="accent1"/>
                </a:solidFill>
                <a:latin typeface="Open Sans"/>
                <a:ea typeface="Open Sans"/>
                <a:cs typeface="Open Sans"/>
                <a:sym typeface="Open Sans"/>
              </a:rPr>
              <a:t>‹#›</a:t>
            </a:fld>
            <a:endParaRPr sz="700">
              <a:solidFill>
                <a:schemeClr val="accent1"/>
              </a:solidFill>
              <a:latin typeface="Open Sans"/>
              <a:ea typeface="Open Sans"/>
              <a:cs typeface="Open Sans"/>
              <a:sym typeface="Open Sans"/>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6 - Content and Image - 4 - Blue A">
  <p:cSld name="CUSTOM_4_2_7_1_1_1_1">
    <p:bg>
      <p:bgPr>
        <a:solidFill>
          <a:srgbClr val="217CBB"/>
        </a:solidFill>
      </p:bgPr>
    </p:bg>
    <p:spTree>
      <p:nvGrpSpPr>
        <p:cNvPr id="1643" name="Shape 1643"/>
        <p:cNvGrpSpPr/>
        <p:nvPr/>
      </p:nvGrpSpPr>
      <p:grpSpPr>
        <a:xfrm>
          <a:off x="0" y="0"/>
          <a:ext cx="0" cy="0"/>
          <a:chOff x="0" y="0"/>
          <a:chExt cx="0" cy="0"/>
        </a:xfrm>
      </p:grpSpPr>
      <p:sp>
        <p:nvSpPr>
          <p:cNvPr id="1644" name="Google Shape;1644;p117"/>
          <p:cNvSpPr txBox="1"/>
          <p:nvPr>
            <p:ph type="title"/>
          </p:nvPr>
        </p:nvSpPr>
        <p:spPr>
          <a:xfrm>
            <a:off x="676650" y="0"/>
            <a:ext cx="7790700" cy="1289400"/>
          </a:xfrm>
          <a:prstGeom prst="rect">
            <a:avLst/>
          </a:prstGeom>
          <a:noFill/>
        </p:spPr>
        <p:txBody>
          <a:bodyPr anchorCtr="0" anchor="b" bIns="182875" lIns="0" spcFirstLastPara="1" rIns="0" wrap="square" tIns="91425">
            <a:noAutofit/>
          </a:bodyPr>
          <a:lstStyle>
            <a:lvl1pPr lvl="0" rtl="0">
              <a:spcBef>
                <a:spcPts val="0"/>
              </a:spcBef>
              <a:spcAft>
                <a:spcPts val="0"/>
              </a:spcAft>
              <a:buClr>
                <a:schemeClr val="lt1"/>
              </a:buClr>
              <a:buSzPts val="3200"/>
              <a:buNone/>
              <a:defRPr sz="3200">
                <a:solidFill>
                  <a:schemeClr val="lt1"/>
                </a:solidFill>
              </a:defRPr>
            </a:lvl1pPr>
            <a:lvl2pPr lvl="1"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p:txBody>
      </p:sp>
      <p:sp>
        <p:nvSpPr>
          <p:cNvPr id="1645" name="Google Shape;1645;p117"/>
          <p:cNvSpPr txBox="1"/>
          <p:nvPr>
            <p:ph idx="1" type="subTitle"/>
          </p:nvPr>
        </p:nvSpPr>
        <p:spPr>
          <a:xfrm>
            <a:off x="676650" y="1449300"/>
            <a:ext cx="7790700" cy="320100"/>
          </a:xfrm>
          <a:prstGeom prst="rect">
            <a:avLst/>
          </a:prstGeom>
          <a:noFill/>
        </p:spPr>
        <p:txBody>
          <a:bodyPr anchorCtr="0" anchor="t" bIns="0" lIns="0" spcFirstLastPara="1" rIns="320025" wrap="square" tIns="0">
            <a:noAutofit/>
          </a:bodyPr>
          <a:lstStyle>
            <a:lvl1pPr lvl="0" rtl="0">
              <a:spcBef>
                <a:spcPts val="0"/>
              </a:spcBef>
              <a:spcAft>
                <a:spcPts val="0"/>
              </a:spcAft>
              <a:buClr>
                <a:schemeClr val="lt1"/>
              </a:buClr>
              <a:buSzPts val="1800"/>
              <a:buNone/>
              <a:defRPr>
                <a:solidFill>
                  <a:schemeClr val="lt1"/>
                </a:solidFill>
              </a:defRPr>
            </a:lvl1pPr>
            <a:lvl2pPr lvl="1" rtl="0">
              <a:spcBef>
                <a:spcPts val="0"/>
              </a:spcBef>
              <a:spcAft>
                <a:spcPts val="0"/>
              </a:spcAft>
              <a:buClr>
                <a:schemeClr val="lt1"/>
              </a:buClr>
              <a:buSzPts val="1400"/>
              <a:buNone/>
              <a:defRPr>
                <a:solidFill>
                  <a:schemeClr val="lt1"/>
                </a:solidFill>
              </a:defRPr>
            </a:lvl2pPr>
            <a:lvl3pPr lvl="2" rtl="0">
              <a:spcBef>
                <a:spcPts val="0"/>
              </a:spcBef>
              <a:spcAft>
                <a:spcPts val="0"/>
              </a:spcAft>
              <a:buClr>
                <a:schemeClr val="lt1"/>
              </a:buClr>
              <a:buSzPts val="1400"/>
              <a:buNone/>
              <a:defRPr>
                <a:solidFill>
                  <a:schemeClr val="lt1"/>
                </a:solidFill>
              </a:defRPr>
            </a:lvl3pPr>
            <a:lvl4pPr lvl="3" rtl="0">
              <a:spcBef>
                <a:spcPts val="0"/>
              </a:spcBef>
              <a:spcAft>
                <a:spcPts val="0"/>
              </a:spcAft>
              <a:buClr>
                <a:schemeClr val="lt1"/>
              </a:buClr>
              <a:buSzPts val="1400"/>
              <a:buNone/>
              <a:defRPr>
                <a:solidFill>
                  <a:schemeClr val="lt1"/>
                </a:solidFill>
              </a:defRPr>
            </a:lvl4pPr>
            <a:lvl5pPr lvl="4" rtl="0">
              <a:spcBef>
                <a:spcPts val="0"/>
              </a:spcBef>
              <a:spcAft>
                <a:spcPts val="0"/>
              </a:spcAft>
              <a:buClr>
                <a:schemeClr val="lt1"/>
              </a:buClr>
              <a:buSzPts val="1400"/>
              <a:buNone/>
              <a:defRPr>
                <a:solidFill>
                  <a:schemeClr val="lt1"/>
                </a:solidFill>
              </a:defRPr>
            </a:lvl5pPr>
            <a:lvl6pPr lvl="5" rtl="0">
              <a:spcBef>
                <a:spcPts val="0"/>
              </a:spcBef>
              <a:spcAft>
                <a:spcPts val="0"/>
              </a:spcAft>
              <a:buClr>
                <a:schemeClr val="lt1"/>
              </a:buClr>
              <a:buSzPts val="1400"/>
              <a:buNone/>
              <a:defRPr>
                <a:solidFill>
                  <a:schemeClr val="lt1"/>
                </a:solidFill>
              </a:defRPr>
            </a:lvl6pPr>
            <a:lvl7pPr lvl="6" rtl="0">
              <a:spcBef>
                <a:spcPts val="0"/>
              </a:spcBef>
              <a:spcAft>
                <a:spcPts val="0"/>
              </a:spcAft>
              <a:buClr>
                <a:schemeClr val="lt1"/>
              </a:buClr>
              <a:buSzPts val="1400"/>
              <a:buNone/>
              <a:defRPr>
                <a:solidFill>
                  <a:schemeClr val="lt1"/>
                </a:solidFill>
              </a:defRPr>
            </a:lvl7pPr>
            <a:lvl8pPr lvl="7" rtl="0">
              <a:spcBef>
                <a:spcPts val="0"/>
              </a:spcBef>
              <a:spcAft>
                <a:spcPts val="0"/>
              </a:spcAft>
              <a:buClr>
                <a:schemeClr val="lt1"/>
              </a:buClr>
              <a:buSzPts val="1400"/>
              <a:buNone/>
              <a:defRPr>
                <a:solidFill>
                  <a:schemeClr val="lt1"/>
                </a:solidFill>
              </a:defRPr>
            </a:lvl8pPr>
            <a:lvl9pPr lvl="8" rtl="0">
              <a:spcBef>
                <a:spcPts val="0"/>
              </a:spcBef>
              <a:spcAft>
                <a:spcPts val="0"/>
              </a:spcAft>
              <a:buClr>
                <a:schemeClr val="lt1"/>
              </a:buClr>
              <a:buSzPts val="1400"/>
              <a:buNone/>
              <a:defRPr>
                <a:solidFill>
                  <a:schemeClr val="lt1"/>
                </a:solidFill>
              </a:defRPr>
            </a:lvl9pPr>
          </a:lstStyle>
          <a:p/>
        </p:txBody>
      </p:sp>
      <p:sp>
        <p:nvSpPr>
          <p:cNvPr id="1646" name="Google Shape;1646;p117"/>
          <p:cNvSpPr txBox="1"/>
          <p:nvPr>
            <p:ph idx="2" type="body"/>
          </p:nvPr>
        </p:nvSpPr>
        <p:spPr>
          <a:xfrm>
            <a:off x="676500" y="1769375"/>
            <a:ext cx="3895500" cy="2720100"/>
          </a:xfrm>
          <a:prstGeom prst="rect">
            <a:avLst/>
          </a:prstGeom>
        </p:spPr>
        <p:txBody>
          <a:bodyPr anchorCtr="0" anchor="t" bIns="91425" lIns="0" spcFirstLastPara="1" rIns="91425" wrap="square" tIns="91425">
            <a:noAutofit/>
          </a:bodyPr>
          <a:lstStyle>
            <a:lvl1pPr indent="-317500" lvl="0" marL="457200" rtl="0">
              <a:lnSpc>
                <a:spcPct val="100000"/>
              </a:lnSpc>
              <a:spcBef>
                <a:spcPts val="0"/>
              </a:spcBef>
              <a:spcAft>
                <a:spcPts val="0"/>
              </a:spcAft>
              <a:buClr>
                <a:schemeClr val="lt1"/>
              </a:buClr>
              <a:buSzPts val="1400"/>
              <a:buChar char="●"/>
              <a:defRPr sz="1400">
                <a:solidFill>
                  <a:schemeClr val="lt1"/>
                </a:solidFill>
              </a:defRPr>
            </a:lvl1pPr>
            <a:lvl2pPr indent="-317500" lvl="1" marL="914400" rtl="0">
              <a:lnSpc>
                <a:spcPct val="100000"/>
              </a:lnSpc>
              <a:spcBef>
                <a:spcPts val="500"/>
              </a:spcBef>
              <a:spcAft>
                <a:spcPts val="0"/>
              </a:spcAft>
              <a:buClr>
                <a:schemeClr val="lt1"/>
              </a:buClr>
              <a:buSzPts val="1400"/>
              <a:buChar char="●"/>
              <a:defRPr>
                <a:solidFill>
                  <a:schemeClr val="lt1"/>
                </a:solidFill>
              </a:defRPr>
            </a:lvl2pPr>
            <a:lvl3pPr indent="-317500" lvl="2" marL="1371600" rtl="0">
              <a:lnSpc>
                <a:spcPct val="100000"/>
              </a:lnSpc>
              <a:spcBef>
                <a:spcPts val="500"/>
              </a:spcBef>
              <a:spcAft>
                <a:spcPts val="0"/>
              </a:spcAft>
              <a:buClr>
                <a:schemeClr val="lt1"/>
              </a:buClr>
              <a:buSzPts val="1400"/>
              <a:buChar char="■"/>
              <a:defRPr>
                <a:solidFill>
                  <a:schemeClr val="lt1"/>
                </a:solidFill>
              </a:defRPr>
            </a:lvl3pPr>
            <a:lvl4pPr indent="-317500" lvl="3" marL="1828800" rtl="0">
              <a:lnSpc>
                <a:spcPct val="100000"/>
              </a:lnSpc>
              <a:spcBef>
                <a:spcPts val="500"/>
              </a:spcBef>
              <a:spcAft>
                <a:spcPts val="0"/>
              </a:spcAft>
              <a:buClr>
                <a:schemeClr val="lt1"/>
              </a:buClr>
              <a:buSzPts val="1400"/>
              <a:buChar char="●"/>
              <a:defRPr>
                <a:solidFill>
                  <a:schemeClr val="lt1"/>
                </a:solidFill>
              </a:defRPr>
            </a:lvl4pPr>
            <a:lvl5pPr indent="-317500" lvl="4" marL="2286000" rtl="0">
              <a:lnSpc>
                <a:spcPct val="100000"/>
              </a:lnSpc>
              <a:spcBef>
                <a:spcPts val="500"/>
              </a:spcBef>
              <a:spcAft>
                <a:spcPts val="0"/>
              </a:spcAft>
              <a:buClr>
                <a:schemeClr val="lt1"/>
              </a:buClr>
              <a:buSzPts val="1400"/>
              <a:buChar char="○"/>
              <a:defRPr>
                <a:solidFill>
                  <a:schemeClr val="lt1"/>
                </a:solidFill>
              </a:defRPr>
            </a:lvl5pPr>
            <a:lvl6pPr indent="-317500" lvl="5" marL="2743200" rtl="0">
              <a:lnSpc>
                <a:spcPct val="100000"/>
              </a:lnSpc>
              <a:spcBef>
                <a:spcPts val="500"/>
              </a:spcBef>
              <a:spcAft>
                <a:spcPts val="0"/>
              </a:spcAft>
              <a:buClr>
                <a:schemeClr val="lt1"/>
              </a:buClr>
              <a:buSzPts val="1400"/>
              <a:buChar char="■"/>
              <a:defRPr>
                <a:solidFill>
                  <a:schemeClr val="lt1"/>
                </a:solidFill>
              </a:defRPr>
            </a:lvl6pPr>
            <a:lvl7pPr indent="-317500" lvl="6" marL="3200400" rtl="0">
              <a:lnSpc>
                <a:spcPct val="100000"/>
              </a:lnSpc>
              <a:spcBef>
                <a:spcPts val="500"/>
              </a:spcBef>
              <a:spcAft>
                <a:spcPts val="0"/>
              </a:spcAft>
              <a:buClr>
                <a:schemeClr val="lt1"/>
              </a:buClr>
              <a:buSzPts val="1400"/>
              <a:buChar char="●"/>
              <a:defRPr>
                <a:solidFill>
                  <a:schemeClr val="lt1"/>
                </a:solidFill>
              </a:defRPr>
            </a:lvl7pPr>
            <a:lvl8pPr indent="-317500" lvl="7" marL="3657600" rtl="0">
              <a:lnSpc>
                <a:spcPct val="100000"/>
              </a:lnSpc>
              <a:spcBef>
                <a:spcPts val="500"/>
              </a:spcBef>
              <a:spcAft>
                <a:spcPts val="0"/>
              </a:spcAft>
              <a:buClr>
                <a:schemeClr val="lt1"/>
              </a:buClr>
              <a:buSzPts val="1400"/>
              <a:buChar char="○"/>
              <a:defRPr>
                <a:solidFill>
                  <a:schemeClr val="lt1"/>
                </a:solidFill>
              </a:defRPr>
            </a:lvl8pPr>
            <a:lvl9pPr indent="-317500" lvl="8" marL="4114800" rtl="0">
              <a:lnSpc>
                <a:spcPct val="100000"/>
              </a:lnSpc>
              <a:spcBef>
                <a:spcPts val="500"/>
              </a:spcBef>
              <a:spcAft>
                <a:spcPts val="500"/>
              </a:spcAft>
              <a:buClr>
                <a:schemeClr val="lt1"/>
              </a:buClr>
              <a:buSzPts val="1400"/>
              <a:buChar char="■"/>
              <a:defRPr>
                <a:solidFill>
                  <a:schemeClr val="lt1"/>
                </a:solidFill>
              </a:defRPr>
            </a:lvl9pPr>
          </a:lstStyle>
          <a:p/>
        </p:txBody>
      </p:sp>
      <p:sp>
        <p:nvSpPr>
          <p:cNvPr id="1647" name="Google Shape;1647;p117"/>
          <p:cNvSpPr/>
          <p:nvPr>
            <p:ph idx="3" type="pic"/>
          </p:nvPr>
        </p:nvSpPr>
        <p:spPr>
          <a:xfrm>
            <a:off x="5221200" y="1769375"/>
            <a:ext cx="1460700" cy="1123500"/>
          </a:xfrm>
          <a:prstGeom prst="rect">
            <a:avLst/>
          </a:prstGeom>
          <a:noFill/>
          <a:ln>
            <a:noFill/>
          </a:ln>
        </p:spPr>
      </p:sp>
      <p:sp>
        <p:nvSpPr>
          <p:cNvPr id="1648" name="Google Shape;1648;p117"/>
          <p:cNvSpPr/>
          <p:nvPr>
            <p:ph idx="4" type="pic"/>
          </p:nvPr>
        </p:nvSpPr>
        <p:spPr>
          <a:xfrm>
            <a:off x="7006600" y="1769375"/>
            <a:ext cx="1460700" cy="1123500"/>
          </a:xfrm>
          <a:prstGeom prst="rect">
            <a:avLst/>
          </a:prstGeom>
          <a:noFill/>
          <a:ln>
            <a:noFill/>
          </a:ln>
        </p:spPr>
      </p:sp>
      <p:sp>
        <p:nvSpPr>
          <p:cNvPr id="1649" name="Google Shape;1649;p117"/>
          <p:cNvSpPr/>
          <p:nvPr>
            <p:ph idx="5" type="pic"/>
          </p:nvPr>
        </p:nvSpPr>
        <p:spPr>
          <a:xfrm>
            <a:off x="5221200" y="3209550"/>
            <a:ext cx="1460700" cy="1123500"/>
          </a:xfrm>
          <a:prstGeom prst="rect">
            <a:avLst/>
          </a:prstGeom>
          <a:noFill/>
          <a:ln>
            <a:noFill/>
          </a:ln>
        </p:spPr>
      </p:sp>
      <p:sp>
        <p:nvSpPr>
          <p:cNvPr id="1650" name="Google Shape;1650;p117"/>
          <p:cNvSpPr/>
          <p:nvPr>
            <p:ph idx="6" type="pic"/>
          </p:nvPr>
        </p:nvSpPr>
        <p:spPr>
          <a:xfrm>
            <a:off x="7006600" y="3209550"/>
            <a:ext cx="1460700" cy="1123500"/>
          </a:xfrm>
          <a:prstGeom prst="rect">
            <a:avLst/>
          </a:prstGeom>
          <a:noFill/>
          <a:ln>
            <a:noFill/>
          </a:ln>
        </p:spPr>
      </p:sp>
      <p:grpSp>
        <p:nvGrpSpPr>
          <p:cNvPr id="1651" name="Google Shape;1651;p117"/>
          <p:cNvGrpSpPr/>
          <p:nvPr/>
        </p:nvGrpSpPr>
        <p:grpSpPr>
          <a:xfrm>
            <a:off x="8648263" y="4659742"/>
            <a:ext cx="313719" cy="338062"/>
            <a:chOff x="3976677" y="2333625"/>
            <a:chExt cx="876309" cy="944307"/>
          </a:xfrm>
        </p:grpSpPr>
        <p:sp>
          <p:nvSpPr>
            <p:cNvPr id="1652" name="Google Shape;1652;p117"/>
            <p:cNvSpPr/>
            <p:nvPr/>
          </p:nvSpPr>
          <p:spPr>
            <a:xfrm>
              <a:off x="4035170" y="3055143"/>
              <a:ext cx="193738" cy="222789"/>
            </a:xfrm>
            <a:custGeom>
              <a:rect b="b" l="l" r="r" t="t"/>
              <a:pathLst>
                <a:path extrusionOk="0" h="222789" w="193738">
                  <a:moveTo>
                    <a:pt x="0" y="0"/>
                  </a:moveTo>
                  <a:lnTo>
                    <a:pt x="0" y="222790"/>
                  </a:lnTo>
                  <a:lnTo>
                    <a:pt x="193739" y="110966"/>
                  </a:lnTo>
                  <a:cubicBezTo>
                    <a:pt x="119253" y="94869"/>
                    <a:pt x="51626" y="56102"/>
                    <a:pt x="0" y="0"/>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653" name="Google Shape;1653;p117"/>
            <p:cNvSpPr/>
            <p:nvPr/>
          </p:nvSpPr>
          <p:spPr>
            <a:xfrm>
              <a:off x="4035170" y="2333625"/>
              <a:ext cx="192309" cy="221456"/>
            </a:xfrm>
            <a:custGeom>
              <a:rect b="b" l="l" r="r" t="t"/>
              <a:pathLst>
                <a:path extrusionOk="0" h="221456" w="192309">
                  <a:moveTo>
                    <a:pt x="192310" y="110871"/>
                  </a:moveTo>
                  <a:lnTo>
                    <a:pt x="0" y="0"/>
                  </a:lnTo>
                  <a:lnTo>
                    <a:pt x="0" y="221456"/>
                  </a:lnTo>
                  <a:cubicBezTo>
                    <a:pt x="51340" y="165830"/>
                    <a:pt x="118396" y="127254"/>
                    <a:pt x="192310" y="110776"/>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654" name="Google Shape;1654;p117"/>
            <p:cNvSpPr/>
            <p:nvPr/>
          </p:nvSpPr>
          <p:spPr>
            <a:xfrm>
              <a:off x="4658772" y="2693955"/>
              <a:ext cx="194214" cy="223932"/>
            </a:xfrm>
            <a:custGeom>
              <a:rect b="b" l="l" r="r" t="t"/>
              <a:pathLst>
                <a:path extrusionOk="0" h="223932" w="194214">
                  <a:moveTo>
                    <a:pt x="194215" y="111823"/>
                  </a:moveTo>
                  <a:lnTo>
                    <a:pt x="571" y="0"/>
                  </a:lnTo>
                  <a:cubicBezTo>
                    <a:pt x="23527" y="72962"/>
                    <a:pt x="23336" y="151162"/>
                    <a:pt x="0" y="223933"/>
                  </a:cubicBezTo>
                  <a:lnTo>
                    <a:pt x="194215" y="111823"/>
                  </a:ln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655" name="Google Shape;1655;p117"/>
            <p:cNvSpPr/>
            <p:nvPr/>
          </p:nvSpPr>
          <p:spPr>
            <a:xfrm>
              <a:off x="4162710" y="2473071"/>
              <a:ext cx="213931" cy="38194"/>
            </a:xfrm>
            <a:custGeom>
              <a:rect b="b" l="l" r="r" t="t"/>
              <a:pathLst>
                <a:path extrusionOk="0" h="38194" w="213931">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656" name="Google Shape;1656;p117"/>
            <p:cNvSpPr/>
            <p:nvPr/>
          </p:nvSpPr>
          <p:spPr>
            <a:xfrm>
              <a:off x="4190237" y="2747390"/>
              <a:ext cx="341566" cy="205551"/>
            </a:xfrm>
            <a:custGeom>
              <a:rect b="b" l="l" r="r" t="t"/>
              <a:pathLst>
                <a:path extrusionOk="0" h="205551" w="341566">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657" name="Google Shape;1657;p117"/>
            <p:cNvSpPr/>
            <p:nvPr/>
          </p:nvSpPr>
          <p:spPr>
            <a:xfrm>
              <a:off x="3976677" y="2590990"/>
              <a:ext cx="162696" cy="448246"/>
            </a:xfrm>
            <a:custGeom>
              <a:rect b="b" l="l" r="r" t="t"/>
              <a:pathLst>
                <a:path extrusionOk="0" h="448246" w="162696">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658" name="Google Shape;1658;p117"/>
            <p:cNvSpPr/>
            <p:nvPr/>
          </p:nvSpPr>
          <p:spPr>
            <a:xfrm>
              <a:off x="4326349" y="2646711"/>
              <a:ext cx="159924" cy="112999"/>
            </a:xfrm>
            <a:custGeom>
              <a:rect b="b" l="l" r="r" t="t"/>
              <a:pathLst>
                <a:path extrusionOk="0" h="112999" w="159924">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659" name="Google Shape;1659;p117"/>
            <p:cNvSpPr/>
            <p:nvPr/>
          </p:nvSpPr>
          <p:spPr>
            <a:xfrm>
              <a:off x="4323301" y="2511614"/>
              <a:ext cx="173545" cy="83757"/>
            </a:xfrm>
            <a:custGeom>
              <a:rect b="b" l="l" r="r" t="t"/>
              <a:pathLst>
                <a:path extrusionOk="0" h="83757" w="173545">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660" name="Google Shape;1660;p117"/>
            <p:cNvSpPr/>
            <p:nvPr/>
          </p:nvSpPr>
          <p:spPr>
            <a:xfrm>
              <a:off x="4108132" y="2918650"/>
              <a:ext cx="426243" cy="216666"/>
            </a:xfrm>
            <a:custGeom>
              <a:rect b="b" l="l" r="r" t="t"/>
              <a:pathLst>
                <a:path extrusionOk="0" h="216666" w="426243">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661" name="Google Shape;1661;p117"/>
            <p:cNvSpPr/>
            <p:nvPr/>
          </p:nvSpPr>
          <p:spPr>
            <a:xfrm>
              <a:off x="4452841" y="2585466"/>
              <a:ext cx="90501" cy="139636"/>
            </a:xfrm>
            <a:custGeom>
              <a:rect b="b" l="l" r="r" t="t"/>
              <a:pathLst>
                <a:path extrusionOk="0" h="139636" w="90501">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662" name="Google Shape;1662;p117"/>
            <p:cNvSpPr/>
            <p:nvPr/>
          </p:nvSpPr>
          <p:spPr>
            <a:xfrm>
              <a:off x="4535518" y="2643854"/>
              <a:ext cx="69898" cy="229933"/>
            </a:xfrm>
            <a:custGeom>
              <a:rect b="b" l="l" r="r" t="t"/>
              <a:pathLst>
                <a:path extrusionOk="0" h="229933" w="69898">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663" name="Google Shape;1663;p117"/>
            <p:cNvSpPr/>
            <p:nvPr/>
          </p:nvSpPr>
          <p:spPr>
            <a:xfrm>
              <a:off x="4270995" y="2555652"/>
              <a:ext cx="120696" cy="135921"/>
            </a:xfrm>
            <a:custGeom>
              <a:rect b="b" l="l" r="r" t="t"/>
              <a:pathLst>
                <a:path extrusionOk="0" h="135921" w="120696">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664" name="Google Shape;1664;p117"/>
            <p:cNvSpPr/>
            <p:nvPr/>
          </p:nvSpPr>
          <p:spPr>
            <a:xfrm>
              <a:off x="4568665" y="2778061"/>
              <a:ext cx="70418" cy="231362"/>
            </a:xfrm>
            <a:custGeom>
              <a:rect b="b" l="l" r="r" t="t"/>
              <a:pathLst>
                <a:path extrusionOk="0" h="231362" w="70418">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665" name="Google Shape;1665;p117"/>
            <p:cNvSpPr/>
            <p:nvPr/>
          </p:nvSpPr>
          <p:spPr>
            <a:xfrm>
              <a:off x="4084604" y="2536316"/>
              <a:ext cx="186595" cy="320612"/>
            </a:xfrm>
            <a:custGeom>
              <a:rect b="b" l="l" r="r" t="t"/>
              <a:pathLst>
                <a:path extrusionOk="0" h="320612" w="186595">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grpSp>
      <p:sp>
        <p:nvSpPr>
          <p:cNvPr id="1666" name="Google Shape;1666;p117"/>
          <p:cNvSpPr txBox="1"/>
          <p:nvPr/>
        </p:nvSpPr>
        <p:spPr>
          <a:xfrm>
            <a:off x="0" y="4969700"/>
            <a:ext cx="351900" cy="1833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fld id="{00000000-1234-1234-1234-123412341234}" type="slidenum">
              <a:rPr lang="en" sz="700">
                <a:solidFill>
                  <a:srgbClr val="FFFFFF"/>
                </a:solidFill>
                <a:latin typeface="Open Sans"/>
                <a:ea typeface="Open Sans"/>
                <a:cs typeface="Open Sans"/>
                <a:sym typeface="Open Sans"/>
              </a:rPr>
              <a:t>‹#›</a:t>
            </a:fld>
            <a:endParaRPr sz="700">
              <a:solidFill>
                <a:srgbClr val="FFFFFF"/>
              </a:solidFill>
              <a:latin typeface="Open Sans"/>
              <a:ea typeface="Open Sans"/>
              <a:cs typeface="Open Sans"/>
              <a:sym typeface="Open Sans"/>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6 - Content and Image - 4 - Grey A">
  <p:cSld name="CUSTOM_4_2_7_1_1_1_1_2">
    <p:bg>
      <p:bgPr>
        <a:solidFill>
          <a:schemeClr val="lt2"/>
        </a:solidFill>
      </p:bgPr>
    </p:bg>
    <p:spTree>
      <p:nvGrpSpPr>
        <p:cNvPr id="1667" name="Shape 1667"/>
        <p:cNvGrpSpPr/>
        <p:nvPr/>
      </p:nvGrpSpPr>
      <p:grpSpPr>
        <a:xfrm>
          <a:off x="0" y="0"/>
          <a:ext cx="0" cy="0"/>
          <a:chOff x="0" y="0"/>
          <a:chExt cx="0" cy="0"/>
        </a:xfrm>
      </p:grpSpPr>
      <p:sp>
        <p:nvSpPr>
          <p:cNvPr id="1668" name="Google Shape;1668;p118"/>
          <p:cNvSpPr txBox="1"/>
          <p:nvPr>
            <p:ph type="title"/>
          </p:nvPr>
        </p:nvSpPr>
        <p:spPr>
          <a:xfrm>
            <a:off x="676650" y="0"/>
            <a:ext cx="7790700" cy="1289400"/>
          </a:xfrm>
          <a:prstGeom prst="rect">
            <a:avLst/>
          </a:prstGeom>
          <a:noFill/>
        </p:spPr>
        <p:txBody>
          <a:bodyPr anchorCtr="0" anchor="b" bIns="182875" lIns="0" spcFirstLastPara="1" rIns="0" wrap="square" tIns="91425">
            <a:noAutofit/>
          </a:bodyPr>
          <a:lstStyle>
            <a:lvl1pPr lvl="0" rtl="0">
              <a:spcBef>
                <a:spcPts val="0"/>
              </a:spcBef>
              <a:spcAft>
                <a:spcPts val="0"/>
              </a:spcAft>
              <a:buSzPts val="3200"/>
              <a:buNone/>
              <a:defRPr sz="3200"/>
            </a:lvl1pPr>
            <a:lvl2pPr lvl="1"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2pPr>
            <a:lvl3pPr lvl="2"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3pPr>
            <a:lvl4pPr lvl="3"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4pPr>
            <a:lvl5pPr lvl="4"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5pPr>
            <a:lvl6pPr lvl="5"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6pPr>
            <a:lvl7pPr lvl="6"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7pPr>
            <a:lvl8pPr lvl="7"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8pPr>
            <a:lvl9pPr lvl="8"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9pPr>
          </a:lstStyle>
          <a:p/>
        </p:txBody>
      </p:sp>
      <p:sp>
        <p:nvSpPr>
          <p:cNvPr id="1669" name="Google Shape;1669;p118"/>
          <p:cNvSpPr txBox="1"/>
          <p:nvPr>
            <p:ph idx="1" type="subTitle"/>
          </p:nvPr>
        </p:nvSpPr>
        <p:spPr>
          <a:xfrm>
            <a:off x="676650" y="1449300"/>
            <a:ext cx="7790700" cy="320100"/>
          </a:xfrm>
          <a:prstGeom prst="rect">
            <a:avLst/>
          </a:prstGeom>
          <a:noFill/>
        </p:spPr>
        <p:txBody>
          <a:bodyPr anchorCtr="0" anchor="t" bIns="0" lIns="0" spcFirstLastPara="1" rIns="320025" wrap="square" tIns="0">
            <a:noAutofit/>
          </a:bodyPr>
          <a:lstStyle>
            <a:lvl1pPr lvl="0" rtl="0">
              <a:spcBef>
                <a:spcPts val="0"/>
              </a:spcBef>
              <a:spcAft>
                <a:spcPts val="0"/>
              </a:spcAft>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670" name="Google Shape;1670;p118"/>
          <p:cNvSpPr txBox="1"/>
          <p:nvPr>
            <p:ph idx="2" type="body"/>
          </p:nvPr>
        </p:nvSpPr>
        <p:spPr>
          <a:xfrm>
            <a:off x="676500" y="1769375"/>
            <a:ext cx="3895500" cy="2720100"/>
          </a:xfrm>
          <a:prstGeom prst="rect">
            <a:avLst/>
          </a:prstGeom>
        </p:spPr>
        <p:txBody>
          <a:bodyPr anchorCtr="0" anchor="t" bIns="91425" lIns="0" spcFirstLastPara="1" rIns="91425" wrap="square" tIns="91425">
            <a:noAutofit/>
          </a:bodyPr>
          <a:lstStyle>
            <a:lvl1pPr indent="-317500" lvl="0" marL="457200" rtl="0">
              <a:lnSpc>
                <a:spcPct val="100000"/>
              </a:lnSpc>
              <a:spcBef>
                <a:spcPts val="0"/>
              </a:spcBef>
              <a:spcAft>
                <a:spcPts val="0"/>
              </a:spcAft>
              <a:buSzPts val="1400"/>
              <a:buChar char="●"/>
              <a:defRPr sz="1400"/>
            </a:lvl1pPr>
            <a:lvl2pPr indent="-317500" lvl="1" marL="914400" rtl="0">
              <a:lnSpc>
                <a:spcPct val="100000"/>
              </a:lnSpc>
              <a:spcBef>
                <a:spcPts val="500"/>
              </a:spcBef>
              <a:spcAft>
                <a:spcPts val="0"/>
              </a:spcAft>
              <a:buSzPts val="1400"/>
              <a:buChar char="●"/>
              <a:defRPr/>
            </a:lvl2pPr>
            <a:lvl3pPr indent="-317500" lvl="2" marL="1371600" rtl="0">
              <a:lnSpc>
                <a:spcPct val="100000"/>
              </a:lnSpc>
              <a:spcBef>
                <a:spcPts val="500"/>
              </a:spcBef>
              <a:spcAft>
                <a:spcPts val="0"/>
              </a:spcAft>
              <a:buSzPts val="1400"/>
              <a:buChar char="■"/>
              <a:defRPr/>
            </a:lvl3pPr>
            <a:lvl4pPr indent="-317500" lvl="3" marL="1828800" rtl="0">
              <a:lnSpc>
                <a:spcPct val="100000"/>
              </a:lnSpc>
              <a:spcBef>
                <a:spcPts val="500"/>
              </a:spcBef>
              <a:spcAft>
                <a:spcPts val="0"/>
              </a:spcAft>
              <a:buSzPts val="1400"/>
              <a:buChar char="●"/>
              <a:defRPr/>
            </a:lvl4pPr>
            <a:lvl5pPr indent="-317500" lvl="4" marL="2286000" rtl="0">
              <a:lnSpc>
                <a:spcPct val="100000"/>
              </a:lnSpc>
              <a:spcBef>
                <a:spcPts val="500"/>
              </a:spcBef>
              <a:spcAft>
                <a:spcPts val="0"/>
              </a:spcAft>
              <a:buSzPts val="1400"/>
              <a:buChar char="○"/>
              <a:defRPr/>
            </a:lvl5pPr>
            <a:lvl6pPr indent="-317500" lvl="5" marL="2743200" rtl="0">
              <a:lnSpc>
                <a:spcPct val="100000"/>
              </a:lnSpc>
              <a:spcBef>
                <a:spcPts val="500"/>
              </a:spcBef>
              <a:spcAft>
                <a:spcPts val="0"/>
              </a:spcAft>
              <a:buSzPts val="1400"/>
              <a:buChar char="■"/>
              <a:defRPr/>
            </a:lvl6pPr>
            <a:lvl7pPr indent="-317500" lvl="6" marL="3200400" rtl="0">
              <a:lnSpc>
                <a:spcPct val="100000"/>
              </a:lnSpc>
              <a:spcBef>
                <a:spcPts val="500"/>
              </a:spcBef>
              <a:spcAft>
                <a:spcPts val="0"/>
              </a:spcAft>
              <a:buSzPts val="1400"/>
              <a:buChar char="●"/>
              <a:defRPr/>
            </a:lvl7pPr>
            <a:lvl8pPr indent="-317500" lvl="7" marL="3657600" rtl="0">
              <a:lnSpc>
                <a:spcPct val="100000"/>
              </a:lnSpc>
              <a:spcBef>
                <a:spcPts val="500"/>
              </a:spcBef>
              <a:spcAft>
                <a:spcPts val="0"/>
              </a:spcAft>
              <a:buSzPts val="1400"/>
              <a:buChar char="○"/>
              <a:defRPr/>
            </a:lvl8pPr>
            <a:lvl9pPr indent="-317500" lvl="8" marL="4114800" rtl="0">
              <a:lnSpc>
                <a:spcPct val="100000"/>
              </a:lnSpc>
              <a:spcBef>
                <a:spcPts val="500"/>
              </a:spcBef>
              <a:spcAft>
                <a:spcPts val="500"/>
              </a:spcAft>
              <a:buSzPts val="1400"/>
              <a:buChar char="■"/>
              <a:defRPr/>
            </a:lvl9pPr>
          </a:lstStyle>
          <a:p/>
        </p:txBody>
      </p:sp>
      <p:sp>
        <p:nvSpPr>
          <p:cNvPr id="1671" name="Google Shape;1671;p118"/>
          <p:cNvSpPr/>
          <p:nvPr>
            <p:ph idx="3" type="pic"/>
          </p:nvPr>
        </p:nvSpPr>
        <p:spPr>
          <a:xfrm>
            <a:off x="5221200" y="1769375"/>
            <a:ext cx="1460700" cy="1123500"/>
          </a:xfrm>
          <a:prstGeom prst="rect">
            <a:avLst/>
          </a:prstGeom>
          <a:noFill/>
          <a:ln>
            <a:noFill/>
          </a:ln>
        </p:spPr>
      </p:sp>
      <p:sp>
        <p:nvSpPr>
          <p:cNvPr id="1672" name="Google Shape;1672;p118"/>
          <p:cNvSpPr/>
          <p:nvPr>
            <p:ph idx="4" type="pic"/>
          </p:nvPr>
        </p:nvSpPr>
        <p:spPr>
          <a:xfrm>
            <a:off x="7006600" y="1769375"/>
            <a:ext cx="1460700" cy="1123500"/>
          </a:xfrm>
          <a:prstGeom prst="rect">
            <a:avLst/>
          </a:prstGeom>
          <a:noFill/>
          <a:ln>
            <a:noFill/>
          </a:ln>
        </p:spPr>
      </p:sp>
      <p:sp>
        <p:nvSpPr>
          <p:cNvPr id="1673" name="Google Shape;1673;p118"/>
          <p:cNvSpPr/>
          <p:nvPr>
            <p:ph idx="5" type="pic"/>
          </p:nvPr>
        </p:nvSpPr>
        <p:spPr>
          <a:xfrm>
            <a:off x="5221200" y="3209550"/>
            <a:ext cx="1460700" cy="1123500"/>
          </a:xfrm>
          <a:prstGeom prst="rect">
            <a:avLst/>
          </a:prstGeom>
          <a:noFill/>
          <a:ln>
            <a:noFill/>
          </a:ln>
        </p:spPr>
      </p:sp>
      <p:sp>
        <p:nvSpPr>
          <p:cNvPr id="1674" name="Google Shape;1674;p118"/>
          <p:cNvSpPr/>
          <p:nvPr>
            <p:ph idx="6" type="pic"/>
          </p:nvPr>
        </p:nvSpPr>
        <p:spPr>
          <a:xfrm>
            <a:off x="7006600" y="3209550"/>
            <a:ext cx="1460700" cy="1123500"/>
          </a:xfrm>
          <a:prstGeom prst="rect">
            <a:avLst/>
          </a:prstGeom>
          <a:noFill/>
          <a:ln>
            <a:noFill/>
          </a:ln>
        </p:spPr>
      </p:sp>
      <p:grpSp>
        <p:nvGrpSpPr>
          <p:cNvPr id="1675" name="Google Shape;1675;p118"/>
          <p:cNvGrpSpPr/>
          <p:nvPr/>
        </p:nvGrpSpPr>
        <p:grpSpPr>
          <a:xfrm>
            <a:off x="8648263" y="4659742"/>
            <a:ext cx="313719" cy="338062"/>
            <a:chOff x="3976677" y="2333625"/>
            <a:chExt cx="876309" cy="944307"/>
          </a:xfrm>
        </p:grpSpPr>
        <p:sp>
          <p:nvSpPr>
            <p:cNvPr id="1676" name="Google Shape;1676;p118"/>
            <p:cNvSpPr/>
            <p:nvPr/>
          </p:nvSpPr>
          <p:spPr>
            <a:xfrm>
              <a:off x="4035170" y="3055143"/>
              <a:ext cx="193738" cy="222789"/>
            </a:xfrm>
            <a:custGeom>
              <a:rect b="b" l="l" r="r" t="t"/>
              <a:pathLst>
                <a:path extrusionOk="0" h="222789" w="193738">
                  <a:moveTo>
                    <a:pt x="0" y="0"/>
                  </a:moveTo>
                  <a:lnTo>
                    <a:pt x="0" y="222790"/>
                  </a:lnTo>
                  <a:lnTo>
                    <a:pt x="193739" y="110966"/>
                  </a:lnTo>
                  <a:cubicBezTo>
                    <a:pt x="119253" y="94869"/>
                    <a:pt x="51626" y="56102"/>
                    <a:pt x="0" y="0"/>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677" name="Google Shape;1677;p118"/>
            <p:cNvSpPr/>
            <p:nvPr/>
          </p:nvSpPr>
          <p:spPr>
            <a:xfrm>
              <a:off x="4035170" y="2333625"/>
              <a:ext cx="192309" cy="221456"/>
            </a:xfrm>
            <a:custGeom>
              <a:rect b="b" l="l" r="r" t="t"/>
              <a:pathLst>
                <a:path extrusionOk="0" h="221456" w="192309">
                  <a:moveTo>
                    <a:pt x="192310" y="110871"/>
                  </a:moveTo>
                  <a:lnTo>
                    <a:pt x="0" y="0"/>
                  </a:lnTo>
                  <a:lnTo>
                    <a:pt x="0" y="221456"/>
                  </a:lnTo>
                  <a:cubicBezTo>
                    <a:pt x="51340" y="165830"/>
                    <a:pt x="118396" y="127254"/>
                    <a:pt x="192310" y="110776"/>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678" name="Google Shape;1678;p118"/>
            <p:cNvSpPr/>
            <p:nvPr/>
          </p:nvSpPr>
          <p:spPr>
            <a:xfrm>
              <a:off x="4658772" y="2693955"/>
              <a:ext cx="194214" cy="223932"/>
            </a:xfrm>
            <a:custGeom>
              <a:rect b="b" l="l" r="r" t="t"/>
              <a:pathLst>
                <a:path extrusionOk="0" h="223932" w="194214">
                  <a:moveTo>
                    <a:pt x="194215" y="111823"/>
                  </a:moveTo>
                  <a:lnTo>
                    <a:pt x="571" y="0"/>
                  </a:lnTo>
                  <a:cubicBezTo>
                    <a:pt x="23527" y="72962"/>
                    <a:pt x="23336" y="151162"/>
                    <a:pt x="0" y="223933"/>
                  </a:cubicBezTo>
                  <a:lnTo>
                    <a:pt x="194215" y="111823"/>
                  </a:ln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679" name="Google Shape;1679;p118"/>
            <p:cNvSpPr/>
            <p:nvPr/>
          </p:nvSpPr>
          <p:spPr>
            <a:xfrm>
              <a:off x="4162710" y="2473071"/>
              <a:ext cx="213931" cy="38194"/>
            </a:xfrm>
            <a:custGeom>
              <a:rect b="b" l="l" r="r" t="t"/>
              <a:pathLst>
                <a:path extrusionOk="0" h="38194" w="213931">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680" name="Google Shape;1680;p118"/>
            <p:cNvSpPr/>
            <p:nvPr/>
          </p:nvSpPr>
          <p:spPr>
            <a:xfrm>
              <a:off x="4190237" y="2747390"/>
              <a:ext cx="341566" cy="205551"/>
            </a:xfrm>
            <a:custGeom>
              <a:rect b="b" l="l" r="r" t="t"/>
              <a:pathLst>
                <a:path extrusionOk="0" h="205551" w="341566">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681" name="Google Shape;1681;p118"/>
            <p:cNvSpPr/>
            <p:nvPr/>
          </p:nvSpPr>
          <p:spPr>
            <a:xfrm>
              <a:off x="3976677" y="2590990"/>
              <a:ext cx="162696" cy="448246"/>
            </a:xfrm>
            <a:custGeom>
              <a:rect b="b" l="l" r="r" t="t"/>
              <a:pathLst>
                <a:path extrusionOk="0" h="448246" w="162696">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682" name="Google Shape;1682;p118"/>
            <p:cNvSpPr/>
            <p:nvPr/>
          </p:nvSpPr>
          <p:spPr>
            <a:xfrm>
              <a:off x="4326349" y="2646711"/>
              <a:ext cx="159924" cy="112999"/>
            </a:xfrm>
            <a:custGeom>
              <a:rect b="b" l="l" r="r" t="t"/>
              <a:pathLst>
                <a:path extrusionOk="0" h="112999" w="159924">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683" name="Google Shape;1683;p118"/>
            <p:cNvSpPr/>
            <p:nvPr/>
          </p:nvSpPr>
          <p:spPr>
            <a:xfrm>
              <a:off x="4323301" y="2511614"/>
              <a:ext cx="173545" cy="83757"/>
            </a:xfrm>
            <a:custGeom>
              <a:rect b="b" l="l" r="r" t="t"/>
              <a:pathLst>
                <a:path extrusionOk="0" h="83757" w="173545">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684" name="Google Shape;1684;p118"/>
            <p:cNvSpPr/>
            <p:nvPr/>
          </p:nvSpPr>
          <p:spPr>
            <a:xfrm>
              <a:off x="4108132" y="2918650"/>
              <a:ext cx="426243" cy="216666"/>
            </a:xfrm>
            <a:custGeom>
              <a:rect b="b" l="l" r="r" t="t"/>
              <a:pathLst>
                <a:path extrusionOk="0" h="216666" w="426243">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685" name="Google Shape;1685;p118"/>
            <p:cNvSpPr/>
            <p:nvPr/>
          </p:nvSpPr>
          <p:spPr>
            <a:xfrm>
              <a:off x="4452841" y="2585466"/>
              <a:ext cx="90501" cy="139636"/>
            </a:xfrm>
            <a:custGeom>
              <a:rect b="b" l="l" r="r" t="t"/>
              <a:pathLst>
                <a:path extrusionOk="0" h="139636" w="90501">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686" name="Google Shape;1686;p118"/>
            <p:cNvSpPr/>
            <p:nvPr/>
          </p:nvSpPr>
          <p:spPr>
            <a:xfrm>
              <a:off x="4535518" y="2643854"/>
              <a:ext cx="69898" cy="229933"/>
            </a:xfrm>
            <a:custGeom>
              <a:rect b="b" l="l" r="r" t="t"/>
              <a:pathLst>
                <a:path extrusionOk="0" h="229933" w="69898">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687" name="Google Shape;1687;p118"/>
            <p:cNvSpPr/>
            <p:nvPr/>
          </p:nvSpPr>
          <p:spPr>
            <a:xfrm>
              <a:off x="4270995" y="2555652"/>
              <a:ext cx="120696" cy="135921"/>
            </a:xfrm>
            <a:custGeom>
              <a:rect b="b" l="l" r="r" t="t"/>
              <a:pathLst>
                <a:path extrusionOk="0" h="135921" w="120696">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688" name="Google Shape;1688;p118"/>
            <p:cNvSpPr/>
            <p:nvPr/>
          </p:nvSpPr>
          <p:spPr>
            <a:xfrm>
              <a:off x="4568665" y="2778061"/>
              <a:ext cx="70418" cy="231362"/>
            </a:xfrm>
            <a:custGeom>
              <a:rect b="b" l="l" r="r" t="t"/>
              <a:pathLst>
                <a:path extrusionOk="0" h="231362" w="70418">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689" name="Google Shape;1689;p118"/>
            <p:cNvSpPr/>
            <p:nvPr/>
          </p:nvSpPr>
          <p:spPr>
            <a:xfrm>
              <a:off x="4084604" y="2536316"/>
              <a:ext cx="186595" cy="320612"/>
            </a:xfrm>
            <a:custGeom>
              <a:rect b="b" l="l" r="r" t="t"/>
              <a:pathLst>
                <a:path extrusionOk="0" h="320612" w="186595">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grpSp>
      <p:sp>
        <p:nvSpPr>
          <p:cNvPr id="1690" name="Google Shape;1690;p118"/>
          <p:cNvSpPr txBox="1"/>
          <p:nvPr/>
        </p:nvSpPr>
        <p:spPr>
          <a:xfrm>
            <a:off x="0" y="4969700"/>
            <a:ext cx="351900" cy="1833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fld id="{00000000-1234-1234-1234-123412341234}" type="slidenum">
              <a:rPr lang="en" sz="700">
                <a:solidFill>
                  <a:schemeClr val="accent1"/>
                </a:solidFill>
                <a:latin typeface="Open Sans"/>
                <a:ea typeface="Open Sans"/>
                <a:cs typeface="Open Sans"/>
                <a:sym typeface="Open Sans"/>
              </a:rPr>
              <a:t>‹#›</a:t>
            </a:fld>
            <a:endParaRPr sz="700">
              <a:solidFill>
                <a:schemeClr val="accent1"/>
              </a:solidFill>
              <a:latin typeface="Open Sans"/>
              <a:ea typeface="Open Sans"/>
              <a:cs typeface="Open Sans"/>
              <a:sym typeface="Open Sans"/>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6 - Content and Image - 4 - Blue B">
  <p:cSld name="CUSTOM_4_2_7_1_1_1_1_3_1">
    <p:bg>
      <p:bgPr>
        <a:solidFill>
          <a:srgbClr val="217CBB"/>
        </a:solidFill>
      </p:bgPr>
    </p:bg>
    <p:spTree>
      <p:nvGrpSpPr>
        <p:cNvPr id="1691" name="Shape 1691"/>
        <p:cNvGrpSpPr/>
        <p:nvPr/>
      </p:nvGrpSpPr>
      <p:grpSpPr>
        <a:xfrm>
          <a:off x="0" y="0"/>
          <a:ext cx="0" cy="0"/>
          <a:chOff x="0" y="0"/>
          <a:chExt cx="0" cy="0"/>
        </a:xfrm>
      </p:grpSpPr>
      <p:sp>
        <p:nvSpPr>
          <p:cNvPr id="1692" name="Google Shape;1692;p119"/>
          <p:cNvSpPr txBox="1"/>
          <p:nvPr>
            <p:ph type="title"/>
          </p:nvPr>
        </p:nvSpPr>
        <p:spPr>
          <a:xfrm>
            <a:off x="676650" y="0"/>
            <a:ext cx="7790700" cy="1289400"/>
          </a:xfrm>
          <a:prstGeom prst="rect">
            <a:avLst/>
          </a:prstGeom>
          <a:noFill/>
        </p:spPr>
        <p:txBody>
          <a:bodyPr anchorCtr="0" anchor="b" bIns="182875" lIns="0" spcFirstLastPara="1" rIns="0" wrap="square" tIns="91425">
            <a:noAutofit/>
          </a:bodyPr>
          <a:lstStyle>
            <a:lvl1pPr lvl="0" rtl="0" algn="ctr">
              <a:spcBef>
                <a:spcPts val="0"/>
              </a:spcBef>
              <a:spcAft>
                <a:spcPts val="0"/>
              </a:spcAft>
              <a:buClr>
                <a:schemeClr val="lt1"/>
              </a:buClr>
              <a:buSzPts val="3200"/>
              <a:buNone/>
              <a:defRPr sz="3200">
                <a:solidFill>
                  <a:schemeClr val="lt1"/>
                </a:solidFill>
              </a:defRPr>
            </a:lvl1pPr>
            <a:lvl2pPr lvl="1" rtl="0" algn="ctr">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rtl="0" algn="ctr">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rtl="0" algn="ctr">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rtl="0" algn="ctr">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rtl="0" algn="ctr">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rtl="0" algn="ctr">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rtl="0" algn="ctr">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rtl="0" algn="ctr">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p:txBody>
      </p:sp>
      <p:grpSp>
        <p:nvGrpSpPr>
          <p:cNvPr id="1693" name="Google Shape;1693;p119"/>
          <p:cNvGrpSpPr/>
          <p:nvPr/>
        </p:nvGrpSpPr>
        <p:grpSpPr>
          <a:xfrm>
            <a:off x="8648263" y="4659742"/>
            <a:ext cx="313719" cy="338062"/>
            <a:chOff x="3976677" y="2333625"/>
            <a:chExt cx="876309" cy="944307"/>
          </a:xfrm>
        </p:grpSpPr>
        <p:sp>
          <p:nvSpPr>
            <p:cNvPr id="1694" name="Google Shape;1694;p119"/>
            <p:cNvSpPr/>
            <p:nvPr/>
          </p:nvSpPr>
          <p:spPr>
            <a:xfrm>
              <a:off x="4035170" y="3055143"/>
              <a:ext cx="193738" cy="222789"/>
            </a:xfrm>
            <a:custGeom>
              <a:rect b="b" l="l" r="r" t="t"/>
              <a:pathLst>
                <a:path extrusionOk="0" h="222789" w="193738">
                  <a:moveTo>
                    <a:pt x="0" y="0"/>
                  </a:moveTo>
                  <a:lnTo>
                    <a:pt x="0" y="222790"/>
                  </a:lnTo>
                  <a:lnTo>
                    <a:pt x="193739" y="110966"/>
                  </a:lnTo>
                  <a:cubicBezTo>
                    <a:pt x="119253" y="94869"/>
                    <a:pt x="51626" y="56102"/>
                    <a:pt x="0" y="0"/>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695" name="Google Shape;1695;p119"/>
            <p:cNvSpPr/>
            <p:nvPr/>
          </p:nvSpPr>
          <p:spPr>
            <a:xfrm>
              <a:off x="4035170" y="2333625"/>
              <a:ext cx="192309" cy="221456"/>
            </a:xfrm>
            <a:custGeom>
              <a:rect b="b" l="l" r="r" t="t"/>
              <a:pathLst>
                <a:path extrusionOk="0" h="221456" w="192309">
                  <a:moveTo>
                    <a:pt x="192310" y="110871"/>
                  </a:moveTo>
                  <a:lnTo>
                    <a:pt x="0" y="0"/>
                  </a:lnTo>
                  <a:lnTo>
                    <a:pt x="0" y="221456"/>
                  </a:lnTo>
                  <a:cubicBezTo>
                    <a:pt x="51340" y="165830"/>
                    <a:pt x="118396" y="127254"/>
                    <a:pt x="192310" y="110776"/>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696" name="Google Shape;1696;p119"/>
            <p:cNvSpPr/>
            <p:nvPr/>
          </p:nvSpPr>
          <p:spPr>
            <a:xfrm>
              <a:off x="4658772" y="2693955"/>
              <a:ext cx="194214" cy="223932"/>
            </a:xfrm>
            <a:custGeom>
              <a:rect b="b" l="l" r="r" t="t"/>
              <a:pathLst>
                <a:path extrusionOk="0" h="223932" w="194214">
                  <a:moveTo>
                    <a:pt x="194215" y="111823"/>
                  </a:moveTo>
                  <a:lnTo>
                    <a:pt x="571" y="0"/>
                  </a:lnTo>
                  <a:cubicBezTo>
                    <a:pt x="23527" y="72962"/>
                    <a:pt x="23336" y="151162"/>
                    <a:pt x="0" y="223933"/>
                  </a:cubicBezTo>
                  <a:lnTo>
                    <a:pt x="194215" y="111823"/>
                  </a:ln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697" name="Google Shape;1697;p119"/>
            <p:cNvSpPr/>
            <p:nvPr/>
          </p:nvSpPr>
          <p:spPr>
            <a:xfrm>
              <a:off x="4162710" y="2473071"/>
              <a:ext cx="213931" cy="38194"/>
            </a:xfrm>
            <a:custGeom>
              <a:rect b="b" l="l" r="r" t="t"/>
              <a:pathLst>
                <a:path extrusionOk="0" h="38194" w="213931">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698" name="Google Shape;1698;p119"/>
            <p:cNvSpPr/>
            <p:nvPr/>
          </p:nvSpPr>
          <p:spPr>
            <a:xfrm>
              <a:off x="4190237" y="2747390"/>
              <a:ext cx="341566" cy="205551"/>
            </a:xfrm>
            <a:custGeom>
              <a:rect b="b" l="l" r="r" t="t"/>
              <a:pathLst>
                <a:path extrusionOk="0" h="205551" w="341566">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699" name="Google Shape;1699;p119"/>
            <p:cNvSpPr/>
            <p:nvPr/>
          </p:nvSpPr>
          <p:spPr>
            <a:xfrm>
              <a:off x="3976677" y="2590990"/>
              <a:ext cx="162696" cy="448246"/>
            </a:xfrm>
            <a:custGeom>
              <a:rect b="b" l="l" r="r" t="t"/>
              <a:pathLst>
                <a:path extrusionOk="0" h="448246" w="162696">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700" name="Google Shape;1700;p119"/>
            <p:cNvSpPr/>
            <p:nvPr/>
          </p:nvSpPr>
          <p:spPr>
            <a:xfrm>
              <a:off x="4326349" y="2646711"/>
              <a:ext cx="159924" cy="112999"/>
            </a:xfrm>
            <a:custGeom>
              <a:rect b="b" l="l" r="r" t="t"/>
              <a:pathLst>
                <a:path extrusionOk="0" h="112999" w="159924">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701" name="Google Shape;1701;p119"/>
            <p:cNvSpPr/>
            <p:nvPr/>
          </p:nvSpPr>
          <p:spPr>
            <a:xfrm>
              <a:off x="4323301" y="2511614"/>
              <a:ext cx="173545" cy="83757"/>
            </a:xfrm>
            <a:custGeom>
              <a:rect b="b" l="l" r="r" t="t"/>
              <a:pathLst>
                <a:path extrusionOk="0" h="83757" w="173545">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702" name="Google Shape;1702;p119"/>
            <p:cNvSpPr/>
            <p:nvPr/>
          </p:nvSpPr>
          <p:spPr>
            <a:xfrm>
              <a:off x="4108132" y="2918650"/>
              <a:ext cx="426243" cy="216666"/>
            </a:xfrm>
            <a:custGeom>
              <a:rect b="b" l="l" r="r" t="t"/>
              <a:pathLst>
                <a:path extrusionOk="0" h="216666" w="426243">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703" name="Google Shape;1703;p119"/>
            <p:cNvSpPr/>
            <p:nvPr/>
          </p:nvSpPr>
          <p:spPr>
            <a:xfrm>
              <a:off x="4452841" y="2585466"/>
              <a:ext cx="90501" cy="139636"/>
            </a:xfrm>
            <a:custGeom>
              <a:rect b="b" l="l" r="r" t="t"/>
              <a:pathLst>
                <a:path extrusionOk="0" h="139636" w="90501">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704" name="Google Shape;1704;p119"/>
            <p:cNvSpPr/>
            <p:nvPr/>
          </p:nvSpPr>
          <p:spPr>
            <a:xfrm>
              <a:off x="4535518" y="2643854"/>
              <a:ext cx="69898" cy="229933"/>
            </a:xfrm>
            <a:custGeom>
              <a:rect b="b" l="l" r="r" t="t"/>
              <a:pathLst>
                <a:path extrusionOk="0" h="229933" w="69898">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705" name="Google Shape;1705;p119"/>
            <p:cNvSpPr/>
            <p:nvPr/>
          </p:nvSpPr>
          <p:spPr>
            <a:xfrm>
              <a:off x="4270995" y="2555652"/>
              <a:ext cx="120696" cy="135921"/>
            </a:xfrm>
            <a:custGeom>
              <a:rect b="b" l="l" r="r" t="t"/>
              <a:pathLst>
                <a:path extrusionOk="0" h="135921" w="120696">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706" name="Google Shape;1706;p119"/>
            <p:cNvSpPr/>
            <p:nvPr/>
          </p:nvSpPr>
          <p:spPr>
            <a:xfrm>
              <a:off x="4568665" y="2778061"/>
              <a:ext cx="70418" cy="231362"/>
            </a:xfrm>
            <a:custGeom>
              <a:rect b="b" l="l" r="r" t="t"/>
              <a:pathLst>
                <a:path extrusionOk="0" h="231362" w="70418">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707" name="Google Shape;1707;p119"/>
            <p:cNvSpPr/>
            <p:nvPr/>
          </p:nvSpPr>
          <p:spPr>
            <a:xfrm>
              <a:off x="4084604" y="2536316"/>
              <a:ext cx="186595" cy="320612"/>
            </a:xfrm>
            <a:custGeom>
              <a:rect b="b" l="l" r="r" t="t"/>
              <a:pathLst>
                <a:path extrusionOk="0" h="320612" w="186595">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grpSp>
      <p:sp>
        <p:nvSpPr>
          <p:cNvPr id="1708" name="Google Shape;1708;p119"/>
          <p:cNvSpPr txBox="1"/>
          <p:nvPr/>
        </p:nvSpPr>
        <p:spPr>
          <a:xfrm>
            <a:off x="0" y="4969700"/>
            <a:ext cx="351900" cy="1833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fld id="{00000000-1234-1234-1234-123412341234}" type="slidenum">
              <a:rPr lang="en" sz="700">
                <a:solidFill>
                  <a:srgbClr val="FFFFFF"/>
                </a:solidFill>
                <a:latin typeface="Open Sans"/>
                <a:ea typeface="Open Sans"/>
                <a:cs typeface="Open Sans"/>
                <a:sym typeface="Open Sans"/>
              </a:rPr>
              <a:t>‹#›</a:t>
            </a:fld>
            <a:endParaRPr sz="700">
              <a:solidFill>
                <a:srgbClr val="FFFFFF"/>
              </a:solidFill>
              <a:latin typeface="Open Sans"/>
              <a:ea typeface="Open Sans"/>
              <a:cs typeface="Open Sans"/>
              <a:sym typeface="Open Sans"/>
            </a:endParaRPr>
          </a:p>
        </p:txBody>
      </p:sp>
      <p:sp>
        <p:nvSpPr>
          <p:cNvPr id="1709" name="Google Shape;1709;p119"/>
          <p:cNvSpPr/>
          <p:nvPr>
            <p:ph idx="2" type="pic"/>
          </p:nvPr>
        </p:nvSpPr>
        <p:spPr>
          <a:xfrm>
            <a:off x="676725" y="1769375"/>
            <a:ext cx="1635000" cy="1635000"/>
          </a:xfrm>
          <a:prstGeom prst="ellipse">
            <a:avLst/>
          </a:prstGeom>
          <a:noFill/>
          <a:ln>
            <a:noFill/>
          </a:ln>
        </p:spPr>
      </p:sp>
      <p:sp>
        <p:nvSpPr>
          <p:cNvPr id="1710" name="Google Shape;1710;p119"/>
          <p:cNvSpPr/>
          <p:nvPr>
            <p:ph idx="3" type="pic"/>
          </p:nvPr>
        </p:nvSpPr>
        <p:spPr>
          <a:xfrm>
            <a:off x="2732525" y="1769375"/>
            <a:ext cx="1635000" cy="1635000"/>
          </a:xfrm>
          <a:prstGeom prst="ellipse">
            <a:avLst/>
          </a:prstGeom>
          <a:noFill/>
          <a:ln>
            <a:noFill/>
          </a:ln>
        </p:spPr>
      </p:sp>
      <p:sp>
        <p:nvSpPr>
          <p:cNvPr id="1711" name="Google Shape;1711;p119"/>
          <p:cNvSpPr/>
          <p:nvPr>
            <p:ph idx="4" type="pic"/>
          </p:nvPr>
        </p:nvSpPr>
        <p:spPr>
          <a:xfrm>
            <a:off x="4788338" y="1769375"/>
            <a:ext cx="1635000" cy="1635000"/>
          </a:xfrm>
          <a:prstGeom prst="ellipse">
            <a:avLst/>
          </a:prstGeom>
          <a:noFill/>
          <a:ln>
            <a:noFill/>
          </a:ln>
        </p:spPr>
      </p:sp>
      <p:sp>
        <p:nvSpPr>
          <p:cNvPr id="1712" name="Google Shape;1712;p119"/>
          <p:cNvSpPr/>
          <p:nvPr>
            <p:ph idx="5" type="pic"/>
          </p:nvPr>
        </p:nvSpPr>
        <p:spPr>
          <a:xfrm>
            <a:off x="6844163" y="1769375"/>
            <a:ext cx="1635000" cy="1635000"/>
          </a:xfrm>
          <a:prstGeom prst="ellipse">
            <a:avLst/>
          </a:prstGeom>
          <a:noFill/>
          <a:ln>
            <a:noFill/>
          </a:ln>
        </p:spPr>
      </p:sp>
      <p:sp>
        <p:nvSpPr>
          <p:cNvPr id="1713" name="Google Shape;1713;p119"/>
          <p:cNvSpPr txBox="1"/>
          <p:nvPr>
            <p:ph idx="1" type="body"/>
          </p:nvPr>
        </p:nvSpPr>
        <p:spPr>
          <a:xfrm>
            <a:off x="676650" y="3726050"/>
            <a:ext cx="1635000" cy="763800"/>
          </a:xfrm>
          <a:prstGeom prst="rect">
            <a:avLst/>
          </a:prstGeom>
        </p:spPr>
        <p:txBody>
          <a:bodyPr anchorCtr="0" anchor="t" bIns="0" lIns="91425" spcFirstLastPara="1" rIns="91425" wrap="square" tIns="91425">
            <a:noAutofit/>
          </a:bodyPr>
          <a:lstStyle>
            <a:lvl1pPr indent="-298450" lvl="0" marL="457200" rtl="0" algn="ctr">
              <a:lnSpc>
                <a:spcPct val="100000"/>
              </a:lnSpc>
              <a:spcBef>
                <a:spcPts val="0"/>
              </a:spcBef>
              <a:spcAft>
                <a:spcPts val="0"/>
              </a:spcAft>
              <a:buClr>
                <a:schemeClr val="lt1"/>
              </a:buClr>
              <a:buSzPts val="1100"/>
              <a:buChar char="●"/>
              <a:defRPr sz="1100">
                <a:solidFill>
                  <a:schemeClr val="lt1"/>
                </a:solidFill>
              </a:defRPr>
            </a:lvl1pPr>
            <a:lvl2pPr indent="-298450" lvl="1" marL="914400" rtl="0" algn="ctr">
              <a:lnSpc>
                <a:spcPct val="100000"/>
              </a:lnSpc>
              <a:spcBef>
                <a:spcPts val="500"/>
              </a:spcBef>
              <a:spcAft>
                <a:spcPts val="0"/>
              </a:spcAft>
              <a:buClr>
                <a:schemeClr val="lt1"/>
              </a:buClr>
              <a:buSzPts val="1100"/>
              <a:buChar char="●"/>
              <a:defRPr sz="1100">
                <a:solidFill>
                  <a:schemeClr val="lt1"/>
                </a:solidFill>
              </a:defRPr>
            </a:lvl2pPr>
            <a:lvl3pPr indent="-298450" lvl="2" marL="1371600" rtl="0" algn="ctr">
              <a:lnSpc>
                <a:spcPct val="100000"/>
              </a:lnSpc>
              <a:spcBef>
                <a:spcPts val="500"/>
              </a:spcBef>
              <a:spcAft>
                <a:spcPts val="0"/>
              </a:spcAft>
              <a:buClr>
                <a:schemeClr val="lt1"/>
              </a:buClr>
              <a:buSzPts val="1100"/>
              <a:buChar char="○"/>
              <a:defRPr sz="1100">
                <a:solidFill>
                  <a:schemeClr val="lt1"/>
                </a:solidFill>
              </a:defRPr>
            </a:lvl3pPr>
            <a:lvl4pPr indent="-298450" lvl="3" marL="1828800" rtl="0" algn="ctr">
              <a:lnSpc>
                <a:spcPct val="100000"/>
              </a:lnSpc>
              <a:spcBef>
                <a:spcPts val="500"/>
              </a:spcBef>
              <a:spcAft>
                <a:spcPts val="0"/>
              </a:spcAft>
              <a:buClr>
                <a:schemeClr val="lt1"/>
              </a:buClr>
              <a:buSzPts val="1100"/>
              <a:buChar char="■"/>
              <a:defRPr sz="1100">
                <a:solidFill>
                  <a:schemeClr val="lt1"/>
                </a:solidFill>
              </a:defRPr>
            </a:lvl4pPr>
            <a:lvl5pPr indent="-298450" lvl="4" marL="2286000" rtl="0" algn="ctr">
              <a:lnSpc>
                <a:spcPct val="100000"/>
              </a:lnSpc>
              <a:spcBef>
                <a:spcPts val="500"/>
              </a:spcBef>
              <a:spcAft>
                <a:spcPts val="0"/>
              </a:spcAft>
              <a:buClr>
                <a:schemeClr val="lt1"/>
              </a:buClr>
              <a:buSzPts val="1100"/>
              <a:buChar char="○"/>
              <a:defRPr sz="1100">
                <a:solidFill>
                  <a:schemeClr val="lt1"/>
                </a:solidFill>
              </a:defRPr>
            </a:lvl5pPr>
            <a:lvl6pPr indent="-298450" lvl="5" marL="2743200" rtl="0" algn="ctr">
              <a:lnSpc>
                <a:spcPct val="100000"/>
              </a:lnSpc>
              <a:spcBef>
                <a:spcPts val="500"/>
              </a:spcBef>
              <a:spcAft>
                <a:spcPts val="0"/>
              </a:spcAft>
              <a:buClr>
                <a:schemeClr val="lt1"/>
              </a:buClr>
              <a:buSzPts val="1100"/>
              <a:buChar char="■"/>
              <a:defRPr sz="1100">
                <a:solidFill>
                  <a:schemeClr val="lt1"/>
                </a:solidFill>
              </a:defRPr>
            </a:lvl6pPr>
            <a:lvl7pPr indent="-298450" lvl="6" marL="3200400" rtl="0" algn="ctr">
              <a:lnSpc>
                <a:spcPct val="100000"/>
              </a:lnSpc>
              <a:spcBef>
                <a:spcPts val="500"/>
              </a:spcBef>
              <a:spcAft>
                <a:spcPts val="0"/>
              </a:spcAft>
              <a:buClr>
                <a:schemeClr val="lt1"/>
              </a:buClr>
              <a:buSzPts val="1100"/>
              <a:buChar char="●"/>
              <a:defRPr sz="1100">
                <a:solidFill>
                  <a:schemeClr val="lt1"/>
                </a:solidFill>
              </a:defRPr>
            </a:lvl7pPr>
            <a:lvl8pPr indent="-298450" lvl="7" marL="3657600" rtl="0" algn="ctr">
              <a:lnSpc>
                <a:spcPct val="100000"/>
              </a:lnSpc>
              <a:spcBef>
                <a:spcPts val="500"/>
              </a:spcBef>
              <a:spcAft>
                <a:spcPts val="0"/>
              </a:spcAft>
              <a:buClr>
                <a:schemeClr val="lt1"/>
              </a:buClr>
              <a:buSzPts val="1100"/>
              <a:buChar char="○"/>
              <a:defRPr sz="1100">
                <a:solidFill>
                  <a:schemeClr val="lt1"/>
                </a:solidFill>
              </a:defRPr>
            </a:lvl8pPr>
            <a:lvl9pPr indent="-298450" lvl="8" marL="4114800" rtl="0" algn="ctr">
              <a:lnSpc>
                <a:spcPct val="100000"/>
              </a:lnSpc>
              <a:spcBef>
                <a:spcPts val="500"/>
              </a:spcBef>
              <a:spcAft>
                <a:spcPts val="500"/>
              </a:spcAft>
              <a:buClr>
                <a:schemeClr val="lt1"/>
              </a:buClr>
              <a:buSzPts val="1100"/>
              <a:buChar char="■"/>
              <a:defRPr sz="1100">
                <a:solidFill>
                  <a:schemeClr val="lt1"/>
                </a:solidFill>
              </a:defRPr>
            </a:lvl9pPr>
          </a:lstStyle>
          <a:p/>
        </p:txBody>
      </p:sp>
      <p:sp>
        <p:nvSpPr>
          <p:cNvPr id="1714" name="Google Shape;1714;p119"/>
          <p:cNvSpPr txBox="1"/>
          <p:nvPr>
            <p:ph idx="6" type="subTitle"/>
          </p:nvPr>
        </p:nvSpPr>
        <p:spPr>
          <a:xfrm>
            <a:off x="676650" y="3404375"/>
            <a:ext cx="1635000" cy="322200"/>
          </a:xfrm>
          <a:prstGeom prst="rect">
            <a:avLst/>
          </a:prstGeom>
        </p:spPr>
        <p:txBody>
          <a:bodyPr anchorCtr="0" anchor="t" bIns="0" lIns="91425" spcFirstLastPara="1" rIns="91425" wrap="square" tIns="91425">
            <a:noAutofit/>
          </a:bodyPr>
          <a:lstStyle>
            <a:lvl1pPr lvl="0" rtl="0" algn="ctr">
              <a:lnSpc>
                <a:spcPct val="100000"/>
              </a:lnSpc>
              <a:spcBef>
                <a:spcPts val="0"/>
              </a:spcBef>
              <a:spcAft>
                <a:spcPts val="0"/>
              </a:spcAft>
              <a:buClr>
                <a:schemeClr val="lt1"/>
              </a:buClr>
              <a:buSzPts val="1100"/>
              <a:buNone/>
              <a:defRPr b="1" sz="1100">
                <a:solidFill>
                  <a:schemeClr val="lt1"/>
                </a:solidFill>
              </a:defRPr>
            </a:lvl1pPr>
            <a:lvl2pPr lvl="1" rtl="0" algn="ctr">
              <a:lnSpc>
                <a:spcPct val="100000"/>
              </a:lnSpc>
              <a:spcBef>
                <a:spcPts val="0"/>
              </a:spcBef>
              <a:spcAft>
                <a:spcPts val="0"/>
              </a:spcAft>
              <a:buClr>
                <a:schemeClr val="lt1"/>
              </a:buClr>
              <a:buSzPts val="1400"/>
              <a:buNone/>
              <a:defRPr b="1">
                <a:solidFill>
                  <a:schemeClr val="lt1"/>
                </a:solidFill>
              </a:defRPr>
            </a:lvl2pPr>
            <a:lvl3pPr lvl="2" rtl="0" algn="ctr">
              <a:lnSpc>
                <a:spcPct val="100000"/>
              </a:lnSpc>
              <a:spcBef>
                <a:spcPts val="0"/>
              </a:spcBef>
              <a:spcAft>
                <a:spcPts val="0"/>
              </a:spcAft>
              <a:buClr>
                <a:schemeClr val="lt1"/>
              </a:buClr>
              <a:buSzPts val="1400"/>
              <a:buNone/>
              <a:defRPr b="1">
                <a:solidFill>
                  <a:schemeClr val="lt1"/>
                </a:solidFill>
              </a:defRPr>
            </a:lvl3pPr>
            <a:lvl4pPr lvl="3" rtl="0" algn="ctr">
              <a:lnSpc>
                <a:spcPct val="100000"/>
              </a:lnSpc>
              <a:spcBef>
                <a:spcPts val="0"/>
              </a:spcBef>
              <a:spcAft>
                <a:spcPts val="0"/>
              </a:spcAft>
              <a:buClr>
                <a:schemeClr val="lt1"/>
              </a:buClr>
              <a:buSzPts val="1400"/>
              <a:buNone/>
              <a:defRPr b="1">
                <a:solidFill>
                  <a:schemeClr val="lt1"/>
                </a:solidFill>
              </a:defRPr>
            </a:lvl4pPr>
            <a:lvl5pPr lvl="4" rtl="0" algn="ctr">
              <a:lnSpc>
                <a:spcPct val="100000"/>
              </a:lnSpc>
              <a:spcBef>
                <a:spcPts val="0"/>
              </a:spcBef>
              <a:spcAft>
                <a:spcPts val="0"/>
              </a:spcAft>
              <a:buClr>
                <a:schemeClr val="lt1"/>
              </a:buClr>
              <a:buSzPts val="1400"/>
              <a:buNone/>
              <a:defRPr b="1">
                <a:solidFill>
                  <a:schemeClr val="lt1"/>
                </a:solidFill>
              </a:defRPr>
            </a:lvl5pPr>
            <a:lvl6pPr lvl="5" rtl="0" algn="ctr">
              <a:lnSpc>
                <a:spcPct val="100000"/>
              </a:lnSpc>
              <a:spcBef>
                <a:spcPts val="0"/>
              </a:spcBef>
              <a:spcAft>
                <a:spcPts val="0"/>
              </a:spcAft>
              <a:buClr>
                <a:schemeClr val="lt1"/>
              </a:buClr>
              <a:buSzPts val="1400"/>
              <a:buNone/>
              <a:defRPr b="1">
                <a:solidFill>
                  <a:schemeClr val="lt1"/>
                </a:solidFill>
              </a:defRPr>
            </a:lvl6pPr>
            <a:lvl7pPr lvl="6" rtl="0" algn="ctr">
              <a:lnSpc>
                <a:spcPct val="100000"/>
              </a:lnSpc>
              <a:spcBef>
                <a:spcPts val="0"/>
              </a:spcBef>
              <a:spcAft>
                <a:spcPts val="0"/>
              </a:spcAft>
              <a:buClr>
                <a:schemeClr val="lt1"/>
              </a:buClr>
              <a:buSzPts val="1400"/>
              <a:buNone/>
              <a:defRPr b="1">
                <a:solidFill>
                  <a:schemeClr val="lt1"/>
                </a:solidFill>
              </a:defRPr>
            </a:lvl7pPr>
            <a:lvl8pPr lvl="7" rtl="0" algn="ctr">
              <a:lnSpc>
                <a:spcPct val="100000"/>
              </a:lnSpc>
              <a:spcBef>
                <a:spcPts val="0"/>
              </a:spcBef>
              <a:spcAft>
                <a:spcPts val="0"/>
              </a:spcAft>
              <a:buClr>
                <a:schemeClr val="lt1"/>
              </a:buClr>
              <a:buSzPts val="1400"/>
              <a:buNone/>
              <a:defRPr b="1">
                <a:solidFill>
                  <a:schemeClr val="lt1"/>
                </a:solidFill>
              </a:defRPr>
            </a:lvl8pPr>
            <a:lvl9pPr lvl="8" rtl="0" algn="ctr">
              <a:lnSpc>
                <a:spcPct val="100000"/>
              </a:lnSpc>
              <a:spcBef>
                <a:spcPts val="0"/>
              </a:spcBef>
              <a:spcAft>
                <a:spcPts val="0"/>
              </a:spcAft>
              <a:buClr>
                <a:schemeClr val="lt1"/>
              </a:buClr>
              <a:buSzPts val="1400"/>
              <a:buNone/>
              <a:defRPr b="1">
                <a:solidFill>
                  <a:schemeClr val="lt1"/>
                </a:solidFill>
              </a:defRPr>
            </a:lvl9pPr>
          </a:lstStyle>
          <a:p/>
        </p:txBody>
      </p:sp>
      <p:sp>
        <p:nvSpPr>
          <p:cNvPr id="1715" name="Google Shape;1715;p119"/>
          <p:cNvSpPr txBox="1"/>
          <p:nvPr>
            <p:ph idx="7" type="body"/>
          </p:nvPr>
        </p:nvSpPr>
        <p:spPr>
          <a:xfrm>
            <a:off x="2732500" y="3726050"/>
            <a:ext cx="1635000" cy="763800"/>
          </a:xfrm>
          <a:prstGeom prst="rect">
            <a:avLst/>
          </a:prstGeom>
        </p:spPr>
        <p:txBody>
          <a:bodyPr anchorCtr="0" anchor="t" bIns="0" lIns="91425" spcFirstLastPara="1" rIns="91425" wrap="square" tIns="91425">
            <a:noAutofit/>
          </a:bodyPr>
          <a:lstStyle>
            <a:lvl1pPr indent="-298450" lvl="0" marL="457200" rtl="0" algn="ctr">
              <a:lnSpc>
                <a:spcPct val="100000"/>
              </a:lnSpc>
              <a:spcBef>
                <a:spcPts val="0"/>
              </a:spcBef>
              <a:spcAft>
                <a:spcPts val="0"/>
              </a:spcAft>
              <a:buClr>
                <a:schemeClr val="lt1"/>
              </a:buClr>
              <a:buSzPts val="1100"/>
              <a:buChar char="●"/>
              <a:defRPr sz="1100">
                <a:solidFill>
                  <a:schemeClr val="lt1"/>
                </a:solidFill>
              </a:defRPr>
            </a:lvl1pPr>
            <a:lvl2pPr indent="-298450" lvl="1" marL="914400" rtl="0" algn="ctr">
              <a:lnSpc>
                <a:spcPct val="100000"/>
              </a:lnSpc>
              <a:spcBef>
                <a:spcPts val="500"/>
              </a:spcBef>
              <a:spcAft>
                <a:spcPts val="0"/>
              </a:spcAft>
              <a:buClr>
                <a:schemeClr val="lt1"/>
              </a:buClr>
              <a:buSzPts val="1100"/>
              <a:buChar char="●"/>
              <a:defRPr sz="1100">
                <a:solidFill>
                  <a:schemeClr val="lt1"/>
                </a:solidFill>
              </a:defRPr>
            </a:lvl2pPr>
            <a:lvl3pPr indent="-298450" lvl="2" marL="1371600" rtl="0" algn="ctr">
              <a:lnSpc>
                <a:spcPct val="100000"/>
              </a:lnSpc>
              <a:spcBef>
                <a:spcPts val="500"/>
              </a:spcBef>
              <a:spcAft>
                <a:spcPts val="0"/>
              </a:spcAft>
              <a:buClr>
                <a:schemeClr val="lt1"/>
              </a:buClr>
              <a:buSzPts val="1100"/>
              <a:buChar char="○"/>
              <a:defRPr sz="1100">
                <a:solidFill>
                  <a:schemeClr val="lt1"/>
                </a:solidFill>
              </a:defRPr>
            </a:lvl3pPr>
            <a:lvl4pPr indent="-298450" lvl="3" marL="1828800" rtl="0" algn="ctr">
              <a:lnSpc>
                <a:spcPct val="100000"/>
              </a:lnSpc>
              <a:spcBef>
                <a:spcPts val="500"/>
              </a:spcBef>
              <a:spcAft>
                <a:spcPts val="0"/>
              </a:spcAft>
              <a:buClr>
                <a:schemeClr val="lt1"/>
              </a:buClr>
              <a:buSzPts val="1100"/>
              <a:buChar char="■"/>
              <a:defRPr sz="1100">
                <a:solidFill>
                  <a:schemeClr val="lt1"/>
                </a:solidFill>
              </a:defRPr>
            </a:lvl4pPr>
            <a:lvl5pPr indent="-298450" lvl="4" marL="2286000" rtl="0" algn="ctr">
              <a:lnSpc>
                <a:spcPct val="100000"/>
              </a:lnSpc>
              <a:spcBef>
                <a:spcPts val="500"/>
              </a:spcBef>
              <a:spcAft>
                <a:spcPts val="0"/>
              </a:spcAft>
              <a:buClr>
                <a:schemeClr val="lt1"/>
              </a:buClr>
              <a:buSzPts val="1100"/>
              <a:buChar char="○"/>
              <a:defRPr sz="1100">
                <a:solidFill>
                  <a:schemeClr val="lt1"/>
                </a:solidFill>
              </a:defRPr>
            </a:lvl5pPr>
            <a:lvl6pPr indent="-298450" lvl="5" marL="2743200" rtl="0" algn="ctr">
              <a:lnSpc>
                <a:spcPct val="100000"/>
              </a:lnSpc>
              <a:spcBef>
                <a:spcPts val="500"/>
              </a:spcBef>
              <a:spcAft>
                <a:spcPts val="0"/>
              </a:spcAft>
              <a:buClr>
                <a:schemeClr val="lt1"/>
              </a:buClr>
              <a:buSzPts val="1100"/>
              <a:buChar char="■"/>
              <a:defRPr sz="1100">
                <a:solidFill>
                  <a:schemeClr val="lt1"/>
                </a:solidFill>
              </a:defRPr>
            </a:lvl6pPr>
            <a:lvl7pPr indent="-298450" lvl="6" marL="3200400" rtl="0" algn="ctr">
              <a:lnSpc>
                <a:spcPct val="100000"/>
              </a:lnSpc>
              <a:spcBef>
                <a:spcPts val="500"/>
              </a:spcBef>
              <a:spcAft>
                <a:spcPts val="0"/>
              </a:spcAft>
              <a:buClr>
                <a:schemeClr val="lt1"/>
              </a:buClr>
              <a:buSzPts val="1100"/>
              <a:buChar char="●"/>
              <a:defRPr sz="1100">
                <a:solidFill>
                  <a:schemeClr val="lt1"/>
                </a:solidFill>
              </a:defRPr>
            </a:lvl7pPr>
            <a:lvl8pPr indent="-298450" lvl="7" marL="3657600" rtl="0" algn="ctr">
              <a:lnSpc>
                <a:spcPct val="100000"/>
              </a:lnSpc>
              <a:spcBef>
                <a:spcPts val="500"/>
              </a:spcBef>
              <a:spcAft>
                <a:spcPts val="0"/>
              </a:spcAft>
              <a:buClr>
                <a:schemeClr val="lt1"/>
              </a:buClr>
              <a:buSzPts val="1100"/>
              <a:buChar char="○"/>
              <a:defRPr sz="1100">
                <a:solidFill>
                  <a:schemeClr val="lt1"/>
                </a:solidFill>
              </a:defRPr>
            </a:lvl8pPr>
            <a:lvl9pPr indent="-298450" lvl="8" marL="4114800" rtl="0" algn="ctr">
              <a:lnSpc>
                <a:spcPct val="100000"/>
              </a:lnSpc>
              <a:spcBef>
                <a:spcPts val="500"/>
              </a:spcBef>
              <a:spcAft>
                <a:spcPts val="500"/>
              </a:spcAft>
              <a:buClr>
                <a:schemeClr val="lt1"/>
              </a:buClr>
              <a:buSzPts val="1100"/>
              <a:buChar char="■"/>
              <a:defRPr sz="1100">
                <a:solidFill>
                  <a:schemeClr val="lt1"/>
                </a:solidFill>
              </a:defRPr>
            </a:lvl9pPr>
          </a:lstStyle>
          <a:p/>
        </p:txBody>
      </p:sp>
      <p:sp>
        <p:nvSpPr>
          <p:cNvPr id="1716" name="Google Shape;1716;p119"/>
          <p:cNvSpPr txBox="1"/>
          <p:nvPr>
            <p:ph idx="8" type="subTitle"/>
          </p:nvPr>
        </p:nvSpPr>
        <p:spPr>
          <a:xfrm>
            <a:off x="2732500" y="3404375"/>
            <a:ext cx="1635000" cy="322200"/>
          </a:xfrm>
          <a:prstGeom prst="rect">
            <a:avLst/>
          </a:prstGeom>
        </p:spPr>
        <p:txBody>
          <a:bodyPr anchorCtr="0" anchor="t" bIns="0" lIns="91425" spcFirstLastPara="1" rIns="91425" wrap="square" tIns="91425">
            <a:noAutofit/>
          </a:bodyPr>
          <a:lstStyle>
            <a:lvl1pPr lvl="0" rtl="0" algn="ctr">
              <a:lnSpc>
                <a:spcPct val="100000"/>
              </a:lnSpc>
              <a:spcBef>
                <a:spcPts val="0"/>
              </a:spcBef>
              <a:spcAft>
                <a:spcPts val="0"/>
              </a:spcAft>
              <a:buClr>
                <a:schemeClr val="lt1"/>
              </a:buClr>
              <a:buSzPts val="1100"/>
              <a:buNone/>
              <a:defRPr b="1" sz="1100">
                <a:solidFill>
                  <a:schemeClr val="lt1"/>
                </a:solidFill>
              </a:defRPr>
            </a:lvl1pPr>
            <a:lvl2pPr lvl="1" rtl="0" algn="ctr">
              <a:lnSpc>
                <a:spcPct val="100000"/>
              </a:lnSpc>
              <a:spcBef>
                <a:spcPts val="0"/>
              </a:spcBef>
              <a:spcAft>
                <a:spcPts val="0"/>
              </a:spcAft>
              <a:buClr>
                <a:schemeClr val="lt1"/>
              </a:buClr>
              <a:buSzPts val="1400"/>
              <a:buNone/>
              <a:defRPr b="1">
                <a:solidFill>
                  <a:schemeClr val="lt1"/>
                </a:solidFill>
              </a:defRPr>
            </a:lvl2pPr>
            <a:lvl3pPr lvl="2" rtl="0" algn="ctr">
              <a:lnSpc>
                <a:spcPct val="100000"/>
              </a:lnSpc>
              <a:spcBef>
                <a:spcPts val="0"/>
              </a:spcBef>
              <a:spcAft>
                <a:spcPts val="0"/>
              </a:spcAft>
              <a:buClr>
                <a:schemeClr val="lt1"/>
              </a:buClr>
              <a:buSzPts val="1400"/>
              <a:buNone/>
              <a:defRPr b="1">
                <a:solidFill>
                  <a:schemeClr val="lt1"/>
                </a:solidFill>
              </a:defRPr>
            </a:lvl3pPr>
            <a:lvl4pPr lvl="3" rtl="0" algn="ctr">
              <a:lnSpc>
                <a:spcPct val="100000"/>
              </a:lnSpc>
              <a:spcBef>
                <a:spcPts val="0"/>
              </a:spcBef>
              <a:spcAft>
                <a:spcPts val="0"/>
              </a:spcAft>
              <a:buClr>
                <a:schemeClr val="lt1"/>
              </a:buClr>
              <a:buSzPts val="1400"/>
              <a:buNone/>
              <a:defRPr b="1">
                <a:solidFill>
                  <a:schemeClr val="lt1"/>
                </a:solidFill>
              </a:defRPr>
            </a:lvl4pPr>
            <a:lvl5pPr lvl="4" rtl="0" algn="ctr">
              <a:lnSpc>
                <a:spcPct val="100000"/>
              </a:lnSpc>
              <a:spcBef>
                <a:spcPts val="0"/>
              </a:spcBef>
              <a:spcAft>
                <a:spcPts val="0"/>
              </a:spcAft>
              <a:buClr>
                <a:schemeClr val="lt1"/>
              </a:buClr>
              <a:buSzPts val="1400"/>
              <a:buNone/>
              <a:defRPr b="1">
                <a:solidFill>
                  <a:schemeClr val="lt1"/>
                </a:solidFill>
              </a:defRPr>
            </a:lvl5pPr>
            <a:lvl6pPr lvl="5" rtl="0" algn="ctr">
              <a:lnSpc>
                <a:spcPct val="100000"/>
              </a:lnSpc>
              <a:spcBef>
                <a:spcPts val="0"/>
              </a:spcBef>
              <a:spcAft>
                <a:spcPts val="0"/>
              </a:spcAft>
              <a:buClr>
                <a:schemeClr val="lt1"/>
              </a:buClr>
              <a:buSzPts val="1400"/>
              <a:buNone/>
              <a:defRPr b="1">
                <a:solidFill>
                  <a:schemeClr val="lt1"/>
                </a:solidFill>
              </a:defRPr>
            </a:lvl6pPr>
            <a:lvl7pPr lvl="6" rtl="0" algn="ctr">
              <a:lnSpc>
                <a:spcPct val="100000"/>
              </a:lnSpc>
              <a:spcBef>
                <a:spcPts val="0"/>
              </a:spcBef>
              <a:spcAft>
                <a:spcPts val="0"/>
              </a:spcAft>
              <a:buClr>
                <a:schemeClr val="lt1"/>
              </a:buClr>
              <a:buSzPts val="1400"/>
              <a:buNone/>
              <a:defRPr b="1">
                <a:solidFill>
                  <a:schemeClr val="lt1"/>
                </a:solidFill>
              </a:defRPr>
            </a:lvl7pPr>
            <a:lvl8pPr lvl="7" rtl="0" algn="ctr">
              <a:lnSpc>
                <a:spcPct val="100000"/>
              </a:lnSpc>
              <a:spcBef>
                <a:spcPts val="0"/>
              </a:spcBef>
              <a:spcAft>
                <a:spcPts val="0"/>
              </a:spcAft>
              <a:buClr>
                <a:schemeClr val="lt1"/>
              </a:buClr>
              <a:buSzPts val="1400"/>
              <a:buNone/>
              <a:defRPr b="1">
                <a:solidFill>
                  <a:schemeClr val="lt1"/>
                </a:solidFill>
              </a:defRPr>
            </a:lvl8pPr>
            <a:lvl9pPr lvl="8" rtl="0" algn="ctr">
              <a:lnSpc>
                <a:spcPct val="100000"/>
              </a:lnSpc>
              <a:spcBef>
                <a:spcPts val="0"/>
              </a:spcBef>
              <a:spcAft>
                <a:spcPts val="0"/>
              </a:spcAft>
              <a:buClr>
                <a:schemeClr val="lt1"/>
              </a:buClr>
              <a:buSzPts val="1400"/>
              <a:buNone/>
              <a:defRPr b="1">
                <a:solidFill>
                  <a:schemeClr val="lt1"/>
                </a:solidFill>
              </a:defRPr>
            </a:lvl9pPr>
          </a:lstStyle>
          <a:p/>
        </p:txBody>
      </p:sp>
      <p:sp>
        <p:nvSpPr>
          <p:cNvPr id="1717" name="Google Shape;1717;p119"/>
          <p:cNvSpPr txBox="1"/>
          <p:nvPr>
            <p:ph idx="9" type="body"/>
          </p:nvPr>
        </p:nvSpPr>
        <p:spPr>
          <a:xfrm>
            <a:off x="4788350" y="3726050"/>
            <a:ext cx="1635000" cy="763800"/>
          </a:xfrm>
          <a:prstGeom prst="rect">
            <a:avLst/>
          </a:prstGeom>
        </p:spPr>
        <p:txBody>
          <a:bodyPr anchorCtr="0" anchor="t" bIns="0" lIns="91425" spcFirstLastPara="1" rIns="91425" wrap="square" tIns="91425">
            <a:noAutofit/>
          </a:bodyPr>
          <a:lstStyle>
            <a:lvl1pPr indent="-298450" lvl="0" marL="457200" rtl="0" algn="ctr">
              <a:lnSpc>
                <a:spcPct val="100000"/>
              </a:lnSpc>
              <a:spcBef>
                <a:spcPts val="0"/>
              </a:spcBef>
              <a:spcAft>
                <a:spcPts val="0"/>
              </a:spcAft>
              <a:buClr>
                <a:schemeClr val="lt1"/>
              </a:buClr>
              <a:buSzPts val="1100"/>
              <a:buChar char="●"/>
              <a:defRPr sz="1100">
                <a:solidFill>
                  <a:schemeClr val="lt1"/>
                </a:solidFill>
              </a:defRPr>
            </a:lvl1pPr>
            <a:lvl2pPr indent="-298450" lvl="1" marL="914400" rtl="0" algn="ctr">
              <a:lnSpc>
                <a:spcPct val="100000"/>
              </a:lnSpc>
              <a:spcBef>
                <a:spcPts val="500"/>
              </a:spcBef>
              <a:spcAft>
                <a:spcPts val="0"/>
              </a:spcAft>
              <a:buClr>
                <a:schemeClr val="lt1"/>
              </a:buClr>
              <a:buSzPts val="1100"/>
              <a:buChar char="●"/>
              <a:defRPr sz="1100">
                <a:solidFill>
                  <a:schemeClr val="lt1"/>
                </a:solidFill>
              </a:defRPr>
            </a:lvl2pPr>
            <a:lvl3pPr indent="-298450" lvl="2" marL="1371600" rtl="0" algn="ctr">
              <a:lnSpc>
                <a:spcPct val="100000"/>
              </a:lnSpc>
              <a:spcBef>
                <a:spcPts val="500"/>
              </a:spcBef>
              <a:spcAft>
                <a:spcPts val="0"/>
              </a:spcAft>
              <a:buClr>
                <a:schemeClr val="lt1"/>
              </a:buClr>
              <a:buSzPts val="1100"/>
              <a:buChar char="○"/>
              <a:defRPr sz="1100">
                <a:solidFill>
                  <a:schemeClr val="lt1"/>
                </a:solidFill>
              </a:defRPr>
            </a:lvl3pPr>
            <a:lvl4pPr indent="-298450" lvl="3" marL="1828800" rtl="0" algn="ctr">
              <a:lnSpc>
                <a:spcPct val="100000"/>
              </a:lnSpc>
              <a:spcBef>
                <a:spcPts val="500"/>
              </a:spcBef>
              <a:spcAft>
                <a:spcPts val="0"/>
              </a:spcAft>
              <a:buClr>
                <a:schemeClr val="lt1"/>
              </a:buClr>
              <a:buSzPts val="1100"/>
              <a:buChar char="■"/>
              <a:defRPr sz="1100">
                <a:solidFill>
                  <a:schemeClr val="lt1"/>
                </a:solidFill>
              </a:defRPr>
            </a:lvl4pPr>
            <a:lvl5pPr indent="-298450" lvl="4" marL="2286000" rtl="0" algn="ctr">
              <a:lnSpc>
                <a:spcPct val="100000"/>
              </a:lnSpc>
              <a:spcBef>
                <a:spcPts val="500"/>
              </a:spcBef>
              <a:spcAft>
                <a:spcPts val="0"/>
              </a:spcAft>
              <a:buClr>
                <a:schemeClr val="lt1"/>
              </a:buClr>
              <a:buSzPts val="1100"/>
              <a:buChar char="○"/>
              <a:defRPr sz="1100">
                <a:solidFill>
                  <a:schemeClr val="lt1"/>
                </a:solidFill>
              </a:defRPr>
            </a:lvl5pPr>
            <a:lvl6pPr indent="-298450" lvl="5" marL="2743200" rtl="0" algn="ctr">
              <a:lnSpc>
                <a:spcPct val="100000"/>
              </a:lnSpc>
              <a:spcBef>
                <a:spcPts val="500"/>
              </a:spcBef>
              <a:spcAft>
                <a:spcPts val="0"/>
              </a:spcAft>
              <a:buClr>
                <a:schemeClr val="lt1"/>
              </a:buClr>
              <a:buSzPts val="1100"/>
              <a:buChar char="■"/>
              <a:defRPr sz="1100">
                <a:solidFill>
                  <a:schemeClr val="lt1"/>
                </a:solidFill>
              </a:defRPr>
            </a:lvl6pPr>
            <a:lvl7pPr indent="-298450" lvl="6" marL="3200400" rtl="0" algn="ctr">
              <a:lnSpc>
                <a:spcPct val="100000"/>
              </a:lnSpc>
              <a:spcBef>
                <a:spcPts val="500"/>
              </a:spcBef>
              <a:spcAft>
                <a:spcPts val="0"/>
              </a:spcAft>
              <a:buClr>
                <a:schemeClr val="lt1"/>
              </a:buClr>
              <a:buSzPts val="1100"/>
              <a:buChar char="●"/>
              <a:defRPr sz="1100">
                <a:solidFill>
                  <a:schemeClr val="lt1"/>
                </a:solidFill>
              </a:defRPr>
            </a:lvl7pPr>
            <a:lvl8pPr indent="-298450" lvl="7" marL="3657600" rtl="0" algn="ctr">
              <a:lnSpc>
                <a:spcPct val="100000"/>
              </a:lnSpc>
              <a:spcBef>
                <a:spcPts val="500"/>
              </a:spcBef>
              <a:spcAft>
                <a:spcPts val="0"/>
              </a:spcAft>
              <a:buClr>
                <a:schemeClr val="lt1"/>
              </a:buClr>
              <a:buSzPts val="1100"/>
              <a:buChar char="○"/>
              <a:defRPr sz="1100">
                <a:solidFill>
                  <a:schemeClr val="lt1"/>
                </a:solidFill>
              </a:defRPr>
            </a:lvl8pPr>
            <a:lvl9pPr indent="-298450" lvl="8" marL="4114800" rtl="0" algn="ctr">
              <a:lnSpc>
                <a:spcPct val="100000"/>
              </a:lnSpc>
              <a:spcBef>
                <a:spcPts val="500"/>
              </a:spcBef>
              <a:spcAft>
                <a:spcPts val="500"/>
              </a:spcAft>
              <a:buClr>
                <a:schemeClr val="lt1"/>
              </a:buClr>
              <a:buSzPts val="1100"/>
              <a:buChar char="■"/>
              <a:defRPr sz="1100">
                <a:solidFill>
                  <a:schemeClr val="lt1"/>
                </a:solidFill>
              </a:defRPr>
            </a:lvl9pPr>
          </a:lstStyle>
          <a:p/>
        </p:txBody>
      </p:sp>
      <p:sp>
        <p:nvSpPr>
          <p:cNvPr id="1718" name="Google Shape;1718;p119"/>
          <p:cNvSpPr txBox="1"/>
          <p:nvPr>
            <p:ph idx="13" type="subTitle"/>
          </p:nvPr>
        </p:nvSpPr>
        <p:spPr>
          <a:xfrm>
            <a:off x="4788350" y="3404375"/>
            <a:ext cx="1635000" cy="322200"/>
          </a:xfrm>
          <a:prstGeom prst="rect">
            <a:avLst/>
          </a:prstGeom>
        </p:spPr>
        <p:txBody>
          <a:bodyPr anchorCtr="0" anchor="t" bIns="0" lIns="91425" spcFirstLastPara="1" rIns="91425" wrap="square" tIns="91425">
            <a:noAutofit/>
          </a:bodyPr>
          <a:lstStyle>
            <a:lvl1pPr lvl="0" rtl="0" algn="ctr">
              <a:lnSpc>
                <a:spcPct val="100000"/>
              </a:lnSpc>
              <a:spcBef>
                <a:spcPts val="0"/>
              </a:spcBef>
              <a:spcAft>
                <a:spcPts val="0"/>
              </a:spcAft>
              <a:buClr>
                <a:schemeClr val="lt1"/>
              </a:buClr>
              <a:buSzPts val="1100"/>
              <a:buNone/>
              <a:defRPr b="1" sz="1100">
                <a:solidFill>
                  <a:schemeClr val="lt1"/>
                </a:solidFill>
              </a:defRPr>
            </a:lvl1pPr>
            <a:lvl2pPr lvl="1" rtl="0" algn="ctr">
              <a:lnSpc>
                <a:spcPct val="100000"/>
              </a:lnSpc>
              <a:spcBef>
                <a:spcPts val="0"/>
              </a:spcBef>
              <a:spcAft>
                <a:spcPts val="0"/>
              </a:spcAft>
              <a:buClr>
                <a:schemeClr val="lt1"/>
              </a:buClr>
              <a:buSzPts val="1400"/>
              <a:buNone/>
              <a:defRPr b="1">
                <a:solidFill>
                  <a:schemeClr val="lt1"/>
                </a:solidFill>
              </a:defRPr>
            </a:lvl2pPr>
            <a:lvl3pPr lvl="2" rtl="0" algn="ctr">
              <a:lnSpc>
                <a:spcPct val="100000"/>
              </a:lnSpc>
              <a:spcBef>
                <a:spcPts val="0"/>
              </a:spcBef>
              <a:spcAft>
                <a:spcPts val="0"/>
              </a:spcAft>
              <a:buClr>
                <a:schemeClr val="lt1"/>
              </a:buClr>
              <a:buSzPts val="1400"/>
              <a:buNone/>
              <a:defRPr b="1">
                <a:solidFill>
                  <a:schemeClr val="lt1"/>
                </a:solidFill>
              </a:defRPr>
            </a:lvl3pPr>
            <a:lvl4pPr lvl="3" rtl="0" algn="ctr">
              <a:lnSpc>
                <a:spcPct val="100000"/>
              </a:lnSpc>
              <a:spcBef>
                <a:spcPts val="0"/>
              </a:spcBef>
              <a:spcAft>
                <a:spcPts val="0"/>
              </a:spcAft>
              <a:buClr>
                <a:schemeClr val="lt1"/>
              </a:buClr>
              <a:buSzPts val="1400"/>
              <a:buNone/>
              <a:defRPr b="1">
                <a:solidFill>
                  <a:schemeClr val="lt1"/>
                </a:solidFill>
              </a:defRPr>
            </a:lvl4pPr>
            <a:lvl5pPr lvl="4" rtl="0" algn="ctr">
              <a:lnSpc>
                <a:spcPct val="100000"/>
              </a:lnSpc>
              <a:spcBef>
                <a:spcPts val="0"/>
              </a:spcBef>
              <a:spcAft>
                <a:spcPts val="0"/>
              </a:spcAft>
              <a:buClr>
                <a:schemeClr val="lt1"/>
              </a:buClr>
              <a:buSzPts val="1400"/>
              <a:buNone/>
              <a:defRPr b="1">
                <a:solidFill>
                  <a:schemeClr val="lt1"/>
                </a:solidFill>
              </a:defRPr>
            </a:lvl5pPr>
            <a:lvl6pPr lvl="5" rtl="0" algn="ctr">
              <a:lnSpc>
                <a:spcPct val="100000"/>
              </a:lnSpc>
              <a:spcBef>
                <a:spcPts val="0"/>
              </a:spcBef>
              <a:spcAft>
                <a:spcPts val="0"/>
              </a:spcAft>
              <a:buClr>
                <a:schemeClr val="lt1"/>
              </a:buClr>
              <a:buSzPts val="1400"/>
              <a:buNone/>
              <a:defRPr b="1">
                <a:solidFill>
                  <a:schemeClr val="lt1"/>
                </a:solidFill>
              </a:defRPr>
            </a:lvl6pPr>
            <a:lvl7pPr lvl="6" rtl="0" algn="ctr">
              <a:lnSpc>
                <a:spcPct val="100000"/>
              </a:lnSpc>
              <a:spcBef>
                <a:spcPts val="0"/>
              </a:spcBef>
              <a:spcAft>
                <a:spcPts val="0"/>
              </a:spcAft>
              <a:buClr>
                <a:schemeClr val="lt1"/>
              </a:buClr>
              <a:buSzPts val="1400"/>
              <a:buNone/>
              <a:defRPr b="1">
                <a:solidFill>
                  <a:schemeClr val="lt1"/>
                </a:solidFill>
              </a:defRPr>
            </a:lvl7pPr>
            <a:lvl8pPr lvl="7" rtl="0" algn="ctr">
              <a:lnSpc>
                <a:spcPct val="100000"/>
              </a:lnSpc>
              <a:spcBef>
                <a:spcPts val="0"/>
              </a:spcBef>
              <a:spcAft>
                <a:spcPts val="0"/>
              </a:spcAft>
              <a:buClr>
                <a:schemeClr val="lt1"/>
              </a:buClr>
              <a:buSzPts val="1400"/>
              <a:buNone/>
              <a:defRPr b="1">
                <a:solidFill>
                  <a:schemeClr val="lt1"/>
                </a:solidFill>
              </a:defRPr>
            </a:lvl8pPr>
            <a:lvl9pPr lvl="8" rtl="0" algn="ctr">
              <a:lnSpc>
                <a:spcPct val="100000"/>
              </a:lnSpc>
              <a:spcBef>
                <a:spcPts val="0"/>
              </a:spcBef>
              <a:spcAft>
                <a:spcPts val="0"/>
              </a:spcAft>
              <a:buClr>
                <a:schemeClr val="lt1"/>
              </a:buClr>
              <a:buSzPts val="1400"/>
              <a:buNone/>
              <a:defRPr b="1">
                <a:solidFill>
                  <a:schemeClr val="lt1"/>
                </a:solidFill>
              </a:defRPr>
            </a:lvl9pPr>
          </a:lstStyle>
          <a:p/>
        </p:txBody>
      </p:sp>
      <p:sp>
        <p:nvSpPr>
          <p:cNvPr id="1719" name="Google Shape;1719;p119"/>
          <p:cNvSpPr txBox="1"/>
          <p:nvPr>
            <p:ph idx="14" type="body"/>
          </p:nvPr>
        </p:nvSpPr>
        <p:spPr>
          <a:xfrm>
            <a:off x="6844175" y="3726050"/>
            <a:ext cx="1635000" cy="763800"/>
          </a:xfrm>
          <a:prstGeom prst="rect">
            <a:avLst/>
          </a:prstGeom>
        </p:spPr>
        <p:txBody>
          <a:bodyPr anchorCtr="0" anchor="t" bIns="0" lIns="91425" spcFirstLastPara="1" rIns="91425" wrap="square" tIns="91425">
            <a:noAutofit/>
          </a:bodyPr>
          <a:lstStyle>
            <a:lvl1pPr indent="-298450" lvl="0" marL="457200" rtl="0" algn="ctr">
              <a:lnSpc>
                <a:spcPct val="100000"/>
              </a:lnSpc>
              <a:spcBef>
                <a:spcPts val="0"/>
              </a:spcBef>
              <a:spcAft>
                <a:spcPts val="0"/>
              </a:spcAft>
              <a:buClr>
                <a:schemeClr val="lt1"/>
              </a:buClr>
              <a:buSzPts val="1100"/>
              <a:buChar char="●"/>
              <a:defRPr sz="1100">
                <a:solidFill>
                  <a:schemeClr val="lt1"/>
                </a:solidFill>
              </a:defRPr>
            </a:lvl1pPr>
            <a:lvl2pPr indent="-298450" lvl="1" marL="914400" rtl="0" algn="ctr">
              <a:lnSpc>
                <a:spcPct val="100000"/>
              </a:lnSpc>
              <a:spcBef>
                <a:spcPts val="500"/>
              </a:spcBef>
              <a:spcAft>
                <a:spcPts val="0"/>
              </a:spcAft>
              <a:buClr>
                <a:schemeClr val="lt1"/>
              </a:buClr>
              <a:buSzPts val="1100"/>
              <a:buChar char="●"/>
              <a:defRPr sz="1100">
                <a:solidFill>
                  <a:schemeClr val="lt1"/>
                </a:solidFill>
              </a:defRPr>
            </a:lvl2pPr>
            <a:lvl3pPr indent="-298450" lvl="2" marL="1371600" rtl="0" algn="ctr">
              <a:lnSpc>
                <a:spcPct val="100000"/>
              </a:lnSpc>
              <a:spcBef>
                <a:spcPts val="500"/>
              </a:spcBef>
              <a:spcAft>
                <a:spcPts val="0"/>
              </a:spcAft>
              <a:buClr>
                <a:schemeClr val="lt1"/>
              </a:buClr>
              <a:buSzPts val="1100"/>
              <a:buChar char="○"/>
              <a:defRPr sz="1100">
                <a:solidFill>
                  <a:schemeClr val="lt1"/>
                </a:solidFill>
              </a:defRPr>
            </a:lvl3pPr>
            <a:lvl4pPr indent="-298450" lvl="3" marL="1828800" rtl="0" algn="ctr">
              <a:lnSpc>
                <a:spcPct val="100000"/>
              </a:lnSpc>
              <a:spcBef>
                <a:spcPts val="500"/>
              </a:spcBef>
              <a:spcAft>
                <a:spcPts val="0"/>
              </a:spcAft>
              <a:buClr>
                <a:schemeClr val="lt1"/>
              </a:buClr>
              <a:buSzPts val="1100"/>
              <a:buChar char="■"/>
              <a:defRPr sz="1100">
                <a:solidFill>
                  <a:schemeClr val="lt1"/>
                </a:solidFill>
              </a:defRPr>
            </a:lvl4pPr>
            <a:lvl5pPr indent="-298450" lvl="4" marL="2286000" rtl="0" algn="ctr">
              <a:lnSpc>
                <a:spcPct val="100000"/>
              </a:lnSpc>
              <a:spcBef>
                <a:spcPts val="500"/>
              </a:spcBef>
              <a:spcAft>
                <a:spcPts val="0"/>
              </a:spcAft>
              <a:buClr>
                <a:schemeClr val="lt1"/>
              </a:buClr>
              <a:buSzPts val="1100"/>
              <a:buChar char="○"/>
              <a:defRPr sz="1100">
                <a:solidFill>
                  <a:schemeClr val="lt1"/>
                </a:solidFill>
              </a:defRPr>
            </a:lvl5pPr>
            <a:lvl6pPr indent="-298450" lvl="5" marL="2743200" rtl="0" algn="ctr">
              <a:lnSpc>
                <a:spcPct val="100000"/>
              </a:lnSpc>
              <a:spcBef>
                <a:spcPts val="500"/>
              </a:spcBef>
              <a:spcAft>
                <a:spcPts val="0"/>
              </a:spcAft>
              <a:buClr>
                <a:schemeClr val="lt1"/>
              </a:buClr>
              <a:buSzPts val="1100"/>
              <a:buChar char="■"/>
              <a:defRPr sz="1100">
                <a:solidFill>
                  <a:schemeClr val="lt1"/>
                </a:solidFill>
              </a:defRPr>
            </a:lvl6pPr>
            <a:lvl7pPr indent="-298450" lvl="6" marL="3200400" rtl="0" algn="ctr">
              <a:lnSpc>
                <a:spcPct val="100000"/>
              </a:lnSpc>
              <a:spcBef>
                <a:spcPts val="500"/>
              </a:spcBef>
              <a:spcAft>
                <a:spcPts val="0"/>
              </a:spcAft>
              <a:buClr>
                <a:schemeClr val="lt1"/>
              </a:buClr>
              <a:buSzPts val="1100"/>
              <a:buChar char="●"/>
              <a:defRPr sz="1100">
                <a:solidFill>
                  <a:schemeClr val="lt1"/>
                </a:solidFill>
              </a:defRPr>
            </a:lvl7pPr>
            <a:lvl8pPr indent="-298450" lvl="7" marL="3657600" rtl="0" algn="ctr">
              <a:lnSpc>
                <a:spcPct val="100000"/>
              </a:lnSpc>
              <a:spcBef>
                <a:spcPts val="500"/>
              </a:spcBef>
              <a:spcAft>
                <a:spcPts val="0"/>
              </a:spcAft>
              <a:buClr>
                <a:schemeClr val="lt1"/>
              </a:buClr>
              <a:buSzPts val="1100"/>
              <a:buChar char="○"/>
              <a:defRPr sz="1100">
                <a:solidFill>
                  <a:schemeClr val="lt1"/>
                </a:solidFill>
              </a:defRPr>
            </a:lvl8pPr>
            <a:lvl9pPr indent="-298450" lvl="8" marL="4114800" rtl="0" algn="ctr">
              <a:lnSpc>
                <a:spcPct val="100000"/>
              </a:lnSpc>
              <a:spcBef>
                <a:spcPts val="500"/>
              </a:spcBef>
              <a:spcAft>
                <a:spcPts val="500"/>
              </a:spcAft>
              <a:buClr>
                <a:schemeClr val="lt1"/>
              </a:buClr>
              <a:buSzPts val="1100"/>
              <a:buChar char="■"/>
              <a:defRPr sz="1100">
                <a:solidFill>
                  <a:schemeClr val="lt1"/>
                </a:solidFill>
              </a:defRPr>
            </a:lvl9pPr>
          </a:lstStyle>
          <a:p/>
        </p:txBody>
      </p:sp>
      <p:sp>
        <p:nvSpPr>
          <p:cNvPr id="1720" name="Google Shape;1720;p119"/>
          <p:cNvSpPr txBox="1"/>
          <p:nvPr>
            <p:ph idx="15" type="subTitle"/>
          </p:nvPr>
        </p:nvSpPr>
        <p:spPr>
          <a:xfrm>
            <a:off x="6844175" y="3404375"/>
            <a:ext cx="1635000" cy="322200"/>
          </a:xfrm>
          <a:prstGeom prst="rect">
            <a:avLst/>
          </a:prstGeom>
        </p:spPr>
        <p:txBody>
          <a:bodyPr anchorCtr="0" anchor="t" bIns="0" lIns="91425" spcFirstLastPara="1" rIns="91425" wrap="square" tIns="91425">
            <a:noAutofit/>
          </a:bodyPr>
          <a:lstStyle>
            <a:lvl1pPr lvl="0" rtl="0" algn="ctr">
              <a:lnSpc>
                <a:spcPct val="100000"/>
              </a:lnSpc>
              <a:spcBef>
                <a:spcPts val="0"/>
              </a:spcBef>
              <a:spcAft>
                <a:spcPts val="0"/>
              </a:spcAft>
              <a:buClr>
                <a:schemeClr val="lt1"/>
              </a:buClr>
              <a:buSzPts val="1100"/>
              <a:buNone/>
              <a:defRPr b="1" sz="1100">
                <a:solidFill>
                  <a:schemeClr val="lt1"/>
                </a:solidFill>
              </a:defRPr>
            </a:lvl1pPr>
            <a:lvl2pPr lvl="1" rtl="0" algn="ctr">
              <a:lnSpc>
                <a:spcPct val="100000"/>
              </a:lnSpc>
              <a:spcBef>
                <a:spcPts val="0"/>
              </a:spcBef>
              <a:spcAft>
                <a:spcPts val="0"/>
              </a:spcAft>
              <a:buClr>
                <a:schemeClr val="lt1"/>
              </a:buClr>
              <a:buSzPts val="1400"/>
              <a:buNone/>
              <a:defRPr b="1">
                <a:solidFill>
                  <a:schemeClr val="lt1"/>
                </a:solidFill>
              </a:defRPr>
            </a:lvl2pPr>
            <a:lvl3pPr lvl="2" rtl="0" algn="ctr">
              <a:lnSpc>
                <a:spcPct val="100000"/>
              </a:lnSpc>
              <a:spcBef>
                <a:spcPts val="0"/>
              </a:spcBef>
              <a:spcAft>
                <a:spcPts val="0"/>
              </a:spcAft>
              <a:buClr>
                <a:schemeClr val="lt1"/>
              </a:buClr>
              <a:buSzPts val="1400"/>
              <a:buNone/>
              <a:defRPr b="1">
                <a:solidFill>
                  <a:schemeClr val="lt1"/>
                </a:solidFill>
              </a:defRPr>
            </a:lvl3pPr>
            <a:lvl4pPr lvl="3" rtl="0" algn="ctr">
              <a:lnSpc>
                <a:spcPct val="100000"/>
              </a:lnSpc>
              <a:spcBef>
                <a:spcPts val="0"/>
              </a:spcBef>
              <a:spcAft>
                <a:spcPts val="0"/>
              </a:spcAft>
              <a:buClr>
                <a:schemeClr val="lt1"/>
              </a:buClr>
              <a:buSzPts val="1400"/>
              <a:buNone/>
              <a:defRPr b="1">
                <a:solidFill>
                  <a:schemeClr val="lt1"/>
                </a:solidFill>
              </a:defRPr>
            </a:lvl4pPr>
            <a:lvl5pPr lvl="4" rtl="0" algn="ctr">
              <a:lnSpc>
                <a:spcPct val="100000"/>
              </a:lnSpc>
              <a:spcBef>
                <a:spcPts val="0"/>
              </a:spcBef>
              <a:spcAft>
                <a:spcPts val="0"/>
              </a:spcAft>
              <a:buClr>
                <a:schemeClr val="lt1"/>
              </a:buClr>
              <a:buSzPts val="1400"/>
              <a:buNone/>
              <a:defRPr b="1">
                <a:solidFill>
                  <a:schemeClr val="lt1"/>
                </a:solidFill>
              </a:defRPr>
            </a:lvl5pPr>
            <a:lvl6pPr lvl="5" rtl="0" algn="ctr">
              <a:lnSpc>
                <a:spcPct val="100000"/>
              </a:lnSpc>
              <a:spcBef>
                <a:spcPts val="0"/>
              </a:spcBef>
              <a:spcAft>
                <a:spcPts val="0"/>
              </a:spcAft>
              <a:buClr>
                <a:schemeClr val="lt1"/>
              </a:buClr>
              <a:buSzPts val="1400"/>
              <a:buNone/>
              <a:defRPr b="1">
                <a:solidFill>
                  <a:schemeClr val="lt1"/>
                </a:solidFill>
              </a:defRPr>
            </a:lvl6pPr>
            <a:lvl7pPr lvl="6" rtl="0" algn="ctr">
              <a:lnSpc>
                <a:spcPct val="100000"/>
              </a:lnSpc>
              <a:spcBef>
                <a:spcPts val="0"/>
              </a:spcBef>
              <a:spcAft>
                <a:spcPts val="0"/>
              </a:spcAft>
              <a:buClr>
                <a:schemeClr val="lt1"/>
              </a:buClr>
              <a:buSzPts val="1400"/>
              <a:buNone/>
              <a:defRPr b="1">
                <a:solidFill>
                  <a:schemeClr val="lt1"/>
                </a:solidFill>
              </a:defRPr>
            </a:lvl7pPr>
            <a:lvl8pPr lvl="7" rtl="0" algn="ctr">
              <a:lnSpc>
                <a:spcPct val="100000"/>
              </a:lnSpc>
              <a:spcBef>
                <a:spcPts val="0"/>
              </a:spcBef>
              <a:spcAft>
                <a:spcPts val="0"/>
              </a:spcAft>
              <a:buClr>
                <a:schemeClr val="lt1"/>
              </a:buClr>
              <a:buSzPts val="1400"/>
              <a:buNone/>
              <a:defRPr b="1">
                <a:solidFill>
                  <a:schemeClr val="lt1"/>
                </a:solidFill>
              </a:defRPr>
            </a:lvl8pPr>
            <a:lvl9pPr lvl="8" rtl="0" algn="ctr">
              <a:lnSpc>
                <a:spcPct val="100000"/>
              </a:lnSpc>
              <a:spcBef>
                <a:spcPts val="0"/>
              </a:spcBef>
              <a:spcAft>
                <a:spcPts val="0"/>
              </a:spcAft>
              <a:buClr>
                <a:schemeClr val="lt1"/>
              </a:buClr>
              <a:buSzPts val="1400"/>
              <a:buNone/>
              <a:defRPr b="1">
                <a:solidFill>
                  <a:schemeClr val="lt1"/>
                </a:solidFill>
              </a:defRPr>
            </a:lvl9pPr>
          </a:lstStyle>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6 - Content and Image - 4 - Grey B">
  <p:cSld name="CUSTOM_4_2_7_1_1_1_1_3_1_1">
    <p:bg>
      <p:bgPr>
        <a:solidFill>
          <a:schemeClr val="lt2"/>
        </a:solidFill>
      </p:bgPr>
    </p:bg>
    <p:spTree>
      <p:nvGrpSpPr>
        <p:cNvPr id="1721" name="Shape 1721"/>
        <p:cNvGrpSpPr/>
        <p:nvPr/>
      </p:nvGrpSpPr>
      <p:grpSpPr>
        <a:xfrm>
          <a:off x="0" y="0"/>
          <a:ext cx="0" cy="0"/>
          <a:chOff x="0" y="0"/>
          <a:chExt cx="0" cy="0"/>
        </a:xfrm>
      </p:grpSpPr>
      <p:sp>
        <p:nvSpPr>
          <p:cNvPr id="1722" name="Google Shape;1722;p120"/>
          <p:cNvSpPr txBox="1"/>
          <p:nvPr>
            <p:ph idx="1" type="body"/>
          </p:nvPr>
        </p:nvSpPr>
        <p:spPr>
          <a:xfrm>
            <a:off x="6844175" y="3726050"/>
            <a:ext cx="1635000" cy="763800"/>
          </a:xfrm>
          <a:prstGeom prst="rect">
            <a:avLst/>
          </a:prstGeom>
        </p:spPr>
        <p:txBody>
          <a:bodyPr anchorCtr="0" anchor="t" bIns="0" lIns="91425" spcFirstLastPara="1" rIns="91425" wrap="square" tIns="91425">
            <a:noAutofit/>
          </a:bodyPr>
          <a:lstStyle>
            <a:lvl1pPr indent="-298450" lvl="0" marL="457200" rtl="0" algn="ctr">
              <a:lnSpc>
                <a:spcPct val="100000"/>
              </a:lnSpc>
              <a:spcBef>
                <a:spcPts val="0"/>
              </a:spcBef>
              <a:spcAft>
                <a:spcPts val="0"/>
              </a:spcAft>
              <a:buSzPts val="1100"/>
              <a:buChar char="●"/>
              <a:defRPr sz="1100"/>
            </a:lvl1pPr>
            <a:lvl2pPr indent="-298450" lvl="1" marL="914400" rtl="0" algn="ctr">
              <a:lnSpc>
                <a:spcPct val="100000"/>
              </a:lnSpc>
              <a:spcBef>
                <a:spcPts val="500"/>
              </a:spcBef>
              <a:spcAft>
                <a:spcPts val="0"/>
              </a:spcAft>
              <a:buSzPts val="1100"/>
              <a:buChar char="●"/>
              <a:defRPr sz="1100"/>
            </a:lvl2pPr>
            <a:lvl3pPr indent="-298450" lvl="2" marL="1371600" rtl="0" algn="ctr">
              <a:lnSpc>
                <a:spcPct val="100000"/>
              </a:lnSpc>
              <a:spcBef>
                <a:spcPts val="500"/>
              </a:spcBef>
              <a:spcAft>
                <a:spcPts val="0"/>
              </a:spcAft>
              <a:buSzPts val="1100"/>
              <a:buChar char="○"/>
              <a:defRPr sz="1100"/>
            </a:lvl3pPr>
            <a:lvl4pPr indent="-298450" lvl="3" marL="1828800" rtl="0" algn="ctr">
              <a:lnSpc>
                <a:spcPct val="100000"/>
              </a:lnSpc>
              <a:spcBef>
                <a:spcPts val="500"/>
              </a:spcBef>
              <a:spcAft>
                <a:spcPts val="0"/>
              </a:spcAft>
              <a:buSzPts val="1100"/>
              <a:buChar char="■"/>
              <a:defRPr sz="1100"/>
            </a:lvl4pPr>
            <a:lvl5pPr indent="-298450" lvl="4" marL="2286000" rtl="0" algn="ctr">
              <a:lnSpc>
                <a:spcPct val="100000"/>
              </a:lnSpc>
              <a:spcBef>
                <a:spcPts val="500"/>
              </a:spcBef>
              <a:spcAft>
                <a:spcPts val="0"/>
              </a:spcAft>
              <a:buSzPts val="1100"/>
              <a:buChar char="○"/>
              <a:defRPr sz="1100"/>
            </a:lvl5pPr>
            <a:lvl6pPr indent="-298450" lvl="5" marL="2743200" rtl="0" algn="ctr">
              <a:lnSpc>
                <a:spcPct val="100000"/>
              </a:lnSpc>
              <a:spcBef>
                <a:spcPts val="500"/>
              </a:spcBef>
              <a:spcAft>
                <a:spcPts val="0"/>
              </a:spcAft>
              <a:buSzPts val="1100"/>
              <a:buChar char="■"/>
              <a:defRPr sz="1100"/>
            </a:lvl6pPr>
            <a:lvl7pPr indent="-298450" lvl="6" marL="3200400" rtl="0" algn="ctr">
              <a:lnSpc>
                <a:spcPct val="100000"/>
              </a:lnSpc>
              <a:spcBef>
                <a:spcPts val="500"/>
              </a:spcBef>
              <a:spcAft>
                <a:spcPts val="0"/>
              </a:spcAft>
              <a:buSzPts val="1100"/>
              <a:buChar char="●"/>
              <a:defRPr sz="1100"/>
            </a:lvl7pPr>
            <a:lvl8pPr indent="-298450" lvl="7" marL="3657600" rtl="0" algn="ctr">
              <a:lnSpc>
                <a:spcPct val="100000"/>
              </a:lnSpc>
              <a:spcBef>
                <a:spcPts val="500"/>
              </a:spcBef>
              <a:spcAft>
                <a:spcPts val="0"/>
              </a:spcAft>
              <a:buSzPts val="1100"/>
              <a:buChar char="○"/>
              <a:defRPr sz="1100"/>
            </a:lvl8pPr>
            <a:lvl9pPr indent="-298450" lvl="8" marL="4114800" rtl="0" algn="ctr">
              <a:lnSpc>
                <a:spcPct val="100000"/>
              </a:lnSpc>
              <a:spcBef>
                <a:spcPts val="500"/>
              </a:spcBef>
              <a:spcAft>
                <a:spcPts val="500"/>
              </a:spcAft>
              <a:buSzPts val="1100"/>
              <a:buChar char="■"/>
              <a:defRPr sz="1100"/>
            </a:lvl9pPr>
          </a:lstStyle>
          <a:p/>
        </p:txBody>
      </p:sp>
      <p:sp>
        <p:nvSpPr>
          <p:cNvPr id="1723" name="Google Shape;1723;p120"/>
          <p:cNvSpPr txBox="1"/>
          <p:nvPr>
            <p:ph type="title"/>
          </p:nvPr>
        </p:nvSpPr>
        <p:spPr>
          <a:xfrm>
            <a:off x="676650" y="0"/>
            <a:ext cx="7790700" cy="1289400"/>
          </a:xfrm>
          <a:prstGeom prst="rect">
            <a:avLst/>
          </a:prstGeom>
          <a:noFill/>
        </p:spPr>
        <p:txBody>
          <a:bodyPr anchorCtr="0" anchor="b" bIns="182875" lIns="0" spcFirstLastPara="1" rIns="0" wrap="square" tIns="91425">
            <a:noAutofit/>
          </a:bodyPr>
          <a:lstStyle>
            <a:lvl1pPr lvl="0" rtl="0" algn="ctr">
              <a:spcBef>
                <a:spcPts val="0"/>
              </a:spcBef>
              <a:spcAft>
                <a:spcPts val="0"/>
              </a:spcAft>
              <a:buSzPts val="3200"/>
              <a:buNone/>
              <a:defRPr sz="3200"/>
            </a:lvl1pPr>
            <a:lvl2pPr lvl="1" rtl="0" algn="ctr">
              <a:spcBef>
                <a:spcPts val="0"/>
              </a:spcBef>
              <a:spcAft>
                <a:spcPts val="0"/>
              </a:spcAft>
              <a:buSzPts val="3600"/>
              <a:buFont typeface="Open Sans ExtraBold"/>
              <a:buNone/>
              <a:defRPr sz="3600">
                <a:latin typeface="Open Sans ExtraBold"/>
                <a:ea typeface="Open Sans ExtraBold"/>
                <a:cs typeface="Open Sans ExtraBold"/>
                <a:sym typeface="Open Sans ExtraBold"/>
              </a:defRPr>
            </a:lvl2pPr>
            <a:lvl3pPr lvl="2" rtl="0" algn="ctr">
              <a:spcBef>
                <a:spcPts val="0"/>
              </a:spcBef>
              <a:spcAft>
                <a:spcPts val="0"/>
              </a:spcAft>
              <a:buSzPts val="3600"/>
              <a:buFont typeface="Open Sans ExtraBold"/>
              <a:buNone/>
              <a:defRPr sz="3600">
                <a:latin typeface="Open Sans ExtraBold"/>
                <a:ea typeface="Open Sans ExtraBold"/>
                <a:cs typeface="Open Sans ExtraBold"/>
                <a:sym typeface="Open Sans ExtraBold"/>
              </a:defRPr>
            </a:lvl3pPr>
            <a:lvl4pPr lvl="3" rtl="0" algn="ctr">
              <a:spcBef>
                <a:spcPts val="0"/>
              </a:spcBef>
              <a:spcAft>
                <a:spcPts val="0"/>
              </a:spcAft>
              <a:buSzPts val="3600"/>
              <a:buFont typeface="Open Sans ExtraBold"/>
              <a:buNone/>
              <a:defRPr sz="3600">
                <a:latin typeface="Open Sans ExtraBold"/>
                <a:ea typeface="Open Sans ExtraBold"/>
                <a:cs typeface="Open Sans ExtraBold"/>
                <a:sym typeface="Open Sans ExtraBold"/>
              </a:defRPr>
            </a:lvl4pPr>
            <a:lvl5pPr lvl="4" rtl="0" algn="ctr">
              <a:spcBef>
                <a:spcPts val="0"/>
              </a:spcBef>
              <a:spcAft>
                <a:spcPts val="0"/>
              </a:spcAft>
              <a:buSzPts val="3600"/>
              <a:buFont typeface="Open Sans ExtraBold"/>
              <a:buNone/>
              <a:defRPr sz="3600">
                <a:latin typeface="Open Sans ExtraBold"/>
                <a:ea typeface="Open Sans ExtraBold"/>
                <a:cs typeface="Open Sans ExtraBold"/>
                <a:sym typeface="Open Sans ExtraBold"/>
              </a:defRPr>
            </a:lvl5pPr>
            <a:lvl6pPr lvl="5" rtl="0" algn="ctr">
              <a:spcBef>
                <a:spcPts val="0"/>
              </a:spcBef>
              <a:spcAft>
                <a:spcPts val="0"/>
              </a:spcAft>
              <a:buSzPts val="3600"/>
              <a:buFont typeface="Open Sans ExtraBold"/>
              <a:buNone/>
              <a:defRPr sz="3600">
                <a:latin typeface="Open Sans ExtraBold"/>
                <a:ea typeface="Open Sans ExtraBold"/>
                <a:cs typeface="Open Sans ExtraBold"/>
                <a:sym typeface="Open Sans ExtraBold"/>
              </a:defRPr>
            </a:lvl6pPr>
            <a:lvl7pPr lvl="6" rtl="0" algn="ctr">
              <a:spcBef>
                <a:spcPts val="0"/>
              </a:spcBef>
              <a:spcAft>
                <a:spcPts val="0"/>
              </a:spcAft>
              <a:buSzPts val="3600"/>
              <a:buFont typeface="Open Sans ExtraBold"/>
              <a:buNone/>
              <a:defRPr sz="3600">
                <a:latin typeface="Open Sans ExtraBold"/>
                <a:ea typeface="Open Sans ExtraBold"/>
                <a:cs typeface="Open Sans ExtraBold"/>
                <a:sym typeface="Open Sans ExtraBold"/>
              </a:defRPr>
            </a:lvl7pPr>
            <a:lvl8pPr lvl="7" rtl="0" algn="ctr">
              <a:spcBef>
                <a:spcPts val="0"/>
              </a:spcBef>
              <a:spcAft>
                <a:spcPts val="0"/>
              </a:spcAft>
              <a:buSzPts val="3600"/>
              <a:buFont typeface="Open Sans ExtraBold"/>
              <a:buNone/>
              <a:defRPr sz="3600">
                <a:latin typeface="Open Sans ExtraBold"/>
                <a:ea typeface="Open Sans ExtraBold"/>
                <a:cs typeface="Open Sans ExtraBold"/>
                <a:sym typeface="Open Sans ExtraBold"/>
              </a:defRPr>
            </a:lvl8pPr>
            <a:lvl9pPr lvl="8" rtl="0" algn="ctr">
              <a:spcBef>
                <a:spcPts val="0"/>
              </a:spcBef>
              <a:spcAft>
                <a:spcPts val="0"/>
              </a:spcAft>
              <a:buSzPts val="3600"/>
              <a:buFont typeface="Open Sans ExtraBold"/>
              <a:buNone/>
              <a:defRPr sz="3600">
                <a:latin typeface="Open Sans ExtraBold"/>
                <a:ea typeface="Open Sans ExtraBold"/>
                <a:cs typeface="Open Sans ExtraBold"/>
                <a:sym typeface="Open Sans ExtraBold"/>
              </a:defRPr>
            </a:lvl9pPr>
          </a:lstStyle>
          <a:p/>
        </p:txBody>
      </p:sp>
      <p:sp>
        <p:nvSpPr>
          <p:cNvPr id="1724" name="Google Shape;1724;p120"/>
          <p:cNvSpPr/>
          <p:nvPr>
            <p:ph idx="2" type="pic"/>
          </p:nvPr>
        </p:nvSpPr>
        <p:spPr>
          <a:xfrm>
            <a:off x="676725" y="1769375"/>
            <a:ext cx="1635000" cy="1635000"/>
          </a:xfrm>
          <a:prstGeom prst="ellipse">
            <a:avLst/>
          </a:prstGeom>
          <a:noFill/>
          <a:ln>
            <a:noFill/>
          </a:ln>
        </p:spPr>
      </p:sp>
      <p:sp>
        <p:nvSpPr>
          <p:cNvPr id="1725" name="Google Shape;1725;p120"/>
          <p:cNvSpPr/>
          <p:nvPr>
            <p:ph idx="3" type="pic"/>
          </p:nvPr>
        </p:nvSpPr>
        <p:spPr>
          <a:xfrm>
            <a:off x="2732525" y="1769375"/>
            <a:ext cx="1635000" cy="1635000"/>
          </a:xfrm>
          <a:prstGeom prst="ellipse">
            <a:avLst/>
          </a:prstGeom>
          <a:noFill/>
          <a:ln>
            <a:noFill/>
          </a:ln>
        </p:spPr>
      </p:sp>
      <p:sp>
        <p:nvSpPr>
          <p:cNvPr id="1726" name="Google Shape;1726;p120"/>
          <p:cNvSpPr/>
          <p:nvPr>
            <p:ph idx="4" type="pic"/>
          </p:nvPr>
        </p:nvSpPr>
        <p:spPr>
          <a:xfrm>
            <a:off x="4788338" y="1769375"/>
            <a:ext cx="1635000" cy="1635000"/>
          </a:xfrm>
          <a:prstGeom prst="ellipse">
            <a:avLst/>
          </a:prstGeom>
          <a:noFill/>
          <a:ln>
            <a:noFill/>
          </a:ln>
        </p:spPr>
      </p:sp>
      <p:sp>
        <p:nvSpPr>
          <p:cNvPr id="1727" name="Google Shape;1727;p120"/>
          <p:cNvSpPr/>
          <p:nvPr>
            <p:ph idx="5" type="pic"/>
          </p:nvPr>
        </p:nvSpPr>
        <p:spPr>
          <a:xfrm>
            <a:off x="6844163" y="1769375"/>
            <a:ext cx="1635000" cy="1635000"/>
          </a:xfrm>
          <a:prstGeom prst="ellipse">
            <a:avLst/>
          </a:prstGeom>
          <a:noFill/>
          <a:ln>
            <a:noFill/>
          </a:ln>
        </p:spPr>
      </p:sp>
      <p:sp>
        <p:nvSpPr>
          <p:cNvPr id="1728" name="Google Shape;1728;p120"/>
          <p:cNvSpPr txBox="1"/>
          <p:nvPr>
            <p:ph idx="6" type="body"/>
          </p:nvPr>
        </p:nvSpPr>
        <p:spPr>
          <a:xfrm>
            <a:off x="676650" y="3726050"/>
            <a:ext cx="1635000" cy="763800"/>
          </a:xfrm>
          <a:prstGeom prst="rect">
            <a:avLst/>
          </a:prstGeom>
        </p:spPr>
        <p:txBody>
          <a:bodyPr anchorCtr="0" anchor="t" bIns="0" lIns="91425" spcFirstLastPara="1" rIns="91425" wrap="square" tIns="91425">
            <a:noAutofit/>
          </a:bodyPr>
          <a:lstStyle>
            <a:lvl1pPr indent="-298450" lvl="0" marL="457200" rtl="0" algn="ctr">
              <a:lnSpc>
                <a:spcPct val="100000"/>
              </a:lnSpc>
              <a:spcBef>
                <a:spcPts val="0"/>
              </a:spcBef>
              <a:spcAft>
                <a:spcPts val="0"/>
              </a:spcAft>
              <a:buSzPts val="1100"/>
              <a:buChar char="●"/>
              <a:defRPr sz="1100"/>
            </a:lvl1pPr>
            <a:lvl2pPr indent="-298450" lvl="1" marL="914400" rtl="0" algn="ctr">
              <a:lnSpc>
                <a:spcPct val="100000"/>
              </a:lnSpc>
              <a:spcBef>
                <a:spcPts val="500"/>
              </a:spcBef>
              <a:spcAft>
                <a:spcPts val="0"/>
              </a:spcAft>
              <a:buSzPts val="1100"/>
              <a:buChar char="●"/>
              <a:defRPr sz="1100"/>
            </a:lvl2pPr>
            <a:lvl3pPr indent="-298450" lvl="2" marL="1371600" rtl="0" algn="ctr">
              <a:lnSpc>
                <a:spcPct val="100000"/>
              </a:lnSpc>
              <a:spcBef>
                <a:spcPts val="500"/>
              </a:spcBef>
              <a:spcAft>
                <a:spcPts val="0"/>
              </a:spcAft>
              <a:buSzPts val="1100"/>
              <a:buChar char="○"/>
              <a:defRPr sz="1100"/>
            </a:lvl3pPr>
            <a:lvl4pPr indent="-298450" lvl="3" marL="1828800" rtl="0" algn="ctr">
              <a:lnSpc>
                <a:spcPct val="100000"/>
              </a:lnSpc>
              <a:spcBef>
                <a:spcPts val="500"/>
              </a:spcBef>
              <a:spcAft>
                <a:spcPts val="0"/>
              </a:spcAft>
              <a:buSzPts val="1100"/>
              <a:buChar char="■"/>
              <a:defRPr sz="1100"/>
            </a:lvl4pPr>
            <a:lvl5pPr indent="-298450" lvl="4" marL="2286000" rtl="0" algn="ctr">
              <a:lnSpc>
                <a:spcPct val="100000"/>
              </a:lnSpc>
              <a:spcBef>
                <a:spcPts val="500"/>
              </a:spcBef>
              <a:spcAft>
                <a:spcPts val="0"/>
              </a:spcAft>
              <a:buSzPts val="1100"/>
              <a:buChar char="○"/>
              <a:defRPr sz="1100"/>
            </a:lvl5pPr>
            <a:lvl6pPr indent="-298450" lvl="5" marL="2743200" rtl="0" algn="ctr">
              <a:lnSpc>
                <a:spcPct val="100000"/>
              </a:lnSpc>
              <a:spcBef>
                <a:spcPts val="500"/>
              </a:spcBef>
              <a:spcAft>
                <a:spcPts val="0"/>
              </a:spcAft>
              <a:buSzPts val="1100"/>
              <a:buChar char="■"/>
              <a:defRPr sz="1100"/>
            </a:lvl6pPr>
            <a:lvl7pPr indent="-298450" lvl="6" marL="3200400" rtl="0" algn="ctr">
              <a:lnSpc>
                <a:spcPct val="100000"/>
              </a:lnSpc>
              <a:spcBef>
                <a:spcPts val="500"/>
              </a:spcBef>
              <a:spcAft>
                <a:spcPts val="0"/>
              </a:spcAft>
              <a:buSzPts val="1100"/>
              <a:buChar char="●"/>
              <a:defRPr sz="1100"/>
            </a:lvl7pPr>
            <a:lvl8pPr indent="-298450" lvl="7" marL="3657600" rtl="0" algn="ctr">
              <a:lnSpc>
                <a:spcPct val="100000"/>
              </a:lnSpc>
              <a:spcBef>
                <a:spcPts val="500"/>
              </a:spcBef>
              <a:spcAft>
                <a:spcPts val="0"/>
              </a:spcAft>
              <a:buSzPts val="1100"/>
              <a:buChar char="○"/>
              <a:defRPr sz="1100"/>
            </a:lvl8pPr>
            <a:lvl9pPr indent="-298450" lvl="8" marL="4114800" rtl="0" algn="ctr">
              <a:lnSpc>
                <a:spcPct val="100000"/>
              </a:lnSpc>
              <a:spcBef>
                <a:spcPts val="500"/>
              </a:spcBef>
              <a:spcAft>
                <a:spcPts val="500"/>
              </a:spcAft>
              <a:buSzPts val="1100"/>
              <a:buChar char="■"/>
              <a:defRPr sz="1100"/>
            </a:lvl9pPr>
          </a:lstStyle>
          <a:p/>
        </p:txBody>
      </p:sp>
      <p:sp>
        <p:nvSpPr>
          <p:cNvPr id="1729" name="Google Shape;1729;p120"/>
          <p:cNvSpPr txBox="1"/>
          <p:nvPr>
            <p:ph idx="7" type="subTitle"/>
          </p:nvPr>
        </p:nvSpPr>
        <p:spPr>
          <a:xfrm>
            <a:off x="676650" y="3404375"/>
            <a:ext cx="1635000" cy="322200"/>
          </a:xfrm>
          <a:prstGeom prst="rect">
            <a:avLst/>
          </a:prstGeom>
        </p:spPr>
        <p:txBody>
          <a:bodyPr anchorCtr="0" anchor="t" bIns="0" lIns="91425" spcFirstLastPara="1" rIns="91425" wrap="square" tIns="91425">
            <a:noAutofit/>
          </a:bodyPr>
          <a:lstStyle>
            <a:lvl1pPr lvl="0" rtl="0" algn="ctr">
              <a:lnSpc>
                <a:spcPct val="100000"/>
              </a:lnSpc>
              <a:spcBef>
                <a:spcPts val="0"/>
              </a:spcBef>
              <a:spcAft>
                <a:spcPts val="0"/>
              </a:spcAft>
              <a:buSzPts val="1100"/>
              <a:buNone/>
              <a:defRPr b="1" sz="1100"/>
            </a:lvl1pPr>
            <a:lvl2pPr lvl="1" rtl="0" algn="ctr">
              <a:lnSpc>
                <a:spcPct val="100000"/>
              </a:lnSpc>
              <a:spcBef>
                <a:spcPts val="0"/>
              </a:spcBef>
              <a:spcAft>
                <a:spcPts val="0"/>
              </a:spcAft>
              <a:buSzPts val="1400"/>
              <a:buNone/>
              <a:defRPr b="1"/>
            </a:lvl2pPr>
            <a:lvl3pPr lvl="2" rtl="0" algn="ctr">
              <a:lnSpc>
                <a:spcPct val="100000"/>
              </a:lnSpc>
              <a:spcBef>
                <a:spcPts val="0"/>
              </a:spcBef>
              <a:spcAft>
                <a:spcPts val="0"/>
              </a:spcAft>
              <a:buSzPts val="1400"/>
              <a:buNone/>
              <a:defRPr b="1"/>
            </a:lvl3pPr>
            <a:lvl4pPr lvl="3" rtl="0" algn="ctr">
              <a:lnSpc>
                <a:spcPct val="100000"/>
              </a:lnSpc>
              <a:spcBef>
                <a:spcPts val="0"/>
              </a:spcBef>
              <a:spcAft>
                <a:spcPts val="0"/>
              </a:spcAft>
              <a:buSzPts val="1400"/>
              <a:buNone/>
              <a:defRPr b="1"/>
            </a:lvl4pPr>
            <a:lvl5pPr lvl="4" rtl="0" algn="ctr">
              <a:lnSpc>
                <a:spcPct val="100000"/>
              </a:lnSpc>
              <a:spcBef>
                <a:spcPts val="0"/>
              </a:spcBef>
              <a:spcAft>
                <a:spcPts val="0"/>
              </a:spcAft>
              <a:buSzPts val="1400"/>
              <a:buNone/>
              <a:defRPr b="1"/>
            </a:lvl5pPr>
            <a:lvl6pPr lvl="5" rtl="0" algn="ctr">
              <a:lnSpc>
                <a:spcPct val="100000"/>
              </a:lnSpc>
              <a:spcBef>
                <a:spcPts val="0"/>
              </a:spcBef>
              <a:spcAft>
                <a:spcPts val="0"/>
              </a:spcAft>
              <a:buSzPts val="1400"/>
              <a:buNone/>
              <a:defRPr b="1"/>
            </a:lvl6pPr>
            <a:lvl7pPr lvl="6" rtl="0" algn="ctr">
              <a:lnSpc>
                <a:spcPct val="100000"/>
              </a:lnSpc>
              <a:spcBef>
                <a:spcPts val="0"/>
              </a:spcBef>
              <a:spcAft>
                <a:spcPts val="0"/>
              </a:spcAft>
              <a:buSzPts val="1400"/>
              <a:buNone/>
              <a:defRPr b="1"/>
            </a:lvl7pPr>
            <a:lvl8pPr lvl="7" rtl="0" algn="ctr">
              <a:lnSpc>
                <a:spcPct val="100000"/>
              </a:lnSpc>
              <a:spcBef>
                <a:spcPts val="0"/>
              </a:spcBef>
              <a:spcAft>
                <a:spcPts val="0"/>
              </a:spcAft>
              <a:buSzPts val="1400"/>
              <a:buNone/>
              <a:defRPr b="1"/>
            </a:lvl8pPr>
            <a:lvl9pPr lvl="8" rtl="0" algn="ctr">
              <a:lnSpc>
                <a:spcPct val="100000"/>
              </a:lnSpc>
              <a:spcBef>
                <a:spcPts val="0"/>
              </a:spcBef>
              <a:spcAft>
                <a:spcPts val="0"/>
              </a:spcAft>
              <a:buSzPts val="1400"/>
              <a:buNone/>
              <a:defRPr b="1"/>
            </a:lvl9pPr>
          </a:lstStyle>
          <a:p/>
        </p:txBody>
      </p:sp>
      <p:sp>
        <p:nvSpPr>
          <p:cNvPr id="1730" name="Google Shape;1730;p120"/>
          <p:cNvSpPr txBox="1"/>
          <p:nvPr>
            <p:ph idx="8" type="body"/>
          </p:nvPr>
        </p:nvSpPr>
        <p:spPr>
          <a:xfrm>
            <a:off x="2732500" y="3726050"/>
            <a:ext cx="1635000" cy="763800"/>
          </a:xfrm>
          <a:prstGeom prst="rect">
            <a:avLst/>
          </a:prstGeom>
        </p:spPr>
        <p:txBody>
          <a:bodyPr anchorCtr="0" anchor="t" bIns="0" lIns="91425" spcFirstLastPara="1" rIns="91425" wrap="square" tIns="91425">
            <a:noAutofit/>
          </a:bodyPr>
          <a:lstStyle>
            <a:lvl1pPr indent="-298450" lvl="0" marL="457200" rtl="0" algn="ctr">
              <a:lnSpc>
                <a:spcPct val="100000"/>
              </a:lnSpc>
              <a:spcBef>
                <a:spcPts val="0"/>
              </a:spcBef>
              <a:spcAft>
                <a:spcPts val="0"/>
              </a:spcAft>
              <a:buSzPts val="1100"/>
              <a:buChar char="●"/>
              <a:defRPr sz="1100"/>
            </a:lvl1pPr>
            <a:lvl2pPr indent="-298450" lvl="1" marL="914400" rtl="0" algn="ctr">
              <a:lnSpc>
                <a:spcPct val="100000"/>
              </a:lnSpc>
              <a:spcBef>
                <a:spcPts val="500"/>
              </a:spcBef>
              <a:spcAft>
                <a:spcPts val="0"/>
              </a:spcAft>
              <a:buSzPts val="1100"/>
              <a:buChar char="●"/>
              <a:defRPr sz="1100"/>
            </a:lvl2pPr>
            <a:lvl3pPr indent="-298450" lvl="2" marL="1371600" rtl="0" algn="ctr">
              <a:lnSpc>
                <a:spcPct val="100000"/>
              </a:lnSpc>
              <a:spcBef>
                <a:spcPts val="500"/>
              </a:spcBef>
              <a:spcAft>
                <a:spcPts val="0"/>
              </a:spcAft>
              <a:buSzPts val="1100"/>
              <a:buChar char="○"/>
              <a:defRPr sz="1100"/>
            </a:lvl3pPr>
            <a:lvl4pPr indent="-298450" lvl="3" marL="1828800" rtl="0" algn="ctr">
              <a:lnSpc>
                <a:spcPct val="100000"/>
              </a:lnSpc>
              <a:spcBef>
                <a:spcPts val="500"/>
              </a:spcBef>
              <a:spcAft>
                <a:spcPts val="0"/>
              </a:spcAft>
              <a:buSzPts val="1100"/>
              <a:buChar char="■"/>
              <a:defRPr sz="1100"/>
            </a:lvl4pPr>
            <a:lvl5pPr indent="-298450" lvl="4" marL="2286000" rtl="0" algn="ctr">
              <a:lnSpc>
                <a:spcPct val="100000"/>
              </a:lnSpc>
              <a:spcBef>
                <a:spcPts val="500"/>
              </a:spcBef>
              <a:spcAft>
                <a:spcPts val="0"/>
              </a:spcAft>
              <a:buSzPts val="1100"/>
              <a:buChar char="○"/>
              <a:defRPr sz="1100"/>
            </a:lvl5pPr>
            <a:lvl6pPr indent="-298450" lvl="5" marL="2743200" rtl="0" algn="ctr">
              <a:lnSpc>
                <a:spcPct val="100000"/>
              </a:lnSpc>
              <a:spcBef>
                <a:spcPts val="500"/>
              </a:spcBef>
              <a:spcAft>
                <a:spcPts val="0"/>
              </a:spcAft>
              <a:buSzPts val="1100"/>
              <a:buChar char="■"/>
              <a:defRPr sz="1100"/>
            </a:lvl6pPr>
            <a:lvl7pPr indent="-298450" lvl="6" marL="3200400" rtl="0" algn="ctr">
              <a:lnSpc>
                <a:spcPct val="100000"/>
              </a:lnSpc>
              <a:spcBef>
                <a:spcPts val="500"/>
              </a:spcBef>
              <a:spcAft>
                <a:spcPts val="0"/>
              </a:spcAft>
              <a:buSzPts val="1100"/>
              <a:buChar char="●"/>
              <a:defRPr sz="1100"/>
            </a:lvl7pPr>
            <a:lvl8pPr indent="-298450" lvl="7" marL="3657600" rtl="0" algn="ctr">
              <a:lnSpc>
                <a:spcPct val="100000"/>
              </a:lnSpc>
              <a:spcBef>
                <a:spcPts val="500"/>
              </a:spcBef>
              <a:spcAft>
                <a:spcPts val="0"/>
              </a:spcAft>
              <a:buSzPts val="1100"/>
              <a:buChar char="○"/>
              <a:defRPr sz="1100"/>
            </a:lvl8pPr>
            <a:lvl9pPr indent="-298450" lvl="8" marL="4114800" rtl="0" algn="ctr">
              <a:lnSpc>
                <a:spcPct val="100000"/>
              </a:lnSpc>
              <a:spcBef>
                <a:spcPts val="500"/>
              </a:spcBef>
              <a:spcAft>
                <a:spcPts val="500"/>
              </a:spcAft>
              <a:buSzPts val="1100"/>
              <a:buChar char="■"/>
              <a:defRPr sz="1100"/>
            </a:lvl9pPr>
          </a:lstStyle>
          <a:p/>
        </p:txBody>
      </p:sp>
      <p:sp>
        <p:nvSpPr>
          <p:cNvPr id="1731" name="Google Shape;1731;p120"/>
          <p:cNvSpPr txBox="1"/>
          <p:nvPr>
            <p:ph idx="9" type="subTitle"/>
          </p:nvPr>
        </p:nvSpPr>
        <p:spPr>
          <a:xfrm>
            <a:off x="2732500" y="3404375"/>
            <a:ext cx="1635000" cy="322200"/>
          </a:xfrm>
          <a:prstGeom prst="rect">
            <a:avLst/>
          </a:prstGeom>
        </p:spPr>
        <p:txBody>
          <a:bodyPr anchorCtr="0" anchor="t" bIns="0" lIns="91425" spcFirstLastPara="1" rIns="91425" wrap="square" tIns="91425">
            <a:noAutofit/>
          </a:bodyPr>
          <a:lstStyle>
            <a:lvl1pPr lvl="0" rtl="0" algn="ctr">
              <a:lnSpc>
                <a:spcPct val="100000"/>
              </a:lnSpc>
              <a:spcBef>
                <a:spcPts val="0"/>
              </a:spcBef>
              <a:spcAft>
                <a:spcPts val="0"/>
              </a:spcAft>
              <a:buSzPts val="1100"/>
              <a:buNone/>
              <a:defRPr b="1" sz="1100"/>
            </a:lvl1pPr>
            <a:lvl2pPr lvl="1" rtl="0" algn="ctr">
              <a:lnSpc>
                <a:spcPct val="100000"/>
              </a:lnSpc>
              <a:spcBef>
                <a:spcPts val="0"/>
              </a:spcBef>
              <a:spcAft>
                <a:spcPts val="0"/>
              </a:spcAft>
              <a:buSzPts val="1400"/>
              <a:buNone/>
              <a:defRPr b="1"/>
            </a:lvl2pPr>
            <a:lvl3pPr lvl="2" rtl="0" algn="ctr">
              <a:lnSpc>
                <a:spcPct val="100000"/>
              </a:lnSpc>
              <a:spcBef>
                <a:spcPts val="0"/>
              </a:spcBef>
              <a:spcAft>
                <a:spcPts val="0"/>
              </a:spcAft>
              <a:buSzPts val="1400"/>
              <a:buNone/>
              <a:defRPr b="1"/>
            </a:lvl3pPr>
            <a:lvl4pPr lvl="3" rtl="0" algn="ctr">
              <a:lnSpc>
                <a:spcPct val="100000"/>
              </a:lnSpc>
              <a:spcBef>
                <a:spcPts val="0"/>
              </a:spcBef>
              <a:spcAft>
                <a:spcPts val="0"/>
              </a:spcAft>
              <a:buSzPts val="1400"/>
              <a:buNone/>
              <a:defRPr b="1"/>
            </a:lvl4pPr>
            <a:lvl5pPr lvl="4" rtl="0" algn="ctr">
              <a:lnSpc>
                <a:spcPct val="100000"/>
              </a:lnSpc>
              <a:spcBef>
                <a:spcPts val="0"/>
              </a:spcBef>
              <a:spcAft>
                <a:spcPts val="0"/>
              </a:spcAft>
              <a:buSzPts val="1400"/>
              <a:buNone/>
              <a:defRPr b="1"/>
            </a:lvl5pPr>
            <a:lvl6pPr lvl="5" rtl="0" algn="ctr">
              <a:lnSpc>
                <a:spcPct val="100000"/>
              </a:lnSpc>
              <a:spcBef>
                <a:spcPts val="0"/>
              </a:spcBef>
              <a:spcAft>
                <a:spcPts val="0"/>
              </a:spcAft>
              <a:buSzPts val="1400"/>
              <a:buNone/>
              <a:defRPr b="1"/>
            </a:lvl6pPr>
            <a:lvl7pPr lvl="6" rtl="0" algn="ctr">
              <a:lnSpc>
                <a:spcPct val="100000"/>
              </a:lnSpc>
              <a:spcBef>
                <a:spcPts val="0"/>
              </a:spcBef>
              <a:spcAft>
                <a:spcPts val="0"/>
              </a:spcAft>
              <a:buSzPts val="1400"/>
              <a:buNone/>
              <a:defRPr b="1"/>
            </a:lvl7pPr>
            <a:lvl8pPr lvl="7" rtl="0" algn="ctr">
              <a:lnSpc>
                <a:spcPct val="100000"/>
              </a:lnSpc>
              <a:spcBef>
                <a:spcPts val="0"/>
              </a:spcBef>
              <a:spcAft>
                <a:spcPts val="0"/>
              </a:spcAft>
              <a:buSzPts val="1400"/>
              <a:buNone/>
              <a:defRPr b="1"/>
            </a:lvl8pPr>
            <a:lvl9pPr lvl="8" rtl="0" algn="ctr">
              <a:lnSpc>
                <a:spcPct val="100000"/>
              </a:lnSpc>
              <a:spcBef>
                <a:spcPts val="0"/>
              </a:spcBef>
              <a:spcAft>
                <a:spcPts val="0"/>
              </a:spcAft>
              <a:buSzPts val="1400"/>
              <a:buNone/>
              <a:defRPr b="1"/>
            </a:lvl9pPr>
          </a:lstStyle>
          <a:p/>
        </p:txBody>
      </p:sp>
      <p:sp>
        <p:nvSpPr>
          <p:cNvPr id="1732" name="Google Shape;1732;p120"/>
          <p:cNvSpPr txBox="1"/>
          <p:nvPr>
            <p:ph idx="13" type="body"/>
          </p:nvPr>
        </p:nvSpPr>
        <p:spPr>
          <a:xfrm>
            <a:off x="4788350" y="3726050"/>
            <a:ext cx="1635000" cy="763800"/>
          </a:xfrm>
          <a:prstGeom prst="rect">
            <a:avLst/>
          </a:prstGeom>
        </p:spPr>
        <p:txBody>
          <a:bodyPr anchorCtr="0" anchor="t" bIns="0" lIns="91425" spcFirstLastPara="1" rIns="91425" wrap="square" tIns="91425">
            <a:noAutofit/>
          </a:bodyPr>
          <a:lstStyle>
            <a:lvl1pPr indent="-298450" lvl="0" marL="457200" rtl="0" algn="ctr">
              <a:lnSpc>
                <a:spcPct val="100000"/>
              </a:lnSpc>
              <a:spcBef>
                <a:spcPts val="0"/>
              </a:spcBef>
              <a:spcAft>
                <a:spcPts val="0"/>
              </a:spcAft>
              <a:buSzPts val="1100"/>
              <a:buChar char="●"/>
              <a:defRPr sz="1100"/>
            </a:lvl1pPr>
            <a:lvl2pPr indent="-298450" lvl="1" marL="914400" rtl="0" algn="ctr">
              <a:lnSpc>
                <a:spcPct val="100000"/>
              </a:lnSpc>
              <a:spcBef>
                <a:spcPts val="500"/>
              </a:spcBef>
              <a:spcAft>
                <a:spcPts val="0"/>
              </a:spcAft>
              <a:buSzPts val="1100"/>
              <a:buChar char="●"/>
              <a:defRPr sz="1100"/>
            </a:lvl2pPr>
            <a:lvl3pPr indent="-298450" lvl="2" marL="1371600" rtl="0" algn="ctr">
              <a:lnSpc>
                <a:spcPct val="100000"/>
              </a:lnSpc>
              <a:spcBef>
                <a:spcPts val="500"/>
              </a:spcBef>
              <a:spcAft>
                <a:spcPts val="0"/>
              </a:spcAft>
              <a:buSzPts val="1100"/>
              <a:buChar char="○"/>
              <a:defRPr sz="1100"/>
            </a:lvl3pPr>
            <a:lvl4pPr indent="-298450" lvl="3" marL="1828800" rtl="0" algn="ctr">
              <a:lnSpc>
                <a:spcPct val="100000"/>
              </a:lnSpc>
              <a:spcBef>
                <a:spcPts val="500"/>
              </a:spcBef>
              <a:spcAft>
                <a:spcPts val="0"/>
              </a:spcAft>
              <a:buSzPts val="1100"/>
              <a:buChar char="■"/>
              <a:defRPr sz="1100"/>
            </a:lvl4pPr>
            <a:lvl5pPr indent="-298450" lvl="4" marL="2286000" rtl="0" algn="ctr">
              <a:lnSpc>
                <a:spcPct val="100000"/>
              </a:lnSpc>
              <a:spcBef>
                <a:spcPts val="500"/>
              </a:spcBef>
              <a:spcAft>
                <a:spcPts val="0"/>
              </a:spcAft>
              <a:buSzPts val="1100"/>
              <a:buChar char="○"/>
              <a:defRPr sz="1100"/>
            </a:lvl5pPr>
            <a:lvl6pPr indent="-298450" lvl="5" marL="2743200" rtl="0" algn="ctr">
              <a:lnSpc>
                <a:spcPct val="100000"/>
              </a:lnSpc>
              <a:spcBef>
                <a:spcPts val="500"/>
              </a:spcBef>
              <a:spcAft>
                <a:spcPts val="0"/>
              </a:spcAft>
              <a:buSzPts val="1100"/>
              <a:buChar char="■"/>
              <a:defRPr sz="1100"/>
            </a:lvl6pPr>
            <a:lvl7pPr indent="-298450" lvl="6" marL="3200400" rtl="0" algn="ctr">
              <a:lnSpc>
                <a:spcPct val="100000"/>
              </a:lnSpc>
              <a:spcBef>
                <a:spcPts val="500"/>
              </a:spcBef>
              <a:spcAft>
                <a:spcPts val="0"/>
              </a:spcAft>
              <a:buSzPts val="1100"/>
              <a:buChar char="●"/>
              <a:defRPr sz="1100"/>
            </a:lvl7pPr>
            <a:lvl8pPr indent="-298450" lvl="7" marL="3657600" rtl="0" algn="ctr">
              <a:lnSpc>
                <a:spcPct val="100000"/>
              </a:lnSpc>
              <a:spcBef>
                <a:spcPts val="500"/>
              </a:spcBef>
              <a:spcAft>
                <a:spcPts val="0"/>
              </a:spcAft>
              <a:buSzPts val="1100"/>
              <a:buChar char="○"/>
              <a:defRPr sz="1100"/>
            </a:lvl8pPr>
            <a:lvl9pPr indent="-298450" lvl="8" marL="4114800" rtl="0" algn="ctr">
              <a:lnSpc>
                <a:spcPct val="100000"/>
              </a:lnSpc>
              <a:spcBef>
                <a:spcPts val="500"/>
              </a:spcBef>
              <a:spcAft>
                <a:spcPts val="500"/>
              </a:spcAft>
              <a:buSzPts val="1100"/>
              <a:buChar char="■"/>
              <a:defRPr sz="1100"/>
            </a:lvl9pPr>
          </a:lstStyle>
          <a:p/>
        </p:txBody>
      </p:sp>
      <p:sp>
        <p:nvSpPr>
          <p:cNvPr id="1733" name="Google Shape;1733;p120"/>
          <p:cNvSpPr txBox="1"/>
          <p:nvPr>
            <p:ph idx="14" type="subTitle"/>
          </p:nvPr>
        </p:nvSpPr>
        <p:spPr>
          <a:xfrm>
            <a:off x="4788350" y="3404375"/>
            <a:ext cx="1635000" cy="322200"/>
          </a:xfrm>
          <a:prstGeom prst="rect">
            <a:avLst/>
          </a:prstGeom>
        </p:spPr>
        <p:txBody>
          <a:bodyPr anchorCtr="0" anchor="t" bIns="0" lIns="91425" spcFirstLastPara="1" rIns="91425" wrap="square" tIns="91425">
            <a:noAutofit/>
          </a:bodyPr>
          <a:lstStyle>
            <a:lvl1pPr lvl="0" rtl="0" algn="ctr">
              <a:lnSpc>
                <a:spcPct val="100000"/>
              </a:lnSpc>
              <a:spcBef>
                <a:spcPts val="0"/>
              </a:spcBef>
              <a:spcAft>
                <a:spcPts val="0"/>
              </a:spcAft>
              <a:buSzPts val="1100"/>
              <a:buNone/>
              <a:defRPr b="1" sz="1100"/>
            </a:lvl1pPr>
            <a:lvl2pPr lvl="1" rtl="0" algn="ctr">
              <a:lnSpc>
                <a:spcPct val="100000"/>
              </a:lnSpc>
              <a:spcBef>
                <a:spcPts val="0"/>
              </a:spcBef>
              <a:spcAft>
                <a:spcPts val="0"/>
              </a:spcAft>
              <a:buSzPts val="1400"/>
              <a:buNone/>
              <a:defRPr b="1"/>
            </a:lvl2pPr>
            <a:lvl3pPr lvl="2" rtl="0" algn="ctr">
              <a:lnSpc>
                <a:spcPct val="100000"/>
              </a:lnSpc>
              <a:spcBef>
                <a:spcPts val="0"/>
              </a:spcBef>
              <a:spcAft>
                <a:spcPts val="0"/>
              </a:spcAft>
              <a:buSzPts val="1400"/>
              <a:buNone/>
              <a:defRPr b="1"/>
            </a:lvl3pPr>
            <a:lvl4pPr lvl="3" rtl="0" algn="ctr">
              <a:lnSpc>
                <a:spcPct val="100000"/>
              </a:lnSpc>
              <a:spcBef>
                <a:spcPts val="0"/>
              </a:spcBef>
              <a:spcAft>
                <a:spcPts val="0"/>
              </a:spcAft>
              <a:buSzPts val="1400"/>
              <a:buNone/>
              <a:defRPr b="1"/>
            </a:lvl4pPr>
            <a:lvl5pPr lvl="4" rtl="0" algn="ctr">
              <a:lnSpc>
                <a:spcPct val="100000"/>
              </a:lnSpc>
              <a:spcBef>
                <a:spcPts val="0"/>
              </a:spcBef>
              <a:spcAft>
                <a:spcPts val="0"/>
              </a:spcAft>
              <a:buSzPts val="1400"/>
              <a:buNone/>
              <a:defRPr b="1"/>
            </a:lvl5pPr>
            <a:lvl6pPr lvl="5" rtl="0" algn="ctr">
              <a:lnSpc>
                <a:spcPct val="100000"/>
              </a:lnSpc>
              <a:spcBef>
                <a:spcPts val="0"/>
              </a:spcBef>
              <a:spcAft>
                <a:spcPts val="0"/>
              </a:spcAft>
              <a:buSzPts val="1400"/>
              <a:buNone/>
              <a:defRPr b="1"/>
            </a:lvl6pPr>
            <a:lvl7pPr lvl="6" rtl="0" algn="ctr">
              <a:lnSpc>
                <a:spcPct val="100000"/>
              </a:lnSpc>
              <a:spcBef>
                <a:spcPts val="0"/>
              </a:spcBef>
              <a:spcAft>
                <a:spcPts val="0"/>
              </a:spcAft>
              <a:buSzPts val="1400"/>
              <a:buNone/>
              <a:defRPr b="1"/>
            </a:lvl7pPr>
            <a:lvl8pPr lvl="7" rtl="0" algn="ctr">
              <a:lnSpc>
                <a:spcPct val="100000"/>
              </a:lnSpc>
              <a:spcBef>
                <a:spcPts val="0"/>
              </a:spcBef>
              <a:spcAft>
                <a:spcPts val="0"/>
              </a:spcAft>
              <a:buSzPts val="1400"/>
              <a:buNone/>
              <a:defRPr b="1"/>
            </a:lvl8pPr>
            <a:lvl9pPr lvl="8" rtl="0" algn="ctr">
              <a:lnSpc>
                <a:spcPct val="100000"/>
              </a:lnSpc>
              <a:spcBef>
                <a:spcPts val="0"/>
              </a:spcBef>
              <a:spcAft>
                <a:spcPts val="0"/>
              </a:spcAft>
              <a:buSzPts val="1400"/>
              <a:buNone/>
              <a:defRPr b="1"/>
            </a:lvl9pPr>
          </a:lstStyle>
          <a:p/>
        </p:txBody>
      </p:sp>
      <p:sp>
        <p:nvSpPr>
          <p:cNvPr id="1734" name="Google Shape;1734;p120"/>
          <p:cNvSpPr txBox="1"/>
          <p:nvPr>
            <p:ph idx="15" type="subTitle"/>
          </p:nvPr>
        </p:nvSpPr>
        <p:spPr>
          <a:xfrm>
            <a:off x="6844175" y="3404375"/>
            <a:ext cx="1635000" cy="322200"/>
          </a:xfrm>
          <a:prstGeom prst="rect">
            <a:avLst/>
          </a:prstGeom>
        </p:spPr>
        <p:txBody>
          <a:bodyPr anchorCtr="0" anchor="t" bIns="0" lIns="91425" spcFirstLastPara="1" rIns="91425" wrap="square" tIns="91425">
            <a:noAutofit/>
          </a:bodyPr>
          <a:lstStyle>
            <a:lvl1pPr lvl="0" rtl="0" algn="ctr">
              <a:lnSpc>
                <a:spcPct val="100000"/>
              </a:lnSpc>
              <a:spcBef>
                <a:spcPts val="0"/>
              </a:spcBef>
              <a:spcAft>
                <a:spcPts val="0"/>
              </a:spcAft>
              <a:buSzPts val="1100"/>
              <a:buNone/>
              <a:defRPr b="1" sz="1100"/>
            </a:lvl1pPr>
            <a:lvl2pPr lvl="1" rtl="0" algn="ctr">
              <a:lnSpc>
                <a:spcPct val="100000"/>
              </a:lnSpc>
              <a:spcBef>
                <a:spcPts val="0"/>
              </a:spcBef>
              <a:spcAft>
                <a:spcPts val="0"/>
              </a:spcAft>
              <a:buSzPts val="1400"/>
              <a:buNone/>
              <a:defRPr b="1"/>
            </a:lvl2pPr>
            <a:lvl3pPr lvl="2" rtl="0" algn="ctr">
              <a:lnSpc>
                <a:spcPct val="100000"/>
              </a:lnSpc>
              <a:spcBef>
                <a:spcPts val="0"/>
              </a:spcBef>
              <a:spcAft>
                <a:spcPts val="0"/>
              </a:spcAft>
              <a:buSzPts val="1400"/>
              <a:buNone/>
              <a:defRPr b="1"/>
            </a:lvl3pPr>
            <a:lvl4pPr lvl="3" rtl="0" algn="ctr">
              <a:lnSpc>
                <a:spcPct val="100000"/>
              </a:lnSpc>
              <a:spcBef>
                <a:spcPts val="0"/>
              </a:spcBef>
              <a:spcAft>
                <a:spcPts val="0"/>
              </a:spcAft>
              <a:buSzPts val="1400"/>
              <a:buNone/>
              <a:defRPr b="1"/>
            </a:lvl4pPr>
            <a:lvl5pPr lvl="4" rtl="0" algn="ctr">
              <a:lnSpc>
                <a:spcPct val="100000"/>
              </a:lnSpc>
              <a:spcBef>
                <a:spcPts val="0"/>
              </a:spcBef>
              <a:spcAft>
                <a:spcPts val="0"/>
              </a:spcAft>
              <a:buSzPts val="1400"/>
              <a:buNone/>
              <a:defRPr b="1"/>
            </a:lvl5pPr>
            <a:lvl6pPr lvl="5" rtl="0" algn="ctr">
              <a:lnSpc>
                <a:spcPct val="100000"/>
              </a:lnSpc>
              <a:spcBef>
                <a:spcPts val="0"/>
              </a:spcBef>
              <a:spcAft>
                <a:spcPts val="0"/>
              </a:spcAft>
              <a:buSzPts val="1400"/>
              <a:buNone/>
              <a:defRPr b="1"/>
            </a:lvl6pPr>
            <a:lvl7pPr lvl="6" rtl="0" algn="ctr">
              <a:lnSpc>
                <a:spcPct val="100000"/>
              </a:lnSpc>
              <a:spcBef>
                <a:spcPts val="0"/>
              </a:spcBef>
              <a:spcAft>
                <a:spcPts val="0"/>
              </a:spcAft>
              <a:buSzPts val="1400"/>
              <a:buNone/>
              <a:defRPr b="1"/>
            </a:lvl7pPr>
            <a:lvl8pPr lvl="7" rtl="0" algn="ctr">
              <a:lnSpc>
                <a:spcPct val="100000"/>
              </a:lnSpc>
              <a:spcBef>
                <a:spcPts val="0"/>
              </a:spcBef>
              <a:spcAft>
                <a:spcPts val="0"/>
              </a:spcAft>
              <a:buSzPts val="1400"/>
              <a:buNone/>
              <a:defRPr b="1"/>
            </a:lvl8pPr>
            <a:lvl9pPr lvl="8" rtl="0" algn="ctr">
              <a:lnSpc>
                <a:spcPct val="100000"/>
              </a:lnSpc>
              <a:spcBef>
                <a:spcPts val="0"/>
              </a:spcBef>
              <a:spcAft>
                <a:spcPts val="0"/>
              </a:spcAft>
              <a:buSzPts val="1400"/>
              <a:buNone/>
              <a:defRPr b="1"/>
            </a:lvl9pPr>
          </a:lstStyle>
          <a:p/>
        </p:txBody>
      </p:sp>
      <p:grpSp>
        <p:nvGrpSpPr>
          <p:cNvPr id="1735" name="Google Shape;1735;p120"/>
          <p:cNvGrpSpPr/>
          <p:nvPr/>
        </p:nvGrpSpPr>
        <p:grpSpPr>
          <a:xfrm>
            <a:off x="8648263" y="4659742"/>
            <a:ext cx="313719" cy="338062"/>
            <a:chOff x="3976677" y="2333625"/>
            <a:chExt cx="876309" cy="944307"/>
          </a:xfrm>
        </p:grpSpPr>
        <p:sp>
          <p:nvSpPr>
            <p:cNvPr id="1736" name="Google Shape;1736;p120"/>
            <p:cNvSpPr/>
            <p:nvPr/>
          </p:nvSpPr>
          <p:spPr>
            <a:xfrm>
              <a:off x="4035170" y="3055143"/>
              <a:ext cx="193738" cy="222789"/>
            </a:xfrm>
            <a:custGeom>
              <a:rect b="b" l="l" r="r" t="t"/>
              <a:pathLst>
                <a:path extrusionOk="0" h="222789" w="193738">
                  <a:moveTo>
                    <a:pt x="0" y="0"/>
                  </a:moveTo>
                  <a:lnTo>
                    <a:pt x="0" y="222790"/>
                  </a:lnTo>
                  <a:lnTo>
                    <a:pt x="193739" y="110966"/>
                  </a:lnTo>
                  <a:cubicBezTo>
                    <a:pt x="119253" y="94869"/>
                    <a:pt x="51626" y="56102"/>
                    <a:pt x="0" y="0"/>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737" name="Google Shape;1737;p120"/>
            <p:cNvSpPr/>
            <p:nvPr/>
          </p:nvSpPr>
          <p:spPr>
            <a:xfrm>
              <a:off x="4035170" y="2333625"/>
              <a:ext cx="192309" cy="221456"/>
            </a:xfrm>
            <a:custGeom>
              <a:rect b="b" l="l" r="r" t="t"/>
              <a:pathLst>
                <a:path extrusionOk="0" h="221456" w="192309">
                  <a:moveTo>
                    <a:pt x="192310" y="110871"/>
                  </a:moveTo>
                  <a:lnTo>
                    <a:pt x="0" y="0"/>
                  </a:lnTo>
                  <a:lnTo>
                    <a:pt x="0" y="221456"/>
                  </a:lnTo>
                  <a:cubicBezTo>
                    <a:pt x="51340" y="165830"/>
                    <a:pt x="118396" y="127254"/>
                    <a:pt x="192310" y="110776"/>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738" name="Google Shape;1738;p120"/>
            <p:cNvSpPr/>
            <p:nvPr/>
          </p:nvSpPr>
          <p:spPr>
            <a:xfrm>
              <a:off x="4658772" y="2693955"/>
              <a:ext cx="194214" cy="223932"/>
            </a:xfrm>
            <a:custGeom>
              <a:rect b="b" l="l" r="r" t="t"/>
              <a:pathLst>
                <a:path extrusionOk="0" h="223932" w="194214">
                  <a:moveTo>
                    <a:pt x="194215" y="111823"/>
                  </a:moveTo>
                  <a:lnTo>
                    <a:pt x="571" y="0"/>
                  </a:lnTo>
                  <a:cubicBezTo>
                    <a:pt x="23527" y="72962"/>
                    <a:pt x="23336" y="151162"/>
                    <a:pt x="0" y="223933"/>
                  </a:cubicBezTo>
                  <a:lnTo>
                    <a:pt x="194215" y="111823"/>
                  </a:ln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739" name="Google Shape;1739;p120"/>
            <p:cNvSpPr/>
            <p:nvPr/>
          </p:nvSpPr>
          <p:spPr>
            <a:xfrm>
              <a:off x="4162710" y="2473071"/>
              <a:ext cx="213931" cy="38194"/>
            </a:xfrm>
            <a:custGeom>
              <a:rect b="b" l="l" r="r" t="t"/>
              <a:pathLst>
                <a:path extrusionOk="0" h="38194" w="213931">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740" name="Google Shape;1740;p120"/>
            <p:cNvSpPr/>
            <p:nvPr/>
          </p:nvSpPr>
          <p:spPr>
            <a:xfrm>
              <a:off x="4190237" y="2747390"/>
              <a:ext cx="341566" cy="205551"/>
            </a:xfrm>
            <a:custGeom>
              <a:rect b="b" l="l" r="r" t="t"/>
              <a:pathLst>
                <a:path extrusionOk="0" h="205551" w="341566">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741" name="Google Shape;1741;p120"/>
            <p:cNvSpPr/>
            <p:nvPr/>
          </p:nvSpPr>
          <p:spPr>
            <a:xfrm>
              <a:off x="3976677" y="2590990"/>
              <a:ext cx="162696" cy="448246"/>
            </a:xfrm>
            <a:custGeom>
              <a:rect b="b" l="l" r="r" t="t"/>
              <a:pathLst>
                <a:path extrusionOk="0" h="448246" w="162696">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742" name="Google Shape;1742;p120"/>
            <p:cNvSpPr/>
            <p:nvPr/>
          </p:nvSpPr>
          <p:spPr>
            <a:xfrm>
              <a:off x="4326349" y="2646711"/>
              <a:ext cx="159924" cy="112999"/>
            </a:xfrm>
            <a:custGeom>
              <a:rect b="b" l="l" r="r" t="t"/>
              <a:pathLst>
                <a:path extrusionOk="0" h="112999" w="159924">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743" name="Google Shape;1743;p120"/>
            <p:cNvSpPr/>
            <p:nvPr/>
          </p:nvSpPr>
          <p:spPr>
            <a:xfrm>
              <a:off x="4323301" y="2511614"/>
              <a:ext cx="173545" cy="83757"/>
            </a:xfrm>
            <a:custGeom>
              <a:rect b="b" l="l" r="r" t="t"/>
              <a:pathLst>
                <a:path extrusionOk="0" h="83757" w="173545">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744" name="Google Shape;1744;p120"/>
            <p:cNvSpPr/>
            <p:nvPr/>
          </p:nvSpPr>
          <p:spPr>
            <a:xfrm>
              <a:off x="4108132" y="2918650"/>
              <a:ext cx="426243" cy="216666"/>
            </a:xfrm>
            <a:custGeom>
              <a:rect b="b" l="l" r="r" t="t"/>
              <a:pathLst>
                <a:path extrusionOk="0" h="216666" w="426243">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745" name="Google Shape;1745;p120"/>
            <p:cNvSpPr/>
            <p:nvPr/>
          </p:nvSpPr>
          <p:spPr>
            <a:xfrm>
              <a:off x="4452841" y="2585466"/>
              <a:ext cx="90501" cy="139636"/>
            </a:xfrm>
            <a:custGeom>
              <a:rect b="b" l="l" r="r" t="t"/>
              <a:pathLst>
                <a:path extrusionOk="0" h="139636" w="90501">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746" name="Google Shape;1746;p120"/>
            <p:cNvSpPr/>
            <p:nvPr/>
          </p:nvSpPr>
          <p:spPr>
            <a:xfrm>
              <a:off x="4535518" y="2643854"/>
              <a:ext cx="69898" cy="229933"/>
            </a:xfrm>
            <a:custGeom>
              <a:rect b="b" l="l" r="r" t="t"/>
              <a:pathLst>
                <a:path extrusionOk="0" h="229933" w="69898">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747" name="Google Shape;1747;p120"/>
            <p:cNvSpPr/>
            <p:nvPr/>
          </p:nvSpPr>
          <p:spPr>
            <a:xfrm>
              <a:off x="4270995" y="2555652"/>
              <a:ext cx="120696" cy="135921"/>
            </a:xfrm>
            <a:custGeom>
              <a:rect b="b" l="l" r="r" t="t"/>
              <a:pathLst>
                <a:path extrusionOk="0" h="135921" w="120696">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748" name="Google Shape;1748;p120"/>
            <p:cNvSpPr/>
            <p:nvPr/>
          </p:nvSpPr>
          <p:spPr>
            <a:xfrm>
              <a:off x="4568665" y="2778061"/>
              <a:ext cx="70418" cy="231362"/>
            </a:xfrm>
            <a:custGeom>
              <a:rect b="b" l="l" r="r" t="t"/>
              <a:pathLst>
                <a:path extrusionOk="0" h="231362" w="70418">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749" name="Google Shape;1749;p120"/>
            <p:cNvSpPr/>
            <p:nvPr/>
          </p:nvSpPr>
          <p:spPr>
            <a:xfrm>
              <a:off x="4084604" y="2536316"/>
              <a:ext cx="186595" cy="320612"/>
            </a:xfrm>
            <a:custGeom>
              <a:rect b="b" l="l" r="r" t="t"/>
              <a:pathLst>
                <a:path extrusionOk="0" h="320612" w="186595">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grpSp>
      <p:sp>
        <p:nvSpPr>
          <p:cNvPr id="1750" name="Google Shape;1750;p120"/>
          <p:cNvSpPr txBox="1"/>
          <p:nvPr/>
        </p:nvSpPr>
        <p:spPr>
          <a:xfrm>
            <a:off x="0" y="4969700"/>
            <a:ext cx="351900" cy="1833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fld id="{00000000-1234-1234-1234-123412341234}" type="slidenum">
              <a:rPr lang="en" sz="700">
                <a:solidFill>
                  <a:schemeClr val="accent1"/>
                </a:solidFill>
                <a:latin typeface="Open Sans"/>
                <a:ea typeface="Open Sans"/>
                <a:cs typeface="Open Sans"/>
                <a:sym typeface="Open Sans"/>
              </a:rPr>
              <a:t>‹#›</a:t>
            </a:fld>
            <a:endParaRPr sz="700">
              <a:solidFill>
                <a:schemeClr val="accent1"/>
              </a:solidFill>
              <a:latin typeface="Open Sans"/>
              <a:ea typeface="Open Sans"/>
              <a:cs typeface="Open Sans"/>
              <a:sym typeface="Open Sans"/>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6 - Content and Image - 6 - Blue">
  <p:cSld name="CUSTOM_4_2_7_1_1_1_1_1">
    <p:bg>
      <p:bgPr>
        <a:solidFill>
          <a:srgbClr val="217CBB"/>
        </a:solidFill>
      </p:bgPr>
    </p:bg>
    <p:spTree>
      <p:nvGrpSpPr>
        <p:cNvPr id="1751" name="Shape 1751"/>
        <p:cNvGrpSpPr/>
        <p:nvPr/>
      </p:nvGrpSpPr>
      <p:grpSpPr>
        <a:xfrm>
          <a:off x="0" y="0"/>
          <a:ext cx="0" cy="0"/>
          <a:chOff x="0" y="0"/>
          <a:chExt cx="0" cy="0"/>
        </a:xfrm>
      </p:grpSpPr>
      <p:sp>
        <p:nvSpPr>
          <p:cNvPr id="1752" name="Google Shape;1752;p121"/>
          <p:cNvSpPr txBox="1"/>
          <p:nvPr>
            <p:ph type="title"/>
          </p:nvPr>
        </p:nvSpPr>
        <p:spPr>
          <a:xfrm>
            <a:off x="676650" y="0"/>
            <a:ext cx="3895500" cy="1289400"/>
          </a:xfrm>
          <a:prstGeom prst="rect">
            <a:avLst/>
          </a:prstGeom>
          <a:noFill/>
        </p:spPr>
        <p:txBody>
          <a:bodyPr anchorCtr="0" anchor="b" bIns="182875" lIns="0" spcFirstLastPara="1" rIns="0" wrap="square" tIns="91425">
            <a:noAutofit/>
          </a:bodyPr>
          <a:lstStyle>
            <a:lvl1pPr lvl="0" rtl="0">
              <a:spcBef>
                <a:spcPts val="0"/>
              </a:spcBef>
              <a:spcAft>
                <a:spcPts val="0"/>
              </a:spcAft>
              <a:buClr>
                <a:schemeClr val="lt1"/>
              </a:buClr>
              <a:buSzPts val="3200"/>
              <a:buNone/>
              <a:defRPr sz="3200">
                <a:solidFill>
                  <a:schemeClr val="lt1"/>
                </a:solidFill>
              </a:defRPr>
            </a:lvl1pPr>
            <a:lvl2pPr lvl="1"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p:txBody>
      </p:sp>
      <p:sp>
        <p:nvSpPr>
          <p:cNvPr id="1753" name="Google Shape;1753;p121"/>
          <p:cNvSpPr txBox="1"/>
          <p:nvPr>
            <p:ph idx="1" type="subTitle"/>
          </p:nvPr>
        </p:nvSpPr>
        <p:spPr>
          <a:xfrm>
            <a:off x="676650" y="1449300"/>
            <a:ext cx="3895500" cy="320100"/>
          </a:xfrm>
          <a:prstGeom prst="rect">
            <a:avLst/>
          </a:prstGeom>
          <a:noFill/>
        </p:spPr>
        <p:txBody>
          <a:bodyPr anchorCtr="0" anchor="t" bIns="0" lIns="0" spcFirstLastPara="1" rIns="320025" wrap="square" tIns="0">
            <a:noAutofit/>
          </a:bodyPr>
          <a:lstStyle>
            <a:lvl1pPr lvl="0" rtl="0">
              <a:spcBef>
                <a:spcPts val="0"/>
              </a:spcBef>
              <a:spcAft>
                <a:spcPts val="0"/>
              </a:spcAft>
              <a:buClr>
                <a:schemeClr val="lt1"/>
              </a:buClr>
              <a:buSzPts val="1800"/>
              <a:buNone/>
              <a:defRPr>
                <a:solidFill>
                  <a:schemeClr val="lt1"/>
                </a:solidFill>
              </a:defRPr>
            </a:lvl1pPr>
            <a:lvl2pPr lvl="1" rtl="0">
              <a:spcBef>
                <a:spcPts val="0"/>
              </a:spcBef>
              <a:spcAft>
                <a:spcPts val="0"/>
              </a:spcAft>
              <a:buClr>
                <a:schemeClr val="lt1"/>
              </a:buClr>
              <a:buSzPts val="1400"/>
              <a:buNone/>
              <a:defRPr>
                <a:solidFill>
                  <a:schemeClr val="lt1"/>
                </a:solidFill>
              </a:defRPr>
            </a:lvl2pPr>
            <a:lvl3pPr lvl="2" rtl="0">
              <a:spcBef>
                <a:spcPts val="0"/>
              </a:spcBef>
              <a:spcAft>
                <a:spcPts val="0"/>
              </a:spcAft>
              <a:buClr>
                <a:schemeClr val="lt1"/>
              </a:buClr>
              <a:buSzPts val="1400"/>
              <a:buNone/>
              <a:defRPr>
                <a:solidFill>
                  <a:schemeClr val="lt1"/>
                </a:solidFill>
              </a:defRPr>
            </a:lvl3pPr>
            <a:lvl4pPr lvl="3" rtl="0">
              <a:spcBef>
                <a:spcPts val="0"/>
              </a:spcBef>
              <a:spcAft>
                <a:spcPts val="0"/>
              </a:spcAft>
              <a:buClr>
                <a:schemeClr val="lt1"/>
              </a:buClr>
              <a:buSzPts val="1400"/>
              <a:buNone/>
              <a:defRPr>
                <a:solidFill>
                  <a:schemeClr val="lt1"/>
                </a:solidFill>
              </a:defRPr>
            </a:lvl4pPr>
            <a:lvl5pPr lvl="4" rtl="0">
              <a:spcBef>
                <a:spcPts val="0"/>
              </a:spcBef>
              <a:spcAft>
                <a:spcPts val="0"/>
              </a:spcAft>
              <a:buClr>
                <a:schemeClr val="lt1"/>
              </a:buClr>
              <a:buSzPts val="1400"/>
              <a:buNone/>
              <a:defRPr>
                <a:solidFill>
                  <a:schemeClr val="lt1"/>
                </a:solidFill>
              </a:defRPr>
            </a:lvl5pPr>
            <a:lvl6pPr lvl="5" rtl="0">
              <a:spcBef>
                <a:spcPts val="0"/>
              </a:spcBef>
              <a:spcAft>
                <a:spcPts val="0"/>
              </a:spcAft>
              <a:buClr>
                <a:schemeClr val="lt1"/>
              </a:buClr>
              <a:buSzPts val="1400"/>
              <a:buNone/>
              <a:defRPr>
                <a:solidFill>
                  <a:schemeClr val="lt1"/>
                </a:solidFill>
              </a:defRPr>
            </a:lvl6pPr>
            <a:lvl7pPr lvl="6" rtl="0">
              <a:spcBef>
                <a:spcPts val="0"/>
              </a:spcBef>
              <a:spcAft>
                <a:spcPts val="0"/>
              </a:spcAft>
              <a:buClr>
                <a:schemeClr val="lt1"/>
              </a:buClr>
              <a:buSzPts val="1400"/>
              <a:buNone/>
              <a:defRPr>
                <a:solidFill>
                  <a:schemeClr val="lt1"/>
                </a:solidFill>
              </a:defRPr>
            </a:lvl7pPr>
            <a:lvl8pPr lvl="7" rtl="0">
              <a:spcBef>
                <a:spcPts val="0"/>
              </a:spcBef>
              <a:spcAft>
                <a:spcPts val="0"/>
              </a:spcAft>
              <a:buClr>
                <a:schemeClr val="lt1"/>
              </a:buClr>
              <a:buSzPts val="1400"/>
              <a:buNone/>
              <a:defRPr>
                <a:solidFill>
                  <a:schemeClr val="lt1"/>
                </a:solidFill>
              </a:defRPr>
            </a:lvl8pPr>
            <a:lvl9pPr lvl="8" rtl="0">
              <a:spcBef>
                <a:spcPts val="0"/>
              </a:spcBef>
              <a:spcAft>
                <a:spcPts val="0"/>
              </a:spcAft>
              <a:buClr>
                <a:schemeClr val="lt1"/>
              </a:buClr>
              <a:buSzPts val="1400"/>
              <a:buNone/>
              <a:defRPr>
                <a:solidFill>
                  <a:schemeClr val="lt1"/>
                </a:solidFill>
              </a:defRPr>
            </a:lvl9pPr>
          </a:lstStyle>
          <a:p/>
        </p:txBody>
      </p:sp>
      <p:sp>
        <p:nvSpPr>
          <p:cNvPr id="1754" name="Google Shape;1754;p121"/>
          <p:cNvSpPr txBox="1"/>
          <p:nvPr>
            <p:ph idx="2" type="body"/>
          </p:nvPr>
        </p:nvSpPr>
        <p:spPr>
          <a:xfrm>
            <a:off x="676500" y="1769375"/>
            <a:ext cx="3895500" cy="2720100"/>
          </a:xfrm>
          <a:prstGeom prst="rect">
            <a:avLst/>
          </a:prstGeom>
        </p:spPr>
        <p:txBody>
          <a:bodyPr anchorCtr="0" anchor="t" bIns="91425" lIns="0" spcFirstLastPara="1" rIns="91425" wrap="square" tIns="91425">
            <a:noAutofit/>
          </a:bodyPr>
          <a:lstStyle>
            <a:lvl1pPr indent="-317500" lvl="0" marL="457200" rtl="0">
              <a:lnSpc>
                <a:spcPct val="100000"/>
              </a:lnSpc>
              <a:spcBef>
                <a:spcPts val="0"/>
              </a:spcBef>
              <a:spcAft>
                <a:spcPts val="0"/>
              </a:spcAft>
              <a:buClr>
                <a:schemeClr val="lt1"/>
              </a:buClr>
              <a:buSzPts val="1400"/>
              <a:buChar char="●"/>
              <a:defRPr sz="1400">
                <a:solidFill>
                  <a:schemeClr val="lt1"/>
                </a:solidFill>
              </a:defRPr>
            </a:lvl1pPr>
            <a:lvl2pPr indent="-317500" lvl="1" marL="914400" rtl="0">
              <a:lnSpc>
                <a:spcPct val="100000"/>
              </a:lnSpc>
              <a:spcBef>
                <a:spcPts val="500"/>
              </a:spcBef>
              <a:spcAft>
                <a:spcPts val="0"/>
              </a:spcAft>
              <a:buClr>
                <a:schemeClr val="lt1"/>
              </a:buClr>
              <a:buSzPts val="1400"/>
              <a:buChar char="●"/>
              <a:defRPr>
                <a:solidFill>
                  <a:schemeClr val="lt1"/>
                </a:solidFill>
              </a:defRPr>
            </a:lvl2pPr>
            <a:lvl3pPr indent="-317500" lvl="2" marL="1371600" rtl="0">
              <a:lnSpc>
                <a:spcPct val="100000"/>
              </a:lnSpc>
              <a:spcBef>
                <a:spcPts val="500"/>
              </a:spcBef>
              <a:spcAft>
                <a:spcPts val="0"/>
              </a:spcAft>
              <a:buClr>
                <a:schemeClr val="lt1"/>
              </a:buClr>
              <a:buSzPts val="1400"/>
              <a:buChar char="■"/>
              <a:defRPr>
                <a:solidFill>
                  <a:schemeClr val="lt1"/>
                </a:solidFill>
              </a:defRPr>
            </a:lvl3pPr>
            <a:lvl4pPr indent="-317500" lvl="3" marL="1828800" rtl="0">
              <a:lnSpc>
                <a:spcPct val="100000"/>
              </a:lnSpc>
              <a:spcBef>
                <a:spcPts val="500"/>
              </a:spcBef>
              <a:spcAft>
                <a:spcPts val="0"/>
              </a:spcAft>
              <a:buClr>
                <a:schemeClr val="lt1"/>
              </a:buClr>
              <a:buSzPts val="1400"/>
              <a:buChar char="●"/>
              <a:defRPr>
                <a:solidFill>
                  <a:schemeClr val="lt1"/>
                </a:solidFill>
              </a:defRPr>
            </a:lvl4pPr>
            <a:lvl5pPr indent="-317500" lvl="4" marL="2286000" rtl="0">
              <a:lnSpc>
                <a:spcPct val="100000"/>
              </a:lnSpc>
              <a:spcBef>
                <a:spcPts val="500"/>
              </a:spcBef>
              <a:spcAft>
                <a:spcPts val="0"/>
              </a:spcAft>
              <a:buClr>
                <a:schemeClr val="lt1"/>
              </a:buClr>
              <a:buSzPts val="1400"/>
              <a:buChar char="○"/>
              <a:defRPr>
                <a:solidFill>
                  <a:schemeClr val="lt1"/>
                </a:solidFill>
              </a:defRPr>
            </a:lvl5pPr>
            <a:lvl6pPr indent="-317500" lvl="5" marL="2743200" rtl="0">
              <a:lnSpc>
                <a:spcPct val="100000"/>
              </a:lnSpc>
              <a:spcBef>
                <a:spcPts val="500"/>
              </a:spcBef>
              <a:spcAft>
                <a:spcPts val="0"/>
              </a:spcAft>
              <a:buClr>
                <a:schemeClr val="lt1"/>
              </a:buClr>
              <a:buSzPts val="1400"/>
              <a:buChar char="■"/>
              <a:defRPr>
                <a:solidFill>
                  <a:schemeClr val="lt1"/>
                </a:solidFill>
              </a:defRPr>
            </a:lvl6pPr>
            <a:lvl7pPr indent="-317500" lvl="6" marL="3200400" rtl="0">
              <a:lnSpc>
                <a:spcPct val="100000"/>
              </a:lnSpc>
              <a:spcBef>
                <a:spcPts val="500"/>
              </a:spcBef>
              <a:spcAft>
                <a:spcPts val="0"/>
              </a:spcAft>
              <a:buClr>
                <a:schemeClr val="lt1"/>
              </a:buClr>
              <a:buSzPts val="1400"/>
              <a:buChar char="●"/>
              <a:defRPr>
                <a:solidFill>
                  <a:schemeClr val="lt1"/>
                </a:solidFill>
              </a:defRPr>
            </a:lvl7pPr>
            <a:lvl8pPr indent="-317500" lvl="7" marL="3657600" rtl="0">
              <a:lnSpc>
                <a:spcPct val="100000"/>
              </a:lnSpc>
              <a:spcBef>
                <a:spcPts val="500"/>
              </a:spcBef>
              <a:spcAft>
                <a:spcPts val="0"/>
              </a:spcAft>
              <a:buClr>
                <a:schemeClr val="lt1"/>
              </a:buClr>
              <a:buSzPts val="1400"/>
              <a:buChar char="○"/>
              <a:defRPr>
                <a:solidFill>
                  <a:schemeClr val="lt1"/>
                </a:solidFill>
              </a:defRPr>
            </a:lvl8pPr>
            <a:lvl9pPr indent="-317500" lvl="8" marL="4114800" rtl="0">
              <a:lnSpc>
                <a:spcPct val="100000"/>
              </a:lnSpc>
              <a:spcBef>
                <a:spcPts val="500"/>
              </a:spcBef>
              <a:spcAft>
                <a:spcPts val="500"/>
              </a:spcAft>
              <a:buClr>
                <a:schemeClr val="lt1"/>
              </a:buClr>
              <a:buSzPts val="1400"/>
              <a:buChar char="■"/>
              <a:defRPr>
                <a:solidFill>
                  <a:schemeClr val="lt1"/>
                </a:solidFill>
              </a:defRPr>
            </a:lvl9pPr>
          </a:lstStyle>
          <a:p/>
        </p:txBody>
      </p:sp>
      <p:sp>
        <p:nvSpPr>
          <p:cNvPr id="1755" name="Google Shape;1755;p121"/>
          <p:cNvSpPr/>
          <p:nvPr>
            <p:ph idx="3" type="pic"/>
          </p:nvPr>
        </p:nvSpPr>
        <p:spPr>
          <a:xfrm>
            <a:off x="5221200" y="1917243"/>
            <a:ext cx="1460700" cy="1123500"/>
          </a:xfrm>
          <a:prstGeom prst="rect">
            <a:avLst/>
          </a:prstGeom>
          <a:noFill/>
          <a:ln>
            <a:noFill/>
          </a:ln>
        </p:spPr>
      </p:sp>
      <p:sp>
        <p:nvSpPr>
          <p:cNvPr id="1756" name="Google Shape;1756;p121"/>
          <p:cNvSpPr/>
          <p:nvPr>
            <p:ph idx="4" type="pic"/>
          </p:nvPr>
        </p:nvSpPr>
        <p:spPr>
          <a:xfrm>
            <a:off x="7006600" y="1917243"/>
            <a:ext cx="1460700" cy="1123500"/>
          </a:xfrm>
          <a:prstGeom prst="rect">
            <a:avLst/>
          </a:prstGeom>
          <a:noFill/>
          <a:ln>
            <a:noFill/>
          </a:ln>
        </p:spPr>
      </p:sp>
      <p:sp>
        <p:nvSpPr>
          <p:cNvPr id="1757" name="Google Shape;1757;p121"/>
          <p:cNvSpPr/>
          <p:nvPr>
            <p:ph idx="5" type="pic"/>
          </p:nvPr>
        </p:nvSpPr>
        <p:spPr>
          <a:xfrm>
            <a:off x="5221200" y="3357418"/>
            <a:ext cx="1460700" cy="1123500"/>
          </a:xfrm>
          <a:prstGeom prst="rect">
            <a:avLst/>
          </a:prstGeom>
          <a:noFill/>
          <a:ln>
            <a:noFill/>
          </a:ln>
        </p:spPr>
      </p:sp>
      <p:sp>
        <p:nvSpPr>
          <p:cNvPr id="1758" name="Google Shape;1758;p121"/>
          <p:cNvSpPr/>
          <p:nvPr>
            <p:ph idx="6" type="pic"/>
          </p:nvPr>
        </p:nvSpPr>
        <p:spPr>
          <a:xfrm>
            <a:off x="7006600" y="3357418"/>
            <a:ext cx="1460700" cy="1123500"/>
          </a:xfrm>
          <a:prstGeom prst="rect">
            <a:avLst/>
          </a:prstGeom>
          <a:noFill/>
          <a:ln>
            <a:noFill/>
          </a:ln>
        </p:spPr>
      </p:sp>
      <p:sp>
        <p:nvSpPr>
          <p:cNvPr id="1759" name="Google Shape;1759;p121"/>
          <p:cNvSpPr/>
          <p:nvPr>
            <p:ph idx="7" type="pic"/>
          </p:nvPr>
        </p:nvSpPr>
        <p:spPr>
          <a:xfrm>
            <a:off x="5221200" y="477068"/>
            <a:ext cx="1460700" cy="1123500"/>
          </a:xfrm>
          <a:prstGeom prst="rect">
            <a:avLst/>
          </a:prstGeom>
          <a:noFill/>
          <a:ln>
            <a:noFill/>
          </a:ln>
        </p:spPr>
      </p:sp>
      <p:sp>
        <p:nvSpPr>
          <p:cNvPr id="1760" name="Google Shape;1760;p121"/>
          <p:cNvSpPr/>
          <p:nvPr>
            <p:ph idx="8" type="pic"/>
          </p:nvPr>
        </p:nvSpPr>
        <p:spPr>
          <a:xfrm>
            <a:off x="7006600" y="477068"/>
            <a:ext cx="1460700" cy="1123500"/>
          </a:xfrm>
          <a:prstGeom prst="rect">
            <a:avLst/>
          </a:prstGeom>
          <a:noFill/>
          <a:ln>
            <a:noFill/>
          </a:ln>
        </p:spPr>
      </p:sp>
      <p:grpSp>
        <p:nvGrpSpPr>
          <p:cNvPr id="1761" name="Google Shape;1761;p121"/>
          <p:cNvGrpSpPr/>
          <p:nvPr/>
        </p:nvGrpSpPr>
        <p:grpSpPr>
          <a:xfrm>
            <a:off x="8648263" y="4659742"/>
            <a:ext cx="313719" cy="338062"/>
            <a:chOff x="3976677" y="2333625"/>
            <a:chExt cx="876309" cy="944307"/>
          </a:xfrm>
        </p:grpSpPr>
        <p:sp>
          <p:nvSpPr>
            <p:cNvPr id="1762" name="Google Shape;1762;p121"/>
            <p:cNvSpPr/>
            <p:nvPr/>
          </p:nvSpPr>
          <p:spPr>
            <a:xfrm>
              <a:off x="4035170" y="3055143"/>
              <a:ext cx="193738" cy="222789"/>
            </a:xfrm>
            <a:custGeom>
              <a:rect b="b" l="l" r="r" t="t"/>
              <a:pathLst>
                <a:path extrusionOk="0" h="222789" w="193738">
                  <a:moveTo>
                    <a:pt x="0" y="0"/>
                  </a:moveTo>
                  <a:lnTo>
                    <a:pt x="0" y="222790"/>
                  </a:lnTo>
                  <a:lnTo>
                    <a:pt x="193739" y="110966"/>
                  </a:lnTo>
                  <a:cubicBezTo>
                    <a:pt x="119253" y="94869"/>
                    <a:pt x="51626" y="56102"/>
                    <a:pt x="0" y="0"/>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763" name="Google Shape;1763;p121"/>
            <p:cNvSpPr/>
            <p:nvPr/>
          </p:nvSpPr>
          <p:spPr>
            <a:xfrm>
              <a:off x="4035170" y="2333625"/>
              <a:ext cx="192309" cy="221456"/>
            </a:xfrm>
            <a:custGeom>
              <a:rect b="b" l="l" r="r" t="t"/>
              <a:pathLst>
                <a:path extrusionOk="0" h="221456" w="192309">
                  <a:moveTo>
                    <a:pt x="192310" y="110871"/>
                  </a:moveTo>
                  <a:lnTo>
                    <a:pt x="0" y="0"/>
                  </a:lnTo>
                  <a:lnTo>
                    <a:pt x="0" y="221456"/>
                  </a:lnTo>
                  <a:cubicBezTo>
                    <a:pt x="51340" y="165830"/>
                    <a:pt x="118396" y="127254"/>
                    <a:pt x="192310" y="110776"/>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764" name="Google Shape;1764;p121"/>
            <p:cNvSpPr/>
            <p:nvPr/>
          </p:nvSpPr>
          <p:spPr>
            <a:xfrm>
              <a:off x="4658772" y="2693955"/>
              <a:ext cx="194214" cy="223932"/>
            </a:xfrm>
            <a:custGeom>
              <a:rect b="b" l="l" r="r" t="t"/>
              <a:pathLst>
                <a:path extrusionOk="0" h="223932" w="194214">
                  <a:moveTo>
                    <a:pt x="194215" y="111823"/>
                  </a:moveTo>
                  <a:lnTo>
                    <a:pt x="571" y="0"/>
                  </a:lnTo>
                  <a:cubicBezTo>
                    <a:pt x="23527" y="72962"/>
                    <a:pt x="23336" y="151162"/>
                    <a:pt x="0" y="223933"/>
                  </a:cubicBezTo>
                  <a:lnTo>
                    <a:pt x="194215" y="111823"/>
                  </a:ln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765" name="Google Shape;1765;p121"/>
            <p:cNvSpPr/>
            <p:nvPr/>
          </p:nvSpPr>
          <p:spPr>
            <a:xfrm>
              <a:off x="4162710" y="2473071"/>
              <a:ext cx="213931" cy="38194"/>
            </a:xfrm>
            <a:custGeom>
              <a:rect b="b" l="l" r="r" t="t"/>
              <a:pathLst>
                <a:path extrusionOk="0" h="38194" w="213931">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766" name="Google Shape;1766;p121"/>
            <p:cNvSpPr/>
            <p:nvPr/>
          </p:nvSpPr>
          <p:spPr>
            <a:xfrm>
              <a:off x="4190237" y="2747390"/>
              <a:ext cx="341566" cy="205551"/>
            </a:xfrm>
            <a:custGeom>
              <a:rect b="b" l="l" r="r" t="t"/>
              <a:pathLst>
                <a:path extrusionOk="0" h="205551" w="341566">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767" name="Google Shape;1767;p121"/>
            <p:cNvSpPr/>
            <p:nvPr/>
          </p:nvSpPr>
          <p:spPr>
            <a:xfrm>
              <a:off x="3976677" y="2590990"/>
              <a:ext cx="162696" cy="448246"/>
            </a:xfrm>
            <a:custGeom>
              <a:rect b="b" l="l" r="r" t="t"/>
              <a:pathLst>
                <a:path extrusionOk="0" h="448246" w="162696">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768" name="Google Shape;1768;p121"/>
            <p:cNvSpPr/>
            <p:nvPr/>
          </p:nvSpPr>
          <p:spPr>
            <a:xfrm>
              <a:off x="4326349" y="2646711"/>
              <a:ext cx="159924" cy="112999"/>
            </a:xfrm>
            <a:custGeom>
              <a:rect b="b" l="l" r="r" t="t"/>
              <a:pathLst>
                <a:path extrusionOk="0" h="112999" w="159924">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769" name="Google Shape;1769;p121"/>
            <p:cNvSpPr/>
            <p:nvPr/>
          </p:nvSpPr>
          <p:spPr>
            <a:xfrm>
              <a:off x="4323301" y="2511614"/>
              <a:ext cx="173545" cy="83757"/>
            </a:xfrm>
            <a:custGeom>
              <a:rect b="b" l="l" r="r" t="t"/>
              <a:pathLst>
                <a:path extrusionOk="0" h="83757" w="173545">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770" name="Google Shape;1770;p121"/>
            <p:cNvSpPr/>
            <p:nvPr/>
          </p:nvSpPr>
          <p:spPr>
            <a:xfrm>
              <a:off x="4108132" y="2918650"/>
              <a:ext cx="426243" cy="216666"/>
            </a:xfrm>
            <a:custGeom>
              <a:rect b="b" l="l" r="r" t="t"/>
              <a:pathLst>
                <a:path extrusionOk="0" h="216666" w="426243">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771" name="Google Shape;1771;p121"/>
            <p:cNvSpPr/>
            <p:nvPr/>
          </p:nvSpPr>
          <p:spPr>
            <a:xfrm>
              <a:off x="4452841" y="2585466"/>
              <a:ext cx="90501" cy="139636"/>
            </a:xfrm>
            <a:custGeom>
              <a:rect b="b" l="l" r="r" t="t"/>
              <a:pathLst>
                <a:path extrusionOk="0" h="139636" w="90501">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772" name="Google Shape;1772;p121"/>
            <p:cNvSpPr/>
            <p:nvPr/>
          </p:nvSpPr>
          <p:spPr>
            <a:xfrm>
              <a:off x="4535518" y="2643854"/>
              <a:ext cx="69898" cy="229933"/>
            </a:xfrm>
            <a:custGeom>
              <a:rect b="b" l="l" r="r" t="t"/>
              <a:pathLst>
                <a:path extrusionOk="0" h="229933" w="69898">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773" name="Google Shape;1773;p121"/>
            <p:cNvSpPr/>
            <p:nvPr/>
          </p:nvSpPr>
          <p:spPr>
            <a:xfrm>
              <a:off x="4270995" y="2555652"/>
              <a:ext cx="120696" cy="135921"/>
            </a:xfrm>
            <a:custGeom>
              <a:rect b="b" l="l" r="r" t="t"/>
              <a:pathLst>
                <a:path extrusionOk="0" h="135921" w="120696">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774" name="Google Shape;1774;p121"/>
            <p:cNvSpPr/>
            <p:nvPr/>
          </p:nvSpPr>
          <p:spPr>
            <a:xfrm>
              <a:off x="4568665" y="2778061"/>
              <a:ext cx="70418" cy="231362"/>
            </a:xfrm>
            <a:custGeom>
              <a:rect b="b" l="l" r="r" t="t"/>
              <a:pathLst>
                <a:path extrusionOk="0" h="231362" w="70418">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775" name="Google Shape;1775;p121"/>
            <p:cNvSpPr/>
            <p:nvPr/>
          </p:nvSpPr>
          <p:spPr>
            <a:xfrm>
              <a:off x="4084604" y="2536316"/>
              <a:ext cx="186595" cy="320612"/>
            </a:xfrm>
            <a:custGeom>
              <a:rect b="b" l="l" r="r" t="t"/>
              <a:pathLst>
                <a:path extrusionOk="0" h="320612" w="186595">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grpSp>
      <p:sp>
        <p:nvSpPr>
          <p:cNvPr id="1776" name="Google Shape;1776;p121"/>
          <p:cNvSpPr txBox="1"/>
          <p:nvPr/>
        </p:nvSpPr>
        <p:spPr>
          <a:xfrm>
            <a:off x="0" y="4969700"/>
            <a:ext cx="351900" cy="1833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fld id="{00000000-1234-1234-1234-123412341234}" type="slidenum">
              <a:rPr lang="en" sz="700">
                <a:solidFill>
                  <a:srgbClr val="FFFFFF"/>
                </a:solidFill>
                <a:latin typeface="Open Sans"/>
                <a:ea typeface="Open Sans"/>
                <a:cs typeface="Open Sans"/>
                <a:sym typeface="Open Sans"/>
              </a:rPr>
              <a:t>‹#›</a:t>
            </a:fld>
            <a:endParaRPr sz="700">
              <a:solidFill>
                <a:srgbClr val="FFFFFF"/>
              </a:solidFill>
              <a:latin typeface="Open Sans"/>
              <a:ea typeface="Open Sans"/>
              <a:cs typeface="Open Sans"/>
              <a:sym typeface="Open Sans"/>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CUSTOM_1_1_1_1_1">
    <p:bg>
      <p:bgPr>
        <a:solidFill>
          <a:schemeClr val="dk1"/>
        </a:solidFill>
      </p:bgPr>
    </p:bg>
    <p:spTree>
      <p:nvGrpSpPr>
        <p:cNvPr id="114" name="Shape 114"/>
        <p:cNvGrpSpPr/>
        <p:nvPr/>
      </p:nvGrpSpPr>
      <p:grpSpPr>
        <a:xfrm>
          <a:off x="0" y="0"/>
          <a:ext cx="0" cy="0"/>
          <a:chOff x="0" y="0"/>
          <a:chExt cx="0" cy="0"/>
        </a:xfrm>
      </p:grpSpPr>
      <p:sp>
        <p:nvSpPr>
          <p:cNvPr id="115" name="Google Shape;115;p13"/>
          <p:cNvSpPr txBox="1"/>
          <p:nvPr>
            <p:ph idx="1" type="subTitle"/>
          </p:nvPr>
        </p:nvSpPr>
        <p:spPr>
          <a:xfrm>
            <a:off x="676650" y="3200250"/>
            <a:ext cx="7790400" cy="649200"/>
          </a:xfrm>
          <a:prstGeom prst="rect">
            <a:avLst/>
          </a:prstGeom>
          <a:solidFill>
            <a:schemeClr val="accent2"/>
          </a:solidFill>
        </p:spPr>
        <p:txBody>
          <a:bodyPr anchorCtr="0" anchor="ctr" bIns="0" lIns="320025" spcFirstLastPara="1" rIns="320025" wrap="square" tIns="0">
            <a:noAutofit/>
          </a:bodyPr>
          <a:lstStyle>
            <a:lvl1pPr lvl="0" rtl="0" algn="ctr">
              <a:spcBef>
                <a:spcPts val="0"/>
              </a:spcBef>
              <a:spcAft>
                <a:spcPts val="0"/>
              </a:spcAft>
              <a:buClr>
                <a:schemeClr val="lt1"/>
              </a:buClr>
              <a:buSzPts val="1200"/>
              <a:buNone/>
              <a:defRPr sz="1200">
                <a:solidFill>
                  <a:schemeClr val="lt1"/>
                </a:solidFill>
              </a:defRPr>
            </a:lvl1pPr>
            <a:lvl2pPr lvl="1" rtl="0" algn="ctr">
              <a:spcBef>
                <a:spcPts val="1600"/>
              </a:spcBef>
              <a:spcAft>
                <a:spcPts val="0"/>
              </a:spcAft>
              <a:buSzPts val="1400"/>
              <a:buNone/>
              <a:defRPr/>
            </a:lvl2pPr>
            <a:lvl3pPr lvl="2" rtl="0" algn="ctr">
              <a:spcBef>
                <a:spcPts val="1600"/>
              </a:spcBef>
              <a:spcAft>
                <a:spcPts val="0"/>
              </a:spcAft>
              <a:buSzPts val="1400"/>
              <a:buNone/>
              <a:defRPr/>
            </a:lvl3pPr>
            <a:lvl4pPr lvl="3" rtl="0" algn="ctr">
              <a:spcBef>
                <a:spcPts val="1600"/>
              </a:spcBef>
              <a:spcAft>
                <a:spcPts val="0"/>
              </a:spcAft>
              <a:buSzPts val="1400"/>
              <a:buNone/>
              <a:defRPr/>
            </a:lvl4pPr>
            <a:lvl5pPr lvl="4" rtl="0" algn="ctr">
              <a:spcBef>
                <a:spcPts val="1600"/>
              </a:spcBef>
              <a:spcAft>
                <a:spcPts val="0"/>
              </a:spcAft>
              <a:buSzPts val="1400"/>
              <a:buNone/>
              <a:defRPr/>
            </a:lvl5pPr>
            <a:lvl6pPr lvl="5" rtl="0" algn="ctr">
              <a:spcBef>
                <a:spcPts val="1600"/>
              </a:spcBef>
              <a:spcAft>
                <a:spcPts val="0"/>
              </a:spcAft>
              <a:buSzPts val="1400"/>
              <a:buNone/>
              <a:defRPr/>
            </a:lvl6pPr>
            <a:lvl7pPr lvl="6" rtl="0" algn="ctr">
              <a:spcBef>
                <a:spcPts val="1600"/>
              </a:spcBef>
              <a:spcAft>
                <a:spcPts val="0"/>
              </a:spcAft>
              <a:buSzPts val="1400"/>
              <a:buNone/>
              <a:defRPr/>
            </a:lvl7pPr>
            <a:lvl8pPr lvl="7" rtl="0" algn="ctr">
              <a:spcBef>
                <a:spcPts val="1600"/>
              </a:spcBef>
              <a:spcAft>
                <a:spcPts val="0"/>
              </a:spcAft>
              <a:buSzPts val="1400"/>
              <a:buNone/>
              <a:defRPr/>
            </a:lvl8pPr>
            <a:lvl9pPr lvl="8" rtl="0" algn="ctr">
              <a:spcBef>
                <a:spcPts val="1600"/>
              </a:spcBef>
              <a:spcAft>
                <a:spcPts val="1600"/>
              </a:spcAft>
              <a:buSzPts val="1400"/>
              <a:buNone/>
              <a:defRPr/>
            </a:lvl9pPr>
          </a:lstStyle>
          <a:p/>
        </p:txBody>
      </p:sp>
      <p:sp>
        <p:nvSpPr>
          <p:cNvPr id="116" name="Google Shape;116;p13"/>
          <p:cNvSpPr txBox="1"/>
          <p:nvPr>
            <p:ph hasCustomPrompt="1" type="title"/>
          </p:nvPr>
        </p:nvSpPr>
        <p:spPr>
          <a:xfrm>
            <a:off x="676650" y="1287925"/>
            <a:ext cx="7790400" cy="1922700"/>
          </a:xfrm>
          <a:prstGeom prst="rect">
            <a:avLst/>
          </a:prstGeom>
          <a:solidFill>
            <a:schemeClr val="accent2"/>
          </a:solidFill>
        </p:spPr>
        <p:txBody>
          <a:bodyPr anchorCtr="0" anchor="ctr" bIns="0" lIns="0" spcFirstLastPara="1" rIns="0" wrap="square" tIns="649200">
            <a:noAutofit/>
          </a:bodyPr>
          <a:lstStyle>
            <a:lvl1pPr lvl="0" rtl="0" algn="ctr">
              <a:spcBef>
                <a:spcPts val="0"/>
              </a:spcBef>
              <a:spcAft>
                <a:spcPts val="0"/>
              </a:spcAft>
              <a:buClr>
                <a:schemeClr val="lt1"/>
              </a:buClr>
              <a:buSzPts val="7200"/>
              <a:buNone/>
              <a:defRPr sz="7200">
                <a:solidFill>
                  <a:schemeClr val="lt1"/>
                </a:solidFill>
              </a:defRPr>
            </a:lvl1pPr>
            <a:lvl2pPr lvl="1" rtl="0" algn="ctr">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2pPr>
            <a:lvl3pPr lvl="2" rtl="0" algn="ctr">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3pPr>
            <a:lvl4pPr lvl="3" rtl="0" algn="ctr">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4pPr>
            <a:lvl5pPr lvl="4" rtl="0" algn="ctr">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5pPr>
            <a:lvl6pPr lvl="5" rtl="0" algn="ctr">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6pPr>
            <a:lvl7pPr lvl="6" rtl="0" algn="ctr">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7pPr>
            <a:lvl8pPr lvl="7" rtl="0" algn="ctr">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8pPr>
            <a:lvl9pPr lvl="8" rtl="0" algn="ctr">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9pPr>
          </a:lstStyle>
          <a:p>
            <a:r>
              <a:t>xx%</a:t>
            </a:r>
          </a:p>
        </p:txBody>
      </p:sp>
      <p:sp>
        <p:nvSpPr>
          <p:cNvPr id="117" name="Google Shape;117;p13"/>
          <p:cNvSpPr txBox="1"/>
          <p:nvPr>
            <p:ph idx="2" type="title"/>
          </p:nvPr>
        </p:nvSpPr>
        <p:spPr>
          <a:xfrm>
            <a:off x="676650" y="649225"/>
            <a:ext cx="7790400" cy="638700"/>
          </a:xfrm>
          <a:prstGeom prst="rect">
            <a:avLst/>
          </a:prstGeom>
        </p:spPr>
        <p:txBody>
          <a:bodyPr anchorCtr="0" anchor="b" bIns="91425" lIns="320025" spcFirstLastPara="1" rIns="320025" wrap="square" tIns="91425">
            <a:noAutofit/>
          </a:bodyPr>
          <a:lstStyle>
            <a:lvl1pPr lvl="0" rtl="0" algn="ctr">
              <a:spcBef>
                <a:spcPts val="0"/>
              </a:spcBef>
              <a:spcAft>
                <a:spcPts val="0"/>
              </a:spcAft>
              <a:buClr>
                <a:schemeClr val="lt1"/>
              </a:buClr>
              <a:buSzPts val="3000"/>
              <a:buNone/>
              <a:defRPr sz="3000">
                <a:solidFill>
                  <a:schemeClr val="lt1"/>
                </a:solidFill>
              </a:defRPr>
            </a:lvl1pPr>
            <a:lvl2pPr lvl="1" rtl="0" algn="ctr">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rtl="0" algn="ctr">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rtl="0" algn="ctr">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rtl="0" algn="ctr">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rtl="0" algn="ctr">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rtl="0" algn="ctr">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rtl="0" algn="ctr">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rtl="0" algn="ctr">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p:txBody>
      </p:sp>
      <p:sp>
        <p:nvSpPr>
          <p:cNvPr id="118" name="Google Shape;118;p13"/>
          <p:cNvSpPr txBox="1"/>
          <p:nvPr>
            <p:ph idx="12" type="sldNum"/>
          </p:nvPr>
        </p:nvSpPr>
        <p:spPr>
          <a:xfrm>
            <a:off x="0" y="4503674"/>
            <a:ext cx="676500" cy="649200"/>
          </a:xfrm>
          <a:prstGeom prst="rect">
            <a:avLst/>
          </a:prstGeom>
        </p:spPr>
        <p:txBody>
          <a:bodyPr anchorCtr="0" anchor="ctr" bIns="91425" lIns="91425" spcFirstLastPara="1" rIns="91425" wrap="square" tIns="91425">
            <a:noAutofit/>
          </a:bodyPr>
          <a:lstStyle>
            <a:lvl1pPr lvl="0" rtl="0" algn="ctr">
              <a:buNone/>
              <a:defRPr sz="1200">
                <a:solidFill>
                  <a:srgbClr val="FFFFFF"/>
                </a:solidFill>
                <a:latin typeface="Open Sans ExtraBold"/>
                <a:ea typeface="Open Sans ExtraBold"/>
                <a:cs typeface="Open Sans ExtraBold"/>
                <a:sym typeface="Open Sans ExtraBold"/>
              </a:defRPr>
            </a:lvl1pPr>
            <a:lvl2pPr lvl="1" rtl="0" algn="ctr">
              <a:buNone/>
              <a:defRPr sz="1200">
                <a:solidFill>
                  <a:srgbClr val="FFFFFF"/>
                </a:solidFill>
                <a:latin typeface="Open Sans ExtraBold"/>
                <a:ea typeface="Open Sans ExtraBold"/>
                <a:cs typeface="Open Sans ExtraBold"/>
                <a:sym typeface="Open Sans ExtraBold"/>
              </a:defRPr>
            </a:lvl2pPr>
            <a:lvl3pPr lvl="2" rtl="0" algn="ctr">
              <a:buNone/>
              <a:defRPr sz="1200">
                <a:solidFill>
                  <a:srgbClr val="FFFFFF"/>
                </a:solidFill>
                <a:latin typeface="Open Sans ExtraBold"/>
                <a:ea typeface="Open Sans ExtraBold"/>
                <a:cs typeface="Open Sans ExtraBold"/>
                <a:sym typeface="Open Sans ExtraBold"/>
              </a:defRPr>
            </a:lvl3pPr>
            <a:lvl4pPr lvl="3" rtl="0" algn="ctr">
              <a:buNone/>
              <a:defRPr sz="1200">
                <a:solidFill>
                  <a:srgbClr val="FFFFFF"/>
                </a:solidFill>
                <a:latin typeface="Open Sans ExtraBold"/>
                <a:ea typeface="Open Sans ExtraBold"/>
                <a:cs typeface="Open Sans ExtraBold"/>
                <a:sym typeface="Open Sans ExtraBold"/>
              </a:defRPr>
            </a:lvl4pPr>
            <a:lvl5pPr lvl="4" rtl="0" algn="ctr">
              <a:buNone/>
              <a:defRPr sz="1200">
                <a:solidFill>
                  <a:srgbClr val="FFFFFF"/>
                </a:solidFill>
                <a:latin typeface="Open Sans ExtraBold"/>
                <a:ea typeface="Open Sans ExtraBold"/>
                <a:cs typeface="Open Sans ExtraBold"/>
                <a:sym typeface="Open Sans ExtraBold"/>
              </a:defRPr>
            </a:lvl5pPr>
            <a:lvl6pPr lvl="5" rtl="0" algn="ctr">
              <a:buNone/>
              <a:defRPr sz="1200">
                <a:solidFill>
                  <a:srgbClr val="FFFFFF"/>
                </a:solidFill>
                <a:latin typeface="Open Sans ExtraBold"/>
                <a:ea typeface="Open Sans ExtraBold"/>
                <a:cs typeface="Open Sans ExtraBold"/>
                <a:sym typeface="Open Sans ExtraBold"/>
              </a:defRPr>
            </a:lvl6pPr>
            <a:lvl7pPr lvl="6" rtl="0" algn="ctr">
              <a:buNone/>
              <a:defRPr sz="1200">
                <a:solidFill>
                  <a:srgbClr val="FFFFFF"/>
                </a:solidFill>
                <a:latin typeface="Open Sans ExtraBold"/>
                <a:ea typeface="Open Sans ExtraBold"/>
                <a:cs typeface="Open Sans ExtraBold"/>
                <a:sym typeface="Open Sans ExtraBold"/>
              </a:defRPr>
            </a:lvl7pPr>
            <a:lvl8pPr lvl="7" rtl="0" algn="ctr">
              <a:buNone/>
              <a:defRPr sz="1200">
                <a:solidFill>
                  <a:srgbClr val="FFFFFF"/>
                </a:solidFill>
                <a:latin typeface="Open Sans ExtraBold"/>
                <a:ea typeface="Open Sans ExtraBold"/>
                <a:cs typeface="Open Sans ExtraBold"/>
                <a:sym typeface="Open Sans ExtraBold"/>
              </a:defRPr>
            </a:lvl8pPr>
            <a:lvl9pPr lvl="8" rtl="0" algn="ctr">
              <a:buNone/>
              <a:defRPr sz="1200">
                <a:solidFill>
                  <a:srgbClr val="FFFFFF"/>
                </a:solidFill>
                <a:latin typeface="Open Sans ExtraBold"/>
                <a:ea typeface="Open Sans ExtraBold"/>
                <a:cs typeface="Open Sans ExtraBold"/>
                <a:sym typeface="Open Sans ExtraBold"/>
              </a:defRPr>
            </a:lvl9pPr>
          </a:lstStyle>
          <a:p>
            <a:pPr indent="0" lvl="0" marL="0" rtl="0" algn="ctr">
              <a:spcBef>
                <a:spcPts val="0"/>
              </a:spcBef>
              <a:spcAft>
                <a:spcPts val="0"/>
              </a:spcAft>
              <a:buNone/>
            </a:pPr>
            <a:fld id="{00000000-1234-1234-1234-123412341234}" type="slidenum">
              <a:rPr lang="en"/>
              <a:t>‹#›</a:t>
            </a:fld>
            <a:endParaRPr/>
          </a:p>
        </p:txBody>
      </p:sp>
      <p:pic>
        <p:nvPicPr>
          <p:cNvPr id="119" name="Google Shape;119;p13"/>
          <p:cNvPicPr preferRelativeResize="0"/>
          <p:nvPr/>
        </p:nvPicPr>
        <p:blipFill rotWithShape="1">
          <a:blip r:embed="rId2">
            <a:alphaModFix/>
          </a:blip>
          <a:srcRect b="-6930" l="-14163" r="-17588" t="-10138"/>
          <a:stretch/>
        </p:blipFill>
        <p:spPr>
          <a:xfrm>
            <a:off x="8600225" y="4620825"/>
            <a:ext cx="421700" cy="403876"/>
          </a:xfrm>
          <a:prstGeom prst="rect">
            <a:avLst/>
          </a:prstGeom>
          <a:noFill/>
          <a:ln>
            <a:noFill/>
          </a:ln>
        </p:spPr>
      </p:pic>
    </p:spTree>
  </p:cSld>
  <p:clrMapOvr>
    <a:masterClrMapping/>
  </p:clrMapOvr>
</p:sldLayout>
</file>

<file path=ppt/slideLayouts/slideLayout1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6 - Content and Image - 6 - Blue">
  <p:cSld name="CUSTOM_4_2_7_1_1_1_1_1_1">
    <p:bg>
      <p:bgPr>
        <a:solidFill>
          <a:schemeClr val="lt2"/>
        </a:solidFill>
      </p:bgPr>
    </p:bg>
    <p:spTree>
      <p:nvGrpSpPr>
        <p:cNvPr id="1777" name="Shape 1777"/>
        <p:cNvGrpSpPr/>
        <p:nvPr/>
      </p:nvGrpSpPr>
      <p:grpSpPr>
        <a:xfrm>
          <a:off x="0" y="0"/>
          <a:ext cx="0" cy="0"/>
          <a:chOff x="0" y="0"/>
          <a:chExt cx="0" cy="0"/>
        </a:xfrm>
      </p:grpSpPr>
      <p:sp>
        <p:nvSpPr>
          <p:cNvPr id="1778" name="Google Shape;1778;p122"/>
          <p:cNvSpPr txBox="1"/>
          <p:nvPr>
            <p:ph type="title"/>
          </p:nvPr>
        </p:nvSpPr>
        <p:spPr>
          <a:xfrm>
            <a:off x="676650" y="0"/>
            <a:ext cx="3895500" cy="1289400"/>
          </a:xfrm>
          <a:prstGeom prst="rect">
            <a:avLst/>
          </a:prstGeom>
          <a:noFill/>
        </p:spPr>
        <p:txBody>
          <a:bodyPr anchorCtr="0" anchor="b" bIns="182875" lIns="0" spcFirstLastPara="1" rIns="0" wrap="square" tIns="91425">
            <a:noAutofit/>
          </a:bodyPr>
          <a:lstStyle>
            <a:lvl1pPr lvl="0" rtl="0">
              <a:spcBef>
                <a:spcPts val="0"/>
              </a:spcBef>
              <a:spcAft>
                <a:spcPts val="0"/>
              </a:spcAft>
              <a:buSzPts val="3200"/>
              <a:buNone/>
              <a:defRPr sz="3200"/>
            </a:lvl1pPr>
            <a:lvl2pPr lvl="1"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2pPr>
            <a:lvl3pPr lvl="2"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3pPr>
            <a:lvl4pPr lvl="3"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4pPr>
            <a:lvl5pPr lvl="4"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5pPr>
            <a:lvl6pPr lvl="5"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6pPr>
            <a:lvl7pPr lvl="6"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7pPr>
            <a:lvl8pPr lvl="7"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8pPr>
            <a:lvl9pPr lvl="8"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9pPr>
          </a:lstStyle>
          <a:p/>
        </p:txBody>
      </p:sp>
      <p:sp>
        <p:nvSpPr>
          <p:cNvPr id="1779" name="Google Shape;1779;p122"/>
          <p:cNvSpPr txBox="1"/>
          <p:nvPr>
            <p:ph idx="1" type="subTitle"/>
          </p:nvPr>
        </p:nvSpPr>
        <p:spPr>
          <a:xfrm>
            <a:off x="676650" y="1449300"/>
            <a:ext cx="3895500" cy="320100"/>
          </a:xfrm>
          <a:prstGeom prst="rect">
            <a:avLst/>
          </a:prstGeom>
          <a:noFill/>
        </p:spPr>
        <p:txBody>
          <a:bodyPr anchorCtr="0" anchor="t" bIns="0" lIns="0" spcFirstLastPara="1" rIns="320025" wrap="square" tIns="0">
            <a:noAutofit/>
          </a:bodyPr>
          <a:lstStyle>
            <a:lvl1pPr lvl="0" rtl="0">
              <a:spcBef>
                <a:spcPts val="0"/>
              </a:spcBef>
              <a:spcAft>
                <a:spcPts val="0"/>
              </a:spcAft>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780" name="Google Shape;1780;p122"/>
          <p:cNvSpPr txBox="1"/>
          <p:nvPr>
            <p:ph idx="2" type="body"/>
          </p:nvPr>
        </p:nvSpPr>
        <p:spPr>
          <a:xfrm>
            <a:off x="676500" y="1769375"/>
            <a:ext cx="3895500" cy="2720100"/>
          </a:xfrm>
          <a:prstGeom prst="rect">
            <a:avLst/>
          </a:prstGeom>
        </p:spPr>
        <p:txBody>
          <a:bodyPr anchorCtr="0" anchor="t" bIns="91425" lIns="0" spcFirstLastPara="1" rIns="91425" wrap="square" tIns="91425">
            <a:noAutofit/>
          </a:bodyPr>
          <a:lstStyle>
            <a:lvl1pPr indent="-317500" lvl="0" marL="457200" rtl="0">
              <a:lnSpc>
                <a:spcPct val="100000"/>
              </a:lnSpc>
              <a:spcBef>
                <a:spcPts val="0"/>
              </a:spcBef>
              <a:spcAft>
                <a:spcPts val="0"/>
              </a:spcAft>
              <a:buSzPts val="1400"/>
              <a:buChar char="●"/>
              <a:defRPr sz="1400"/>
            </a:lvl1pPr>
            <a:lvl2pPr indent="-317500" lvl="1" marL="914400" rtl="0">
              <a:lnSpc>
                <a:spcPct val="100000"/>
              </a:lnSpc>
              <a:spcBef>
                <a:spcPts val="500"/>
              </a:spcBef>
              <a:spcAft>
                <a:spcPts val="0"/>
              </a:spcAft>
              <a:buSzPts val="1400"/>
              <a:buChar char="●"/>
              <a:defRPr/>
            </a:lvl2pPr>
            <a:lvl3pPr indent="-317500" lvl="2" marL="1371600" rtl="0">
              <a:lnSpc>
                <a:spcPct val="100000"/>
              </a:lnSpc>
              <a:spcBef>
                <a:spcPts val="500"/>
              </a:spcBef>
              <a:spcAft>
                <a:spcPts val="0"/>
              </a:spcAft>
              <a:buSzPts val="1400"/>
              <a:buChar char="■"/>
              <a:defRPr/>
            </a:lvl3pPr>
            <a:lvl4pPr indent="-317500" lvl="3" marL="1828800" rtl="0">
              <a:lnSpc>
                <a:spcPct val="100000"/>
              </a:lnSpc>
              <a:spcBef>
                <a:spcPts val="500"/>
              </a:spcBef>
              <a:spcAft>
                <a:spcPts val="0"/>
              </a:spcAft>
              <a:buSzPts val="1400"/>
              <a:buChar char="●"/>
              <a:defRPr/>
            </a:lvl4pPr>
            <a:lvl5pPr indent="-317500" lvl="4" marL="2286000" rtl="0">
              <a:lnSpc>
                <a:spcPct val="100000"/>
              </a:lnSpc>
              <a:spcBef>
                <a:spcPts val="500"/>
              </a:spcBef>
              <a:spcAft>
                <a:spcPts val="0"/>
              </a:spcAft>
              <a:buSzPts val="1400"/>
              <a:buChar char="○"/>
              <a:defRPr/>
            </a:lvl5pPr>
            <a:lvl6pPr indent="-317500" lvl="5" marL="2743200" rtl="0">
              <a:lnSpc>
                <a:spcPct val="100000"/>
              </a:lnSpc>
              <a:spcBef>
                <a:spcPts val="500"/>
              </a:spcBef>
              <a:spcAft>
                <a:spcPts val="0"/>
              </a:spcAft>
              <a:buSzPts val="1400"/>
              <a:buChar char="■"/>
              <a:defRPr/>
            </a:lvl6pPr>
            <a:lvl7pPr indent="-317500" lvl="6" marL="3200400" rtl="0">
              <a:lnSpc>
                <a:spcPct val="100000"/>
              </a:lnSpc>
              <a:spcBef>
                <a:spcPts val="500"/>
              </a:spcBef>
              <a:spcAft>
                <a:spcPts val="0"/>
              </a:spcAft>
              <a:buSzPts val="1400"/>
              <a:buChar char="●"/>
              <a:defRPr/>
            </a:lvl7pPr>
            <a:lvl8pPr indent="-317500" lvl="7" marL="3657600" rtl="0">
              <a:lnSpc>
                <a:spcPct val="100000"/>
              </a:lnSpc>
              <a:spcBef>
                <a:spcPts val="500"/>
              </a:spcBef>
              <a:spcAft>
                <a:spcPts val="0"/>
              </a:spcAft>
              <a:buSzPts val="1400"/>
              <a:buChar char="○"/>
              <a:defRPr/>
            </a:lvl8pPr>
            <a:lvl9pPr indent="-317500" lvl="8" marL="4114800" rtl="0">
              <a:lnSpc>
                <a:spcPct val="100000"/>
              </a:lnSpc>
              <a:spcBef>
                <a:spcPts val="500"/>
              </a:spcBef>
              <a:spcAft>
                <a:spcPts val="500"/>
              </a:spcAft>
              <a:buSzPts val="1400"/>
              <a:buChar char="■"/>
              <a:defRPr/>
            </a:lvl9pPr>
          </a:lstStyle>
          <a:p/>
        </p:txBody>
      </p:sp>
      <p:sp>
        <p:nvSpPr>
          <p:cNvPr id="1781" name="Google Shape;1781;p122"/>
          <p:cNvSpPr/>
          <p:nvPr>
            <p:ph idx="3" type="pic"/>
          </p:nvPr>
        </p:nvSpPr>
        <p:spPr>
          <a:xfrm>
            <a:off x="5221200" y="1917243"/>
            <a:ext cx="1460700" cy="1123500"/>
          </a:xfrm>
          <a:prstGeom prst="rect">
            <a:avLst/>
          </a:prstGeom>
          <a:noFill/>
          <a:ln>
            <a:noFill/>
          </a:ln>
        </p:spPr>
      </p:sp>
      <p:sp>
        <p:nvSpPr>
          <p:cNvPr id="1782" name="Google Shape;1782;p122"/>
          <p:cNvSpPr/>
          <p:nvPr>
            <p:ph idx="4" type="pic"/>
          </p:nvPr>
        </p:nvSpPr>
        <p:spPr>
          <a:xfrm>
            <a:off x="7006600" y="1917243"/>
            <a:ext cx="1460700" cy="1123500"/>
          </a:xfrm>
          <a:prstGeom prst="rect">
            <a:avLst/>
          </a:prstGeom>
          <a:noFill/>
          <a:ln>
            <a:noFill/>
          </a:ln>
        </p:spPr>
      </p:sp>
      <p:sp>
        <p:nvSpPr>
          <p:cNvPr id="1783" name="Google Shape;1783;p122"/>
          <p:cNvSpPr/>
          <p:nvPr>
            <p:ph idx="5" type="pic"/>
          </p:nvPr>
        </p:nvSpPr>
        <p:spPr>
          <a:xfrm>
            <a:off x="5221200" y="3357418"/>
            <a:ext cx="1460700" cy="1123500"/>
          </a:xfrm>
          <a:prstGeom prst="rect">
            <a:avLst/>
          </a:prstGeom>
          <a:noFill/>
          <a:ln>
            <a:noFill/>
          </a:ln>
        </p:spPr>
      </p:sp>
      <p:sp>
        <p:nvSpPr>
          <p:cNvPr id="1784" name="Google Shape;1784;p122"/>
          <p:cNvSpPr/>
          <p:nvPr>
            <p:ph idx="6" type="pic"/>
          </p:nvPr>
        </p:nvSpPr>
        <p:spPr>
          <a:xfrm>
            <a:off x="7006600" y="3357418"/>
            <a:ext cx="1460700" cy="1123500"/>
          </a:xfrm>
          <a:prstGeom prst="rect">
            <a:avLst/>
          </a:prstGeom>
          <a:noFill/>
          <a:ln>
            <a:noFill/>
          </a:ln>
        </p:spPr>
      </p:sp>
      <p:sp>
        <p:nvSpPr>
          <p:cNvPr id="1785" name="Google Shape;1785;p122"/>
          <p:cNvSpPr/>
          <p:nvPr>
            <p:ph idx="7" type="pic"/>
          </p:nvPr>
        </p:nvSpPr>
        <p:spPr>
          <a:xfrm>
            <a:off x="5221200" y="477068"/>
            <a:ext cx="1460700" cy="1123500"/>
          </a:xfrm>
          <a:prstGeom prst="rect">
            <a:avLst/>
          </a:prstGeom>
          <a:noFill/>
          <a:ln>
            <a:noFill/>
          </a:ln>
        </p:spPr>
      </p:sp>
      <p:sp>
        <p:nvSpPr>
          <p:cNvPr id="1786" name="Google Shape;1786;p122"/>
          <p:cNvSpPr/>
          <p:nvPr>
            <p:ph idx="8" type="pic"/>
          </p:nvPr>
        </p:nvSpPr>
        <p:spPr>
          <a:xfrm>
            <a:off x="7006600" y="477068"/>
            <a:ext cx="1460700" cy="1123500"/>
          </a:xfrm>
          <a:prstGeom prst="rect">
            <a:avLst/>
          </a:prstGeom>
          <a:noFill/>
          <a:ln>
            <a:noFill/>
          </a:ln>
        </p:spPr>
      </p:sp>
      <p:grpSp>
        <p:nvGrpSpPr>
          <p:cNvPr id="1787" name="Google Shape;1787;p122"/>
          <p:cNvGrpSpPr/>
          <p:nvPr/>
        </p:nvGrpSpPr>
        <p:grpSpPr>
          <a:xfrm>
            <a:off x="8648263" y="4659742"/>
            <a:ext cx="313719" cy="338062"/>
            <a:chOff x="3976677" y="2333625"/>
            <a:chExt cx="876309" cy="944307"/>
          </a:xfrm>
        </p:grpSpPr>
        <p:sp>
          <p:nvSpPr>
            <p:cNvPr id="1788" name="Google Shape;1788;p122"/>
            <p:cNvSpPr/>
            <p:nvPr/>
          </p:nvSpPr>
          <p:spPr>
            <a:xfrm>
              <a:off x="4035170" y="3055143"/>
              <a:ext cx="193738" cy="222789"/>
            </a:xfrm>
            <a:custGeom>
              <a:rect b="b" l="l" r="r" t="t"/>
              <a:pathLst>
                <a:path extrusionOk="0" h="222789" w="193738">
                  <a:moveTo>
                    <a:pt x="0" y="0"/>
                  </a:moveTo>
                  <a:lnTo>
                    <a:pt x="0" y="222790"/>
                  </a:lnTo>
                  <a:lnTo>
                    <a:pt x="193739" y="110966"/>
                  </a:lnTo>
                  <a:cubicBezTo>
                    <a:pt x="119253" y="94869"/>
                    <a:pt x="51626" y="56102"/>
                    <a:pt x="0" y="0"/>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789" name="Google Shape;1789;p122"/>
            <p:cNvSpPr/>
            <p:nvPr/>
          </p:nvSpPr>
          <p:spPr>
            <a:xfrm>
              <a:off x="4035170" y="2333625"/>
              <a:ext cx="192309" cy="221456"/>
            </a:xfrm>
            <a:custGeom>
              <a:rect b="b" l="l" r="r" t="t"/>
              <a:pathLst>
                <a:path extrusionOk="0" h="221456" w="192309">
                  <a:moveTo>
                    <a:pt x="192310" y="110871"/>
                  </a:moveTo>
                  <a:lnTo>
                    <a:pt x="0" y="0"/>
                  </a:lnTo>
                  <a:lnTo>
                    <a:pt x="0" y="221456"/>
                  </a:lnTo>
                  <a:cubicBezTo>
                    <a:pt x="51340" y="165830"/>
                    <a:pt x="118396" y="127254"/>
                    <a:pt x="192310" y="110776"/>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790" name="Google Shape;1790;p122"/>
            <p:cNvSpPr/>
            <p:nvPr/>
          </p:nvSpPr>
          <p:spPr>
            <a:xfrm>
              <a:off x="4658772" y="2693955"/>
              <a:ext cx="194214" cy="223932"/>
            </a:xfrm>
            <a:custGeom>
              <a:rect b="b" l="l" r="r" t="t"/>
              <a:pathLst>
                <a:path extrusionOk="0" h="223932" w="194214">
                  <a:moveTo>
                    <a:pt x="194215" y="111823"/>
                  </a:moveTo>
                  <a:lnTo>
                    <a:pt x="571" y="0"/>
                  </a:lnTo>
                  <a:cubicBezTo>
                    <a:pt x="23527" y="72962"/>
                    <a:pt x="23336" y="151162"/>
                    <a:pt x="0" y="223933"/>
                  </a:cubicBezTo>
                  <a:lnTo>
                    <a:pt x="194215" y="111823"/>
                  </a:ln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791" name="Google Shape;1791;p122"/>
            <p:cNvSpPr/>
            <p:nvPr/>
          </p:nvSpPr>
          <p:spPr>
            <a:xfrm>
              <a:off x="4162710" y="2473071"/>
              <a:ext cx="213931" cy="38194"/>
            </a:xfrm>
            <a:custGeom>
              <a:rect b="b" l="l" r="r" t="t"/>
              <a:pathLst>
                <a:path extrusionOk="0" h="38194" w="213931">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792" name="Google Shape;1792;p122"/>
            <p:cNvSpPr/>
            <p:nvPr/>
          </p:nvSpPr>
          <p:spPr>
            <a:xfrm>
              <a:off x="4190237" y="2747390"/>
              <a:ext cx="341566" cy="205551"/>
            </a:xfrm>
            <a:custGeom>
              <a:rect b="b" l="l" r="r" t="t"/>
              <a:pathLst>
                <a:path extrusionOk="0" h="205551" w="341566">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793" name="Google Shape;1793;p122"/>
            <p:cNvSpPr/>
            <p:nvPr/>
          </p:nvSpPr>
          <p:spPr>
            <a:xfrm>
              <a:off x="3976677" y="2590990"/>
              <a:ext cx="162696" cy="448246"/>
            </a:xfrm>
            <a:custGeom>
              <a:rect b="b" l="l" r="r" t="t"/>
              <a:pathLst>
                <a:path extrusionOk="0" h="448246" w="162696">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794" name="Google Shape;1794;p122"/>
            <p:cNvSpPr/>
            <p:nvPr/>
          </p:nvSpPr>
          <p:spPr>
            <a:xfrm>
              <a:off x="4326349" y="2646711"/>
              <a:ext cx="159924" cy="112999"/>
            </a:xfrm>
            <a:custGeom>
              <a:rect b="b" l="l" r="r" t="t"/>
              <a:pathLst>
                <a:path extrusionOk="0" h="112999" w="159924">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795" name="Google Shape;1795;p122"/>
            <p:cNvSpPr/>
            <p:nvPr/>
          </p:nvSpPr>
          <p:spPr>
            <a:xfrm>
              <a:off x="4323301" y="2511614"/>
              <a:ext cx="173545" cy="83757"/>
            </a:xfrm>
            <a:custGeom>
              <a:rect b="b" l="l" r="r" t="t"/>
              <a:pathLst>
                <a:path extrusionOk="0" h="83757" w="173545">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796" name="Google Shape;1796;p122"/>
            <p:cNvSpPr/>
            <p:nvPr/>
          </p:nvSpPr>
          <p:spPr>
            <a:xfrm>
              <a:off x="4108132" y="2918650"/>
              <a:ext cx="426243" cy="216666"/>
            </a:xfrm>
            <a:custGeom>
              <a:rect b="b" l="l" r="r" t="t"/>
              <a:pathLst>
                <a:path extrusionOk="0" h="216666" w="426243">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797" name="Google Shape;1797;p122"/>
            <p:cNvSpPr/>
            <p:nvPr/>
          </p:nvSpPr>
          <p:spPr>
            <a:xfrm>
              <a:off x="4452841" y="2585466"/>
              <a:ext cx="90501" cy="139636"/>
            </a:xfrm>
            <a:custGeom>
              <a:rect b="b" l="l" r="r" t="t"/>
              <a:pathLst>
                <a:path extrusionOk="0" h="139636" w="90501">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798" name="Google Shape;1798;p122"/>
            <p:cNvSpPr/>
            <p:nvPr/>
          </p:nvSpPr>
          <p:spPr>
            <a:xfrm>
              <a:off x="4535518" y="2643854"/>
              <a:ext cx="69898" cy="229933"/>
            </a:xfrm>
            <a:custGeom>
              <a:rect b="b" l="l" r="r" t="t"/>
              <a:pathLst>
                <a:path extrusionOk="0" h="229933" w="69898">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799" name="Google Shape;1799;p122"/>
            <p:cNvSpPr/>
            <p:nvPr/>
          </p:nvSpPr>
          <p:spPr>
            <a:xfrm>
              <a:off x="4270995" y="2555652"/>
              <a:ext cx="120696" cy="135921"/>
            </a:xfrm>
            <a:custGeom>
              <a:rect b="b" l="l" r="r" t="t"/>
              <a:pathLst>
                <a:path extrusionOk="0" h="135921" w="120696">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800" name="Google Shape;1800;p122"/>
            <p:cNvSpPr/>
            <p:nvPr/>
          </p:nvSpPr>
          <p:spPr>
            <a:xfrm>
              <a:off x="4568665" y="2778061"/>
              <a:ext cx="70418" cy="231362"/>
            </a:xfrm>
            <a:custGeom>
              <a:rect b="b" l="l" r="r" t="t"/>
              <a:pathLst>
                <a:path extrusionOk="0" h="231362" w="70418">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801" name="Google Shape;1801;p122"/>
            <p:cNvSpPr/>
            <p:nvPr/>
          </p:nvSpPr>
          <p:spPr>
            <a:xfrm>
              <a:off x="4084604" y="2536316"/>
              <a:ext cx="186595" cy="320612"/>
            </a:xfrm>
            <a:custGeom>
              <a:rect b="b" l="l" r="r" t="t"/>
              <a:pathLst>
                <a:path extrusionOk="0" h="320612" w="186595">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grpSp>
      <p:sp>
        <p:nvSpPr>
          <p:cNvPr id="1802" name="Google Shape;1802;p122"/>
          <p:cNvSpPr txBox="1"/>
          <p:nvPr/>
        </p:nvSpPr>
        <p:spPr>
          <a:xfrm>
            <a:off x="0" y="4969700"/>
            <a:ext cx="351900" cy="1833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fld id="{00000000-1234-1234-1234-123412341234}" type="slidenum">
              <a:rPr lang="en" sz="700">
                <a:solidFill>
                  <a:schemeClr val="accent1"/>
                </a:solidFill>
                <a:latin typeface="Open Sans"/>
                <a:ea typeface="Open Sans"/>
                <a:cs typeface="Open Sans"/>
                <a:sym typeface="Open Sans"/>
              </a:rPr>
              <a:t>‹#›</a:t>
            </a:fld>
            <a:endParaRPr sz="700">
              <a:solidFill>
                <a:schemeClr val="accent1"/>
              </a:solidFill>
              <a:latin typeface="Open Sans"/>
              <a:ea typeface="Open Sans"/>
              <a:cs typeface="Open Sans"/>
              <a:sym typeface="Open Sans"/>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7 - Device - A">
  <p:cSld name="CUSTOM_3">
    <p:bg>
      <p:bgPr>
        <a:solidFill>
          <a:srgbClr val="217CBB"/>
        </a:solidFill>
      </p:bgPr>
    </p:bg>
    <p:spTree>
      <p:nvGrpSpPr>
        <p:cNvPr id="1803" name="Shape 1803"/>
        <p:cNvGrpSpPr/>
        <p:nvPr/>
      </p:nvGrpSpPr>
      <p:grpSpPr>
        <a:xfrm>
          <a:off x="0" y="0"/>
          <a:ext cx="0" cy="0"/>
          <a:chOff x="0" y="0"/>
          <a:chExt cx="0" cy="0"/>
        </a:xfrm>
      </p:grpSpPr>
      <p:pic>
        <p:nvPicPr>
          <p:cNvPr id="1804" name="Google Shape;1804;p123"/>
          <p:cNvPicPr preferRelativeResize="0"/>
          <p:nvPr/>
        </p:nvPicPr>
        <p:blipFill rotWithShape="1">
          <a:blip r:embed="rId2">
            <a:alphaModFix/>
          </a:blip>
          <a:srcRect b="6103" l="0" r="0" t="0"/>
          <a:stretch/>
        </p:blipFill>
        <p:spPr>
          <a:xfrm>
            <a:off x="676650" y="367093"/>
            <a:ext cx="7790700" cy="4494275"/>
          </a:xfrm>
          <a:prstGeom prst="rect">
            <a:avLst/>
          </a:prstGeom>
          <a:noFill/>
          <a:ln>
            <a:noFill/>
          </a:ln>
        </p:spPr>
      </p:pic>
      <p:grpSp>
        <p:nvGrpSpPr>
          <p:cNvPr id="1805" name="Google Shape;1805;p123"/>
          <p:cNvGrpSpPr/>
          <p:nvPr/>
        </p:nvGrpSpPr>
        <p:grpSpPr>
          <a:xfrm>
            <a:off x="8648263" y="4659742"/>
            <a:ext cx="313719" cy="338062"/>
            <a:chOff x="3976677" y="2333625"/>
            <a:chExt cx="876309" cy="944307"/>
          </a:xfrm>
        </p:grpSpPr>
        <p:sp>
          <p:nvSpPr>
            <p:cNvPr id="1806" name="Google Shape;1806;p123"/>
            <p:cNvSpPr/>
            <p:nvPr/>
          </p:nvSpPr>
          <p:spPr>
            <a:xfrm>
              <a:off x="4035170" y="3055143"/>
              <a:ext cx="193738" cy="222789"/>
            </a:xfrm>
            <a:custGeom>
              <a:rect b="b" l="l" r="r" t="t"/>
              <a:pathLst>
                <a:path extrusionOk="0" h="222789" w="193738">
                  <a:moveTo>
                    <a:pt x="0" y="0"/>
                  </a:moveTo>
                  <a:lnTo>
                    <a:pt x="0" y="222790"/>
                  </a:lnTo>
                  <a:lnTo>
                    <a:pt x="193739" y="110966"/>
                  </a:lnTo>
                  <a:cubicBezTo>
                    <a:pt x="119253" y="94869"/>
                    <a:pt x="51626" y="56102"/>
                    <a:pt x="0" y="0"/>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807" name="Google Shape;1807;p123"/>
            <p:cNvSpPr/>
            <p:nvPr/>
          </p:nvSpPr>
          <p:spPr>
            <a:xfrm>
              <a:off x="4035170" y="2333625"/>
              <a:ext cx="192309" cy="221456"/>
            </a:xfrm>
            <a:custGeom>
              <a:rect b="b" l="l" r="r" t="t"/>
              <a:pathLst>
                <a:path extrusionOk="0" h="221456" w="192309">
                  <a:moveTo>
                    <a:pt x="192310" y="110871"/>
                  </a:moveTo>
                  <a:lnTo>
                    <a:pt x="0" y="0"/>
                  </a:lnTo>
                  <a:lnTo>
                    <a:pt x="0" y="221456"/>
                  </a:lnTo>
                  <a:cubicBezTo>
                    <a:pt x="51340" y="165830"/>
                    <a:pt x="118396" y="127254"/>
                    <a:pt x="192310" y="110776"/>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808" name="Google Shape;1808;p123"/>
            <p:cNvSpPr/>
            <p:nvPr/>
          </p:nvSpPr>
          <p:spPr>
            <a:xfrm>
              <a:off x="4658772" y="2693955"/>
              <a:ext cx="194214" cy="223932"/>
            </a:xfrm>
            <a:custGeom>
              <a:rect b="b" l="l" r="r" t="t"/>
              <a:pathLst>
                <a:path extrusionOk="0" h="223932" w="194214">
                  <a:moveTo>
                    <a:pt x="194215" y="111823"/>
                  </a:moveTo>
                  <a:lnTo>
                    <a:pt x="571" y="0"/>
                  </a:lnTo>
                  <a:cubicBezTo>
                    <a:pt x="23527" y="72962"/>
                    <a:pt x="23336" y="151162"/>
                    <a:pt x="0" y="223933"/>
                  </a:cubicBezTo>
                  <a:lnTo>
                    <a:pt x="194215" y="111823"/>
                  </a:ln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809" name="Google Shape;1809;p123"/>
            <p:cNvSpPr/>
            <p:nvPr/>
          </p:nvSpPr>
          <p:spPr>
            <a:xfrm>
              <a:off x="4162710" y="2473071"/>
              <a:ext cx="213931" cy="38194"/>
            </a:xfrm>
            <a:custGeom>
              <a:rect b="b" l="l" r="r" t="t"/>
              <a:pathLst>
                <a:path extrusionOk="0" h="38194" w="213931">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810" name="Google Shape;1810;p123"/>
            <p:cNvSpPr/>
            <p:nvPr/>
          </p:nvSpPr>
          <p:spPr>
            <a:xfrm>
              <a:off x="4190237" y="2747390"/>
              <a:ext cx="341566" cy="205551"/>
            </a:xfrm>
            <a:custGeom>
              <a:rect b="b" l="l" r="r" t="t"/>
              <a:pathLst>
                <a:path extrusionOk="0" h="205551" w="341566">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811" name="Google Shape;1811;p123"/>
            <p:cNvSpPr/>
            <p:nvPr/>
          </p:nvSpPr>
          <p:spPr>
            <a:xfrm>
              <a:off x="3976677" y="2590990"/>
              <a:ext cx="162696" cy="448246"/>
            </a:xfrm>
            <a:custGeom>
              <a:rect b="b" l="l" r="r" t="t"/>
              <a:pathLst>
                <a:path extrusionOk="0" h="448246" w="162696">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812" name="Google Shape;1812;p123"/>
            <p:cNvSpPr/>
            <p:nvPr/>
          </p:nvSpPr>
          <p:spPr>
            <a:xfrm>
              <a:off x="4326349" y="2646711"/>
              <a:ext cx="159924" cy="112999"/>
            </a:xfrm>
            <a:custGeom>
              <a:rect b="b" l="l" r="r" t="t"/>
              <a:pathLst>
                <a:path extrusionOk="0" h="112999" w="159924">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813" name="Google Shape;1813;p123"/>
            <p:cNvSpPr/>
            <p:nvPr/>
          </p:nvSpPr>
          <p:spPr>
            <a:xfrm>
              <a:off x="4323301" y="2511614"/>
              <a:ext cx="173545" cy="83757"/>
            </a:xfrm>
            <a:custGeom>
              <a:rect b="b" l="l" r="r" t="t"/>
              <a:pathLst>
                <a:path extrusionOk="0" h="83757" w="173545">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814" name="Google Shape;1814;p123"/>
            <p:cNvSpPr/>
            <p:nvPr/>
          </p:nvSpPr>
          <p:spPr>
            <a:xfrm>
              <a:off x="4108132" y="2918650"/>
              <a:ext cx="426243" cy="216666"/>
            </a:xfrm>
            <a:custGeom>
              <a:rect b="b" l="l" r="r" t="t"/>
              <a:pathLst>
                <a:path extrusionOk="0" h="216666" w="426243">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815" name="Google Shape;1815;p123"/>
            <p:cNvSpPr/>
            <p:nvPr/>
          </p:nvSpPr>
          <p:spPr>
            <a:xfrm>
              <a:off x="4452841" y="2585466"/>
              <a:ext cx="90501" cy="139636"/>
            </a:xfrm>
            <a:custGeom>
              <a:rect b="b" l="l" r="r" t="t"/>
              <a:pathLst>
                <a:path extrusionOk="0" h="139636" w="90501">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816" name="Google Shape;1816;p123"/>
            <p:cNvSpPr/>
            <p:nvPr/>
          </p:nvSpPr>
          <p:spPr>
            <a:xfrm>
              <a:off x="4535518" y="2643854"/>
              <a:ext cx="69898" cy="229933"/>
            </a:xfrm>
            <a:custGeom>
              <a:rect b="b" l="l" r="r" t="t"/>
              <a:pathLst>
                <a:path extrusionOk="0" h="229933" w="69898">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817" name="Google Shape;1817;p123"/>
            <p:cNvSpPr/>
            <p:nvPr/>
          </p:nvSpPr>
          <p:spPr>
            <a:xfrm>
              <a:off x="4270995" y="2555652"/>
              <a:ext cx="120696" cy="135921"/>
            </a:xfrm>
            <a:custGeom>
              <a:rect b="b" l="l" r="r" t="t"/>
              <a:pathLst>
                <a:path extrusionOk="0" h="135921" w="120696">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818" name="Google Shape;1818;p123"/>
            <p:cNvSpPr/>
            <p:nvPr/>
          </p:nvSpPr>
          <p:spPr>
            <a:xfrm>
              <a:off x="4568665" y="2778061"/>
              <a:ext cx="70418" cy="231362"/>
            </a:xfrm>
            <a:custGeom>
              <a:rect b="b" l="l" r="r" t="t"/>
              <a:pathLst>
                <a:path extrusionOk="0" h="231362" w="70418">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819" name="Google Shape;1819;p123"/>
            <p:cNvSpPr/>
            <p:nvPr/>
          </p:nvSpPr>
          <p:spPr>
            <a:xfrm>
              <a:off x="4084604" y="2536316"/>
              <a:ext cx="186595" cy="320612"/>
            </a:xfrm>
            <a:custGeom>
              <a:rect b="b" l="l" r="r" t="t"/>
              <a:pathLst>
                <a:path extrusionOk="0" h="320612" w="186595">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grpSp>
      <p:sp>
        <p:nvSpPr>
          <p:cNvPr id="1820" name="Google Shape;1820;p123"/>
          <p:cNvSpPr txBox="1"/>
          <p:nvPr/>
        </p:nvSpPr>
        <p:spPr>
          <a:xfrm>
            <a:off x="0" y="4969700"/>
            <a:ext cx="351900" cy="1833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fld id="{00000000-1234-1234-1234-123412341234}" type="slidenum">
              <a:rPr lang="en" sz="700">
                <a:solidFill>
                  <a:srgbClr val="FFFFFF"/>
                </a:solidFill>
                <a:latin typeface="Open Sans"/>
                <a:ea typeface="Open Sans"/>
                <a:cs typeface="Open Sans"/>
                <a:sym typeface="Open Sans"/>
              </a:rPr>
              <a:t>‹#›</a:t>
            </a:fld>
            <a:endParaRPr sz="700">
              <a:solidFill>
                <a:srgbClr val="FFFFFF"/>
              </a:solidFill>
              <a:latin typeface="Open Sans"/>
              <a:ea typeface="Open Sans"/>
              <a:cs typeface="Open Sans"/>
              <a:sym typeface="Open Sans"/>
            </a:endParaRPr>
          </a:p>
        </p:txBody>
      </p:sp>
      <p:sp>
        <p:nvSpPr>
          <p:cNvPr id="1821" name="Google Shape;1821;p123"/>
          <p:cNvSpPr/>
          <p:nvPr/>
        </p:nvSpPr>
        <p:spPr>
          <a:xfrm>
            <a:off x="676650" y="2806200"/>
            <a:ext cx="7790700" cy="23373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2" name="Google Shape;1822;p123"/>
          <p:cNvSpPr/>
          <p:nvPr>
            <p:ph idx="2" type="pic"/>
          </p:nvPr>
        </p:nvSpPr>
        <p:spPr>
          <a:xfrm>
            <a:off x="676650" y="649300"/>
            <a:ext cx="7790700" cy="4494300"/>
          </a:xfrm>
          <a:prstGeom prst="rect">
            <a:avLst/>
          </a:prstGeom>
          <a:noFill/>
          <a:ln>
            <a:noFill/>
          </a:ln>
        </p:spPr>
      </p:sp>
    </p:spTree>
  </p:cSld>
  <p:clrMapOvr>
    <a:masterClrMapping/>
  </p:clrMapOvr>
</p:sldLayout>
</file>

<file path=ppt/slideLayouts/slideLayout1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7 - Device - A 1">
  <p:cSld name="CUSTOM_3_1">
    <p:bg>
      <p:bgPr>
        <a:solidFill>
          <a:srgbClr val="217CBB"/>
        </a:solidFill>
      </p:bgPr>
    </p:bg>
    <p:spTree>
      <p:nvGrpSpPr>
        <p:cNvPr id="1823" name="Shape 1823"/>
        <p:cNvGrpSpPr/>
        <p:nvPr/>
      </p:nvGrpSpPr>
      <p:grpSpPr>
        <a:xfrm>
          <a:off x="0" y="0"/>
          <a:ext cx="0" cy="0"/>
          <a:chOff x="0" y="0"/>
          <a:chExt cx="0" cy="0"/>
        </a:xfrm>
      </p:grpSpPr>
      <p:pic>
        <p:nvPicPr>
          <p:cNvPr id="1824" name="Google Shape;1824;p124"/>
          <p:cNvPicPr preferRelativeResize="0"/>
          <p:nvPr/>
        </p:nvPicPr>
        <p:blipFill rotWithShape="1">
          <a:blip r:embed="rId2">
            <a:alphaModFix/>
          </a:blip>
          <a:srcRect b="6103" l="0" r="0" t="0"/>
          <a:stretch/>
        </p:blipFill>
        <p:spPr>
          <a:xfrm>
            <a:off x="676650" y="1609045"/>
            <a:ext cx="7790700" cy="4494275"/>
          </a:xfrm>
          <a:prstGeom prst="rect">
            <a:avLst/>
          </a:prstGeom>
          <a:noFill/>
          <a:ln>
            <a:noFill/>
          </a:ln>
        </p:spPr>
      </p:pic>
      <p:grpSp>
        <p:nvGrpSpPr>
          <p:cNvPr id="1825" name="Google Shape;1825;p124"/>
          <p:cNvGrpSpPr/>
          <p:nvPr/>
        </p:nvGrpSpPr>
        <p:grpSpPr>
          <a:xfrm>
            <a:off x="8648263" y="4659742"/>
            <a:ext cx="313719" cy="338062"/>
            <a:chOff x="3976677" y="2333625"/>
            <a:chExt cx="876309" cy="944307"/>
          </a:xfrm>
        </p:grpSpPr>
        <p:sp>
          <p:nvSpPr>
            <p:cNvPr id="1826" name="Google Shape;1826;p124"/>
            <p:cNvSpPr/>
            <p:nvPr/>
          </p:nvSpPr>
          <p:spPr>
            <a:xfrm>
              <a:off x="4035170" y="3055143"/>
              <a:ext cx="193738" cy="222789"/>
            </a:xfrm>
            <a:custGeom>
              <a:rect b="b" l="l" r="r" t="t"/>
              <a:pathLst>
                <a:path extrusionOk="0" h="222789" w="193738">
                  <a:moveTo>
                    <a:pt x="0" y="0"/>
                  </a:moveTo>
                  <a:lnTo>
                    <a:pt x="0" y="222790"/>
                  </a:lnTo>
                  <a:lnTo>
                    <a:pt x="193739" y="110966"/>
                  </a:lnTo>
                  <a:cubicBezTo>
                    <a:pt x="119253" y="94869"/>
                    <a:pt x="51626" y="56102"/>
                    <a:pt x="0" y="0"/>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827" name="Google Shape;1827;p124"/>
            <p:cNvSpPr/>
            <p:nvPr/>
          </p:nvSpPr>
          <p:spPr>
            <a:xfrm>
              <a:off x="4035170" y="2333625"/>
              <a:ext cx="192309" cy="221456"/>
            </a:xfrm>
            <a:custGeom>
              <a:rect b="b" l="l" r="r" t="t"/>
              <a:pathLst>
                <a:path extrusionOk="0" h="221456" w="192309">
                  <a:moveTo>
                    <a:pt x="192310" y="110871"/>
                  </a:moveTo>
                  <a:lnTo>
                    <a:pt x="0" y="0"/>
                  </a:lnTo>
                  <a:lnTo>
                    <a:pt x="0" y="221456"/>
                  </a:lnTo>
                  <a:cubicBezTo>
                    <a:pt x="51340" y="165830"/>
                    <a:pt x="118396" y="127254"/>
                    <a:pt x="192310" y="110776"/>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828" name="Google Shape;1828;p124"/>
            <p:cNvSpPr/>
            <p:nvPr/>
          </p:nvSpPr>
          <p:spPr>
            <a:xfrm>
              <a:off x="4658772" y="2693955"/>
              <a:ext cx="194214" cy="223932"/>
            </a:xfrm>
            <a:custGeom>
              <a:rect b="b" l="l" r="r" t="t"/>
              <a:pathLst>
                <a:path extrusionOk="0" h="223932" w="194214">
                  <a:moveTo>
                    <a:pt x="194215" y="111823"/>
                  </a:moveTo>
                  <a:lnTo>
                    <a:pt x="571" y="0"/>
                  </a:lnTo>
                  <a:cubicBezTo>
                    <a:pt x="23527" y="72962"/>
                    <a:pt x="23336" y="151162"/>
                    <a:pt x="0" y="223933"/>
                  </a:cubicBezTo>
                  <a:lnTo>
                    <a:pt x="194215" y="111823"/>
                  </a:ln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829" name="Google Shape;1829;p124"/>
            <p:cNvSpPr/>
            <p:nvPr/>
          </p:nvSpPr>
          <p:spPr>
            <a:xfrm>
              <a:off x="4162710" y="2473071"/>
              <a:ext cx="213931" cy="38194"/>
            </a:xfrm>
            <a:custGeom>
              <a:rect b="b" l="l" r="r" t="t"/>
              <a:pathLst>
                <a:path extrusionOk="0" h="38194" w="213931">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830" name="Google Shape;1830;p124"/>
            <p:cNvSpPr/>
            <p:nvPr/>
          </p:nvSpPr>
          <p:spPr>
            <a:xfrm>
              <a:off x="4190237" y="2747390"/>
              <a:ext cx="341566" cy="205551"/>
            </a:xfrm>
            <a:custGeom>
              <a:rect b="b" l="l" r="r" t="t"/>
              <a:pathLst>
                <a:path extrusionOk="0" h="205551" w="341566">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831" name="Google Shape;1831;p124"/>
            <p:cNvSpPr/>
            <p:nvPr/>
          </p:nvSpPr>
          <p:spPr>
            <a:xfrm>
              <a:off x="3976677" y="2590990"/>
              <a:ext cx="162696" cy="448246"/>
            </a:xfrm>
            <a:custGeom>
              <a:rect b="b" l="l" r="r" t="t"/>
              <a:pathLst>
                <a:path extrusionOk="0" h="448246" w="162696">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832" name="Google Shape;1832;p124"/>
            <p:cNvSpPr/>
            <p:nvPr/>
          </p:nvSpPr>
          <p:spPr>
            <a:xfrm>
              <a:off x="4326349" y="2646711"/>
              <a:ext cx="159924" cy="112999"/>
            </a:xfrm>
            <a:custGeom>
              <a:rect b="b" l="l" r="r" t="t"/>
              <a:pathLst>
                <a:path extrusionOk="0" h="112999" w="159924">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833" name="Google Shape;1833;p124"/>
            <p:cNvSpPr/>
            <p:nvPr/>
          </p:nvSpPr>
          <p:spPr>
            <a:xfrm>
              <a:off x="4323301" y="2511614"/>
              <a:ext cx="173545" cy="83757"/>
            </a:xfrm>
            <a:custGeom>
              <a:rect b="b" l="l" r="r" t="t"/>
              <a:pathLst>
                <a:path extrusionOk="0" h="83757" w="173545">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834" name="Google Shape;1834;p124"/>
            <p:cNvSpPr/>
            <p:nvPr/>
          </p:nvSpPr>
          <p:spPr>
            <a:xfrm>
              <a:off x="4108132" y="2918650"/>
              <a:ext cx="426243" cy="216666"/>
            </a:xfrm>
            <a:custGeom>
              <a:rect b="b" l="l" r="r" t="t"/>
              <a:pathLst>
                <a:path extrusionOk="0" h="216666" w="426243">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835" name="Google Shape;1835;p124"/>
            <p:cNvSpPr/>
            <p:nvPr/>
          </p:nvSpPr>
          <p:spPr>
            <a:xfrm>
              <a:off x="4452841" y="2585466"/>
              <a:ext cx="90501" cy="139636"/>
            </a:xfrm>
            <a:custGeom>
              <a:rect b="b" l="l" r="r" t="t"/>
              <a:pathLst>
                <a:path extrusionOk="0" h="139636" w="90501">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836" name="Google Shape;1836;p124"/>
            <p:cNvSpPr/>
            <p:nvPr/>
          </p:nvSpPr>
          <p:spPr>
            <a:xfrm>
              <a:off x="4535518" y="2643854"/>
              <a:ext cx="69898" cy="229933"/>
            </a:xfrm>
            <a:custGeom>
              <a:rect b="b" l="l" r="r" t="t"/>
              <a:pathLst>
                <a:path extrusionOk="0" h="229933" w="69898">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837" name="Google Shape;1837;p124"/>
            <p:cNvSpPr/>
            <p:nvPr/>
          </p:nvSpPr>
          <p:spPr>
            <a:xfrm>
              <a:off x="4270995" y="2555652"/>
              <a:ext cx="120696" cy="135921"/>
            </a:xfrm>
            <a:custGeom>
              <a:rect b="b" l="l" r="r" t="t"/>
              <a:pathLst>
                <a:path extrusionOk="0" h="135921" w="120696">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838" name="Google Shape;1838;p124"/>
            <p:cNvSpPr/>
            <p:nvPr/>
          </p:nvSpPr>
          <p:spPr>
            <a:xfrm>
              <a:off x="4568665" y="2778061"/>
              <a:ext cx="70418" cy="231362"/>
            </a:xfrm>
            <a:custGeom>
              <a:rect b="b" l="l" r="r" t="t"/>
              <a:pathLst>
                <a:path extrusionOk="0" h="231362" w="70418">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839" name="Google Shape;1839;p124"/>
            <p:cNvSpPr/>
            <p:nvPr/>
          </p:nvSpPr>
          <p:spPr>
            <a:xfrm>
              <a:off x="4084604" y="2536316"/>
              <a:ext cx="186595" cy="320612"/>
            </a:xfrm>
            <a:custGeom>
              <a:rect b="b" l="l" r="r" t="t"/>
              <a:pathLst>
                <a:path extrusionOk="0" h="320612" w="186595">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grpSp>
      <p:sp>
        <p:nvSpPr>
          <p:cNvPr id="1840" name="Google Shape;1840;p124"/>
          <p:cNvSpPr/>
          <p:nvPr>
            <p:ph idx="2" type="pic"/>
          </p:nvPr>
        </p:nvSpPr>
        <p:spPr>
          <a:xfrm>
            <a:off x="676650" y="1901575"/>
            <a:ext cx="7790700" cy="3241800"/>
          </a:xfrm>
          <a:prstGeom prst="rect">
            <a:avLst/>
          </a:prstGeom>
          <a:noFill/>
          <a:ln>
            <a:noFill/>
          </a:ln>
        </p:spPr>
      </p:sp>
      <p:sp>
        <p:nvSpPr>
          <p:cNvPr id="1841" name="Google Shape;1841;p124"/>
          <p:cNvSpPr txBox="1"/>
          <p:nvPr/>
        </p:nvSpPr>
        <p:spPr>
          <a:xfrm>
            <a:off x="0" y="4969700"/>
            <a:ext cx="351900" cy="1833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fld id="{00000000-1234-1234-1234-123412341234}" type="slidenum">
              <a:rPr lang="en" sz="700">
                <a:solidFill>
                  <a:srgbClr val="FFFFFF"/>
                </a:solidFill>
                <a:latin typeface="Open Sans"/>
                <a:ea typeface="Open Sans"/>
                <a:cs typeface="Open Sans"/>
                <a:sym typeface="Open Sans"/>
              </a:rPr>
              <a:t>‹#›</a:t>
            </a:fld>
            <a:endParaRPr sz="700">
              <a:solidFill>
                <a:srgbClr val="FFFFFF"/>
              </a:solidFill>
              <a:latin typeface="Open Sans"/>
              <a:ea typeface="Open Sans"/>
              <a:cs typeface="Open Sans"/>
              <a:sym typeface="Open Sans"/>
            </a:endParaRPr>
          </a:p>
        </p:txBody>
      </p:sp>
      <p:sp>
        <p:nvSpPr>
          <p:cNvPr id="1842" name="Google Shape;1842;p124"/>
          <p:cNvSpPr txBox="1"/>
          <p:nvPr>
            <p:ph type="title"/>
          </p:nvPr>
        </p:nvSpPr>
        <p:spPr>
          <a:xfrm>
            <a:off x="676650" y="0"/>
            <a:ext cx="7790700" cy="1289400"/>
          </a:xfrm>
          <a:prstGeom prst="rect">
            <a:avLst/>
          </a:prstGeom>
          <a:noFill/>
        </p:spPr>
        <p:txBody>
          <a:bodyPr anchorCtr="0" anchor="b" bIns="182875" lIns="0" spcFirstLastPara="1" rIns="0" wrap="square" tIns="91425">
            <a:noAutofit/>
          </a:bodyPr>
          <a:lstStyle>
            <a:lvl1pPr lvl="0" rtl="0">
              <a:spcBef>
                <a:spcPts val="0"/>
              </a:spcBef>
              <a:spcAft>
                <a:spcPts val="0"/>
              </a:spcAft>
              <a:buClr>
                <a:schemeClr val="lt1"/>
              </a:buClr>
              <a:buSzPts val="3200"/>
              <a:buNone/>
              <a:defRPr sz="3200">
                <a:solidFill>
                  <a:schemeClr val="lt1"/>
                </a:solidFill>
              </a:defRPr>
            </a:lvl1pPr>
            <a:lvl2pPr lvl="1"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7 - Device - B">
  <p:cSld name="CUSTOM_9_1">
    <p:bg>
      <p:bgPr>
        <a:blipFill>
          <a:blip r:embed="rId2">
            <a:alphaModFix/>
          </a:blip>
          <a:stretch>
            <a:fillRect/>
          </a:stretch>
        </a:blipFill>
      </p:bgPr>
    </p:bg>
    <p:spTree>
      <p:nvGrpSpPr>
        <p:cNvPr id="1843" name="Shape 1843"/>
        <p:cNvGrpSpPr/>
        <p:nvPr/>
      </p:nvGrpSpPr>
      <p:grpSpPr>
        <a:xfrm>
          <a:off x="0" y="0"/>
          <a:ext cx="0" cy="0"/>
          <a:chOff x="0" y="0"/>
          <a:chExt cx="0" cy="0"/>
        </a:xfrm>
      </p:grpSpPr>
      <p:grpSp>
        <p:nvGrpSpPr>
          <p:cNvPr id="1844" name="Google Shape;1844;p125"/>
          <p:cNvGrpSpPr/>
          <p:nvPr/>
        </p:nvGrpSpPr>
        <p:grpSpPr>
          <a:xfrm>
            <a:off x="4174953" y="1709040"/>
            <a:ext cx="4694065" cy="2750196"/>
            <a:chOff x="1177450" y="241631"/>
            <a:chExt cx="6173152" cy="3616776"/>
          </a:xfrm>
        </p:grpSpPr>
        <p:sp>
          <p:nvSpPr>
            <p:cNvPr id="1845" name="Google Shape;1845;p125"/>
            <p:cNvSpPr/>
            <p:nvPr/>
          </p:nvSpPr>
          <p:spPr>
            <a:xfrm>
              <a:off x="1682275" y="241631"/>
              <a:ext cx="5161606" cy="3454973"/>
            </a:xfrm>
            <a:custGeom>
              <a:rect b="b" l="l" r="r" t="t"/>
              <a:pathLst>
                <a:path extrusionOk="0" h="3454973" w="5161606">
                  <a:moveTo>
                    <a:pt x="4992053" y="0"/>
                  </a:moveTo>
                  <a:lnTo>
                    <a:pt x="170498" y="0"/>
                  </a:lnTo>
                  <a:cubicBezTo>
                    <a:pt x="76200" y="0"/>
                    <a:pt x="0" y="76143"/>
                    <a:pt x="0" y="170369"/>
                  </a:cubicBezTo>
                  <a:lnTo>
                    <a:pt x="0" y="3396915"/>
                  </a:lnTo>
                  <a:cubicBezTo>
                    <a:pt x="0" y="3429275"/>
                    <a:pt x="26670" y="3454973"/>
                    <a:pt x="58102" y="3454973"/>
                  </a:cubicBezTo>
                  <a:lnTo>
                    <a:pt x="5103495" y="3454973"/>
                  </a:lnTo>
                  <a:cubicBezTo>
                    <a:pt x="5135880" y="3454973"/>
                    <a:pt x="5161598" y="3428324"/>
                    <a:pt x="5161598" y="3396915"/>
                  </a:cubicBezTo>
                  <a:lnTo>
                    <a:pt x="5161598" y="170369"/>
                  </a:lnTo>
                  <a:cubicBezTo>
                    <a:pt x="5162550" y="76143"/>
                    <a:pt x="5086350" y="0"/>
                    <a:pt x="4992053" y="0"/>
                  </a:cubicBezTo>
                  <a:close/>
                  <a:moveTo>
                    <a:pt x="4981575" y="3245581"/>
                  </a:moveTo>
                  <a:lnTo>
                    <a:pt x="190500" y="3245581"/>
                  </a:lnTo>
                  <a:lnTo>
                    <a:pt x="190500" y="199874"/>
                  </a:lnTo>
                  <a:lnTo>
                    <a:pt x="4981575" y="199874"/>
                  </a:lnTo>
                  <a:lnTo>
                    <a:pt x="4981575" y="3245581"/>
                  </a:lnTo>
                  <a:close/>
                </a:path>
              </a:pathLst>
            </a:custGeom>
            <a:gradFill>
              <a:gsLst>
                <a:gs pos="0">
                  <a:srgbClr val="DDDDDD"/>
                </a:gs>
                <a:gs pos="100000">
                  <a:srgbClr val="919191"/>
                </a:gs>
              </a:gsLst>
              <a:lin ang="5400012"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846" name="Google Shape;1846;p125"/>
            <p:cNvSpPr/>
            <p:nvPr/>
          </p:nvSpPr>
          <p:spPr>
            <a:xfrm>
              <a:off x="1177450" y="3763229"/>
              <a:ext cx="6173152" cy="95178"/>
            </a:xfrm>
            <a:custGeom>
              <a:rect b="b" l="l" r="r" t="t"/>
              <a:pathLst>
                <a:path extrusionOk="0" h="95178" w="6173152">
                  <a:moveTo>
                    <a:pt x="0" y="0"/>
                  </a:moveTo>
                  <a:cubicBezTo>
                    <a:pt x="0" y="0"/>
                    <a:pt x="129540" y="95178"/>
                    <a:pt x="450533" y="95178"/>
                  </a:cubicBezTo>
                  <a:lnTo>
                    <a:pt x="5817870" y="95178"/>
                  </a:lnTo>
                  <a:cubicBezTo>
                    <a:pt x="5948363" y="95178"/>
                    <a:pt x="6173153" y="0"/>
                    <a:pt x="6173153" y="0"/>
                  </a:cubicBezTo>
                  <a:lnTo>
                    <a:pt x="0" y="0"/>
                  </a:lnTo>
                  <a:close/>
                </a:path>
              </a:pathLst>
            </a:custGeom>
            <a:solidFill>
              <a:schemeClr val="accent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847" name="Google Shape;1847;p125"/>
            <p:cNvSpPr/>
            <p:nvPr/>
          </p:nvSpPr>
          <p:spPr>
            <a:xfrm>
              <a:off x="1177450" y="3687086"/>
              <a:ext cx="6172200" cy="76142"/>
            </a:xfrm>
            <a:custGeom>
              <a:rect b="b" l="l" r="r" t="t"/>
              <a:pathLst>
                <a:path extrusionOk="0" h="76142" w="6172200">
                  <a:moveTo>
                    <a:pt x="0" y="76143"/>
                  </a:moveTo>
                  <a:lnTo>
                    <a:pt x="6172200" y="76143"/>
                  </a:lnTo>
                  <a:lnTo>
                    <a:pt x="6172200" y="0"/>
                  </a:lnTo>
                  <a:lnTo>
                    <a:pt x="0" y="0"/>
                  </a:ln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848" name="Google Shape;1848;p125"/>
            <p:cNvSpPr/>
            <p:nvPr/>
          </p:nvSpPr>
          <p:spPr>
            <a:xfrm>
              <a:off x="3806350" y="3687086"/>
              <a:ext cx="903922" cy="47589"/>
            </a:xfrm>
            <a:custGeom>
              <a:rect b="b" l="l" r="r" t="t"/>
              <a:pathLst>
                <a:path extrusionOk="0" h="47589" w="903922">
                  <a:moveTo>
                    <a:pt x="0" y="0"/>
                  </a:moveTo>
                  <a:cubicBezTo>
                    <a:pt x="0" y="0"/>
                    <a:pt x="26670" y="47589"/>
                    <a:pt x="53340" y="47589"/>
                  </a:cubicBezTo>
                  <a:lnTo>
                    <a:pt x="850582" y="47589"/>
                  </a:lnTo>
                  <a:cubicBezTo>
                    <a:pt x="877253" y="47589"/>
                    <a:pt x="903922" y="0"/>
                    <a:pt x="903922" y="0"/>
                  </a:cubicBezTo>
                  <a:lnTo>
                    <a:pt x="0" y="0"/>
                  </a:lnTo>
                  <a:close/>
                </a:path>
              </a:pathLst>
            </a:custGeom>
            <a:solidFill>
              <a:schemeClr val="accent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
        <p:nvSpPr>
          <p:cNvPr id="1849" name="Google Shape;1849;p125"/>
          <p:cNvSpPr/>
          <p:nvPr/>
        </p:nvSpPr>
        <p:spPr>
          <a:xfrm>
            <a:off x="4705321" y="1859802"/>
            <a:ext cx="3645000" cy="2317200"/>
          </a:xfrm>
          <a:prstGeom prst="rect">
            <a:avLst/>
          </a:prstGeom>
          <a:solidFill>
            <a:schemeClr val="lt2"/>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850" name="Google Shape;1850;p125"/>
          <p:cNvGrpSpPr/>
          <p:nvPr/>
        </p:nvGrpSpPr>
        <p:grpSpPr>
          <a:xfrm>
            <a:off x="8648263" y="4659742"/>
            <a:ext cx="313719" cy="338062"/>
            <a:chOff x="3976677" y="2333625"/>
            <a:chExt cx="876309" cy="944307"/>
          </a:xfrm>
        </p:grpSpPr>
        <p:sp>
          <p:nvSpPr>
            <p:cNvPr id="1851" name="Google Shape;1851;p125"/>
            <p:cNvSpPr/>
            <p:nvPr/>
          </p:nvSpPr>
          <p:spPr>
            <a:xfrm>
              <a:off x="4035170" y="3055143"/>
              <a:ext cx="193738" cy="222789"/>
            </a:xfrm>
            <a:custGeom>
              <a:rect b="b" l="l" r="r" t="t"/>
              <a:pathLst>
                <a:path extrusionOk="0" h="222789" w="193738">
                  <a:moveTo>
                    <a:pt x="0" y="0"/>
                  </a:moveTo>
                  <a:lnTo>
                    <a:pt x="0" y="222790"/>
                  </a:lnTo>
                  <a:lnTo>
                    <a:pt x="193739" y="110966"/>
                  </a:lnTo>
                  <a:cubicBezTo>
                    <a:pt x="119253" y="94869"/>
                    <a:pt x="51626" y="56102"/>
                    <a:pt x="0" y="0"/>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852" name="Google Shape;1852;p125"/>
            <p:cNvSpPr/>
            <p:nvPr/>
          </p:nvSpPr>
          <p:spPr>
            <a:xfrm>
              <a:off x="4035170" y="2333625"/>
              <a:ext cx="192309" cy="221456"/>
            </a:xfrm>
            <a:custGeom>
              <a:rect b="b" l="l" r="r" t="t"/>
              <a:pathLst>
                <a:path extrusionOk="0" h="221456" w="192309">
                  <a:moveTo>
                    <a:pt x="192310" y="110871"/>
                  </a:moveTo>
                  <a:lnTo>
                    <a:pt x="0" y="0"/>
                  </a:lnTo>
                  <a:lnTo>
                    <a:pt x="0" y="221456"/>
                  </a:lnTo>
                  <a:cubicBezTo>
                    <a:pt x="51340" y="165830"/>
                    <a:pt x="118396" y="127254"/>
                    <a:pt x="192310" y="110776"/>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853" name="Google Shape;1853;p125"/>
            <p:cNvSpPr/>
            <p:nvPr/>
          </p:nvSpPr>
          <p:spPr>
            <a:xfrm>
              <a:off x="4658772" y="2693955"/>
              <a:ext cx="194214" cy="223932"/>
            </a:xfrm>
            <a:custGeom>
              <a:rect b="b" l="l" r="r" t="t"/>
              <a:pathLst>
                <a:path extrusionOk="0" h="223932" w="194214">
                  <a:moveTo>
                    <a:pt x="194215" y="111823"/>
                  </a:moveTo>
                  <a:lnTo>
                    <a:pt x="571" y="0"/>
                  </a:lnTo>
                  <a:cubicBezTo>
                    <a:pt x="23527" y="72962"/>
                    <a:pt x="23336" y="151162"/>
                    <a:pt x="0" y="223933"/>
                  </a:cubicBezTo>
                  <a:lnTo>
                    <a:pt x="194215" y="111823"/>
                  </a:ln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854" name="Google Shape;1854;p125"/>
            <p:cNvSpPr/>
            <p:nvPr/>
          </p:nvSpPr>
          <p:spPr>
            <a:xfrm>
              <a:off x="4162710" y="2473071"/>
              <a:ext cx="213931" cy="38194"/>
            </a:xfrm>
            <a:custGeom>
              <a:rect b="b" l="l" r="r" t="t"/>
              <a:pathLst>
                <a:path extrusionOk="0" h="38194" w="213931">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855" name="Google Shape;1855;p125"/>
            <p:cNvSpPr/>
            <p:nvPr/>
          </p:nvSpPr>
          <p:spPr>
            <a:xfrm>
              <a:off x="4190237" y="2747390"/>
              <a:ext cx="341566" cy="205551"/>
            </a:xfrm>
            <a:custGeom>
              <a:rect b="b" l="l" r="r" t="t"/>
              <a:pathLst>
                <a:path extrusionOk="0" h="205551" w="341566">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856" name="Google Shape;1856;p125"/>
            <p:cNvSpPr/>
            <p:nvPr/>
          </p:nvSpPr>
          <p:spPr>
            <a:xfrm>
              <a:off x="3976677" y="2590990"/>
              <a:ext cx="162696" cy="448246"/>
            </a:xfrm>
            <a:custGeom>
              <a:rect b="b" l="l" r="r" t="t"/>
              <a:pathLst>
                <a:path extrusionOk="0" h="448246" w="162696">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857" name="Google Shape;1857;p125"/>
            <p:cNvSpPr/>
            <p:nvPr/>
          </p:nvSpPr>
          <p:spPr>
            <a:xfrm>
              <a:off x="4326349" y="2646711"/>
              <a:ext cx="159924" cy="112999"/>
            </a:xfrm>
            <a:custGeom>
              <a:rect b="b" l="l" r="r" t="t"/>
              <a:pathLst>
                <a:path extrusionOk="0" h="112999" w="159924">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858" name="Google Shape;1858;p125"/>
            <p:cNvSpPr/>
            <p:nvPr/>
          </p:nvSpPr>
          <p:spPr>
            <a:xfrm>
              <a:off x="4323301" y="2511614"/>
              <a:ext cx="173545" cy="83757"/>
            </a:xfrm>
            <a:custGeom>
              <a:rect b="b" l="l" r="r" t="t"/>
              <a:pathLst>
                <a:path extrusionOk="0" h="83757" w="173545">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859" name="Google Shape;1859;p125"/>
            <p:cNvSpPr/>
            <p:nvPr/>
          </p:nvSpPr>
          <p:spPr>
            <a:xfrm>
              <a:off x="4108132" y="2918650"/>
              <a:ext cx="426243" cy="216666"/>
            </a:xfrm>
            <a:custGeom>
              <a:rect b="b" l="l" r="r" t="t"/>
              <a:pathLst>
                <a:path extrusionOk="0" h="216666" w="426243">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860" name="Google Shape;1860;p125"/>
            <p:cNvSpPr/>
            <p:nvPr/>
          </p:nvSpPr>
          <p:spPr>
            <a:xfrm>
              <a:off x="4452841" y="2585466"/>
              <a:ext cx="90501" cy="139636"/>
            </a:xfrm>
            <a:custGeom>
              <a:rect b="b" l="l" r="r" t="t"/>
              <a:pathLst>
                <a:path extrusionOk="0" h="139636" w="90501">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861" name="Google Shape;1861;p125"/>
            <p:cNvSpPr/>
            <p:nvPr/>
          </p:nvSpPr>
          <p:spPr>
            <a:xfrm>
              <a:off x="4535518" y="2643854"/>
              <a:ext cx="69898" cy="229933"/>
            </a:xfrm>
            <a:custGeom>
              <a:rect b="b" l="l" r="r" t="t"/>
              <a:pathLst>
                <a:path extrusionOk="0" h="229933" w="69898">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862" name="Google Shape;1862;p125"/>
            <p:cNvSpPr/>
            <p:nvPr/>
          </p:nvSpPr>
          <p:spPr>
            <a:xfrm>
              <a:off x="4270995" y="2555652"/>
              <a:ext cx="120696" cy="135921"/>
            </a:xfrm>
            <a:custGeom>
              <a:rect b="b" l="l" r="r" t="t"/>
              <a:pathLst>
                <a:path extrusionOk="0" h="135921" w="120696">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863" name="Google Shape;1863;p125"/>
            <p:cNvSpPr/>
            <p:nvPr/>
          </p:nvSpPr>
          <p:spPr>
            <a:xfrm>
              <a:off x="4568665" y="2778061"/>
              <a:ext cx="70418" cy="231362"/>
            </a:xfrm>
            <a:custGeom>
              <a:rect b="b" l="l" r="r" t="t"/>
              <a:pathLst>
                <a:path extrusionOk="0" h="231362" w="70418">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864" name="Google Shape;1864;p125"/>
            <p:cNvSpPr/>
            <p:nvPr/>
          </p:nvSpPr>
          <p:spPr>
            <a:xfrm>
              <a:off x="4084604" y="2536316"/>
              <a:ext cx="186595" cy="320612"/>
            </a:xfrm>
            <a:custGeom>
              <a:rect b="b" l="l" r="r" t="t"/>
              <a:pathLst>
                <a:path extrusionOk="0" h="320612" w="186595">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grpSp>
      <p:sp>
        <p:nvSpPr>
          <p:cNvPr id="1865" name="Google Shape;1865;p125"/>
          <p:cNvSpPr txBox="1"/>
          <p:nvPr>
            <p:ph type="title"/>
          </p:nvPr>
        </p:nvSpPr>
        <p:spPr>
          <a:xfrm>
            <a:off x="676650" y="649225"/>
            <a:ext cx="3895200" cy="1280100"/>
          </a:xfrm>
          <a:prstGeom prst="rect">
            <a:avLst/>
          </a:prstGeom>
          <a:noFill/>
        </p:spPr>
        <p:txBody>
          <a:bodyPr anchorCtr="0" anchor="b" bIns="182875" lIns="0" spcFirstLastPara="1" rIns="0" wrap="square" tIns="91425">
            <a:noAutofit/>
          </a:bodyPr>
          <a:lstStyle>
            <a:lvl1pPr lvl="0" rtl="0">
              <a:spcBef>
                <a:spcPts val="0"/>
              </a:spcBef>
              <a:spcAft>
                <a:spcPts val="0"/>
              </a:spcAft>
              <a:buClr>
                <a:schemeClr val="lt1"/>
              </a:buClr>
              <a:buSzPts val="3200"/>
              <a:buNone/>
              <a:defRPr sz="3200">
                <a:solidFill>
                  <a:schemeClr val="lt1"/>
                </a:solidFill>
              </a:defRPr>
            </a:lvl1pPr>
            <a:lvl2pPr lvl="1"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p:txBody>
      </p:sp>
      <p:sp>
        <p:nvSpPr>
          <p:cNvPr id="1866" name="Google Shape;1866;p125"/>
          <p:cNvSpPr txBox="1"/>
          <p:nvPr>
            <p:ph idx="1" type="subTitle"/>
          </p:nvPr>
        </p:nvSpPr>
        <p:spPr>
          <a:xfrm>
            <a:off x="676650" y="2098525"/>
            <a:ext cx="3895200" cy="320100"/>
          </a:xfrm>
          <a:prstGeom prst="rect">
            <a:avLst/>
          </a:prstGeom>
          <a:noFill/>
        </p:spPr>
        <p:txBody>
          <a:bodyPr anchorCtr="0" anchor="t" bIns="0" lIns="0" spcFirstLastPara="1" rIns="320025" wrap="square" tIns="0">
            <a:noAutofit/>
          </a:bodyPr>
          <a:lstStyle>
            <a:lvl1pPr lvl="0" rtl="0">
              <a:spcBef>
                <a:spcPts val="0"/>
              </a:spcBef>
              <a:spcAft>
                <a:spcPts val="0"/>
              </a:spcAft>
              <a:buClr>
                <a:schemeClr val="lt1"/>
              </a:buClr>
              <a:buSzPts val="1800"/>
              <a:buNone/>
              <a:defRPr>
                <a:solidFill>
                  <a:schemeClr val="lt1"/>
                </a:solidFill>
              </a:defRPr>
            </a:lvl1pPr>
            <a:lvl2pPr lvl="1" rtl="0">
              <a:spcBef>
                <a:spcPts val="0"/>
              </a:spcBef>
              <a:spcAft>
                <a:spcPts val="0"/>
              </a:spcAft>
              <a:buClr>
                <a:schemeClr val="lt1"/>
              </a:buClr>
              <a:buSzPts val="1400"/>
              <a:buNone/>
              <a:defRPr>
                <a:solidFill>
                  <a:schemeClr val="lt1"/>
                </a:solidFill>
              </a:defRPr>
            </a:lvl2pPr>
            <a:lvl3pPr lvl="2" rtl="0">
              <a:spcBef>
                <a:spcPts val="0"/>
              </a:spcBef>
              <a:spcAft>
                <a:spcPts val="0"/>
              </a:spcAft>
              <a:buClr>
                <a:schemeClr val="lt1"/>
              </a:buClr>
              <a:buSzPts val="1400"/>
              <a:buNone/>
              <a:defRPr>
                <a:solidFill>
                  <a:schemeClr val="lt1"/>
                </a:solidFill>
              </a:defRPr>
            </a:lvl3pPr>
            <a:lvl4pPr lvl="3" rtl="0">
              <a:spcBef>
                <a:spcPts val="0"/>
              </a:spcBef>
              <a:spcAft>
                <a:spcPts val="0"/>
              </a:spcAft>
              <a:buClr>
                <a:schemeClr val="lt1"/>
              </a:buClr>
              <a:buSzPts val="1400"/>
              <a:buNone/>
              <a:defRPr>
                <a:solidFill>
                  <a:schemeClr val="lt1"/>
                </a:solidFill>
              </a:defRPr>
            </a:lvl4pPr>
            <a:lvl5pPr lvl="4" rtl="0">
              <a:spcBef>
                <a:spcPts val="0"/>
              </a:spcBef>
              <a:spcAft>
                <a:spcPts val="0"/>
              </a:spcAft>
              <a:buClr>
                <a:schemeClr val="lt1"/>
              </a:buClr>
              <a:buSzPts val="1400"/>
              <a:buNone/>
              <a:defRPr>
                <a:solidFill>
                  <a:schemeClr val="lt1"/>
                </a:solidFill>
              </a:defRPr>
            </a:lvl5pPr>
            <a:lvl6pPr lvl="5" rtl="0">
              <a:spcBef>
                <a:spcPts val="0"/>
              </a:spcBef>
              <a:spcAft>
                <a:spcPts val="0"/>
              </a:spcAft>
              <a:buClr>
                <a:schemeClr val="lt1"/>
              </a:buClr>
              <a:buSzPts val="1400"/>
              <a:buNone/>
              <a:defRPr>
                <a:solidFill>
                  <a:schemeClr val="lt1"/>
                </a:solidFill>
              </a:defRPr>
            </a:lvl6pPr>
            <a:lvl7pPr lvl="6" rtl="0">
              <a:spcBef>
                <a:spcPts val="0"/>
              </a:spcBef>
              <a:spcAft>
                <a:spcPts val="0"/>
              </a:spcAft>
              <a:buClr>
                <a:schemeClr val="lt1"/>
              </a:buClr>
              <a:buSzPts val="1400"/>
              <a:buNone/>
              <a:defRPr>
                <a:solidFill>
                  <a:schemeClr val="lt1"/>
                </a:solidFill>
              </a:defRPr>
            </a:lvl7pPr>
            <a:lvl8pPr lvl="7" rtl="0">
              <a:spcBef>
                <a:spcPts val="0"/>
              </a:spcBef>
              <a:spcAft>
                <a:spcPts val="0"/>
              </a:spcAft>
              <a:buClr>
                <a:schemeClr val="lt1"/>
              </a:buClr>
              <a:buSzPts val="1400"/>
              <a:buNone/>
              <a:defRPr>
                <a:solidFill>
                  <a:schemeClr val="lt1"/>
                </a:solidFill>
              </a:defRPr>
            </a:lvl8pPr>
            <a:lvl9pPr lvl="8" rtl="0">
              <a:spcBef>
                <a:spcPts val="0"/>
              </a:spcBef>
              <a:spcAft>
                <a:spcPts val="0"/>
              </a:spcAft>
              <a:buClr>
                <a:schemeClr val="lt1"/>
              </a:buClr>
              <a:buSzPts val="1400"/>
              <a:buNone/>
              <a:defRPr>
                <a:solidFill>
                  <a:schemeClr val="lt1"/>
                </a:solidFill>
              </a:defRPr>
            </a:lvl9pPr>
          </a:lstStyle>
          <a:p/>
        </p:txBody>
      </p:sp>
      <p:sp>
        <p:nvSpPr>
          <p:cNvPr id="1867" name="Google Shape;1867;p125"/>
          <p:cNvSpPr/>
          <p:nvPr>
            <p:ph idx="2" type="pic"/>
          </p:nvPr>
        </p:nvSpPr>
        <p:spPr>
          <a:xfrm>
            <a:off x="4705325" y="1859800"/>
            <a:ext cx="3645000" cy="2317200"/>
          </a:xfrm>
          <a:prstGeom prst="rect">
            <a:avLst/>
          </a:prstGeom>
          <a:noFill/>
          <a:ln>
            <a:noFill/>
          </a:ln>
        </p:spPr>
      </p:sp>
      <p:sp>
        <p:nvSpPr>
          <p:cNvPr id="1868" name="Google Shape;1868;p125"/>
          <p:cNvSpPr txBox="1"/>
          <p:nvPr/>
        </p:nvSpPr>
        <p:spPr>
          <a:xfrm>
            <a:off x="0" y="4969700"/>
            <a:ext cx="351900" cy="1833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fld id="{00000000-1234-1234-1234-123412341234}" type="slidenum">
              <a:rPr lang="en" sz="700">
                <a:solidFill>
                  <a:srgbClr val="FFFFFF"/>
                </a:solidFill>
                <a:latin typeface="Open Sans"/>
                <a:ea typeface="Open Sans"/>
                <a:cs typeface="Open Sans"/>
                <a:sym typeface="Open Sans"/>
              </a:rPr>
              <a:t>‹#›</a:t>
            </a:fld>
            <a:endParaRPr sz="700">
              <a:solidFill>
                <a:srgbClr val="FFFFFF"/>
              </a:solidFill>
              <a:latin typeface="Open Sans"/>
              <a:ea typeface="Open Sans"/>
              <a:cs typeface="Open Sans"/>
              <a:sym typeface="Open Sans"/>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7 - Device - C">
  <p:cSld name="CUSTOM_10_1">
    <p:spTree>
      <p:nvGrpSpPr>
        <p:cNvPr id="1869" name="Shape 1869"/>
        <p:cNvGrpSpPr/>
        <p:nvPr/>
      </p:nvGrpSpPr>
      <p:grpSpPr>
        <a:xfrm>
          <a:off x="0" y="0"/>
          <a:ext cx="0" cy="0"/>
          <a:chOff x="0" y="0"/>
          <a:chExt cx="0" cy="0"/>
        </a:xfrm>
      </p:grpSpPr>
      <p:pic>
        <p:nvPicPr>
          <p:cNvPr id="1870" name="Google Shape;1870;p126"/>
          <p:cNvPicPr preferRelativeResize="0"/>
          <p:nvPr/>
        </p:nvPicPr>
        <p:blipFill rotWithShape="1">
          <a:blip r:embed="rId2">
            <a:alphaModFix/>
          </a:blip>
          <a:srcRect b="0" l="0" r="0" t="0"/>
          <a:stretch/>
        </p:blipFill>
        <p:spPr>
          <a:xfrm>
            <a:off x="0" y="0"/>
            <a:ext cx="9144003" cy="5143496"/>
          </a:xfrm>
          <a:prstGeom prst="rect">
            <a:avLst/>
          </a:prstGeom>
          <a:noFill/>
          <a:ln>
            <a:noFill/>
          </a:ln>
        </p:spPr>
      </p:pic>
      <p:grpSp>
        <p:nvGrpSpPr>
          <p:cNvPr id="1871" name="Google Shape;1871;p126"/>
          <p:cNvGrpSpPr/>
          <p:nvPr/>
        </p:nvGrpSpPr>
        <p:grpSpPr>
          <a:xfrm>
            <a:off x="5221227" y="465959"/>
            <a:ext cx="2736410" cy="4222433"/>
            <a:chOff x="2112475" y="238125"/>
            <a:chExt cx="3395050" cy="5238750"/>
          </a:xfrm>
        </p:grpSpPr>
        <p:sp>
          <p:nvSpPr>
            <p:cNvPr id="1872" name="Google Shape;1872;p126"/>
            <p:cNvSpPr/>
            <p:nvPr/>
          </p:nvSpPr>
          <p:spPr>
            <a:xfrm>
              <a:off x="2112475" y="238125"/>
              <a:ext cx="3395050" cy="5238750"/>
            </a:xfrm>
            <a:custGeom>
              <a:rect b="b" l="l" r="r" t="t"/>
              <a:pathLst>
                <a:path extrusionOk="0" h="209550" w="135802">
                  <a:moveTo>
                    <a:pt x="132205" y="18886"/>
                  </a:moveTo>
                  <a:lnTo>
                    <a:pt x="132205" y="190364"/>
                  </a:lnTo>
                  <a:lnTo>
                    <a:pt x="3597" y="190364"/>
                  </a:lnTo>
                  <a:lnTo>
                    <a:pt x="3597" y="18886"/>
                  </a:lnTo>
                  <a:close/>
                  <a:moveTo>
                    <a:pt x="8019" y="0"/>
                  </a:moveTo>
                  <a:lnTo>
                    <a:pt x="7270" y="75"/>
                  </a:lnTo>
                  <a:lnTo>
                    <a:pt x="6445" y="150"/>
                  </a:lnTo>
                  <a:lnTo>
                    <a:pt x="5696" y="375"/>
                  </a:lnTo>
                  <a:lnTo>
                    <a:pt x="4946" y="600"/>
                  </a:lnTo>
                  <a:lnTo>
                    <a:pt x="4197" y="974"/>
                  </a:lnTo>
                  <a:lnTo>
                    <a:pt x="3522" y="1349"/>
                  </a:lnTo>
                  <a:lnTo>
                    <a:pt x="2923" y="1874"/>
                  </a:lnTo>
                  <a:lnTo>
                    <a:pt x="2323" y="2323"/>
                  </a:lnTo>
                  <a:lnTo>
                    <a:pt x="1874" y="2923"/>
                  </a:lnTo>
                  <a:lnTo>
                    <a:pt x="1349" y="3522"/>
                  </a:lnTo>
                  <a:lnTo>
                    <a:pt x="974" y="4197"/>
                  </a:lnTo>
                  <a:lnTo>
                    <a:pt x="600" y="4946"/>
                  </a:lnTo>
                  <a:lnTo>
                    <a:pt x="375" y="5696"/>
                  </a:lnTo>
                  <a:lnTo>
                    <a:pt x="150" y="6445"/>
                  </a:lnTo>
                  <a:lnTo>
                    <a:pt x="75" y="7270"/>
                  </a:lnTo>
                  <a:lnTo>
                    <a:pt x="0" y="8019"/>
                  </a:lnTo>
                  <a:lnTo>
                    <a:pt x="0" y="201531"/>
                  </a:lnTo>
                  <a:lnTo>
                    <a:pt x="75" y="202280"/>
                  </a:lnTo>
                  <a:lnTo>
                    <a:pt x="150" y="203105"/>
                  </a:lnTo>
                  <a:lnTo>
                    <a:pt x="375" y="203854"/>
                  </a:lnTo>
                  <a:lnTo>
                    <a:pt x="600" y="204604"/>
                  </a:lnTo>
                  <a:lnTo>
                    <a:pt x="974" y="205353"/>
                  </a:lnTo>
                  <a:lnTo>
                    <a:pt x="1349" y="206028"/>
                  </a:lnTo>
                  <a:lnTo>
                    <a:pt x="1874" y="206627"/>
                  </a:lnTo>
                  <a:lnTo>
                    <a:pt x="2323" y="207227"/>
                  </a:lnTo>
                  <a:lnTo>
                    <a:pt x="2923" y="207676"/>
                  </a:lnTo>
                  <a:lnTo>
                    <a:pt x="3522" y="208201"/>
                  </a:lnTo>
                  <a:lnTo>
                    <a:pt x="4197" y="208576"/>
                  </a:lnTo>
                  <a:lnTo>
                    <a:pt x="4946" y="208950"/>
                  </a:lnTo>
                  <a:lnTo>
                    <a:pt x="5696" y="209175"/>
                  </a:lnTo>
                  <a:lnTo>
                    <a:pt x="6445" y="209400"/>
                  </a:lnTo>
                  <a:lnTo>
                    <a:pt x="7270" y="209475"/>
                  </a:lnTo>
                  <a:lnTo>
                    <a:pt x="8019" y="209550"/>
                  </a:lnTo>
                  <a:lnTo>
                    <a:pt x="127783" y="209550"/>
                  </a:lnTo>
                  <a:lnTo>
                    <a:pt x="128532" y="209475"/>
                  </a:lnTo>
                  <a:lnTo>
                    <a:pt x="129357" y="209400"/>
                  </a:lnTo>
                  <a:lnTo>
                    <a:pt x="130106" y="209175"/>
                  </a:lnTo>
                  <a:lnTo>
                    <a:pt x="130856" y="208950"/>
                  </a:lnTo>
                  <a:lnTo>
                    <a:pt x="131605" y="208576"/>
                  </a:lnTo>
                  <a:lnTo>
                    <a:pt x="132280" y="208201"/>
                  </a:lnTo>
                  <a:lnTo>
                    <a:pt x="132879" y="207676"/>
                  </a:lnTo>
                  <a:lnTo>
                    <a:pt x="133479" y="207227"/>
                  </a:lnTo>
                  <a:lnTo>
                    <a:pt x="133928" y="206627"/>
                  </a:lnTo>
                  <a:lnTo>
                    <a:pt x="134453" y="206028"/>
                  </a:lnTo>
                  <a:lnTo>
                    <a:pt x="134828" y="205353"/>
                  </a:lnTo>
                  <a:lnTo>
                    <a:pt x="135202" y="204604"/>
                  </a:lnTo>
                  <a:lnTo>
                    <a:pt x="135427" y="203854"/>
                  </a:lnTo>
                  <a:lnTo>
                    <a:pt x="135652" y="203105"/>
                  </a:lnTo>
                  <a:lnTo>
                    <a:pt x="135727" y="202280"/>
                  </a:lnTo>
                  <a:lnTo>
                    <a:pt x="135802" y="201531"/>
                  </a:lnTo>
                  <a:lnTo>
                    <a:pt x="135802" y="8019"/>
                  </a:lnTo>
                  <a:lnTo>
                    <a:pt x="135727" y="7270"/>
                  </a:lnTo>
                  <a:lnTo>
                    <a:pt x="135652" y="6445"/>
                  </a:lnTo>
                  <a:lnTo>
                    <a:pt x="135427" y="5696"/>
                  </a:lnTo>
                  <a:lnTo>
                    <a:pt x="135202" y="4946"/>
                  </a:lnTo>
                  <a:lnTo>
                    <a:pt x="134828" y="4197"/>
                  </a:lnTo>
                  <a:lnTo>
                    <a:pt x="134453" y="3522"/>
                  </a:lnTo>
                  <a:lnTo>
                    <a:pt x="133928" y="2923"/>
                  </a:lnTo>
                  <a:lnTo>
                    <a:pt x="133479" y="2323"/>
                  </a:lnTo>
                  <a:lnTo>
                    <a:pt x="132879" y="1874"/>
                  </a:lnTo>
                  <a:lnTo>
                    <a:pt x="132280" y="1349"/>
                  </a:lnTo>
                  <a:lnTo>
                    <a:pt x="131605" y="974"/>
                  </a:lnTo>
                  <a:lnTo>
                    <a:pt x="130856" y="600"/>
                  </a:lnTo>
                  <a:lnTo>
                    <a:pt x="130106" y="375"/>
                  </a:lnTo>
                  <a:lnTo>
                    <a:pt x="129357" y="150"/>
                  </a:lnTo>
                  <a:lnTo>
                    <a:pt x="128532" y="75"/>
                  </a:lnTo>
                  <a:lnTo>
                    <a:pt x="127783" y="0"/>
                  </a:lnTo>
                  <a:close/>
                </a:path>
              </a:pathLst>
            </a:custGeom>
            <a:gradFill>
              <a:gsLst>
                <a:gs pos="0">
                  <a:srgbClr val="DDDDDD"/>
                </a:gs>
                <a:gs pos="100000">
                  <a:srgbClr val="919191"/>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3" name="Google Shape;1873;p126"/>
            <p:cNvSpPr/>
            <p:nvPr/>
          </p:nvSpPr>
          <p:spPr>
            <a:xfrm>
              <a:off x="3671350" y="5147100"/>
              <a:ext cx="279175" cy="179900"/>
            </a:xfrm>
            <a:custGeom>
              <a:rect b="b" l="l" r="r" t="t"/>
              <a:pathLst>
                <a:path extrusionOk="0" h="7196" w="11167">
                  <a:moveTo>
                    <a:pt x="3597" y="0"/>
                  </a:moveTo>
                  <a:lnTo>
                    <a:pt x="2848" y="75"/>
                  </a:lnTo>
                  <a:lnTo>
                    <a:pt x="2173" y="300"/>
                  </a:lnTo>
                  <a:lnTo>
                    <a:pt x="1574" y="600"/>
                  </a:lnTo>
                  <a:lnTo>
                    <a:pt x="1049" y="1050"/>
                  </a:lnTo>
                  <a:lnTo>
                    <a:pt x="600" y="1574"/>
                  </a:lnTo>
                  <a:lnTo>
                    <a:pt x="300" y="2174"/>
                  </a:lnTo>
                  <a:lnTo>
                    <a:pt x="75" y="2848"/>
                  </a:lnTo>
                  <a:lnTo>
                    <a:pt x="0" y="3598"/>
                  </a:lnTo>
                  <a:lnTo>
                    <a:pt x="75" y="4347"/>
                  </a:lnTo>
                  <a:lnTo>
                    <a:pt x="300" y="5022"/>
                  </a:lnTo>
                  <a:lnTo>
                    <a:pt x="600" y="5621"/>
                  </a:lnTo>
                  <a:lnTo>
                    <a:pt x="1049" y="6146"/>
                  </a:lnTo>
                  <a:lnTo>
                    <a:pt x="1574" y="6596"/>
                  </a:lnTo>
                  <a:lnTo>
                    <a:pt x="2173" y="6896"/>
                  </a:lnTo>
                  <a:lnTo>
                    <a:pt x="2848" y="7120"/>
                  </a:lnTo>
                  <a:lnTo>
                    <a:pt x="3597" y="7195"/>
                  </a:lnTo>
                  <a:lnTo>
                    <a:pt x="7644" y="7195"/>
                  </a:lnTo>
                  <a:lnTo>
                    <a:pt x="8319" y="7120"/>
                  </a:lnTo>
                  <a:lnTo>
                    <a:pt x="8994" y="6896"/>
                  </a:lnTo>
                  <a:lnTo>
                    <a:pt x="9593" y="6596"/>
                  </a:lnTo>
                  <a:lnTo>
                    <a:pt x="10118" y="6146"/>
                  </a:lnTo>
                  <a:lnTo>
                    <a:pt x="10567" y="5621"/>
                  </a:lnTo>
                  <a:lnTo>
                    <a:pt x="10867" y="5022"/>
                  </a:lnTo>
                  <a:lnTo>
                    <a:pt x="11092" y="4347"/>
                  </a:lnTo>
                  <a:lnTo>
                    <a:pt x="11167" y="3598"/>
                  </a:lnTo>
                  <a:lnTo>
                    <a:pt x="11092" y="2848"/>
                  </a:lnTo>
                  <a:lnTo>
                    <a:pt x="10867" y="2174"/>
                  </a:lnTo>
                  <a:lnTo>
                    <a:pt x="10567" y="1574"/>
                  </a:lnTo>
                  <a:lnTo>
                    <a:pt x="10118" y="1050"/>
                  </a:lnTo>
                  <a:lnTo>
                    <a:pt x="9593" y="600"/>
                  </a:lnTo>
                  <a:lnTo>
                    <a:pt x="8994" y="300"/>
                  </a:lnTo>
                  <a:lnTo>
                    <a:pt x="8319" y="75"/>
                  </a:lnTo>
                  <a:lnTo>
                    <a:pt x="7644" y="0"/>
                  </a:lnTo>
                  <a:close/>
                </a:path>
              </a:pathLst>
            </a:custGeom>
            <a:solidFill>
              <a:srgbClr val="B7B9C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4" name="Google Shape;1874;p126"/>
            <p:cNvSpPr/>
            <p:nvPr/>
          </p:nvSpPr>
          <p:spPr>
            <a:xfrm>
              <a:off x="3650725" y="446100"/>
              <a:ext cx="54375" cy="54350"/>
            </a:xfrm>
            <a:custGeom>
              <a:rect b="b" l="l" r="r" t="t"/>
              <a:pathLst>
                <a:path extrusionOk="0" h="2174" w="2175">
                  <a:moveTo>
                    <a:pt x="1125" y="0"/>
                  </a:moveTo>
                  <a:lnTo>
                    <a:pt x="825" y="75"/>
                  </a:lnTo>
                  <a:lnTo>
                    <a:pt x="675" y="75"/>
                  </a:lnTo>
                  <a:lnTo>
                    <a:pt x="450" y="225"/>
                  </a:lnTo>
                  <a:lnTo>
                    <a:pt x="300" y="300"/>
                  </a:lnTo>
                  <a:lnTo>
                    <a:pt x="225" y="525"/>
                  </a:lnTo>
                  <a:lnTo>
                    <a:pt x="76" y="675"/>
                  </a:lnTo>
                  <a:lnTo>
                    <a:pt x="1" y="824"/>
                  </a:lnTo>
                  <a:lnTo>
                    <a:pt x="1" y="1124"/>
                  </a:lnTo>
                  <a:lnTo>
                    <a:pt x="1" y="1349"/>
                  </a:lnTo>
                  <a:lnTo>
                    <a:pt x="76" y="1499"/>
                  </a:lnTo>
                  <a:lnTo>
                    <a:pt x="225" y="1649"/>
                  </a:lnTo>
                  <a:lnTo>
                    <a:pt x="300" y="1874"/>
                  </a:lnTo>
                  <a:lnTo>
                    <a:pt x="450" y="2024"/>
                  </a:lnTo>
                  <a:lnTo>
                    <a:pt x="675" y="2099"/>
                  </a:lnTo>
                  <a:lnTo>
                    <a:pt x="825" y="2173"/>
                  </a:lnTo>
                  <a:lnTo>
                    <a:pt x="1275" y="2173"/>
                  </a:lnTo>
                  <a:lnTo>
                    <a:pt x="1500" y="2099"/>
                  </a:lnTo>
                  <a:lnTo>
                    <a:pt x="1649" y="2024"/>
                  </a:lnTo>
                  <a:lnTo>
                    <a:pt x="1799" y="1874"/>
                  </a:lnTo>
                  <a:lnTo>
                    <a:pt x="1949" y="1649"/>
                  </a:lnTo>
                  <a:lnTo>
                    <a:pt x="2099" y="1499"/>
                  </a:lnTo>
                  <a:lnTo>
                    <a:pt x="2099" y="1349"/>
                  </a:lnTo>
                  <a:lnTo>
                    <a:pt x="2174" y="1124"/>
                  </a:lnTo>
                  <a:lnTo>
                    <a:pt x="2099" y="824"/>
                  </a:lnTo>
                  <a:lnTo>
                    <a:pt x="2099" y="675"/>
                  </a:lnTo>
                  <a:lnTo>
                    <a:pt x="1949" y="525"/>
                  </a:lnTo>
                  <a:lnTo>
                    <a:pt x="1799" y="300"/>
                  </a:lnTo>
                  <a:lnTo>
                    <a:pt x="1649" y="225"/>
                  </a:lnTo>
                  <a:lnTo>
                    <a:pt x="1500" y="75"/>
                  </a:lnTo>
                  <a:lnTo>
                    <a:pt x="1275" y="75"/>
                  </a:lnTo>
                  <a:lnTo>
                    <a:pt x="1125" y="0"/>
                  </a:lnTo>
                  <a:close/>
                </a:path>
              </a:pathLst>
            </a:custGeom>
            <a:solidFill>
              <a:srgbClr val="B7B9C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5" name="Google Shape;1875;p126"/>
            <p:cNvSpPr/>
            <p:nvPr/>
          </p:nvSpPr>
          <p:spPr>
            <a:xfrm>
              <a:off x="3761275" y="423600"/>
              <a:ext cx="99325" cy="99325"/>
            </a:xfrm>
            <a:custGeom>
              <a:rect b="b" l="l" r="r" t="t"/>
              <a:pathLst>
                <a:path extrusionOk="0" h="3973" w="3973">
                  <a:moveTo>
                    <a:pt x="2024" y="1"/>
                  </a:moveTo>
                  <a:lnTo>
                    <a:pt x="1574" y="76"/>
                  </a:lnTo>
                  <a:lnTo>
                    <a:pt x="1200" y="151"/>
                  </a:lnTo>
                  <a:lnTo>
                    <a:pt x="900" y="375"/>
                  </a:lnTo>
                  <a:lnTo>
                    <a:pt x="600" y="600"/>
                  </a:lnTo>
                  <a:lnTo>
                    <a:pt x="375" y="900"/>
                  </a:lnTo>
                  <a:lnTo>
                    <a:pt x="150" y="1200"/>
                  </a:lnTo>
                  <a:lnTo>
                    <a:pt x="75" y="1575"/>
                  </a:lnTo>
                  <a:lnTo>
                    <a:pt x="0" y="2024"/>
                  </a:lnTo>
                  <a:lnTo>
                    <a:pt x="75" y="2399"/>
                  </a:lnTo>
                  <a:lnTo>
                    <a:pt x="150" y="2774"/>
                  </a:lnTo>
                  <a:lnTo>
                    <a:pt x="375" y="3073"/>
                  </a:lnTo>
                  <a:lnTo>
                    <a:pt x="600" y="3373"/>
                  </a:lnTo>
                  <a:lnTo>
                    <a:pt x="900" y="3673"/>
                  </a:lnTo>
                  <a:lnTo>
                    <a:pt x="1200" y="3823"/>
                  </a:lnTo>
                  <a:lnTo>
                    <a:pt x="1574" y="3973"/>
                  </a:lnTo>
                  <a:lnTo>
                    <a:pt x="2399" y="3973"/>
                  </a:lnTo>
                  <a:lnTo>
                    <a:pt x="2773" y="3823"/>
                  </a:lnTo>
                  <a:lnTo>
                    <a:pt x="3073" y="3673"/>
                  </a:lnTo>
                  <a:lnTo>
                    <a:pt x="3373" y="3373"/>
                  </a:lnTo>
                  <a:lnTo>
                    <a:pt x="3598" y="3073"/>
                  </a:lnTo>
                  <a:lnTo>
                    <a:pt x="3823" y="2774"/>
                  </a:lnTo>
                  <a:lnTo>
                    <a:pt x="3898" y="2399"/>
                  </a:lnTo>
                  <a:lnTo>
                    <a:pt x="3973" y="2024"/>
                  </a:lnTo>
                  <a:lnTo>
                    <a:pt x="3898" y="1575"/>
                  </a:lnTo>
                  <a:lnTo>
                    <a:pt x="3823" y="1200"/>
                  </a:lnTo>
                  <a:lnTo>
                    <a:pt x="3598" y="900"/>
                  </a:lnTo>
                  <a:lnTo>
                    <a:pt x="3373" y="600"/>
                  </a:lnTo>
                  <a:lnTo>
                    <a:pt x="3073" y="375"/>
                  </a:lnTo>
                  <a:lnTo>
                    <a:pt x="2773" y="151"/>
                  </a:lnTo>
                  <a:lnTo>
                    <a:pt x="2399" y="76"/>
                  </a:lnTo>
                  <a:lnTo>
                    <a:pt x="2024" y="1"/>
                  </a:lnTo>
                  <a:close/>
                </a:path>
              </a:pathLst>
            </a:custGeom>
            <a:solidFill>
              <a:srgbClr val="B7B9C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876" name="Google Shape;1876;p126"/>
          <p:cNvSpPr/>
          <p:nvPr/>
        </p:nvSpPr>
        <p:spPr>
          <a:xfrm>
            <a:off x="5290750" y="844650"/>
            <a:ext cx="2602500" cy="3461100"/>
          </a:xfrm>
          <a:prstGeom prst="rect">
            <a:avLst/>
          </a:prstGeom>
          <a:solidFill>
            <a:schemeClr val="lt2"/>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877" name="Google Shape;1877;p126"/>
          <p:cNvGrpSpPr/>
          <p:nvPr/>
        </p:nvGrpSpPr>
        <p:grpSpPr>
          <a:xfrm>
            <a:off x="8648263" y="4659742"/>
            <a:ext cx="313719" cy="338062"/>
            <a:chOff x="3976677" y="2333625"/>
            <a:chExt cx="876309" cy="944307"/>
          </a:xfrm>
        </p:grpSpPr>
        <p:sp>
          <p:nvSpPr>
            <p:cNvPr id="1878" name="Google Shape;1878;p126"/>
            <p:cNvSpPr/>
            <p:nvPr/>
          </p:nvSpPr>
          <p:spPr>
            <a:xfrm>
              <a:off x="4035170" y="3055143"/>
              <a:ext cx="193738" cy="222789"/>
            </a:xfrm>
            <a:custGeom>
              <a:rect b="b" l="l" r="r" t="t"/>
              <a:pathLst>
                <a:path extrusionOk="0" h="222789" w="193738">
                  <a:moveTo>
                    <a:pt x="0" y="0"/>
                  </a:moveTo>
                  <a:lnTo>
                    <a:pt x="0" y="222790"/>
                  </a:lnTo>
                  <a:lnTo>
                    <a:pt x="193739" y="110966"/>
                  </a:lnTo>
                  <a:cubicBezTo>
                    <a:pt x="119253" y="94869"/>
                    <a:pt x="51626" y="56102"/>
                    <a:pt x="0" y="0"/>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879" name="Google Shape;1879;p126"/>
            <p:cNvSpPr/>
            <p:nvPr/>
          </p:nvSpPr>
          <p:spPr>
            <a:xfrm>
              <a:off x="4035170" y="2333625"/>
              <a:ext cx="192309" cy="221456"/>
            </a:xfrm>
            <a:custGeom>
              <a:rect b="b" l="l" r="r" t="t"/>
              <a:pathLst>
                <a:path extrusionOk="0" h="221456" w="192309">
                  <a:moveTo>
                    <a:pt x="192310" y="110871"/>
                  </a:moveTo>
                  <a:lnTo>
                    <a:pt x="0" y="0"/>
                  </a:lnTo>
                  <a:lnTo>
                    <a:pt x="0" y="221456"/>
                  </a:lnTo>
                  <a:cubicBezTo>
                    <a:pt x="51340" y="165830"/>
                    <a:pt x="118396" y="127254"/>
                    <a:pt x="192310" y="110776"/>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880" name="Google Shape;1880;p126"/>
            <p:cNvSpPr/>
            <p:nvPr/>
          </p:nvSpPr>
          <p:spPr>
            <a:xfrm>
              <a:off x="4658772" y="2693955"/>
              <a:ext cx="194214" cy="223932"/>
            </a:xfrm>
            <a:custGeom>
              <a:rect b="b" l="l" r="r" t="t"/>
              <a:pathLst>
                <a:path extrusionOk="0" h="223932" w="194214">
                  <a:moveTo>
                    <a:pt x="194215" y="111823"/>
                  </a:moveTo>
                  <a:lnTo>
                    <a:pt x="571" y="0"/>
                  </a:lnTo>
                  <a:cubicBezTo>
                    <a:pt x="23527" y="72962"/>
                    <a:pt x="23336" y="151162"/>
                    <a:pt x="0" y="223933"/>
                  </a:cubicBezTo>
                  <a:lnTo>
                    <a:pt x="194215" y="111823"/>
                  </a:ln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881" name="Google Shape;1881;p126"/>
            <p:cNvSpPr/>
            <p:nvPr/>
          </p:nvSpPr>
          <p:spPr>
            <a:xfrm>
              <a:off x="4162710" y="2473071"/>
              <a:ext cx="213931" cy="38194"/>
            </a:xfrm>
            <a:custGeom>
              <a:rect b="b" l="l" r="r" t="t"/>
              <a:pathLst>
                <a:path extrusionOk="0" h="38194" w="213931">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882" name="Google Shape;1882;p126"/>
            <p:cNvSpPr/>
            <p:nvPr/>
          </p:nvSpPr>
          <p:spPr>
            <a:xfrm>
              <a:off x="4190237" y="2747390"/>
              <a:ext cx="341566" cy="205551"/>
            </a:xfrm>
            <a:custGeom>
              <a:rect b="b" l="l" r="r" t="t"/>
              <a:pathLst>
                <a:path extrusionOk="0" h="205551" w="341566">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883" name="Google Shape;1883;p126"/>
            <p:cNvSpPr/>
            <p:nvPr/>
          </p:nvSpPr>
          <p:spPr>
            <a:xfrm>
              <a:off x="3976677" y="2590990"/>
              <a:ext cx="162696" cy="448246"/>
            </a:xfrm>
            <a:custGeom>
              <a:rect b="b" l="l" r="r" t="t"/>
              <a:pathLst>
                <a:path extrusionOk="0" h="448246" w="162696">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884" name="Google Shape;1884;p126"/>
            <p:cNvSpPr/>
            <p:nvPr/>
          </p:nvSpPr>
          <p:spPr>
            <a:xfrm>
              <a:off x="4326349" y="2646711"/>
              <a:ext cx="159924" cy="112999"/>
            </a:xfrm>
            <a:custGeom>
              <a:rect b="b" l="l" r="r" t="t"/>
              <a:pathLst>
                <a:path extrusionOk="0" h="112999" w="159924">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885" name="Google Shape;1885;p126"/>
            <p:cNvSpPr/>
            <p:nvPr/>
          </p:nvSpPr>
          <p:spPr>
            <a:xfrm>
              <a:off x="4323301" y="2511614"/>
              <a:ext cx="173545" cy="83757"/>
            </a:xfrm>
            <a:custGeom>
              <a:rect b="b" l="l" r="r" t="t"/>
              <a:pathLst>
                <a:path extrusionOk="0" h="83757" w="173545">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886" name="Google Shape;1886;p126"/>
            <p:cNvSpPr/>
            <p:nvPr/>
          </p:nvSpPr>
          <p:spPr>
            <a:xfrm>
              <a:off x="4108132" y="2918650"/>
              <a:ext cx="426243" cy="216666"/>
            </a:xfrm>
            <a:custGeom>
              <a:rect b="b" l="l" r="r" t="t"/>
              <a:pathLst>
                <a:path extrusionOk="0" h="216666" w="426243">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887" name="Google Shape;1887;p126"/>
            <p:cNvSpPr/>
            <p:nvPr/>
          </p:nvSpPr>
          <p:spPr>
            <a:xfrm>
              <a:off x="4452841" y="2585466"/>
              <a:ext cx="90501" cy="139636"/>
            </a:xfrm>
            <a:custGeom>
              <a:rect b="b" l="l" r="r" t="t"/>
              <a:pathLst>
                <a:path extrusionOk="0" h="139636" w="90501">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888" name="Google Shape;1888;p126"/>
            <p:cNvSpPr/>
            <p:nvPr/>
          </p:nvSpPr>
          <p:spPr>
            <a:xfrm>
              <a:off x="4535518" y="2643854"/>
              <a:ext cx="69898" cy="229933"/>
            </a:xfrm>
            <a:custGeom>
              <a:rect b="b" l="l" r="r" t="t"/>
              <a:pathLst>
                <a:path extrusionOk="0" h="229933" w="69898">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889" name="Google Shape;1889;p126"/>
            <p:cNvSpPr/>
            <p:nvPr/>
          </p:nvSpPr>
          <p:spPr>
            <a:xfrm>
              <a:off x="4270995" y="2555652"/>
              <a:ext cx="120696" cy="135921"/>
            </a:xfrm>
            <a:custGeom>
              <a:rect b="b" l="l" r="r" t="t"/>
              <a:pathLst>
                <a:path extrusionOk="0" h="135921" w="120696">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890" name="Google Shape;1890;p126"/>
            <p:cNvSpPr/>
            <p:nvPr/>
          </p:nvSpPr>
          <p:spPr>
            <a:xfrm>
              <a:off x="4568665" y="2778061"/>
              <a:ext cx="70418" cy="231362"/>
            </a:xfrm>
            <a:custGeom>
              <a:rect b="b" l="l" r="r" t="t"/>
              <a:pathLst>
                <a:path extrusionOk="0" h="231362" w="70418">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891" name="Google Shape;1891;p126"/>
            <p:cNvSpPr/>
            <p:nvPr/>
          </p:nvSpPr>
          <p:spPr>
            <a:xfrm>
              <a:off x="4084604" y="2536316"/>
              <a:ext cx="186595" cy="320612"/>
            </a:xfrm>
            <a:custGeom>
              <a:rect b="b" l="l" r="r" t="t"/>
              <a:pathLst>
                <a:path extrusionOk="0" h="320612" w="186595">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grpSp>
      <p:sp>
        <p:nvSpPr>
          <p:cNvPr id="1892" name="Google Shape;1892;p126"/>
          <p:cNvSpPr txBox="1"/>
          <p:nvPr>
            <p:ph idx="1" type="subTitle"/>
          </p:nvPr>
        </p:nvSpPr>
        <p:spPr>
          <a:xfrm>
            <a:off x="676650" y="2098525"/>
            <a:ext cx="3895200" cy="320100"/>
          </a:xfrm>
          <a:prstGeom prst="rect">
            <a:avLst/>
          </a:prstGeom>
          <a:noFill/>
        </p:spPr>
        <p:txBody>
          <a:bodyPr anchorCtr="0" anchor="t" bIns="0" lIns="0" spcFirstLastPara="1" rIns="320025" wrap="square" tIns="0">
            <a:noAutofit/>
          </a:bodyPr>
          <a:lstStyle>
            <a:lvl1pPr lvl="0" rtl="0">
              <a:spcBef>
                <a:spcPts val="0"/>
              </a:spcBef>
              <a:spcAft>
                <a:spcPts val="0"/>
              </a:spcAft>
              <a:buClr>
                <a:schemeClr val="lt1"/>
              </a:buClr>
              <a:buSzPts val="1800"/>
              <a:buNone/>
              <a:defRPr>
                <a:solidFill>
                  <a:schemeClr val="lt1"/>
                </a:solidFill>
              </a:defRPr>
            </a:lvl1pPr>
            <a:lvl2pPr lvl="1" rtl="0">
              <a:spcBef>
                <a:spcPts val="0"/>
              </a:spcBef>
              <a:spcAft>
                <a:spcPts val="0"/>
              </a:spcAft>
              <a:buClr>
                <a:schemeClr val="lt1"/>
              </a:buClr>
              <a:buSzPts val="1400"/>
              <a:buNone/>
              <a:defRPr>
                <a:solidFill>
                  <a:schemeClr val="lt1"/>
                </a:solidFill>
              </a:defRPr>
            </a:lvl2pPr>
            <a:lvl3pPr lvl="2" rtl="0">
              <a:spcBef>
                <a:spcPts val="0"/>
              </a:spcBef>
              <a:spcAft>
                <a:spcPts val="0"/>
              </a:spcAft>
              <a:buClr>
                <a:schemeClr val="lt1"/>
              </a:buClr>
              <a:buSzPts val="1400"/>
              <a:buNone/>
              <a:defRPr>
                <a:solidFill>
                  <a:schemeClr val="lt1"/>
                </a:solidFill>
              </a:defRPr>
            </a:lvl3pPr>
            <a:lvl4pPr lvl="3" rtl="0">
              <a:spcBef>
                <a:spcPts val="0"/>
              </a:spcBef>
              <a:spcAft>
                <a:spcPts val="0"/>
              </a:spcAft>
              <a:buClr>
                <a:schemeClr val="lt1"/>
              </a:buClr>
              <a:buSzPts val="1400"/>
              <a:buNone/>
              <a:defRPr>
                <a:solidFill>
                  <a:schemeClr val="lt1"/>
                </a:solidFill>
              </a:defRPr>
            </a:lvl4pPr>
            <a:lvl5pPr lvl="4" rtl="0">
              <a:spcBef>
                <a:spcPts val="0"/>
              </a:spcBef>
              <a:spcAft>
                <a:spcPts val="0"/>
              </a:spcAft>
              <a:buClr>
                <a:schemeClr val="lt1"/>
              </a:buClr>
              <a:buSzPts val="1400"/>
              <a:buNone/>
              <a:defRPr>
                <a:solidFill>
                  <a:schemeClr val="lt1"/>
                </a:solidFill>
              </a:defRPr>
            </a:lvl5pPr>
            <a:lvl6pPr lvl="5" rtl="0">
              <a:spcBef>
                <a:spcPts val="0"/>
              </a:spcBef>
              <a:spcAft>
                <a:spcPts val="0"/>
              </a:spcAft>
              <a:buClr>
                <a:schemeClr val="lt1"/>
              </a:buClr>
              <a:buSzPts val="1400"/>
              <a:buNone/>
              <a:defRPr>
                <a:solidFill>
                  <a:schemeClr val="lt1"/>
                </a:solidFill>
              </a:defRPr>
            </a:lvl6pPr>
            <a:lvl7pPr lvl="6" rtl="0">
              <a:spcBef>
                <a:spcPts val="0"/>
              </a:spcBef>
              <a:spcAft>
                <a:spcPts val="0"/>
              </a:spcAft>
              <a:buClr>
                <a:schemeClr val="lt1"/>
              </a:buClr>
              <a:buSzPts val="1400"/>
              <a:buNone/>
              <a:defRPr>
                <a:solidFill>
                  <a:schemeClr val="lt1"/>
                </a:solidFill>
              </a:defRPr>
            </a:lvl7pPr>
            <a:lvl8pPr lvl="7" rtl="0">
              <a:spcBef>
                <a:spcPts val="0"/>
              </a:spcBef>
              <a:spcAft>
                <a:spcPts val="0"/>
              </a:spcAft>
              <a:buClr>
                <a:schemeClr val="lt1"/>
              </a:buClr>
              <a:buSzPts val="1400"/>
              <a:buNone/>
              <a:defRPr>
                <a:solidFill>
                  <a:schemeClr val="lt1"/>
                </a:solidFill>
              </a:defRPr>
            </a:lvl8pPr>
            <a:lvl9pPr lvl="8" rtl="0">
              <a:spcBef>
                <a:spcPts val="0"/>
              </a:spcBef>
              <a:spcAft>
                <a:spcPts val="0"/>
              </a:spcAft>
              <a:buClr>
                <a:schemeClr val="lt1"/>
              </a:buClr>
              <a:buSzPts val="1400"/>
              <a:buNone/>
              <a:defRPr>
                <a:solidFill>
                  <a:schemeClr val="lt1"/>
                </a:solidFill>
              </a:defRPr>
            </a:lvl9pPr>
          </a:lstStyle>
          <a:p/>
        </p:txBody>
      </p:sp>
      <p:sp>
        <p:nvSpPr>
          <p:cNvPr id="1893" name="Google Shape;1893;p126"/>
          <p:cNvSpPr txBox="1"/>
          <p:nvPr>
            <p:ph type="title"/>
          </p:nvPr>
        </p:nvSpPr>
        <p:spPr>
          <a:xfrm>
            <a:off x="676650" y="649225"/>
            <a:ext cx="3895200" cy="1280100"/>
          </a:xfrm>
          <a:prstGeom prst="rect">
            <a:avLst/>
          </a:prstGeom>
          <a:noFill/>
        </p:spPr>
        <p:txBody>
          <a:bodyPr anchorCtr="0" anchor="b" bIns="182875" lIns="0" spcFirstLastPara="1" rIns="0" wrap="square" tIns="91425">
            <a:noAutofit/>
          </a:bodyPr>
          <a:lstStyle>
            <a:lvl1pPr lvl="0" rtl="0">
              <a:spcBef>
                <a:spcPts val="0"/>
              </a:spcBef>
              <a:spcAft>
                <a:spcPts val="0"/>
              </a:spcAft>
              <a:buClr>
                <a:schemeClr val="lt1"/>
              </a:buClr>
              <a:buSzPts val="3200"/>
              <a:buNone/>
              <a:defRPr sz="3200">
                <a:solidFill>
                  <a:schemeClr val="lt1"/>
                </a:solidFill>
              </a:defRPr>
            </a:lvl1pPr>
            <a:lvl2pPr lvl="1"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p:txBody>
      </p:sp>
      <p:sp>
        <p:nvSpPr>
          <p:cNvPr id="1894" name="Google Shape;1894;p126"/>
          <p:cNvSpPr/>
          <p:nvPr>
            <p:ph idx="2" type="pic"/>
          </p:nvPr>
        </p:nvSpPr>
        <p:spPr>
          <a:xfrm>
            <a:off x="5290750" y="844650"/>
            <a:ext cx="2602500" cy="3461100"/>
          </a:xfrm>
          <a:prstGeom prst="rect">
            <a:avLst/>
          </a:prstGeom>
          <a:noFill/>
          <a:ln>
            <a:noFill/>
          </a:ln>
        </p:spPr>
      </p:sp>
      <p:sp>
        <p:nvSpPr>
          <p:cNvPr id="1895" name="Google Shape;1895;p126"/>
          <p:cNvSpPr txBox="1"/>
          <p:nvPr/>
        </p:nvSpPr>
        <p:spPr>
          <a:xfrm>
            <a:off x="0" y="4969700"/>
            <a:ext cx="351900" cy="1833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fld id="{00000000-1234-1234-1234-123412341234}" type="slidenum">
              <a:rPr lang="en" sz="700">
                <a:solidFill>
                  <a:srgbClr val="FFFFFF"/>
                </a:solidFill>
                <a:latin typeface="Open Sans"/>
                <a:ea typeface="Open Sans"/>
                <a:cs typeface="Open Sans"/>
                <a:sym typeface="Open Sans"/>
              </a:rPr>
              <a:t>‹#›</a:t>
            </a:fld>
            <a:endParaRPr sz="700">
              <a:solidFill>
                <a:srgbClr val="FFFFFF"/>
              </a:solidFill>
              <a:latin typeface="Open Sans"/>
              <a:ea typeface="Open Sans"/>
              <a:cs typeface="Open Sans"/>
              <a:sym typeface="Open Sans"/>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7 - Device - D">
  <p:cSld name="CUSTOM_11_1">
    <p:spTree>
      <p:nvGrpSpPr>
        <p:cNvPr id="1896" name="Shape 1896"/>
        <p:cNvGrpSpPr/>
        <p:nvPr/>
      </p:nvGrpSpPr>
      <p:grpSpPr>
        <a:xfrm>
          <a:off x="0" y="0"/>
          <a:ext cx="0" cy="0"/>
          <a:chOff x="0" y="0"/>
          <a:chExt cx="0" cy="0"/>
        </a:xfrm>
      </p:grpSpPr>
      <p:pic>
        <p:nvPicPr>
          <p:cNvPr id="1897" name="Google Shape;1897;p127"/>
          <p:cNvPicPr preferRelativeResize="0"/>
          <p:nvPr/>
        </p:nvPicPr>
        <p:blipFill rotWithShape="1">
          <a:blip r:embed="rId2">
            <a:alphaModFix/>
          </a:blip>
          <a:srcRect b="0" l="0" r="0" t="0"/>
          <a:stretch/>
        </p:blipFill>
        <p:spPr>
          <a:xfrm>
            <a:off x="0" y="0"/>
            <a:ext cx="9144003" cy="5143496"/>
          </a:xfrm>
          <a:prstGeom prst="rect">
            <a:avLst/>
          </a:prstGeom>
          <a:noFill/>
          <a:ln>
            <a:noFill/>
          </a:ln>
        </p:spPr>
      </p:pic>
      <p:grpSp>
        <p:nvGrpSpPr>
          <p:cNvPr id="1898" name="Google Shape;1898;p127"/>
          <p:cNvGrpSpPr/>
          <p:nvPr/>
        </p:nvGrpSpPr>
        <p:grpSpPr>
          <a:xfrm>
            <a:off x="5221225" y="373572"/>
            <a:ext cx="2119546" cy="4396359"/>
            <a:chOff x="2547150" y="238125"/>
            <a:chExt cx="2525675" cy="5238750"/>
          </a:xfrm>
        </p:grpSpPr>
        <p:sp>
          <p:nvSpPr>
            <p:cNvPr id="1899" name="Google Shape;1899;p127"/>
            <p:cNvSpPr/>
            <p:nvPr/>
          </p:nvSpPr>
          <p:spPr>
            <a:xfrm>
              <a:off x="2547150" y="238125"/>
              <a:ext cx="2525675" cy="5238750"/>
            </a:xfrm>
            <a:custGeom>
              <a:rect b="b" l="l" r="r" t="t"/>
              <a:pathLst>
                <a:path extrusionOk="0" h="209550" w="101027">
                  <a:moveTo>
                    <a:pt x="98629" y="18886"/>
                  </a:moveTo>
                  <a:lnTo>
                    <a:pt x="98629" y="190364"/>
                  </a:lnTo>
                  <a:lnTo>
                    <a:pt x="2398" y="190364"/>
                  </a:lnTo>
                  <a:lnTo>
                    <a:pt x="2398" y="18886"/>
                  </a:lnTo>
                  <a:close/>
                  <a:moveTo>
                    <a:pt x="10343" y="0"/>
                  </a:moveTo>
                  <a:lnTo>
                    <a:pt x="9293" y="75"/>
                  </a:lnTo>
                  <a:lnTo>
                    <a:pt x="8244" y="225"/>
                  </a:lnTo>
                  <a:lnTo>
                    <a:pt x="7270" y="450"/>
                  </a:lnTo>
                  <a:lnTo>
                    <a:pt x="6295" y="824"/>
                  </a:lnTo>
                  <a:lnTo>
                    <a:pt x="5396" y="1274"/>
                  </a:lnTo>
                  <a:lnTo>
                    <a:pt x="4572" y="1799"/>
                  </a:lnTo>
                  <a:lnTo>
                    <a:pt x="3747" y="2398"/>
                  </a:lnTo>
                  <a:lnTo>
                    <a:pt x="2998" y="3073"/>
                  </a:lnTo>
                  <a:lnTo>
                    <a:pt x="2323" y="3747"/>
                  </a:lnTo>
                  <a:lnTo>
                    <a:pt x="1724" y="4572"/>
                  </a:lnTo>
                  <a:lnTo>
                    <a:pt x="1199" y="5396"/>
                  </a:lnTo>
                  <a:lnTo>
                    <a:pt x="824" y="6370"/>
                  </a:lnTo>
                  <a:lnTo>
                    <a:pt x="450" y="7270"/>
                  </a:lnTo>
                  <a:lnTo>
                    <a:pt x="225" y="8319"/>
                  </a:lnTo>
                  <a:lnTo>
                    <a:pt x="0" y="9293"/>
                  </a:lnTo>
                  <a:lnTo>
                    <a:pt x="0" y="10343"/>
                  </a:lnTo>
                  <a:lnTo>
                    <a:pt x="0" y="199207"/>
                  </a:lnTo>
                  <a:lnTo>
                    <a:pt x="0" y="200257"/>
                  </a:lnTo>
                  <a:lnTo>
                    <a:pt x="225" y="201231"/>
                  </a:lnTo>
                  <a:lnTo>
                    <a:pt x="450" y="202280"/>
                  </a:lnTo>
                  <a:lnTo>
                    <a:pt x="824" y="203180"/>
                  </a:lnTo>
                  <a:lnTo>
                    <a:pt x="1199" y="204154"/>
                  </a:lnTo>
                  <a:lnTo>
                    <a:pt x="1724" y="204978"/>
                  </a:lnTo>
                  <a:lnTo>
                    <a:pt x="2323" y="205803"/>
                  </a:lnTo>
                  <a:lnTo>
                    <a:pt x="2998" y="206477"/>
                  </a:lnTo>
                  <a:lnTo>
                    <a:pt x="3747" y="207152"/>
                  </a:lnTo>
                  <a:lnTo>
                    <a:pt x="4572" y="207751"/>
                  </a:lnTo>
                  <a:lnTo>
                    <a:pt x="5396" y="208276"/>
                  </a:lnTo>
                  <a:lnTo>
                    <a:pt x="6295" y="208726"/>
                  </a:lnTo>
                  <a:lnTo>
                    <a:pt x="7270" y="209100"/>
                  </a:lnTo>
                  <a:lnTo>
                    <a:pt x="8244" y="209325"/>
                  </a:lnTo>
                  <a:lnTo>
                    <a:pt x="9293" y="209475"/>
                  </a:lnTo>
                  <a:lnTo>
                    <a:pt x="10343" y="209550"/>
                  </a:lnTo>
                  <a:lnTo>
                    <a:pt x="90610" y="209550"/>
                  </a:lnTo>
                  <a:lnTo>
                    <a:pt x="91659" y="209475"/>
                  </a:lnTo>
                  <a:lnTo>
                    <a:pt x="92708" y="209325"/>
                  </a:lnTo>
                  <a:lnTo>
                    <a:pt x="93682" y="209100"/>
                  </a:lnTo>
                  <a:lnTo>
                    <a:pt x="94657" y="208726"/>
                  </a:lnTo>
                  <a:lnTo>
                    <a:pt x="95556" y="208276"/>
                  </a:lnTo>
                  <a:lnTo>
                    <a:pt x="96455" y="207751"/>
                  </a:lnTo>
                  <a:lnTo>
                    <a:pt x="97205" y="207152"/>
                  </a:lnTo>
                  <a:lnTo>
                    <a:pt x="97954" y="206477"/>
                  </a:lnTo>
                  <a:lnTo>
                    <a:pt x="98629" y="205803"/>
                  </a:lnTo>
                  <a:lnTo>
                    <a:pt x="99228" y="204978"/>
                  </a:lnTo>
                  <a:lnTo>
                    <a:pt x="99753" y="204154"/>
                  </a:lnTo>
                  <a:lnTo>
                    <a:pt x="100203" y="203180"/>
                  </a:lnTo>
                  <a:lnTo>
                    <a:pt x="100577" y="202280"/>
                  </a:lnTo>
                  <a:lnTo>
                    <a:pt x="100802" y="201231"/>
                  </a:lnTo>
                  <a:lnTo>
                    <a:pt x="100952" y="200257"/>
                  </a:lnTo>
                  <a:lnTo>
                    <a:pt x="101027" y="199207"/>
                  </a:lnTo>
                  <a:lnTo>
                    <a:pt x="101027" y="10343"/>
                  </a:lnTo>
                  <a:lnTo>
                    <a:pt x="100952" y="9293"/>
                  </a:lnTo>
                  <a:lnTo>
                    <a:pt x="100802" y="8319"/>
                  </a:lnTo>
                  <a:lnTo>
                    <a:pt x="100577" y="7270"/>
                  </a:lnTo>
                  <a:lnTo>
                    <a:pt x="100203" y="6370"/>
                  </a:lnTo>
                  <a:lnTo>
                    <a:pt x="99753" y="5396"/>
                  </a:lnTo>
                  <a:lnTo>
                    <a:pt x="99228" y="4572"/>
                  </a:lnTo>
                  <a:lnTo>
                    <a:pt x="98629" y="3747"/>
                  </a:lnTo>
                  <a:lnTo>
                    <a:pt x="97954" y="3073"/>
                  </a:lnTo>
                  <a:lnTo>
                    <a:pt x="97205" y="2398"/>
                  </a:lnTo>
                  <a:lnTo>
                    <a:pt x="96455" y="1799"/>
                  </a:lnTo>
                  <a:lnTo>
                    <a:pt x="95556" y="1274"/>
                  </a:lnTo>
                  <a:lnTo>
                    <a:pt x="94657" y="824"/>
                  </a:lnTo>
                  <a:lnTo>
                    <a:pt x="93682" y="450"/>
                  </a:lnTo>
                  <a:lnTo>
                    <a:pt x="92708" y="225"/>
                  </a:lnTo>
                  <a:lnTo>
                    <a:pt x="91659" y="75"/>
                  </a:lnTo>
                  <a:lnTo>
                    <a:pt x="90610" y="0"/>
                  </a:lnTo>
                  <a:close/>
                </a:path>
              </a:pathLst>
            </a:custGeom>
            <a:gradFill>
              <a:gsLst>
                <a:gs pos="0">
                  <a:srgbClr val="DDDDDD"/>
                </a:gs>
                <a:gs pos="100000">
                  <a:srgbClr val="919191"/>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0" name="Google Shape;1900;p127"/>
            <p:cNvSpPr/>
            <p:nvPr/>
          </p:nvSpPr>
          <p:spPr>
            <a:xfrm>
              <a:off x="3557025" y="5147100"/>
              <a:ext cx="504050" cy="179900"/>
            </a:xfrm>
            <a:custGeom>
              <a:rect b="b" l="l" r="r" t="t"/>
              <a:pathLst>
                <a:path extrusionOk="0" h="7196" w="20162">
                  <a:moveTo>
                    <a:pt x="3598" y="0"/>
                  </a:moveTo>
                  <a:lnTo>
                    <a:pt x="2849" y="75"/>
                  </a:lnTo>
                  <a:lnTo>
                    <a:pt x="2174" y="300"/>
                  </a:lnTo>
                  <a:lnTo>
                    <a:pt x="1575" y="600"/>
                  </a:lnTo>
                  <a:lnTo>
                    <a:pt x="1050" y="1050"/>
                  </a:lnTo>
                  <a:lnTo>
                    <a:pt x="600" y="1574"/>
                  </a:lnTo>
                  <a:lnTo>
                    <a:pt x="301" y="2174"/>
                  </a:lnTo>
                  <a:lnTo>
                    <a:pt x="76" y="2848"/>
                  </a:lnTo>
                  <a:lnTo>
                    <a:pt x="1" y="3598"/>
                  </a:lnTo>
                  <a:lnTo>
                    <a:pt x="76" y="4347"/>
                  </a:lnTo>
                  <a:lnTo>
                    <a:pt x="301" y="5022"/>
                  </a:lnTo>
                  <a:lnTo>
                    <a:pt x="600" y="5621"/>
                  </a:lnTo>
                  <a:lnTo>
                    <a:pt x="1050" y="6146"/>
                  </a:lnTo>
                  <a:lnTo>
                    <a:pt x="1575" y="6596"/>
                  </a:lnTo>
                  <a:lnTo>
                    <a:pt x="2174" y="6896"/>
                  </a:lnTo>
                  <a:lnTo>
                    <a:pt x="2849" y="7120"/>
                  </a:lnTo>
                  <a:lnTo>
                    <a:pt x="3598" y="7195"/>
                  </a:lnTo>
                  <a:lnTo>
                    <a:pt x="16639" y="7195"/>
                  </a:lnTo>
                  <a:lnTo>
                    <a:pt x="17313" y="7120"/>
                  </a:lnTo>
                  <a:lnTo>
                    <a:pt x="17988" y="6896"/>
                  </a:lnTo>
                  <a:lnTo>
                    <a:pt x="18587" y="6596"/>
                  </a:lnTo>
                  <a:lnTo>
                    <a:pt x="19112" y="6146"/>
                  </a:lnTo>
                  <a:lnTo>
                    <a:pt x="19562" y="5621"/>
                  </a:lnTo>
                  <a:lnTo>
                    <a:pt x="19861" y="5022"/>
                  </a:lnTo>
                  <a:lnTo>
                    <a:pt x="20086" y="4347"/>
                  </a:lnTo>
                  <a:lnTo>
                    <a:pt x="20161" y="3598"/>
                  </a:lnTo>
                  <a:lnTo>
                    <a:pt x="20086" y="2848"/>
                  </a:lnTo>
                  <a:lnTo>
                    <a:pt x="19861" y="2174"/>
                  </a:lnTo>
                  <a:lnTo>
                    <a:pt x="19562" y="1574"/>
                  </a:lnTo>
                  <a:lnTo>
                    <a:pt x="19112" y="1050"/>
                  </a:lnTo>
                  <a:lnTo>
                    <a:pt x="18587" y="600"/>
                  </a:lnTo>
                  <a:lnTo>
                    <a:pt x="17988" y="300"/>
                  </a:lnTo>
                  <a:lnTo>
                    <a:pt x="17313" y="75"/>
                  </a:lnTo>
                  <a:lnTo>
                    <a:pt x="16639" y="0"/>
                  </a:lnTo>
                  <a:close/>
                </a:path>
              </a:pathLst>
            </a:custGeom>
            <a:solidFill>
              <a:srgbClr val="B7B9C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1" name="Google Shape;1901;p127"/>
            <p:cNvSpPr/>
            <p:nvPr/>
          </p:nvSpPr>
          <p:spPr>
            <a:xfrm>
              <a:off x="3008050" y="423600"/>
              <a:ext cx="99325" cy="99325"/>
            </a:xfrm>
            <a:custGeom>
              <a:rect b="b" l="l" r="r" t="t"/>
              <a:pathLst>
                <a:path extrusionOk="0" h="3973" w="3973">
                  <a:moveTo>
                    <a:pt x="2024" y="1"/>
                  </a:moveTo>
                  <a:lnTo>
                    <a:pt x="1575" y="76"/>
                  </a:lnTo>
                  <a:lnTo>
                    <a:pt x="1200" y="151"/>
                  </a:lnTo>
                  <a:lnTo>
                    <a:pt x="900" y="375"/>
                  </a:lnTo>
                  <a:lnTo>
                    <a:pt x="600" y="600"/>
                  </a:lnTo>
                  <a:lnTo>
                    <a:pt x="375" y="900"/>
                  </a:lnTo>
                  <a:lnTo>
                    <a:pt x="151" y="1200"/>
                  </a:lnTo>
                  <a:lnTo>
                    <a:pt x="76" y="1575"/>
                  </a:lnTo>
                  <a:lnTo>
                    <a:pt x="1" y="2024"/>
                  </a:lnTo>
                  <a:lnTo>
                    <a:pt x="76" y="2399"/>
                  </a:lnTo>
                  <a:lnTo>
                    <a:pt x="151" y="2774"/>
                  </a:lnTo>
                  <a:lnTo>
                    <a:pt x="375" y="3073"/>
                  </a:lnTo>
                  <a:lnTo>
                    <a:pt x="600" y="3373"/>
                  </a:lnTo>
                  <a:lnTo>
                    <a:pt x="900" y="3673"/>
                  </a:lnTo>
                  <a:lnTo>
                    <a:pt x="1200" y="3823"/>
                  </a:lnTo>
                  <a:lnTo>
                    <a:pt x="1575" y="3973"/>
                  </a:lnTo>
                  <a:lnTo>
                    <a:pt x="2399" y="3973"/>
                  </a:lnTo>
                  <a:lnTo>
                    <a:pt x="2774" y="3823"/>
                  </a:lnTo>
                  <a:lnTo>
                    <a:pt x="3073" y="3673"/>
                  </a:lnTo>
                  <a:lnTo>
                    <a:pt x="3373" y="3373"/>
                  </a:lnTo>
                  <a:lnTo>
                    <a:pt x="3598" y="3073"/>
                  </a:lnTo>
                  <a:lnTo>
                    <a:pt x="3823" y="2774"/>
                  </a:lnTo>
                  <a:lnTo>
                    <a:pt x="3898" y="2399"/>
                  </a:lnTo>
                  <a:lnTo>
                    <a:pt x="3973" y="2024"/>
                  </a:lnTo>
                  <a:lnTo>
                    <a:pt x="3898" y="1575"/>
                  </a:lnTo>
                  <a:lnTo>
                    <a:pt x="3823" y="1200"/>
                  </a:lnTo>
                  <a:lnTo>
                    <a:pt x="3598" y="900"/>
                  </a:lnTo>
                  <a:lnTo>
                    <a:pt x="3373" y="600"/>
                  </a:lnTo>
                  <a:lnTo>
                    <a:pt x="3073" y="375"/>
                  </a:lnTo>
                  <a:lnTo>
                    <a:pt x="2774" y="151"/>
                  </a:lnTo>
                  <a:lnTo>
                    <a:pt x="2399" y="76"/>
                  </a:lnTo>
                  <a:lnTo>
                    <a:pt x="2024" y="1"/>
                  </a:lnTo>
                  <a:close/>
                </a:path>
              </a:pathLst>
            </a:custGeom>
            <a:solidFill>
              <a:srgbClr val="B7B9C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2" name="Google Shape;1902;p127"/>
            <p:cNvSpPr/>
            <p:nvPr/>
          </p:nvSpPr>
          <p:spPr>
            <a:xfrm>
              <a:off x="3566400" y="434850"/>
              <a:ext cx="487175" cy="76850"/>
            </a:xfrm>
            <a:custGeom>
              <a:rect b="b" l="l" r="r" t="t"/>
              <a:pathLst>
                <a:path extrusionOk="0" h="3074" w="19487">
                  <a:moveTo>
                    <a:pt x="1275" y="0"/>
                  </a:moveTo>
                  <a:lnTo>
                    <a:pt x="1050" y="75"/>
                  </a:lnTo>
                  <a:lnTo>
                    <a:pt x="750" y="150"/>
                  </a:lnTo>
                  <a:lnTo>
                    <a:pt x="525" y="300"/>
                  </a:lnTo>
                  <a:lnTo>
                    <a:pt x="375" y="450"/>
                  </a:lnTo>
                  <a:lnTo>
                    <a:pt x="225" y="675"/>
                  </a:lnTo>
                  <a:lnTo>
                    <a:pt x="75" y="975"/>
                  </a:lnTo>
                  <a:lnTo>
                    <a:pt x="1" y="1274"/>
                  </a:lnTo>
                  <a:lnTo>
                    <a:pt x="1" y="1574"/>
                  </a:lnTo>
                  <a:lnTo>
                    <a:pt x="1" y="1874"/>
                  </a:lnTo>
                  <a:lnTo>
                    <a:pt x="75" y="2174"/>
                  </a:lnTo>
                  <a:lnTo>
                    <a:pt x="225" y="2399"/>
                  </a:lnTo>
                  <a:lnTo>
                    <a:pt x="375" y="2623"/>
                  </a:lnTo>
                  <a:lnTo>
                    <a:pt x="525" y="2773"/>
                  </a:lnTo>
                  <a:lnTo>
                    <a:pt x="750" y="2923"/>
                  </a:lnTo>
                  <a:lnTo>
                    <a:pt x="1050" y="2998"/>
                  </a:lnTo>
                  <a:lnTo>
                    <a:pt x="1275" y="3073"/>
                  </a:lnTo>
                  <a:lnTo>
                    <a:pt x="18137" y="3073"/>
                  </a:lnTo>
                  <a:lnTo>
                    <a:pt x="18437" y="2998"/>
                  </a:lnTo>
                  <a:lnTo>
                    <a:pt x="18662" y="2923"/>
                  </a:lnTo>
                  <a:lnTo>
                    <a:pt x="18887" y="2773"/>
                  </a:lnTo>
                  <a:lnTo>
                    <a:pt x="19112" y="2623"/>
                  </a:lnTo>
                  <a:lnTo>
                    <a:pt x="19262" y="2399"/>
                  </a:lnTo>
                  <a:lnTo>
                    <a:pt x="19337" y="2174"/>
                  </a:lnTo>
                  <a:lnTo>
                    <a:pt x="19412" y="1874"/>
                  </a:lnTo>
                  <a:lnTo>
                    <a:pt x="19486" y="1574"/>
                  </a:lnTo>
                  <a:lnTo>
                    <a:pt x="19412" y="1274"/>
                  </a:lnTo>
                  <a:lnTo>
                    <a:pt x="19337" y="975"/>
                  </a:lnTo>
                  <a:lnTo>
                    <a:pt x="19262" y="675"/>
                  </a:lnTo>
                  <a:lnTo>
                    <a:pt x="19112" y="450"/>
                  </a:lnTo>
                  <a:lnTo>
                    <a:pt x="18887" y="300"/>
                  </a:lnTo>
                  <a:lnTo>
                    <a:pt x="18662" y="150"/>
                  </a:lnTo>
                  <a:lnTo>
                    <a:pt x="18437" y="75"/>
                  </a:lnTo>
                  <a:lnTo>
                    <a:pt x="18137" y="0"/>
                  </a:lnTo>
                  <a:close/>
                </a:path>
              </a:pathLst>
            </a:custGeom>
            <a:solidFill>
              <a:srgbClr val="B7B9C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903" name="Google Shape;1903;p127"/>
          <p:cNvSpPr/>
          <p:nvPr/>
        </p:nvSpPr>
        <p:spPr>
          <a:xfrm>
            <a:off x="5270750" y="769125"/>
            <a:ext cx="2019000" cy="3598500"/>
          </a:xfrm>
          <a:prstGeom prst="rect">
            <a:avLst/>
          </a:prstGeom>
          <a:solidFill>
            <a:schemeClr val="lt2"/>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904" name="Google Shape;1904;p127"/>
          <p:cNvGrpSpPr/>
          <p:nvPr/>
        </p:nvGrpSpPr>
        <p:grpSpPr>
          <a:xfrm>
            <a:off x="8648263" y="4659742"/>
            <a:ext cx="313719" cy="338062"/>
            <a:chOff x="3976677" y="2333625"/>
            <a:chExt cx="876309" cy="944307"/>
          </a:xfrm>
        </p:grpSpPr>
        <p:sp>
          <p:nvSpPr>
            <p:cNvPr id="1905" name="Google Shape;1905;p127"/>
            <p:cNvSpPr/>
            <p:nvPr/>
          </p:nvSpPr>
          <p:spPr>
            <a:xfrm>
              <a:off x="4035170" y="3055143"/>
              <a:ext cx="193738" cy="222789"/>
            </a:xfrm>
            <a:custGeom>
              <a:rect b="b" l="l" r="r" t="t"/>
              <a:pathLst>
                <a:path extrusionOk="0" h="222789" w="193738">
                  <a:moveTo>
                    <a:pt x="0" y="0"/>
                  </a:moveTo>
                  <a:lnTo>
                    <a:pt x="0" y="222790"/>
                  </a:lnTo>
                  <a:lnTo>
                    <a:pt x="193739" y="110966"/>
                  </a:lnTo>
                  <a:cubicBezTo>
                    <a:pt x="119253" y="94869"/>
                    <a:pt x="51626" y="56102"/>
                    <a:pt x="0" y="0"/>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906" name="Google Shape;1906;p127"/>
            <p:cNvSpPr/>
            <p:nvPr/>
          </p:nvSpPr>
          <p:spPr>
            <a:xfrm>
              <a:off x="4035170" y="2333625"/>
              <a:ext cx="192309" cy="221456"/>
            </a:xfrm>
            <a:custGeom>
              <a:rect b="b" l="l" r="r" t="t"/>
              <a:pathLst>
                <a:path extrusionOk="0" h="221456" w="192309">
                  <a:moveTo>
                    <a:pt x="192310" y="110871"/>
                  </a:moveTo>
                  <a:lnTo>
                    <a:pt x="0" y="0"/>
                  </a:lnTo>
                  <a:lnTo>
                    <a:pt x="0" y="221456"/>
                  </a:lnTo>
                  <a:cubicBezTo>
                    <a:pt x="51340" y="165830"/>
                    <a:pt x="118396" y="127254"/>
                    <a:pt x="192310" y="110776"/>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907" name="Google Shape;1907;p127"/>
            <p:cNvSpPr/>
            <p:nvPr/>
          </p:nvSpPr>
          <p:spPr>
            <a:xfrm>
              <a:off x="4658772" y="2693955"/>
              <a:ext cx="194214" cy="223932"/>
            </a:xfrm>
            <a:custGeom>
              <a:rect b="b" l="l" r="r" t="t"/>
              <a:pathLst>
                <a:path extrusionOk="0" h="223932" w="194214">
                  <a:moveTo>
                    <a:pt x="194215" y="111823"/>
                  </a:moveTo>
                  <a:lnTo>
                    <a:pt x="571" y="0"/>
                  </a:lnTo>
                  <a:cubicBezTo>
                    <a:pt x="23527" y="72962"/>
                    <a:pt x="23336" y="151162"/>
                    <a:pt x="0" y="223933"/>
                  </a:cubicBezTo>
                  <a:lnTo>
                    <a:pt x="194215" y="111823"/>
                  </a:ln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908" name="Google Shape;1908;p127"/>
            <p:cNvSpPr/>
            <p:nvPr/>
          </p:nvSpPr>
          <p:spPr>
            <a:xfrm>
              <a:off x="4162710" y="2473071"/>
              <a:ext cx="213931" cy="38194"/>
            </a:xfrm>
            <a:custGeom>
              <a:rect b="b" l="l" r="r" t="t"/>
              <a:pathLst>
                <a:path extrusionOk="0" h="38194" w="213931">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909" name="Google Shape;1909;p127"/>
            <p:cNvSpPr/>
            <p:nvPr/>
          </p:nvSpPr>
          <p:spPr>
            <a:xfrm>
              <a:off x="4190237" y="2747390"/>
              <a:ext cx="341566" cy="205551"/>
            </a:xfrm>
            <a:custGeom>
              <a:rect b="b" l="l" r="r" t="t"/>
              <a:pathLst>
                <a:path extrusionOk="0" h="205551" w="341566">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910" name="Google Shape;1910;p127"/>
            <p:cNvSpPr/>
            <p:nvPr/>
          </p:nvSpPr>
          <p:spPr>
            <a:xfrm>
              <a:off x="3976677" y="2590990"/>
              <a:ext cx="162696" cy="448246"/>
            </a:xfrm>
            <a:custGeom>
              <a:rect b="b" l="l" r="r" t="t"/>
              <a:pathLst>
                <a:path extrusionOk="0" h="448246" w="162696">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911" name="Google Shape;1911;p127"/>
            <p:cNvSpPr/>
            <p:nvPr/>
          </p:nvSpPr>
          <p:spPr>
            <a:xfrm>
              <a:off x="4326349" y="2646711"/>
              <a:ext cx="159924" cy="112999"/>
            </a:xfrm>
            <a:custGeom>
              <a:rect b="b" l="l" r="r" t="t"/>
              <a:pathLst>
                <a:path extrusionOk="0" h="112999" w="159924">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912" name="Google Shape;1912;p127"/>
            <p:cNvSpPr/>
            <p:nvPr/>
          </p:nvSpPr>
          <p:spPr>
            <a:xfrm>
              <a:off x="4323301" y="2511614"/>
              <a:ext cx="173545" cy="83757"/>
            </a:xfrm>
            <a:custGeom>
              <a:rect b="b" l="l" r="r" t="t"/>
              <a:pathLst>
                <a:path extrusionOk="0" h="83757" w="173545">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913" name="Google Shape;1913;p127"/>
            <p:cNvSpPr/>
            <p:nvPr/>
          </p:nvSpPr>
          <p:spPr>
            <a:xfrm>
              <a:off x="4108132" y="2918650"/>
              <a:ext cx="426243" cy="216666"/>
            </a:xfrm>
            <a:custGeom>
              <a:rect b="b" l="l" r="r" t="t"/>
              <a:pathLst>
                <a:path extrusionOk="0" h="216666" w="426243">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914" name="Google Shape;1914;p127"/>
            <p:cNvSpPr/>
            <p:nvPr/>
          </p:nvSpPr>
          <p:spPr>
            <a:xfrm>
              <a:off x="4452841" y="2585466"/>
              <a:ext cx="90501" cy="139636"/>
            </a:xfrm>
            <a:custGeom>
              <a:rect b="b" l="l" r="r" t="t"/>
              <a:pathLst>
                <a:path extrusionOk="0" h="139636" w="90501">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915" name="Google Shape;1915;p127"/>
            <p:cNvSpPr/>
            <p:nvPr/>
          </p:nvSpPr>
          <p:spPr>
            <a:xfrm>
              <a:off x="4535518" y="2643854"/>
              <a:ext cx="69898" cy="229933"/>
            </a:xfrm>
            <a:custGeom>
              <a:rect b="b" l="l" r="r" t="t"/>
              <a:pathLst>
                <a:path extrusionOk="0" h="229933" w="69898">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916" name="Google Shape;1916;p127"/>
            <p:cNvSpPr/>
            <p:nvPr/>
          </p:nvSpPr>
          <p:spPr>
            <a:xfrm>
              <a:off x="4270995" y="2555652"/>
              <a:ext cx="120696" cy="135921"/>
            </a:xfrm>
            <a:custGeom>
              <a:rect b="b" l="l" r="r" t="t"/>
              <a:pathLst>
                <a:path extrusionOk="0" h="135921" w="120696">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917" name="Google Shape;1917;p127"/>
            <p:cNvSpPr/>
            <p:nvPr/>
          </p:nvSpPr>
          <p:spPr>
            <a:xfrm>
              <a:off x="4568665" y="2778061"/>
              <a:ext cx="70418" cy="231362"/>
            </a:xfrm>
            <a:custGeom>
              <a:rect b="b" l="l" r="r" t="t"/>
              <a:pathLst>
                <a:path extrusionOk="0" h="231362" w="70418">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918" name="Google Shape;1918;p127"/>
            <p:cNvSpPr/>
            <p:nvPr/>
          </p:nvSpPr>
          <p:spPr>
            <a:xfrm>
              <a:off x="4084604" y="2536316"/>
              <a:ext cx="186595" cy="320612"/>
            </a:xfrm>
            <a:custGeom>
              <a:rect b="b" l="l" r="r" t="t"/>
              <a:pathLst>
                <a:path extrusionOk="0" h="320612" w="186595">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grpSp>
      <p:sp>
        <p:nvSpPr>
          <p:cNvPr id="1919" name="Google Shape;1919;p127"/>
          <p:cNvSpPr txBox="1"/>
          <p:nvPr>
            <p:ph idx="1" type="subTitle"/>
          </p:nvPr>
        </p:nvSpPr>
        <p:spPr>
          <a:xfrm>
            <a:off x="676650" y="2098525"/>
            <a:ext cx="3895200" cy="320100"/>
          </a:xfrm>
          <a:prstGeom prst="rect">
            <a:avLst/>
          </a:prstGeom>
          <a:noFill/>
        </p:spPr>
        <p:txBody>
          <a:bodyPr anchorCtr="0" anchor="t" bIns="0" lIns="0" spcFirstLastPara="1" rIns="320025" wrap="square" tIns="0">
            <a:noAutofit/>
          </a:bodyPr>
          <a:lstStyle>
            <a:lvl1pPr lvl="0" rtl="0">
              <a:spcBef>
                <a:spcPts val="0"/>
              </a:spcBef>
              <a:spcAft>
                <a:spcPts val="0"/>
              </a:spcAft>
              <a:buClr>
                <a:schemeClr val="lt1"/>
              </a:buClr>
              <a:buSzPts val="1800"/>
              <a:buNone/>
              <a:defRPr>
                <a:solidFill>
                  <a:schemeClr val="lt1"/>
                </a:solidFill>
              </a:defRPr>
            </a:lvl1pPr>
            <a:lvl2pPr lvl="1" rtl="0">
              <a:spcBef>
                <a:spcPts val="0"/>
              </a:spcBef>
              <a:spcAft>
                <a:spcPts val="0"/>
              </a:spcAft>
              <a:buClr>
                <a:schemeClr val="lt1"/>
              </a:buClr>
              <a:buSzPts val="1400"/>
              <a:buNone/>
              <a:defRPr>
                <a:solidFill>
                  <a:schemeClr val="lt1"/>
                </a:solidFill>
              </a:defRPr>
            </a:lvl2pPr>
            <a:lvl3pPr lvl="2" rtl="0">
              <a:spcBef>
                <a:spcPts val="0"/>
              </a:spcBef>
              <a:spcAft>
                <a:spcPts val="0"/>
              </a:spcAft>
              <a:buClr>
                <a:schemeClr val="lt1"/>
              </a:buClr>
              <a:buSzPts val="1400"/>
              <a:buNone/>
              <a:defRPr>
                <a:solidFill>
                  <a:schemeClr val="lt1"/>
                </a:solidFill>
              </a:defRPr>
            </a:lvl3pPr>
            <a:lvl4pPr lvl="3" rtl="0">
              <a:spcBef>
                <a:spcPts val="0"/>
              </a:spcBef>
              <a:spcAft>
                <a:spcPts val="0"/>
              </a:spcAft>
              <a:buClr>
                <a:schemeClr val="lt1"/>
              </a:buClr>
              <a:buSzPts val="1400"/>
              <a:buNone/>
              <a:defRPr>
                <a:solidFill>
                  <a:schemeClr val="lt1"/>
                </a:solidFill>
              </a:defRPr>
            </a:lvl4pPr>
            <a:lvl5pPr lvl="4" rtl="0">
              <a:spcBef>
                <a:spcPts val="0"/>
              </a:spcBef>
              <a:spcAft>
                <a:spcPts val="0"/>
              </a:spcAft>
              <a:buClr>
                <a:schemeClr val="lt1"/>
              </a:buClr>
              <a:buSzPts val="1400"/>
              <a:buNone/>
              <a:defRPr>
                <a:solidFill>
                  <a:schemeClr val="lt1"/>
                </a:solidFill>
              </a:defRPr>
            </a:lvl5pPr>
            <a:lvl6pPr lvl="5" rtl="0">
              <a:spcBef>
                <a:spcPts val="0"/>
              </a:spcBef>
              <a:spcAft>
                <a:spcPts val="0"/>
              </a:spcAft>
              <a:buClr>
                <a:schemeClr val="lt1"/>
              </a:buClr>
              <a:buSzPts val="1400"/>
              <a:buNone/>
              <a:defRPr>
                <a:solidFill>
                  <a:schemeClr val="lt1"/>
                </a:solidFill>
              </a:defRPr>
            </a:lvl6pPr>
            <a:lvl7pPr lvl="6" rtl="0">
              <a:spcBef>
                <a:spcPts val="0"/>
              </a:spcBef>
              <a:spcAft>
                <a:spcPts val="0"/>
              </a:spcAft>
              <a:buClr>
                <a:schemeClr val="lt1"/>
              </a:buClr>
              <a:buSzPts val="1400"/>
              <a:buNone/>
              <a:defRPr>
                <a:solidFill>
                  <a:schemeClr val="lt1"/>
                </a:solidFill>
              </a:defRPr>
            </a:lvl7pPr>
            <a:lvl8pPr lvl="7" rtl="0">
              <a:spcBef>
                <a:spcPts val="0"/>
              </a:spcBef>
              <a:spcAft>
                <a:spcPts val="0"/>
              </a:spcAft>
              <a:buClr>
                <a:schemeClr val="lt1"/>
              </a:buClr>
              <a:buSzPts val="1400"/>
              <a:buNone/>
              <a:defRPr>
                <a:solidFill>
                  <a:schemeClr val="lt1"/>
                </a:solidFill>
              </a:defRPr>
            </a:lvl8pPr>
            <a:lvl9pPr lvl="8" rtl="0">
              <a:spcBef>
                <a:spcPts val="0"/>
              </a:spcBef>
              <a:spcAft>
                <a:spcPts val="0"/>
              </a:spcAft>
              <a:buClr>
                <a:schemeClr val="lt1"/>
              </a:buClr>
              <a:buSzPts val="1400"/>
              <a:buNone/>
              <a:defRPr>
                <a:solidFill>
                  <a:schemeClr val="lt1"/>
                </a:solidFill>
              </a:defRPr>
            </a:lvl9pPr>
          </a:lstStyle>
          <a:p/>
        </p:txBody>
      </p:sp>
      <p:sp>
        <p:nvSpPr>
          <p:cNvPr id="1920" name="Google Shape;1920;p127"/>
          <p:cNvSpPr txBox="1"/>
          <p:nvPr>
            <p:ph type="title"/>
          </p:nvPr>
        </p:nvSpPr>
        <p:spPr>
          <a:xfrm>
            <a:off x="676650" y="649225"/>
            <a:ext cx="3895200" cy="1280100"/>
          </a:xfrm>
          <a:prstGeom prst="rect">
            <a:avLst/>
          </a:prstGeom>
          <a:noFill/>
        </p:spPr>
        <p:txBody>
          <a:bodyPr anchorCtr="0" anchor="b" bIns="182875" lIns="0" spcFirstLastPara="1" rIns="0" wrap="square" tIns="91425">
            <a:noAutofit/>
          </a:bodyPr>
          <a:lstStyle>
            <a:lvl1pPr lvl="0" rtl="0">
              <a:spcBef>
                <a:spcPts val="0"/>
              </a:spcBef>
              <a:spcAft>
                <a:spcPts val="0"/>
              </a:spcAft>
              <a:buClr>
                <a:schemeClr val="lt1"/>
              </a:buClr>
              <a:buSzPts val="3200"/>
              <a:buNone/>
              <a:defRPr sz="3200">
                <a:solidFill>
                  <a:schemeClr val="lt1"/>
                </a:solidFill>
              </a:defRPr>
            </a:lvl1pPr>
            <a:lvl2pPr lvl="1"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p:txBody>
      </p:sp>
      <p:sp>
        <p:nvSpPr>
          <p:cNvPr id="1921" name="Google Shape;1921;p127"/>
          <p:cNvSpPr/>
          <p:nvPr>
            <p:ph idx="2" type="pic"/>
          </p:nvPr>
        </p:nvSpPr>
        <p:spPr>
          <a:xfrm>
            <a:off x="5270750" y="769125"/>
            <a:ext cx="2019000" cy="3598500"/>
          </a:xfrm>
          <a:prstGeom prst="rect">
            <a:avLst/>
          </a:prstGeom>
          <a:noFill/>
          <a:ln>
            <a:noFill/>
          </a:ln>
        </p:spPr>
      </p:sp>
      <p:sp>
        <p:nvSpPr>
          <p:cNvPr id="1922" name="Google Shape;1922;p127"/>
          <p:cNvSpPr txBox="1"/>
          <p:nvPr/>
        </p:nvSpPr>
        <p:spPr>
          <a:xfrm>
            <a:off x="0" y="4969700"/>
            <a:ext cx="351900" cy="1833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fld id="{00000000-1234-1234-1234-123412341234}" type="slidenum">
              <a:rPr lang="en" sz="700">
                <a:solidFill>
                  <a:srgbClr val="FFFFFF"/>
                </a:solidFill>
                <a:latin typeface="Open Sans"/>
                <a:ea typeface="Open Sans"/>
                <a:cs typeface="Open Sans"/>
                <a:sym typeface="Open Sans"/>
              </a:rPr>
              <a:t>‹#›</a:t>
            </a:fld>
            <a:endParaRPr sz="700">
              <a:solidFill>
                <a:srgbClr val="FFFFFF"/>
              </a:solidFill>
              <a:latin typeface="Open Sans"/>
              <a:ea typeface="Open Sans"/>
              <a:cs typeface="Open Sans"/>
              <a:sym typeface="Open Sans"/>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8 - Table - Blue A">
  <p:cSld name="CUSTOM_4_2_5_1">
    <p:bg>
      <p:bgPr>
        <a:solidFill>
          <a:srgbClr val="217CBB"/>
        </a:solidFill>
      </p:bgPr>
    </p:bg>
    <p:spTree>
      <p:nvGrpSpPr>
        <p:cNvPr id="1923" name="Shape 1923"/>
        <p:cNvGrpSpPr/>
        <p:nvPr/>
      </p:nvGrpSpPr>
      <p:grpSpPr>
        <a:xfrm>
          <a:off x="0" y="0"/>
          <a:ext cx="0" cy="0"/>
          <a:chOff x="0" y="0"/>
          <a:chExt cx="0" cy="0"/>
        </a:xfrm>
      </p:grpSpPr>
      <p:sp>
        <p:nvSpPr>
          <p:cNvPr id="1924" name="Google Shape;1924;p128"/>
          <p:cNvSpPr txBox="1"/>
          <p:nvPr>
            <p:ph idx="1" type="body"/>
          </p:nvPr>
        </p:nvSpPr>
        <p:spPr>
          <a:xfrm>
            <a:off x="6519675" y="1929375"/>
            <a:ext cx="1947900" cy="642300"/>
          </a:xfrm>
          <a:prstGeom prst="rect">
            <a:avLst/>
          </a:prstGeom>
          <a:solidFill>
            <a:srgbClr val="4DA2D3"/>
          </a:solidFill>
          <a:ln cap="flat" cmpd="sng" w="19050">
            <a:solidFill>
              <a:schemeClr val="lt1"/>
            </a:solidFill>
            <a:prstDash val="solid"/>
            <a:round/>
            <a:headEnd len="sm" w="sm" type="none"/>
            <a:tailEnd len="sm" w="sm" type="none"/>
          </a:ln>
        </p:spPr>
        <p:txBody>
          <a:bodyPr anchorCtr="0" anchor="t" bIns="137150" lIns="137150" spcFirstLastPara="1" rIns="137150" wrap="square" tIns="137150">
            <a:noAutofit/>
          </a:bodyPr>
          <a:lstStyle>
            <a:lvl1pPr indent="-298450" lvl="0" marL="457200" rtl="0">
              <a:spcBef>
                <a:spcPts val="0"/>
              </a:spcBef>
              <a:spcAft>
                <a:spcPts val="0"/>
              </a:spcAft>
              <a:buClr>
                <a:schemeClr val="lt1"/>
              </a:buClr>
              <a:buSzPts val="1100"/>
              <a:buChar char="●"/>
              <a:defRPr b="1" sz="1100">
                <a:solidFill>
                  <a:schemeClr val="lt1"/>
                </a:solidFill>
              </a:defRPr>
            </a:lvl1pPr>
            <a:lvl2pPr indent="-298450" lvl="1" marL="914400" rtl="0">
              <a:spcBef>
                <a:spcPts val="0"/>
              </a:spcBef>
              <a:spcAft>
                <a:spcPts val="0"/>
              </a:spcAft>
              <a:buClr>
                <a:schemeClr val="lt1"/>
              </a:buClr>
              <a:buSzPts val="1100"/>
              <a:buChar char="○"/>
              <a:defRPr b="1" sz="1100">
                <a:solidFill>
                  <a:schemeClr val="lt1"/>
                </a:solidFill>
              </a:defRPr>
            </a:lvl2pPr>
            <a:lvl3pPr indent="-298450" lvl="2" marL="1371600" rtl="0">
              <a:spcBef>
                <a:spcPts val="0"/>
              </a:spcBef>
              <a:spcAft>
                <a:spcPts val="0"/>
              </a:spcAft>
              <a:buClr>
                <a:schemeClr val="lt1"/>
              </a:buClr>
              <a:buSzPts val="1100"/>
              <a:buChar char="■"/>
              <a:defRPr b="1" sz="1100">
                <a:solidFill>
                  <a:schemeClr val="lt1"/>
                </a:solidFill>
              </a:defRPr>
            </a:lvl3pPr>
            <a:lvl4pPr indent="-298450" lvl="3" marL="1828800" rtl="0">
              <a:spcBef>
                <a:spcPts val="0"/>
              </a:spcBef>
              <a:spcAft>
                <a:spcPts val="0"/>
              </a:spcAft>
              <a:buClr>
                <a:schemeClr val="lt1"/>
              </a:buClr>
              <a:buSzPts val="1100"/>
              <a:buChar char="●"/>
              <a:defRPr b="1" sz="1100">
                <a:solidFill>
                  <a:schemeClr val="lt1"/>
                </a:solidFill>
              </a:defRPr>
            </a:lvl4pPr>
            <a:lvl5pPr indent="-298450" lvl="4" marL="2286000" rtl="0">
              <a:spcBef>
                <a:spcPts val="0"/>
              </a:spcBef>
              <a:spcAft>
                <a:spcPts val="0"/>
              </a:spcAft>
              <a:buClr>
                <a:schemeClr val="lt1"/>
              </a:buClr>
              <a:buSzPts val="1100"/>
              <a:buChar char="○"/>
              <a:defRPr b="1" sz="1100">
                <a:solidFill>
                  <a:schemeClr val="lt1"/>
                </a:solidFill>
              </a:defRPr>
            </a:lvl5pPr>
            <a:lvl6pPr indent="-298450" lvl="5" marL="2743200" rtl="0">
              <a:spcBef>
                <a:spcPts val="0"/>
              </a:spcBef>
              <a:spcAft>
                <a:spcPts val="0"/>
              </a:spcAft>
              <a:buClr>
                <a:schemeClr val="lt1"/>
              </a:buClr>
              <a:buSzPts val="1100"/>
              <a:buChar char="■"/>
              <a:defRPr b="1" sz="1100">
                <a:solidFill>
                  <a:schemeClr val="lt1"/>
                </a:solidFill>
              </a:defRPr>
            </a:lvl6pPr>
            <a:lvl7pPr indent="-298450" lvl="6" marL="3200400" rtl="0">
              <a:spcBef>
                <a:spcPts val="0"/>
              </a:spcBef>
              <a:spcAft>
                <a:spcPts val="0"/>
              </a:spcAft>
              <a:buClr>
                <a:schemeClr val="lt1"/>
              </a:buClr>
              <a:buSzPts val="1100"/>
              <a:buChar char="●"/>
              <a:defRPr b="1" sz="1100">
                <a:solidFill>
                  <a:schemeClr val="lt1"/>
                </a:solidFill>
              </a:defRPr>
            </a:lvl7pPr>
            <a:lvl8pPr indent="-298450" lvl="7" marL="3657600" rtl="0">
              <a:spcBef>
                <a:spcPts val="0"/>
              </a:spcBef>
              <a:spcAft>
                <a:spcPts val="0"/>
              </a:spcAft>
              <a:buClr>
                <a:schemeClr val="lt1"/>
              </a:buClr>
              <a:buSzPts val="1100"/>
              <a:buChar char="○"/>
              <a:defRPr b="1" sz="1100">
                <a:solidFill>
                  <a:schemeClr val="lt1"/>
                </a:solidFill>
              </a:defRPr>
            </a:lvl8pPr>
            <a:lvl9pPr indent="-298450" lvl="8" marL="4114800" rtl="0">
              <a:spcBef>
                <a:spcPts val="0"/>
              </a:spcBef>
              <a:spcAft>
                <a:spcPts val="0"/>
              </a:spcAft>
              <a:buClr>
                <a:schemeClr val="lt1"/>
              </a:buClr>
              <a:buSzPts val="1100"/>
              <a:buChar char="■"/>
              <a:defRPr b="1" sz="1100">
                <a:solidFill>
                  <a:schemeClr val="lt1"/>
                </a:solidFill>
              </a:defRPr>
            </a:lvl9pPr>
          </a:lstStyle>
          <a:p/>
        </p:txBody>
      </p:sp>
      <p:sp>
        <p:nvSpPr>
          <p:cNvPr id="1925" name="Google Shape;1925;p128"/>
          <p:cNvSpPr txBox="1"/>
          <p:nvPr>
            <p:ph idx="2" type="body"/>
          </p:nvPr>
        </p:nvSpPr>
        <p:spPr>
          <a:xfrm>
            <a:off x="6519675" y="2567250"/>
            <a:ext cx="1947900" cy="642300"/>
          </a:xfrm>
          <a:prstGeom prst="rect">
            <a:avLst/>
          </a:prstGeom>
          <a:solidFill>
            <a:srgbClr val="217CBB"/>
          </a:solidFill>
          <a:ln cap="flat" cmpd="sng" w="19050">
            <a:solidFill>
              <a:schemeClr val="lt1"/>
            </a:solidFill>
            <a:prstDash val="solid"/>
            <a:round/>
            <a:headEnd len="sm" w="sm" type="none"/>
            <a:tailEnd len="sm" w="sm" type="none"/>
          </a:ln>
        </p:spPr>
        <p:txBody>
          <a:bodyPr anchorCtr="0" anchor="t" bIns="137150" lIns="137150" spcFirstLastPara="1" rIns="137150" wrap="square" tIns="137150">
            <a:noAutofit/>
          </a:bodyPr>
          <a:lstStyle>
            <a:lvl1pPr indent="-298450" lvl="0" marL="457200" rtl="0">
              <a:spcBef>
                <a:spcPts val="0"/>
              </a:spcBef>
              <a:spcAft>
                <a:spcPts val="0"/>
              </a:spcAft>
              <a:buClr>
                <a:schemeClr val="lt1"/>
              </a:buClr>
              <a:buSzPts val="1100"/>
              <a:buChar char="●"/>
              <a:defRPr sz="1100">
                <a:solidFill>
                  <a:schemeClr val="lt1"/>
                </a:solidFill>
              </a:defRPr>
            </a:lvl1pPr>
            <a:lvl2pPr indent="-298450" lvl="1" marL="914400" rtl="0">
              <a:spcBef>
                <a:spcPts val="0"/>
              </a:spcBef>
              <a:spcAft>
                <a:spcPts val="0"/>
              </a:spcAft>
              <a:buClr>
                <a:schemeClr val="lt1"/>
              </a:buClr>
              <a:buSzPts val="1100"/>
              <a:buChar char="○"/>
              <a:defRPr sz="1100">
                <a:solidFill>
                  <a:schemeClr val="lt1"/>
                </a:solidFill>
              </a:defRPr>
            </a:lvl2pPr>
            <a:lvl3pPr indent="-298450" lvl="2" marL="1371600" rtl="0">
              <a:spcBef>
                <a:spcPts val="0"/>
              </a:spcBef>
              <a:spcAft>
                <a:spcPts val="0"/>
              </a:spcAft>
              <a:buClr>
                <a:schemeClr val="lt1"/>
              </a:buClr>
              <a:buSzPts val="1100"/>
              <a:buChar char="■"/>
              <a:defRPr sz="1100">
                <a:solidFill>
                  <a:schemeClr val="lt1"/>
                </a:solidFill>
              </a:defRPr>
            </a:lvl3pPr>
            <a:lvl4pPr indent="-298450" lvl="3" marL="1828800" rtl="0">
              <a:spcBef>
                <a:spcPts val="0"/>
              </a:spcBef>
              <a:spcAft>
                <a:spcPts val="0"/>
              </a:spcAft>
              <a:buClr>
                <a:schemeClr val="lt1"/>
              </a:buClr>
              <a:buSzPts val="1100"/>
              <a:buChar char="●"/>
              <a:defRPr sz="1100">
                <a:solidFill>
                  <a:schemeClr val="lt1"/>
                </a:solidFill>
              </a:defRPr>
            </a:lvl4pPr>
            <a:lvl5pPr indent="-298450" lvl="4" marL="2286000" rtl="0">
              <a:spcBef>
                <a:spcPts val="0"/>
              </a:spcBef>
              <a:spcAft>
                <a:spcPts val="0"/>
              </a:spcAft>
              <a:buClr>
                <a:schemeClr val="lt1"/>
              </a:buClr>
              <a:buSzPts val="1100"/>
              <a:buChar char="○"/>
              <a:defRPr sz="1100">
                <a:solidFill>
                  <a:schemeClr val="lt1"/>
                </a:solidFill>
              </a:defRPr>
            </a:lvl5pPr>
            <a:lvl6pPr indent="-298450" lvl="5" marL="2743200" rtl="0">
              <a:spcBef>
                <a:spcPts val="0"/>
              </a:spcBef>
              <a:spcAft>
                <a:spcPts val="0"/>
              </a:spcAft>
              <a:buClr>
                <a:schemeClr val="lt1"/>
              </a:buClr>
              <a:buSzPts val="1100"/>
              <a:buChar char="■"/>
              <a:defRPr sz="1100">
                <a:solidFill>
                  <a:schemeClr val="lt1"/>
                </a:solidFill>
              </a:defRPr>
            </a:lvl6pPr>
            <a:lvl7pPr indent="-298450" lvl="6" marL="3200400" rtl="0">
              <a:spcBef>
                <a:spcPts val="0"/>
              </a:spcBef>
              <a:spcAft>
                <a:spcPts val="0"/>
              </a:spcAft>
              <a:buClr>
                <a:schemeClr val="lt1"/>
              </a:buClr>
              <a:buSzPts val="1100"/>
              <a:buChar char="●"/>
              <a:defRPr sz="1100">
                <a:solidFill>
                  <a:schemeClr val="lt1"/>
                </a:solidFill>
              </a:defRPr>
            </a:lvl7pPr>
            <a:lvl8pPr indent="-298450" lvl="7" marL="3657600" rtl="0">
              <a:spcBef>
                <a:spcPts val="0"/>
              </a:spcBef>
              <a:spcAft>
                <a:spcPts val="0"/>
              </a:spcAft>
              <a:buClr>
                <a:schemeClr val="lt1"/>
              </a:buClr>
              <a:buSzPts val="1100"/>
              <a:buChar char="○"/>
              <a:defRPr sz="1100">
                <a:solidFill>
                  <a:schemeClr val="lt1"/>
                </a:solidFill>
              </a:defRPr>
            </a:lvl8pPr>
            <a:lvl9pPr indent="-298450" lvl="8" marL="4114800" rtl="0">
              <a:spcBef>
                <a:spcPts val="0"/>
              </a:spcBef>
              <a:spcAft>
                <a:spcPts val="0"/>
              </a:spcAft>
              <a:buClr>
                <a:schemeClr val="lt1"/>
              </a:buClr>
              <a:buSzPts val="1100"/>
              <a:buChar char="■"/>
              <a:defRPr sz="1100">
                <a:solidFill>
                  <a:schemeClr val="lt1"/>
                </a:solidFill>
              </a:defRPr>
            </a:lvl9pPr>
          </a:lstStyle>
          <a:p/>
        </p:txBody>
      </p:sp>
      <p:sp>
        <p:nvSpPr>
          <p:cNvPr id="1926" name="Google Shape;1926;p128"/>
          <p:cNvSpPr txBox="1"/>
          <p:nvPr>
            <p:ph idx="3" type="body"/>
          </p:nvPr>
        </p:nvSpPr>
        <p:spPr>
          <a:xfrm>
            <a:off x="6519675" y="3209939"/>
            <a:ext cx="1947900" cy="642300"/>
          </a:xfrm>
          <a:prstGeom prst="rect">
            <a:avLst/>
          </a:prstGeom>
          <a:solidFill>
            <a:srgbClr val="4DA2D3"/>
          </a:solidFill>
          <a:ln cap="flat" cmpd="sng" w="19050">
            <a:solidFill>
              <a:schemeClr val="lt1"/>
            </a:solidFill>
            <a:prstDash val="solid"/>
            <a:round/>
            <a:headEnd len="sm" w="sm" type="none"/>
            <a:tailEnd len="sm" w="sm" type="none"/>
          </a:ln>
        </p:spPr>
        <p:txBody>
          <a:bodyPr anchorCtr="0" anchor="t" bIns="137150" lIns="137150" spcFirstLastPara="1" rIns="137150" wrap="square" tIns="137150">
            <a:noAutofit/>
          </a:bodyPr>
          <a:lstStyle>
            <a:lvl1pPr indent="-298450" lvl="0" marL="457200" rtl="0">
              <a:spcBef>
                <a:spcPts val="0"/>
              </a:spcBef>
              <a:spcAft>
                <a:spcPts val="0"/>
              </a:spcAft>
              <a:buClr>
                <a:schemeClr val="lt1"/>
              </a:buClr>
              <a:buSzPts val="1100"/>
              <a:buChar char="●"/>
              <a:defRPr sz="1100">
                <a:solidFill>
                  <a:schemeClr val="lt1"/>
                </a:solidFill>
              </a:defRPr>
            </a:lvl1pPr>
            <a:lvl2pPr indent="-298450" lvl="1" marL="914400" rtl="0">
              <a:spcBef>
                <a:spcPts val="0"/>
              </a:spcBef>
              <a:spcAft>
                <a:spcPts val="0"/>
              </a:spcAft>
              <a:buClr>
                <a:schemeClr val="lt1"/>
              </a:buClr>
              <a:buSzPts val="1100"/>
              <a:buChar char="○"/>
              <a:defRPr sz="1100">
                <a:solidFill>
                  <a:schemeClr val="lt1"/>
                </a:solidFill>
              </a:defRPr>
            </a:lvl2pPr>
            <a:lvl3pPr indent="-298450" lvl="2" marL="1371600" rtl="0">
              <a:spcBef>
                <a:spcPts val="0"/>
              </a:spcBef>
              <a:spcAft>
                <a:spcPts val="0"/>
              </a:spcAft>
              <a:buClr>
                <a:schemeClr val="lt1"/>
              </a:buClr>
              <a:buSzPts val="1100"/>
              <a:buChar char="■"/>
              <a:defRPr sz="1100">
                <a:solidFill>
                  <a:schemeClr val="lt1"/>
                </a:solidFill>
              </a:defRPr>
            </a:lvl3pPr>
            <a:lvl4pPr indent="-298450" lvl="3" marL="1828800" rtl="0">
              <a:spcBef>
                <a:spcPts val="0"/>
              </a:spcBef>
              <a:spcAft>
                <a:spcPts val="0"/>
              </a:spcAft>
              <a:buClr>
                <a:schemeClr val="lt1"/>
              </a:buClr>
              <a:buSzPts val="1100"/>
              <a:buChar char="●"/>
              <a:defRPr sz="1100">
                <a:solidFill>
                  <a:schemeClr val="lt1"/>
                </a:solidFill>
              </a:defRPr>
            </a:lvl4pPr>
            <a:lvl5pPr indent="-298450" lvl="4" marL="2286000" rtl="0">
              <a:spcBef>
                <a:spcPts val="0"/>
              </a:spcBef>
              <a:spcAft>
                <a:spcPts val="0"/>
              </a:spcAft>
              <a:buClr>
                <a:schemeClr val="lt1"/>
              </a:buClr>
              <a:buSzPts val="1100"/>
              <a:buChar char="○"/>
              <a:defRPr sz="1100">
                <a:solidFill>
                  <a:schemeClr val="lt1"/>
                </a:solidFill>
              </a:defRPr>
            </a:lvl5pPr>
            <a:lvl6pPr indent="-298450" lvl="5" marL="2743200" rtl="0">
              <a:spcBef>
                <a:spcPts val="0"/>
              </a:spcBef>
              <a:spcAft>
                <a:spcPts val="0"/>
              </a:spcAft>
              <a:buClr>
                <a:schemeClr val="lt1"/>
              </a:buClr>
              <a:buSzPts val="1100"/>
              <a:buChar char="■"/>
              <a:defRPr sz="1100">
                <a:solidFill>
                  <a:schemeClr val="lt1"/>
                </a:solidFill>
              </a:defRPr>
            </a:lvl6pPr>
            <a:lvl7pPr indent="-298450" lvl="6" marL="3200400" rtl="0">
              <a:spcBef>
                <a:spcPts val="0"/>
              </a:spcBef>
              <a:spcAft>
                <a:spcPts val="0"/>
              </a:spcAft>
              <a:buClr>
                <a:schemeClr val="lt1"/>
              </a:buClr>
              <a:buSzPts val="1100"/>
              <a:buChar char="●"/>
              <a:defRPr sz="1100">
                <a:solidFill>
                  <a:schemeClr val="lt1"/>
                </a:solidFill>
              </a:defRPr>
            </a:lvl7pPr>
            <a:lvl8pPr indent="-298450" lvl="7" marL="3657600" rtl="0">
              <a:spcBef>
                <a:spcPts val="0"/>
              </a:spcBef>
              <a:spcAft>
                <a:spcPts val="0"/>
              </a:spcAft>
              <a:buClr>
                <a:schemeClr val="lt1"/>
              </a:buClr>
              <a:buSzPts val="1100"/>
              <a:buChar char="○"/>
              <a:defRPr sz="1100">
                <a:solidFill>
                  <a:schemeClr val="lt1"/>
                </a:solidFill>
              </a:defRPr>
            </a:lvl8pPr>
            <a:lvl9pPr indent="-298450" lvl="8" marL="4114800" rtl="0">
              <a:spcBef>
                <a:spcPts val="0"/>
              </a:spcBef>
              <a:spcAft>
                <a:spcPts val="0"/>
              </a:spcAft>
              <a:buClr>
                <a:schemeClr val="lt1"/>
              </a:buClr>
              <a:buSzPts val="1100"/>
              <a:buChar char="■"/>
              <a:defRPr sz="1100">
                <a:solidFill>
                  <a:schemeClr val="lt1"/>
                </a:solidFill>
              </a:defRPr>
            </a:lvl9pPr>
          </a:lstStyle>
          <a:p/>
        </p:txBody>
      </p:sp>
      <p:sp>
        <p:nvSpPr>
          <p:cNvPr id="1927" name="Google Shape;1927;p128"/>
          <p:cNvSpPr txBox="1"/>
          <p:nvPr>
            <p:ph idx="4" type="body"/>
          </p:nvPr>
        </p:nvSpPr>
        <p:spPr>
          <a:xfrm>
            <a:off x="6519675" y="3849625"/>
            <a:ext cx="1947900" cy="642300"/>
          </a:xfrm>
          <a:prstGeom prst="rect">
            <a:avLst/>
          </a:prstGeom>
          <a:solidFill>
            <a:srgbClr val="217CBB"/>
          </a:solidFill>
          <a:ln cap="flat" cmpd="sng" w="19050">
            <a:solidFill>
              <a:schemeClr val="lt1"/>
            </a:solidFill>
            <a:prstDash val="solid"/>
            <a:round/>
            <a:headEnd len="sm" w="sm" type="none"/>
            <a:tailEnd len="sm" w="sm" type="none"/>
          </a:ln>
        </p:spPr>
        <p:txBody>
          <a:bodyPr anchorCtr="0" anchor="t" bIns="137150" lIns="137150" spcFirstLastPara="1" rIns="137150" wrap="square" tIns="137150">
            <a:noAutofit/>
          </a:bodyPr>
          <a:lstStyle>
            <a:lvl1pPr indent="-298450" lvl="0" marL="457200" rtl="0">
              <a:spcBef>
                <a:spcPts val="0"/>
              </a:spcBef>
              <a:spcAft>
                <a:spcPts val="0"/>
              </a:spcAft>
              <a:buClr>
                <a:schemeClr val="lt1"/>
              </a:buClr>
              <a:buSzPts val="1100"/>
              <a:buChar char="●"/>
              <a:defRPr sz="1100">
                <a:solidFill>
                  <a:schemeClr val="lt1"/>
                </a:solidFill>
              </a:defRPr>
            </a:lvl1pPr>
            <a:lvl2pPr indent="-298450" lvl="1" marL="914400" rtl="0">
              <a:spcBef>
                <a:spcPts val="0"/>
              </a:spcBef>
              <a:spcAft>
                <a:spcPts val="0"/>
              </a:spcAft>
              <a:buClr>
                <a:schemeClr val="lt1"/>
              </a:buClr>
              <a:buSzPts val="1100"/>
              <a:buChar char="○"/>
              <a:defRPr sz="1100">
                <a:solidFill>
                  <a:schemeClr val="lt1"/>
                </a:solidFill>
              </a:defRPr>
            </a:lvl2pPr>
            <a:lvl3pPr indent="-298450" lvl="2" marL="1371600" rtl="0">
              <a:spcBef>
                <a:spcPts val="0"/>
              </a:spcBef>
              <a:spcAft>
                <a:spcPts val="0"/>
              </a:spcAft>
              <a:buClr>
                <a:schemeClr val="lt1"/>
              </a:buClr>
              <a:buSzPts val="1100"/>
              <a:buChar char="■"/>
              <a:defRPr sz="1100">
                <a:solidFill>
                  <a:schemeClr val="lt1"/>
                </a:solidFill>
              </a:defRPr>
            </a:lvl3pPr>
            <a:lvl4pPr indent="-298450" lvl="3" marL="1828800" rtl="0">
              <a:spcBef>
                <a:spcPts val="0"/>
              </a:spcBef>
              <a:spcAft>
                <a:spcPts val="0"/>
              </a:spcAft>
              <a:buClr>
                <a:schemeClr val="lt1"/>
              </a:buClr>
              <a:buSzPts val="1100"/>
              <a:buChar char="●"/>
              <a:defRPr sz="1100">
                <a:solidFill>
                  <a:schemeClr val="lt1"/>
                </a:solidFill>
              </a:defRPr>
            </a:lvl4pPr>
            <a:lvl5pPr indent="-298450" lvl="4" marL="2286000" rtl="0">
              <a:spcBef>
                <a:spcPts val="0"/>
              </a:spcBef>
              <a:spcAft>
                <a:spcPts val="0"/>
              </a:spcAft>
              <a:buClr>
                <a:schemeClr val="lt1"/>
              </a:buClr>
              <a:buSzPts val="1100"/>
              <a:buChar char="○"/>
              <a:defRPr sz="1100">
                <a:solidFill>
                  <a:schemeClr val="lt1"/>
                </a:solidFill>
              </a:defRPr>
            </a:lvl5pPr>
            <a:lvl6pPr indent="-298450" lvl="5" marL="2743200" rtl="0">
              <a:spcBef>
                <a:spcPts val="0"/>
              </a:spcBef>
              <a:spcAft>
                <a:spcPts val="0"/>
              </a:spcAft>
              <a:buClr>
                <a:schemeClr val="lt1"/>
              </a:buClr>
              <a:buSzPts val="1100"/>
              <a:buChar char="■"/>
              <a:defRPr sz="1100">
                <a:solidFill>
                  <a:schemeClr val="lt1"/>
                </a:solidFill>
              </a:defRPr>
            </a:lvl6pPr>
            <a:lvl7pPr indent="-298450" lvl="6" marL="3200400" rtl="0">
              <a:spcBef>
                <a:spcPts val="0"/>
              </a:spcBef>
              <a:spcAft>
                <a:spcPts val="0"/>
              </a:spcAft>
              <a:buClr>
                <a:schemeClr val="lt1"/>
              </a:buClr>
              <a:buSzPts val="1100"/>
              <a:buChar char="●"/>
              <a:defRPr sz="1100">
                <a:solidFill>
                  <a:schemeClr val="lt1"/>
                </a:solidFill>
              </a:defRPr>
            </a:lvl7pPr>
            <a:lvl8pPr indent="-298450" lvl="7" marL="3657600" rtl="0">
              <a:spcBef>
                <a:spcPts val="0"/>
              </a:spcBef>
              <a:spcAft>
                <a:spcPts val="0"/>
              </a:spcAft>
              <a:buClr>
                <a:schemeClr val="lt1"/>
              </a:buClr>
              <a:buSzPts val="1100"/>
              <a:buChar char="○"/>
              <a:defRPr sz="1100">
                <a:solidFill>
                  <a:schemeClr val="lt1"/>
                </a:solidFill>
              </a:defRPr>
            </a:lvl8pPr>
            <a:lvl9pPr indent="-298450" lvl="8" marL="4114800" rtl="0">
              <a:spcBef>
                <a:spcPts val="0"/>
              </a:spcBef>
              <a:spcAft>
                <a:spcPts val="0"/>
              </a:spcAft>
              <a:buClr>
                <a:schemeClr val="lt1"/>
              </a:buClr>
              <a:buSzPts val="1100"/>
              <a:buChar char="■"/>
              <a:defRPr sz="1100">
                <a:solidFill>
                  <a:schemeClr val="lt1"/>
                </a:solidFill>
              </a:defRPr>
            </a:lvl9pPr>
          </a:lstStyle>
          <a:p/>
        </p:txBody>
      </p:sp>
      <p:sp>
        <p:nvSpPr>
          <p:cNvPr id="1928" name="Google Shape;1928;p128"/>
          <p:cNvSpPr txBox="1"/>
          <p:nvPr>
            <p:ph idx="5" type="body"/>
          </p:nvPr>
        </p:nvSpPr>
        <p:spPr>
          <a:xfrm>
            <a:off x="676500" y="1929375"/>
            <a:ext cx="1947900" cy="642300"/>
          </a:xfrm>
          <a:prstGeom prst="rect">
            <a:avLst/>
          </a:prstGeom>
          <a:solidFill>
            <a:srgbClr val="4DA2D3"/>
          </a:solidFill>
          <a:ln cap="flat" cmpd="sng" w="19050">
            <a:solidFill>
              <a:schemeClr val="lt1"/>
            </a:solidFill>
            <a:prstDash val="solid"/>
            <a:round/>
            <a:headEnd len="sm" w="sm" type="none"/>
            <a:tailEnd len="sm" w="sm" type="none"/>
          </a:ln>
        </p:spPr>
        <p:txBody>
          <a:bodyPr anchorCtr="0" anchor="t" bIns="137150" lIns="137150" spcFirstLastPara="1" rIns="137150" wrap="square" tIns="137150">
            <a:noAutofit/>
          </a:bodyPr>
          <a:lstStyle>
            <a:lvl1pPr indent="-298450" lvl="0" marL="457200" rtl="0">
              <a:spcBef>
                <a:spcPts val="0"/>
              </a:spcBef>
              <a:spcAft>
                <a:spcPts val="0"/>
              </a:spcAft>
              <a:buClr>
                <a:schemeClr val="lt1"/>
              </a:buClr>
              <a:buSzPts val="1100"/>
              <a:buChar char="●"/>
              <a:defRPr b="1" sz="1100">
                <a:solidFill>
                  <a:schemeClr val="lt1"/>
                </a:solidFill>
              </a:defRPr>
            </a:lvl1pPr>
            <a:lvl2pPr indent="-298450" lvl="1" marL="914400" rtl="0">
              <a:spcBef>
                <a:spcPts val="0"/>
              </a:spcBef>
              <a:spcAft>
                <a:spcPts val="0"/>
              </a:spcAft>
              <a:buClr>
                <a:schemeClr val="lt1"/>
              </a:buClr>
              <a:buSzPts val="1100"/>
              <a:buChar char="○"/>
              <a:defRPr b="1" sz="1100">
                <a:solidFill>
                  <a:schemeClr val="lt1"/>
                </a:solidFill>
              </a:defRPr>
            </a:lvl2pPr>
            <a:lvl3pPr indent="-298450" lvl="2" marL="1371600" rtl="0">
              <a:spcBef>
                <a:spcPts val="0"/>
              </a:spcBef>
              <a:spcAft>
                <a:spcPts val="0"/>
              </a:spcAft>
              <a:buClr>
                <a:schemeClr val="lt1"/>
              </a:buClr>
              <a:buSzPts val="1100"/>
              <a:buChar char="■"/>
              <a:defRPr b="1" sz="1100">
                <a:solidFill>
                  <a:schemeClr val="lt1"/>
                </a:solidFill>
              </a:defRPr>
            </a:lvl3pPr>
            <a:lvl4pPr indent="-298450" lvl="3" marL="1828800" rtl="0">
              <a:spcBef>
                <a:spcPts val="0"/>
              </a:spcBef>
              <a:spcAft>
                <a:spcPts val="0"/>
              </a:spcAft>
              <a:buClr>
                <a:schemeClr val="lt1"/>
              </a:buClr>
              <a:buSzPts val="1100"/>
              <a:buChar char="●"/>
              <a:defRPr b="1" sz="1100">
                <a:solidFill>
                  <a:schemeClr val="lt1"/>
                </a:solidFill>
              </a:defRPr>
            </a:lvl4pPr>
            <a:lvl5pPr indent="-298450" lvl="4" marL="2286000" rtl="0">
              <a:spcBef>
                <a:spcPts val="0"/>
              </a:spcBef>
              <a:spcAft>
                <a:spcPts val="0"/>
              </a:spcAft>
              <a:buClr>
                <a:schemeClr val="lt1"/>
              </a:buClr>
              <a:buSzPts val="1100"/>
              <a:buChar char="○"/>
              <a:defRPr b="1" sz="1100">
                <a:solidFill>
                  <a:schemeClr val="lt1"/>
                </a:solidFill>
              </a:defRPr>
            </a:lvl5pPr>
            <a:lvl6pPr indent="-298450" lvl="5" marL="2743200" rtl="0">
              <a:spcBef>
                <a:spcPts val="0"/>
              </a:spcBef>
              <a:spcAft>
                <a:spcPts val="0"/>
              </a:spcAft>
              <a:buClr>
                <a:schemeClr val="lt1"/>
              </a:buClr>
              <a:buSzPts val="1100"/>
              <a:buChar char="■"/>
              <a:defRPr b="1" sz="1100">
                <a:solidFill>
                  <a:schemeClr val="lt1"/>
                </a:solidFill>
              </a:defRPr>
            </a:lvl6pPr>
            <a:lvl7pPr indent="-298450" lvl="6" marL="3200400" rtl="0">
              <a:spcBef>
                <a:spcPts val="0"/>
              </a:spcBef>
              <a:spcAft>
                <a:spcPts val="0"/>
              </a:spcAft>
              <a:buClr>
                <a:schemeClr val="lt1"/>
              </a:buClr>
              <a:buSzPts val="1100"/>
              <a:buChar char="●"/>
              <a:defRPr b="1" sz="1100">
                <a:solidFill>
                  <a:schemeClr val="lt1"/>
                </a:solidFill>
              </a:defRPr>
            </a:lvl7pPr>
            <a:lvl8pPr indent="-298450" lvl="7" marL="3657600" rtl="0">
              <a:spcBef>
                <a:spcPts val="0"/>
              </a:spcBef>
              <a:spcAft>
                <a:spcPts val="0"/>
              </a:spcAft>
              <a:buClr>
                <a:schemeClr val="lt1"/>
              </a:buClr>
              <a:buSzPts val="1100"/>
              <a:buChar char="○"/>
              <a:defRPr b="1" sz="1100">
                <a:solidFill>
                  <a:schemeClr val="lt1"/>
                </a:solidFill>
              </a:defRPr>
            </a:lvl8pPr>
            <a:lvl9pPr indent="-298450" lvl="8" marL="4114800" rtl="0">
              <a:spcBef>
                <a:spcPts val="0"/>
              </a:spcBef>
              <a:spcAft>
                <a:spcPts val="0"/>
              </a:spcAft>
              <a:buClr>
                <a:schemeClr val="lt1"/>
              </a:buClr>
              <a:buSzPts val="1100"/>
              <a:buChar char="■"/>
              <a:defRPr b="1" sz="1100">
                <a:solidFill>
                  <a:schemeClr val="lt1"/>
                </a:solidFill>
              </a:defRPr>
            </a:lvl9pPr>
          </a:lstStyle>
          <a:p/>
        </p:txBody>
      </p:sp>
      <p:sp>
        <p:nvSpPr>
          <p:cNvPr id="1929" name="Google Shape;1929;p128"/>
          <p:cNvSpPr txBox="1"/>
          <p:nvPr>
            <p:ph idx="6" type="body"/>
          </p:nvPr>
        </p:nvSpPr>
        <p:spPr>
          <a:xfrm>
            <a:off x="2624325" y="1929375"/>
            <a:ext cx="1947900" cy="642300"/>
          </a:xfrm>
          <a:prstGeom prst="rect">
            <a:avLst/>
          </a:prstGeom>
          <a:solidFill>
            <a:srgbClr val="4DA2D3"/>
          </a:solidFill>
          <a:ln cap="flat" cmpd="sng" w="19050">
            <a:solidFill>
              <a:schemeClr val="lt1"/>
            </a:solidFill>
            <a:prstDash val="solid"/>
            <a:round/>
            <a:headEnd len="sm" w="sm" type="none"/>
            <a:tailEnd len="sm" w="sm" type="none"/>
          </a:ln>
        </p:spPr>
        <p:txBody>
          <a:bodyPr anchorCtr="0" anchor="t" bIns="137150" lIns="137150" spcFirstLastPara="1" rIns="137150" wrap="square" tIns="137150">
            <a:noAutofit/>
          </a:bodyPr>
          <a:lstStyle>
            <a:lvl1pPr indent="-298450" lvl="0" marL="457200" rtl="0">
              <a:spcBef>
                <a:spcPts val="0"/>
              </a:spcBef>
              <a:spcAft>
                <a:spcPts val="0"/>
              </a:spcAft>
              <a:buClr>
                <a:schemeClr val="lt1"/>
              </a:buClr>
              <a:buSzPts val="1100"/>
              <a:buChar char="●"/>
              <a:defRPr b="1" sz="1100">
                <a:solidFill>
                  <a:schemeClr val="lt1"/>
                </a:solidFill>
              </a:defRPr>
            </a:lvl1pPr>
            <a:lvl2pPr indent="-298450" lvl="1" marL="914400" rtl="0">
              <a:spcBef>
                <a:spcPts val="0"/>
              </a:spcBef>
              <a:spcAft>
                <a:spcPts val="0"/>
              </a:spcAft>
              <a:buClr>
                <a:schemeClr val="lt1"/>
              </a:buClr>
              <a:buSzPts val="1100"/>
              <a:buChar char="○"/>
              <a:defRPr b="1" sz="1100">
                <a:solidFill>
                  <a:schemeClr val="lt1"/>
                </a:solidFill>
              </a:defRPr>
            </a:lvl2pPr>
            <a:lvl3pPr indent="-298450" lvl="2" marL="1371600" rtl="0">
              <a:spcBef>
                <a:spcPts val="0"/>
              </a:spcBef>
              <a:spcAft>
                <a:spcPts val="0"/>
              </a:spcAft>
              <a:buClr>
                <a:schemeClr val="lt1"/>
              </a:buClr>
              <a:buSzPts val="1100"/>
              <a:buChar char="■"/>
              <a:defRPr b="1" sz="1100">
                <a:solidFill>
                  <a:schemeClr val="lt1"/>
                </a:solidFill>
              </a:defRPr>
            </a:lvl3pPr>
            <a:lvl4pPr indent="-298450" lvl="3" marL="1828800" rtl="0">
              <a:spcBef>
                <a:spcPts val="0"/>
              </a:spcBef>
              <a:spcAft>
                <a:spcPts val="0"/>
              </a:spcAft>
              <a:buClr>
                <a:schemeClr val="lt1"/>
              </a:buClr>
              <a:buSzPts val="1100"/>
              <a:buChar char="●"/>
              <a:defRPr b="1" sz="1100">
                <a:solidFill>
                  <a:schemeClr val="lt1"/>
                </a:solidFill>
              </a:defRPr>
            </a:lvl4pPr>
            <a:lvl5pPr indent="-298450" lvl="4" marL="2286000" rtl="0">
              <a:spcBef>
                <a:spcPts val="0"/>
              </a:spcBef>
              <a:spcAft>
                <a:spcPts val="0"/>
              </a:spcAft>
              <a:buClr>
                <a:schemeClr val="lt1"/>
              </a:buClr>
              <a:buSzPts val="1100"/>
              <a:buChar char="○"/>
              <a:defRPr b="1" sz="1100">
                <a:solidFill>
                  <a:schemeClr val="lt1"/>
                </a:solidFill>
              </a:defRPr>
            </a:lvl5pPr>
            <a:lvl6pPr indent="-298450" lvl="5" marL="2743200" rtl="0">
              <a:spcBef>
                <a:spcPts val="0"/>
              </a:spcBef>
              <a:spcAft>
                <a:spcPts val="0"/>
              </a:spcAft>
              <a:buClr>
                <a:schemeClr val="lt1"/>
              </a:buClr>
              <a:buSzPts val="1100"/>
              <a:buChar char="■"/>
              <a:defRPr b="1" sz="1100">
                <a:solidFill>
                  <a:schemeClr val="lt1"/>
                </a:solidFill>
              </a:defRPr>
            </a:lvl6pPr>
            <a:lvl7pPr indent="-298450" lvl="6" marL="3200400" rtl="0">
              <a:spcBef>
                <a:spcPts val="0"/>
              </a:spcBef>
              <a:spcAft>
                <a:spcPts val="0"/>
              </a:spcAft>
              <a:buClr>
                <a:schemeClr val="lt1"/>
              </a:buClr>
              <a:buSzPts val="1100"/>
              <a:buChar char="●"/>
              <a:defRPr b="1" sz="1100">
                <a:solidFill>
                  <a:schemeClr val="lt1"/>
                </a:solidFill>
              </a:defRPr>
            </a:lvl7pPr>
            <a:lvl8pPr indent="-298450" lvl="7" marL="3657600" rtl="0">
              <a:spcBef>
                <a:spcPts val="0"/>
              </a:spcBef>
              <a:spcAft>
                <a:spcPts val="0"/>
              </a:spcAft>
              <a:buClr>
                <a:schemeClr val="lt1"/>
              </a:buClr>
              <a:buSzPts val="1100"/>
              <a:buChar char="○"/>
              <a:defRPr b="1" sz="1100">
                <a:solidFill>
                  <a:schemeClr val="lt1"/>
                </a:solidFill>
              </a:defRPr>
            </a:lvl8pPr>
            <a:lvl9pPr indent="-298450" lvl="8" marL="4114800" rtl="0">
              <a:spcBef>
                <a:spcPts val="0"/>
              </a:spcBef>
              <a:spcAft>
                <a:spcPts val="0"/>
              </a:spcAft>
              <a:buClr>
                <a:schemeClr val="lt1"/>
              </a:buClr>
              <a:buSzPts val="1100"/>
              <a:buChar char="■"/>
              <a:defRPr b="1" sz="1100">
                <a:solidFill>
                  <a:schemeClr val="lt1"/>
                </a:solidFill>
              </a:defRPr>
            </a:lvl9pPr>
          </a:lstStyle>
          <a:p/>
        </p:txBody>
      </p:sp>
      <p:sp>
        <p:nvSpPr>
          <p:cNvPr id="1930" name="Google Shape;1930;p128"/>
          <p:cNvSpPr txBox="1"/>
          <p:nvPr>
            <p:ph idx="7" type="body"/>
          </p:nvPr>
        </p:nvSpPr>
        <p:spPr>
          <a:xfrm>
            <a:off x="4572000" y="1929375"/>
            <a:ext cx="1947900" cy="642300"/>
          </a:xfrm>
          <a:prstGeom prst="rect">
            <a:avLst/>
          </a:prstGeom>
          <a:solidFill>
            <a:srgbClr val="4DA2D3"/>
          </a:solidFill>
          <a:ln cap="flat" cmpd="sng" w="19050">
            <a:solidFill>
              <a:schemeClr val="lt1"/>
            </a:solidFill>
            <a:prstDash val="solid"/>
            <a:round/>
            <a:headEnd len="sm" w="sm" type="none"/>
            <a:tailEnd len="sm" w="sm" type="none"/>
          </a:ln>
        </p:spPr>
        <p:txBody>
          <a:bodyPr anchorCtr="0" anchor="t" bIns="137150" lIns="137150" spcFirstLastPara="1" rIns="137150" wrap="square" tIns="137150">
            <a:noAutofit/>
          </a:bodyPr>
          <a:lstStyle>
            <a:lvl1pPr indent="-298450" lvl="0" marL="457200" rtl="0">
              <a:spcBef>
                <a:spcPts val="0"/>
              </a:spcBef>
              <a:spcAft>
                <a:spcPts val="0"/>
              </a:spcAft>
              <a:buClr>
                <a:schemeClr val="lt1"/>
              </a:buClr>
              <a:buSzPts val="1100"/>
              <a:buChar char="●"/>
              <a:defRPr b="1" sz="1100">
                <a:solidFill>
                  <a:schemeClr val="lt1"/>
                </a:solidFill>
              </a:defRPr>
            </a:lvl1pPr>
            <a:lvl2pPr indent="-298450" lvl="1" marL="914400" rtl="0">
              <a:spcBef>
                <a:spcPts val="0"/>
              </a:spcBef>
              <a:spcAft>
                <a:spcPts val="0"/>
              </a:spcAft>
              <a:buClr>
                <a:schemeClr val="lt1"/>
              </a:buClr>
              <a:buSzPts val="1100"/>
              <a:buChar char="○"/>
              <a:defRPr b="1" sz="1100">
                <a:solidFill>
                  <a:schemeClr val="lt1"/>
                </a:solidFill>
              </a:defRPr>
            </a:lvl2pPr>
            <a:lvl3pPr indent="-298450" lvl="2" marL="1371600" rtl="0">
              <a:spcBef>
                <a:spcPts val="0"/>
              </a:spcBef>
              <a:spcAft>
                <a:spcPts val="0"/>
              </a:spcAft>
              <a:buClr>
                <a:schemeClr val="lt1"/>
              </a:buClr>
              <a:buSzPts val="1100"/>
              <a:buChar char="■"/>
              <a:defRPr b="1" sz="1100">
                <a:solidFill>
                  <a:schemeClr val="lt1"/>
                </a:solidFill>
              </a:defRPr>
            </a:lvl3pPr>
            <a:lvl4pPr indent="-298450" lvl="3" marL="1828800" rtl="0">
              <a:spcBef>
                <a:spcPts val="0"/>
              </a:spcBef>
              <a:spcAft>
                <a:spcPts val="0"/>
              </a:spcAft>
              <a:buClr>
                <a:schemeClr val="lt1"/>
              </a:buClr>
              <a:buSzPts val="1100"/>
              <a:buChar char="●"/>
              <a:defRPr b="1" sz="1100">
                <a:solidFill>
                  <a:schemeClr val="lt1"/>
                </a:solidFill>
              </a:defRPr>
            </a:lvl4pPr>
            <a:lvl5pPr indent="-298450" lvl="4" marL="2286000" rtl="0">
              <a:spcBef>
                <a:spcPts val="0"/>
              </a:spcBef>
              <a:spcAft>
                <a:spcPts val="0"/>
              </a:spcAft>
              <a:buClr>
                <a:schemeClr val="lt1"/>
              </a:buClr>
              <a:buSzPts val="1100"/>
              <a:buChar char="○"/>
              <a:defRPr b="1" sz="1100">
                <a:solidFill>
                  <a:schemeClr val="lt1"/>
                </a:solidFill>
              </a:defRPr>
            </a:lvl5pPr>
            <a:lvl6pPr indent="-298450" lvl="5" marL="2743200" rtl="0">
              <a:spcBef>
                <a:spcPts val="0"/>
              </a:spcBef>
              <a:spcAft>
                <a:spcPts val="0"/>
              </a:spcAft>
              <a:buClr>
                <a:schemeClr val="lt1"/>
              </a:buClr>
              <a:buSzPts val="1100"/>
              <a:buChar char="■"/>
              <a:defRPr b="1" sz="1100">
                <a:solidFill>
                  <a:schemeClr val="lt1"/>
                </a:solidFill>
              </a:defRPr>
            </a:lvl6pPr>
            <a:lvl7pPr indent="-298450" lvl="6" marL="3200400" rtl="0">
              <a:spcBef>
                <a:spcPts val="0"/>
              </a:spcBef>
              <a:spcAft>
                <a:spcPts val="0"/>
              </a:spcAft>
              <a:buClr>
                <a:schemeClr val="lt1"/>
              </a:buClr>
              <a:buSzPts val="1100"/>
              <a:buChar char="●"/>
              <a:defRPr b="1" sz="1100">
                <a:solidFill>
                  <a:schemeClr val="lt1"/>
                </a:solidFill>
              </a:defRPr>
            </a:lvl7pPr>
            <a:lvl8pPr indent="-298450" lvl="7" marL="3657600" rtl="0">
              <a:spcBef>
                <a:spcPts val="0"/>
              </a:spcBef>
              <a:spcAft>
                <a:spcPts val="0"/>
              </a:spcAft>
              <a:buClr>
                <a:schemeClr val="lt1"/>
              </a:buClr>
              <a:buSzPts val="1100"/>
              <a:buChar char="○"/>
              <a:defRPr b="1" sz="1100">
                <a:solidFill>
                  <a:schemeClr val="lt1"/>
                </a:solidFill>
              </a:defRPr>
            </a:lvl8pPr>
            <a:lvl9pPr indent="-298450" lvl="8" marL="4114800" rtl="0">
              <a:spcBef>
                <a:spcPts val="0"/>
              </a:spcBef>
              <a:spcAft>
                <a:spcPts val="0"/>
              </a:spcAft>
              <a:buClr>
                <a:schemeClr val="lt1"/>
              </a:buClr>
              <a:buSzPts val="1100"/>
              <a:buChar char="■"/>
              <a:defRPr b="1" sz="1100">
                <a:solidFill>
                  <a:schemeClr val="lt1"/>
                </a:solidFill>
              </a:defRPr>
            </a:lvl9pPr>
          </a:lstStyle>
          <a:p/>
        </p:txBody>
      </p:sp>
      <p:sp>
        <p:nvSpPr>
          <p:cNvPr id="1931" name="Google Shape;1931;p128"/>
          <p:cNvSpPr txBox="1"/>
          <p:nvPr>
            <p:ph idx="8" type="body"/>
          </p:nvPr>
        </p:nvSpPr>
        <p:spPr>
          <a:xfrm>
            <a:off x="676500" y="2567250"/>
            <a:ext cx="1947900" cy="642300"/>
          </a:xfrm>
          <a:prstGeom prst="rect">
            <a:avLst/>
          </a:prstGeom>
          <a:solidFill>
            <a:srgbClr val="217CBB"/>
          </a:solidFill>
          <a:ln cap="flat" cmpd="sng" w="19050">
            <a:solidFill>
              <a:schemeClr val="lt1"/>
            </a:solidFill>
            <a:prstDash val="solid"/>
            <a:round/>
            <a:headEnd len="sm" w="sm" type="none"/>
            <a:tailEnd len="sm" w="sm" type="none"/>
          </a:ln>
        </p:spPr>
        <p:txBody>
          <a:bodyPr anchorCtr="0" anchor="t" bIns="137150" lIns="137150" spcFirstLastPara="1" rIns="137150" wrap="square" tIns="137150">
            <a:noAutofit/>
          </a:bodyPr>
          <a:lstStyle>
            <a:lvl1pPr indent="-298450" lvl="0" marL="457200" rtl="0">
              <a:spcBef>
                <a:spcPts val="0"/>
              </a:spcBef>
              <a:spcAft>
                <a:spcPts val="0"/>
              </a:spcAft>
              <a:buClr>
                <a:schemeClr val="lt1"/>
              </a:buClr>
              <a:buSzPts val="1100"/>
              <a:buChar char="●"/>
              <a:defRPr b="1" sz="1100">
                <a:solidFill>
                  <a:schemeClr val="lt1"/>
                </a:solidFill>
              </a:defRPr>
            </a:lvl1pPr>
            <a:lvl2pPr indent="-298450" lvl="1" marL="914400" rtl="0">
              <a:spcBef>
                <a:spcPts val="0"/>
              </a:spcBef>
              <a:spcAft>
                <a:spcPts val="0"/>
              </a:spcAft>
              <a:buClr>
                <a:schemeClr val="lt1"/>
              </a:buClr>
              <a:buSzPts val="1100"/>
              <a:buChar char="○"/>
              <a:defRPr b="1" sz="1100">
                <a:solidFill>
                  <a:schemeClr val="lt1"/>
                </a:solidFill>
              </a:defRPr>
            </a:lvl2pPr>
            <a:lvl3pPr indent="-298450" lvl="2" marL="1371600" rtl="0">
              <a:spcBef>
                <a:spcPts val="0"/>
              </a:spcBef>
              <a:spcAft>
                <a:spcPts val="0"/>
              </a:spcAft>
              <a:buClr>
                <a:schemeClr val="lt1"/>
              </a:buClr>
              <a:buSzPts val="1100"/>
              <a:buChar char="■"/>
              <a:defRPr b="1" sz="1100">
                <a:solidFill>
                  <a:schemeClr val="lt1"/>
                </a:solidFill>
              </a:defRPr>
            </a:lvl3pPr>
            <a:lvl4pPr indent="-298450" lvl="3" marL="1828800" rtl="0">
              <a:spcBef>
                <a:spcPts val="0"/>
              </a:spcBef>
              <a:spcAft>
                <a:spcPts val="0"/>
              </a:spcAft>
              <a:buClr>
                <a:schemeClr val="lt1"/>
              </a:buClr>
              <a:buSzPts val="1100"/>
              <a:buChar char="●"/>
              <a:defRPr b="1" sz="1100">
                <a:solidFill>
                  <a:schemeClr val="lt1"/>
                </a:solidFill>
              </a:defRPr>
            </a:lvl4pPr>
            <a:lvl5pPr indent="-298450" lvl="4" marL="2286000" rtl="0">
              <a:spcBef>
                <a:spcPts val="0"/>
              </a:spcBef>
              <a:spcAft>
                <a:spcPts val="0"/>
              </a:spcAft>
              <a:buClr>
                <a:schemeClr val="lt1"/>
              </a:buClr>
              <a:buSzPts val="1100"/>
              <a:buChar char="○"/>
              <a:defRPr b="1" sz="1100">
                <a:solidFill>
                  <a:schemeClr val="lt1"/>
                </a:solidFill>
              </a:defRPr>
            </a:lvl5pPr>
            <a:lvl6pPr indent="-298450" lvl="5" marL="2743200" rtl="0">
              <a:spcBef>
                <a:spcPts val="0"/>
              </a:spcBef>
              <a:spcAft>
                <a:spcPts val="0"/>
              </a:spcAft>
              <a:buClr>
                <a:schemeClr val="lt1"/>
              </a:buClr>
              <a:buSzPts val="1100"/>
              <a:buChar char="■"/>
              <a:defRPr b="1" sz="1100">
                <a:solidFill>
                  <a:schemeClr val="lt1"/>
                </a:solidFill>
              </a:defRPr>
            </a:lvl6pPr>
            <a:lvl7pPr indent="-298450" lvl="6" marL="3200400" rtl="0">
              <a:spcBef>
                <a:spcPts val="0"/>
              </a:spcBef>
              <a:spcAft>
                <a:spcPts val="0"/>
              </a:spcAft>
              <a:buClr>
                <a:schemeClr val="lt1"/>
              </a:buClr>
              <a:buSzPts val="1100"/>
              <a:buChar char="●"/>
              <a:defRPr b="1" sz="1100">
                <a:solidFill>
                  <a:schemeClr val="lt1"/>
                </a:solidFill>
              </a:defRPr>
            </a:lvl7pPr>
            <a:lvl8pPr indent="-298450" lvl="7" marL="3657600" rtl="0">
              <a:spcBef>
                <a:spcPts val="0"/>
              </a:spcBef>
              <a:spcAft>
                <a:spcPts val="0"/>
              </a:spcAft>
              <a:buClr>
                <a:schemeClr val="lt1"/>
              </a:buClr>
              <a:buSzPts val="1100"/>
              <a:buChar char="○"/>
              <a:defRPr b="1" sz="1100">
                <a:solidFill>
                  <a:schemeClr val="lt1"/>
                </a:solidFill>
              </a:defRPr>
            </a:lvl8pPr>
            <a:lvl9pPr indent="-298450" lvl="8" marL="4114800" rtl="0">
              <a:spcBef>
                <a:spcPts val="0"/>
              </a:spcBef>
              <a:spcAft>
                <a:spcPts val="0"/>
              </a:spcAft>
              <a:buClr>
                <a:schemeClr val="lt1"/>
              </a:buClr>
              <a:buSzPts val="1100"/>
              <a:buChar char="■"/>
              <a:defRPr b="1" sz="1100">
                <a:solidFill>
                  <a:schemeClr val="lt1"/>
                </a:solidFill>
              </a:defRPr>
            </a:lvl9pPr>
          </a:lstStyle>
          <a:p/>
        </p:txBody>
      </p:sp>
      <p:sp>
        <p:nvSpPr>
          <p:cNvPr id="1932" name="Google Shape;1932;p128"/>
          <p:cNvSpPr txBox="1"/>
          <p:nvPr>
            <p:ph idx="9" type="body"/>
          </p:nvPr>
        </p:nvSpPr>
        <p:spPr>
          <a:xfrm>
            <a:off x="2624325" y="2567250"/>
            <a:ext cx="1947900" cy="642300"/>
          </a:xfrm>
          <a:prstGeom prst="rect">
            <a:avLst/>
          </a:prstGeom>
          <a:solidFill>
            <a:srgbClr val="217CBB"/>
          </a:solidFill>
          <a:ln cap="flat" cmpd="sng" w="19050">
            <a:solidFill>
              <a:schemeClr val="lt1"/>
            </a:solidFill>
            <a:prstDash val="solid"/>
            <a:round/>
            <a:headEnd len="sm" w="sm" type="none"/>
            <a:tailEnd len="sm" w="sm" type="none"/>
          </a:ln>
        </p:spPr>
        <p:txBody>
          <a:bodyPr anchorCtr="0" anchor="t" bIns="137150" lIns="137150" spcFirstLastPara="1" rIns="137150" wrap="square" tIns="137150">
            <a:noAutofit/>
          </a:bodyPr>
          <a:lstStyle>
            <a:lvl1pPr indent="-298450" lvl="0" marL="457200" rtl="0">
              <a:spcBef>
                <a:spcPts val="0"/>
              </a:spcBef>
              <a:spcAft>
                <a:spcPts val="0"/>
              </a:spcAft>
              <a:buClr>
                <a:schemeClr val="lt1"/>
              </a:buClr>
              <a:buSzPts val="1100"/>
              <a:buChar char="●"/>
              <a:defRPr sz="1100">
                <a:solidFill>
                  <a:schemeClr val="lt1"/>
                </a:solidFill>
              </a:defRPr>
            </a:lvl1pPr>
            <a:lvl2pPr indent="-298450" lvl="1" marL="914400" rtl="0">
              <a:spcBef>
                <a:spcPts val="0"/>
              </a:spcBef>
              <a:spcAft>
                <a:spcPts val="0"/>
              </a:spcAft>
              <a:buClr>
                <a:schemeClr val="lt1"/>
              </a:buClr>
              <a:buSzPts val="1100"/>
              <a:buChar char="○"/>
              <a:defRPr sz="1100">
                <a:solidFill>
                  <a:schemeClr val="lt1"/>
                </a:solidFill>
              </a:defRPr>
            </a:lvl2pPr>
            <a:lvl3pPr indent="-298450" lvl="2" marL="1371600" rtl="0">
              <a:spcBef>
                <a:spcPts val="0"/>
              </a:spcBef>
              <a:spcAft>
                <a:spcPts val="0"/>
              </a:spcAft>
              <a:buClr>
                <a:schemeClr val="lt1"/>
              </a:buClr>
              <a:buSzPts val="1100"/>
              <a:buChar char="■"/>
              <a:defRPr sz="1100">
                <a:solidFill>
                  <a:schemeClr val="lt1"/>
                </a:solidFill>
              </a:defRPr>
            </a:lvl3pPr>
            <a:lvl4pPr indent="-298450" lvl="3" marL="1828800" rtl="0">
              <a:spcBef>
                <a:spcPts val="0"/>
              </a:spcBef>
              <a:spcAft>
                <a:spcPts val="0"/>
              </a:spcAft>
              <a:buClr>
                <a:schemeClr val="lt1"/>
              </a:buClr>
              <a:buSzPts val="1100"/>
              <a:buChar char="●"/>
              <a:defRPr sz="1100">
                <a:solidFill>
                  <a:schemeClr val="lt1"/>
                </a:solidFill>
              </a:defRPr>
            </a:lvl4pPr>
            <a:lvl5pPr indent="-298450" lvl="4" marL="2286000" rtl="0">
              <a:spcBef>
                <a:spcPts val="0"/>
              </a:spcBef>
              <a:spcAft>
                <a:spcPts val="0"/>
              </a:spcAft>
              <a:buClr>
                <a:schemeClr val="lt1"/>
              </a:buClr>
              <a:buSzPts val="1100"/>
              <a:buChar char="○"/>
              <a:defRPr sz="1100">
                <a:solidFill>
                  <a:schemeClr val="lt1"/>
                </a:solidFill>
              </a:defRPr>
            </a:lvl5pPr>
            <a:lvl6pPr indent="-298450" lvl="5" marL="2743200" rtl="0">
              <a:spcBef>
                <a:spcPts val="0"/>
              </a:spcBef>
              <a:spcAft>
                <a:spcPts val="0"/>
              </a:spcAft>
              <a:buClr>
                <a:schemeClr val="lt1"/>
              </a:buClr>
              <a:buSzPts val="1100"/>
              <a:buChar char="■"/>
              <a:defRPr sz="1100">
                <a:solidFill>
                  <a:schemeClr val="lt1"/>
                </a:solidFill>
              </a:defRPr>
            </a:lvl6pPr>
            <a:lvl7pPr indent="-298450" lvl="6" marL="3200400" rtl="0">
              <a:spcBef>
                <a:spcPts val="0"/>
              </a:spcBef>
              <a:spcAft>
                <a:spcPts val="0"/>
              </a:spcAft>
              <a:buClr>
                <a:schemeClr val="lt1"/>
              </a:buClr>
              <a:buSzPts val="1100"/>
              <a:buChar char="●"/>
              <a:defRPr sz="1100">
                <a:solidFill>
                  <a:schemeClr val="lt1"/>
                </a:solidFill>
              </a:defRPr>
            </a:lvl7pPr>
            <a:lvl8pPr indent="-298450" lvl="7" marL="3657600" rtl="0">
              <a:spcBef>
                <a:spcPts val="0"/>
              </a:spcBef>
              <a:spcAft>
                <a:spcPts val="0"/>
              </a:spcAft>
              <a:buClr>
                <a:schemeClr val="lt1"/>
              </a:buClr>
              <a:buSzPts val="1100"/>
              <a:buChar char="○"/>
              <a:defRPr sz="1100">
                <a:solidFill>
                  <a:schemeClr val="lt1"/>
                </a:solidFill>
              </a:defRPr>
            </a:lvl8pPr>
            <a:lvl9pPr indent="-298450" lvl="8" marL="4114800" rtl="0">
              <a:spcBef>
                <a:spcPts val="0"/>
              </a:spcBef>
              <a:spcAft>
                <a:spcPts val="0"/>
              </a:spcAft>
              <a:buClr>
                <a:schemeClr val="lt1"/>
              </a:buClr>
              <a:buSzPts val="1100"/>
              <a:buChar char="■"/>
              <a:defRPr sz="1100">
                <a:solidFill>
                  <a:schemeClr val="lt1"/>
                </a:solidFill>
              </a:defRPr>
            </a:lvl9pPr>
          </a:lstStyle>
          <a:p/>
        </p:txBody>
      </p:sp>
      <p:sp>
        <p:nvSpPr>
          <p:cNvPr id="1933" name="Google Shape;1933;p128"/>
          <p:cNvSpPr txBox="1"/>
          <p:nvPr>
            <p:ph idx="13" type="body"/>
          </p:nvPr>
        </p:nvSpPr>
        <p:spPr>
          <a:xfrm>
            <a:off x="4572000" y="2567250"/>
            <a:ext cx="1947900" cy="642300"/>
          </a:xfrm>
          <a:prstGeom prst="rect">
            <a:avLst/>
          </a:prstGeom>
          <a:solidFill>
            <a:srgbClr val="217CBB"/>
          </a:solidFill>
          <a:ln cap="flat" cmpd="sng" w="19050">
            <a:solidFill>
              <a:schemeClr val="lt1"/>
            </a:solidFill>
            <a:prstDash val="solid"/>
            <a:round/>
            <a:headEnd len="sm" w="sm" type="none"/>
            <a:tailEnd len="sm" w="sm" type="none"/>
          </a:ln>
        </p:spPr>
        <p:txBody>
          <a:bodyPr anchorCtr="0" anchor="t" bIns="137150" lIns="137150" spcFirstLastPara="1" rIns="137150" wrap="square" tIns="137150">
            <a:noAutofit/>
          </a:bodyPr>
          <a:lstStyle>
            <a:lvl1pPr indent="-298450" lvl="0" marL="457200" rtl="0">
              <a:spcBef>
                <a:spcPts val="0"/>
              </a:spcBef>
              <a:spcAft>
                <a:spcPts val="0"/>
              </a:spcAft>
              <a:buClr>
                <a:schemeClr val="lt1"/>
              </a:buClr>
              <a:buSzPts val="1100"/>
              <a:buChar char="●"/>
              <a:defRPr sz="1100">
                <a:solidFill>
                  <a:schemeClr val="lt1"/>
                </a:solidFill>
              </a:defRPr>
            </a:lvl1pPr>
            <a:lvl2pPr indent="-298450" lvl="1" marL="914400" rtl="0">
              <a:spcBef>
                <a:spcPts val="0"/>
              </a:spcBef>
              <a:spcAft>
                <a:spcPts val="0"/>
              </a:spcAft>
              <a:buClr>
                <a:schemeClr val="lt1"/>
              </a:buClr>
              <a:buSzPts val="1100"/>
              <a:buChar char="○"/>
              <a:defRPr sz="1100">
                <a:solidFill>
                  <a:schemeClr val="lt1"/>
                </a:solidFill>
              </a:defRPr>
            </a:lvl2pPr>
            <a:lvl3pPr indent="-298450" lvl="2" marL="1371600" rtl="0">
              <a:spcBef>
                <a:spcPts val="0"/>
              </a:spcBef>
              <a:spcAft>
                <a:spcPts val="0"/>
              </a:spcAft>
              <a:buClr>
                <a:schemeClr val="lt1"/>
              </a:buClr>
              <a:buSzPts val="1100"/>
              <a:buChar char="■"/>
              <a:defRPr sz="1100">
                <a:solidFill>
                  <a:schemeClr val="lt1"/>
                </a:solidFill>
              </a:defRPr>
            </a:lvl3pPr>
            <a:lvl4pPr indent="-298450" lvl="3" marL="1828800" rtl="0">
              <a:spcBef>
                <a:spcPts val="0"/>
              </a:spcBef>
              <a:spcAft>
                <a:spcPts val="0"/>
              </a:spcAft>
              <a:buClr>
                <a:schemeClr val="lt1"/>
              </a:buClr>
              <a:buSzPts val="1100"/>
              <a:buChar char="●"/>
              <a:defRPr sz="1100">
                <a:solidFill>
                  <a:schemeClr val="lt1"/>
                </a:solidFill>
              </a:defRPr>
            </a:lvl4pPr>
            <a:lvl5pPr indent="-298450" lvl="4" marL="2286000" rtl="0">
              <a:spcBef>
                <a:spcPts val="0"/>
              </a:spcBef>
              <a:spcAft>
                <a:spcPts val="0"/>
              </a:spcAft>
              <a:buClr>
                <a:schemeClr val="lt1"/>
              </a:buClr>
              <a:buSzPts val="1100"/>
              <a:buChar char="○"/>
              <a:defRPr sz="1100">
                <a:solidFill>
                  <a:schemeClr val="lt1"/>
                </a:solidFill>
              </a:defRPr>
            </a:lvl5pPr>
            <a:lvl6pPr indent="-298450" lvl="5" marL="2743200" rtl="0">
              <a:spcBef>
                <a:spcPts val="0"/>
              </a:spcBef>
              <a:spcAft>
                <a:spcPts val="0"/>
              </a:spcAft>
              <a:buClr>
                <a:schemeClr val="lt1"/>
              </a:buClr>
              <a:buSzPts val="1100"/>
              <a:buChar char="■"/>
              <a:defRPr sz="1100">
                <a:solidFill>
                  <a:schemeClr val="lt1"/>
                </a:solidFill>
              </a:defRPr>
            </a:lvl6pPr>
            <a:lvl7pPr indent="-298450" lvl="6" marL="3200400" rtl="0">
              <a:spcBef>
                <a:spcPts val="0"/>
              </a:spcBef>
              <a:spcAft>
                <a:spcPts val="0"/>
              </a:spcAft>
              <a:buClr>
                <a:schemeClr val="lt1"/>
              </a:buClr>
              <a:buSzPts val="1100"/>
              <a:buChar char="●"/>
              <a:defRPr sz="1100">
                <a:solidFill>
                  <a:schemeClr val="lt1"/>
                </a:solidFill>
              </a:defRPr>
            </a:lvl7pPr>
            <a:lvl8pPr indent="-298450" lvl="7" marL="3657600" rtl="0">
              <a:spcBef>
                <a:spcPts val="0"/>
              </a:spcBef>
              <a:spcAft>
                <a:spcPts val="0"/>
              </a:spcAft>
              <a:buClr>
                <a:schemeClr val="lt1"/>
              </a:buClr>
              <a:buSzPts val="1100"/>
              <a:buChar char="○"/>
              <a:defRPr sz="1100">
                <a:solidFill>
                  <a:schemeClr val="lt1"/>
                </a:solidFill>
              </a:defRPr>
            </a:lvl8pPr>
            <a:lvl9pPr indent="-298450" lvl="8" marL="4114800" rtl="0">
              <a:spcBef>
                <a:spcPts val="0"/>
              </a:spcBef>
              <a:spcAft>
                <a:spcPts val="0"/>
              </a:spcAft>
              <a:buClr>
                <a:schemeClr val="lt1"/>
              </a:buClr>
              <a:buSzPts val="1100"/>
              <a:buChar char="■"/>
              <a:defRPr sz="1100">
                <a:solidFill>
                  <a:schemeClr val="lt1"/>
                </a:solidFill>
              </a:defRPr>
            </a:lvl9pPr>
          </a:lstStyle>
          <a:p/>
        </p:txBody>
      </p:sp>
      <p:sp>
        <p:nvSpPr>
          <p:cNvPr id="1934" name="Google Shape;1934;p128"/>
          <p:cNvSpPr txBox="1"/>
          <p:nvPr>
            <p:ph idx="14" type="body"/>
          </p:nvPr>
        </p:nvSpPr>
        <p:spPr>
          <a:xfrm>
            <a:off x="676500" y="3209939"/>
            <a:ext cx="1947900" cy="642300"/>
          </a:xfrm>
          <a:prstGeom prst="rect">
            <a:avLst/>
          </a:prstGeom>
          <a:solidFill>
            <a:srgbClr val="4DA2D3"/>
          </a:solidFill>
          <a:ln cap="flat" cmpd="sng" w="19050">
            <a:solidFill>
              <a:schemeClr val="lt1"/>
            </a:solidFill>
            <a:prstDash val="solid"/>
            <a:round/>
            <a:headEnd len="sm" w="sm" type="none"/>
            <a:tailEnd len="sm" w="sm" type="none"/>
          </a:ln>
        </p:spPr>
        <p:txBody>
          <a:bodyPr anchorCtr="0" anchor="t" bIns="137150" lIns="137150" spcFirstLastPara="1" rIns="137150" wrap="square" tIns="137150">
            <a:noAutofit/>
          </a:bodyPr>
          <a:lstStyle>
            <a:lvl1pPr indent="-298450" lvl="0" marL="457200" rtl="0">
              <a:spcBef>
                <a:spcPts val="0"/>
              </a:spcBef>
              <a:spcAft>
                <a:spcPts val="0"/>
              </a:spcAft>
              <a:buClr>
                <a:schemeClr val="lt1"/>
              </a:buClr>
              <a:buSzPts val="1100"/>
              <a:buChar char="●"/>
              <a:defRPr b="1" sz="1100">
                <a:solidFill>
                  <a:schemeClr val="lt1"/>
                </a:solidFill>
              </a:defRPr>
            </a:lvl1pPr>
            <a:lvl2pPr indent="-298450" lvl="1" marL="914400" rtl="0">
              <a:spcBef>
                <a:spcPts val="0"/>
              </a:spcBef>
              <a:spcAft>
                <a:spcPts val="0"/>
              </a:spcAft>
              <a:buClr>
                <a:schemeClr val="lt1"/>
              </a:buClr>
              <a:buSzPts val="1100"/>
              <a:buChar char="○"/>
              <a:defRPr b="1" sz="1100">
                <a:solidFill>
                  <a:schemeClr val="lt1"/>
                </a:solidFill>
              </a:defRPr>
            </a:lvl2pPr>
            <a:lvl3pPr indent="-298450" lvl="2" marL="1371600" rtl="0">
              <a:spcBef>
                <a:spcPts val="0"/>
              </a:spcBef>
              <a:spcAft>
                <a:spcPts val="0"/>
              </a:spcAft>
              <a:buClr>
                <a:schemeClr val="lt1"/>
              </a:buClr>
              <a:buSzPts val="1100"/>
              <a:buChar char="■"/>
              <a:defRPr b="1" sz="1100">
                <a:solidFill>
                  <a:schemeClr val="lt1"/>
                </a:solidFill>
              </a:defRPr>
            </a:lvl3pPr>
            <a:lvl4pPr indent="-298450" lvl="3" marL="1828800" rtl="0">
              <a:spcBef>
                <a:spcPts val="0"/>
              </a:spcBef>
              <a:spcAft>
                <a:spcPts val="0"/>
              </a:spcAft>
              <a:buClr>
                <a:schemeClr val="lt1"/>
              </a:buClr>
              <a:buSzPts val="1100"/>
              <a:buChar char="●"/>
              <a:defRPr b="1" sz="1100">
                <a:solidFill>
                  <a:schemeClr val="lt1"/>
                </a:solidFill>
              </a:defRPr>
            </a:lvl4pPr>
            <a:lvl5pPr indent="-298450" lvl="4" marL="2286000" rtl="0">
              <a:spcBef>
                <a:spcPts val="0"/>
              </a:spcBef>
              <a:spcAft>
                <a:spcPts val="0"/>
              </a:spcAft>
              <a:buClr>
                <a:schemeClr val="lt1"/>
              </a:buClr>
              <a:buSzPts val="1100"/>
              <a:buChar char="○"/>
              <a:defRPr b="1" sz="1100">
                <a:solidFill>
                  <a:schemeClr val="lt1"/>
                </a:solidFill>
              </a:defRPr>
            </a:lvl5pPr>
            <a:lvl6pPr indent="-298450" lvl="5" marL="2743200" rtl="0">
              <a:spcBef>
                <a:spcPts val="0"/>
              </a:spcBef>
              <a:spcAft>
                <a:spcPts val="0"/>
              </a:spcAft>
              <a:buClr>
                <a:schemeClr val="lt1"/>
              </a:buClr>
              <a:buSzPts val="1100"/>
              <a:buChar char="■"/>
              <a:defRPr b="1" sz="1100">
                <a:solidFill>
                  <a:schemeClr val="lt1"/>
                </a:solidFill>
              </a:defRPr>
            </a:lvl6pPr>
            <a:lvl7pPr indent="-298450" lvl="6" marL="3200400" rtl="0">
              <a:spcBef>
                <a:spcPts val="0"/>
              </a:spcBef>
              <a:spcAft>
                <a:spcPts val="0"/>
              </a:spcAft>
              <a:buClr>
                <a:schemeClr val="lt1"/>
              </a:buClr>
              <a:buSzPts val="1100"/>
              <a:buChar char="●"/>
              <a:defRPr b="1" sz="1100">
                <a:solidFill>
                  <a:schemeClr val="lt1"/>
                </a:solidFill>
              </a:defRPr>
            </a:lvl7pPr>
            <a:lvl8pPr indent="-298450" lvl="7" marL="3657600" rtl="0">
              <a:spcBef>
                <a:spcPts val="0"/>
              </a:spcBef>
              <a:spcAft>
                <a:spcPts val="0"/>
              </a:spcAft>
              <a:buClr>
                <a:schemeClr val="lt1"/>
              </a:buClr>
              <a:buSzPts val="1100"/>
              <a:buChar char="○"/>
              <a:defRPr b="1" sz="1100">
                <a:solidFill>
                  <a:schemeClr val="lt1"/>
                </a:solidFill>
              </a:defRPr>
            </a:lvl8pPr>
            <a:lvl9pPr indent="-298450" lvl="8" marL="4114800" rtl="0">
              <a:spcBef>
                <a:spcPts val="0"/>
              </a:spcBef>
              <a:spcAft>
                <a:spcPts val="0"/>
              </a:spcAft>
              <a:buClr>
                <a:schemeClr val="lt1"/>
              </a:buClr>
              <a:buSzPts val="1100"/>
              <a:buChar char="■"/>
              <a:defRPr b="1" sz="1100">
                <a:solidFill>
                  <a:schemeClr val="lt1"/>
                </a:solidFill>
              </a:defRPr>
            </a:lvl9pPr>
          </a:lstStyle>
          <a:p/>
        </p:txBody>
      </p:sp>
      <p:sp>
        <p:nvSpPr>
          <p:cNvPr id="1935" name="Google Shape;1935;p128"/>
          <p:cNvSpPr txBox="1"/>
          <p:nvPr>
            <p:ph idx="15" type="body"/>
          </p:nvPr>
        </p:nvSpPr>
        <p:spPr>
          <a:xfrm>
            <a:off x="2624325" y="3209939"/>
            <a:ext cx="1947900" cy="642300"/>
          </a:xfrm>
          <a:prstGeom prst="rect">
            <a:avLst/>
          </a:prstGeom>
          <a:solidFill>
            <a:srgbClr val="4DA2D3"/>
          </a:solidFill>
          <a:ln cap="flat" cmpd="sng" w="19050">
            <a:solidFill>
              <a:schemeClr val="lt1"/>
            </a:solidFill>
            <a:prstDash val="solid"/>
            <a:round/>
            <a:headEnd len="sm" w="sm" type="none"/>
            <a:tailEnd len="sm" w="sm" type="none"/>
          </a:ln>
        </p:spPr>
        <p:txBody>
          <a:bodyPr anchorCtr="0" anchor="t" bIns="137150" lIns="137150" spcFirstLastPara="1" rIns="137150" wrap="square" tIns="137150">
            <a:noAutofit/>
          </a:bodyPr>
          <a:lstStyle>
            <a:lvl1pPr indent="-298450" lvl="0" marL="457200" rtl="0">
              <a:spcBef>
                <a:spcPts val="0"/>
              </a:spcBef>
              <a:spcAft>
                <a:spcPts val="0"/>
              </a:spcAft>
              <a:buClr>
                <a:schemeClr val="lt1"/>
              </a:buClr>
              <a:buSzPts val="1100"/>
              <a:buChar char="●"/>
              <a:defRPr sz="1100">
                <a:solidFill>
                  <a:schemeClr val="lt1"/>
                </a:solidFill>
              </a:defRPr>
            </a:lvl1pPr>
            <a:lvl2pPr indent="-298450" lvl="1" marL="914400" rtl="0">
              <a:spcBef>
                <a:spcPts val="0"/>
              </a:spcBef>
              <a:spcAft>
                <a:spcPts val="0"/>
              </a:spcAft>
              <a:buClr>
                <a:schemeClr val="lt1"/>
              </a:buClr>
              <a:buSzPts val="1100"/>
              <a:buChar char="○"/>
              <a:defRPr sz="1100">
                <a:solidFill>
                  <a:schemeClr val="lt1"/>
                </a:solidFill>
              </a:defRPr>
            </a:lvl2pPr>
            <a:lvl3pPr indent="-298450" lvl="2" marL="1371600" rtl="0">
              <a:spcBef>
                <a:spcPts val="0"/>
              </a:spcBef>
              <a:spcAft>
                <a:spcPts val="0"/>
              </a:spcAft>
              <a:buClr>
                <a:schemeClr val="lt1"/>
              </a:buClr>
              <a:buSzPts val="1100"/>
              <a:buChar char="■"/>
              <a:defRPr sz="1100">
                <a:solidFill>
                  <a:schemeClr val="lt1"/>
                </a:solidFill>
              </a:defRPr>
            </a:lvl3pPr>
            <a:lvl4pPr indent="-298450" lvl="3" marL="1828800" rtl="0">
              <a:spcBef>
                <a:spcPts val="0"/>
              </a:spcBef>
              <a:spcAft>
                <a:spcPts val="0"/>
              </a:spcAft>
              <a:buClr>
                <a:schemeClr val="lt1"/>
              </a:buClr>
              <a:buSzPts val="1100"/>
              <a:buChar char="●"/>
              <a:defRPr sz="1100">
                <a:solidFill>
                  <a:schemeClr val="lt1"/>
                </a:solidFill>
              </a:defRPr>
            </a:lvl4pPr>
            <a:lvl5pPr indent="-298450" lvl="4" marL="2286000" rtl="0">
              <a:spcBef>
                <a:spcPts val="0"/>
              </a:spcBef>
              <a:spcAft>
                <a:spcPts val="0"/>
              </a:spcAft>
              <a:buClr>
                <a:schemeClr val="lt1"/>
              </a:buClr>
              <a:buSzPts val="1100"/>
              <a:buChar char="○"/>
              <a:defRPr sz="1100">
                <a:solidFill>
                  <a:schemeClr val="lt1"/>
                </a:solidFill>
              </a:defRPr>
            </a:lvl5pPr>
            <a:lvl6pPr indent="-298450" lvl="5" marL="2743200" rtl="0">
              <a:spcBef>
                <a:spcPts val="0"/>
              </a:spcBef>
              <a:spcAft>
                <a:spcPts val="0"/>
              </a:spcAft>
              <a:buClr>
                <a:schemeClr val="lt1"/>
              </a:buClr>
              <a:buSzPts val="1100"/>
              <a:buChar char="■"/>
              <a:defRPr sz="1100">
                <a:solidFill>
                  <a:schemeClr val="lt1"/>
                </a:solidFill>
              </a:defRPr>
            </a:lvl6pPr>
            <a:lvl7pPr indent="-298450" lvl="6" marL="3200400" rtl="0">
              <a:spcBef>
                <a:spcPts val="0"/>
              </a:spcBef>
              <a:spcAft>
                <a:spcPts val="0"/>
              </a:spcAft>
              <a:buClr>
                <a:schemeClr val="lt1"/>
              </a:buClr>
              <a:buSzPts val="1100"/>
              <a:buChar char="●"/>
              <a:defRPr sz="1100">
                <a:solidFill>
                  <a:schemeClr val="lt1"/>
                </a:solidFill>
              </a:defRPr>
            </a:lvl7pPr>
            <a:lvl8pPr indent="-298450" lvl="7" marL="3657600" rtl="0">
              <a:spcBef>
                <a:spcPts val="0"/>
              </a:spcBef>
              <a:spcAft>
                <a:spcPts val="0"/>
              </a:spcAft>
              <a:buClr>
                <a:schemeClr val="lt1"/>
              </a:buClr>
              <a:buSzPts val="1100"/>
              <a:buChar char="○"/>
              <a:defRPr sz="1100">
                <a:solidFill>
                  <a:schemeClr val="lt1"/>
                </a:solidFill>
              </a:defRPr>
            </a:lvl8pPr>
            <a:lvl9pPr indent="-298450" lvl="8" marL="4114800" rtl="0">
              <a:spcBef>
                <a:spcPts val="0"/>
              </a:spcBef>
              <a:spcAft>
                <a:spcPts val="0"/>
              </a:spcAft>
              <a:buClr>
                <a:schemeClr val="lt1"/>
              </a:buClr>
              <a:buSzPts val="1100"/>
              <a:buChar char="■"/>
              <a:defRPr sz="1100">
                <a:solidFill>
                  <a:schemeClr val="lt1"/>
                </a:solidFill>
              </a:defRPr>
            </a:lvl9pPr>
          </a:lstStyle>
          <a:p/>
        </p:txBody>
      </p:sp>
      <p:sp>
        <p:nvSpPr>
          <p:cNvPr id="1936" name="Google Shape;1936;p128"/>
          <p:cNvSpPr txBox="1"/>
          <p:nvPr>
            <p:ph idx="16" type="body"/>
          </p:nvPr>
        </p:nvSpPr>
        <p:spPr>
          <a:xfrm>
            <a:off x="4572000" y="3209939"/>
            <a:ext cx="1947900" cy="642300"/>
          </a:xfrm>
          <a:prstGeom prst="rect">
            <a:avLst/>
          </a:prstGeom>
          <a:solidFill>
            <a:srgbClr val="4DA2D3"/>
          </a:solidFill>
          <a:ln cap="flat" cmpd="sng" w="19050">
            <a:solidFill>
              <a:schemeClr val="lt1"/>
            </a:solidFill>
            <a:prstDash val="solid"/>
            <a:round/>
            <a:headEnd len="sm" w="sm" type="none"/>
            <a:tailEnd len="sm" w="sm" type="none"/>
          </a:ln>
        </p:spPr>
        <p:txBody>
          <a:bodyPr anchorCtr="0" anchor="t" bIns="137150" lIns="137150" spcFirstLastPara="1" rIns="137150" wrap="square" tIns="137150">
            <a:noAutofit/>
          </a:bodyPr>
          <a:lstStyle>
            <a:lvl1pPr indent="-298450" lvl="0" marL="457200" rtl="0">
              <a:spcBef>
                <a:spcPts val="0"/>
              </a:spcBef>
              <a:spcAft>
                <a:spcPts val="0"/>
              </a:spcAft>
              <a:buClr>
                <a:schemeClr val="lt1"/>
              </a:buClr>
              <a:buSzPts val="1100"/>
              <a:buChar char="●"/>
              <a:defRPr sz="1100">
                <a:solidFill>
                  <a:schemeClr val="lt1"/>
                </a:solidFill>
              </a:defRPr>
            </a:lvl1pPr>
            <a:lvl2pPr indent="-298450" lvl="1" marL="914400" rtl="0">
              <a:spcBef>
                <a:spcPts val="0"/>
              </a:spcBef>
              <a:spcAft>
                <a:spcPts val="0"/>
              </a:spcAft>
              <a:buClr>
                <a:schemeClr val="lt1"/>
              </a:buClr>
              <a:buSzPts val="1100"/>
              <a:buChar char="○"/>
              <a:defRPr sz="1100">
                <a:solidFill>
                  <a:schemeClr val="lt1"/>
                </a:solidFill>
              </a:defRPr>
            </a:lvl2pPr>
            <a:lvl3pPr indent="-298450" lvl="2" marL="1371600" rtl="0">
              <a:spcBef>
                <a:spcPts val="0"/>
              </a:spcBef>
              <a:spcAft>
                <a:spcPts val="0"/>
              </a:spcAft>
              <a:buClr>
                <a:schemeClr val="lt1"/>
              </a:buClr>
              <a:buSzPts val="1100"/>
              <a:buChar char="■"/>
              <a:defRPr sz="1100">
                <a:solidFill>
                  <a:schemeClr val="lt1"/>
                </a:solidFill>
              </a:defRPr>
            </a:lvl3pPr>
            <a:lvl4pPr indent="-298450" lvl="3" marL="1828800" rtl="0">
              <a:spcBef>
                <a:spcPts val="0"/>
              </a:spcBef>
              <a:spcAft>
                <a:spcPts val="0"/>
              </a:spcAft>
              <a:buClr>
                <a:schemeClr val="lt1"/>
              </a:buClr>
              <a:buSzPts val="1100"/>
              <a:buChar char="●"/>
              <a:defRPr sz="1100">
                <a:solidFill>
                  <a:schemeClr val="lt1"/>
                </a:solidFill>
              </a:defRPr>
            </a:lvl4pPr>
            <a:lvl5pPr indent="-298450" lvl="4" marL="2286000" rtl="0">
              <a:spcBef>
                <a:spcPts val="0"/>
              </a:spcBef>
              <a:spcAft>
                <a:spcPts val="0"/>
              </a:spcAft>
              <a:buClr>
                <a:schemeClr val="lt1"/>
              </a:buClr>
              <a:buSzPts val="1100"/>
              <a:buChar char="○"/>
              <a:defRPr sz="1100">
                <a:solidFill>
                  <a:schemeClr val="lt1"/>
                </a:solidFill>
              </a:defRPr>
            </a:lvl5pPr>
            <a:lvl6pPr indent="-298450" lvl="5" marL="2743200" rtl="0">
              <a:spcBef>
                <a:spcPts val="0"/>
              </a:spcBef>
              <a:spcAft>
                <a:spcPts val="0"/>
              </a:spcAft>
              <a:buClr>
                <a:schemeClr val="lt1"/>
              </a:buClr>
              <a:buSzPts val="1100"/>
              <a:buChar char="■"/>
              <a:defRPr sz="1100">
                <a:solidFill>
                  <a:schemeClr val="lt1"/>
                </a:solidFill>
              </a:defRPr>
            </a:lvl6pPr>
            <a:lvl7pPr indent="-298450" lvl="6" marL="3200400" rtl="0">
              <a:spcBef>
                <a:spcPts val="0"/>
              </a:spcBef>
              <a:spcAft>
                <a:spcPts val="0"/>
              </a:spcAft>
              <a:buClr>
                <a:schemeClr val="lt1"/>
              </a:buClr>
              <a:buSzPts val="1100"/>
              <a:buChar char="●"/>
              <a:defRPr sz="1100">
                <a:solidFill>
                  <a:schemeClr val="lt1"/>
                </a:solidFill>
              </a:defRPr>
            </a:lvl7pPr>
            <a:lvl8pPr indent="-298450" lvl="7" marL="3657600" rtl="0">
              <a:spcBef>
                <a:spcPts val="0"/>
              </a:spcBef>
              <a:spcAft>
                <a:spcPts val="0"/>
              </a:spcAft>
              <a:buClr>
                <a:schemeClr val="lt1"/>
              </a:buClr>
              <a:buSzPts val="1100"/>
              <a:buChar char="○"/>
              <a:defRPr sz="1100">
                <a:solidFill>
                  <a:schemeClr val="lt1"/>
                </a:solidFill>
              </a:defRPr>
            </a:lvl8pPr>
            <a:lvl9pPr indent="-298450" lvl="8" marL="4114800" rtl="0">
              <a:spcBef>
                <a:spcPts val="0"/>
              </a:spcBef>
              <a:spcAft>
                <a:spcPts val="0"/>
              </a:spcAft>
              <a:buClr>
                <a:schemeClr val="lt1"/>
              </a:buClr>
              <a:buSzPts val="1100"/>
              <a:buChar char="■"/>
              <a:defRPr sz="1100">
                <a:solidFill>
                  <a:schemeClr val="lt1"/>
                </a:solidFill>
              </a:defRPr>
            </a:lvl9pPr>
          </a:lstStyle>
          <a:p/>
        </p:txBody>
      </p:sp>
      <p:sp>
        <p:nvSpPr>
          <p:cNvPr id="1937" name="Google Shape;1937;p128"/>
          <p:cNvSpPr txBox="1"/>
          <p:nvPr>
            <p:ph idx="17" type="body"/>
          </p:nvPr>
        </p:nvSpPr>
        <p:spPr>
          <a:xfrm>
            <a:off x="676500" y="3849625"/>
            <a:ext cx="1947900" cy="642300"/>
          </a:xfrm>
          <a:prstGeom prst="rect">
            <a:avLst/>
          </a:prstGeom>
          <a:solidFill>
            <a:srgbClr val="217CBB"/>
          </a:solidFill>
          <a:ln cap="flat" cmpd="sng" w="19050">
            <a:solidFill>
              <a:schemeClr val="lt1"/>
            </a:solidFill>
            <a:prstDash val="solid"/>
            <a:round/>
            <a:headEnd len="sm" w="sm" type="none"/>
            <a:tailEnd len="sm" w="sm" type="none"/>
          </a:ln>
        </p:spPr>
        <p:txBody>
          <a:bodyPr anchorCtr="0" anchor="t" bIns="137150" lIns="137150" spcFirstLastPara="1" rIns="137150" wrap="square" tIns="137150">
            <a:noAutofit/>
          </a:bodyPr>
          <a:lstStyle>
            <a:lvl1pPr indent="-298450" lvl="0" marL="457200" rtl="0">
              <a:spcBef>
                <a:spcPts val="0"/>
              </a:spcBef>
              <a:spcAft>
                <a:spcPts val="0"/>
              </a:spcAft>
              <a:buClr>
                <a:schemeClr val="lt1"/>
              </a:buClr>
              <a:buSzPts val="1100"/>
              <a:buChar char="●"/>
              <a:defRPr b="1" sz="1100">
                <a:solidFill>
                  <a:schemeClr val="lt1"/>
                </a:solidFill>
              </a:defRPr>
            </a:lvl1pPr>
            <a:lvl2pPr indent="-298450" lvl="1" marL="914400" rtl="0">
              <a:spcBef>
                <a:spcPts val="0"/>
              </a:spcBef>
              <a:spcAft>
                <a:spcPts val="0"/>
              </a:spcAft>
              <a:buClr>
                <a:schemeClr val="lt1"/>
              </a:buClr>
              <a:buSzPts val="1100"/>
              <a:buChar char="○"/>
              <a:defRPr b="1" sz="1100">
                <a:solidFill>
                  <a:schemeClr val="lt1"/>
                </a:solidFill>
              </a:defRPr>
            </a:lvl2pPr>
            <a:lvl3pPr indent="-298450" lvl="2" marL="1371600" rtl="0">
              <a:spcBef>
                <a:spcPts val="0"/>
              </a:spcBef>
              <a:spcAft>
                <a:spcPts val="0"/>
              </a:spcAft>
              <a:buClr>
                <a:schemeClr val="lt1"/>
              </a:buClr>
              <a:buSzPts val="1100"/>
              <a:buChar char="■"/>
              <a:defRPr b="1" sz="1100">
                <a:solidFill>
                  <a:schemeClr val="lt1"/>
                </a:solidFill>
              </a:defRPr>
            </a:lvl3pPr>
            <a:lvl4pPr indent="-298450" lvl="3" marL="1828800" rtl="0">
              <a:spcBef>
                <a:spcPts val="0"/>
              </a:spcBef>
              <a:spcAft>
                <a:spcPts val="0"/>
              </a:spcAft>
              <a:buClr>
                <a:schemeClr val="lt1"/>
              </a:buClr>
              <a:buSzPts val="1100"/>
              <a:buChar char="●"/>
              <a:defRPr b="1" sz="1100">
                <a:solidFill>
                  <a:schemeClr val="lt1"/>
                </a:solidFill>
              </a:defRPr>
            </a:lvl4pPr>
            <a:lvl5pPr indent="-298450" lvl="4" marL="2286000" rtl="0">
              <a:spcBef>
                <a:spcPts val="0"/>
              </a:spcBef>
              <a:spcAft>
                <a:spcPts val="0"/>
              </a:spcAft>
              <a:buClr>
                <a:schemeClr val="lt1"/>
              </a:buClr>
              <a:buSzPts val="1100"/>
              <a:buChar char="○"/>
              <a:defRPr b="1" sz="1100">
                <a:solidFill>
                  <a:schemeClr val="lt1"/>
                </a:solidFill>
              </a:defRPr>
            </a:lvl5pPr>
            <a:lvl6pPr indent="-298450" lvl="5" marL="2743200" rtl="0">
              <a:spcBef>
                <a:spcPts val="0"/>
              </a:spcBef>
              <a:spcAft>
                <a:spcPts val="0"/>
              </a:spcAft>
              <a:buClr>
                <a:schemeClr val="lt1"/>
              </a:buClr>
              <a:buSzPts val="1100"/>
              <a:buChar char="■"/>
              <a:defRPr b="1" sz="1100">
                <a:solidFill>
                  <a:schemeClr val="lt1"/>
                </a:solidFill>
              </a:defRPr>
            </a:lvl6pPr>
            <a:lvl7pPr indent="-298450" lvl="6" marL="3200400" rtl="0">
              <a:spcBef>
                <a:spcPts val="0"/>
              </a:spcBef>
              <a:spcAft>
                <a:spcPts val="0"/>
              </a:spcAft>
              <a:buClr>
                <a:schemeClr val="lt1"/>
              </a:buClr>
              <a:buSzPts val="1100"/>
              <a:buChar char="●"/>
              <a:defRPr b="1" sz="1100">
                <a:solidFill>
                  <a:schemeClr val="lt1"/>
                </a:solidFill>
              </a:defRPr>
            </a:lvl7pPr>
            <a:lvl8pPr indent="-298450" lvl="7" marL="3657600" rtl="0">
              <a:spcBef>
                <a:spcPts val="0"/>
              </a:spcBef>
              <a:spcAft>
                <a:spcPts val="0"/>
              </a:spcAft>
              <a:buClr>
                <a:schemeClr val="lt1"/>
              </a:buClr>
              <a:buSzPts val="1100"/>
              <a:buChar char="○"/>
              <a:defRPr b="1" sz="1100">
                <a:solidFill>
                  <a:schemeClr val="lt1"/>
                </a:solidFill>
              </a:defRPr>
            </a:lvl8pPr>
            <a:lvl9pPr indent="-298450" lvl="8" marL="4114800" rtl="0">
              <a:spcBef>
                <a:spcPts val="0"/>
              </a:spcBef>
              <a:spcAft>
                <a:spcPts val="0"/>
              </a:spcAft>
              <a:buClr>
                <a:schemeClr val="lt1"/>
              </a:buClr>
              <a:buSzPts val="1100"/>
              <a:buChar char="■"/>
              <a:defRPr b="1" sz="1100">
                <a:solidFill>
                  <a:schemeClr val="lt1"/>
                </a:solidFill>
              </a:defRPr>
            </a:lvl9pPr>
          </a:lstStyle>
          <a:p/>
        </p:txBody>
      </p:sp>
      <p:sp>
        <p:nvSpPr>
          <p:cNvPr id="1938" name="Google Shape;1938;p128"/>
          <p:cNvSpPr txBox="1"/>
          <p:nvPr>
            <p:ph idx="18" type="body"/>
          </p:nvPr>
        </p:nvSpPr>
        <p:spPr>
          <a:xfrm>
            <a:off x="2624325" y="3849625"/>
            <a:ext cx="1947900" cy="642300"/>
          </a:xfrm>
          <a:prstGeom prst="rect">
            <a:avLst/>
          </a:prstGeom>
          <a:solidFill>
            <a:srgbClr val="217CBB"/>
          </a:solidFill>
          <a:ln cap="flat" cmpd="sng" w="19050">
            <a:solidFill>
              <a:schemeClr val="lt1"/>
            </a:solidFill>
            <a:prstDash val="solid"/>
            <a:round/>
            <a:headEnd len="sm" w="sm" type="none"/>
            <a:tailEnd len="sm" w="sm" type="none"/>
          </a:ln>
        </p:spPr>
        <p:txBody>
          <a:bodyPr anchorCtr="0" anchor="t" bIns="137150" lIns="137150" spcFirstLastPara="1" rIns="137150" wrap="square" tIns="137150">
            <a:noAutofit/>
          </a:bodyPr>
          <a:lstStyle>
            <a:lvl1pPr indent="-298450" lvl="0" marL="457200" rtl="0">
              <a:spcBef>
                <a:spcPts val="0"/>
              </a:spcBef>
              <a:spcAft>
                <a:spcPts val="0"/>
              </a:spcAft>
              <a:buClr>
                <a:schemeClr val="lt1"/>
              </a:buClr>
              <a:buSzPts val="1100"/>
              <a:buChar char="●"/>
              <a:defRPr sz="1100">
                <a:solidFill>
                  <a:schemeClr val="lt1"/>
                </a:solidFill>
              </a:defRPr>
            </a:lvl1pPr>
            <a:lvl2pPr indent="-298450" lvl="1" marL="914400" rtl="0">
              <a:spcBef>
                <a:spcPts val="0"/>
              </a:spcBef>
              <a:spcAft>
                <a:spcPts val="0"/>
              </a:spcAft>
              <a:buClr>
                <a:schemeClr val="lt1"/>
              </a:buClr>
              <a:buSzPts val="1100"/>
              <a:buChar char="○"/>
              <a:defRPr sz="1100">
                <a:solidFill>
                  <a:schemeClr val="lt1"/>
                </a:solidFill>
              </a:defRPr>
            </a:lvl2pPr>
            <a:lvl3pPr indent="-298450" lvl="2" marL="1371600" rtl="0">
              <a:spcBef>
                <a:spcPts val="0"/>
              </a:spcBef>
              <a:spcAft>
                <a:spcPts val="0"/>
              </a:spcAft>
              <a:buClr>
                <a:schemeClr val="lt1"/>
              </a:buClr>
              <a:buSzPts val="1100"/>
              <a:buChar char="■"/>
              <a:defRPr sz="1100">
                <a:solidFill>
                  <a:schemeClr val="lt1"/>
                </a:solidFill>
              </a:defRPr>
            </a:lvl3pPr>
            <a:lvl4pPr indent="-298450" lvl="3" marL="1828800" rtl="0">
              <a:spcBef>
                <a:spcPts val="0"/>
              </a:spcBef>
              <a:spcAft>
                <a:spcPts val="0"/>
              </a:spcAft>
              <a:buClr>
                <a:schemeClr val="lt1"/>
              </a:buClr>
              <a:buSzPts val="1100"/>
              <a:buChar char="●"/>
              <a:defRPr sz="1100">
                <a:solidFill>
                  <a:schemeClr val="lt1"/>
                </a:solidFill>
              </a:defRPr>
            </a:lvl4pPr>
            <a:lvl5pPr indent="-298450" lvl="4" marL="2286000" rtl="0">
              <a:spcBef>
                <a:spcPts val="0"/>
              </a:spcBef>
              <a:spcAft>
                <a:spcPts val="0"/>
              </a:spcAft>
              <a:buClr>
                <a:schemeClr val="lt1"/>
              </a:buClr>
              <a:buSzPts val="1100"/>
              <a:buChar char="○"/>
              <a:defRPr sz="1100">
                <a:solidFill>
                  <a:schemeClr val="lt1"/>
                </a:solidFill>
              </a:defRPr>
            </a:lvl5pPr>
            <a:lvl6pPr indent="-298450" lvl="5" marL="2743200" rtl="0">
              <a:spcBef>
                <a:spcPts val="0"/>
              </a:spcBef>
              <a:spcAft>
                <a:spcPts val="0"/>
              </a:spcAft>
              <a:buClr>
                <a:schemeClr val="lt1"/>
              </a:buClr>
              <a:buSzPts val="1100"/>
              <a:buChar char="■"/>
              <a:defRPr sz="1100">
                <a:solidFill>
                  <a:schemeClr val="lt1"/>
                </a:solidFill>
              </a:defRPr>
            </a:lvl6pPr>
            <a:lvl7pPr indent="-298450" lvl="6" marL="3200400" rtl="0">
              <a:spcBef>
                <a:spcPts val="0"/>
              </a:spcBef>
              <a:spcAft>
                <a:spcPts val="0"/>
              </a:spcAft>
              <a:buClr>
                <a:schemeClr val="lt1"/>
              </a:buClr>
              <a:buSzPts val="1100"/>
              <a:buChar char="●"/>
              <a:defRPr sz="1100">
                <a:solidFill>
                  <a:schemeClr val="lt1"/>
                </a:solidFill>
              </a:defRPr>
            </a:lvl7pPr>
            <a:lvl8pPr indent="-298450" lvl="7" marL="3657600" rtl="0">
              <a:spcBef>
                <a:spcPts val="0"/>
              </a:spcBef>
              <a:spcAft>
                <a:spcPts val="0"/>
              </a:spcAft>
              <a:buClr>
                <a:schemeClr val="lt1"/>
              </a:buClr>
              <a:buSzPts val="1100"/>
              <a:buChar char="○"/>
              <a:defRPr sz="1100">
                <a:solidFill>
                  <a:schemeClr val="lt1"/>
                </a:solidFill>
              </a:defRPr>
            </a:lvl8pPr>
            <a:lvl9pPr indent="-298450" lvl="8" marL="4114800" rtl="0">
              <a:spcBef>
                <a:spcPts val="0"/>
              </a:spcBef>
              <a:spcAft>
                <a:spcPts val="0"/>
              </a:spcAft>
              <a:buClr>
                <a:schemeClr val="lt1"/>
              </a:buClr>
              <a:buSzPts val="1100"/>
              <a:buChar char="■"/>
              <a:defRPr sz="1100">
                <a:solidFill>
                  <a:schemeClr val="lt1"/>
                </a:solidFill>
              </a:defRPr>
            </a:lvl9pPr>
          </a:lstStyle>
          <a:p/>
        </p:txBody>
      </p:sp>
      <p:sp>
        <p:nvSpPr>
          <p:cNvPr id="1939" name="Google Shape;1939;p128"/>
          <p:cNvSpPr txBox="1"/>
          <p:nvPr>
            <p:ph idx="19" type="body"/>
          </p:nvPr>
        </p:nvSpPr>
        <p:spPr>
          <a:xfrm>
            <a:off x="4572000" y="3849625"/>
            <a:ext cx="1947900" cy="642300"/>
          </a:xfrm>
          <a:prstGeom prst="rect">
            <a:avLst/>
          </a:prstGeom>
          <a:solidFill>
            <a:srgbClr val="217CBB"/>
          </a:solidFill>
          <a:ln cap="flat" cmpd="sng" w="19050">
            <a:solidFill>
              <a:schemeClr val="lt1"/>
            </a:solidFill>
            <a:prstDash val="solid"/>
            <a:round/>
            <a:headEnd len="sm" w="sm" type="none"/>
            <a:tailEnd len="sm" w="sm" type="none"/>
          </a:ln>
        </p:spPr>
        <p:txBody>
          <a:bodyPr anchorCtr="0" anchor="t" bIns="137150" lIns="137150" spcFirstLastPara="1" rIns="137150" wrap="square" tIns="137150">
            <a:noAutofit/>
          </a:bodyPr>
          <a:lstStyle>
            <a:lvl1pPr indent="-298450" lvl="0" marL="457200" rtl="0">
              <a:spcBef>
                <a:spcPts val="0"/>
              </a:spcBef>
              <a:spcAft>
                <a:spcPts val="0"/>
              </a:spcAft>
              <a:buClr>
                <a:schemeClr val="lt1"/>
              </a:buClr>
              <a:buSzPts val="1100"/>
              <a:buChar char="●"/>
              <a:defRPr sz="1100">
                <a:solidFill>
                  <a:schemeClr val="lt1"/>
                </a:solidFill>
              </a:defRPr>
            </a:lvl1pPr>
            <a:lvl2pPr indent="-298450" lvl="1" marL="914400" rtl="0">
              <a:spcBef>
                <a:spcPts val="0"/>
              </a:spcBef>
              <a:spcAft>
                <a:spcPts val="0"/>
              </a:spcAft>
              <a:buClr>
                <a:schemeClr val="lt1"/>
              </a:buClr>
              <a:buSzPts val="1100"/>
              <a:buChar char="○"/>
              <a:defRPr sz="1100">
                <a:solidFill>
                  <a:schemeClr val="lt1"/>
                </a:solidFill>
              </a:defRPr>
            </a:lvl2pPr>
            <a:lvl3pPr indent="-298450" lvl="2" marL="1371600" rtl="0">
              <a:spcBef>
                <a:spcPts val="0"/>
              </a:spcBef>
              <a:spcAft>
                <a:spcPts val="0"/>
              </a:spcAft>
              <a:buClr>
                <a:schemeClr val="lt1"/>
              </a:buClr>
              <a:buSzPts val="1100"/>
              <a:buChar char="■"/>
              <a:defRPr sz="1100">
                <a:solidFill>
                  <a:schemeClr val="lt1"/>
                </a:solidFill>
              </a:defRPr>
            </a:lvl3pPr>
            <a:lvl4pPr indent="-298450" lvl="3" marL="1828800" rtl="0">
              <a:spcBef>
                <a:spcPts val="0"/>
              </a:spcBef>
              <a:spcAft>
                <a:spcPts val="0"/>
              </a:spcAft>
              <a:buClr>
                <a:schemeClr val="lt1"/>
              </a:buClr>
              <a:buSzPts val="1100"/>
              <a:buChar char="●"/>
              <a:defRPr sz="1100">
                <a:solidFill>
                  <a:schemeClr val="lt1"/>
                </a:solidFill>
              </a:defRPr>
            </a:lvl4pPr>
            <a:lvl5pPr indent="-298450" lvl="4" marL="2286000" rtl="0">
              <a:spcBef>
                <a:spcPts val="0"/>
              </a:spcBef>
              <a:spcAft>
                <a:spcPts val="0"/>
              </a:spcAft>
              <a:buClr>
                <a:schemeClr val="lt1"/>
              </a:buClr>
              <a:buSzPts val="1100"/>
              <a:buChar char="○"/>
              <a:defRPr sz="1100">
                <a:solidFill>
                  <a:schemeClr val="lt1"/>
                </a:solidFill>
              </a:defRPr>
            </a:lvl5pPr>
            <a:lvl6pPr indent="-298450" lvl="5" marL="2743200" rtl="0">
              <a:spcBef>
                <a:spcPts val="0"/>
              </a:spcBef>
              <a:spcAft>
                <a:spcPts val="0"/>
              </a:spcAft>
              <a:buClr>
                <a:schemeClr val="lt1"/>
              </a:buClr>
              <a:buSzPts val="1100"/>
              <a:buChar char="■"/>
              <a:defRPr sz="1100">
                <a:solidFill>
                  <a:schemeClr val="lt1"/>
                </a:solidFill>
              </a:defRPr>
            </a:lvl6pPr>
            <a:lvl7pPr indent="-298450" lvl="6" marL="3200400" rtl="0">
              <a:spcBef>
                <a:spcPts val="0"/>
              </a:spcBef>
              <a:spcAft>
                <a:spcPts val="0"/>
              </a:spcAft>
              <a:buClr>
                <a:schemeClr val="lt1"/>
              </a:buClr>
              <a:buSzPts val="1100"/>
              <a:buChar char="●"/>
              <a:defRPr sz="1100">
                <a:solidFill>
                  <a:schemeClr val="lt1"/>
                </a:solidFill>
              </a:defRPr>
            </a:lvl7pPr>
            <a:lvl8pPr indent="-298450" lvl="7" marL="3657600" rtl="0">
              <a:spcBef>
                <a:spcPts val="0"/>
              </a:spcBef>
              <a:spcAft>
                <a:spcPts val="0"/>
              </a:spcAft>
              <a:buClr>
                <a:schemeClr val="lt1"/>
              </a:buClr>
              <a:buSzPts val="1100"/>
              <a:buChar char="○"/>
              <a:defRPr sz="1100">
                <a:solidFill>
                  <a:schemeClr val="lt1"/>
                </a:solidFill>
              </a:defRPr>
            </a:lvl8pPr>
            <a:lvl9pPr indent="-298450" lvl="8" marL="4114800" rtl="0">
              <a:spcBef>
                <a:spcPts val="0"/>
              </a:spcBef>
              <a:spcAft>
                <a:spcPts val="0"/>
              </a:spcAft>
              <a:buClr>
                <a:schemeClr val="lt1"/>
              </a:buClr>
              <a:buSzPts val="1100"/>
              <a:buChar char="■"/>
              <a:defRPr sz="1100">
                <a:solidFill>
                  <a:schemeClr val="lt1"/>
                </a:solidFill>
              </a:defRPr>
            </a:lvl9pPr>
          </a:lstStyle>
          <a:p/>
        </p:txBody>
      </p:sp>
      <p:grpSp>
        <p:nvGrpSpPr>
          <p:cNvPr id="1940" name="Google Shape;1940;p128"/>
          <p:cNvGrpSpPr/>
          <p:nvPr/>
        </p:nvGrpSpPr>
        <p:grpSpPr>
          <a:xfrm>
            <a:off x="8648263" y="4659742"/>
            <a:ext cx="313719" cy="338062"/>
            <a:chOff x="3976677" y="2333625"/>
            <a:chExt cx="876309" cy="944307"/>
          </a:xfrm>
        </p:grpSpPr>
        <p:sp>
          <p:nvSpPr>
            <p:cNvPr id="1941" name="Google Shape;1941;p128"/>
            <p:cNvSpPr/>
            <p:nvPr/>
          </p:nvSpPr>
          <p:spPr>
            <a:xfrm>
              <a:off x="4035170" y="3055143"/>
              <a:ext cx="193738" cy="222789"/>
            </a:xfrm>
            <a:custGeom>
              <a:rect b="b" l="l" r="r" t="t"/>
              <a:pathLst>
                <a:path extrusionOk="0" h="222789" w="193738">
                  <a:moveTo>
                    <a:pt x="0" y="0"/>
                  </a:moveTo>
                  <a:lnTo>
                    <a:pt x="0" y="222790"/>
                  </a:lnTo>
                  <a:lnTo>
                    <a:pt x="193739" y="110966"/>
                  </a:lnTo>
                  <a:cubicBezTo>
                    <a:pt x="119253" y="94869"/>
                    <a:pt x="51626" y="56102"/>
                    <a:pt x="0" y="0"/>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942" name="Google Shape;1942;p128"/>
            <p:cNvSpPr/>
            <p:nvPr/>
          </p:nvSpPr>
          <p:spPr>
            <a:xfrm>
              <a:off x="4035170" y="2333625"/>
              <a:ext cx="192309" cy="221456"/>
            </a:xfrm>
            <a:custGeom>
              <a:rect b="b" l="l" r="r" t="t"/>
              <a:pathLst>
                <a:path extrusionOk="0" h="221456" w="192309">
                  <a:moveTo>
                    <a:pt x="192310" y="110871"/>
                  </a:moveTo>
                  <a:lnTo>
                    <a:pt x="0" y="0"/>
                  </a:lnTo>
                  <a:lnTo>
                    <a:pt x="0" y="221456"/>
                  </a:lnTo>
                  <a:cubicBezTo>
                    <a:pt x="51340" y="165830"/>
                    <a:pt x="118396" y="127254"/>
                    <a:pt x="192310" y="110776"/>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943" name="Google Shape;1943;p128"/>
            <p:cNvSpPr/>
            <p:nvPr/>
          </p:nvSpPr>
          <p:spPr>
            <a:xfrm>
              <a:off x="4658772" y="2693955"/>
              <a:ext cx="194214" cy="223932"/>
            </a:xfrm>
            <a:custGeom>
              <a:rect b="b" l="l" r="r" t="t"/>
              <a:pathLst>
                <a:path extrusionOk="0" h="223932" w="194214">
                  <a:moveTo>
                    <a:pt x="194215" y="111823"/>
                  </a:moveTo>
                  <a:lnTo>
                    <a:pt x="571" y="0"/>
                  </a:lnTo>
                  <a:cubicBezTo>
                    <a:pt x="23527" y="72962"/>
                    <a:pt x="23336" y="151162"/>
                    <a:pt x="0" y="223933"/>
                  </a:cubicBezTo>
                  <a:lnTo>
                    <a:pt x="194215" y="111823"/>
                  </a:ln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944" name="Google Shape;1944;p128"/>
            <p:cNvSpPr/>
            <p:nvPr/>
          </p:nvSpPr>
          <p:spPr>
            <a:xfrm>
              <a:off x="4162710" y="2473071"/>
              <a:ext cx="213931" cy="38194"/>
            </a:xfrm>
            <a:custGeom>
              <a:rect b="b" l="l" r="r" t="t"/>
              <a:pathLst>
                <a:path extrusionOk="0" h="38194" w="213931">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945" name="Google Shape;1945;p128"/>
            <p:cNvSpPr/>
            <p:nvPr/>
          </p:nvSpPr>
          <p:spPr>
            <a:xfrm>
              <a:off x="4190237" y="2747390"/>
              <a:ext cx="341566" cy="205551"/>
            </a:xfrm>
            <a:custGeom>
              <a:rect b="b" l="l" r="r" t="t"/>
              <a:pathLst>
                <a:path extrusionOk="0" h="205551" w="341566">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946" name="Google Shape;1946;p128"/>
            <p:cNvSpPr/>
            <p:nvPr/>
          </p:nvSpPr>
          <p:spPr>
            <a:xfrm>
              <a:off x="3976677" y="2590990"/>
              <a:ext cx="162696" cy="448246"/>
            </a:xfrm>
            <a:custGeom>
              <a:rect b="b" l="l" r="r" t="t"/>
              <a:pathLst>
                <a:path extrusionOk="0" h="448246" w="162696">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947" name="Google Shape;1947;p128"/>
            <p:cNvSpPr/>
            <p:nvPr/>
          </p:nvSpPr>
          <p:spPr>
            <a:xfrm>
              <a:off x="4326349" y="2646711"/>
              <a:ext cx="159924" cy="112999"/>
            </a:xfrm>
            <a:custGeom>
              <a:rect b="b" l="l" r="r" t="t"/>
              <a:pathLst>
                <a:path extrusionOk="0" h="112999" w="159924">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948" name="Google Shape;1948;p128"/>
            <p:cNvSpPr/>
            <p:nvPr/>
          </p:nvSpPr>
          <p:spPr>
            <a:xfrm>
              <a:off x="4323301" y="2511614"/>
              <a:ext cx="173545" cy="83757"/>
            </a:xfrm>
            <a:custGeom>
              <a:rect b="b" l="l" r="r" t="t"/>
              <a:pathLst>
                <a:path extrusionOk="0" h="83757" w="173545">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949" name="Google Shape;1949;p128"/>
            <p:cNvSpPr/>
            <p:nvPr/>
          </p:nvSpPr>
          <p:spPr>
            <a:xfrm>
              <a:off x="4108132" y="2918650"/>
              <a:ext cx="426243" cy="216666"/>
            </a:xfrm>
            <a:custGeom>
              <a:rect b="b" l="l" r="r" t="t"/>
              <a:pathLst>
                <a:path extrusionOk="0" h="216666" w="426243">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950" name="Google Shape;1950;p128"/>
            <p:cNvSpPr/>
            <p:nvPr/>
          </p:nvSpPr>
          <p:spPr>
            <a:xfrm>
              <a:off x="4452841" y="2585466"/>
              <a:ext cx="90501" cy="139636"/>
            </a:xfrm>
            <a:custGeom>
              <a:rect b="b" l="l" r="r" t="t"/>
              <a:pathLst>
                <a:path extrusionOk="0" h="139636" w="90501">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951" name="Google Shape;1951;p128"/>
            <p:cNvSpPr/>
            <p:nvPr/>
          </p:nvSpPr>
          <p:spPr>
            <a:xfrm>
              <a:off x="4535518" y="2643854"/>
              <a:ext cx="69898" cy="229933"/>
            </a:xfrm>
            <a:custGeom>
              <a:rect b="b" l="l" r="r" t="t"/>
              <a:pathLst>
                <a:path extrusionOk="0" h="229933" w="69898">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952" name="Google Shape;1952;p128"/>
            <p:cNvSpPr/>
            <p:nvPr/>
          </p:nvSpPr>
          <p:spPr>
            <a:xfrm>
              <a:off x="4270995" y="2555652"/>
              <a:ext cx="120696" cy="135921"/>
            </a:xfrm>
            <a:custGeom>
              <a:rect b="b" l="l" r="r" t="t"/>
              <a:pathLst>
                <a:path extrusionOk="0" h="135921" w="120696">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953" name="Google Shape;1953;p128"/>
            <p:cNvSpPr/>
            <p:nvPr/>
          </p:nvSpPr>
          <p:spPr>
            <a:xfrm>
              <a:off x="4568665" y="2778061"/>
              <a:ext cx="70418" cy="231362"/>
            </a:xfrm>
            <a:custGeom>
              <a:rect b="b" l="l" r="r" t="t"/>
              <a:pathLst>
                <a:path extrusionOk="0" h="231362" w="70418">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954" name="Google Shape;1954;p128"/>
            <p:cNvSpPr/>
            <p:nvPr/>
          </p:nvSpPr>
          <p:spPr>
            <a:xfrm>
              <a:off x="4084604" y="2536316"/>
              <a:ext cx="186595" cy="320612"/>
            </a:xfrm>
            <a:custGeom>
              <a:rect b="b" l="l" r="r" t="t"/>
              <a:pathLst>
                <a:path extrusionOk="0" h="320612" w="186595">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grpSp>
      <p:sp>
        <p:nvSpPr>
          <p:cNvPr id="1955" name="Google Shape;1955;p128"/>
          <p:cNvSpPr txBox="1"/>
          <p:nvPr>
            <p:ph type="title"/>
          </p:nvPr>
        </p:nvSpPr>
        <p:spPr>
          <a:xfrm>
            <a:off x="676650" y="0"/>
            <a:ext cx="7790700" cy="1289400"/>
          </a:xfrm>
          <a:prstGeom prst="rect">
            <a:avLst/>
          </a:prstGeom>
          <a:noFill/>
        </p:spPr>
        <p:txBody>
          <a:bodyPr anchorCtr="0" anchor="b" bIns="182875" lIns="0" spcFirstLastPara="1" rIns="0" wrap="square" tIns="91425">
            <a:noAutofit/>
          </a:bodyPr>
          <a:lstStyle>
            <a:lvl1pPr lvl="0" rtl="0">
              <a:spcBef>
                <a:spcPts val="0"/>
              </a:spcBef>
              <a:spcAft>
                <a:spcPts val="0"/>
              </a:spcAft>
              <a:buClr>
                <a:schemeClr val="lt1"/>
              </a:buClr>
              <a:buSzPts val="3200"/>
              <a:buNone/>
              <a:defRPr sz="3200">
                <a:solidFill>
                  <a:schemeClr val="lt1"/>
                </a:solidFill>
              </a:defRPr>
            </a:lvl1pPr>
            <a:lvl2pPr lvl="1"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p:txBody>
      </p:sp>
      <p:sp>
        <p:nvSpPr>
          <p:cNvPr id="1956" name="Google Shape;1956;p128"/>
          <p:cNvSpPr txBox="1"/>
          <p:nvPr>
            <p:ph idx="20" type="subTitle"/>
          </p:nvPr>
        </p:nvSpPr>
        <p:spPr>
          <a:xfrm>
            <a:off x="676650" y="1449300"/>
            <a:ext cx="7790700" cy="320100"/>
          </a:xfrm>
          <a:prstGeom prst="rect">
            <a:avLst/>
          </a:prstGeom>
          <a:noFill/>
        </p:spPr>
        <p:txBody>
          <a:bodyPr anchorCtr="0" anchor="t" bIns="0" lIns="0" spcFirstLastPara="1" rIns="320025" wrap="square" tIns="0">
            <a:noAutofit/>
          </a:bodyPr>
          <a:lstStyle>
            <a:lvl1pPr lvl="0" rtl="0">
              <a:spcBef>
                <a:spcPts val="0"/>
              </a:spcBef>
              <a:spcAft>
                <a:spcPts val="0"/>
              </a:spcAft>
              <a:buClr>
                <a:schemeClr val="lt1"/>
              </a:buClr>
              <a:buSzPts val="1800"/>
              <a:buNone/>
              <a:defRPr>
                <a:solidFill>
                  <a:schemeClr val="lt1"/>
                </a:solidFill>
              </a:defRPr>
            </a:lvl1pPr>
            <a:lvl2pPr lvl="1" rtl="0">
              <a:spcBef>
                <a:spcPts val="0"/>
              </a:spcBef>
              <a:spcAft>
                <a:spcPts val="0"/>
              </a:spcAft>
              <a:buClr>
                <a:schemeClr val="lt1"/>
              </a:buClr>
              <a:buSzPts val="1400"/>
              <a:buNone/>
              <a:defRPr>
                <a:solidFill>
                  <a:schemeClr val="lt1"/>
                </a:solidFill>
              </a:defRPr>
            </a:lvl2pPr>
            <a:lvl3pPr lvl="2" rtl="0">
              <a:spcBef>
                <a:spcPts val="0"/>
              </a:spcBef>
              <a:spcAft>
                <a:spcPts val="0"/>
              </a:spcAft>
              <a:buClr>
                <a:schemeClr val="lt1"/>
              </a:buClr>
              <a:buSzPts val="1400"/>
              <a:buNone/>
              <a:defRPr>
                <a:solidFill>
                  <a:schemeClr val="lt1"/>
                </a:solidFill>
              </a:defRPr>
            </a:lvl3pPr>
            <a:lvl4pPr lvl="3" rtl="0">
              <a:spcBef>
                <a:spcPts val="0"/>
              </a:spcBef>
              <a:spcAft>
                <a:spcPts val="0"/>
              </a:spcAft>
              <a:buClr>
                <a:schemeClr val="lt1"/>
              </a:buClr>
              <a:buSzPts val="1400"/>
              <a:buNone/>
              <a:defRPr>
                <a:solidFill>
                  <a:schemeClr val="lt1"/>
                </a:solidFill>
              </a:defRPr>
            </a:lvl4pPr>
            <a:lvl5pPr lvl="4" rtl="0">
              <a:spcBef>
                <a:spcPts val="0"/>
              </a:spcBef>
              <a:spcAft>
                <a:spcPts val="0"/>
              </a:spcAft>
              <a:buClr>
                <a:schemeClr val="lt1"/>
              </a:buClr>
              <a:buSzPts val="1400"/>
              <a:buNone/>
              <a:defRPr>
                <a:solidFill>
                  <a:schemeClr val="lt1"/>
                </a:solidFill>
              </a:defRPr>
            </a:lvl5pPr>
            <a:lvl6pPr lvl="5" rtl="0">
              <a:spcBef>
                <a:spcPts val="0"/>
              </a:spcBef>
              <a:spcAft>
                <a:spcPts val="0"/>
              </a:spcAft>
              <a:buClr>
                <a:schemeClr val="lt1"/>
              </a:buClr>
              <a:buSzPts val="1400"/>
              <a:buNone/>
              <a:defRPr>
                <a:solidFill>
                  <a:schemeClr val="lt1"/>
                </a:solidFill>
              </a:defRPr>
            </a:lvl6pPr>
            <a:lvl7pPr lvl="6" rtl="0">
              <a:spcBef>
                <a:spcPts val="0"/>
              </a:spcBef>
              <a:spcAft>
                <a:spcPts val="0"/>
              </a:spcAft>
              <a:buClr>
                <a:schemeClr val="lt1"/>
              </a:buClr>
              <a:buSzPts val="1400"/>
              <a:buNone/>
              <a:defRPr>
                <a:solidFill>
                  <a:schemeClr val="lt1"/>
                </a:solidFill>
              </a:defRPr>
            </a:lvl7pPr>
            <a:lvl8pPr lvl="7" rtl="0">
              <a:spcBef>
                <a:spcPts val="0"/>
              </a:spcBef>
              <a:spcAft>
                <a:spcPts val="0"/>
              </a:spcAft>
              <a:buClr>
                <a:schemeClr val="lt1"/>
              </a:buClr>
              <a:buSzPts val="1400"/>
              <a:buNone/>
              <a:defRPr>
                <a:solidFill>
                  <a:schemeClr val="lt1"/>
                </a:solidFill>
              </a:defRPr>
            </a:lvl8pPr>
            <a:lvl9pPr lvl="8" rtl="0">
              <a:spcBef>
                <a:spcPts val="0"/>
              </a:spcBef>
              <a:spcAft>
                <a:spcPts val="0"/>
              </a:spcAft>
              <a:buClr>
                <a:schemeClr val="lt1"/>
              </a:buClr>
              <a:buSzPts val="1400"/>
              <a:buNone/>
              <a:defRPr>
                <a:solidFill>
                  <a:schemeClr val="lt1"/>
                </a:solidFill>
              </a:defRPr>
            </a:lvl9pPr>
          </a:lstStyle>
          <a:p/>
        </p:txBody>
      </p:sp>
      <p:sp>
        <p:nvSpPr>
          <p:cNvPr id="1957" name="Google Shape;1957;p128"/>
          <p:cNvSpPr txBox="1"/>
          <p:nvPr/>
        </p:nvSpPr>
        <p:spPr>
          <a:xfrm>
            <a:off x="0" y="4969700"/>
            <a:ext cx="351900" cy="1833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fld id="{00000000-1234-1234-1234-123412341234}" type="slidenum">
              <a:rPr lang="en" sz="700">
                <a:solidFill>
                  <a:srgbClr val="FFFFFF"/>
                </a:solidFill>
                <a:latin typeface="Open Sans"/>
                <a:ea typeface="Open Sans"/>
                <a:cs typeface="Open Sans"/>
                <a:sym typeface="Open Sans"/>
              </a:rPr>
              <a:t>‹#›</a:t>
            </a:fld>
            <a:endParaRPr sz="700">
              <a:solidFill>
                <a:srgbClr val="FFFFFF"/>
              </a:solidFill>
              <a:latin typeface="Open Sans"/>
              <a:ea typeface="Open Sans"/>
              <a:cs typeface="Open Sans"/>
              <a:sym typeface="Open Sans"/>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8 - Table - Grey A">
  <p:cSld name="CUSTOM_4_2_5_1_1">
    <p:bg>
      <p:bgPr>
        <a:solidFill>
          <a:schemeClr val="lt2"/>
        </a:solidFill>
      </p:bgPr>
    </p:bg>
    <p:spTree>
      <p:nvGrpSpPr>
        <p:cNvPr id="1958" name="Shape 1958"/>
        <p:cNvGrpSpPr/>
        <p:nvPr/>
      </p:nvGrpSpPr>
      <p:grpSpPr>
        <a:xfrm>
          <a:off x="0" y="0"/>
          <a:ext cx="0" cy="0"/>
          <a:chOff x="0" y="0"/>
          <a:chExt cx="0" cy="0"/>
        </a:xfrm>
      </p:grpSpPr>
      <p:sp>
        <p:nvSpPr>
          <p:cNvPr id="1959" name="Google Shape;1959;p129"/>
          <p:cNvSpPr txBox="1"/>
          <p:nvPr>
            <p:ph idx="1" type="body"/>
          </p:nvPr>
        </p:nvSpPr>
        <p:spPr>
          <a:xfrm>
            <a:off x="6519675" y="1929375"/>
            <a:ext cx="1947900" cy="642300"/>
          </a:xfrm>
          <a:prstGeom prst="rect">
            <a:avLst/>
          </a:prstGeom>
          <a:solidFill>
            <a:schemeClr val="lt2"/>
          </a:solidFill>
          <a:ln cap="flat" cmpd="sng" w="19050">
            <a:solidFill>
              <a:schemeClr val="lt1"/>
            </a:solidFill>
            <a:prstDash val="solid"/>
            <a:round/>
            <a:headEnd len="sm" w="sm" type="none"/>
            <a:tailEnd len="sm" w="sm" type="none"/>
          </a:ln>
        </p:spPr>
        <p:txBody>
          <a:bodyPr anchorCtr="0" anchor="t" bIns="137150" lIns="137150" spcFirstLastPara="1" rIns="137150" wrap="square" tIns="137150">
            <a:noAutofit/>
          </a:bodyPr>
          <a:lstStyle>
            <a:lvl1pPr indent="-298450" lvl="0" marL="457200" rtl="0">
              <a:spcBef>
                <a:spcPts val="0"/>
              </a:spcBef>
              <a:spcAft>
                <a:spcPts val="0"/>
              </a:spcAft>
              <a:buSzPts val="1100"/>
              <a:buChar char="●"/>
              <a:defRPr b="1" sz="1100"/>
            </a:lvl1pPr>
            <a:lvl2pPr indent="-298450" lvl="1" marL="914400" rtl="0">
              <a:spcBef>
                <a:spcPts val="0"/>
              </a:spcBef>
              <a:spcAft>
                <a:spcPts val="0"/>
              </a:spcAft>
              <a:buSzPts val="1100"/>
              <a:buChar char="○"/>
              <a:defRPr b="1" sz="1100"/>
            </a:lvl2pPr>
            <a:lvl3pPr indent="-298450" lvl="2" marL="1371600" rtl="0">
              <a:spcBef>
                <a:spcPts val="0"/>
              </a:spcBef>
              <a:spcAft>
                <a:spcPts val="0"/>
              </a:spcAft>
              <a:buSzPts val="1100"/>
              <a:buChar char="■"/>
              <a:defRPr b="1" sz="1100"/>
            </a:lvl3pPr>
            <a:lvl4pPr indent="-298450" lvl="3" marL="1828800" rtl="0">
              <a:spcBef>
                <a:spcPts val="0"/>
              </a:spcBef>
              <a:spcAft>
                <a:spcPts val="0"/>
              </a:spcAft>
              <a:buSzPts val="1100"/>
              <a:buChar char="●"/>
              <a:defRPr b="1" sz="1100"/>
            </a:lvl4pPr>
            <a:lvl5pPr indent="-298450" lvl="4" marL="2286000" rtl="0">
              <a:spcBef>
                <a:spcPts val="0"/>
              </a:spcBef>
              <a:spcAft>
                <a:spcPts val="0"/>
              </a:spcAft>
              <a:buSzPts val="1100"/>
              <a:buChar char="○"/>
              <a:defRPr b="1" sz="1100"/>
            </a:lvl5pPr>
            <a:lvl6pPr indent="-298450" lvl="5" marL="2743200" rtl="0">
              <a:spcBef>
                <a:spcPts val="0"/>
              </a:spcBef>
              <a:spcAft>
                <a:spcPts val="0"/>
              </a:spcAft>
              <a:buSzPts val="1100"/>
              <a:buChar char="■"/>
              <a:defRPr b="1" sz="1100"/>
            </a:lvl6pPr>
            <a:lvl7pPr indent="-298450" lvl="6" marL="3200400" rtl="0">
              <a:spcBef>
                <a:spcPts val="0"/>
              </a:spcBef>
              <a:spcAft>
                <a:spcPts val="0"/>
              </a:spcAft>
              <a:buSzPts val="1100"/>
              <a:buChar char="●"/>
              <a:defRPr b="1" sz="1100"/>
            </a:lvl7pPr>
            <a:lvl8pPr indent="-298450" lvl="7" marL="3657600" rtl="0">
              <a:spcBef>
                <a:spcPts val="0"/>
              </a:spcBef>
              <a:spcAft>
                <a:spcPts val="0"/>
              </a:spcAft>
              <a:buSzPts val="1100"/>
              <a:buChar char="○"/>
              <a:defRPr b="1" sz="1100"/>
            </a:lvl8pPr>
            <a:lvl9pPr indent="-298450" lvl="8" marL="4114800" rtl="0">
              <a:spcBef>
                <a:spcPts val="0"/>
              </a:spcBef>
              <a:spcAft>
                <a:spcPts val="0"/>
              </a:spcAft>
              <a:buSzPts val="1100"/>
              <a:buChar char="■"/>
              <a:defRPr b="1" sz="1100"/>
            </a:lvl9pPr>
          </a:lstStyle>
          <a:p/>
        </p:txBody>
      </p:sp>
      <p:sp>
        <p:nvSpPr>
          <p:cNvPr id="1960" name="Google Shape;1960;p129"/>
          <p:cNvSpPr txBox="1"/>
          <p:nvPr>
            <p:ph idx="2" type="body"/>
          </p:nvPr>
        </p:nvSpPr>
        <p:spPr>
          <a:xfrm>
            <a:off x="6519675" y="2567250"/>
            <a:ext cx="1947900" cy="642300"/>
          </a:xfrm>
          <a:prstGeom prst="rect">
            <a:avLst/>
          </a:prstGeom>
          <a:solidFill>
            <a:schemeClr val="accent6"/>
          </a:solidFill>
          <a:ln cap="flat" cmpd="sng" w="19050">
            <a:solidFill>
              <a:schemeClr val="lt1"/>
            </a:solidFill>
            <a:prstDash val="solid"/>
            <a:round/>
            <a:headEnd len="sm" w="sm" type="none"/>
            <a:tailEnd len="sm" w="sm" type="none"/>
          </a:ln>
        </p:spPr>
        <p:txBody>
          <a:bodyPr anchorCtr="0" anchor="t" bIns="137150" lIns="137150" spcFirstLastPara="1" rIns="137150" wrap="square" tIns="137150">
            <a:noAutofit/>
          </a:bodyPr>
          <a:lstStyle>
            <a:lvl1pPr indent="-298450" lvl="0" marL="457200" rtl="0">
              <a:spcBef>
                <a:spcPts val="0"/>
              </a:spcBef>
              <a:spcAft>
                <a:spcPts val="0"/>
              </a:spcAft>
              <a:buSzPts val="1100"/>
              <a:buChar char="●"/>
              <a:defRPr sz="1100"/>
            </a:lvl1pPr>
            <a:lvl2pPr indent="-298450" lvl="1" marL="914400" rtl="0">
              <a:spcBef>
                <a:spcPts val="0"/>
              </a:spcBef>
              <a:spcAft>
                <a:spcPts val="0"/>
              </a:spcAft>
              <a:buSzPts val="1100"/>
              <a:buChar char="○"/>
              <a:defRPr sz="1100"/>
            </a:lvl2pPr>
            <a:lvl3pPr indent="-298450" lvl="2" marL="1371600" rtl="0">
              <a:spcBef>
                <a:spcPts val="0"/>
              </a:spcBef>
              <a:spcAft>
                <a:spcPts val="0"/>
              </a:spcAft>
              <a:buSzPts val="1100"/>
              <a:buChar char="■"/>
              <a:defRPr sz="1100"/>
            </a:lvl3pPr>
            <a:lvl4pPr indent="-298450" lvl="3" marL="1828800" rtl="0">
              <a:spcBef>
                <a:spcPts val="0"/>
              </a:spcBef>
              <a:spcAft>
                <a:spcPts val="0"/>
              </a:spcAft>
              <a:buSzPts val="1100"/>
              <a:buChar char="●"/>
              <a:defRPr sz="1100"/>
            </a:lvl4pPr>
            <a:lvl5pPr indent="-298450" lvl="4" marL="2286000" rtl="0">
              <a:spcBef>
                <a:spcPts val="0"/>
              </a:spcBef>
              <a:spcAft>
                <a:spcPts val="0"/>
              </a:spcAft>
              <a:buSzPts val="1100"/>
              <a:buChar char="○"/>
              <a:defRPr sz="1100"/>
            </a:lvl5pPr>
            <a:lvl6pPr indent="-298450" lvl="5" marL="2743200" rtl="0">
              <a:spcBef>
                <a:spcPts val="0"/>
              </a:spcBef>
              <a:spcAft>
                <a:spcPts val="0"/>
              </a:spcAft>
              <a:buSzPts val="1100"/>
              <a:buChar char="■"/>
              <a:defRPr sz="1100"/>
            </a:lvl6pPr>
            <a:lvl7pPr indent="-298450" lvl="6" marL="3200400" rtl="0">
              <a:spcBef>
                <a:spcPts val="0"/>
              </a:spcBef>
              <a:spcAft>
                <a:spcPts val="0"/>
              </a:spcAft>
              <a:buSzPts val="1100"/>
              <a:buChar char="●"/>
              <a:defRPr sz="1100"/>
            </a:lvl7pPr>
            <a:lvl8pPr indent="-298450" lvl="7" marL="3657600" rtl="0">
              <a:spcBef>
                <a:spcPts val="0"/>
              </a:spcBef>
              <a:spcAft>
                <a:spcPts val="0"/>
              </a:spcAft>
              <a:buSzPts val="1100"/>
              <a:buChar char="○"/>
              <a:defRPr sz="1100"/>
            </a:lvl8pPr>
            <a:lvl9pPr indent="-298450" lvl="8" marL="4114800" rtl="0">
              <a:spcBef>
                <a:spcPts val="0"/>
              </a:spcBef>
              <a:spcAft>
                <a:spcPts val="0"/>
              </a:spcAft>
              <a:buSzPts val="1100"/>
              <a:buChar char="■"/>
              <a:defRPr sz="1100"/>
            </a:lvl9pPr>
          </a:lstStyle>
          <a:p/>
        </p:txBody>
      </p:sp>
      <p:sp>
        <p:nvSpPr>
          <p:cNvPr id="1961" name="Google Shape;1961;p129"/>
          <p:cNvSpPr txBox="1"/>
          <p:nvPr>
            <p:ph idx="3" type="body"/>
          </p:nvPr>
        </p:nvSpPr>
        <p:spPr>
          <a:xfrm>
            <a:off x="6519675" y="3209939"/>
            <a:ext cx="1947900" cy="642300"/>
          </a:xfrm>
          <a:prstGeom prst="rect">
            <a:avLst/>
          </a:prstGeom>
          <a:solidFill>
            <a:schemeClr val="lt2"/>
          </a:solidFill>
          <a:ln cap="flat" cmpd="sng" w="19050">
            <a:solidFill>
              <a:schemeClr val="lt1"/>
            </a:solidFill>
            <a:prstDash val="solid"/>
            <a:round/>
            <a:headEnd len="sm" w="sm" type="none"/>
            <a:tailEnd len="sm" w="sm" type="none"/>
          </a:ln>
        </p:spPr>
        <p:txBody>
          <a:bodyPr anchorCtr="0" anchor="t" bIns="137150" lIns="137150" spcFirstLastPara="1" rIns="137150" wrap="square" tIns="137150">
            <a:noAutofit/>
          </a:bodyPr>
          <a:lstStyle>
            <a:lvl1pPr indent="-298450" lvl="0" marL="457200" rtl="0">
              <a:spcBef>
                <a:spcPts val="0"/>
              </a:spcBef>
              <a:spcAft>
                <a:spcPts val="0"/>
              </a:spcAft>
              <a:buSzPts val="1100"/>
              <a:buChar char="●"/>
              <a:defRPr sz="1100"/>
            </a:lvl1pPr>
            <a:lvl2pPr indent="-298450" lvl="1" marL="914400" rtl="0">
              <a:spcBef>
                <a:spcPts val="0"/>
              </a:spcBef>
              <a:spcAft>
                <a:spcPts val="0"/>
              </a:spcAft>
              <a:buSzPts val="1100"/>
              <a:buChar char="○"/>
              <a:defRPr sz="1100"/>
            </a:lvl2pPr>
            <a:lvl3pPr indent="-298450" lvl="2" marL="1371600" rtl="0">
              <a:spcBef>
                <a:spcPts val="0"/>
              </a:spcBef>
              <a:spcAft>
                <a:spcPts val="0"/>
              </a:spcAft>
              <a:buSzPts val="1100"/>
              <a:buChar char="■"/>
              <a:defRPr sz="1100"/>
            </a:lvl3pPr>
            <a:lvl4pPr indent="-298450" lvl="3" marL="1828800" rtl="0">
              <a:spcBef>
                <a:spcPts val="0"/>
              </a:spcBef>
              <a:spcAft>
                <a:spcPts val="0"/>
              </a:spcAft>
              <a:buSzPts val="1100"/>
              <a:buChar char="●"/>
              <a:defRPr sz="1100"/>
            </a:lvl4pPr>
            <a:lvl5pPr indent="-298450" lvl="4" marL="2286000" rtl="0">
              <a:spcBef>
                <a:spcPts val="0"/>
              </a:spcBef>
              <a:spcAft>
                <a:spcPts val="0"/>
              </a:spcAft>
              <a:buSzPts val="1100"/>
              <a:buChar char="○"/>
              <a:defRPr sz="1100"/>
            </a:lvl5pPr>
            <a:lvl6pPr indent="-298450" lvl="5" marL="2743200" rtl="0">
              <a:spcBef>
                <a:spcPts val="0"/>
              </a:spcBef>
              <a:spcAft>
                <a:spcPts val="0"/>
              </a:spcAft>
              <a:buSzPts val="1100"/>
              <a:buChar char="■"/>
              <a:defRPr sz="1100"/>
            </a:lvl6pPr>
            <a:lvl7pPr indent="-298450" lvl="6" marL="3200400" rtl="0">
              <a:spcBef>
                <a:spcPts val="0"/>
              </a:spcBef>
              <a:spcAft>
                <a:spcPts val="0"/>
              </a:spcAft>
              <a:buSzPts val="1100"/>
              <a:buChar char="●"/>
              <a:defRPr sz="1100"/>
            </a:lvl7pPr>
            <a:lvl8pPr indent="-298450" lvl="7" marL="3657600" rtl="0">
              <a:spcBef>
                <a:spcPts val="0"/>
              </a:spcBef>
              <a:spcAft>
                <a:spcPts val="0"/>
              </a:spcAft>
              <a:buSzPts val="1100"/>
              <a:buChar char="○"/>
              <a:defRPr sz="1100"/>
            </a:lvl8pPr>
            <a:lvl9pPr indent="-298450" lvl="8" marL="4114800" rtl="0">
              <a:spcBef>
                <a:spcPts val="0"/>
              </a:spcBef>
              <a:spcAft>
                <a:spcPts val="0"/>
              </a:spcAft>
              <a:buSzPts val="1100"/>
              <a:buChar char="■"/>
              <a:defRPr sz="1100"/>
            </a:lvl9pPr>
          </a:lstStyle>
          <a:p/>
        </p:txBody>
      </p:sp>
      <p:sp>
        <p:nvSpPr>
          <p:cNvPr id="1962" name="Google Shape;1962;p129"/>
          <p:cNvSpPr txBox="1"/>
          <p:nvPr>
            <p:ph idx="4" type="body"/>
          </p:nvPr>
        </p:nvSpPr>
        <p:spPr>
          <a:xfrm>
            <a:off x="6519675" y="3849625"/>
            <a:ext cx="1947900" cy="642300"/>
          </a:xfrm>
          <a:prstGeom prst="rect">
            <a:avLst/>
          </a:prstGeom>
          <a:solidFill>
            <a:schemeClr val="accent6"/>
          </a:solidFill>
          <a:ln cap="flat" cmpd="sng" w="19050">
            <a:solidFill>
              <a:schemeClr val="lt1"/>
            </a:solidFill>
            <a:prstDash val="solid"/>
            <a:round/>
            <a:headEnd len="sm" w="sm" type="none"/>
            <a:tailEnd len="sm" w="sm" type="none"/>
          </a:ln>
        </p:spPr>
        <p:txBody>
          <a:bodyPr anchorCtr="0" anchor="t" bIns="137150" lIns="137150" spcFirstLastPara="1" rIns="137150" wrap="square" tIns="137150">
            <a:noAutofit/>
          </a:bodyPr>
          <a:lstStyle>
            <a:lvl1pPr indent="-298450" lvl="0" marL="457200" rtl="0">
              <a:spcBef>
                <a:spcPts val="0"/>
              </a:spcBef>
              <a:spcAft>
                <a:spcPts val="0"/>
              </a:spcAft>
              <a:buSzPts val="1100"/>
              <a:buChar char="●"/>
              <a:defRPr sz="1100"/>
            </a:lvl1pPr>
            <a:lvl2pPr indent="-298450" lvl="1" marL="914400" rtl="0">
              <a:spcBef>
                <a:spcPts val="0"/>
              </a:spcBef>
              <a:spcAft>
                <a:spcPts val="0"/>
              </a:spcAft>
              <a:buSzPts val="1100"/>
              <a:buChar char="○"/>
              <a:defRPr sz="1100"/>
            </a:lvl2pPr>
            <a:lvl3pPr indent="-298450" lvl="2" marL="1371600" rtl="0">
              <a:spcBef>
                <a:spcPts val="0"/>
              </a:spcBef>
              <a:spcAft>
                <a:spcPts val="0"/>
              </a:spcAft>
              <a:buSzPts val="1100"/>
              <a:buChar char="■"/>
              <a:defRPr sz="1100"/>
            </a:lvl3pPr>
            <a:lvl4pPr indent="-298450" lvl="3" marL="1828800" rtl="0">
              <a:spcBef>
                <a:spcPts val="0"/>
              </a:spcBef>
              <a:spcAft>
                <a:spcPts val="0"/>
              </a:spcAft>
              <a:buSzPts val="1100"/>
              <a:buChar char="●"/>
              <a:defRPr sz="1100"/>
            </a:lvl4pPr>
            <a:lvl5pPr indent="-298450" lvl="4" marL="2286000" rtl="0">
              <a:spcBef>
                <a:spcPts val="0"/>
              </a:spcBef>
              <a:spcAft>
                <a:spcPts val="0"/>
              </a:spcAft>
              <a:buSzPts val="1100"/>
              <a:buChar char="○"/>
              <a:defRPr sz="1100"/>
            </a:lvl5pPr>
            <a:lvl6pPr indent="-298450" lvl="5" marL="2743200" rtl="0">
              <a:spcBef>
                <a:spcPts val="0"/>
              </a:spcBef>
              <a:spcAft>
                <a:spcPts val="0"/>
              </a:spcAft>
              <a:buSzPts val="1100"/>
              <a:buChar char="■"/>
              <a:defRPr sz="1100"/>
            </a:lvl6pPr>
            <a:lvl7pPr indent="-298450" lvl="6" marL="3200400" rtl="0">
              <a:spcBef>
                <a:spcPts val="0"/>
              </a:spcBef>
              <a:spcAft>
                <a:spcPts val="0"/>
              </a:spcAft>
              <a:buSzPts val="1100"/>
              <a:buChar char="●"/>
              <a:defRPr sz="1100"/>
            </a:lvl7pPr>
            <a:lvl8pPr indent="-298450" lvl="7" marL="3657600" rtl="0">
              <a:spcBef>
                <a:spcPts val="0"/>
              </a:spcBef>
              <a:spcAft>
                <a:spcPts val="0"/>
              </a:spcAft>
              <a:buSzPts val="1100"/>
              <a:buChar char="○"/>
              <a:defRPr sz="1100"/>
            </a:lvl8pPr>
            <a:lvl9pPr indent="-298450" lvl="8" marL="4114800" rtl="0">
              <a:spcBef>
                <a:spcPts val="0"/>
              </a:spcBef>
              <a:spcAft>
                <a:spcPts val="0"/>
              </a:spcAft>
              <a:buSzPts val="1100"/>
              <a:buChar char="■"/>
              <a:defRPr sz="1100"/>
            </a:lvl9pPr>
          </a:lstStyle>
          <a:p/>
        </p:txBody>
      </p:sp>
      <p:sp>
        <p:nvSpPr>
          <p:cNvPr id="1963" name="Google Shape;1963;p129"/>
          <p:cNvSpPr txBox="1"/>
          <p:nvPr>
            <p:ph idx="5" type="body"/>
          </p:nvPr>
        </p:nvSpPr>
        <p:spPr>
          <a:xfrm>
            <a:off x="676500" y="1929375"/>
            <a:ext cx="1947900" cy="642300"/>
          </a:xfrm>
          <a:prstGeom prst="rect">
            <a:avLst/>
          </a:prstGeom>
          <a:solidFill>
            <a:schemeClr val="lt2"/>
          </a:solidFill>
          <a:ln cap="flat" cmpd="sng" w="19050">
            <a:solidFill>
              <a:schemeClr val="lt1"/>
            </a:solidFill>
            <a:prstDash val="solid"/>
            <a:round/>
            <a:headEnd len="sm" w="sm" type="none"/>
            <a:tailEnd len="sm" w="sm" type="none"/>
          </a:ln>
        </p:spPr>
        <p:txBody>
          <a:bodyPr anchorCtr="0" anchor="t" bIns="137150" lIns="137150" spcFirstLastPara="1" rIns="137150" wrap="square" tIns="137150">
            <a:noAutofit/>
          </a:bodyPr>
          <a:lstStyle>
            <a:lvl1pPr indent="-298450" lvl="0" marL="457200" rtl="0">
              <a:spcBef>
                <a:spcPts val="0"/>
              </a:spcBef>
              <a:spcAft>
                <a:spcPts val="0"/>
              </a:spcAft>
              <a:buSzPts val="1100"/>
              <a:buChar char="●"/>
              <a:defRPr b="1" sz="1100"/>
            </a:lvl1pPr>
            <a:lvl2pPr indent="-298450" lvl="1" marL="914400" rtl="0">
              <a:spcBef>
                <a:spcPts val="0"/>
              </a:spcBef>
              <a:spcAft>
                <a:spcPts val="0"/>
              </a:spcAft>
              <a:buSzPts val="1100"/>
              <a:buChar char="○"/>
              <a:defRPr b="1" sz="1100"/>
            </a:lvl2pPr>
            <a:lvl3pPr indent="-298450" lvl="2" marL="1371600" rtl="0">
              <a:spcBef>
                <a:spcPts val="0"/>
              </a:spcBef>
              <a:spcAft>
                <a:spcPts val="0"/>
              </a:spcAft>
              <a:buSzPts val="1100"/>
              <a:buChar char="■"/>
              <a:defRPr b="1" sz="1100"/>
            </a:lvl3pPr>
            <a:lvl4pPr indent="-298450" lvl="3" marL="1828800" rtl="0">
              <a:spcBef>
                <a:spcPts val="0"/>
              </a:spcBef>
              <a:spcAft>
                <a:spcPts val="0"/>
              </a:spcAft>
              <a:buSzPts val="1100"/>
              <a:buChar char="●"/>
              <a:defRPr b="1" sz="1100"/>
            </a:lvl4pPr>
            <a:lvl5pPr indent="-298450" lvl="4" marL="2286000" rtl="0">
              <a:spcBef>
                <a:spcPts val="0"/>
              </a:spcBef>
              <a:spcAft>
                <a:spcPts val="0"/>
              </a:spcAft>
              <a:buSzPts val="1100"/>
              <a:buChar char="○"/>
              <a:defRPr b="1" sz="1100"/>
            </a:lvl5pPr>
            <a:lvl6pPr indent="-298450" lvl="5" marL="2743200" rtl="0">
              <a:spcBef>
                <a:spcPts val="0"/>
              </a:spcBef>
              <a:spcAft>
                <a:spcPts val="0"/>
              </a:spcAft>
              <a:buSzPts val="1100"/>
              <a:buChar char="■"/>
              <a:defRPr b="1" sz="1100"/>
            </a:lvl6pPr>
            <a:lvl7pPr indent="-298450" lvl="6" marL="3200400" rtl="0">
              <a:spcBef>
                <a:spcPts val="0"/>
              </a:spcBef>
              <a:spcAft>
                <a:spcPts val="0"/>
              </a:spcAft>
              <a:buSzPts val="1100"/>
              <a:buChar char="●"/>
              <a:defRPr b="1" sz="1100"/>
            </a:lvl7pPr>
            <a:lvl8pPr indent="-298450" lvl="7" marL="3657600" rtl="0">
              <a:spcBef>
                <a:spcPts val="0"/>
              </a:spcBef>
              <a:spcAft>
                <a:spcPts val="0"/>
              </a:spcAft>
              <a:buSzPts val="1100"/>
              <a:buChar char="○"/>
              <a:defRPr b="1" sz="1100"/>
            </a:lvl8pPr>
            <a:lvl9pPr indent="-298450" lvl="8" marL="4114800" rtl="0">
              <a:spcBef>
                <a:spcPts val="0"/>
              </a:spcBef>
              <a:spcAft>
                <a:spcPts val="0"/>
              </a:spcAft>
              <a:buSzPts val="1100"/>
              <a:buChar char="■"/>
              <a:defRPr b="1" sz="1100"/>
            </a:lvl9pPr>
          </a:lstStyle>
          <a:p/>
        </p:txBody>
      </p:sp>
      <p:sp>
        <p:nvSpPr>
          <p:cNvPr id="1964" name="Google Shape;1964;p129"/>
          <p:cNvSpPr txBox="1"/>
          <p:nvPr>
            <p:ph idx="6" type="body"/>
          </p:nvPr>
        </p:nvSpPr>
        <p:spPr>
          <a:xfrm>
            <a:off x="2624325" y="1929375"/>
            <a:ext cx="1947900" cy="642300"/>
          </a:xfrm>
          <a:prstGeom prst="rect">
            <a:avLst/>
          </a:prstGeom>
          <a:solidFill>
            <a:schemeClr val="lt2"/>
          </a:solidFill>
          <a:ln cap="flat" cmpd="sng" w="19050">
            <a:solidFill>
              <a:schemeClr val="lt1"/>
            </a:solidFill>
            <a:prstDash val="solid"/>
            <a:round/>
            <a:headEnd len="sm" w="sm" type="none"/>
            <a:tailEnd len="sm" w="sm" type="none"/>
          </a:ln>
        </p:spPr>
        <p:txBody>
          <a:bodyPr anchorCtr="0" anchor="t" bIns="137150" lIns="137150" spcFirstLastPara="1" rIns="137150" wrap="square" tIns="137150">
            <a:noAutofit/>
          </a:bodyPr>
          <a:lstStyle>
            <a:lvl1pPr indent="-298450" lvl="0" marL="457200" rtl="0">
              <a:spcBef>
                <a:spcPts val="0"/>
              </a:spcBef>
              <a:spcAft>
                <a:spcPts val="0"/>
              </a:spcAft>
              <a:buSzPts val="1100"/>
              <a:buChar char="●"/>
              <a:defRPr b="1" sz="1100"/>
            </a:lvl1pPr>
            <a:lvl2pPr indent="-298450" lvl="1" marL="914400" rtl="0">
              <a:spcBef>
                <a:spcPts val="0"/>
              </a:spcBef>
              <a:spcAft>
                <a:spcPts val="0"/>
              </a:spcAft>
              <a:buSzPts val="1100"/>
              <a:buChar char="○"/>
              <a:defRPr b="1" sz="1100"/>
            </a:lvl2pPr>
            <a:lvl3pPr indent="-298450" lvl="2" marL="1371600" rtl="0">
              <a:spcBef>
                <a:spcPts val="0"/>
              </a:spcBef>
              <a:spcAft>
                <a:spcPts val="0"/>
              </a:spcAft>
              <a:buSzPts val="1100"/>
              <a:buChar char="■"/>
              <a:defRPr b="1" sz="1100"/>
            </a:lvl3pPr>
            <a:lvl4pPr indent="-298450" lvl="3" marL="1828800" rtl="0">
              <a:spcBef>
                <a:spcPts val="0"/>
              </a:spcBef>
              <a:spcAft>
                <a:spcPts val="0"/>
              </a:spcAft>
              <a:buSzPts val="1100"/>
              <a:buChar char="●"/>
              <a:defRPr b="1" sz="1100"/>
            </a:lvl4pPr>
            <a:lvl5pPr indent="-298450" lvl="4" marL="2286000" rtl="0">
              <a:spcBef>
                <a:spcPts val="0"/>
              </a:spcBef>
              <a:spcAft>
                <a:spcPts val="0"/>
              </a:spcAft>
              <a:buSzPts val="1100"/>
              <a:buChar char="○"/>
              <a:defRPr b="1" sz="1100"/>
            </a:lvl5pPr>
            <a:lvl6pPr indent="-298450" lvl="5" marL="2743200" rtl="0">
              <a:spcBef>
                <a:spcPts val="0"/>
              </a:spcBef>
              <a:spcAft>
                <a:spcPts val="0"/>
              </a:spcAft>
              <a:buSzPts val="1100"/>
              <a:buChar char="■"/>
              <a:defRPr b="1" sz="1100"/>
            </a:lvl6pPr>
            <a:lvl7pPr indent="-298450" lvl="6" marL="3200400" rtl="0">
              <a:spcBef>
                <a:spcPts val="0"/>
              </a:spcBef>
              <a:spcAft>
                <a:spcPts val="0"/>
              </a:spcAft>
              <a:buSzPts val="1100"/>
              <a:buChar char="●"/>
              <a:defRPr b="1" sz="1100"/>
            </a:lvl7pPr>
            <a:lvl8pPr indent="-298450" lvl="7" marL="3657600" rtl="0">
              <a:spcBef>
                <a:spcPts val="0"/>
              </a:spcBef>
              <a:spcAft>
                <a:spcPts val="0"/>
              </a:spcAft>
              <a:buSzPts val="1100"/>
              <a:buChar char="○"/>
              <a:defRPr b="1" sz="1100"/>
            </a:lvl8pPr>
            <a:lvl9pPr indent="-298450" lvl="8" marL="4114800" rtl="0">
              <a:spcBef>
                <a:spcPts val="0"/>
              </a:spcBef>
              <a:spcAft>
                <a:spcPts val="0"/>
              </a:spcAft>
              <a:buSzPts val="1100"/>
              <a:buChar char="■"/>
              <a:defRPr b="1" sz="1100"/>
            </a:lvl9pPr>
          </a:lstStyle>
          <a:p/>
        </p:txBody>
      </p:sp>
      <p:sp>
        <p:nvSpPr>
          <p:cNvPr id="1965" name="Google Shape;1965;p129"/>
          <p:cNvSpPr txBox="1"/>
          <p:nvPr>
            <p:ph idx="7" type="body"/>
          </p:nvPr>
        </p:nvSpPr>
        <p:spPr>
          <a:xfrm>
            <a:off x="4572000" y="1929375"/>
            <a:ext cx="1947900" cy="642300"/>
          </a:xfrm>
          <a:prstGeom prst="rect">
            <a:avLst/>
          </a:prstGeom>
          <a:solidFill>
            <a:schemeClr val="lt2"/>
          </a:solidFill>
          <a:ln cap="flat" cmpd="sng" w="19050">
            <a:solidFill>
              <a:schemeClr val="lt1"/>
            </a:solidFill>
            <a:prstDash val="solid"/>
            <a:round/>
            <a:headEnd len="sm" w="sm" type="none"/>
            <a:tailEnd len="sm" w="sm" type="none"/>
          </a:ln>
        </p:spPr>
        <p:txBody>
          <a:bodyPr anchorCtr="0" anchor="t" bIns="137150" lIns="137150" spcFirstLastPara="1" rIns="137150" wrap="square" tIns="137150">
            <a:noAutofit/>
          </a:bodyPr>
          <a:lstStyle>
            <a:lvl1pPr indent="-298450" lvl="0" marL="457200" rtl="0">
              <a:spcBef>
                <a:spcPts val="0"/>
              </a:spcBef>
              <a:spcAft>
                <a:spcPts val="0"/>
              </a:spcAft>
              <a:buSzPts val="1100"/>
              <a:buChar char="●"/>
              <a:defRPr b="1" sz="1100"/>
            </a:lvl1pPr>
            <a:lvl2pPr indent="-298450" lvl="1" marL="914400" rtl="0">
              <a:spcBef>
                <a:spcPts val="0"/>
              </a:spcBef>
              <a:spcAft>
                <a:spcPts val="0"/>
              </a:spcAft>
              <a:buSzPts val="1100"/>
              <a:buChar char="○"/>
              <a:defRPr b="1" sz="1100"/>
            </a:lvl2pPr>
            <a:lvl3pPr indent="-298450" lvl="2" marL="1371600" rtl="0">
              <a:spcBef>
                <a:spcPts val="0"/>
              </a:spcBef>
              <a:spcAft>
                <a:spcPts val="0"/>
              </a:spcAft>
              <a:buSzPts val="1100"/>
              <a:buChar char="■"/>
              <a:defRPr b="1" sz="1100"/>
            </a:lvl3pPr>
            <a:lvl4pPr indent="-298450" lvl="3" marL="1828800" rtl="0">
              <a:spcBef>
                <a:spcPts val="0"/>
              </a:spcBef>
              <a:spcAft>
                <a:spcPts val="0"/>
              </a:spcAft>
              <a:buSzPts val="1100"/>
              <a:buChar char="●"/>
              <a:defRPr b="1" sz="1100"/>
            </a:lvl4pPr>
            <a:lvl5pPr indent="-298450" lvl="4" marL="2286000" rtl="0">
              <a:spcBef>
                <a:spcPts val="0"/>
              </a:spcBef>
              <a:spcAft>
                <a:spcPts val="0"/>
              </a:spcAft>
              <a:buSzPts val="1100"/>
              <a:buChar char="○"/>
              <a:defRPr b="1" sz="1100"/>
            </a:lvl5pPr>
            <a:lvl6pPr indent="-298450" lvl="5" marL="2743200" rtl="0">
              <a:spcBef>
                <a:spcPts val="0"/>
              </a:spcBef>
              <a:spcAft>
                <a:spcPts val="0"/>
              </a:spcAft>
              <a:buSzPts val="1100"/>
              <a:buChar char="■"/>
              <a:defRPr b="1" sz="1100"/>
            </a:lvl6pPr>
            <a:lvl7pPr indent="-298450" lvl="6" marL="3200400" rtl="0">
              <a:spcBef>
                <a:spcPts val="0"/>
              </a:spcBef>
              <a:spcAft>
                <a:spcPts val="0"/>
              </a:spcAft>
              <a:buSzPts val="1100"/>
              <a:buChar char="●"/>
              <a:defRPr b="1" sz="1100"/>
            </a:lvl7pPr>
            <a:lvl8pPr indent="-298450" lvl="7" marL="3657600" rtl="0">
              <a:spcBef>
                <a:spcPts val="0"/>
              </a:spcBef>
              <a:spcAft>
                <a:spcPts val="0"/>
              </a:spcAft>
              <a:buSzPts val="1100"/>
              <a:buChar char="○"/>
              <a:defRPr b="1" sz="1100"/>
            </a:lvl8pPr>
            <a:lvl9pPr indent="-298450" lvl="8" marL="4114800" rtl="0">
              <a:spcBef>
                <a:spcPts val="0"/>
              </a:spcBef>
              <a:spcAft>
                <a:spcPts val="0"/>
              </a:spcAft>
              <a:buSzPts val="1100"/>
              <a:buChar char="■"/>
              <a:defRPr b="1" sz="1100"/>
            </a:lvl9pPr>
          </a:lstStyle>
          <a:p/>
        </p:txBody>
      </p:sp>
      <p:sp>
        <p:nvSpPr>
          <p:cNvPr id="1966" name="Google Shape;1966;p129"/>
          <p:cNvSpPr txBox="1"/>
          <p:nvPr>
            <p:ph idx="8" type="body"/>
          </p:nvPr>
        </p:nvSpPr>
        <p:spPr>
          <a:xfrm>
            <a:off x="676500" y="2567250"/>
            <a:ext cx="1947900" cy="642300"/>
          </a:xfrm>
          <a:prstGeom prst="rect">
            <a:avLst/>
          </a:prstGeom>
          <a:solidFill>
            <a:schemeClr val="accent6"/>
          </a:solidFill>
          <a:ln cap="flat" cmpd="sng" w="19050">
            <a:solidFill>
              <a:schemeClr val="lt1"/>
            </a:solidFill>
            <a:prstDash val="solid"/>
            <a:round/>
            <a:headEnd len="sm" w="sm" type="none"/>
            <a:tailEnd len="sm" w="sm" type="none"/>
          </a:ln>
        </p:spPr>
        <p:txBody>
          <a:bodyPr anchorCtr="0" anchor="t" bIns="137150" lIns="137150" spcFirstLastPara="1" rIns="137150" wrap="square" tIns="137150">
            <a:noAutofit/>
          </a:bodyPr>
          <a:lstStyle>
            <a:lvl1pPr indent="-298450" lvl="0" marL="457200" rtl="0">
              <a:spcBef>
                <a:spcPts val="0"/>
              </a:spcBef>
              <a:spcAft>
                <a:spcPts val="0"/>
              </a:spcAft>
              <a:buSzPts val="1100"/>
              <a:buChar char="●"/>
              <a:defRPr b="1" sz="1100"/>
            </a:lvl1pPr>
            <a:lvl2pPr indent="-298450" lvl="1" marL="914400" rtl="0">
              <a:spcBef>
                <a:spcPts val="0"/>
              </a:spcBef>
              <a:spcAft>
                <a:spcPts val="0"/>
              </a:spcAft>
              <a:buSzPts val="1100"/>
              <a:buChar char="○"/>
              <a:defRPr b="1" sz="1100"/>
            </a:lvl2pPr>
            <a:lvl3pPr indent="-298450" lvl="2" marL="1371600" rtl="0">
              <a:spcBef>
                <a:spcPts val="0"/>
              </a:spcBef>
              <a:spcAft>
                <a:spcPts val="0"/>
              </a:spcAft>
              <a:buSzPts val="1100"/>
              <a:buChar char="■"/>
              <a:defRPr b="1" sz="1100"/>
            </a:lvl3pPr>
            <a:lvl4pPr indent="-298450" lvl="3" marL="1828800" rtl="0">
              <a:spcBef>
                <a:spcPts val="0"/>
              </a:spcBef>
              <a:spcAft>
                <a:spcPts val="0"/>
              </a:spcAft>
              <a:buSzPts val="1100"/>
              <a:buChar char="●"/>
              <a:defRPr b="1" sz="1100"/>
            </a:lvl4pPr>
            <a:lvl5pPr indent="-298450" lvl="4" marL="2286000" rtl="0">
              <a:spcBef>
                <a:spcPts val="0"/>
              </a:spcBef>
              <a:spcAft>
                <a:spcPts val="0"/>
              </a:spcAft>
              <a:buSzPts val="1100"/>
              <a:buChar char="○"/>
              <a:defRPr b="1" sz="1100"/>
            </a:lvl5pPr>
            <a:lvl6pPr indent="-298450" lvl="5" marL="2743200" rtl="0">
              <a:spcBef>
                <a:spcPts val="0"/>
              </a:spcBef>
              <a:spcAft>
                <a:spcPts val="0"/>
              </a:spcAft>
              <a:buSzPts val="1100"/>
              <a:buChar char="■"/>
              <a:defRPr b="1" sz="1100"/>
            </a:lvl6pPr>
            <a:lvl7pPr indent="-298450" lvl="6" marL="3200400" rtl="0">
              <a:spcBef>
                <a:spcPts val="0"/>
              </a:spcBef>
              <a:spcAft>
                <a:spcPts val="0"/>
              </a:spcAft>
              <a:buSzPts val="1100"/>
              <a:buChar char="●"/>
              <a:defRPr b="1" sz="1100"/>
            </a:lvl7pPr>
            <a:lvl8pPr indent="-298450" lvl="7" marL="3657600" rtl="0">
              <a:spcBef>
                <a:spcPts val="0"/>
              </a:spcBef>
              <a:spcAft>
                <a:spcPts val="0"/>
              </a:spcAft>
              <a:buSzPts val="1100"/>
              <a:buChar char="○"/>
              <a:defRPr b="1" sz="1100"/>
            </a:lvl8pPr>
            <a:lvl9pPr indent="-298450" lvl="8" marL="4114800" rtl="0">
              <a:spcBef>
                <a:spcPts val="0"/>
              </a:spcBef>
              <a:spcAft>
                <a:spcPts val="0"/>
              </a:spcAft>
              <a:buSzPts val="1100"/>
              <a:buChar char="■"/>
              <a:defRPr b="1" sz="1100"/>
            </a:lvl9pPr>
          </a:lstStyle>
          <a:p/>
        </p:txBody>
      </p:sp>
      <p:sp>
        <p:nvSpPr>
          <p:cNvPr id="1967" name="Google Shape;1967;p129"/>
          <p:cNvSpPr txBox="1"/>
          <p:nvPr>
            <p:ph idx="9" type="body"/>
          </p:nvPr>
        </p:nvSpPr>
        <p:spPr>
          <a:xfrm>
            <a:off x="2624325" y="2567250"/>
            <a:ext cx="1947900" cy="642300"/>
          </a:xfrm>
          <a:prstGeom prst="rect">
            <a:avLst/>
          </a:prstGeom>
          <a:solidFill>
            <a:schemeClr val="accent6"/>
          </a:solidFill>
          <a:ln cap="flat" cmpd="sng" w="19050">
            <a:solidFill>
              <a:schemeClr val="lt1"/>
            </a:solidFill>
            <a:prstDash val="solid"/>
            <a:round/>
            <a:headEnd len="sm" w="sm" type="none"/>
            <a:tailEnd len="sm" w="sm" type="none"/>
          </a:ln>
        </p:spPr>
        <p:txBody>
          <a:bodyPr anchorCtr="0" anchor="t" bIns="137150" lIns="137150" spcFirstLastPara="1" rIns="137150" wrap="square" tIns="137150">
            <a:noAutofit/>
          </a:bodyPr>
          <a:lstStyle>
            <a:lvl1pPr indent="-298450" lvl="0" marL="457200" rtl="0">
              <a:spcBef>
                <a:spcPts val="0"/>
              </a:spcBef>
              <a:spcAft>
                <a:spcPts val="0"/>
              </a:spcAft>
              <a:buSzPts val="1100"/>
              <a:buChar char="●"/>
              <a:defRPr sz="1100"/>
            </a:lvl1pPr>
            <a:lvl2pPr indent="-298450" lvl="1" marL="914400" rtl="0">
              <a:spcBef>
                <a:spcPts val="0"/>
              </a:spcBef>
              <a:spcAft>
                <a:spcPts val="0"/>
              </a:spcAft>
              <a:buSzPts val="1100"/>
              <a:buChar char="○"/>
              <a:defRPr sz="1100"/>
            </a:lvl2pPr>
            <a:lvl3pPr indent="-298450" lvl="2" marL="1371600" rtl="0">
              <a:spcBef>
                <a:spcPts val="0"/>
              </a:spcBef>
              <a:spcAft>
                <a:spcPts val="0"/>
              </a:spcAft>
              <a:buSzPts val="1100"/>
              <a:buChar char="■"/>
              <a:defRPr sz="1100"/>
            </a:lvl3pPr>
            <a:lvl4pPr indent="-298450" lvl="3" marL="1828800" rtl="0">
              <a:spcBef>
                <a:spcPts val="0"/>
              </a:spcBef>
              <a:spcAft>
                <a:spcPts val="0"/>
              </a:spcAft>
              <a:buSzPts val="1100"/>
              <a:buChar char="●"/>
              <a:defRPr sz="1100"/>
            </a:lvl4pPr>
            <a:lvl5pPr indent="-298450" lvl="4" marL="2286000" rtl="0">
              <a:spcBef>
                <a:spcPts val="0"/>
              </a:spcBef>
              <a:spcAft>
                <a:spcPts val="0"/>
              </a:spcAft>
              <a:buSzPts val="1100"/>
              <a:buChar char="○"/>
              <a:defRPr sz="1100"/>
            </a:lvl5pPr>
            <a:lvl6pPr indent="-298450" lvl="5" marL="2743200" rtl="0">
              <a:spcBef>
                <a:spcPts val="0"/>
              </a:spcBef>
              <a:spcAft>
                <a:spcPts val="0"/>
              </a:spcAft>
              <a:buSzPts val="1100"/>
              <a:buChar char="■"/>
              <a:defRPr sz="1100"/>
            </a:lvl6pPr>
            <a:lvl7pPr indent="-298450" lvl="6" marL="3200400" rtl="0">
              <a:spcBef>
                <a:spcPts val="0"/>
              </a:spcBef>
              <a:spcAft>
                <a:spcPts val="0"/>
              </a:spcAft>
              <a:buSzPts val="1100"/>
              <a:buChar char="●"/>
              <a:defRPr sz="1100"/>
            </a:lvl7pPr>
            <a:lvl8pPr indent="-298450" lvl="7" marL="3657600" rtl="0">
              <a:spcBef>
                <a:spcPts val="0"/>
              </a:spcBef>
              <a:spcAft>
                <a:spcPts val="0"/>
              </a:spcAft>
              <a:buSzPts val="1100"/>
              <a:buChar char="○"/>
              <a:defRPr sz="1100"/>
            </a:lvl8pPr>
            <a:lvl9pPr indent="-298450" lvl="8" marL="4114800" rtl="0">
              <a:spcBef>
                <a:spcPts val="0"/>
              </a:spcBef>
              <a:spcAft>
                <a:spcPts val="0"/>
              </a:spcAft>
              <a:buSzPts val="1100"/>
              <a:buChar char="■"/>
              <a:defRPr sz="1100"/>
            </a:lvl9pPr>
          </a:lstStyle>
          <a:p/>
        </p:txBody>
      </p:sp>
      <p:sp>
        <p:nvSpPr>
          <p:cNvPr id="1968" name="Google Shape;1968;p129"/>
          <p:cNvSpPr txBox="1"/>
          <p:nvPr>
            <p:ph idx="13" type="body"/>
          </p:nvPr>
        </p:nvSpPr>
        <p:spPr>
          <a:xfrm>
            <a:off x="4572000" y="2567250"/>
            <a:ext cx="1947900" cy="642300"/>
          </a:xfrm>
          <a:prstGeom prst="rect">
            <a:avLst/>
          </a:prstGeom>
          <a:solidFill>
            <a:schemeClr val="accent6"/>
          </a:solidFill>
          <a:ln cap="flat" cmpd="sng" w="19050">
            <a:solidFill>
              <a:schemeClr val="lt1"/>
            </a:solidFill>
            <a:prstDash val="solid"/>
            <a:round/>
            <a:headEnd len="sm" w="sm" type="none"/>
            <a:tailEnd len="sm" w="sm" type="none"/>
          </a:ln>
        </p:spPr>
        <p:txBody>
          <a:bodyPr anchorCtr="0" anchor="t" bIns="137150" lIns="137150" spcFirstLastPara="1" rIns="137150" wrap="square" tIns="137150">
            <a:noAutofit/>
          </a:bodyPr>
          <a:lstStyle>
            <a:lvl1pPr indent="-298450" lvl="0" marL="457200" rtl="0">
              <a:spcBef>
                <a:spcPts val="0"/>
              </a:spcBef>
              <a:spcAft>
                <a:spcPts val="0"/>
              </a:spcAft>
              <a:buSzPts val="1100"/>
              <a:buChar char="●"/>
              <a:defRPr sz="1100"/>
            </a:lvl1pPr>
            <a:lvl2pPr indent="-298450" lvl="1" marL="914400" rtl="0">
              <a:spcBef>
                <a:spcPts val="0"/>
              </a:spcBef>
              <a:spcAft>
                <a:spcPts val="0"/>
              </a:spcAft>
              <a:buSzPts val="1100"/>
              <a:buChar char="○"/>
              <a:defRPr sz="1100"/>
            </a:lvl2pPr>
            <a:lvl3pPr indent="-298450" lvl="2" marL="1371600" rtl="0">
              <a:spcBef>
                <a:spcPts val="0"/>
              </a:spcBef>
              <a:spcAft>
                <a:spcPts val="0"/>
              </a:spcAft>
              <a:buSzPts val="1100"/>
              <a:buChar char="■"/>
              <a:defRPr sz="1100"/>
            </a:lvl3pPr>
            <a:lvl4pPr indent="-298450" lvl="3" marL="1828800" rtl="0">
              <a:spcBef>
                <a:spcPts val="0"/>
              </a:spcBef>
              <a:spcAft>
                <a:spcPts val="0"/>
              </a:spcAft>
              <a:buSzPts val="1100"/>
              <a:buChar char="●"/>
              <a:defRPr sz="1100"/>
            </a:lvl4pPr>
            <a:lvl5pPr indent="-298450" lvl="4" marL="2286000" rtl="0">
              <a:spcBef>
                <a:spcPts val="0"/>
              </a:spcBef>
              <a:spcAft>
                <a:spcPts val="0"/>
              </a:spcAft>
              <a:buSzPts val="1100"/>
              <a:buChar char="○"/>
              <a:defRPr sz="1100"/>
            </a:lvl5pPr>
            <a:lvl6pPr indent="-298450" lvl="5" marL="2743200" rtl="0">
              <a:spcBef>
                <a:spcPts val="0"/>
              </a:spcBef>
              <a:spcAft>
                <a:spcPts val="0"/>
              </a:spcAft>
              <a:buSzPts val="1100"/>
              <a:buChar char="■"/>
              <a:defRPr sz="1100"/>
            </a:lvl6pPr>
            <a:lvl7pPr indent="-298450" lvl="6" marL="3200400" rtl="0">
              <a:spcBef>
                <a:spcPts val="0"/>
              </a:spcBef>
              <a:spcAft>
                <a:spcPts val="0"/>
              </a:spcAft>
              <a:buSzPts val="1100"/>
              <a:buChar char="●"/>
              <a:defRPr sz="1100"/>
            </a:lvl7pPr>
            <a:lvl8pPr indent="-298450" lvl="7" marL="3657600" rtl="0">
              <a:spcBef>
                <a:spcPts val="0"/>
              </a:spcBef>
              <a:spcAft>
                <a:spcPts val="0"/>
              </a:spcAft>
              <a:buSzPts val="1100"/>
              <a:buChar char="○"/>
              <a:defRPr sz="1100"/>
            </a:lvl8pPr>
            <a:lvl9pPr indent="-298450" lvl="8" marL="4114800" rtl="0">
              <a:spcBef>
                <a:spcPts val="0"/>
              </a:spcBef>
              <a:spcAft>
                <a:spcPts val="0"/>
              </a:spcAft>
              <a:buSzPts val="1100"/>
              <a:buChar char="■"/>
              <a:defRPr sz="1100"/>
            </a:lvl9pPr>
          </a:lstStyle>
          <a:p/>
        </p:txBody>
      </p:sp>
      <p:sp>
        <p:nvSpPr>
          <p:cNvPr id="1969" name="Google Shape;1969;p129"/>
          <p:cNvSpPr txBox="1"/>
          <p:nvPr>
            <p:ph idx="14" type="body"/>
          </p:nvPr>
        </p:nvSpPr>
        <p:spPr>
          <a:xfrm>
            <a:off x="676500" y="3209939"/>
            <a:ext cx="1947900" cy="642300"/>
          </a:xfrm>
          <a:prstGeom prst="rect">
            <a:avLst/>
          </a:prstGeom>
          <a:solidFill>
            <a:schemeClr val="lt2"/>
          </a:solidFill>
          <a:ln cap="flat" cmpd="sng" w="19050">
            <a:solidFill>
              <a:schemeClr val="lt1"/>
            </a:solidFill>
            <a:prstDash val="solid"/>
            <a:round/>
            <a:headEnd len="sm" w="sm" type="none"/>
            <a:tailEnd len="sm" w="sm" type="none"/>
          </a:ln>
        </p:spPr>
        <p:txBody>
          <a:bodyPr anchorCtr="0" anchor="t" bIns="137150" lIns="137150" spcFirstLastPara="1" rIns="137150" wrap="square" tIns="137150">
            <a:noAutofit/>
          </a:bodyPr>
          <a:lstStyle>
            <a:lvl1pPr indent="-298450" lvl="0" marL="457200" rtl="0">
              <a:spcBef>
                <a:spcPts val="0"/>
              </a:spcBef>
              <a:spcAft>
                <a:spcPts val="0"/>
              </a:spcAft>
              <a:buSzPts val="1100"/>
              <a:buChar char="●"/>
              <a:defRPr b="1" sz="1100"/>
            </a:lvl1pPr>
            <a:lvl2pPr indent="-298450" lvl="1" marL="914400" rtl="0">
              <a:spcBef>
                <a:spcPts val="0"/>
              </a:spcBef>
              <a:spcAft>
                <a:spcPts val="0"/>
              </a:spcAft>
              <a:buSzPts val="1100"/>
              <a:buChar char="○"/>
              <a:defRPr b="1" sz="1100"/>
            </a:lvl2pPr>
            <a:lvl3pPr indent="-298450" lvl="2" marL="1371600" rtl="0">
              <a:spcBef>
                <a:spcPts val="0"/>
              </a:spcBef>
              <a:spcAft>
                <a:spcPts val="0"/>
              </a:spcAft>
              <a:buSzPts val="1100"/>
              <a:buChar char="■"/>
              <a:defRPr b="1" sz="1100"/>
            </a:lvl3pPr>
            <a:lvl4pPr indent="-298450" lvl="3" marL="1828800" rtl="0">
              <a:spcBef>
                <a:spcPts val="0"/>
              </a:spcBef>
              <a:spcAft>
                <a:spcPts val="0"/>
              </a:spcAft>
              <a:buSzPts val="1100"/>
              <a:buChar char="●"/>
              <a:defRPr b="1" sz="1100"/>
            </a:lvl4pPr>
            <a:lvl5pPr indent="-298450" lvl="4" marL="2286000" rtl="0">
              <a:spcBef>
                <a:spcPts val="0"/>
              </a:spcBef>
              <a:spcAft>
                <a:spcPts val="0"/>
              </a:spcAft>
              <a:buSzPts val="1100"/>
              <a:buChar char="○"/>
              <a:defRPr b="1" sz="1100"/>
            </a:lvl5pPr>
            <a:lvl6pPr indent="-298450" lvl="5" marL="2743200" rtl="0">
              <a:spcBef>
                <a:spcPts val="0"/>
              </a:spcBef>
              <a:spcAft>
                <a:spcPts val="0"/>
              </a:spcAft>
              <a:buSzPts val="1100"/>
              <a:buChar char="■"/>
              <a:defRPr b="1" sz="1100"/>
            </a:lvl6pPr>
            <a:lvl7pPr indent="-298450" lvl="6" marL="3200400" rtl="0">
              <a:spcBef>
                <a:spcPts val="0"/>
              </a:spcBef>
              <a:spcAft>
                <a:spcPts val="0"/>
              </a:spcAft>
              <a:buSzPts val="1100"/>
              <a:buChar char="●"/>
              <a:defRPr b="1" sz="1100"/>
            </a:lvl7pPr>
            <a:lvl8pPr indent="-298450" lvl="7" marL="3657600" rtl="0">
              <a:spcBef>
                <a:spcPts val="0"/>
              </a:spcBef>
              <a:spcAft>
                <a:spcPts val="0"/>
              </a:spcAft>
              <a:buSzPts val="1100"/>
              <a:buChar char="○"/>
              <a:defRPr b="1" sz="1100"/>
            </a:lvl8pPr>
            <a:lvl9pPr indent="-298450" lvl="8" marL="4114800" rtl="0">
              <a:spcBef>
                <a:spcPts val="0"/>
              </a:spcBef>
              <a:spcAft>
                <a:spcPts val="0"/>
              </a:spcAft>
              <a:buSzPts val="1100"/>
              <a:buChar char="■"/>
              <a:defRPr b="1" sz="1100"/>
            </a:lvl9pPr>
          </a:lstStyle>
          <a:p/>
        </p:txBody>
      </p:sp>
      <p:sp>
        <p:nvSpPr>
          <p:cNvPr id="1970" name="Google Shape;1970;p129"/>
          <p:cNvSpPr txBox="1"/>
          <p:nvPr>
            <p:ph idx="15" type="body"/>
          </p:nvPr>
        </p:nvSpPr>
        <p:spPr>
          <a:xfrm>
            <a:off x="2624325" y="3209939"/>
            <a:ext cx="1947900" cy="642300"/>
          </a:xfrm>
          <a:prstGeom prst="rect">
            <a:avLst/>
          </a:prstGeom>
          <a:solidFill>
            <a:schemeClr val="lt2"/>
          </a:solidFill>
          <a:ln cap="flat" cmpd="sng" w="19050">
            <a:solidFill>
              <a:schemeClr val="lt1"/>
            </a:solidFill>
            <a:prstDash val="solid"/>
            <a:round/>
            <a:headEnd len="sm" w="sm" type="none"/>
            <a:tailEnd len="sm" w="sm" type="none"/>
          </a:ln>
        </p:spPr>
        <p:txBody>
          <a:bodyPr anchorCtr="0" anchor="t" bIns="137150" lIns="137150" spcFirstLastPara="1" rIns="137150" wrap="square" tIns="137150">
            <a:noAutofit/>
          </a:bodyPr>
          <a:lstStyle>
            <a:lvl1pPr indent="-298450" lvl="0" marL="457200" rtl="0">
              <a:spcBef>
                <a:spcPts val="0"/>
              </a:spcBef>
              <a:spcAft>
                <a:spcPts val="0"/>
              </a:spcAft>
              <a:buSzPts val="1100"/>
              <a:buChar char="●"/>
              <a:defRPr sz="1100"/>
            </a:lvl1pPr>
            <a:lvl2pPr indent="-298450" lvl="1" marL="914400" rtl="0">
              <a:spcBef>
                <a:spcPts val="0"/>
              </a:spcBef>
              <a:spcAft>
                <a:spcPts val="0"/>
              </a:spcAft>
              <a:buSzPts val="1100"/>
              <a:buChar char="○"/>
              <a:defRPr sz="1100"/>
            </a:lvl2pPr>
            <a:lvl3pPr indent="-298450" lvl="2" marL="1371600" rtl="0">
              <a:spcBef>
                <a:spcPts val="0"/>
              </a:spcBef>
              <a:spcAft>
                <a:spcPts val="0"/>
              </a:spcAft>
              <a:buSzPts val="1100"/>
              <a:buChar char="■"/>
              <a:defRPr sz="1100"/>
            </a:lvl3pPr>
            <a:lvl4pPr indent="-298450" lvl="3" marL="1828800" rtl="0">
              <a:spcBef>
                <a:spcPts val="0"/>
              </a:spcBef>
              <a:spcAft>
                <a:spcPts val="0"/>
              </a:spcAft>
              <a:buSzPts val="1100"/>
              <a:buChar char="●"/>
              <a:defRPr sz="1100"/>
            </a:lvl4pPr>
            <a:lvl5pPr indent="-298450" lvl="4" marL="2286000" rtl="0">
              <a:spcBef>
                <a:spcPts val="0"/>
              </a:spcBef>
              <a:spcAft>
                <a:spcPts val="0"/>
              </a:spcAft>
              <a:buSzPts val="1100"/>
              <a:buChar char="○"/>
              <a:defRPr sz="1100"/>
            </a:lvl5pPr>
            <a:lvl6pPr indent="-298450" lvl="5" marL="2743200" rtl="0">
              <a:spcBef>
                <a:spcPts val="0"/>
              </a:spcBef>
              <a:spcAft>
                <a:spcPts val="0"/>
              </a:spcAft>
              <a:buSzPts val="1100"/>
              <a:buChar char="■"/>
              <a:defRPr sz="1100"/>
            </a:lvl6pPr>
            <a:lvl7pPr indent="-298450" lvl="6" marL="3200400" rtl="0">
              <a:spcBef>
                <a:spcPts val="0"/>
              </a:spcBef>
              <a:spcAft>
                <a:spcPts val="0"/>
              </a:spcAft>
              <a:buSzPts val="1100"/>
              <a:buChar char="●"/>
              <a:defRPr sz="1100"/>
            </a:lvl7pPr>
            <a:lvl8pPr indent="-298450" lvl="7" marL="3657600" rtl="0">
              <a:spcBef>
                <a:spcPts val="0"/>
              </a:spcBef>
              <a:spcAft>
                <a:spcPts val="0"/>
              </a:spcAft>
              <a:buSzPts val="1100"/>
              <a:buChar char="○"/>
              <a:defRPr sz="1100"/>
            </a:lvl8pPr>
            <a:lvl9pPr indent="-298450" lvl="8" marL="4114800" rtl="0">
              <a:spcBef>
                <a:spcPts val="0"/>
              </a:spcBef>
              <a:spcAft>
                <a:spcPts val="0"/>
              </a:spcAft>
              <a:buSzPts val="1100"/>
              <a:buChar char="■"/>
              <a:defRPr sz="1100"/>
            </a:lvl9pPr>
          </a:lstStyle>
          <a:p/>
        </p:txBody>
      </p:sp>
      <p:sp>
        <p:nvSpPr>
          <p:cNvPr id="1971" name="Google Shape;1971;p129"/>
          <p:cNvSpPr txBox="1"/>
          <p:nvPr>
            <p:ph idx="16" type="body"/>
          </p:nvPr>
        </p:nvSpPr>
        <p:spPr>
          <a:xfrm>
            <a:off x="4572000" y="3209939"/>
            <a:ext cx="1947900" cy="642300"/>
          </a:xfrm>
          <a:prstGeom prst="rect">
            <a:avLst/>
          </a:prstGeom>
          <a:solidFill>
            <a:schemeClr val="lt2"/>
          </a:solidFill>
          <a:ln cap="flat" cmpd="sng" w="19050">
            <a:solidFill>
              <a:schemeClr val="lt1"/>
            </a:solidFill>
            <a:prstDash val="solid"/>
            <a:round/>
            <a:headEnd len="sm" w="sm" type="none"/>
            <a:tailEnd len="sm" w="sm" type="none"/>
          </a:ln>
        </p:spPr>
        <p:txBody>
          <a:bodyPr anchorCtr="0" anchor="t" bIns="137150" lIns="137150" spcFirstLastPara="1" rIns="137150" wrap="square" tIns="137150">
            <a:noAutofit/>
          </a:bodyPr>
          <a:lstStyle>
            <a:lvl1pPr indent="-298450" lvl="0" marL="457200" rtl="0">
              <a:spcBef>
                <a:spcPts val="0"/>
              </a:spcBef>
              <a:spcAft>
                <a:spcPts val="0"/>
              </a:spcAft>
              <a:buSzPts val="1100"/>
              <a:buChar char="●"/>
              <a:defRPr sz="1100"/>
            </a:lvl1pPr>
            <a:lvl2pPr indent="-298450" lvl="1" marL="914400" rtl="0">
              <a:spcBef>
                <a:spcPts val="0"/>
              </a:spcBef>
              <a:spcAft>
                <a:spcPts val="0"/>
              </a:spcAft>
              <a:buSzPts val="1100"/>
              <a:buChar char="○"/>
              <a:defRPr sz="1100"/>
            </a:lvl2pPr>
            <a:lvl3pPr indent="-298450" lvl="2" marL="1371600" rtl="0">
              <a:spcBef>
                <a:spcPts val="0"/>
              </a:spcBef>
              <a:spcAft>
                <a:spcPts val="0"/>
              </a:spcAft>
              <a:buSzPts val="1100"/>
              <a:buChar char="■"/>
              <a:defRPr sz="1100"/>
            </a:lvl3pPr>
            <a:lvl4pPr indent="-298450" lvl="3" marL="1828800" rtl="0">
              <a:spcBef>
                <a:spcPts val="0"/>
              </a:spcBef>
              <a:spcAft>
                <a:spcPts val="0"/>
              </a:spcAft>
              <a:buSzPts val="1100"/>
              <a:buChar char="●"/>
              <a:defRPr sz="1100"/>
            </a:lvl4pPr>
            <a:lvl5pPr indent="-298450" lvl="4" marL="2286000" rtl="0">
              <a:spcBef>
                <a:spcPts val="0"/>
              </a:spcBef>
              <a:spcAft>
                <a:spcPts val="0"/>
              </a:spcAft>
              <a:buSzPts val="1100"/>
              <a:buChar char="○"/>
              <a:defRPr sz="1100"/>
            </a:lvl5pPr>
            <a:lvl6pPr indent="-298450" lvl="5" marL="2743200" rtl="0">
              <a:spcBef>
                <a:spcPts val="0"/>
              </a:spcBef>
              <a:spcAft>
                <a:spcPts val="0"/>
              </a:spcAft>
              <a:buSzPts val="1100"/>
              <a:buChar char="■"/>
              <a:defRPr sz="1100"/>
            </a:lvl6pPr>
            <a:lvl7pPr indent="-298450" lvl="6" marL="3200400" rtl="0">
              <a:spcBef>
                <a:spcPts val="0"/>
              </a:spcBef>
              <a:spcAft>
                <a:spcPts val="0"/>
              </a:spcAft>
              <a:buSzPts val="1100"/>
              <a:buChar char="●"/>
              <a:defRPr sz="1100"/>
            </a:lvl7pPr>
            <a:lvl8pPr indent="-298450" lvl="7" marL="3657600" rtl="0">
              <a:spcBef>
                <a:spcPts val="0"/>
              </a:spcBef>
              <a:spcAft>
                <a:spcPts val="0"/>
              </a:spcAft>
              <a:buSzPts val="1100"/>
              <a:buChar char="○"/>
              <a:defRPr sz="1100"/>
            </a:lvl8pPr>
            <a:lvl9pPr indent="-298450" lvl="8" marL="4114800" rtl="0">
              <a:spcBef>
                <a:spcPts val="0"/>
              </a:spcBef>
              <a:spcAft>
                <a:spcPts val="0"/>
              </a:spcAft>
              <a:buSzPts val="1100"/>
              <a:buChar char="■"/>
              <a:defRPr sz="1100"/>
            </a:lvl9pPr>
          </a:lstStyle>
          <a:p/>
        </p:txBody>
      </p:sp>
      <p:sp>
        <p:nvSpPr>
          <p:cNvPr id="1972" name="Google Shape;1972;p129"/>
          <p:cNvSpPr txBox="1"/>
          <p:nvPr>
            <p:ph idx="17" type="body"/>
          </p:nvPr>
        </p:nvSpPr>
        <p:spPr>
          <a:xfrm>
            <a:off x="676500" y="3849625"/>
            <a:ext cx="1947900" cy="642300"/>
          </a:xfrm>
          <a:prstGeom prst="rect">
            <a:avLst/>
          </a:prstGeom>
          <a:solidFill>
            <a:schemeClr val="accent6"/>
          </a:solidFill>
          <a:ln cap="flat" cmpd="sng" w="19050">
            <a:solidFill>
              <a:schemeClr val="lt1"/>
            </a:solidFill>
            <a:prstDash val="solid"/>
            <a:round/>
            <a:headEnd len="sm" w="sm" type="none"/>
            <a:tailEnd len="sm" w="sm" type="none"/>
          </a:ln>
        </p:spPr>
        <p:txBody>
          <a:bodyPr anchorCtr="0" anchor="t" bIns="137150" lIns="137150" spcFirstLastPara="1" rIns="137150" wrap="square" tIns="137150">
            <a:noAutofit/>
          </a:bodyPr>
          <a:lstStyle>
            <a:lvl1pPr indent="-298450" lvl="0" marL="457200" rtl="0">
              <a:spcBef>
                <a:spcPts val="0"/>
              </a:spcBef>
              <a:spcAft>
                <a:spcPts val="0"/>
              </a:spcAft>
              <a:buSzPts val="1100"/>
              <a:buChar char="●"/>
              <a:defRPr b="1" sz="1100"/>
            </a:lvl1pPr>
            <a:lvl2pPr indent="-298450" lvl="1" marL="914400" rtl="0">
              <a:spcBef>
                <a:spcPts val="0"/>
              </a:spcBef>
              <a:spcAft>
                <a:spcPts val="0"/>
              </a:spcAft>
              <a:buSzPts val="1100"/>
              <a:buChar char="○"/>
              <a:defRPr b="1" sz="1100"/>
            </a:lvl2pPr>
            <a:lvl3pPr indent="-298450" lvl="2" marL="1371600" rtl="0">
              <a:spcBef>
                <a:spcPts val="0"/>
              </a:spcBef>
              <a:spcAft>
                <a:spcPts val="0"/>
              </a:spcAft>
              <a:buSzPts val="1100"/>
              <a:buChar char="■"/>
              <a:defRPr b="1" sz="1100"/>
            </a:lvl3pPr>
            <a:lvl4pPr indent="-298450" lvl="3" marL="1828800" rtl="0">
              <a:spcBef>
                <a:spcPts val="0"/>
              </a:spcBef>
              <a:spcAft>
                <a:spcPts val="0"/>
              </a:spcAft>
              <a:buSzPts val="1100"/>
              <a:buChar char="●"/>
              <a:defRPr b="1" sz="1100"/>
            </a:lvl4pPr>
            <a:lvl5pPr indent="-298450" lvl="4" marL="2286000" rtl="0">
              <a:spcBef>
                <a:spcPts val="0"/>
              </a:spcBef>
              <a:spcAft>
                <a:spcPts val="0"/>
              </a:spcAft>
              <a:buSzPts val="1100"/>
              <a:buChar char="○"/>
              <a:defRPr b="1" sz="1100"/>
            </a:lvl5pPr>
            <a:lvl6pPr indent="-298450" lvl="5" marL="2743200" rtl="0">
              <a:spcBef>
                <a:spcPts val="0"/>
              </a:spcBef>
              <a:spcAft>
                <a:spcPts val="0"/>
              </a:spcAft>
              <a:buSzPts val="1100"/>
              <a:buChar char="■"/>
              <a:defRPr b="1" sz="1100"/>
            </a:lvl6pPr>
            <a:lvl7pPr indent="-298450" lvl="6" marL="3200400" rtl="0">
              <a:spcBef>
                <a:spcPts val="0"/>
              </a:spcBef>
              <a:spcAft>
                <a:spcPts val="0"/>
              </a:spcAft>
              <a:buSzPts val="1100"/>
              <a:buChar char="●"/>
              <a:defRPr b="1" sz="1100"/>
            </a:lvl7pPr>
            <a:lvl8pPr indent="-298450" lvl="7" marL="3657600" rtl="0">
              <a:spcBef>
                <a:spcPts val="0"/>
              </a:spcBef>
              <a:spcAft>
                <a:spcPts val="0"/>
              </a:spcAft>
              <a:buSzPts val="1100"/>
              <a:buChar char="○"/>
              <a:defRPr b="1" sz="1100"/>
            </a:lvl8pPr>
            <a:lvl9pPr indent="-298450" lvl="8" marL="4114800" rtl="0">
              <a:spcBef>
                <a:spcPts val="0"/>
              </a:spcBef>
              <a:spcAft>
                <a:spcPts val="0"/>
              </a:spcAft>
              <a:buSzPts val="1100"/>
              <a:buChar char="■"/>
              <a:defRPr b="1" sz="1100"/>
            </a:lvl9pPr>
          </a:lstStyle>
          <a:p/>
        </p:txBody>
      </p:sp>
      <p:sp>
        <p:nvSpPr>
          <p:cNvPr id="1973" name="Google Shape;1973;p129"/>
          <p:cNvSpPr txBox="1"/>
          <p:nvPr>
            <p:ph idx="18" type="body"/>
          </p:nvPr>
        </p:nvSpPr>
        <p:spPr>
          <a:xfrm>
            <a:off x="2624325" y="3849625"/>
            <a:ext cx="1947900" cy="642300"/>
          </a:xfrm>
          <a:prstGeom prst="rect">
            <a:avLst/>
          </a:prstGeom>
          <a:solidFill>
            <a:schemeClr val="accent6"/>
          </a:solidFill>
          <a:ln cap="flat" cmpd="sng" w="19050">
            <a:solidFill>
              <a:schemeClr val="lt1"/>
            </a:solidFill>
            <a:prstDash val="solid"/>
            <a:round/>
            <a:headEnd len="sm" w="sm" type="none"/>
            <a:tailEnd len="sm" w="sm" type="none"/>
          </a:ln>
        </p:spPr>
        <p:txBody>
          <a:bodyPr anchorCtr="0" anchor="t" bIns="137150" lIns="137150" spcFirstLastPara="1" rIns="137150" wrap="square" tIns="137150">
            <a:noAutofit/>
          </a:bodyPr>
          <a:lstStyle>
            <a:lvl1pPr indent="-298450" lvl="0" marL="457200" rtl="0">
              <a:spcBef>
                <a:spcPts val="0"/>
              </a:spcBef>
              <a:spcAft>
                <a:spcPts val="0"/>
              </a:spcAft>
              <a:buSzPts val="1100"/>
              <a:buChar char="●"/>
              <a:defRPr sz="1100"/>
            </a:lvl1pPr>
            <a:lvl2pPr indent="-298450" lvl="1" marL="914400" rtl="0">
              <a:spcBef>
                <a:spcPts val="0"/>
              </a:spcBef>
              <a:spcAft>
                <a:spcPts val="0"/>
              </a:spcAft>
              <a:buSzPts val="1100"/>
              <a:buChar char="○"/>
              <a:defRPr sz="1100"/>
            </a:lvl2pPr>
            <a:lvl3pPr indent="-298450" lvl="2" marL="1371600" rtl="0">
              <a:spcBef>
                <a:spcPts val="0"/>
              </a:spcBef>
              <a:spcAft>
                <a:spcPts val="0"/>
              </a:spcAft>
              <a:buSzPts val="1100"/>
              <a:buChar char="■"/>
              <a:defRPr sz="1100"/>
            </a:lvl3pPr>
            <a:lvl4pPr indent="-298450" lvl="3" marL="1828800" rtl="0">
              <a:spcBef>
                <a:spcPts val="0"/>
              </a:spcBef>
              <a:spcAft>
                <a:spcPts val="0"/>
              </a:spcAft>
              <a:buSzPts val="1100"/>
              <a:buChar char="●"/>
              <a:defRPr sz="1100"/>
            </a:lvl4pPr>
            <a:lvl5pPr indent="-298450" lvl="4" marL="2286000" rtl="0">
              <a:spcBef>
                <a:spcPts val="0"/>
              </a:spcBef>
              <a:spcAft>
                <a:spcPts val="0"/>
              </a:spcAft>
              <a:buSzPts val="1100"/>
              <a:buChar char="○"/>
              <a:defRPr sz="1100"/>
            </a:lvl5pPr>
            <a:lvl6pPr indent="-298450" lvl="5" marL="2743200" rtl="0">
              <a:spcBef>
                <a:spcPts val="0"/>
              </a:spcBef>
              <a:spcAft>
                <a:spcPts val="0"/>
              </a:spcAft>
              <a:buSzPts val="1100"/>
              <a:buChar char="■"/>
              <a:defRPr sz="1100"/>
            </a:lvl6pPr>
            <a:lvl7pPr indent="-298450" lvl="6" marL="3200400" rtl="0">
              <a:spcBef>
                <a:spcPts val="0"/>
              </a:spcBef>
              <a:spcAft>
                <a:spcPts val="0"/>
              </a:spcAft>
              <a:buSzPts val="1100"/>
              <a:buChar char="●"/>
              <a:defRPr sz="1100"/>
            </a:lvl7pPr>
            <a:lvl8pPr indent="-298450" lvl="7" marL="3657600" rtl="0">
              <a:spcBef>
                <a:spcPts val="0"/>
              </a:spcBef>
              <a:spcAft>
                <a:spcPts val="0"/>
              </a:spcAft>
              <a:buSzPts val="1100"/>
              <a:buChar char="○"/>
              <a:defRPr sz="1100"/>
            </a:lvl8pPr>
            <a:lvl9pPr indent="-298450" lvl="8" marL="4114800" rtl="0">
              <a:spcBef>
                <a:spcPts val="0"/>
              </a:spcBef>
              <a:spcAft>
                <a:spcPts val="0"/>
              </a:spcAft>
              <a:buSzPts val="1100"/>
              <a:buChar char="■"/>
              <a:defRPr sz="1100"/>
            </a:lvl9pPr>
          </a:lstStyle>
          <a:p/>
        </p:txBody>
      </p:sp>
      <p:sp>
        <p:nvSpPr>
          <p:cNvPr id="1974" name="Google Shape;1974;p129"/>
          <p:cNvSpPr txBox="1"/>
          <p:nvPr>
            <p:ph idx="19" type="body"/>
          </p:nvPr>
        </p:nvSpPr>
        <p:spPr>
          <a:xfrm>
            <a:off x="4572000" y="3849625"/>
            <a:ext cx="1947900" cy="642300"/>
          </a:xfrm>
          <a:prstGeom prst="rect">
            <a:avLst/>
          </a:prstGeom>
          <a:solidFill>
            <a:schemeClr val="accent6"/>
          </a:solidFill>
          <a:ln cap="flat" cmpd="sng" w="19050">
            <a:solidFill>
              <a:schemeClr val="lt1"/>
            </a:solidFill>
            <a:prstDash val="solid"/>
            <a:round/>
            <a:headEnd len="sm" w="sm" type="none"/>
            <a:tailEnd len="sm" w="sm" type="none"/>
          </a:ln>
        </p:spPr>
        <p:txBody>
          <a:bodyPr anchorCtr="0" anchor="t" bIns="137150" lIns="137150" spcFirstLastPara="1" rIns="137150" wrap="square" tIns="137150">
            <a:noAutofit/>
          </a:bodyPr>
          <a:lstStyle>
            <a:lvl1pPr indent="-298450" lvl="0" marL="457200" rtl="0">
              <a:spcBef>
                <a:spcPts val="0"/>
              </a:spcBef>
              <a:spcAft>
                <a:spcPts val="0"/>
              </a:spcAft>
              <a:buSzPts val="1100"/>
              <a:buChar char="●"/>
              <a:defRPr sz="1100"/>
            </a:lvl1pPr>
            <a:lvl2pPr indent="-298450" lvl="1" marL="914400" rtl="0">
              <a:spcBef>
                <a:spcPts val="0"/>
              </a:spcBef>
              <a:spcAft>
                <a:spcPts val="0"/>
              </a:spcAft>
              <a:buSzPts val="1100"/>
              <a:buChar char="○"/>
              <a:defRPr sz="1100"/>
            </a:lvl2pPr>
            <a:lvl3pPr indent="-298450" lvl="2" marL="1371600" rtl="0">
              <a:spcBef>
                <a:spcPts val="0"/>
              </a:spcBef>
              <a:spcAft>
                <a:spcPts val="0"/>
              </a:spcAft>
              <a:buSzPts val="1100"/>
              <a:buChar char="■"/>
              <a:defRPr sz="1100"/>
            </a:lvl3pPr>
            <a:lvl4pPr indent="-298450" lvl="3" marL="1828800" rtl="0">
              <a:spcBef>
                <a:spcPts val="0"/>
              </a:spcBef>
              <a:spcAft>
                <a:spcPts val="0"/>
              </a:spcAft>
              <a:buSzPts val="1100"/>
              <a:buChar char="●"/>
              <a:defRPr sz="1100"/>
            </a:lvl4pPr>
            <a:lvl5pPr indent="-298450" lvl="4" marL="2286000" rtl="0">
              <a:spcBef>
                <a:spcPts val="0"/>
              </a:spcBef>
              <a:spcAft>
                <a:spcPts val="0"/>
              </a:spcAft>
              <a:buSzPts val="1100"/>
              <a:buChar char="○"/>
              <a:defRPr sz="1100"/>
            </a:lvl5pPr>
            <a:lvl6pPr indent="-298450" lvl="5" marL="2743200" rtl="0">
              <a:spcBef>
                <a:spcPts val="0"/>
              </a:spcBef>
              <a:spcAft>
                <a:spcPts val="0"/>
              </a:spcAft>
              <a:buSzPts val="1100"/>
              <a:buChar char="■"/>
              <a:defRPr sz="1100"/>
            </a:lvl6pPr>
            <a:lvl7pPr indent="-298450" lvl="6" marL="3200400" rtl="0">
              <a:spcBef>
                <a:spcPts val="0"/>
              </a:spcBef>
              <a:spcAft>
                <a:spcPts val="0"/>
              </a:spcAft>
              <a:buSzPts val="1100"/>
              <a:buChar char="●"/>
              <a:defRPr sz="1100"/>
            </a:lvl7pPr>
            <a:lvl8pPr indent="-298450" lvl="7" marL="3657600" rtl="0">
              <a:spcBef>
                <a:spcPts val="0"/>
              </a:spcBef>
              <a:spcAft>
                <a:spcPts val="0"/>
              </a:spcAft>
              <a:buSzPts val="1100"/>
              <a:buChar char="○"/>
              <a:defRPr sz="1100"/>
            </a:lvl8pPr>
            <a:lvl9pPr indent="-298450" lvl="8" marL="4114800" rtl="0">
              <a:spcBef>
                <a:spcPts val="0"/>
              </a:spcBef>
              <a:spcAft>
                <a:spcPts val="0"/>
              </a:spcAft>
              <a:buSzPts val="1100"/>
              <a:buChar char="■"/>
              <a:defRPr sz="1100"/>
            </a:lvl9pPr>
          </a:lstStyle>
          <a:p/>
        </p:txBody>
      </p:sp>
      <p:sp>
        <p:nvSpPr>
          <p:cNvPr id="1975" name="Google Shape;1975;p129"/>
          <p:cNvSpPr txBox="1"/>
          <p:nvPr>
            <p:ph type="title"/>
          </p:nvPr>
        </p:nvSpPr>
        <p:spPr>
          <a:xfrm>
            <a:off x="676650" y="0"/>
            <a:ext cx="7790700" cy="1289400"/>
          </a:xfrm>
          <a:prstGeom prst="rect">
            <a:avLst/>
          </a:prstGeom>
          <a:noFill/>
        </p:spPr>
        <p:txBody>
          <a:bodyPr anchorCtr="0" anchor="b" bIns="182875" lIns="0" spcFirstLastPara="1" rIns="0" wrap="square" tIns="91425">
            <a:noAutofit/>
          </a:bodyPr>
          <a:lstStyle>
            <a:lvl1pPr lvl="0" rtl="0">
              <a:spcBef>
                <a:spcPts val="0"/>
              </a:spcBef>
              <a:spcAft>
                <a:spcPts val="0"/>
              </a:spcAft>
              <a:buSzPts val="3200"/>
              <a:buNone/>
              <a:defRPr sz="3200"/>
            </a:lvl1pPr>
            <a:lvl2pPr lvl="1"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2pPr>
            <a:lvl3pPr lvl="2"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3pPr>
            <a:lvl4pPr lvl="3"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4pPr>
            <a:lvl5pPr lvl="4"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5pPr>
            <a:lvl6pPr lvl="5"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6pPr>
            <a:lvl7pPr lvl="6"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7pPr>
            <a:lvl8pPr lvl="7"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8pPr>
            <a:lvl9pPr lvl="8"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9pPr>
          </a:lstStyle>
          <a:p/>
        </p:txBody>
      </p:sp>
      <p:sp>
        <p:nvSpPr>
          <p:cNvPr id="1976" name="Google Shape;1976;p129"/>
          <p:cNvSpPr txBox="1"/>
          <p:nvPr>
            <p:ph idx="20" type="subTitle"/>
          </p:nvPr>
        </p:nvSpPr>
        <p:spPr>
          <a:xfrm>
            <a:off x="676650" y="1449300"/>
            <a:ext cx="7790700" cy="320100"/>
          </a:xfrm>
          <a:prstGeom prst="rect">
            <a:avLst/>
          </a:prstGeom>
          <a:noFill/>
        </p:spPr>
        <p:txBody>
          <a:bodyPr anchorCtr="0" anchor="t" bIns="0" lIns="0" spcFirstLastPara="1" rIns="320025" wrap="square" tIns="0">
            <a:noAutofit/>
          </a:bodyPr>
          <a:lstStyle>
            <a:lvl1pPr lvl="0" rtl="0">
              <a:spcBef>
                <a:spcPts val="0"/>
              </a:spcBef>
              <a:spcAft>
                <a:spcPts val="0"/>
              </a:spcAft>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grpSp>
        <p:nvGrpSpPr>
          <p:cNvPr id="1977" name="Google Shape;1977;p129"/>
          <p:cNvGrpSpPr/>
          <p:nvPr/>
        </p:nvGrpSpPr>
        <p:grpSpPr>
          <a:xfrm>
            <a:off x="8648263" y="4659742"/>
            <a:ext cx="313719" cy="338062"/>
            <a:chOff x="3976677" y="2333625"/>
            <a:chExt cx="876309" cy="944307"/>
          </a:xfrm>
        </p:grpSpPr>
        <p:sp>
          <p:nvSpPr>
            <p:cNvPr id="1978" name="Google Shape;1978;p129"/>
            <p:cNvSpPr/>
            <p:nvPr/>
          </p:nvSpPr>
          <p:spPr>
            <a:xfrm>
              <a:off x="4035170" y="3055143"/>
              <a:ext cx="193738" cy="222789"/>
            </a:xfrm>
            <a:custGeom>
              <a:rect b="b" l="l" r="r" t="t"/>
              <a:pathLst>
                <a:path extrusionOk="0" h="222789" w="193738">
                  <a:moveTo>
                    <a:pt x="0" y="0"/>
                  </a:moveTo>
                  <a:lnTo>
                    <a:pt x="0" y="222790"/>
                  </a:lnTo>
                  <a:lnTo>
                    <a:pt x="193739" y="110966"/>
                  </a:lnTo>
                  <a:cubicBezTo>
                    <a:pt x="119253" y="94869"/>
                    <a:pt x="51626" y="56102"/>
                    <a:pt x="0" y="0"/>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979" name="Google Shape;1979;p129"/>
            <p:cNvSpPr/>
            <p:nvPr/>
          </p:nvSpPr>
          <p:spPr>
            <a:xfrm>
              <a:off x="4035170" y="2333625"/>
              <a:ext cx="192309" cy="221456"/>
            </a:xfrm>
            <a:custGeom>
              <a:rect b="b" l="l" r="r" t="t"/>
              <a:pathLst>
                <a:path extrusionOk="0" h="221456" w="192309">
                  <a:moveTo>
                    <a:pt x="192310" y="110871"/>
                  </a:moveTo>
                  <a:lnTo>
                    <a:pt x="0" y="0"/>
                  </a:lnTo>
                  <a:lnTo>
                    <a:pt x="0" y="221456"/>
                  </a:lnTo>
                  <a:cubicBezTo>
                    <a:pt x="51340" y="165830"/>
                    <a:pt x="118396" y="127254"/>
                    <a:pt x="192310" y="110776"/>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980" name="Google Shape;1980;p129"/>
            <p:cNvSpPr/>
            <p:nvPr/>
          </p:nvSpPr>
          <p:spPr>
            <a:xfrm>
              <a:off x="4658772" y="2693955"/>
              <a:ext cx="194214" cy="223932"/>
            </a:xfrm>
            <a:custGeom>
              <a:rect b="b" l="l" r="r" t="t"/>
              <a:pathLst>
                <a:path extrusionOk="0" h="223932" w="194214">
                  <a:moveTo>
                    <a:pt x="194215" y="111823"/>
                  </a:moveTo>
                  <a:lnTo>
                    <a:pt x="571" y="0"/>
                  </a:lnTo>
                  <a:cubicBezTo>
                    <a:pt x="23527" y="72962"/>
                    <a:pt x="23336" y="151162"/>
                    <a:pt x="0" y="223933"/>
                  </a:cubicBezTo>
                  <a:lnTo>
                    <a:pt x="194215" y="111823"/>
                  </a:ln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981" name="Google Shape;1981;p129"/>
            <p:cNvSpPr/>
            <p:nvPr/>
          </p:nvSpPr>
          <p:spPr>
            <a:xfrm>
              <a:off x="4162710" y="2473071"/>
              <a:ext cx="213931" cy="38194"/>
            </a:xfrm>
            <a:custGeom>
              <a:rect b="b" l="l" r="r" t="t"/>
              <a:pathLst>
                <a:path extrusionOk="0" h="38194" w="213931">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982" name="Google Shape;1982;p129"/>
            <p:cNvSpPr/>
            <p:nvPr/>
          </p:nvSpPr>
          <p:spPr>
            <a:xfrm>
              <a:off x="4190237" y="2747390"/>
              <a:ext cx="341566" cy="205551"/>
            </a:xfrm>
            <a:custGeom>
              <a:rect b="b" l="l" r="r" t="t"/>
              <a:pathLst>
                <a:path extrusionOk="0" h="205551" w="341566">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983" name="Google Shape;1983;p129"/>
            <p:cNvSpPr/>
            <p:nvPr/>
          </p:nvSpPr>
          <p:spPr>
            <a:xfrm>
              <a:off x="3976677" y="2590990"/>
              <a:ext cx="162696" cy="448246"/>
            </a:xfrm>
            <a:custGeom>
              <a:rect b="b" l="l" r="r" t="t"/>
              <a:pathLst>
                <a:path extrusionOk="0" h="448246" w="162696">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984" name="Google Shape;1984;p129"/>
            <p:cNvSpPr/>
            <p:nvPr/>
          </p:nvSpPr>
          <p:spPr>
            <a:xfrm>
              <a:off x="4326349" y="2646711"/>
              <a:ext cx="159924" cy="112999"/>
            </a:xfrm>
            <a:custGeom>
              <a:rect b="b" l="l" r="r" t="t"/>
              <a:pathLst>
                <a:path extrusionOk="0" h="112999" w="159924">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985" name="Google Shape;1985;p129"/>
            <p:cNvSpPr/>
            <p:nvPr/>
          </p:nvSpPr>
          <p:spPr>
            <a:xfrm>
              <a:off x="4323301" y="2511614"/>
              <a:ext cx="173545" cy="83757"/>
            </a:xfrm>
            <a:custGeom>
              <a:rect b="b" l="l" r="r" t="t"/>
              <a:pathLst>
                <a:path extrusionOk="0" h="83757" w="173545">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986" name="Google Shape;1986;p129"/>
            <p:cNvSpPr/>
            <p:nvPr/>
          </p:nvSpPr>
          <p:spPr>
            <a:xfrm>
              <a:off x="4108132" y="2918650"/>
              <a:ext cx="426243" cy="216666"/>
            </a:xfrm>
            <a:custGeom>
              <a:rect b="b" l="l" r="r" t="t"/>
              <a:pathLst>
                <a:path extrusionOk="0" h="216666" w="426243">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987" name="Google Shape;1987;p129"/>
            <p:cNvSpPr/>
            <p:nvPr/>
          </p:nvSpPr>
          <p:spPr>
            <a:xfrm>
              <a:off x="4452841" y="2585466"/>
              <a:ext cx="90501" cy="139636"/>
            </a:xfrm>
            <a:custGeom>
              <a:rect b="b" l="l" r="r" t="t"/>
              <a:pathLst>
                <a:path extrusionOk="0" h="139636" w="90501">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988" name="Google Shape;1988;p129"/>
            <p:cNvSpPr/>
            <p:nvPr/>
          </p:nvSpPr>
          <p:spPr>
            <a:xfrm>
              <a:off x="4535518" y="2643854"/>
              <a:ext cx="69898" cy="229933"/>
            </a:xfrm>
            <a:custGeom>
              <a:rect b="b" l="l" r="r" t="t"/>
              <a:pathLst>
                <a:path extrusionOk="0" h="229933" w="69898">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989" name="Google Shape;1989;p129"/>
            <p:cNvSpPr/>
            <p:nvPr/>
          </p:nvSpPr>
          <p:spPr>
            <a:xfrm>
              <a:off x="4270995" y="2555652"/>
              <a:ext cx="120696" cy="135921"/>
            </a:xfrm>
            <a:custGeom>
              <a:rect b="b" l="l" r="r" t="t"/>
              <a:pathLst>
                <a:path extrusionOk="0" h="135921" w="120696">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990" name="Google Shape;1990;p129"/>
            <p:cNvSpPr/>
            <p:nvPr/>
          </p:nvSpPr>
          <p:spPr>
            <a:xfrm>
              <a:off x="4568665" y="2778061"/>
              <a:ext cx="70418" cy="231362"/>
            </a:xfrm>
            <a:custGeom>
              <a:rect b="b" l="l" r="r" t="t"/>
              <a:pathLst>
                <a:path extrusionOk="0" h="231362" w="70418">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991" name="Google Shape;1991;p129"/>
            <p:cNvSpPr/>
            <p:nvPr/>
          </p:nvSpPr>
          <p:spPr>
            <a:xfrm>
              <a:off x="4084604" y="2536316"/>
              <a:ext cx="186595" cy="320612"/>
            </a:xfrm>
            <a:custGeom>
              <a:rect b="b" l="l" r="r" t="t"/>
              <a:pathLst>
                <a:path extrusionOk="0" h="320612" w="186595">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grpSp>
      <p:sp>
        <p:nvSpPr>
          <p:cNvPr id="1992" name="Google Shape;1992;p129"/>
          <p:cNvSpPr txBox="1"/>
          <p:nvPr/>
        </p:nvSpPr>
        <p:spPr>
          <a:xfrm>
            <a:off x="0" y="4969700"/>
            <a:ext cx="351900" cy="1833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fld id="{00000000-1234-1234-1234-123412341234}" type="slidenum">
              <a:rPr lang="en" sz="700">
                <a:solidFill>
                  <a:schemeClr val="accent1"/>
                </a:solidFill>
                <a:latin typeface="Open Sans"/>
                <a:ea typeface="Open Sans"/>
                <a:cs typeface="Open Sans"/>
                <a:sym typeface="Open Sans"/>
              </a:rPr>
              <a:t>‹#›</a:t>
            </a:fld>
            <a:endParaRPr sz="700">
              <a:solidFill>
                <a:schemeClr val="accent1"/>
              </a:solidFill>
              <a:latin typeface="Open Sans"/>
              <a:ea typeface="Open Sans"/>
              <a:cs typeface="Open Sans"/>
              <a:sym typeface="Open Sans"/>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8 - Table - Blue B">
  <p:cSld name="CUSTOM_4_2_4_1_1_1_1">
    <p:bg>
      <p:bgPr>
        <a:solidFill>
          <a:srgbClr val="217CBB"/>
        </a:solidFill>
      </p:bgPr>
    </p:bg>
    <p:spTree>
      <p:nvGrpSpPr>
        <p:cNvPr id="1993" name="Shape 1993"/>
        <p:cNvGrpSpPr/>
        <p:nvPr/>
      </p:nvGrpSpPr>
      <p:grpSpPr>
        <a:xfrm>
          <a:off x="0" y="0"/>
          <a:ext cx="0" cy="0"/>
          <a:chOff x="0" y="0"/>
          <a:chExt cx="0" cy="0"/>
        </a:xfrm>
      </p:grpSpPr>
      <p:sp>
        <p:nvSpPr>
          <p:cNvPr id="1994" name="Google Shape;1994;p130"/>
          <p:cNvSpPr txBox="1"/>
          <p:nvPr>
            <p:ph idx="1" type="body"/>
          </p:nvPr>
        </p:nvSpPr>
        <p:spPr>
          <a:xfrm>
            <a:off x="7169150" y="1289300"/>
            <a:ext cx="1298700" cy="642300"/>
          </a:xfrm>
          <a:prstGeom prst="rect">
            <a:avLst/>
          </a:prstGeom>
          <a:solidFill>
            <a:srgbClr val="C7E2F6"/>
          </a:solidFill>
          <a:ln cap="flat" cmpd="sng" w="19050">
            <a:solidFill>
              <a:schemeClr val="lt1"/>
            </a:solidFill>
            <a:prstDash val="solid"/>
            <a:round/>
            <a:headEnd len="sm" w="sm" type="none"/>
            <a:tailEnd len="sm" w="sm" type="none"/>
          </a:ln>
        </p:spPr>
        <p:txBody>
          <a:bodyPr anchorCtr="0" anchor="t" bIns="91425" lIns="91425" spcFirstLastPara="1" rIns="91425" wrap="square" tIns="91425">
            <a:noAutofit/>
          </a:bodyPr>
          <a:lstStyle>
            <a:lvl1pPr indent="-285750" lvl="0" marL="457200" rtl="0">
              <a:spcBef>
                <a:spcPts val="0"/>
              </a:spcBef>
              <a:spcAft>
                <a:spcPts val="0"/>
              </a:spcAft>
              <a:buSzPts val="900"/>
              <a:buChar char="●"/>
              <a:defRPr sz="900"/>
            </a:lvl1pPr>
            <a:lvl2pPr indent="-285750" lvl="1" marL="914400" rtl="0">
              <a:spcBef>
                <a:spcPts val="0"/>
              </a:spcBef>
              <a:spcAft>
                <a:spcPts val="0"/>
              </a:spcAft>
              <a:buSzPts val="900"/>
              <a:buChar char="○"/>
              <a:defRPr sz="900"/>
            </a:lvl2pPr>
            <a:lvl3pPr indent="-285750" lvl="2" marL="1371600" rtl="0">
              <a:spcBef>
                <a:spcPts val="0"/>
              </a:spcBef>
              <a:spcAft>
                <a:spcPts val="0"/>
              </a:spcAft>
              <a:buSzPts val="900"/>
              <a:buChar char="■"/>
              <a:defRPr sz="900"/>
            </a:lvl3pPr>
            <a:lvl4pPr indent="-285750" lvl="3" marL="1828800" rtl="0">
              <a:spcBef>
                <a:spcPts val="0"/>
              </a:spcBef>
              <a:spcAft>
                <a:spcPts val="0"/>
              </a:spcAft>
              <a:buSzPts val="900"/>
              <a:buChar char="●"/>
              <a:defRPr sz="900"/>
            </a:lvl4pPr>
            <a:lvl5pPr indent="-285750" lvl="4" marL="2286000" rtl="0">
              <a:spcBef>
                <a:spcPts val="0"/>
              </a:spcBef>
              <a:spcAft>
                <a:spcPts val="0"/>
              </a:spcAft>
              <a:buSzPts val="900"/>
              <a:buChar char="○"/>
              <a:defRPr sz="900"/>
            </a:lvl5pPr>
            <a:lvl6pPr indent="-285750" lvl="5" marL="2743200" rtl="0">
              <a:spcBef>
                <a:spcPts val="0"/>
              </a:spcBef>
              <a:spcAft>
                <a:spcPts val="0"/>
              </a:spcAft>
              <a:buSzPts val="900"/>
              <a:buChar char="■"/>
              <a:defRPr sz="900"/>
            </a:lvl6pPr>
            <a:lvl7pPr indent="-285750" lvl="6" marL="3200400" rtl="0">
              <a:spcBef>
                <a:spcPts val="0"/>
              </a:spcBef>
              <a:spcAft>
                <a:spcPts val="0"/>
              </a:spcAft>
              <a:buSzPts val="900"/>
              <a:buChar char="●"/>
              <a:defRPr sz="900"/>
            </a:lvl7pPr>
            <a:lvl8pPr indent="-285750" lvl="7" marL="3657600" rtl="0">
              <a:spcBef>
                <a:spcPts val="0"/>
              </a:spcBef>
              <a:spcAft>
                <a:spcPts val="0"/>
              </a:spcAft>
              <a:buSzPts val="900"/>
              <a:buChar char="○"/>
              <a:defRPr sz="900"/>
            </a:lvl8pPr>
            <a:lvl9pPr indent="-285750" lvl="8" marL="4114800" rtl="0">
              <a:spcBef>
                <a:spcPts val="0"/>
              </a:spcBef>
              <a:spcAft>
                <a:spcPts val="0"/>
              </a:spcAft>
              <a:buSzPts val="900"/>
              <a:buChar char="■"/>
              <a:defRPr sz="900"/>
            </a:lvl9pPr>
          </a:lstStyle>
          <a:p/>
        </p:txBody>
      </p:sp>
      <p:sp>
        <p:nvSpPr>
          <p:cNvPr id="1995" name="Google Shape;1995;p130"/>
          <p:cNvSpPr txBox="1"/>
          <p:nvPr>
            <p:ph idx="2" type="body"/>
          </p:nvPr>
        </p:nvSpPr>
        <p:spPr>
          <a:xfrm>
            <a:off x="7169150" y="1929375"/>
            <a:ext cx="1298700" cy="642300"/>
          </a:xfrm>
          <a:prstGeom prst="rect">
            <a:avLst/>
          </a:prstGeom>
          <a:solidFill>
            <a:srgbClr val="C7E2F6"/>
          </a:solidFill>
          <a:ln cap="flat" cmpd="sng" w="19050">
            <a:solidFill>
              <a:schemeClr val="lt1"/>
            </a:solidFill>
            <a:prstDash val="solid"/>
            <a:round/>
            <a:headEnd len="sm" w="sm" type="none"/>
            <a:tailEnd len="sm" w="sm" type="none"/>
          </a:ln>
        </p:spPr>
        <p:txBody>
          <a:bodyPr anchorCtr="0" anchor="t" bIns="91425" lIns="91425" spcFirstLastPara="1" rIns="91425" wrap="square" tIns="91425">
            <a:noAutofit/>
          </a:bodyPr>
          <a:lstStyle>
            <a:lvl1pPr indent="-285750" lvl="0" marL="457200" rtl="0">
              <a:spcBef>
                <a:spcPts val="0"/>
              </a:spcBef>
              <a:spcAft>
                <a:spcPts val="0"/>
              </a:spcAft>
              <a:buSzPts val="900"/>
              <a:buChar char="●"/>
              <a:defRPr sz="900"/>
            </a:lvl1pPr>
            <a:lvl2pPr indent="-285750" lvl="1" marL="914400" rtl="0">
              <a:spcBef>
                <a:spcPts val="0"/>
              </a:spcBef>
              <a:spcAft>
                <a:spcPts val="0"/>
              </a:spcAft>
              <a:buSzPts val="900"/>
              <a:buChar char="○"/>
              <a:defRPr sz="900"/>
            </a:lvl2pPr>
            <a:lvl3pPr indent="-285750" lvl="2" marL="1371600" rtl="0">
              <a:spcBef>
                <a:spcPts val="0"/>
              </a:spcBef>
              <a:spcAft>
                <a:spcPts val="0"/>
              </a:spcAft>
              <a:buSzPts val="900"/>
              <a:buChar char="■"/>
              <a:defRPr sz="900"/>
            </a:lvl3pPr>
            <a:lvl4pPr indent="-285750" lvl="3" marL="1828800" rtl="0">
              <a:spcBef>
                <a:spcPts val="0"/>
              </a:spcBef>
              <a:spcAft>
                <a:spcPts val="0"/>
              </a:spcAft>
              <a:buSzPts val="900"/>
              <a:buChar char="●"/>
              <a:defRPr sz="900"/>
            </a:lvl4pPr>
            <a:lvl5pPr indent="-285750" lvl="4" marL="2286000" rtl="0">
              <a:spcBef>
                <a:spcPts val="0"/>
              </a:spcBef>
              <a:spcAft>
                <a:spcPts val="0"/>
              </a:spcAft>
              <a:buSzPts val="900"/>
              <a:buChar char="○"/>
              <a:defRPr sz="900"/>
            </a:lvl5pPr>
            <a:lvl6pPr indent="-285750" lvl="5" marL="2743200" rtl="0">
              <a:spcBef>
                <a:spcPts val="0"/>
              </a:spcBef>
              <a:spcAft>
                <a:spcPts val="0"/>
              </a:spcAft>
              <a:buSzPts val="900"/>
              <a:buChar char="■"/>
              <a:defRPr sz="900"/>
            </a:lvl6pPr>
            <a:lvl7pPr indent="-285750" lvl="6" marL="3200400" rtl="0">
              <a:spcBef>
                <a:spcPts val="0"/>
              </a:spcBef>
              <a:spcAft>
                <a:spcPts val="0"/>
              </a:spcAft>
              <a:buSzPts val="900"/>
              <a:buChar char="●"/>
              <a:defRPr sz="900"/>
            </a:lvl7pPr>
            <a:lvl8pPr indent="-285750" lvl="7" marL="3657600" rtl="0">
              <a:spcBef>
                <a:spcPts val="0"/>
              </a:spcBef>
              <a:spcAft>
                <a:spcPts val="0"/>
              </a:spcAft>
              <a:buSzPts val="900"/>
              <a:buChar char="○"/>
              <a:defRPr sz="900"/>
            </a:lvl8pPr>
            <a:lvl9pPr indent="-285750" lvl="8" marL="4114800" rtl="0">
              <a:spcBef>
                <a:spcPts val="0"/>
              </a:spcBef>
              <a:spcAft>
                <a:spcPts val="0"/>
              </a:spcAft>
              <a:buSzPts val="900"/>
              <a:buChar char="■"/>
              <a:defRPr sz="900"/>
            </a:lvl9pPr>
          </a:lstStyle>
          <a:p/>
        </p:txBody>
      </p:sp>
      <p:sp>
        <p:nvSpPr>
          <p:cNvPr id="1996" name="Google Shape;1996;p130"/>
          <p:cNvSpPr txBox="1"/>
          <p:nvPr>
            <p:ph idx="3" type="body"/>
          </p:nvPr>
        </p:nvSpPr>
        <p:spPr>
          <a:xfrm>
            <a:off x="7169150" y="2567250"/>
            <a:ext cx="1298700" cy="642300"/>
          </a:xfrm>
          <a:prstGeom prst="rect">
            <a:avLst/>
          </a:prstGeom>
          <a:solidFill>
            <a:srgbClr val="C7E2F6"/>
          </a:solidFill>
          <a:ln cap="flat" cmpd="sng" w="19050">
            <a:solidFill>
              <a:schemeClr val="lt1"/>
            </a:solidFill>
            <a:prstDash val="solid"/>
            <a:round/>
            <a:headEnd len="sm" w="sm" type="none"/>
            <a:tailEnd len="sm" w="sm" type="none"/>
          </a:ln>
        </p:spPr>
        <p:txBody>
          <a:bodyPr anchorCtr="0" anchor="t" bIns="91425" lIns="91425" spcFirstLastPara="1" rIns="91425" wrap="square" tIns="91425">
            <a:noAutofit/>
          </a:bodyPr>
          <a:lstStyle>
            <a:lvl1pPr indent="-285750" lvl="0" marL="457200" rtl="0">
              <a:spcBef>
                <a:spcPts val="0"/>
              </a:spcBef>
              <a:spcAft>
                <a:spcPts val="0"/>
              </a:spcAft>
              <a:buSzPts val="900"/>
              <a:buChar char="●"/>
              <a:defRPr sz="900"/>
            </a:lvl1pPr>
            <a:lvl2pPr indent="-285750" lvl="1" marL="914400" rtl="0">
              <a:spcBef>
                <a:spcPts val="0"/>
              </a:spcBef>
              <a:spcAft>
                <a:spcPts val="0"/>
              </a:spcAft>
              <a:buSzPts val="900"/>
              <a:buChar char="○"/>
              <a:defRPr sz="900"/>
            </a:lvl2pPr>
            <a:lvl3pPr indent="-285750" lvl="2" marL="1371600" rtl="0">
              <a:spcBef>
                <a:spcPts val="0"/>
              </a:spcBef>
              <a:spcAft>
                <a:spcPts val="0"/>
              </a:spcAft>
              <a:buSzPts val="900"/>
              <a:buChar char="■"/>
              <a:defRPr sz="900"/>
            </a:lvl3pPr>
            <a:lvl4pPr indent="-285750" lvl="3" marL="1828800" rtl="0">
              <a:spcBef>
                <a:spcPts val="0"/>
              </a:spcBef>
              <a:spcAft>
                <a:spcPts val="0"/>
              </a:spcAft>
              <a:buSzPts val="900"/>
              <a:buChar char="●"/>
              <a:defRPr sz="900"/>
            </a:lvl4pPr>
            <a:lvl5pPr indent="-285750" lvl="4" marL="2286000" rtl="0">
              <a:spcBef>
                <a:spcPts val="0"/>
              </a:spcBef>
              <a:spcAft>
                <a:spcPts val="0"/>
              </a:spcAft>
              <a:buSzPts val="900"/>
              <a:buChar char="○"/>
              <a:defRPr sz="900"/>
            </a:lvl5pPr>
            <a:lvl6pPr indent="-285750" lvl="5" marL="2743200" rtl="0">
              <a:spcBef>
                <a:spcPts val="0"/>
              </a:spcBef>
              <a:spcAft>
                <a:spcPts val="0"/>
              </a:spcAft>
              <a:buSzPts val="900"/>
              <a:buChar char="■"/>
              <a:defRPr sz="900"/>
            </a:lvl6pPr>
            <a:lvl7pPr indent="-285750" lvl="6" marL="3200400" rtl="0">
              <a:spcBef>
                <a:spcPts val="0"/>
              </a:spcBef>
              <a:spcAft>
                <a:spcPts val="0"/>
              </a:spcAft>
              <a:buSzPts val="900"/>
              <a:buChar char="●"/>
              <a:defRPr sz="900"/>
            </a:lvl7pPr>
            <a:lvl8pPr indent="-285750" lvl="7" marL="3657600" rtl="0">
              <a:spcBef>
                <a:spcPts val="0"/>
              </a:spcBef>
              <a:spcAft>
                <a:spcPts val="0"/>
              </a:spcAft>
              <a:buSzPts val="900"/>
              <a:buChar char="○"/>
              <a:defRPr sz="900"/>
            </a:lvl8pPr>
            <a:lvl9pPr indent="-285750" lvl="8" marL="4114800" rtl="0">
              <a:spcBef>
                <a:spcPts val="0"/>
              </a:spcBef>
              <a:spcAft>
                <a:spcPts val="0"/>
              </a:spcAft>
              <a:buSzPts val="900"/>
              <a:buChar char="■"/>
              <a:defRPr sz="900"/>
            </a:lvl9pPr>
          </a:lstStyle>
          <a:p/>
        </p:txBody>
      </p:sp>
      <p:sp>
        <p:nvSpPr>
          <p:cNvPr id="1997" name="Google Shape;1997;p130"/>
          <p:cNvSpPr txBox="1"/>
          <p:nvPr>
            <p:ph idx="4" type="body"/>
          </p:nvPr>
        </p:nvSpPr>
        <p:spPr>
          <a:xfrm>
            <a:off x="7169150" y="3209939"/>
            <a:ext cx="1298700" cy="642300"/>
          </a:xfrm>
          <a:prstGeom prst="rect">
            <a:avLst/>
          </a:prstGeom>
          <a:solidFill>
            <a:srgbClr val="C7E2F6"/>
          </a:solidFill>
          <a:ln cap="flat" cmpd="sng" w="19050">
            <a:solidFill>
              <a:schemeClr val="lt1"/>
            </a:solidFill>
            <a:prstDash val="solid"/>
            <a:round/>
            <a:headEnd len="sm" w="sm" type="none"/>
            <a:tailEnd len="sm" w="sm" type="none"/>
          </a:ln>
        </p:spPr>
        <p:txBody>
          <a:bodyPr anchorCtr="0" anchor="t" bIns="91425" lIns="91425" spcFirstLastPara="1" rIns="91425" wrap="square" tIns="91425">
            <a:noAutofit/>
          </a:bodyPr>
          <a:lstStyle>
            <a:lvl1pPr indent="-285750" lvl="0" marL="457200" rtl="0">
              <a:spcBef>
                <a:spcPts val="0"/>
              </a:spcBef>
              <a:spcAft>
                <a:spcPts val="0"/>
              </a:spcAft>
              <a:buSzPts val="900"/>
              <a:buChar char="●"/>
              <a:defRPr sz="900"/>
            </a:lvl1pPr>
            <a:lvl2pPr indent="-285750" lvl="1" marL="914400" rtl="0">
              <a:spcBef>
                <a:spcPts val="0"/>
              </a:spcBef>
              <a:spcAft>
                <a:spcPts val="0"/>
              </a:spcAft>
              <a:buSzPts val="900"/>
              <a:buChar char="○"/>
              <a:defRPr sz="900"/>
            </a:lvl2pPr>
            <a:lvl3pPr indent="-285750" lvl="2" marL="1371600" rtl="0">
              <a:spcBef>
                <a:spcPts val="0"/>
              </a:spcBef>
              <a:spcAft>
                <a:spcPts val="0"/>
              </a:spcAft>
              <a:buSzPts val="900"/>
              <a:buChar char="■"/>
              <a:defRPr sz="900"/>
            </a:lvl3pPr>
            <a:lvl4pPr indent="-285750" lvl="3" marL="1828800" rtl="0">
              <a:spcBef>
                <a:spcPts val="0"/>
              </a:spcBef>
              <a:spcAft>
                <a:spcPts val="0"/>
              </a:spcAft>
              <a:buSzPts val="900"/>
              <a:buChar char="●"/>
              <a:defRPr sz="900"/>
            </a:lvl4pPr>
            <a:lvl5pPr indent="-285750" lvl="4" marL="2286000" rtl="0">
              <a:spcBef>
                <a:spcPts val="0"/>
              </a:spcBef>
              <a:spcAft>
                <a:spcPts val="0"/>
              </a:spcAft>
              <a:buSzPts val="900"/>
              <a:buChar char="○"/>
              <a:defRPr sz="900"/>
            </a:lvl5pPr>
            <a:lvl6pPr indent="-285750" lvl="5" marL="2743200" rtl="0">
              <a:spcBef>
                <a:spcPts val="0"/>
              </a:spcBef>
              <a:spcAft>
                <a:spcPts val="0"/>
              </a:spcAft>
              <a:buSzPts val="900"/>
              <a:buChar char="■"/>
              <a:defRPr sz="900"/>
            </a:lvl6pPr>
            <a:lvl7pPr indent="-285750" lvl="6" marL="3200400" rtl="0">
              <a:spcBef>
                <a:spcPts val="0"/>
              </a:spcBef>
              <a:spcAft>
                <a:spcPts val="0"/>
              </a:spcAft>
              <a:buSzPts val="900"/>
              <a:buChar char="●"/>
              <a:defRPr sz="900"/>
            </a:lvl7pPr>
            <a:lvl8pPr indent="-285750" lvl="7" marL="3657600" rtl="0">
              <a:spcBef>
                <a:spcPts val="0"/>
              </a:spcBef>
              <a:spcAft>
                <a:spcPts val="0"/>
              </a:spcAft>
              <a:buSzPts val="900"/>
              <a:buChar char="○"/>
              <a:defRPr sz="900"/>
            </a:lvl8pPr>
            <a:lvl9pPr indent="-285750" lvl="8" marL="4114800" rtl="0">
              <a:spcBef>
                <a:spcPts val="0"/>
              </a:spcBef>
              <a:spcAft>
                <a:spcPts val="0"/>
              </a:spcAft>
              <a:buSzPts val="900"/>
              <a:buChar char="■"/>
              <a:defRPr sz="900"/>
            </a:lvl9pPr>
          </a:lstStyle>
          <a:p/>
        </p:txBody>
      </p:sp>
      <p:sp>
        <p:nvSpPr>
          <p:cNvPr id="1998" name="Google Shape;1998;p130"/>
          <p:cNvSpPr txBox="1"/>
          <p:nvPr>
            <p:ph idx="5" type="body"/>
          </p:nvPr>
        </p:nvSpPr>
        <p:spPr>
          <a:xfrm>
            <a:off x="7169150" y="3845189"/>
            <a:ext cx="1298700" cy="642300"/>
          </a:xfrm>
          <a:prstGeom prst="rect">
            <a:avLst/>
          </a:prstGeom>
          <a:solidFill>
            <a:srgbClr val="C7E2F6"/>
          </a:solidFill>
          <a:ln cap="flat" cmpd="sng" w="19050">
            <a:solidFill>
              <a:schemeClr val="lt1"/>
            </a:solidFill>
            <a:prstDash val="solid"/>
            <a:round/>
            <a:headEnd len="sm" w="sm" type="none"/>
            <a:tailEnd len="sm" w="sm" type="none"/>
          </a:ln>
        </p:spPr>
        <p:txBody>
          <a:bodyPr anchorCtr="0" anchor="t" bIns="91425" lIns="91425" spcFirstLastPara="1" rIns="91425" wrap="square" tIns="91425">
            <a:noAutofit/>
          </a:bodyPr>
          <a:lstStyle>
            <a:lvl1pPr indent="-285750" lvl="0" marL="457200" rtl="0">
              <a:spcBef>
                <a:spcPts val="0"/>
              </a:spcBef>
              <a:spcAft>
                <a:spcPts val="0"/>
              </a:spcAft>
              <a:buSzPts val="900"/>
              <a:buChar char="●"/>
              <a:defRPr sz="900"/>
            </a:lvl1pPr>
            <a:lvl2pPr indent="-285750" lvl="1" marL="914400" rtl="0">
              <a:spcBef>
                <a:spcPts val="0"/>
              </a:spcBef>
              <a:spcAft>
                <a:spcPts val="0"/>
              </a:spcAft>
              <a:buSzPts val="900"/>
              <a:buChar char="○"/>
              <a:defRPr sz="900"/>
            </a:lvl2pPr>
            <a:lvl3pPr indent="-285750" lvl="2" marL="1371600" rtl="0">
              <a:spcBef>
                <a:spcPts val="0"/>
              </a:spcBef>
              <a:spcAft>
                <a:spcPts val="0"/>
              </a:spcAft>
              <a:buSzPts val="900"/>
              <a:buChar char="■"/>
              <a:defRPr sz="900"/>
            </a:lvl3pPr>
            <a:lvl4pPr indent="-285750" lvl="3" marL="1828800" rtl="0">
              <a:spcBef>
                <a:spcPts val="0"/>
              </a:spcBef>
              <a:spcAft>
                <a:spcPts val="0"/>
              </a:spcAft>
              <a:buSzPts val="900"/>
              <a:buChar char="●"/>
              <a:defRPr sz="900"/>
            </a:lvl4pPr>
            <a:lvl5pPr indent="-285750" lvl="4" marL="2286000" rtl="0">
              <a:spcBef>
                <a:spcPts val="0"/>
              </a:spcBef>
              <a:spcAft>
                <a:spcPts val="0"/>
              </a:spcAft>
              <a:buSzPts val="900"/>
              <a:buChar char="○"/>
              <a:defRPr sz="900"/>
            </a:lvl5pPr>
            <a:lvl6pPr indent="-285750" lvl="5" marL="2743200" rtl="0">
              <a:spcBef>
                <a:spcPts val="0"/>
              </a:spcBef>
              <a:spcAft>
                <a:spcPts val="0"/>
              </a:spcAft>
              <a:buSzPts val="900"/>
              <a:buChar char="■"/>
              <a:defRPr sz="900"/>
            </a:lvl6pPr>
            <a:lvl7pPr indent="-285750" lvl="6" marL="3200400" rtl="0">
              <a:spcBef>
                <a:spcPts val="0"/>
              </a:spcBef>
              <a:spcAft>
                <a:spcPts val="0"/>
              </a:spcAft>
              <a:buSzPts val="900"/>
              <a:buChar char="●"/>
              <a:defRPr sz="900"/>
            </a:lvl7pPr>
            <a:lvl8pPr indent="-285750" lvl="7" marL="3657600" rtl="0">
              <a:spcBef>
                <a:spcPts val="0"/>
              </a:spcBef>
              <a:spcAft>
                <a:spcPts val="0"/>
              </a:spcAft>
              <a:buSzPts val="900"/>
              <a:buChar char="○"/>
              <a:defRPr sz="900"/>
            </a:lvl8pPr>
            <a:lvl9pPr indent="-285750" lvl="8" marL="4114800" rtl="0">
              <a:spcBef>
                <a:spcPts val="0"/>
              </a:spcBef>
              <a:spcAft>
                <a:spcPts val="0"/>
              </a:spcAft>
              <a:buSzPts val="900"/>
              <a:buChar char="■"/>
              <a:defRPr sz="900"/>
            </a:lvl9pPr>
          </a:lstStyle>
          <a:p/>
        </p:txBody>
      </p:sp>
      <p:sp>
        <p:nvSpPr>
          <p:cNvPr id="1999" name="Google Shape;1999;p130"/>
          <p:cNvSpPr txBox="1"/>
          <p:nvPr>
            <p:ph idx="6" type="body"/>
          </p:nvPr>
        </p:nvSpPr>
        <p:spPr>
          <a:xfrm>
            <a:off x="7169150" y="648800"/>
            <a:ext cx="1298700" cy="642300"/>
          </a:xfrm>
          <a:prstGeom prst="rect">
            <a:avLst/>
          </a:prstGeom>
          <a:solidFill>
            <a:srgbClr val="4DA2D3"/>
          </a:solidFill>
          <a:ln cap="flat" cmpd="sng" w="19050">
            <a:solidFill>
              <a:schemeClr val="lt1"/>
            </a:solidFill>
            <a:prstDash val="solid"/>
            <a:round/>
            <a:headEnd len="sm" w="sm" type="none"/>
            <a:tailEnd len="sm" w="sm" type="none"/>
          </a:ln>
        </p:spPr>
        <p:txBody>
          <a:bodyPr anchorCtr="0" anchor="t" bIns="91425" lIns="91425" spcFirstLastPara="1" rIns="91425" wrap="square" tIns="91425">
            <a:noAutofit/>
          </a:bodyPr>
          <a:lstStyle>
            <a:lvl1pPr indent="-285750" lvl="0" marL="457200" rtl="0">
              <a:spcBef>
                <a:spcPts val="0"/>
              </a:spcBef>
              <a:spcAft>
                <a:spcPts val="0"/>
              </a:spcAft>
              <a:buClr>
                <a:schemeClr val="lt1"/>
              </a:buClr>
              <a:buSzPts val="900"/>
              <a:buChar char="●"/>
              <a:defRPr b="1" sz="900">
                <a:solidFill>
                  <a:schemeClr val="lt1"/>
                </a:solidFill>
              </a:defRPr>
            </a:lvl1pPr>
            <a:lvl2pPr indent="-285750" lvl="1" marL="914400" rtl="0">
              <a:spcBef>
                <a:spcPts val="0"/>
              </a:spcBef>
              <a:spcAft>
                <a:spcPts val="0"/>
              </a:spcAft>
              <a:buClr>
                <a:schemeClr val="lt1"/>
              </a:buClr>
              <a:buSzPts val="900"/>
              <a:buChar char="○"/>
              <a:defRPr b="1" sz="900">
                <a:solidFill>
                  <a:schemeClr val="lt1"/>
                </a:solidFill>
              </a:defRPr>
            </a:lvl2pPr>
            <a:lvl3pPr indent="-285750" lvl="2" marL="1371600" rtl="0">
              <a:spcBef>
                <a:spcPts val="0"/>
              </a:spcBef>
              <a:spcAft>
                <a:spcPts val="0"/>
              </a:spcAft>
              <a:buClr>
                <a:schemeClr val="lt1"/>
              </a:buClr>
              <a:buSzPts val="900"/>
              <a:buChar char="■"/>
              <a:defRPr b="1" sz="900">
                <a:solidFill>
                  <a:schemeClr val="lt1"/>
                </a:solidFill>
              </a:defRPr>
            </a:lvl3pPr>
            <a:lvl4pPr indent="-285750" lvl="3" marL="1828800" rtl="0">
              <a:spcBef>
                <a:spcPts val="0"/>
              </a:spcBef>
              <a:spcAft>
                <a:spcPts val="0"/>
              </a:spcAft>
              <a:buClr>
                <a:schemeClr val="lt1"/>
              </a:buClr>
              <a:buSzPts val="900"/>
              <a:buChar char="●"/>
              <a:defRPr b="1" sz="900">
                <a:solidFill>
                  <a:schemeClr val="lt1"/>
                </a:solidFill>
              </a:defRPr>
            </a:lvl4pPr>
            <a:lvl5pPr indent="-285750" lvl="4" marL="2286000" rtl="0">
              <a:spcBef>
                <a:spcPts val="0"/>
              </a:spcBef>
              <a:spcAft>
                <a:spcPts val="0"/>
              </a:spcAft>
              <a:buClr>
                <a:schemeClr val="lt1"/>
              </a:buClr>
              <a:buSzPts val="900"/>
              <a:buChar char="○"/>
              <a:defRPr b="1" sz="900">
                <a:solidFill>
                  <a:schemeClr val="lt1"/>
                </a:solidFill>
              </a:defRPr>
            </a:lvl5pPr>
            <a:lvl6pPr indent="-285750" lvl="5" marL="2743200" rtl="0">
              <a:spcBef>
                <a:spcPts val="0"/>
              </a:spcBef>
              <a:spcAft>
                <a:spcPts val="0"/>
              </a:spcAft>
              <a:buClr>
                <a:schemeClr val="lt1"/>
              </a:buClr>
              <a:buSzPts val="900"/>
              <a:buChar char="■"/>
              <a:defRPr b="1" sz="900">
                <a:solidFill>
                  <a:schemeClr val="lt1"/>
                </a:solidFill>
              </a:defRPr>
            </a:lvl6pPr>
            <a:lvl7pPr indent="-285750" lvl="6" marL="3200400" rtl="0">
              <a:spcBef>
                <a:spcPts val="0"/>
              </a:spcBef>
              <a:spcAft>
                <a:spcPts val="0"/>
              </a:spcAft>
              <a:buClr>
                <a:schemeClr val="lt1"/>
              </a:buClr>
              <a:buSzPts val="900"/>
              <a:buChar char="●"/>
              <a:defRPr b="1" sz="900">
                <a:solidFill>
                  <a:schemeClr val="lt1"/>
                </a:solidFill>
              </a:defRPr>
            </a:lvl7pPr>
            <a:lvl8pPr indent="-285750" lvl="7" marL="3657600" rtl="0">
              <a:spcBef>
                <a:spcPts val="0"/>
              </a:spcBef>
              <a:spcAft>
                <a:spcPts val="0"/>
              </a:spcAft>
              <a:buClr>
                <a:schemeClr val="lt1"/>
              </a:buClr>
              <a:buSzPts val="900"/>
              <a:buChar char="○"/>
              <a:defRPr b="1" sz="900">
                <a:solidFill>
                  <a:schemeClr val="lt1"/>
                </a:solidFill>
              </a:defRPr>
            </a:lvl8pPr>
            <a:lvl9pPr indent="-285750" lvl="8" marL="4114800" rtl="0">
              <a:spcBef>
                <a:spcPts val="0"/>
              </a:spcBef>
              <a:spcAft>
                <a:spcPts val="0"/>
              </a:spcAft>
              <a:buClr>
                <a:schemeClr val="lt1"/>
              </a:buClr>
              <a:buSzPts val="900"/>
              <a:buChar char="■"/>
              <a:defRPr b="1" sz="900">
                <a:solidFill>
                  <a:schemeClr val="lt1"/>
                </a:solidFill>
              </a:defRPr>
            </a:lvl9pPr>
          </a:lstStyle>
          <a:p/>
        </p:txBody>
      </p:sp>
      <p:sp>
        <p:nvSpPr>
          <p:cNvPr id="2000" name="Google Shape;2000;p130"/>
          <p:cNvSpPr txBox="1"/>
          <p:nvPr>
            <p:ph idx="7" type="body"/>
          </p:nvPr>
        </p:nvSpPr>
        <p:spPr>
          <a:xfrm>
            <a:off x="676500" y="1289300"/>
            <a:ext cx="2596800" cy="642300"/>
          </a:xfrm>
          <a:prstGeom prst="rect">
            <a:avLst/>
          </a:prstGeom>
          <a:solidFill>
            <a:srgbClr val="217CBB"/>
          </a:solidFill>
          <a:ln cap="flat" cmpd="sng" w="19050">
            <a:solidFill>
              <a:schemeClr val="lt1"/>
            </a:solidFill>
            <a:prstDash val="solid"/>
            <a:round/>
            <a:headEnd len="sm" w="sm" type="none"/>
            <a:tailEnd len="sm" w="sm" type="none"/>
          </a:ln>
        </p:spPr>
        <p:txBody>
          <a:bodyPr anchorCtr="0" anchor="t" bIns="91425" lIns="91425" spcFirstLastPara="1" rIns="91425" wrap="square" tIns="91425">
            <a:noAutofit/>
          </a:bodyPr>
          <a:lstStyle>
            <a:lvl1pPr indent="-285750" lvl="0" marL="457200" rtl="0">
              <a:spcBef>
                <a:spcPts val="0"/>
              </a:spcBef>
              <a:spcAft>
                <a:spcPts val="0"/>
              </a:spcAft>
              <a:buClr>
                <a:schemeClr val="lt1"/>
              </a:buClr>
              <a:buSzPts val="900"/>
              <a:buChar char="●"/>
              <a:defRPr b="1" sz="900">
                <a:solidFill>
                  <a:schemeClr val="lt1"/>
                </a:solidFill>
              </a:defRPr>
            </a:lvl1pPr>
            <a:lvl2pPr indent="-285750" lvl="1" marL="914400" rtl="0">
              <a:spcBef>
                <a:spcPts val="0"/>
              </a:spcBef>
              <a:spcAft>
                <a:spcPts val="0"/>
              </a:spcAft>
              <a:buClr>
                <a:schemeClr val="lt1"/>
              </a:buClr>
              <a:buSzPts val="900"/>
              <a:buChar char="○"/>
              <a:defRPr b="1" sz="900">
                <a:solidFill>
                  <a:schemeClr val="lt1"/>
                </a:solidFill>
              </a:defRPr>
            </a:lvl2pPr>
            <a:lvl3pPr indent="-285750" lvl="2" marL="1371600" rtl="0">
              <a:spcBef>
                <a:spcPts val="0"/>
              </a:spcBef>
              <a:spcAft>
                <a:spcPts val="0"/>
              </a:spcAft>
              <a:buClr>
                <a:schemeClr val="lt1"/>
              </a:buClr>
              <a:buSzPts val="900"/>
              <a:buChar char="■"/>
              <a:defRPr b="1" sz="900">
                <a:solidFill>
                  <a:schemeClr val="lt1"/>
                </a:solidFill>
              </a:defRPr>
            </a:lvl3pPr>
            <a:lvl4pPr indent="-285750" lvl="3" marL="1828800" rtl="0">
              <a:spcBef>
                <a:spcPts val="0"/>
              </a:spcBef>
              <a:spcAft>
                <a:spcPts val="0"/>
              </a:spcAft>
              <a:buClr>
                <a:schemeClr val="lt1"/>
              </a:buClr>
              <a:buSzPts val="900"/>
              <a:buChar char="●"/>
              <a:defRPr b="1" sz="900">
                <a:solidFill>
                  <a:schemeClr val="lt1"/>
                </a:solidFill>
              </a:defRPr>
            </a:lvl4pPr>
            <a:lvl5pPr indent="-285750" lvl="4" marL="2286000" rtl="0">
              <a:spcBef>
                <a:spcPts val="0"/>
              </a:spcBef>
              <a:spcAft>
                <a:spcPts val="0"/>
              </a:spcAft>
              <a:buClr>
                <a:schemeClr val="lt1"/>
              </a:buClr>
              <a:buSzPts val="900"/>
              <a:buChar char="○"/>
              <a:defRPr b="1" sz="900">
                <a:solidFill>
                  <a:schemeClr val="lt1"/>
                </a:solidFill>
              </a:defRPr>
            </a:lvl5pPr>
            <a:lvl6pPr indent="-285750" lvl="5" marL="2743200" rtl="0">
              <a:spcBef>
                <a:spcPts val="0"/>
              </a:spcBef>
              <a:spcAft>
                <a:spcPts val="0"/>
              </a:spcAft>
              <a:buClr>
                <a:schemeClr val="lt1"/>
              </a:buClr>
              <a:buSzPts val="900"/>
              <a:buChar char="■"/>
              <a:defRPr b="1" sz="900">
                <a:solidFill>
                  <a:schemeClr val="lt1"/>
                </a:solidFill>
              </a:defRPr>
            </a:lvl6pPr>
            <a:lvl7pPr indent="-285750" lvl="6" marL="3200400" rtl="0">
              <a:spcBef>
                <a:spcPts val="0"/>
              </a:spcBef>
              <a:spcAft>
                <a:spcPts val="0"/>
              </a:spcAft>
              <a:buClr>
                <a:schemeClr val="lt1"/>
              </a:buClr>
              <a:buSzPts val="900"/>
              <a:buChar char="●"/>
              <a:defRPr b="1" sz="900">
                <a:solidFill>
                  <a:schemeClr val="lt1"/>
                </a:solidFill>
              </a:defRPr>
            </a:lvl7pPr>
            <a:lvl8pPr indent="-285750" lvl="7" marL="3657600" rtl="0">
              <a:spcBef>
                <a:spcPts val="0"/>
              </a:spcBef>
              <a:spcAft>
                <a:spcPts val="0"/>
              </a:spcAft>
              <a:buClr>
                <a:schemeClr val="lt1"/>
              </a:buClr>
              <a:buSzPts val="900"/>
              <a:buChar char="○"/>
              <a:defRPr b="1" sz="900">
                <a:solidFill>
                  <a:schemeClr val="lt1"/>
                </a:solidFill>
              </a:defRPr>
            </a:lvl8pPr>
            <a:lvl9pPr indent="-285750" lvl="8" marL="4114800" rtl="0">
              <a:spcBef>
                <a:spcPts val="0"/>
              </a:spcBef>
              <a:spcAft>
                <a:spcPts val="0"/>
              </a:spcAft>
              <a:buClr>
                <a:schemeClr val="lt1"/>
              </a:buClr>
              <a:buSzPts val="900"/>
              <a:buChar char="■"/>
              <a:defRPr b="1" sz="900">
                <a:solidFill>
                  <a:schemeClr val="lt1"/>
                </a:solidFill>
              </a:defRPr>
            </a:lvl9pPr>
          </a:lstStyle>
          <a:p/>
        </p:txBody>
      </p:sp>
      <p:sp>
        <p:nvSpPr>
          <p:cNvPr id="2001" name="Google Shape;2001;p130"/>
          <p:cNvSpPr txBox="1"/>
          <p:nvPr>
            <p:ph idx="8" type="body"/>
          </p:nvPr>
        </p:nvSpPr>
        <p:spPr>
          <a:xfrm>
            <a:off x="3273550" y="1289300"/>
            <a:ext cx="1298700" cy="642300"/>
          </a:xfrm>
          <a:prstGeom prst="rect">
            <a:avLst/>
          </a:prstGeom>
          <a:solidFill>
            <a:srgbClr val="C7E2F6"/>
          </a:solidFill>
          <a:ln cap="flat" cmpd="sng" w="19050">
            <a:solidFill>
              <a:schemeClr val="lt1"/>
            </a:solidFill>
            <a:prstDash val="solid"/>
            <a:round/>
            <a:headEnd len="sm" w="sm" type="none"/>
            <a:tailEnd len="sm" w="sm" type="none"/>
          </a:ln>
        </p:spPr>
        <p:txBody>
          <a:bodyPr anchorCtr="0" anchor="t" bIns="91425" lIns="91425" spcFirstLastPara="1" rIns="91425" wrap="square" tIns="91425">
            <a:noAutofit/>
          </a:bodyPr>
          <a:lstStyle>
            <a:lvl1pPr indent="-285750" lvl="0" marL="457200" rtl="0">
              <a:spcBef>
                <a:spcPts val="0"/>
              </a:spcBef>
              <a:spcAft>
                <a:spcPts val="0"/>
              </a:spcAft>
              <a:buSzPts val="900"/>
              <a:buChar char="●"/>
              <a:defRPr sz="900"/>
            </a:lvl1pPr>
            <a:lvl2pPr indent="-285750" lvl="1" marL="914400" rtl="0">
              <a:spcBef>
                <a:spcPts val="0"/>
              </a:spcBef>
              <a:spcAft>
                <a:spcPts val="0"/>
              </a:spcAft>
              <a:buSzPts val="900"/>
              <a:buChar char="○"/>
              <a:defRPr sz="900"/>
            </a:lvl2pPr>
            <a:lvl3pPr indent="-285750" lvl="2" marL="1371600" rtl="0">
              <a:spcBef>
                <a:spcPts val="0"/>
              </a:spcBef>
              <a:spcAft>
                <a:spcPts val="0"/>
              </a:spcAft>
              <a:buSzPts val="900"/>
              <a:buChar char="■"/>
              <a:defRPr sz="900"/>
            </a:lvl3pPr>
            <a:lvl4pPr indent="-285750" lvl="3" marL="1828800" rtl="0">
              <a:spcBef>
                <a:spcPts val="0"/>
              </a:spcBef>
              <a:spcAft>
                <a:spcPts val="0"/>
              </a:spcAft>
              <a:buSzPts val="900"/>
              <a:buChar char="●"/>
              <a:defRPr sz="900"/>
            </a:lvl4pPr>
            <a:lvl5pPr indent="-285750" lvl="4" marL="2286000" rtl="0">
              <a:spcBef>
                <a:spcPts val="0"/>
              </a:spcBef>
              <a:spcAft>
                <a:spcPts val="0"/>
              </a:spcAft>
              <a:buSzPts val="900"/>
              <a:buChar char="○"/>
              <a:defRPr sz="900"/>
            </a:lvl5pPr>
            <a:lvl6pPr indent="-285750" lvl="5" marL="2743200" rtl="0">
              <a:spcBef>
                <a:spcPts val="0"/>
              </a:spcBef>
              <a:spcAft>
                <a:spcPts val="0"/>
              </a:spcAft>
              <a:buSzPts val="900"/>
              <a:buChar char="■"/>
              <a:defRPr sz="900"/>
            </a:lvl6pPr>
            <a:lvl7pPr indent="-285750" lvl="6" marL="3200400" rtl="0">
              <a:spcBef>
                <a:spcPts val="0"/>
              </a:spcBef>
              <a:spcAft>
                <a:spcPts val="0"/>
              </a:spcAft>
              <a:buSzPts val="900"/>
              <a:buChar char="●"/>
              <a:defRPr sz="900"/>
            </a:lvl7pPr>
            <a:lvl8pPr indent="-285750" lvl="7" marL="3657600" rtl="0">
              <a:spcBef>
                <a:spcPts val="0"/>
              </a:spcBef>
              <a:spcAft>
                <a:spcPts val="0"/>
              </a:spcAft>
              <a:buSzPts val="900"/>
              <a:buChar char="○"/>
              <a:defRPr sz="900"/>
            </a:lvl8pPr>
            <a:lvl9pPr indent="-285750" lvl="8" marL="4114800" rtl="0">
              <a:spcBef>
                <a:spcPts val="0"/>
              </a:spcBef>
              <a:spcAft>
                <a:spcPts val="0"/>
              </a:spcAft>
              <a:buSzPts val="900"/>
              <a:buChar char="■"/>
              <a:defRPr sz="900"/>
            </a:lvl9pPr>
          </a:lstStyle>
          <a:p/>
        </p:txBody>
      </p:sp>
      <p:sp>
        <p:nvSpPr>
          <p:cNvPr id="2002" name="Google Shape;2002;p130"/>
          <p:cNvSpPr txBox="1"/>
          <p:nvPr>
            <p:ph idx="9" type="body"/>
          </p:nvPr>
        </p:nvSpPr>
        <p:spPr>
          <a:xfrm>
            <a:off x="4571875" y="1289300"/>
            <a:ext cx="1298700" cy="642300"/>
          </a:xfrm>
          <a:prstGeom prst="rect">
            <a:avLst/>
          </a:prstGeom>
          <a:solidFill>
            <a:srgbClr val="C7E2F6"/>
          </a:solidFill>
          <a:ln cap="flat" cmpd="sng" w="19050">
            <a:solidFill>
              <a:schemeClr val="lt1"/>
            </a:solidFill>
            <a:prstDash val="solid"/>
            <a:round/>
            <a:headEnd len="sm" w="sm" type="none"/>
            <a:tailEnd len="sm" w="sm" type="none"/>
          </a:ln>
        </p:spPr>
        <p:txBody>
          <a:bodyPr anchorCtr="0" anchor="t" bIns="91425" lIns="91425" spcFirstLastPara="1" rIns="91425" wrap="square" tIns="91425">
            <a:noAutofit/>
          </a:bodyPr>
          <a:lstStyle>
            <a:lvl1pPr indent="-285750" lvl="0" marL="457200" rtl="0">
              <a:spcBef>
                <a:spcPts val="0"/>
              </a:spcBef>
              <a:spcAft>
                <a:spcPts val="0"/>
              </a:spcAft>
              <a:buSzPts val="900"/>
              <a:buChar char="●"/>
              <a:defRPr sz="900"/>
            </a:lvl1pPr>
            <a:lvl2pPr indent="-285750" lvl="1" marL="914400" rtl="0">
              <a:spcBef>
                <a:spcPts val="0"/>
              </a:spcBef>
              <a:spcAft>
                <a:spcPts val="0"/>
              </a:spcAft>
              <a:buSzPts val="900"/>
              <a:buChar char="○"/>
              <a:defRPr sz="900"/>
            </a:lvl2pPr>
            <a:lvl3pPr indent="-285750" lvl="2" marL="1371600" rtl="0">
              <a:spcBef>
                <a:spcPts val="0"/>
              </a:spcBef>
              <a:spcAft>
                <a:spcPts val="0"/>
              </a:spcAft>
              <a:buSzPts val="900"/>
              <a:buChar char="■"/>
              <a:defRPr sz="900"/>
            </a:lvl3pPr>
            <a:lvl4pPr indent="-285750" lvl="3" marL="1828800" rtl="0">
              <a:spcBef>
                <a:spcPts val="0"/>
              </a:spcBef>
              <a:spcAft>
                <a:spcPts val="0"/>
              </a:spcAft>
              <a:buSzPts val="900"/>
              <a:buChar char="●"/>
              <a:defRPr sz="900"/>
            </a:lvl4pPr>
            <a:lvl5pPr indent="-285750" lvl="4" marL="2286000" rtl="0">
              <a:spcBef>
                <a:spcPts val="0"/>
              </a:spcBef>
              <a:spcAft>
                <a:spcPts val="0"/>
              </a:spcAft>
              <a:buSzPts val="900"/>
              <a:buChar char="○"/>
              <a:defRPr sz="900"/>
            </a:lvl5pPr>
            <a:lvl6pPr indent="-285750" lvl="5" marL="2743200" rtl="0">
              <a:spcBef>
                <a:spcPts val="0"/>
              </a:spcBef>
              <a:spcAft>
                <a:spcPts val="0"/>
              </a:spcAft>
              <a:buSzPts val="900"/>
              <a:buChar char="■"/>
              <a:defRPr sz="900"/>
            </a:lvl6pPr>
            <a:lvl7pPr indent="-285750" lvl="6" marL="3200400" rtl="0">
              <a:spcBef>
                <a:spcPts val="0"/>
              </a:spcBef>
              <a:spcAft>
                <a:spcPts val="0"/>
              </a:spcAft>
              <a:buSzPts val="900"/>
              <a:buChar char="●"/>
              <a:defRPr sz="900"/>
            </a:lvl7pPr>
            <a:lvl8pPr indent="-285750" lvl="7" marL="3657600" rtl="0">
              <a:spcBef>
                <a:spcPts val="0"/>
              </a:spcBef>
              <a:spcAft>
                <a:spcPts val="0"/>
              </a:spcAft>
              <a:buSzPts val="900"/>
              <a:buChar char="○"/>
              <a:defRPr sz="900"/>
            </a:lvl8pPr>
            <a:lvl9pPr indent="-285750" lvl="8" marL="4114800" rtl="0">
              <a:spcBef>
                <a:spcPts val="0"/>
              </a:spcBef>
              <a:spcAft>
                <a:spcPts val="0"/>
              </a:spcAft>
              <a:buSzPts val="900"/>
              <a:buChar char="■"/>
              <a:defRPr sz="900"/>
            </a:lvl9pPr>
          </a:lstStyle>
          <a:p/>
        </p:txBody>
      </p:sp>
      <p:sp>
        <p:nvSpPr>
          <p:cNvPr id="2003" name="Google Shape;2003;p130"/>
          <p:cNvSpPr txBox="1"/>
          <p:nvPr>
            <p:ph idx="13" type="body"/>
          </p:nvPr>
        </p:nvSpPr>
        <p:spPr>
          <a:xfrm>
            <a:off x="5870325" y="1289300"/>
            <a:ext cx="1298700" cy="642300"/>
          </a:xfrm>
          <a:prstGeom prst="rect">
            <a:avLst/>
          </a:prstGeom>
          <a:solidFill>
            <a:srgbClr val="C7E2F6"/>
          </a:solidFill>
          <a:ln cap="flat" cmpd="sng" w="19050">
            <a:solidFill>
              <a:schemeClr val="lt1"/>
            </a:solidFill>
            <a:prstDash val="solid"/>
            <a:round/>
            <a:headEnd len="sm" w="sm" type="none"/>
            <a:tailEnd len="sm" w="sm" type="none"/>
          </a:ln>
        </p:spPr>
        <p:txBody>
          <a:bodyPr anchorCtr="0" anchor="t" bIns="91425" lIns="91425" spcFirstLastPara="1" rIns="91425" wrap="square" tIns="91425">
            <a:noAutofit/>
          </a:bodyPr>
          <a:lstStyle>
            <a:lvl1pPr indent="-285750" lvl="0" marL="457200" rtl="0">
              <a:spcBef>
                <a:spcPts val="0"/>
              </a:spcBef>
              <a:spcAft>
                <a:spcPts val="0"/>
              </a:spcAft>
              <a:buSzPts val="900"/>
              <a:buChar char="●"/>
              <a:defRPr sz="900"/>
            </a:lvl1pPr>
            <a:lvl2pPr indent="-285750" lvl="1" marL="914400" rtl="0">
              <a:spcBef>
                <a:spcPts val="0"/>
              </a:spcBef>
              <a:spcAft>
                <a:spcPts val="0"/>
              </a:spcAft>
              <a:buSzPts val="900"/>
              <a:buChar char="○"/>
              <a:defRPr sz="900"/>
            </a:lvl2pPr>
            <a:lvl3pPr indent="-285750" lvl="2" marL="1371600" rtl="0">
              <a:spcBef>
                <a:spcPts val="0"/>
              </a:spcBef>
              <a:spcAft>
                <a:spcPts val="0"/>
              </a:spcAft>
              <a:buSzPts val="900"/>
              <a:buChar char="■"/>
              <a:defRPr sz="900"/>
            </a:lvl3pPr>
            <a:lvl4pPr indent="-285750" lvl="3" marL="1828800" rtl="0">
              <a:spcBef>
                <a:spcPts val="0"/>
              </a:spcBef>
              <a:spcAft>
                <a:spcPts val="0"/>
              </a:spcAft>
              <a:buSzPts val="900"/>
              <a:buChar char="●"/>
              <a:defRPr sz="900"/>
            </a:lvl4pPr>
            <a:lvl5pPr indent="-285750" lvl="4" marL="2286000" rtl="0">
              <a:spcBef>
                <a:spcPts val="0"/>
              </a:spcBef>
              <a:spcAft>
                <a:spcPts val="0"/>
              </a:spcAft>
              <a:buSzPts val="900"/>
              <a:buChar char="○"/>
              <a:defRPr sz="900"/>
            </a:lvl5pPr>
            <a:lvl6pPr indent="-285750" lvl="5" marL="2743200" rtl="0">
              <a:spcBef>
                <a:spcPts val="0"/>
              </a:spcBef>
              <a:spcAft>
                <a:spcPts val="0"/>
              </a:spcAft>
              <a:buSzPts val="900"/>
              <a:buChar char="■"/>
              <a:defRPr sz="900"/>
            </a:lvl6pPr>
            <a:lvl7pPr indent="-285750" lvl="6" marL="3200400" rtl="0">
              <a:spcBef>
                <a:spcPts val="0"/>
              </a:spcBef>
              <a:spcAft>
                <a:spcPts val="0"/>
              </a:spcAft>
              <a:buSzPts val="900"/>
              <a:buChar char="●"/>
              <a:defRPr sz="900"/>
            </a:lvl7pPr>
            <a:lvl8pPr indent="-285750" lvl="7" marL="3657600" rtl="0">
              <a:spcBef>
                <a:spcPts val="0"/>
              </a:spcBef>
              <a:spcAft>
                <a:spcPts val="0"/>
              </a:spcAft>
              <a:buSzPts val="900"/>
              <a:buChar char="○"/>
              <a:defRPr sz="900"/>
            </a:lvl8pPr>
            <a:lvl9pPr indent="-285750" lvl="8" marL="4114800" rtl="0">
              <a:spcBef>
                <a:spcPts val="0"/>
              </a:spcBef>
              <a:spcAft>
                <a:spcPts val="0"/>
              </a:spcAft>
              <a:buSzPts val="900"/>
              <a:buChar char="■"/>
              <a:defRPr sz="900"/>
            </a:lvl9pPr>
          </a:lstStyle>
          <a:p/>
        </p:txBody>
      </p:sp>
      <p:sp>
        <p:nvSpPr>
          <p:cNvPr id="2004" name="Google Shape;2004;p130"/>
          <p:cNvSpPr txBox="1"/>
          <p:nvPr>
            <p:ph idx="14" type="body"/>
          </p:nvPr>
        </p:nvSpPr>
        <p:spPr>
          <a:xfrm>
            <a:off x="676500" y="1929375"/>
            <a:ext cx="2596800" cy="642300"/>
          </a:xfrm>
          <a:prstGeom prst="rect">
            <a:avLst/>
          </a:prstGeom>
          <a:solidFill>
            <a:srgbClr val="217CBB"/>
          </a:solidFill>
          <a:ln cap="flat" cmpd="sng" w="19050">
            <a:solidFill>
              <a:schemeClr val="lt1"/>
            </a:solidFill>
            <a:prstDash val="solid"/>
            <a:round/>
            <a:headEnd len="sm" w="sm" type="none"/>
            <a:tailEnd len="sm" w="sm" type="none"/>
          </a:ln>
        </p:spPr>
        <p:txBody>
          <a:bodyPr anchorCtr="0" anchor="t" bIns="91425" lIns="91425" spcFirstLastPara="1" rIns="91425" wrap="square" tIns="91425">
            <a:noAutofit/>
          </a:bodyPr>
          <a:lstStyle>
            <a:lvl1pPr indent="-285750" lvl="0" marL="457200" rtl="0">
              <a:spcBef>
                <a:spcPts val="0"/>
              </a:spcBef>
              <a:spcAft>
                <a:spcPts val="0"/>
              </a:spcAft>
              <a:buClr>
                <a:schemeClr val="lt1"/>
              </a:buClr>
              <a:buSzPts val="900"/>
              <a:buChar char="●"/>
              <a:defRPr b="1" sz="900">
                <a:solidFill>
                  <a:schemeClr val="lt1"/>
                </a:solidFill>
              </a:defRPr>
            </a:lvl1pPr>
            <a:lvl2pPr indent="-285750" lvl="1" marL="914400" rtl="0">
              <a:spcBef>
                <a:spcPts val="0"/>
              </a:spcBef>
              <a:spcAft>
                <a:spcPts val="0"/>
              </a:spcAft>
              <a:buClr>
                <a:schemeClr val="lt1"/>
              </a:buClr>
              <a:buSzPts val="900"/>
              <a:buChar char="○"/>
              <a:defRPr b="1" sz="900">
                <a:solidFill>
                  <a:schemeClr val="lt1"/>
                </a:solidFill>
              </a:defRPr>
            </a:lvl2pPr>
            <a:lvl3pPr indent="-285750" lvl="2" marL="1371600" rtl="0">
              <a:spcBef>
                <a:spcPts val="0"/>
              </a:spcBef>
              <a:spcAft>
                <a:spcPts val="0"/>
              </a:spcAft>
              <a:buClr>
                <a:schemeClr val="lt1"/>
              </a:buClr>
              <a:buSzPts val="900"/>
              <a:buChar char="■"/>
              <a:defRPr b="1" sz="900">
                <a:solidFill>
                  <a:schemeClr val="lt1"/>
                </a:solidFill>
              </a:defRPr>
            </a:lvl3pPr>
            <a:lvl4pPr indent="-285750" lvl="3" marL="1828800" rtl="0">
              <a:spcBef>
                <a:spcPts val="0"/>
              </a:spcBef>
              <a:spcAft>
                <a:spcPts val="0"/>
              </a:spcAft>
              <a:buClr>
                <a:schemeClr val="lt1"/>
              </a:buClr>
              <a:buSzPts val="900"/>
              <a:buChar char="●"/>
              <a:defRPr b="1" sz="900">
                <a:solidFill>
                  <a:schemeClr val="lt1"/>
                </a:solidFill>
              </a:defRPr>
            </a:lvl4pPr>
            <a:lvl5pPr indent="-285750" lvl="4" marL="2286000" rtl="0">
              <a:spcBef>
                <a:spcPts val="0"/>
              </a:spcBef>
              <a:spcAft>
                <a:spcPts val="0"/>
              </a:spcAft>
              <a:buClr>
                <a:schemeClr val="lt1"/>
              </a:buClr>
              <a:buSzPts val="900"/>
              <a:buChar char="○"/>
              <a:defRPr b="1" sz="900">
                <a:solidFill>
                  <a:schemeClr val="lt1"/>
                </a:solidFill>
              </a:defRPr>
            </a:lvl5pPr>
            <a:lvl6pPr indent="-285750" lvl="5" marL="2743200" rtl="0">
              <a:spcBef>
                <a:spcPts val="0"/>
              </a:spcBef>
              <a:spcAft>
                <a:spcPts val="0"/>
              </a:spcAft>
              <a:buClr>
                <a:schemeClr val="lt1"/>
              </a:buClr>
              <a:buSzPts val="900"/>
              <a:buChar char="■"/>
              <a:defRPr b="1" sz="900">
                <a:solidFill>
                  <a:schemeClr val="lt1"/>
                </a:solidFill>
              </a:defRPr>
            </a:lvl6pPr>
            <a:lvl7pPr indent="-285750" lvl="6" marL="3200400" rtl="0">
              <a:spcBef>
                <a:spcPts val="0"/>
              </a:spcBef>
              <a:spcAft>
                <a:spcPts val="0"/>
              </a:spcAft>
              <a:buClr>
                <a:schemeClr val="lt1"/>
              </a:buClr>
              <a:buSzPts val="900"/>
              <a:buChar char="●"/>
              <a:defRPr b="1" sz="900">
                <a:solidFill>
                  <a:schemeClr val="lt1"/>
                </a:solidFill>
              </a:defRPr>
            </a:lvl7pPr>
            <a:lvl8pPr indent="-285750" lvl="7" marL="3657600" rtl="0">
              <a:spcBef>
                <a:spcPts val="0"/>
              </a:spcBef>
              <a:spcAft>
                <a:spcPts val="0"/>
              </a:spcAft>
              <a:buClr>
                <a:schemeClr val="lt1"/>
              </a:buClr>
              <a:buSzPts val="900"/>
              <a:buChar char="○"/>
              <a:defRPr b="1" sz="900">
                <a:solidFill>
                  <a:schemeClr val="lt1"/>
                </a:solidFill>
              </a:defRPr>
            </a:lvl8pPr>
            <a:lvl9pPr indent="-285750" lvl="8" marL="4114800" rtl="0">
              <a:spcBef>
                <a:spcPts val="0"/>
              </a:spcBef>
              <a:spcAft>
                <a:spcPts val="0"/>
              </a:spcAft>
              <a:buClr>
                <a:schemeClr val="lt1"/>
              </a:buClr>
              <a:buSzPts val="900"/>
              <a:buChar char="■"/>
              <a:defRPr b="1" sz="900">
                <a:solidFill>
                  <a:schemeClr val="lt1"/>
                </a:solidFill>
              </a:defRPr>
            </a:lvl9pPr>
          </a:lstStyle>
          <a:p/>
        </p:txBody>
      </p:sp>
      <p:sp>
        <p:nvSpPr>
          <p:cNvPr id="2005" name="Google Shape;2005;p130"/>
          <p:cNvSpPr txBox="1"/>
          <p:nvPr>
            <p:ph idx="15" type="body"/>
          </p:nvPr>
        </p:nvSpPr>
        <p:spPr>
          <a:xfrm>
            <a:off x="3273550" y="1929375"/>
            <a:ext cx="1298700" cy="642300"/>
          </a:xfrm>
          <a:prstGeom prst="rect">
            <a:avLst/>
          </a:prstGeom>
          <a:solidFill>
            <a:srgbClr val="C7E2F6"/>
          </a:solidFill>
          <a:ln cap="flat" cmpd="sng" w="19050">
            <a:solidFill>
              <a:schemeClr val="lt1"/>
            </a:solidFill>
            <a:prstDash val="solid"/>
            <a:round/>
            <a:headEnd len="sm" w="sm" type="none"/>
            <a:tailEnd len="sm" w="sm" type="none"/>
          </a:ln>
        </p:spPr>
        <p:txBody>
          <a:bodyPr anchorCtr="0" anchor="t" bIns="91425" lIns="91425" spcFirstLastPara="1" rIns="91425" wrap="square" tIns="91425">
            <a:noAutofit/>
          </a:bodyPr>
          <a:lstStyle>
            <a:lvl1pPr indent="-285750" lvl="0" marL="457200" rtl="0">
              <a:spcBef>
                <a:spcPts val="0"/>
              </a:spcBef>
              <a:spcAft>
                <a:spcPts val="0"/>
              </a:spcAft>
              <a:buSzPts val="900"/>
              <a:buChar char="●"/>
              <a:defRPr sz="900"/>
            </a:lvl1pPr>
            <a:lvl2pPr indent="-285750" lvl="1" marL="914400" rtl="0">
              <a:spcBef>
                <a:spcPts val="0"/>
              </a:spcBef>
              <a:spcAft>
                <a:spcPts val="0"/>
              </a:spcAft>
              <a:buSzPts val="900"/>
              <a:buChar char="○"/>
              <a:defRPr sz="900"/>
            </a:lvl2pPr>
            <a:lvl3pPr indent="-285750" lvl="2" marL="1371600" rtl="0">
              <a:spcBef>
                <a:spcPts val="0"/>
              </a:spcBef>
              <a:spcAft>
                <a:spcPts val="0"/>
              </a:spcAft>
              <a:buSzPts val="900"/>
              <a:buChar char="■"/>
              <a:defRPr sz="900"/>
            </a:lvl3pPr>
            <a:lvl4pPr indent="-285750" lvl="3" marL="1828800" rtl="0">
              <a:spcBef>
                <a:spcPts val="0"/>
              </a:spcBef>
              <a:spcAft>
                <a:spcPts val="0"/>
              </a:spcAft>
              <a:buSzPts val="900"/>
              <a:buChar char="●"/>
              <a:defRPr sz="900"/>
            </a:lvl4pPr>
            <a:lvl5pPr indent="-285750" lvl="4" marL="2286000" rtl="0">
              <a:spcBef>
                <a:spcPts val="0"/>
              </a:spcBef>
              <a:spcAft>
                <a:spcPts val="0"/>
              </a:spcAft>
              <a:buSzPts val="900"/>
              <a:buChar char="○"/>
              <a:defRPr sz="900"/>
            </a:lvl5pPr>
            <a:lvl6pPr indent="-285750" lvl="5" marL="2743200" rtl="0">
              <a:spcBef>
                <a:spcPts val="0"/>
              </a:spcBef>
              <a:spcAft>
                <a:spcPts val="0"/>
              </a:spcAft>
              <a:buSzPts val="900"/>
              <a:buChar char="■"/>
              <a:defRPr sz="900"/>
            </a:lvl6pPr>
            <a:lvl7pPr indent="-285750" lvl="6" marL="3200400" rtl="0">
              <a:spcBef>
                <a:spcPts val="0"/>
              </a:spcBef>
              <a:spcAft>
                <a:spcPts val="0"/>
              </a:spcAft>
              <a:buSzPts val="900"/>
              <a:buChar char="●"/>
              <a:defRPr sz="900"/>
            </a:lvl7pPr>
            <a:lvl8pPr indent="-285750" lvl="7" marL="3657600" rtl="0">
              <a:spcBef>
                <a:spcPts val="0"/>
              </a:spcBef>
              <a:spcAft>
                <a:spcPts val="0"/>
              </a:spcAft>
              <a:buSzPts val="900"/>
              <a:buChar char="○"/>
              <a:defRPr sz="900"/>
            </a:lvl8pPr>
            <a:lvl9pPr indent="-285750" lvl="8" marL="4114800" rtl="0">
              <a:spcBef>
                <a:spcPts val="0"/>
              </a:spcBef>
              <a:spcAft>
                <a:spcPts val="0"/>
              </a:spcAft>
              <a:buSzPts val="900"/>
              <a:buChar char="■"/>
              <a:defRPr sz="900"/>
            </a:lvl9pPr>
          </a:lstStyle>
          <a:p/>
        </p:txBody>
      </p:sp>
      <p:sp>
        <p:nvSpPr>
          <p:cNvPr id="2006" name="Google Shape;2006;p130"/>
          <p:cNvSpPr txBox="1"/>
          <p:nvPr>
            <p:ph idx="16" type="body"/>
          </p:nvPr>
        </p:nvSpPr>
        <p:spPr>
          <a:xfrm>
            <a:off x="4571875" y="1929375"/>
            <a:ext cx="1298700" cy="642300"/>
          </a:xfrm>
          <a:prstGeom prst="rect">
            <a:avLst/>
          </a:prstGeom>
          <a:solidFill>
            <a:srgbClr val="C7E2F6"/>
          </a:solidFill>
          <a:ln cap="flat" cmpd="sng" w="19050">
            <a:solidFill>
              <a:schemeClr val="lt1"/>
            </a:solidFill>
            <a:prstDash val="solid"/>
            <a:round/>
            <a:headEnd len="sm" w="sm" type="none"/>
            <a:tailEnd len="sm" w="sm" type="none"/>
          </a:ln>
        </p:spPr>
        <p:txBody>
          <a:bodyPr anchorCtr="0" anchor="t" bIns="91425" lIns="91425" spcFirstLastPara="1" rIns="91425" wrap="square" tIns="91425">
            <a:noAutofit/>
          </a:bodyPr>
          <a:lstStyle>
            <a:lvl1pPr indent="-285750" lvl="0" marL="457200" rtl="0">
              <a:spcBef>
                <a:spcPts val="0"/>
              </a:spcBef>
              <a:spcAft>
                <a:spcPts val="0"/>
              </a:spcAft>
              <a:buSzPts val="900"/>
              <a:buChar char="●"/>
              <a:defRPr sz="900"/>
            </a:lvl1pPr>
            <a:lvl2pPr indent="-285750" lvl="1" marL="914400" rtl="0">
              <a:spcBef>
                <a:spcPts val="0"/>
              </a:spcBef>
              <a:spcAft>
                <a:spcPts val="0"/>
              </a:spcAft>
              <a:buSzPts val="900"/>
              <a:buChar char="○"/>
              <a:defRPr sz="900"/>
            </a:lvl2pPr>
            <a:lvl3pPr indent="-285750" lvl="2" marL="1371600" rtl="0">
              <a:spcBef>
                <a:spcPts val="0"/>
              </a:spcBef>
              <a:spcAft>
                <a:spcPts val="0"/>
              </a:spcAft>
              <a:buSzPts val="900"/>
              <a:buChar char="■"/>
              <a:defRPr sz="900"/>
            </a:lvl3pPr>
            <a:lvl4pPr indent="-285750" lvl="3" marL="1828800" rtl="0">
              <a:spcBef>
                <a:spcPts val="0"/>
              </a:spcBef>
              <a:spcAft>
                <a:spcPts val="0"/>
              </a:spcAft>
              <a:buSzPts val="900"/>
              <a:buChar char="●"/>
              <a:defRPr sz="900"/>
            </a:lvl4pPr>
            <a:lvl5pPr indent="-285750" lvl="4" marL="2286000" rtl="0">
              <a:spcBef>
                <a:spcPts val="0"/>
              </a:spcBef>
              <a:spcAft>
                <a:spcPts val="0"/>
              </a:spcAft>
              <a:buSzPts val="900"/>
              <a:buChar char="○"/>
              <a:defRPr sz="900"/>
            </a:lvl5pPr>
            <a:lvl6pPr indent="-285750" lvl="5" marL="2743200" rtl="0">
              <a:spcBef>
                <a:spcPts val="0"/>
              </a:spcBef>
              <a:spcAft>
                <a:spcPts val="0"/>
              </a:spcAft>
              <a:buSzPts val="900"/>
              <a:buChar char="■"/>
              <a:defRPr sz="900"/>
            </a:lvl6pPr>
            <a:lvl7pPr indent="-285750" lvl="6" marL="3200400" rtl="0">
              <a:spcBef>
                <a:spcPts val="0"/>
              </a:spcBef>
              <a:spcAft>
                <a:spcPts val="0"/>
              </a:spcAft>
              <a:buSzPts val="900"/>
              <a:buChar char="●"/>
              <a:defRPr sz="900"/>
            </a:lvl7pPr>
            <a:lvl8pPr indent="-285750" lvl="7" marL="3657600" rtl="0">
              <a:spcBef>
                <a:spcPts val="0"/>
              </a:spcBef>
              <a:spcAft>
                <a:spcPts val="0"/>
              </a:spcAft>
              <a:buSzPts val="900"/>
              <a:buChar char="○"/>
              <a:defRPr sz="900"/>
            </a:lvl8pPr>
            <a:lvl9pPr indent="-285750" lvl="8" marL="4114800" rtl="0">
              <a:spcBef>
                <a:spcPts val="0"/>
              </a:spcBef>
              <a:spcAft>
                <a:spcPts val="0"/>
              </a:spcAft>
              <a:buSzPts val="900"/>
              <a:buChar char="■"/>
              <a:defRPr sz="900"/>
            </a:lvl9pPr>
          </a:lstStyle>
          <a:p/>
        </p:txBody>
      </p:sp>
      <p:sp>
        <p:nvSpPr>
          <p:cNvPr id="2007" name="Google Shape;2007;p130"/>
          <p:cNvSpPr txBox="1"/>
          <p:nvPr>
            <p:ph idx="17" type="body"/>
          </p:nvPr>
        </p:nvSpPr>
        <p:spPr>
          <a:xfrm>
            <a:off x="5870325" y="1929375"/>
            <a:ext cx="1298700" cy="642300"/>
          </a:xfrm>
          <a:prstGeom prst="rect">
            <a:avLst/>
          </a:prstGeom>
          <a:solidFill>
            <a:srgbClr val="C7E2F6"/>
          </a:solidFill>
          <a:ln cap="flat" cmpd="sng" w="19050">
            <a:solidFill>
              <a:schemeClr val="lt1"/>
            </a:solidFill>
            <a:prstDash val="solid"/>
            <a:round/>
            <a:headEnd len="sm" w="sm" type="none"/>
            <a:tailEnd len="sm" w="sm" type="none"/>
          </a:ln>
        </p:spPr>
        <p:txBody>
          <a:bodyPr anchorCtr="0" anchor="t" bIns="91425" lIns="91425" spcFirstLastPara="1" rIns="91425" wrap="square" tIns="91425">
            <a:noAutofit/>
          </a:bodyPr>
          <a:lstStyle>
            <a:lvl1pPr indent="-285750" lvl="0" marL="457200" rtl="0">
              <a:spcBef>
                <a:spcPts val="0"/>
              </a:spcBef>
              <a:spcAft>
                <a:spcPts val="0"/>
              </a:spcAft>
              <a:buSzPts val="900"/>
              <a:buChar char="●"/>
              <a:defRPr sz="900"/>
            </a:lvl1pPr>
            <a:lvl2pPr indent="-285750" lvl="1" marL="914400" rtl="0">
              <a:spcBef>
                <a:spcPts val="0"/>
              </a:spcBef>
              <a:spcAft>
                <a:spcPts val="0"/>
              </a:spcAft>
              <a:buSzPts val="900"/>
              <a:buChar char="○"/>
              <a:defRPr sz="900"/>
            </a:lvl2pPr>
            <a:lvl3pPr indent="-285750" lvl="2" marL="1371600" rtl="0">
              <a:spcBef>
                <a:spcPts val="0"/>
              </a:spcBef>
              <a:spcAft>
                <a:spcPts val="0"/>
              </a:spcAft>
              <a:buSzPts val="900"/>
              <a:buChar char="■"/>
              <a:defRPr sz="900"/>
            </a:lvl3pPr>
            <a:lvl4pPr indent="-285750" lvl="3" marL="1828800" rtl="0">
              <a:spcBef>
                <a:spcPts val="0"/>
              </a:spcBef>
              <a:spcAft>
                <a:spcPts val="0"/>
              </a:spcAft>
              <a:buSzPts val="900"/>
              <a:buChar char="●"/>
              <a:defRPr sz="900"/>
            </a:lvl4pPr>
            <a:lvl5pPr indent="-285750" lvl="4" marL="2286000" rtl="0">
              <a:spcBef>
                <a:spcPts val="0"/>
              </a:spcBef>
              <a:spcAft>
                <a:spcPts val="0"/>
              </a:spcAft>
              <a:buSzPts val="900"/>
              <a:buChar char="○"/>
              <a:defRPr sz="900"/>
            </a:lvl5pPr>
            <a:lvl6pPr indent="-285750" lvl="5" marL="2743200" rtl="0">
              <a:spcBef>
                <a:spcPts val="0"/>
              </a:spcBef>
              <a:spcAft>
                <a:spcPts val="0"/>
              </a:spcAft>
              <a:buSzPts val="900"/>
              <a:buChar char="■"/>
              <a:defRPr sz="900"/>
            </a:lvl6pPr>
            <a:lvl7pPr indent="-285750" lvl="6" marL="3200400" rtl="0">
              <a:spcBef>
                <a:spcPts val="0"/>
              </a:spcBef>
              <a:spcAft>
                <a:spcPts val="0"/>
              </a:spcAft>
              <a:buSzPts val="900"/>
              <a:buChar char="●"/>
              <a:defRPr sz="900"/>
            </a:lvl7pPr>
            <a:lvl8pPr indent="-285750" lvl="7" marL="3657600" rtl="0">
              <a:spcBef>
                <a:spcPts val="0"/>
              </a:spcBef>
              <a:spcAft>
                <a:spcPts val="0"/>
              </a:spcAft>
              <a:buSzPts val="900"/>
              <a:buChar char="○"/>
              <a:defRPr sz="900"/>
            </a:lvl8pPr>
            <a:lvl9pPr indent="-285750" lvl="8" marL="4114800" rtl="0">
              <a:spcBef>
                <a:spcPts val="0"/>
              </a:spcBef>
              <a:spcAft>
                <a:spcPts val="0"/>
              </a:spcAft>
              <a:buSzPts val="900"/>
              <a:buChar char="■"/>
              <a:defRPr sz="900"/>
            </a:lvl9pPr>
          </a:lstStyle>
          <a:p/>
        </p:txBody>
      </p:sp>
      <p:sp>
        <p:nvSpPr>
          <p:cNvPr id="2008" name="Google Shape;2008;p130"/>
          <p:cNvSpPr txBox="1"/>
          <p:nvPr>
            <p:ph idx="18" type="body"/>
          </p:nvPr>
        </p:nvSpPr>
        <p:spPr>
          <a:xfrm>
            <a:off x="676500" y="2567250"/>
            <a:ext cx="2596800" cy="642300"/>
          </a:xfrm>
          <a:prstGeom prst="rect">
            <a:avLst/>
          </a:prstGeom>
          <a:solidFill>
            <a:srgbClr val="217CBB"/>
          </a:solidFill>
          <a:ln cap="flat" cmpd="sng" w="19050">
            <a:solidFill>
              <a:schemeClr val="lt1"/>
            </a:solidFill>
            <a:prstDash val="solid"/>
            <a:round/>
            <a:headEnd len="sm" w="sm" type="none"/>
            <a:tailEnd len="sm" w="sm" type="none"/>
          </a:ln>
        </p:spPr>
        <p:txBody>
          <a:bodyPr anchorCtr="0" anchor="t" bIns="91425" lIns="91425" spcFirstLastPara="1" rIns="91425" wrap="square" tIns="91425">
            <a:noAutofit/>
          </a:bodyPr>
          <a:lstStyle>
            <a:lvl1pPr indent="-285750" lvl="0" marL="457200" rtl="0">
              <a:spcBef>
                <a:spcPts val="0"/>
              </a:spcBef>
              <a:spcAft>
                <a:spcPts val="0"/>
              </a:spcAft>
              <a:buClr>
                <a:schemeClr val="lt1"/>
              </a:buClr>
              <a:buSzPts val="900"/>
              <a:buChar char="●"/>
              <a:defRPr b="1" sz="900">
                <a:solidFill>
                  <a:schemeClr val="lt1"/>
                </a:solidFill>
              </a:defRPr>
            </a:lvl1pPr>
            <a:lvl2pPr indent="-285750" lvl="1" marL="914400" rtl="0">
              <a:spcBef>
                <a:spcPts val="0"/>
              </a:spcBef>
              <a:spcAft>
                <a:spcPts val="0"/>
              </a:spcAft>
              <a:buClr>
                <a:schemeClr val="lt1"/>
              </a:buClr>
              <a:buSzPts val="900"/>
              <a:buChar char="○"/>
              <a:defRPr b="1" sz="900">
                <a:solidFill>
                  <a:schemeClr val="lt1"/>
                </a:solidFill>
              </a:defRPr>
            </a:lvl2pPr>
            <a:lvl3pPr indent="-285750" lvl="2" marL="1371600" rtl="0">
              <a:spcBef>
                <a:spcPts val="0"/>
              </a:spcBef>
              <a:spcAft>
                <a:spcPts val="0"/>
              </a:spcAft>
              <a:buClr>
                <a:schemeClr val="lt1"/>
              </a:buClr>
              <a:buSzPts val="900"/>
              <a:buChar char="■"/>
              <a:defRPr b="1" sz="900">
                <a:solidFill>
                  <a:schemeClr val="lt1"/>
                </a:solidFill>
              </a:defRPr>
            </a:lvl3pPr>
            <a:lvl4pPr indent="-285750" lvl="3" marL="1828800" rtl="0">
              <a:spcBef>
                <a:spcPts val="0"/>
              </a:spcBef>
              <a:spcAft>
                <a:spcPts val="0"/>
              </a:spcAft>
              <a:buClr>
                <a:schemeClr val="lt1"/>
              </a:buClr>
              <a:buSzPts val="900"/>
              <a:buChar char="●"/>
              <a:defRPr b="1" sz="900">
                <a:solidFill>
                  <a:schemeClr val="lt1"/>
                </a:solidFill>
              </a:defRPr>
            </a:lvl4pPr>
            <a:lvl5pPr indent="-285750" lvl="4" marL="2286000" rtl="0">
              <a:spcBef>
                <a:spcPts val="0"/>
              </a:spcBef>
              <a:spcAft>
                <a:spcPts val="0"/>
              </a:spcAft>
              <a:buClr>
                <a:schemeClr val="lt1"/>
              </a:buClr>
              <a:buSzPts val="900"/>
              <a:buChar char="○"/>
              <a:defRPr b="1" sz="900">
                <a:solidFill>
                  <a:schemeClr val="lt1"/>
                </a:solidFill>
              </a:defRPr>
            </a:lvl5pPr>
            <a:lvl6pPr indent="-285750" lvl="5" marL="2743200" rtl="0">
              <a:spcBef>
                <a:spcPts val="0"/>
              </a:spcBef>
              <a:spcAft>
                <a:spcPts val="0"/>
              </a:spcAft>
              <a:buClr>
                <a:schemeClr val="lt1"/>
              </a:buClr>
              <a:buSzPts val="900"/>
              <a:buChar char="■"/>
              <a:defRPr b="1" sz="900">
                <a:solidFill>
                  <a:schemeClr val="lt1"/>
                </a:solidFill>
              </a:defRPr>
            </a:lvl6pPr>
            <a:lvl7pPr indent="-285750" lvl="6" marL="3200400" rtl="0">
              <a:spcBef>
                <a:spcPts val="0"/>
              </a:spcBef>
              <a:spcAft>
                <a:spcPts val="0"/>
              </a:spcAft>
              <a:buClr>
                <a:schemeClr val="lt1"/>
              </a:buClr>
              <a:buSzPts val="900"/>
              <a:buChar char="●"/>
              <a:defRPr b="1" sz="900">
                <a:solidFill>
                  <a:schemeClr val="lt1"/>
                </a:solidFill>
              </a:defRPr>
            </a:lvl7pPr>
            <a:lvl8pPr indent="-285750" lvl="7" marL="3657600" rtl="0">
              <a:spcBef>
                <a:spcPts val="0"/>
              </a:spcBef>
              <a:spcAft>
                <a:spcPts val="0"/>
              </a:spcAft>
              <a:buClr>
                <a:schemeClr val="lt1"/>
              </a:buClr>
              <a:buSzPts val="900"/>
              <a:buChar char="○"/>
              <a:defRPr b="1" sz="900">
                <a:solidFill>
                  <a:schemeClr val="lt1"/>
                </a:solidFill>
              </a:defRPr>
            </a:lvl8pPr>
            <a:lvl9pPr indent="-285750" lvl="8" marL="4114800" rtl="0">
              <a:spcBef>
                <a:spcPts val="0"/>
              </a:spcBef>
              <a:spcAft>
                <a:spcPts val="0"/>
              </a:spcAft>
              <a:buClr>
                <a:schemeClr val="lt1"/>
              </a:buClr>
              <a:buSzPts val="900"/>
              <a:buChar char="■"/>
              <a:defRPr b="1" sz="900">
                <a:solidFill>
                  <a:schemeClr val="lt1"/>
                </a:solidFill>
              </a:defRPr>
            </a:lvl9pPr>
          </a:lstStyle>
          <a:p/>
        </p:txBody>
      </p:sp>
      <p:sp>
        <p:nvSpPr>
          <p:cNvPr id="2009" name="Google Shape;2009;p130"/>
          <p:cNvSpPr txBox="1"/>
          <p:nvPr>
            <p:ph idx="19" type="body"/>
          </p:nvPr>
        </p:nvSpPr>
        <p:spPr>
          <a:xfrm>
            <a:off x="3273550" y="2567250"/>
            <a:ext cx="1298700" cy="642300"/>
          </a:xfrm>
          <a:prstGeom prst="rect">
            <a:avLst/>
          </a:prstGeom>
          <a:solidFill>
            <a:srgbClr val="C7E2F6"/>
          </a:solidFill>
          <a:ln cap="flat" cmpd="sng" w="19050">
            <a:solidFill>
              <a:schemeClr val="lt1"/>
            </a:solidFill>
            <a:prstDash val="solid"/>
            <a:round/>
            <a:headEnd len="sm" w="sm" type="none"/>
            <a:tailEnd len="sm" w="sm" type="none"/>
          </a:ln>
        </p:spPr>
        <p:txBody>
          <a:bodyPr anchorCtr="0" anchor="t" bIns="91425" lIns="91425" spcFirstLastPara="1" rIns="91425" wrap="square" tIns="91425">
            <a:noAutofit/>
          </a:bodyPr>
          <a:lstStyle>
            <a:lvl1pPr indent="-285750" lvl="0" marL="457200" rtl="0">
              <a:spcBef>
                <a:spcPts val="0"/>
              </a:spcBef>
              <a:spcAft>
                <a:spcPts val="0"/>
              </a:spcAft>
              <a:buSzPts val="900"/>
              <a:buChar char="●"/>
              <a:defRPr sz="900"/>
            </a:lvl1pPr>
            <a:lvl2pPr indent="-285750" lvl="1" marL="914400" rtl="0">
              <a:spcBef>
                <a:spcPts val="0"/>
              </a:spcBef>
              <a:spcAft>
                <a:spcPts val="0"/>
              </a:spcAft>
              <a:buSzPts val="900"/>
              <a:buChar char="○"/>
              <a:defRPr sz="900"/>
            </a:lvl2pPr>
            <a:lvl3pPr indent="-285750" lvl="2" marL="1371600" rtl="0">
              <a:spcBef>
                <a:spcPts val="0"/>
              </a:spcBef>
              <a:spcAft>
                <a:spcPts val="0"/>
              </a:spcAft>
              <a:buSzPts val="900"/>
              <a:buChar char="■"/>
              <a:defRPr sz="900"/>
            </a:lvl3pPr>
            <a:lvl4pPr indent="-285750" lvl="3" marL="1828800" rtl="0">
              <a:spcBef>
                <a:spcPts val="0"/>
              </a:spcBef>
              <a:spcAft>
                <a:spcPts val="0"/>
              </a:spcAft>
              <a:buSzPts val="900"/>
              <a:buChar char="●"/>
              <a:defRPr sz="900"/>
            </a:lvl4pPr>
            <a:lvl5pPr indent="-285750" lvl="4" marL="2286000" rtl="0">
              <a:spcBef>
                <a:spcPts val="0"/>
              </a:spcBef>
              <a:spcAft>
                <a:spcPts val="0"/>
              </a:spcAft>
              <a:buSzPts val="900"/>
              <a:buChar char="○"/>
              <a:defRPr sz="900"/>
            </a:lvl5pPr>
            <a:lvl6pPr indent="-285750" lvl="5" marL="2743200" rtl="0">
              <a:spcBef>
                <a:spcPts val="0"/>
              </a:spcBef>
              <a:spcAft>
                <a:spcPts val="0"/>
              </a:spcAft>
              <a:buSzPts val="900"/>
              <a:buChar char="■"/>
              <a:defRPr sz="900"/>
            </a:lvl6pPr>
            <a:lvl7pPr indent="-285750" lvl="6" marL="3200400" rtl="0">
              <a:spcBef>
                <a:spcPts val="0"/>
              </a:spcBef>
              <a:spcAft>
                <a:spcPts val="0"/>
              </a:spcAft>
              <a:buSzPts val="900"/>
              <a:buChar char="●"/>
              <a:defRPr sz="900"/>
            </a:lvl7pPr>
            <a:lvl8pPr indent="-285750" lvl="7" marL="3657600" rtl="0">
              <a:spcBef>
                <a:spcPts val="0"/>
              </a:spcBef>
              <a:spcAft>
                <a:spcPts val="0"/>
              </a:spcAft>
              <a:buSzPts val="900"/>
              <a:buChar char="○"/>
              <a:defRPr sz="900"/>
            </a:lvl8pPr>
            <a:lvl9pPr indent="-285750" lvl="8" marL="4114800" rtl="0">
              <a:spcBef>
                <a:spcPts val="0"/>
              </a:spcBef>
              <a:spcAft>
                <a:spcPts val="0"/>
              </a:spcAft>
              <a:buSzPts val="900"/>
              <a:buChar char="■"/>
              <a:defRPr sz="900"/>
            </a:lvl9pPr>
          </a:lstStyle>
          <a:p/>
        </p:txBody>
      </p:sp>
      <p:sp>
        <p:nvSpPr>
          <p:cNvPr id="2010" name="Google Shape;2010;p130"/>
          <p:cNvSpPr txBox="1"/>
          <p:nvPr>
            <p:ph idx="20" type="body"/>
          </p:nvPr>
        </p:nvSpPr>
        <p:spPr>
          <a:xfrm>
            <a:off x="4571875" y="2567250"/>
            <a:ext cx="1298700" cy="642300"/>
          </a:xfrm>
          <a:prstGeom prst="rect">
            <a:avLst/>
          </a:prstGeom>
          <a:solidFill>
            <a:srgbClr val="C7E2F6"/>
          </a:solidFill>
          <a:ln cap="flat" cmpd="sng" w="19050">
            <a:solidFill>
              <a:schemeClr val="lt1"/>
            </a:solidFill>
            <a:prstDash val="solid"/>
            <a:round/>
            <a:headEnd len="sm" w="sm" type="none"/>
            <a:tailEnd len="sm" w="sm" type="none"/>
          </a:ln>
        </p:spPr>
        <p:txBody>
          <a:bodyPr anchorCtr="0" anchor="t" bIns="91425" lIns="91425" spcFirstLastPara="1" rIns="91425" wrap="square" tIns="91425">
            <a:noAutofit/>
          </a:bodyPr>
          <a:lstStyle>
            <a:lvl1pPr indent="-285750" lvl="0" marL="457200" rtl="0">
              <a:spcBef>
                <a:spcPts val="0"/>
              </a:spcBef>
              <a:spcAft>
                <a:spcPts val="0"/>
              </a:spcAft>
              <a:buSzPts val="900"/>
              <a:buChar char="●"/>
              <a:defRPr sz="900"/>
            </a:lvl1pPr>
            <a:lvl2pPr indent="-285750" lvl="1" marL="914400" rtl="0">
              <a:spcBef>
                <a:spcPts val="0"/>
              </a:spcBef>
              <a:spcAft>
                <a:spcPts val="0"/>
              </a:spcAft>
              <a:buSzPts val="900"/>
              <a:buChar char="○"/>
              <a:defRPr sz="900"/>
            </a:lvl2pPr>
            <a:lvl3pPr indent="-285750" lvl="2" marL="1371600" rtl="0">
              <a:spcBef>
                <a:spcPts val="0"/>
              </a:spcBef>
              <a:spcAft>
                <a:spcPts val="0"/>
              </a:spcAft>
              <a:buSzPts val="900"/>
              <a:buChar char="■"/>
              <a:defRPr sz="900"/>
            </a:lvl3pPr>
            <a:lvl4pPr indent="-285750" lvl="3" marL="1828800" rtl="0">
              <a:spcBef>
                <a:spcPts val="0"/>
              </a:spcBef>
              <a:spcAft>
                <a:spcPts val="0"/>
              </a:spcAft>
              <a:buSzPts val="900"/>
              <a:buChar char="●"/>
              <a:defRPr sz="900"/>
            </a:lvl4pPr>
            <a:lvl5pPr indent="-285750" lvl="4" marL="2286000" rtl="0">
              <a:spcBef>
                <a:spcPts val="0"/>
              </a:spcBef>
              <a:spcAft>
                <a:spcPts val="0"/>
              </a:spcAft>
              <a:buSzPts val="900"/>
              <a:buChar char="○"/>
              <a:defRPr sz="900"/>
            </a:lvl5pPr>
            <a:lvl6pPr indent="-285750" lvl="5" marL="2743200" rtl="0">
              <a:spcBef>
                <a:spcPts val="0"/>
              </a:spcBef>
              <a:spcAft>
                <a:spcPts val="0"/>
              </a:spcAft>
              <a:buSzPts val="900"/>
              <a:buChar char="■"/>
              <a:defRPr sz="900"/>
            </a:lvl6pPr>
            <a:lvl7pPr indent="-285750" lvl="6" marL="3200400" rtl="0">
              <a:spcBef>
                <a:spcPts val="0"/>
              </a:spcBef>
              <a:spcAft>
                <a:spcPts val="0"/>
              </a:spcAft>
              <a:buSzPts val="900"/>
              <a:buChar char="●"/>
              <a:defRPr sz="900"/>
            </a:lvl7pPr>
            <a:lvl8pPr indent="-285750" lvl="7" marL="3657600" rtl="0">
              <a:spcBef>
                <a:spcPts val="0"/>
              </a:spcBef>
              <a:spcAft>
                <a:spcPts val="0"/>
              </a:spcAft>
              <a:buSzPts val="900"/>
              <a:buChar char="○"/>
              <a:defRPr sz="900"/>
            </a:lvl8pPr>
            <a:lvl9pPr indent="-285750" lvl="8" marL="4114800" rtl="0">
              <a:spcBef>
                <a:spcPts val="0"/>
              </a:spcBef>
              <a:spcAft>
                <a:spcPts val="0"/>
              </a:spcAft>
              <a:buSzPts val="900"/>
              <a:buChar char="■"/>
              <a:defRPr sz="900"/>
            </a:lvl9pPr>
          </a:lstStyle>
          <a:p/>
        </p:txBody>
      </p:sp>
      <p:sp>
        <p:nvSpPr>
          <p:cNvPr id="2011" name="Google Shape;2011;p130"/>
          <p:cNvSpPr txBox="1"/>
          <p:nvPr>
            <p:ph idx="21" type="body"/>
          </p:nvPr>
        </p:nvSpPr>
        <p:spPr>
          <a:xfrm>
            <a:off x="5870325" y="2567250"/>
            <a:ext cx="1298700" cy="642300"/>
          </a:xfrm>
          <a:prstGeom prst="rect">
            <a:avLst/>
          </a:prstGeom>
          <a:solidFill>
            <a:srgbClr val="C7E2F6"/>
          </a:solidFill>
          <a:ln cap="flat" cmpd="sng" w="19050">
            <a:solidFill>
              <a:schemeClr val="lt1"/>
            </a:solidFill>
            <a:prstDash val="solid"/>
            <a:round/>
            <a:headEnd len="sm" w="sm" type="none"/>
            <a:tailEnd len="sm" w="sm" type="none"/>
          </a:ln>
        </p:spPr>
        <p:txBody>
          <a:bodyPr anchorCtr="0" anchor="t" bIns="91425" lIns="91425" spcFirstLastPara="1" rIns="91425" wrap="square" tIns="91425">
            <a:noAutofit/>
          </a:bodyPr>
          <a:lstStyle>
            <a:lvl1pPr indent="-285750" lvl="0" marL="457200" rtl="0">
              <a:spcBef>
                <a:spcPts val="0"/>
              </a:spcBef>
              <a:spcAft>
                <a:spcPts val="0"/>
              </a:spcAft>
              <a:buSzPts val="900"/>
              <a:buChar char="●"/>
              <a:defRPr sz="900"/>
            </a:lvl1pPr>
            <a:lvl2pPr indent="-285750" lvl="1" marL="914400" rtl="0">
              <a:spcBef>
                <a:spcPts val="0"/>
              </a:spcBef>
              <a:spcAft>
                <a:spcPts val="0"/>
              </a:spcAft>
              <a:buSzPts val="900"/>
              <a:buChar char="○"/>
              <a:defRPr sz="900"/>
            </a:lvl2pPr>
            <a:lvl3pPr indent="-285750" lvl="2" marL="1371600" rtl="0">
              <a:spcBef>
                <a:spcPts val="0"/>
              </a:spcBef>
              <a:spcAft>
                <a:spcPts val="0"/>
              </a:spcAft>
              <a:buSzPts val="900"/>
              <a:buChar char="■"/>
              <a:defRPr sz="900"/>
            </a:lvl3pPr>
            <a:lvl4pPr indent="-285750" lvl="3" marL="1828800" rtl="0">
              <a:spcBef>
                <a:spcPts val="0"/>
              </a:spcBef>
              <a:spcAft>
                <a:spcPts val="0"/>
              </a:spcAft>
              <a:buSzPts val="900"/>
              <a:buChar char="●"/>
              <a:defRPr sz="900"/>
            </a:lvl4pPr>
            <a:lvl5pPr indent="-285750" lvl="4" marL="2286000" rtl="0">
              <a:spcBef>
                <a:spcPts val="0"/>
              </a:spcBef>
              <a:spcAft>
                <a:spcPts val="0"/>
              </a:spcAft>
              <a:buSzPts val="900"/>
              <a:buChar char="○"/>
              <a:defRPr sz="900"/>
            </a:lvl5pPr>
            <a:lvl6pPr indent="-285750" lvl="5" marL="2743200" rtl="0">
              <a:spcBef>
                <a:spcPts val="0"/>
              </a:spcBef>
              <a:spcAft>
                <a:spcPts val="0"/>
              </a:spcAft>
              <a:buSzPts val="900"/>
              <a:buChar char="■"/>
              <a:defRPr sz="900"/>
            </a:lvl6pPr>
            <a:lvl7pPr indent="-285750" lvl="6" marL="3200400" rtl="0">
              <a:spcBef>
                <a:spcPts val="0"/>
              </a:spcBef>
              <a:spcAft>
                <a:spcPts val="0"/>
              </a:spcAft>
              <a:buSzPts val="900"/>
              <a:buChar char="●"/>
              <a:defRPr sz="900"/>
            </a:lvl7pPr>
            <a:lvl8pPr indent="-285750" lvl="7" marL="3657600" rtl="0">
              <a:spcBef>
                <a:spcPts val="0"/>
              </a:spcBef>
              <a:spcAft>
                <a:spcPts val="0"/>
              </a:spcAft>
              <a:buSzPts val="900"/>
              <a:buChar char="○"/>
              <a:defRPr sz="900"/>
            </a:lvl8pPr>
            <a:lvl9pPr indent="-285750" lvl="8" marL="4114800" rtl="0">
              <a:spcBef>
                <a:spcPts val="0"/>
              </a:spcBef>
              <a:spcAft>
                <a:spcPts val="0"/>
              </a:spcAft>
              <a:buSzPts val="900"/>
              <a:buChar char="■"/>
              <a:defRPr sz="900"/>
            </a:lvl9pPr>
          </a:lstStyle>
          <a:p/>
        </p:txBody>
      </p:sp>
      <p:sp>
        <p:nvSpPr>
          <p:cNvPr id="2012" name="Google Shape;2012;p130"/>
          <p:cNvSpPr txBox="1"/>
          <p:nvPr>
            <p:ph idx="22" type="body"/>
          </p:nvPr>
        </p:nvSpPr>
        <p:spPr>
          <a:xfrm>
            <a:off x="676500" y="3209939"/>
            <a:ext cx="2596800" cy="642300"/>
          </a:xfrm>
          <a:prstGeom prst="rect">
            <a:avLst/>
          </a:prstGeom>
          <a:solidFill>
            <a:srgbClr val="217CBB"/>
          </a:solidFill>
          <a:ln cap="flat" cmpd="sng" w="19050">
            <a:solidFill>
              <a:schemeClr val="lt1"/>
            </a:solidFill>
            <a:prstDash val="solid"/>
            <a:round/>
            <a:headEnd len="sm" w="sm" type="none"/>
            <a:tailEnd len="sm" w="sm" type="none"/>
          </a:ln>
        </p:spPr>
        <p:txBody>
          <a:bodyPr anchorCtr="0" anchor="t" bIns="91425" lIns="91425" spcFirstLastPara="1" rIns="91425" wrap="square" tIns="91425">
            <a:noAutofit/>
          </a:bodyPr>
          <a:lstStyle>
            <a:lvl1pPr indent="-285750" lvl="0" marL="457200" rtl="0">
              <a:spcBef>
                <a:spcPts val="0"/>
              </a:spcBef>
              <a:spcAft>
                <a:spcPts val="0"/>
              </a:spcAft>
              <a:buClr>
                <a:schemeClr val="lt1"/>
              </a:buClr>
              <a:buSzPts val="900"/>
              <a:buChar char="●"/>
              <a:defRPr b="1" sz="900">
                <a:solidFill>
                  <a:schemeClr val="lt1"/>
                </a:solidFill>
              </a:defRPr>
            </a:lvl1pPr>
            <a:lvl2pPr indent="-285750" lvl="1" marL="914400" rtl="0">
              <a:spcBef>
                <a:spcPts val="0"/>
              </a:spcBef>
              <a:spcAft>
                <a:spcPts val="0"/>
              </a:spcAft>
              <a:buClr>
                <a:schemeClr val="lt1"/>
              </a:buClr>
              <a:buSzPts val="900"/>
              <a:buChar char="○"/>
              <a:defRPr b="1" sz="900">
                <a:solidFill>
                  <a:schemeClr val="lt1"/>
                </a:solidFill>
              </a:defRPr>
            </a:lvl2pPr>
            <a:lvl3pPr indent="-285750" lvl="2" marL="1371600" rtl="0">
              <a:spcBef>
                <a:spcPts val="0"/>
              </a:spcBef>
              <a:spcAft>
                <a:spcPts val="0"/>
              </a:spcAft>
              <a:buClr>
                <a:schemeClr val="lt1"/>
              </a:buClr>
              <a:buSzPts val="900"/>
              <a:buChar char="■"/>
              <a:defRPr b="1" sz="900">
                <a:solidFill>
                  <a:schemeClr val="lt1"/>
                </a:solidFill>
              </a:defRPr>
            </a:lvl3pPr>
            <a:lvl4pPr indent="-285750" lvl="3" marL="1828800" rtl="0">
              <a:spcBef>
                <a:spcPts val="0"/>
              </a:spcBef>
              <a:spcAft>
                <a:spcPts val="0"/>
              </a:spcAft>
              <a:buClr>
                <a:schemeClr val="lt1"/>
              </a:buClr>
              <a:buSzPts val="900"/>
              <a:buChar char="●"/>
              <a:defRPr b="1" sz="900">
                <a:solidFill>
                  <a:schemeClr val="lt1"/>
                </a:solidFill>
              </a:defRPr>
            </a:lvl4pPr>
            <a:lvl5pPr indent="-285750" lvl="4" marL="2286000" rtl="0">
              <a:spcBef>
                <a:spcPts val="0"/>
              </a:spcBef>
              <a:spcAft>
                <a:spcPts val="0"/>
              </a:spcAft>
              <a:buClr>
                <a:schemeClr val="lt1"/>
              </a:buClr>
              <a:buSzPts val="900"/>
              <a:buChar char="○"/>
              <a:defRPr b="1" sz="900">
                <a:solidFill>
                  <a:schemeClr val="lt1"/>
                </a:solidFill>
              </a:defRPr>
            </a:lvl5pPr>
            <a:lvl6pPr indent="-285750" lvl="5" marL="2743200" rtl="0">
              <a:spcBef>
                <a:spcPts val="0"/>
              </a:spcBef>
              <a:spcAft>
                <a:spcPts val="0"/>
              </a:spcAft>
              <a:buClr>
                <a:schemeClr val="lt1"/>
              </a:buClr>
              <a:buSzPts val="900"/>
              <a:buChar char="■"/>
              <a:defRPr b="1" sz="900">
                <a:solidFill>
                  <a:schemeClr val="lt1"/>
                </a:solidFill>
              </a:defRPr>
            </a:lvl6pPr>
            <a:lvl7pPr indent="-285750" lvl="6" marL="3200400" rtl="0">
              <a:spcBef>
                <a:spcPts val="0"/>
              </a:spcBef>
              <a:spcAft>
                <a:spcPts val="0"/>
              </a:spcAft>
              <a:buClr>
                <a:schemeClr val="lt1"/>
              </a:buClr>
              <a:buSzPts val="900"/>
              <a:buChar char="●"/>
              <a:defRPr b="1" sz="900">
                <a:solidFill>
                  <a:schemeClr val="lt1"/>
                </a:solidFill>
              </a:defRPr>
            </a:lvl7pPr>
            <a:lvl8pPr indent="-285750" lvl="7" marL="3657600" rtl="0">
              <a:spcBef>
                <a:spcPts val="0"/>
              </a:spcBef>
              <a:spcAft>
                <a:spcPts val="0"/>
              </a:spcAft>
              <a:buClr>
                <a:schemeClr val="lt1"/>
              </a:buClr>
              <a:buSzPts val="900"/>
              <a:buChar char="○"/>
              <a:defRPr b="1" sz="900">
                <a:solidFill>
                  <a:schemeClr val="lt1"/>
                </a:solidFill>
              </a:defRPr>
            </a:lvl8pPr>
            <a:lvl9pPr indent="-285750" lvl="8" marL="4114800" rtl="0">
              <a:spcBef>
                <a:spcPts val="0"/>
              </a:spcBef>
              <a:spcAft>
                <a:spcPts val="0"/>
              </a:spcAft>
              <a:buClr>
                <a:schemeClr val="lt1"/>
              </a:buClr>
              <a:buSzPts val="900"/>
              <a:buChar char="■"/>
              <a:defRPr b="1" sz="900">
                <a:solidFill>
                  <a:schemeClr val="lt1"/>
                </a:solidFill>
              </a:defRPr>
            </a:lvl9pPr>
          </a:lstStyle>
          <a:p/>
        </p:txBody>
      </p:sp>
      <p:sp>
        <p:nvSpPr>
          <p:cNvPr id="2013" name="Google Shape;2013;p130"/>
          <p:cNvSpPr txBox="1"/>
          <p:nvPr>
            <p:ph idx="23" type="body"/>
          </p:nvPr>
        </p:nvSpPr>
        <p:spPr>
          <a:xfrm>
            <a:off x="3273550" y="3209939"/>
            <a:ext cx="1298700" cy="642300"/>
          </a:xfrm>
          <a:prstGeom prst="rect">
            <a:avLst/>
          </a:prstGeom>
          <a:solidFill>
            <a:srgbClr val="C7E2F6"/>
          </a:solidFill>
          <a:ln cap="flat" cmpd="sng" w="19050">
            <a:solidFill>
              <a:schemeClr val="lt1"/>
            </a:solidFill>
            <a:prstDash val="solid"/>
            <a:round/>
            <a:headEnd len="sm" w="sm" type="none"/>
            <a:tailEnd len="sm" w="sm" type="none"/>
          </a:ln>
        </p:spPr>
        <p:txBody>
          <a:bodyPr anchorCtr="0" anchor="t" bIns="91425" lIns="91425" spcFirstLastPara="1" rIns="91425" wrap="square" tIns="91425">
            <a:noAutofit/>
          </a:bodyPr>
          <a:lstStyle>
            <a:lvl1pPr indent="-285750" lvl="0" marL="457200" rtl="0">
              <a:spcBef>
                <a:spcPts val="0"/>
              </a:spcBef>
              <a:spcAft>
                <a:spcPts val="0"/>
              </a:spcAft>
              <a:buSzPts val="900"/>
              <a:buChar char="●"/>
              <a:defRPr sz="900"/>
            </a:lvl1pPr>
            <a:lvl2pPr indent="-285750" lvl="1" marL="914400" rtl="0">
              <a:spcBef>
                <a:spcPts val="0"/>
              </a:spcBef>
              <a:spcAft>
                <a:spcPts val="0"/>
              </a:spcAft>
              <a:buSzPts val="900"/>
              <a:buChar char="○"/>
              <a:defRPr sz="900"/>
            </a:lvl2pPr>
            <a:lvl3pPr indent="-285750" lvl="2" marL="1371600" rtl="0">
              <a:spcBef>
                <a:spcPts val="0"/>
              </a:spcBef>
              <a:spcAft>
                <a:spcPts val="0"/>
              </a:spcAft>
              <a:buSzPts val="900"/>
              <a:buChar char="■"/>
              <a:defRPr sz="900"/>
            </a:lvl3pPr>
            <a:lvl4pPr indent="-285750" lvl="3" marL="1828800" rtl="0">
              <a:spcBef>
                <a:spcPts val="0"/>
              </a:spcBef>
              <a:spcAft>
                <a:spcPts val="0"/>
              </a:spcAft>
              <a:buSzPts val="900"/>
              <a:buChar char="●"/>
              <a:defRPr sz="900"/>
            </a:lvl4pPr>
            <a:lvl5pPr indent="-285750" lvl="4" marL="2286000" rtl="0">
              <a:spcBef>
                <a:spcPts val="0"/>
              </a:spcBef>
              <a:spcAft>
                <a:spcPts val="0"/>
              </a:spcAft>
              <a:buSzPts val="900"/>
              <a:buChar char="○"/>
              <a:defRPr sz="900"/>
            </a:lvl5pPr>
            <a:lvl6pPr indent="-285750" lvl="5" marL="2743200" rtl="0">
              <a:spcBef>
                <a:spcPts val="0"/>
              </a:spcBef>
              <a:spcAft>
                <a:spcPts val="0"/>
              </a:spcAft>
              <a:buSzPts val="900"/>
              <a:buChar char="■"/>
              <a:defRPr sz="900"/>
            </a:lvl6pPr>
            <a:lvl7pPr indent="-285750" lvl="6" marL="3200400" rtl="0">
              <a:spcBef>
                <a:spcPts val="0"/>
              </a:spcBef>
              <a:spcAft>
                <a:spcPts val="0"/>
              </a:spcAft>
              <a:buSzPts val="900"/>
              <a:buChar char="●"/>
              <a:defRPr sz="900"/>
            </a:lvl7pPr>
            <a:lvl8pPr indent="-285750" lvl="7" marL="3657600" rtl="0">
              <a:spcBef>
                <a:spcPts val="0"/>
              </a:spcBef>
              <a:spcAft>
                <a:spcPts val="0"/>
              </a:spcAft>
              <a:buSzPts val="900"/>
              <a:buChar char="○"/>
              <a:defRPr sz="900"/>
            </a:lvl8pPr>
            <a:lvl9pPr indent="-285750" lvl="8" marL="4114800" rtl="0">
              <a:spcBef>
                <a:spcPts val="0"/>
              </a:spcBef>
              <a:spcAft>
                <a:spcPts val="0"/>
              </a:spcAft>
              <a:buSzPts val="900"/>
              <a:buChar char="■"/>
              <a:defRPr sz="900"/>
            </a:lvl9pPr>
          </a:lstStyle>
          <a:p/>
        </p:txBody>
      </p:sp>
      <p:sp>
        <p:nvSpPr>
          <p:cNvPr id="2014" name="Google Shape;2014;p130"/>
          <p:cNvSpPr txBox="1"/>
          <p:nvPr>
            <p:ph idx="24" type="body"/>
          </p:nvPr>
        </p:nvSpPr>
        <p:spPr>
          <a:xfrm>
            <a:off x="4571875" y="3209939"/>
            <a:ext cx="1298700" cy="642300"/>
          </a:xfrm>
          <a:prstGeom prst="rect">
            <a:avLst/>
          </a:prstGeom>
          <a:solidFill>
            <a:srgbClr val="C7E2F6"/>
          </a:solidFill>
          <a:ln cap="flat" cmpd="sng" w="19050">
            <a:solidFill>
              <a:schemeClr val="lt1"/>
            </a:solidFill>
            <a:prstDash val="solid"/>
            <a:round/>
            <a:headEnd len="sm" w="sm" type="none"/>
            <a:tailEnd len="sm" w="sm" type="none"/>
          </a:ln>
        </p:spPr>
        <p:txBody>
          <a:bodyPr anchorCtr="0" anchor="t" bIns="91425" lIns="91425" spcFirstLastPara="1" rIns="91425" wrap="square" tIns="91425">
            <a:noAutofit/>
          </a:bodyPr>
          <a:lstStyle>
            <a:lvl1pPr indent="-285750" lvl="0" marL="457200" rtl="0">
              <a:spcBef>
                <a:spcPts val="0"/>
              </a:spcBef>
              <a:spcAft>
                <a:spcPts val="0"/>
              </a:spcAft>
              <a:buSzPts val="900"/>
              <a:buChar char="●"/>
              <a:defRPr sz="900"/>
            </a:lvl1pPr>
            <a:lvl2pPr indent="-285750" lvl="1" marL="914400" rtl="0">
              <a:spcBef>
                <a:spcPts val="0"/>
              </a:spcBef>
              <a:spcAft>
                <a:spcPts val="0"/>
              </a:spcAft>
              <a:buSzPts val="900"/>
              <a:buChar char="○"/>
              <a:defRPr sz="900"/>
            </a:lvl2pPr>
            <a:lvl3pPr indent="-285750" lvl="2" marL="1371600" rtl="0">
              <a:spcBef>
                <a:spcPts val="0"/>
              </a:spcBef>
              <a:spcAft>
                <a:spcPts val="0"/>
              </a:spcAft>
              <a:buSzPts val="900"/>
              <a:buChar char="■"/>
              <a:defRPr sz="900"/>
            </a:lvl3pPr>
            <a:lvl4pPr indent="-285750" lvl="3" marL="1828800" rtl="0">
              <a:spcBef>
                <a:spcPts val="0"/>
              </a:spcBef>
              <a:spcAft>
                <a:spcPts val="0"/>
              </a:spcAft>
              <a:buSzPts val="900"/>
              <a:buChar char="●"/>
              <a:defRPr sz="900"/>
            </a:lvl4pPr>
            <a:lvl5pPr indent="-285750" lvl="4" marL="2286000" rtl="0">
              <a:spcBef>
                <a:spcPts val="0"/>
              </a:spcBef>
              <a:spcAft>
                <a:spcPts val="0"/>
              </a:spcAft>
              <a:buSzPts val="900"/>
              <a:buChar char="○"/>
              <a:defRPr sz="900"/>
            </a:lvl5pPr>
            <a:lvl6pPr indent="-285750" lvl="5" marL="2743200" rtl="0">
              <a:spcBef>
                <a:spcPts val="0"/>
              </a:spcBef>
              <a:spcAft>
                <a:spcPts val="0"/>
              </a:spcAft>
              <a:buSzPts val="900"/>
              <a:buChar char="■"/>
              <a:defRPr sz="900"/>
            </a:lvl6pPr>
            <a:lvl7pPr indent="-285750" lvl="6" marL="3200400" rtl="0">
              <a:spcBef>
                <a:spcPts val="0"/>
              </a:spcBef>
              <a:spcAft>
                <a:spcPts val="0"/>
              </a:spcAft>
              <a:buSzPts val="900"/>
              <a:buChar char="●"/>
              <a:defRPr sz="900"/>
            </a:lvl7pPr>
            <a:lvl8pPr indent="-285750" lvl="7" marL="3657600" rtl="0">
              <a:spcBef>
                <a:spcPts val="0"/>
              </a:spcBef>
              <a:spcAft>
                <a:spcPts val="0"/>
              </a:spcAft>
              <a:buSzPts val="900"/>
              <a:buChar char="○"/>
              <a:defRPr sz="900"/>
            </a:lvl8pPr>
            <a:lvl9pPr indent="-285750" lvl="8" marL="4114800" rtl="0">
              <a:spcBef>
                <a:spcPts val="0"/>
              </a:spcBef>
              <a:spcAft>
                <a:spcPts val="0"/>
              </a:spcAft>
              <a:buSzPts val="900"/>
              <a:buChar char="■"/>
              <a:defRPr sz="900"/>
            </a:lvl9pPr>
          </a:lstStyle>
          <a:p/>
        </p:txBody>
      </p:sp>
      <p:sp>
        <p:nvSpPr>
          <p:cNvPr id="2015" name="Google Shape;2015;p130"/>
          <p:cNvSpPr txBox="1"/>
          <p:nvPr>
            <p:ph idx="25" type="body"/>
          </p:nvPr>
        </p:nvSpPr>
        <p:spPr>
          <a:xfrm>
            <a:off x="5870325" y="3209939"/>
            <a:ext cx="1298700" cy="642300"/>
          </a:xfrm>
          <a:prstGeom prst="rect">
            <a:avLst/>
          </a:prstGeom>
          <a:solidFill>
            <a:srgbClr val="C7E2F6"/>
          </a:solidFill>
          <a:ln cap="flat" cmpd="sng" w="19050">
            <a:solidFill>
              <a:schemeClr val="lt1"/>
            </a:solidFill>
            <a:prstDash val="solid"/>
            <a:round/>
            <a:headEnd len="sm" w="sm" type="none"/>
            <a:tailEnd len="sm" w="sm" type="none"/>
          </a:ln>
        </p:spPr>
        <p:txBody>
          <a:bodyPr anchorCtr="0" anchor="t" bIns="91425" lIns="91425" spcFirstLastPara="1" rIns="91425" wrap="square" tIns="91425">
            <a:noAutofit/>
          </a:bodyPr>
          <a:lstStyle>
            <a:lvl1pPr indent="-285750" lvl="0" marL="457200" rtl="0">
              <a:spcBef>
                <a:spcPts val="0"/>
              </a:spcBef>
              <a:spcAft>
                <a:spcPts val="0"/>
              </a:spcAft>
              <a:buSzPts val="900"/>
              <a:buChar char="●"/>
              <a:defRPr sz="900"/>
            </a:lvl1pPr>
            <a:lvl2pPr indent="-285750" lvl="1" marL="914400" rtl="0">
              <a:spcBef>
                <a:spcPts val="0"/>
              </a:spcBef>
              <a:spcAft>
                <a:spcPts val="0"/>
              </a:spcAft>
              <a:buSzPts val="900"/>
              <a:buChar char="○"/>
              <a:defRPr sz="900"/>
            </a:lvl2pPr>
            <a:lvl3pPr indent="-285750" lvl="2" marL="1371600" rtl="0">
              <a:spcBef>
                <a:spcPts val="0"/>
              </a:spcBef>
              <a:spcAft>
                <a:spcPts val="0"/>
              </a:spcAft>
              <a:buSzPts val="900"/>
              <a:buChar char="■"/>
              <a:defRPr sz="900"/>
            </a:lvl3pPr>
            <a:lvl4pPr indent="-285750" lvl="3" marL="1828800" rtl="0">
              <a:spcBef>
                <a:spcPts val="0"/>
              </a:spcBef>
              <a:spcAft>
                <a:spcPts val="0"/>
              </a:spcAft>
              <a:buSzPts val="900"/>
              <a:buChar char="●"/>
              <a:defRPr sz="900"/>
            </a:lvl4pPr>
            <a:lvl5pPr indent="-285750" lvl="4" marL="2286000" rtl="0">
              <a:spcBef>
                <a:spcPts val="0"/>
              </a:spcBef>
              <a:spcAft>
                <a:spcPts val="0"/>
              </a:spcAft>
              <a:buSzPts val="900"/>
              <a:buChar char="○"/>
              <a:defRPr sz="900"/>
            </a:lvl5pPr>
            <a:lvl6pPr indent="-285750" lvl="5" marL="2743200" rtl="0">
              <a:spcBef>
                <a:spcPts val="0"/>
              </a:spcBef>
              <a:spcAft>
                <a:spcPts val="0"/>
              </a:spcAft>
              <a:buSzPts val="900"/>
              <a:buChar char="■"/>
              <a:defRPr sz="900"/>
            </a:lvl6pPr>
            <a:lvl7pPr indent="-285750" lvl="6" marL="3200400" rtl="0">
              <a:spcBef>
                <a:spcPts val="0"/>
              </a:spcBef>
              <a:spcAft>
                <a:spcPts val="0"/>
              </a:spcAft>
              <a:buSzPts val="900"/>
              <a:buChar char="●"/>
              <a:defRPr sz="900"/>
            </a:lvl7pPr>
            <a:lvl8pPr indent="-285750" lvl="7" marL="3657600" rtl="0">
              <a:spcBef>
                <a:spcPts val="0"/>
              </a:spcBef>
              <a:spcAft>
                <a:spcPts val="0"/>
              </a:spcAft>
              <a:buSzPts val="900"/>
              <a:buChar char="○"/>
              <a:defRPr sz="900"/>
            </a:lvl8pPr>
            <a:lvl9pPr indent="-285750" lvl="8" marL="4114800" rtl="0">
              <a:spcBef>
                <a:spcPts val="0"/>
              </a:spcBef>
              <a:spcAft>
                <a:spcPts val="0"/>
              </a:spcAft>
              <a:buSzPts val="900"/>
              <a:buChar char="■"/>
              <a:defRPr sz="900"/>
            </a:lvl9pPr>
          </a:lstStyle>
          <a:p/>
        </p:txBody>
      </p:sp>
      <p:sp>
        <p:nvSpPr>
          <p:cNvPr id="2016" name="Google Shape;2016;p130"/>
          <p:cNvSpPr txBox="1"/>
          <p:nvPr>
            <p:ph idx="26" type="body"/>
          </p:nvPr>
        </p:nvSpPr>
        <p:spPr>
          <a:xfrm>
            <a:off x="676500" y="3845189"/>
            <a:ext cx="2596800" cy="642300"/>
          </a:xfrm>
          <a:prstGeom prst="rect">
            <a:avLst/>
          </a:prstGeom>
          <a:solidFill>
            <a:srgbClr val="217CBB"/>
          </a:solidFill>
          <a:ln cap="flat" cmpd="sng" w="19050">
            <a:solidFill>
              <a:schemeClr val="lt1"/>
            </a:solidFill>
            <a:prstDash val="solid"/>
            <a:round/>
            <a:headEnd len="sm" w="sm" type="none"/>
            <a:tailEnd len="sm" w="sm" type="none"/>
          </a:ln>
        </p:spPr>
        <p:txBody>
          <a:bodyPr anchorCtr="0" anchor="t" bIns="91425" lIns="91425" spcFirstLastPara="1" rIns="91425" wrap="square" tIns="91425">
            <a:noAutofit/>
          </a:bodyPr>
          <a:lstStyle>
            <a:lvl1pPr indent="-285750" lvl="0" marL="457200" rtl="0">
              <a:spcBef>
                <a:spcPts val="0"/>
              </a:spcBef>
              <a:spcAft>
                <a:spcPts val="0"/>
              </a:spcAft>
              <a:buClr>
                <a:schemeClr val="lt1"/>
              </a:buClr>
              <a:buSzPts val="900"/>
              <a:buChar char="●"/>
              <a:defRPr b="1" sz="900">
                <a:solidFill>
                  <a:schemeClr val="lt1"/>
                </a:solidFill>
              </a:defRPr>
            </a:lvl1pPr>
            <a:lvl2pPr indent="-285750" lvl="1" marL="914400" rtl="0">
              <a:spcBef>
                <a:spcPts val="0"/>
              </a:spcBef>
              <a:spcAft>
                <a:spcPts val="0"/>
              </a:spcAft>
              <a:buClr>
                <a:schemeClr val="lt1"/>
              </a:buClr>
              <a:buSzPts val="900"/>
              <a:buChar char="○"/>
              <a:defRPr b="1" sz="900">
                <a:solidFill>
                  <a:schemeClr val="lt1"/>
                </a:solidFill>
              </a:defRPr>
            </a:lvl2pPr>
            <a:lvl3pPr indent="-285750" lvl="2" marL="1371600" rtl="0">
              <a:spcBef>
                <a:spcPts val="0"/>
              </a:spcBef>
              <a:spcAft>
                <a:spcPts val="0"/>
              </a:spcAft>
              <a:buClr>
                <a:schemeClr val="lt1"/>
              </a:buClr>
              <a:buSzPts val="900"/>
              <a:buChar char="■"/>
              <a:defRPr b="1" sz="900">
                <a:solidFill>
                  <a:schemeClr val="lt1"/>
                </a:solidFill>
              </a:defRPr>
            </a:lvl3pPr>
            <a:lvl4pPr indent="-285750" lvl="3" marL="1828800" rtl="0">
              <a:spcBef>
                <a:spcPts val="0"/>
              </a:spcBef>
              <a:spcAft>
                <a:spcPts val="0"/>
              </a:spcAft>
              <a:buClr>
                <a:schemeClr val="lt1"/>
              </a:buClr>
              <a:buSzPts val="900"/>
              <a:buChar char="●"/>
              <a:defRPr b="1" sz="900">
                <a:solidFill>
                  <a:schemeClr val="lt1"/>
                </a:solidFill>
              </a:defRPr>
            </a:lvl4pPr>
            <a:lvl5pPr indent="-285750" lvl="4" marL="2286000" rtl="0">
              <a:spcBef>
                <a:spcPts val="0"/>
              </a:spcBef>
              <a:spcAft>
                <a:spcPts val="0"/>
              </a:spcAft>
              <a:buClr>
                <a:schemeClr val="lt1"/>
              </a:buClr>
              <a:buSzPts val="900"/>
              <a:buChar char="○"/>
              <a:defRPr b="1" sz="900">
                <a:solidFill>
                  <a:schemeClr val="lt1"/>
                </a:solidFill>
              </a:defRPr>
            </a:lvl5pPr>
            <a:lvl6pPr indent="-285750" lvl="5" marL="2743200" rtl="0">
              <a:spcBef>
                <a:spcPts val="0"/>
              </a:spcBef>
              <a:spcAft>
                <a:spcPts val="0"/>
              </a:spcAft>
              <a:buClr>
                <a:schemeClr val="lt1"/>
              </a:buClr>
              <a:buSzPts val="900"/>
              <a:buChar char="■"/>
              <a:defRPr b="1" sz="900">
                <a:solidFill>
                  <a:schemeClr val="lt1"/>
                </a:solidFill>
              </a:defRPr>
            </a:lvl6pPr>
            <a:lvl7pPr indent="-285750" lvl="6" marL="3200400" rtl="0">
              <a:spcBef>
                <a:spcPts val="0"/>
              </a:spcBef>
              <a:spcAft>
                <a:spcPts val="0"/>
              </a:spcAft>
              <a:buClr>
                <a:schemeClr val="lt1"/>
              </a:buClr>
              <a:buSzPts val="900"/>
              <a:buChar char="●"/>
              <a:defRPr b="1" sz="900">
                <a:solidFill>
                  <a:schemeClr val="lt1"/>
                </a:solidFill>
              </a:defRPr>
            </a:lvl7pPr>
            <a:lvl8pPr indent="-285750" lvl="7" marL="3657600" rtl="0">
              <a:spcBef>
                <a:spcPts val="0"/>
              </a:spcBef>
              <a:spcAft>
                <a:spcPts val="0"/>
              </a:spcAft>
              <a:buClr>
                <a:schemeClr val="lt1"/>
              </a:buClr>
              <a:buSzPts val="900"/>
              <a:buChar char="○"/>
              <a:defRPr b="1" sz="900">
                <a:solidFill>
                  <a:schemeClr val="lt1"/>
                </a:solidFill>
              </a:defRPr>
            </a:lvl8pPr>
            <a:lvl9pPr indent="-285750" lvl="8" marL="4114800" rtl="0">
              <a:spcBef>
                <a:spcPts val="0"/>
              </a:spcBef>
              <a:spcAft>
                <a:spcPts val="0"/>
              </a:spcAft>
              <a:buClr>
                <a:schemeClr val="lt1"/>
              </a:buClr>
              <a:buSzPts val="900"/>
              <a:buChar char="■"/>
              <a:defRPr b="1" sz="900">
                <a:solidFill>
                  <a:schemeClr val="lt1"/>
                </a:solidFill>
              </a:defRPr>
            </a:lvl9pPr>
          </a:lstStyle>
          <a:p/>
        </p:txBody>
      </p:sp>
      <p:sp>
        <p:nvSpPr>
          <p:cNvPr id="2017" name="Google Shape;2017;p130"/>
          <p:cNvSpPr txBox="1"/>
          <p:nvPr>
            <p:ph idx="27" type="body"/>
          </p:nvPr>
        </p:nvSpPr>
        <p:spPr>
          <a:xfrm>
            <a:off x="3273550" y="3845189"/>
            <a:ext cx="1298700" cy="642300"/>
          </a:xfrm>
          <a:prstGeom prst="rect">
            <a:avLst/>
          </a:prstGeom>
          <a:solidFill>
            <a:srgbClr val="C7E2F6"/>
          </a:solidFill>
          <a:ln cap="flat" cmpd="sng" w="19050">
            <a:solidFill>
              <a:schemeClr val="lt1"/>
            </a:solidFill>
            <a:prstDash val="solid"/>
            <a:round/>
            <a:headEnd len="sm" w="sm" type="none"/>
            <a:tailEnd len="sm" w="sm" type="none"/>
          </a:ln>
        </p:spPr>
        <p:txBody>
          <a:bodyPr anchorCtr="0" anchor="t" bIns="91425" lIns="91425" spcFirstLastPara="1" rIns="91425" wrap="square" tIns="91425">
            <a:noAutofit/>
          </a:bodyPr>
          <a:lstStyle>
            <a:lvl1pPr indent="-285750" lvl="0" marL="457200" rtl="0">
              <a:spcBef>
                <a:spcPts val="0"/>
              </a:spcBef>
              <a:spcAft>
                <a:spcPts val="0"/>
              </a:spcAft>
              <a:buSzPts val="900"/>
              <a:buChar char="●"/>
              <a:defRPr sz="900"/>
            </a:lvl1pPr>
            <a:lvl2pPr indent="-285750" lvl="1" marL="914400" rtl="0">
              <a:spcBef>
                <a:spcPts val="0"/>
              </a:spcBef>
              <a:spcAft>
                <a:spcPts val="0"/>
              </a:spcAft>
              <a:buSzPts val="900"/>
              <a:buChar char="○"/>
              <a:defRPr sz="900"/>
            </a:lvl2pPr>
            <a:lvl3pPr indent="-285750" lvl="2" marL="1371600" rtl="0">
              <a:spcBef>
                <a:spcPts val="0"/>
              </a:spcBef>
              <a:spcAft>
                <a:spcPts val="0"/>
              </a:spcAft>
              <a:buSzPts val="900"/>
              <a:buChar char="■"/>
              <a:defRPr sz="900"/>
            </a:lvl3pPr>
            <a:lvl4pPr indent="-285750" lvl="3" marL="1828800" rtl="0">
              <a:spcBef>
                <a:spcPts val="0"/>
              </a:spcBef>
              <a:spcAft>
                <a:spcPts val="0"/>
              </a:spcAft>
              <a:buSzPts val="900"/>
              <a:buChar char="●"/>
              <a:defRPr sz="900"/>
            </a:lvl4pPr>
            <a:lvl5pPr indent="-285750" lvl="4" marL="2286000" rtl="0">
              <a:spcBef>
                <a:spcPts val="0"/>
              </a:spcBef>
              <a:spcAft>
                <a:spcPts val="0"/>
              </a:spcAft>
              <a:buSzPts val="900"/>
              <a:buChar char="○"/>
              <a:defRPr sz="900"/>
            </a:lvl5pPr>
            <a:lvl6pPr indent="-285750" lvl="5" marL="2743200" rtl="0">
              <a:spcBef>
                <a:spcPts val="0"/>
              </a:spcBef>
              <a:spcAft>
                <a:spcPts val="0"/>
              </a:spcAft>
              <a:buSzPts val="900"/>
              <a:buChar char="■"/>
              <a:defRPr sz="900"/>
            </a:lvl6pPr>
            <a:lvl7pPr indent="-285750" lvl="6" marL="3200400" rtl="0">
              <a:spcBef>
                <a:spcPts val="0"/>
              </a:spcBef>
              <a:spcAft>
                <a:spcPts val="0"/>
              </a:spcAft>
              <a:buSzPts val="900"/>
              <a:buChar char="●"/>
              <a:defRPr sz="900"/>
            </a:lvl7pPr>
            <a:lvl8pPr indent="-285750" lvl="7" marL="3657600" rtl="0">
              <a:spcBef>
                <a:spcPts val="0"/>
              </a:spcBef>
              <a:spcAft>
                <a:spcPts val="0"/>
              </a:spcAft>
              <a:buSzPts val="900"/>
              <a:buChar char="○"/>
              <a:defRPr sz="900"/>
            </a:lvl8pPr>
            <a:lvl9pPr indent="-285750" lvl="8" marL="4114800" rtl="0">
              <a:spcBef>
                <a:spcPts val="0"/>
              </a:spcBef>
              <a:spcAft>
                <a:spcPts val="0"/>
              </a:spcAft>
              <a:buSzPts val="900"/>
              <a:buChar char="■"/>
              <a:defRPr sz="900"/>
            </a:lvl9pPr>
          </a:lstStyle>
          <a:p/>
        </p:txBody>
      </p:sp>
      <p:sp>
        <p:nvSpPr>
          <p:cNvPr id="2018" name="Google Shape;2018;p130"/>
          <p:cNvSpPr txBox="1"/>
          <p:nvPr>
            <p:ph idx="28" type="body"/>
          </p:nvPr>
        </p:nvSpPr>
        <p:spPr>
          <a:xfrm>
            <a:off x="4571875" y="3845189"/>
            <a:ext cx="1298700" cy="642300"/>
          </a:xfrm>
          <a:prstGeom prst="rect">
            <a:avLst/>
          </a:prstGeom>
          <a:solidFill>
            <a:srgbClr val="C7E2F6"/>
          </a:solidFill>
          <a:ln cap="flat" cmpd="sng" w="19050">
            <a:solidFill>
              <a:schemeClr val="lt1"/>
            </a:solidFill>
            <a:prstDash val="solid"/>
            <a:round/>
            <a:headEnd len="sm" w="sm" type="none"/>
            <a:tailEnd len="sm" w="sm" type="none"/>
          </a:ln>
        </p:spPr>
        <p:txBody>
          <a:bodyPr anchorCtr="0" anchor="t" bIns="91425" lIns="91425" spcFirstLastPara="1" rIns="91425" wrap="square" tIns="91425">
            <a:noAutofit/>
          </a:bodyPr>
          <a:lstStyle>
            <a:lvl1pPr indent="-285750" lvl="0" marL="457200" rtl="0">
              <a:spcBef>
                <a:spcPts val="0"/>
              </a:spcBef>
              <a:spcAft>
                <a:spcPts val="0"/>
              </a:spcAft>
              <a:buSzPts val="900"/>
              <a:buChar char="●"/>
              <a:defRPr sz="900"/>
            </a:lvl1pPr>
            <a:lvl2pPr indent="-285750" lvl="1" marL="914400" rtl="0">
              <a:spcBef>
                <a:spcPts val="0"/>
              </a:spcBef>
              <a:spcAft>
                <a:spcPts val="0"/>
              </a:spcAft>
              <a:buSzPts val="900"/>
              <a:buChar char="○"/>
              <a:defRPr sz="900"/>
            </a:lvl2pPr>
            <a:lvl3pPr indent="-285750" lvl="2" marL="1371600" rtl="0">
              <a:spcBef>
                <a:spcPts val="0"/>
              </a:spcBef>
              <a:spcAft>
                <a:spcPts val="0"/>
              </a:spcAft>
              <a:buSzPts val="900"/>
              <a:buChar char="■"/>
              <a:defRPr sz="900"/>
            </a:lvl3pPr>
            <a:lvl4pPr indent="-285750" lvl="3" marL="1828800" rtl="0">
              <a:spcBef>
                <a:spcPts val="0"/>
              </a:spcBef>
              <a:spcAft>
                <a:spcPts val="0"/>
              </a:spcAft>
              <a:buSzPts val="900"/>
              <a:buChar char="●"/>
              <a:defRPr sz="900"/>
            </a:lvl4pPr>
            <a:lvl5pPr indent="-285750" lvl="4" marL="2286000" rtl="0">
              <a:spcBef>
                <a:spcPts val="0"/>
              </a:spcBef>
              <a:spcAft>
                <a:spcPts val="0"/>
              </a:spcAft>
              <a:buSzPts val="900"/>
              <a:buChar char="○"/>
              <a:defRPr sz="900"/>
            </a:lvl5pPr>
            <a:lvl6pPr indent="-285750" lvl="5" marL="2743200" rtl="0">
              <a:spcBef>
                <a:spcPts val="0"/>
              </a:spcBef>
              <a:spcAft>
                <a:spcPts val="0"/>
              </a:spcAft>
              <a:buSzPts val="900"/>
              <a:buChar char="■"/>
              <a:defRPr sz="900"/>
            </a:lvl6pPr>
            <a:lvl7pPr indent="-285750" lvl="6" marL="3200400" rtl="0">
              <a:spcBef>
                <a:spcPts val="0"/>
              </a:spcBef>
              <a:spcAft>
                <a:spcPts val="0"/>
              </a:spcAft>
              <a:buSzPts val="900"/>
              <a:buChar char="●"/>
              <a:defRPr sz="900"/>
            </a:lvl7pPr>
            <a:lvl8pPr indent="-285750" lvl="7" marL="3657600" rtl="0">
              <a:spcBef>
                <a:spcPts val="0"/>
              </a:spcBef>
              <a:spcAft>
                <a:spcPts val="0"/>
              </a:spcAft>
              <a:buSzPts val="900"/>
              <a:buChar char="○"/>
              <a:defRPr sz="900"/>
            </a:lvl8pPr>
            <a:lvl9pPr indent="-285750" lvl="8" marL="4114800" rtl="0">
              <a:spcBef>
                <a:spcPts val="0"/>
              </a:spcBef>
              <a:spcAft>
                <a:spcPts val="0"/>
              </a:spcAft>
              <a:buSzPts val="900"/>
              <a:buChar char="■"/>
              <a:defRPr sz="900"/>
            </a:lvl9pPr>
          </a:lstStyle>
          <a:p/>
        </p:txBody>
      </p:sp>
      <p:sp>
        <p:nvSpPr>
          <p:cNvPr id="2019" name="Google Shape;2019;p130"/>
          <p:cNvSpPr txBox="1"/>
          <p:nvPr>
            <p:ph idx="29" type="body"/>
          </p:nvPr>
        </p:nvSpPr>
        <p:spPr>
          <a:xfrm>
            <a:off x="5870325" y="3845189"/>
            <a:ext cx="1298700" cy="642300"/>
          </a:xfrm>
          <a:prstGeom prst="rect">
            <a:avLst/>
          </a:prstGeom>
          <a:solidFill>
            <a:srgbClr val="C7E2F6"/>
          </a:solidFill>
          <a:ln cap="flat" cmpd="sng" w="19050">
            <a:solidFill>
              <a:schemeClr val="lt1"/>
            </a:solidFill>
            <a:prstDash val="solid"/>
            <a:round/>
            <a:headEnd len="sm" w="sm" type="none"/>
            <a:tailEnd len="sm" w="sm" type="none"/>
          </a:ln>
        </p:spPr>
        <p:txBody>
          <a:bodyPr anchorCtr="0" anchor="t" bIns="91425" lIns="91425" spcFirstLastPara="1" rIns="91425" wrap="square" tIns="91425">
            <a:noAutofit/>
          </a:bodyPr>
          <a:lstStyle>
            <a:lvl1pPr indent="-285750" lvl="0" marL="457200" rtl="0">
              <a:spcBef>
                <a:spcPts val="0"/>
              </a:spcBef>
              <a:spcAft>
                <a:spcPts val="0"/>
              </a:spcAft>
              <a:buSzPts val="900"/>
              <a:buChar char="●"/>
              <a:defRPr sz="900"/>
            </a:lvl1pPr>
            <a:lvl2pPr indent="-285750" lvl="1" marL="914400" rtl="0">
              <a:spcBef>
                <a:spcPts val="0"/>
              </a:spcBef>
              <a:spcAft>
                <a:spcPts val="0"/>
              </a:spcAft>
              <a:buSzPts val="900"/>
              <a:buChar char="○"/>
              <a:defRPr sz="900"/>
            </a:lvl2pPr>
            <a:lvl3pPr indent="-285750" lvl="2" marL="1371600" rtl="0">
              <a:spcBef>
                <a:spcPts val="0"/>
              </a:spcBef>
              <a:spcAft>
                <a:spcPts val="0"/>
              </a:spcAft>
              <a:buSzPts val="900"/>
              <a:buChar char="■"/>
              <a:defRPr sz="900"/>
            </a:lvl3pPr>
            <a:lvl4pPr indent="-285750" lvl="3" marL="1828800" rtl="0">
              <a:spcBef>
                <a:spcPts val="0"/>
              </a:spcBef>
              <a:spcAft>
                <a:spcPts val="0"/>
              </a:spcAft>
              <a:buSzPts val="900"/>
              <a:buChar char="●"/>
              <a:defRPr sz="900"/>
            </a:lvl4pPr>
            <a:lvl5pPr indent="-285750" lvl="4" marL="2286000" rtl="0">
              <a:spcBef>
                <a:spcPts val="0"/>
              </a:spcBef>
              <a:spcAft>
                <a:spcPts val="0"/>
              </a:spcAft>
              <a:buSzPts val="900"/>
              <a:buChar char="○"/>
              <a:defRPr sz="900"/>
            </a:lvl5pPr>
            <a:lvl6pPr indent="-285750" lvl="5" marL="2743200" rtl="0">
              <a:spcBef>
                <a:spcPts val="0"/>
              </a:spcBef>
              <a:spcAft>
                <a:spcPts val="0"/>
              </a:spcAft>
              <a:buSzPts val="900"/>
              <a:buChar char="■"/>
              <a:defRPr sz="900"/>
            </a:lvl6pPr>
            <a:lvl7pPr indent="-285750" lvl="6" marL="3200400" rtl="0">
              <a:spcBef>
                <a:spcPts val="0"/>
              </a:spcBef>
              <a:spcAft>
                <a:spcPts val="0"/>
              </a:spcAft>
              <a:buSzPts val="900"/>
              <a:buChar char="●"/>
              <a:defRPr sz="900"/>
            </a:lvl7pPr>
            <a:lvl8pPr indent="-285750" lvl="7" marL="3657600" rtl="0">
              <a:spcBef>
                <a:spcPts val="0"/>
              </a:spcBef>
              <a:spcAft>
                <a:spcPts val="0"/>
              </a:spcAft>
              <a:buSzPts val="900"/>
              <a:buChar char="○"/>
              <a:defRPr sz="900"/>
            </a:lvl8pPr>
            <a:lvl9pPr indent="-285750" lvl="8" marL="4114800" rtl="0">
              <a:spcBef>
                <a:spcPts val="0"/>
              </a:spcBef>
              <a:spcAft>
                <a:spcPts val="0"/>
              </a:spcAft>
              <a:buSzPts val="900"/>
              <a:buChar char="■"/>
              <a:defRPr sz="900"/>
            </a:lvl9pPr>
          </a:lstStyle>
          <a:p/>
        </p:txBody>
      </p:sp>
      <p:sp>
        <p:nvSpPr>
          <p:cNvPr id="2020" name="Google Shape;2020;p130"/>
          <p:cNvSpPr txBox="1"/>
          <p:nvPr>
            <p:ph idx="30" type="body"/>
          </p:nvPr>
        </p:nvSpPr>
        <p:spPr>
          <a:xfrm>
            <a:off x="3273550" y="648800"/>
            <a:ext cx="1298700" cy="642300"/>
          </a:xfrm>
          <a:prstGeom prst="rect">
            <a:avLst/>
          </a:prstGeom>
          <a:solidFill>
            <a:srgbClr val="4DA2D3"/>
          </a:solidFill>
          <a:ln cap="flat" cmpd="sng" w="19050">
            <a:solidFill>
              <a:schemeClr val="lt1"/>
            </a:solidFill>
            <a:prstDash val="solid"/>
            <a:round/>
            <a:headEnd len="sm" w="sm" type="none"/>
            <a:tailEnd len="sm" w="sm" type="none"/>
          </a:ln>
        </p:spPr>
        <p:txBody>
          <a:bodyPr anchorCtr="0" anchor="t" bIns="91425" lIns="91425" spcFirstLastPara="1" rIns="91425" wrap="square" tIns="91425">
            <a:noAutofit/>
          </a:bodyPr>
          <a:lstStyle>
            <a:lvl1pPr indent="-285750" lvl="0" marL="457200" rtl="0">
              <a:spcBef>
                <a:spcPts val="0"/>
              </a:spcBef>
              <a:spcAft>
                <a:spcPts val="0"/>
              </a:spcAft>
              <a:buClr>
                <a:schemeClr val="lt1"/>
              </a:buClr>
              <a:buSzPts val="900"/>
              <a:buChar char="●"/>
              <a:defRPr b="1" sz="900">
                <a:solidFill>
                  <a:schemeClr val="lt1"/>
                </a:solidFill>
              </a:defRPr>
            </a:lvl1pPr>
            <a:lvl2pPr indent="-285750" lvl="1" marL="914400" rtl="0">
              <a:spcBef>
                <a:spcPts val="0"/>
              </a:spcBef>
              <a:spcAft>
                <a:spcPts val="0"/>
              </a:spcAft>
              <a:buClr>
                <a:schemeClr val="lt1"/>
              </a:buClr>
              <a:buSzPts val="900"/>
              <a:buChar char="○"/>
              <a:defRPr b="1" sz="900">
                <a:solidFill>
                  <a:schemeClr val="lt1"/>
                </a:solidFill>
              </a:defRPr>
            </a:lvl2pPr>
            <a:lvl3pPr indent="-285750" lvl="2" marL="1371600" rtl="0">
              <a:spcBef>
                <a:spcPts val="0"/>
              </a:spcBef>
              <a:spcAft>
                <a:spcPts val="0"/>
              </a:spcAft>
              <a:buClr>
                <a:schemeClr val="lt1"/>
              </a:buClr>
              <a:buSzPts val="900"/>
              <a:buChar char="■"/>
              <a:defRPr b="1" sz="900">
                <a:solidFill>
                  <a:schemeClr val="lt1"/>
                </a:solidFill>
              </a:defRPr>
            </a:lvl3pPr>
            <a:lvl4pPr indent="-285750" lvl="3" marL="1828800" rtl="0">
              <a:spcBef>
                <a:spcPts val="0"/>
              </a:spcBef>
              <a:spcAft>
                <a:spcPts val="0"/>
              </a:spcAft>
              <a:buClr>
                <a:schemeClr val="lt1"/>
              </a:buClr>
              <a:buSzPts val="900"/>
              <a:buChar char="●"/>
              <a:defRPr b="1" sz="900">
                <a:solidFill>
                  <a:schemeClr val="lt1"/>
                </a:solidFill>
              </a:defRPr>
            </a:lvl4pPr>
            <a:lvl5pPr indent="-285750" lvl="4" marL="2286000" rtl="0">
              <a:spcBef>
                <a:spcPts val="0"/>
              </a:spcBef>
              <a:spcAft>
                <a:spcPts val="0"/>
              </a:spcAft>
              <a:buClr>
                <a:schemeClr val="lt1"/>
              </a:buClr>
              <a:buSzPts val="900"/>
              <a:buChar char="○"/>
              <a:defRPr b="1" sz="900">
                <a:solidFill>
                  <a:schemeClr val="lt1"/>
                </a:solidFill>
              </a:defRPr>
            </a:lvl5pPr>
            <a:lvl6pPr indent="-285750" lvl="5" marL="2743200" rtl="0">
              <a:spcBef>
                <a:spcPts val="0"/>
              </a:spcBef>
              <a:spcAft>
                <a:spcPts val="0"/>
              </a:spcAft>
              <a:buClr>
                <a:schemeClr val="lt1"/>
              </a:buClr>
              <a:buSzPts val="900"/>
              <a:buChar char="■"/>
              <a:defRPr b="1" sz="900">
                <a:solidFill>
                  <a:schemeClr val="lt1"/>
                </a:solidFill>
              </a:defRPr>
            </a:lvl6pPr>
            <a:lvl7pPr indent="-285750" lvl="6" marL="3200400" rtl="0">
              <a:spcBef>
                <a:spcPts val="0"/>
              </a:spcBef>
              <a:spcAft>
                <a:spcPts val="0"/>
              </a:spcAft>
              <a:buClr>
                <a:schemeClr val="lt1"/>
              </a:buClr>
              <a:buSzPts val="900"/>
              <a:buChar char="●"/>
              <a:defRPr b="1" sz="900">
                <a:solidFill>
                  <a:schemeClr val="lt1"/>
                </a:solidFill>
              </a:defRPr>
            </a:lvl7pPr>
            <a:lvl8pPr indent="-285750" lvl="7" marL="3657600" rtl="0">
              <a:spcBef>
                <a:spcPts val="0"/>
              </a:spcBef>
              <a:spcAft>
                <a:spcPts val="0"/>
              </a:spcAft>
              <a:buClr>
                <a:schemeClr val="lt1"/>
              </a:buClr>
              <a:buSzPts val="900"/>
              <a:buChar char="○"/>
              <a:defRPr b="1" sz="900">
                <a:solidFill>
                  <a:schemeClr val="lt1"/>
                </a:solidFill>
              </a:defRPr>
            </a:lvl8pPr>
            <a:lvl9pPr indent="-285750" lvl="8" marL="4114800" rtl="0">
              <a:spcBef>
                <a:spcPts val="0"/>
              </a:spcBef>
              <a:spcAft>
                <a:spcPts val="0"/>
              </a:spcAft>
              <a:buClr>
                <a:schemeClr val="lt1"/>
              </a:buClr>
              <a:buSzPts val="900"/>
              <a:buChar char="■"/>
              <a:defRPr b="1" sz="900">
                <a:solidFill>
                  <a:schemeClr val="lt1"/>
                </a:solidFill>
              </a:defRPr>
            </a:lvl9pPr>
          </a:lstStyle>
          <a:p/>
        </p:txBody>
      </p:sp>
      <p:sp>
        <p:nvSpPr>
          <p:cNvPr id="2021" name="Google Shape;2021;p130"/>
          <p:cNvSpPr txBox="1"/>
          <p:nvPr>
            <p:ph idx="31" type="body"/>
          </p:nvPr>
        </p:nvSpPr>
        <p:spPr>
          <a:xfrm>
            <a:off x="4571875" y="648800"/>
            <a:ext cx="1298700" cy="642300"/>
          </a:xfrm>
          <a:prstGeom prst="rect">
            <a:avLst/>
          </a:prstGeom>
          <a:solidFill>
            <a:srgbClr val="4DA2D3"/>
          </a:solidFill>
          <a:ln cap="flat" cmpd="sng" w="19050">
            <a:solidFill>
              <a:schemeClr val="lt1"/>
            </a:solidFill>
            <a:prstDash val="solid"/>
            <a:round/>
            <a:headEnd len="sm" w="sm" type="none"/>
            <a:tailEnd len="sm" w="sm" type="none"/>
          </a:ln>
        </p:spPr>
        <p:txBody>
          <a:bodyPr anchorCtr="0" anchor="t" bIns="91425" lIns="91425" spcFirstLastPara="1" rIns="91425" wrap="square" tIns="91425">
            <a:noAutofit/>
          </a:bodyPr>
          <a:lstStyle>
            <a:lvl1pPr indent="-285750" lvl="0" marL="457200" rtl="0">
              <a:spcBef>
                <a:spcPts val="0"/>
              </a:spcBef>
              <a:spcAft>
                <a:spcPts val="0"/>
              </a:spcAft>
              <a:buClr>
                <a:schemeClr val="lt1"/>
              </a:buClr>
              <a:buSzPts val="900"/>
              <a:buChar char="●"/>
              <a:defRPr b="1" sz="900">
                <a:solidFill>
                  <a:schemeClr val="lt1"/>
                </a:solidFill>
              </a:defRPr>
            </a:lvl1pPr>
            <a:lvl2pPr indent="-285750" lvl="1" marL="914400" rtl="0">
              <a:spcBef>
                <a:spcPts val="0"/>
              </a:spcBef>
              <a:spcAft>
                <a:spcPts val="0"/>
              </a:spcAft>
              <a:buClr>
                <a:schemeClr val="lt1"/>
              </a:buClr>
              <a:buSzPts val="900"/>
              <a:buChar char="○"/>
              <a:defRPr b="1" sz="900">
                <a:solidFill>
                  <a:schemeClr val="lt1"/>
                </a:solidFill>
              </a:defRPr>
            </a:lvl2pPr>
            <a:lvl3pPr indent="-285750" lvl="2" marL="1371600" rtl="0">
              <a:spcBef>
                <a:spcPts val="0"/>
              </a:spcBef>
              <a:spcAft>
                <a:spcPts val="0"/>
              </a:spcAft>
              <a:buClr>
                <a:schemeClr val="lt1"/>
              </a:buClr>
              <a:buSzPts val="900"/>
              <a:buChar char="■"/>
              <a:defRPr b="1" sz="900">
                <a:solidFill>
                  <a:schemeClr val="lt1"/>
                </a:solidFill>
              </a:defRPr>
            </a:lvl3pPr>
            <a:lvl4pPr indent="-285750" lvl="3" marL="1828800" rtl="0">
              <a:spcBef>
                <a:spcPts val="0"/>
              </a:spcBef>
              <a:spcAft>
                <a:spcPts val="0"/>
              </a:spcAft>
              <a:buClr>
                <a:schemeClr val="lt1"/>
              </a:buClr>
              <a:buSzPts val="900"/>
              <a:buChar char="●"/>
              <a:defRPr b="1" sz="900">
                <a:solidFill>
                  <a:schemeClr val="lt1"/>
                </a:solidFill>
              </a:defRPr>
            </a:lvl4pPr>
            <a:lvl5pPr indent="-285750" lvl="4" marL="2286000" rtl="0">
              <a:spcBef>
                <a:spcPts val="0"/>
              </a:spcBef>
              <a:spcAft>
                <a:spcPts val="0"/>
              </a:spcAft>
              <a:buClr>
                <a:schemeClr val="lt1"/>
              </a:buClr>
              <a:buSzPts val="900"/>
              <a:buChar char="○"/>
              <a:defRPr b="1" sz="900">
                <a:solidFill>
                  <a:schemeClr val="lt1"/>
                </a:solidFill>
              </a:defRPr>
            </a:lvl5pPr>
            <a:lvl6pPr indent="-285750" lvl="5" marL="2743200" rtl="0">
              <a:spcBef>
                <a:spcPts val="0"/>
              </a:spcBef>
              <a:spcAft>
                <a:spcPts val="0"/>
              </a:spcAft>
              <a:buClr>
                <a:schemeClr val="lt1"/>
              </a:buClr>
              <a:buSzPts val="900"/>
              <a:buChar char="■"/>
              <a:defRPr b="1" sz="900">
                <a:solidFill>
                  <a:schemeClr val="lt1"/>
                </a:solidFill>
              </a:defRPr>
            </a:lvl6pPr>
            <a:lvl7pPr indent="-285750" lvl="6" marL="3200400" rtl="0">
              <a:spcBef>
                <a:spcPts val="0"/>
              </a:spcBef>
              <a:spcAft>
                <a:spcPts val="0"/>
              </a:spcAft>
              <a:buClr>
                <a:schemeClr val="lt1"/>
              </a:buClr>
              <a:buSzPts val="900"/>
              <a:buChar char="●"/>
              <a:defRPr b="1" sz="900">
                <a:solidFill>
                  <a:schemeClr val="lt1"/>
                </a:solidFill>
              </a:defRPr>
            </a:lvl7pPr>
            <a:lvl8pPr indent="-285750" lvl="7" marL="3657600" rtl="0">
              <a:spcBef>
                <a:spcPts val="0"/>
              </a:spcBef>
              <a:spcAft>
                <a:spcPts val="0"/>
              </a:spcAft>
              <a:buClr>
                <a:schemeClr val="lt1"/>
              </a:buClr>
              <a:buSzPts val="900"/>
              <a:buChar char="○"/>
              <a:defRPr b="1" sz="900">
                <a:solidFill>
                  <a:schemeClr val="lt1"/>
                </a:solidFill>
              </a:defRPr>
            </a:lvl8pPr>
            <a:lvl9pPr indent="-285750" lvl="8" marL="4114800" rtl="0">
              <a:spcBef>
                <a:spcPts val="0"/>
              </a:spcBef>
              <a:spcAft>
                <a:spcPts val="0"/>
              </a:spcAft>
              <a:buClr>
                <a:schemeClr val="lt1"/>
              </a:buClr>
              <a:buSzPts val="900"/>
              <a:buChar char="■"/>
              <a:defRPr b="1" sz="900">
                <a:solidFill>
                  <a:schemeClr val="lt1"/>
                </a:solidFill>
              </a:defRPr>
            </a:lvl9pPr>
          </a:lstStyle>
          <a:p/>
        </p:txBody>
      </p:sp>
      <p:sp>
        <p:nvSpPr>
          <p:cNvPr id="2022" name="Google Shape;2022;p130"/>
          <p:cNvSpPr txBox="1"/>
          <p:nvPr>
            <p:ph idx="32" type="body"/>
          </p:nvPr>
        </p:nvSpPr>
        <p:spPr>
          <a:xfrm>
            <a:off x="5870325" y="648800"/>
            <a:ext cx="1298700" cy="642300"/>
          </a:xfrm>
          <a:prstGeom prst="rect">
            <a:avLst/>
          </a:prstGeom>
          <a:solidFill>
            <a:srgbClr val="4DA2D3"/>
          </a:solidFill>
          <a:ln cap="flat" cmpd="sng" w="19050">
            <a:solidFill>
              <a:schemeClr val="lt1"/>
            </a:solidFill>
            <a:prstDash val="solid"/>
            <a:round/>
            <a:headEnd len="sm" w="sm" type="none"/>
            <a:tailEnd len="sm" w="sm" type="none"/>
          </a:ln>
        </p:spPr>
        <p:txBody>
          <a:bodyPr anchorCtr="0" anchor="t" bIns="91425" lIns="91425" spcFirstLastPara="1" rIns="91425" wrap="square" tIns="91425">
            <a:noAutofit/>
          </a:bodyPr>
          <a:lstStyle>
            <a:lvl1pPr indent="-285750" lvl="0" marL="457200" rtl="0">
              <a:spcBef>
                <a:spcPts val="0"/>
              </a:spcBef>
              <a:spcAft>
                <a:spcPts val="0"/>
              </a:spcAft>
              <a:buClr>
                <a:schemeClr val="lt1"/>
              </a:buClr>
              <a:buSzPts val="900"/>
              <a:buChar char="●"/>
              <a:defRPr b="1" sz="900">
                <a:solidFill>
                  <a:schemeClr val="lt1"/>
                </a:solidFill>
              </a:defRPr>
            </a:lvl1pPr>
            <a:lvl2pPr indent="-285750" lvl="1" marL="914400" rtl="0">
              <a:spcBef>
                <a:spcPts val="0"/>
              </a:spcBef>
              <a:spcAft>
                <a:spcPts val="0"/>
              </a:spcAft>
              <a:buClr>
                <a:schemeClr val="lt1"/>
              </a:buClr>
              <a:buSzPts val="900"/>
              <a:buChar char="○"/>
              <a:defRPr b="1" sz="900">
                <a:solidFill>
                  <a:schemeClr val="lt1"/>
                </a:solidFill>
              </a:defRPr>
            </a:lvl2pPr>
            <a:lvl3pPr indent="-285750" lvl="2" marL="1371600" rtl="0">
              <a:spcBef>
                <a:spcPts val="0"/>
              </a:spcBef>
              <a:spcAft>
                <a:spcPts val="0"/>
              </a:spcAft>
              <a:buClr>
                <a:schemeClr val="lt1"/>
              </a:buClr>
              <a:buSzPts val="900"/>
              <a:buChar char="■"/>
              <a:defRPr b="1" sz="900">
                <a:solidFill>
                  <a:schemeClr val="lt1"/>
                </a:solidFill>
              </a:defRPr>
            </a:lvl3pPr>
            <a:lvl4pPr indent="-285750" lvl="3" marL="1828800" rtl="0">
              <a:spcBef>
                <a:spcPts val="0"/>
              </a:spcBef>
              <a:spcAft>
                <a:spcPts val="0"/>
              </a:spcAft>
              <a:buClr>
                <a:schemeClr val="lt1"/>
              </a:buClr>
              <a:buSzPts val="900"/>
              <a:buChar char="●"/>
              <a:defRPr b="1" sz="900">
                <a:solidFill>
                  <a:schemeClr val="lt1"/>
                </a:solidFill>
              </a:defRPr>
            </a:lvl4pPr>
            <a:lvl5pPr indent="-285750" lvl="4" marL="2286000" rtl="0">
              <a:spcBef>
                <a:spcPts val="0"/>
              </a:spcBef>
              <a:spcAft>
                <a:spcPts val="0"/>
              </a:spcAft>
              <a:buClr>
                <a:schemeClr val="lt1"/>
              </a:buClr>
              <a:buSzPts val="900"/>
              <a:buChar char="○"/>
              <a:defRPr b="1" sz="900">
                <a:solidFill>
                  <a:schemeClr val="lt1"/>
                </a:solidFill>
              </a:defRPr>
            </a:lvl5pPr>
            <a:lvl6pPr indent="-285750" lvl="5" marL="2743200" rtl="0">
              <a:spcBef>
                <a:spcPts val="0"/>
              </a:spcBef>
              <a:spcAft>
                <a:spcPts val="0"/>
              </a:spcAft>
              <a:buClr>
                <a:schemeClr val="lt1"/>
              </a:buClr>
              <a:buSzPts val="900"/>
              <a:buChar char="■"/>
              <a:defRPr b="1" sz="900">
                <a:solidFill>
                  <a:schemeClr val="lt1"/>
                </a:solidFill>
              </a:defRPr>
            </a:lvl6pPr>
            <a:lvl7pPr indent="-285750" lvl="6" marL="3200400" rtl="0">
              <a:spcBef>
                <a:spcPts val="0"/>
              </a:spcBef>
              <a:spcAft>
                <a:spcPts val="0"/>
              </a:spcAft>
              <a:buClr>
                <a:schemeClr val="lt1"/>
              </a:buClr>
              <a:buSzPts val="900"/>
              <a:buChar char="●"/>
              <a:defRPr b="1" sz="900">
                <a:solidFill>
                  <a:schemeClr val="lt1"/>
                </a:solidFill>
              </a:defRPr>
            </a:lvl7pPr>
            <a:lvl8pPr indent="-285750" lvl="7" marL="3657600" rtl="0">
              <a:spcBef>
                <a:spcPts val="0"/>
              </a:spcBef>
              <a:spcAft>
                <a:spcPts val="0"/>
              </a:spcAft>
              <a:buClr>
                <a:schemeClr val="lt1"/>
              </a:buClr>
              <a:buSzPts val="900"/>
              <a:buChar char="○"/>
              <a:defRPr b="1" sz="900">
                <a:solidFill>
                  <a:schemeClr val="lt1"/>
                </a:solidFill>
              </a:defRPr>
            </a:lvl8pPr>
            <a:lvl9pPr indent="-285750" lvl="8" marL="4114800" rtl="0">
              <a:spcBef>
                <a:spcPts val="0"/>
              </a:spcBef>
              <a:spcAft>
                <a:spcPts val="0"/>
              </a:spcAft>
              <a:buClr>
                <a:schemeClr val="lt1"/>
              </a:buClr>
              <a:buSzPts val="900"/>
              <a:buChar char="■"/>
              <a:defRPr b="1" sz="900">
                <a:solidFill>
                  <a:schemeClr val="lt1"/>
                </a:solidFill>
              </a:defRPr>
            </a:lvl9pPr>
          </a:lstStyle>
          <a:p/>
        </p:txBody>
      </p:sp>
      <p:sp>
        <p:nvSpPr>
          <p:cNvPr id="2023" name="Google Shape;2023;p130"/>
          <p:cNvSpPr txBox="1"/>
          <p:nvPr>
            <p:ph type="title"/>
          </p:nvPr>
        </p:nvSpPr>
        <p:spPr>
          <a:xfrm>
            <a:off x="676650" y="0"/>
            <a:ext cx="2596800" cy="1288200"/>
          </a:xfrm>
          <a:prstGeom prst="rect">
            <a:avLst/>
          </a:prstGeom>
        </p:spPr>
        <p:txBody>
          <a:bodyPr anchorCtr="0" anchor="b" bIns="228600" lIns="0" spcFirstLastPara="1" rIns="0" wrap="square" tIns="0">
            <a:noAutofit/>
          </a:bodyPr>
          <a:lstStyle>
            <a:lvl1pPr lvl="0" rtl="0">
              <a:spcBef>
                <a:spcPts val="0"/>
              </a:spcBef>
              <a:spcAft>
                <a:spcPts val="0"/>
              </a:spcAft>
              <a:buClr>
                <a:schemeClr val="lt1"/>
              </a:buClr>
              <a:buSzPts val="2400"/>
              <a:buNone/>
              <a:defRPr sz="2400">
                <a:solidFill>
                  <a:schemeClr val="lt1"/>
                </a:solidFill>
              </a:defRPr>
            </a:lvl1pPr>
            <a:lvl2pPr lvl="1" rtl="0">
              <a:spcBef>
                <a:spcPts val="0"/>
              </a:spcBef>
              <a:spcAft>
                <a:spcPts val="0"/>
              </a:spcAft>
              <a:buClr>
                <a:schemeClr val="lt1"/>
              </a:buClr>
              <a:buSzPts val="2400"/>
              <a:buFont typeface="Open Sans ExtraBold"/>
              <a:buNone/>
              <a:defRPr sz="2400">
                <a:solidFill>
                  <a:schemeClr val="lt1"/>
                </a:solidFill>
                <a:latin typeface="Open Sans ExtraBold"/>
                <a:ea typeface="Open Sans ExtraBold"/>
                <a:cs typeface="Open Sans ExtraBold"/>
                <a:sym typeface="Open Sans ExtraBold"/>
              </a:defRPr>
            </a:lvl2pPr>
            <a:lvl3pPr lvl="2" rtl="0">
              <a:spcBef>
                <a:spcPts val="0"/>
              </a:spcBef>
              <a:spcAft>
                <a:spcPts val="0"/>
              </a:spcAft>
              <a:buClr>
                <a:schemeClr val="lt1"/>
              </a:buClr>
              <a:buSzPts val="2400"/>
              <a:buFont typeface="Open Sans ExtraBold"/>
              <a:buNone/>
              <a:defRPr sz="2400">
                <a:solidFill>
                  <a:schemeClr val="lt1"/>
                </a:solidFill>
                <a:latin typeface="Open Sans ExtraBold"/>
                <a:ea typeface="Open Sans ExtraBold"/>
                <a:cs typeface="Open Sans ExtraBold"/>
                <a:sym typeface="Open Sans ExtraBold"/>
              </a:defRPr>
            </a:lvl3pPr>
            <a:lvl4pPr lvl="3" rtl="0">
              <a:spcBef>
                <a:spcPts val="0"/>
              </a:spcBef>
              <a:spcAft>
                <a:spcPts val="0"/>
              </a:spcAft>
              <a:buClr>
                <a:schemeClr val="lt1"/>
              </a:buClr>
              <a:buSzPts val="2400"/>
              <a:buFont typeface="Open Sans ExtraBold"/>
              <a:buNone/>
              <a:defRPr sz="2400">
                <a:solidFill>
                  <a:schemeClr val="lt1"/>
                </a:solidFill>
                <a:latin typeface="Open Sans ExtraBold"/>
                <a:ea typeface="Open Sans ExtraBold"/>
                <a:cs typeface="Open Sans ExtraBold"/>
                <a:sym typeface="Open Sans ExtraBold"/>
              </a:defRPr>
            </a:lvl4pPr>
            <a:lvl5pPr lvl="4" rtl="0">
              <a:spcBef>
                <a:spcPts val="0"/>
              </a:spcBef>
              <a:spcAft>
                <a:spcPts val="0"/>
              </a:spcAft>
              <a:buClr>
                <a:schemeClr val="lt1"/>
              </a:buClr>
              <a:buSzPts val="2400"/>
              <a:buFont typeface="Open Sans ExtraBold"/>
              <a:buNone/>
              <a:defRPr sz="2400">
                <a:solidFill>
                  <a:schemeClr val="lt1"/>
                </a:solidFill>
                <a:latin typeface="Open Sans ExtraBold"/>
                <a:ea typeface="Open Sans ExtraBold"/>
                <a:cs typeface="Open Sans ExtraBold"/>
                <a:sym typeface="Open Sans ExtraBold"/>
              </a:defRPr>
            </a:lvl5pPr>
            <a:lvl6pPr lvl="5" rtl="0">
              <a:spcBef>
                <a:spcPts val="0"/>
              </a:spcBef>
              <a:spcAft>
                <a:spcPts val="0"/>
              </a:spcAft>
              <a:buClr>
                <a:schemeClr val="lt1"/>
              </a:buClr>
              <a:buSzPts val="2400"/>
              <a:buFont typeface="Open Sans ExtraBold"/>
              <a:buNone/>
              <a:defRPr sz="2400">
                <a:solidFill>
                  <a:schemeClr val="lt1"/>
                </a:solidFill>
                <a:latin typeface="Open Sans ExtraBold"/>
                <a:ea typeface="Open Sans ExtraBold"/>
                <a:cs typeface="Open Sans ExtraBold"/>
                <a:sym typeface="Open Sans ExtraBold"/>
              </a:defRPr>
            </a:lvl6pPr>
            <a:lvl7pPr lvl="6" rtl="0">
              <a:spcBef>
                <a:spcPts val="0"/>
              </a:spcBef>
              <a:spcAft>
                <a:spcPts val="0"/>
              </a:spcAft>
              <a:buClr>
                <a:schemeClr val="lt1"/>
              </a:buClr>
              <a:buSzPts val="2400"/>
              <a:buFont typeface="Open Sans ExtraBold"/>
              <a:buNone/>
              <a:defRPr sz="2400">
                <a:solidFill>
                  <a:schemeClr val="lt1"/>
                </a:solidFill>
                <a:latin typeface="Open Sans ExtraBold"/>
                <a:ea typeface="Open Sans ExtraBold"/>
                <a:cs typeface="Open Sans ExtraBold"/>
                <a:sym typeface="Open Sans ExtraBold"/>
              </a:defRPr>
            </a:lvl7pPr>
            <a:lvl8pPr lvl="7" rtl="0">
              <a:spcBef>
                <a:spcPts val="0"/>
              </a:spcBef>
              <a:spcAft>
                <a:spcPts val="0"/>
              </a:spcAft>
              <a:buClr>
                <a:schemeClr val="lt1"/>
              </a:buClr>
              <a:buSzPts val="2400"/>
              <a:buFont typeface="Open Sans ExtraBold"/>
              <a:buNone/>
              <a:defRPr sz="2400">
                <a:solidFill>
                  <a:schemeClr val="lt1"/>
                </a:solidFill>
                <a:latin typeface="Open Sans ExtraBold"/>
                <a:ea typeface="Open Sans ExtraBold"/>
                <a:cs typeface="Open Sans ExtraBold"/>
                <a:sym typeface="Open Sans ExtraBold"/>
              </a:defRPr>
            </a:lvl8pPr>
            <a:lvl9pPr lvl="8" rtl="0">
              <a:spcBef>
                <a:spcPts val="0"/>
              </a:spcBef>
              <a:spcAft>
                <a:spcPts val="0"/>
              </a:spcAft>
              <a:buClr>
                <a:schemeClr val="lt1"/>
              </a:buClr>
              <a:buSzPts val="2400"/>
              <a:buFont typeface="Open Sans ExtraBold"/>
              <a:buNone/>
              <a:defRPr sz="2400">
                <a:solidFill>
                  <a:schemeClr val="lt1"/>
                </a:solidFill>
                <a:latin typeface="Open Sans ExtraBold"/>
                <a:ea typeface="Open Sans ExtraBold"/>
                <a:cs typeface="Open Sans ExtraBold"/>
                <a:sym typeface="Open Sans ExtraBold"/>
              </a:defRPr>
            </a:lvl9pPr>
          </a:lstStyle>
          <a:p/>
        </p:txBody>
      </p:sp>
      <p:grpSp>
        <p:nvGrpSpPr>
          <p:cNvPr id="2024" name="Google Shape;2024;p130"/>
          <p:cNvGrpSpPr/>
          <p:nvPr/>
        </p:nvGrpSpPr>
        <p:grpSpPr>
          <a:xfrm>
            <a:off x="8648263" y="4659742"/>
            <a:ext cx="313719" cy="338062"/>
            <a:chOff x="3976677" y="2333625"/>
            <a:chExt cx="876309" cy="944307"/>
          </a:xfrm>
        </p:grpSpPr>
        <p:sp>
          <p:nvSpPr>
            <p:cNvPr id="2025" name="Google Shape;2025;p130"/>
            <p:cNvSpPr/>
            <p:nvPr/>
          </p:nvSpPr>
          <p:spPr>
            <a:xfrm>
              <a:off x="4035170" y="3055143"/>
              <a:ext cx="193738" cy="222789"/>
            </a:xfrm>
            <a:custGeom>
              <a:rect b="b" l="l" r="r" t="t"/>
              <a:pathLst>
                <a:path extrusionOk="0" h="222789" w="193738">
                  <a:moveTo>
                    <a:pt x="0" y="0"/>
                  </a:moveTo>
                  <a:lnTo>
                    <a:pt x="0" y="222790"/>
                  </a:lnTo>
                  <a:lnTo>
                    <a:pt x="193739" y="110966"/>
                  </a:lnTo>
                  <a:cubicBezTo>
                    <a:pt x="119253" y="94869"/>
                    <a:pt x="51626" y="56102"/>
                    <a:pt x="0" y="0"/>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026" name="Google Shape;2026;p130"/>
            <p:cNvSpPr/>
            <p:nvPr/>
          </p:nvSpPr>
          <p:spPr>
            <a:xfrm>
              <a:off x="4035170" y="2333625"/>
              <a:ext cx="192309" cy="221456"/>
            </a:xfrm>
            <a:custGeom>
              <a:rect b="b" l="l" r="r" t="t"/>
              <a:pathLst>
                <a:path extrusionOk="0" h="221456" w="192309">
                  <a:moveTo>
                    <a:pt x="192310" y="110871"/>
                  </a:moveTo>
                  <a:lnTo>
                    <a:pt x="0" y="0"/>
                  </a:lnTo>
                  <a:lnTo>
                    <a:pt x="0" y="221456"/>
                  </a:lnTo>
                  <a:cubicBezTo>
                    <a:pt x="51340" y="165830"/>
                    <a:pt x="118396" y="127254"/>
                    <a:pt x="192310" y="110776"/>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027" name="Google Shape;2027;p130"/>
            <p:cNvSpPr/>
            <p:nvPr/>
          </p:nvSpPr>
          <p:spPr>
            <a:xfrm>
              <a:off x="4658772" y="2693955"/>
              <a:ext cx="194214" cy="223932"/>
            </a:xfrm>
            <a:custGeom>
              <a:rect b="b" l="l" r="r" t="t"/>
              <a:pathLst>
                <a:path extrusionOk="0" h="223932" w="194214">
                  <a:moveTo>
                    <a:pt x="194215" y="111823"/>
                  </a:moveTo>
                  <a:lnTo>
                    <a:pt x="571" y="0"/>
                  </a:lnTo>
                  <a:cubicBezTo>
                    <a:pt x="23527" y="72962"/>
                    <a:pt x="23336" y="151162"/>
                    <a:pt x="0" y="223933"/>
                  </a:cubicBezTo>
                  <a:lnTo>
                    <a:pt x="194215" y="111823"/>
                  </a:ln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028" name="Google Shape;2028;p130"/>
            <p:cNvSpPr/>
            <p:nvPr/>
          </p:nvSpPr>
          <p:spPr>
            <a:xfrm>
              <a:off x="4162710" y="2473071"/>
              <a:ext cx="213931" cy="38194"/>
            </a:xfrm>
            <a:custGeom>
              <a:rect b="b" l="l" r="r" t="t"/>
              <a:pathLst>
                <a:path extrusionOk="0" h="38194" w="213931">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029" name="Google Shape;2029;p130"/>
            <p:cNvSpPr/>
            <p:nvPr/>
          </p:nvSpPr>
          <p:spPr>
            <a:xfrm>
              <a:off x="4190237" y="2747390"/>
              <a:ext cx="341566" cy="205551"/>
            </a:xfrm>
            <a:custGeom>
              <a:rect b="b" l="l" r="r" t="t"/>
              <a:pathLst>
                <a:path extrusionOk="0" h="205551" w="341566">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030" name="Google Shape;2030;p130"/>
            <p:cNvSpPr/>
            <p:nvPr/>
          </p:nvSpPr>
          <p:spPr>
            <a:xfrm>
              <a:off x="3976677" y="2590990"/>
              <a:ext cx="162696" cy="448246"/>
            </a:xfrm>
            <a:custGeom>
              <a:rect b="b" l="l" r="r" t="t"/>
              <a:pathLst>
                <a:path extrusionOk="0" h="448246" w="162696">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031" name="Google Shape;2031;p130"/>
            <p:cNvSpPr/>
            <p:nvPr/>
          </p:nvSpPr>
          <p:spPr>
            <a:xfrm>
              <a:off x="4326349" y="2646711"/>
              <a:ext cx="159924" cy="112999"/>
            </a:xfrm>
            <a:custGeom>
              <a:rect b="b" l="l" r="r" t="t"/>
              <a:pathLst>
                <a:path extrusionOk="0" h="112999" w="159924">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032" name="Google Shape;2032;p130"/>
            <p:cNvSpPr/>
            <p:nvPr/>
          </p:nvSpPr>
          <p:spPr>
            <a:xfrm>
              <a:off x="4323301" y="2511614"/>
              <a:ext cx="173545" cy="83757"/>
            </a:xfrm>
            <a:custGeom>
              <a:rect b="b" l="l" r="r" t="t"/>
              <a:pathLst>
                <a:path extrusionOk="0" h="83757" w="173545">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033" name="Google Shape;2033;p130"/>
            <p:cNvSpPr/>
            <p:nvPr/>
          </p:nvSpPr>
          <p:spPr>
            <a:xfrm>
              <a:off x="4108132" y="2918650"/>
              <a:ext cx="426243" cy="216666"/>
            </a:xfrm>
            <a:custGeom>
              <a:rect b="b" l="l" r="r" t="t"/>
              <a:pathLst>
                <a:path extrusionOk="0" h="216666" w="426243">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034" name="Google Shape;2034;p130"/>
            <p:cNvSpPr/>
            <p:nvPr/>
          </p:nvSpPr>
          <p:spPr>
            <a:xfrm>
              <a:off x="4452841" y="2585466"/>
              <a:ext cx="90501" cy="139636"/>
            </a:xfrm>
            <a:custGeom>
              <a:rect b="b" l="l" r="r" t="t"/>
              <a:pathLst>
                <a:path extrusionOk="0" h="139636" w="90501">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035" name="Google Shape;2035;p130"/>
            <p:cNvSpPr/>
            <p:nvPr/>
          </p:nvSpPr>
          <p:spPr>
            <a:xfrm>
              <a:off x="4535518" y="2643854"/>
              <a:ext cx="69898" cy="229933"/>
            </a:xfrm>
            <a:custGeom>
              <a:rect b="b" l="l" r="r" t="t"/>
              <a:pathLst>
                <a:path extrusionOk="0" h="229933" w="69898">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036" name="Google Shape;2036;p130"/>
            <p:cNvSpPr/>
            <p:nvPr/>
          </p:nvSpPr>
          <p:spPr>
            <a:xfrm>
              <a:off x="4270995" y="2555652"/>
              <a:ext cx="120696" cy="135921"/>
            </a:xfrm>
            <a:custGeom>
              <a:rect b="b" l="l" r="r" t="t"/>
              <a:pathLst>
                <a:path extrusionOk="0" h="135921" w="120696">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037" name="Google Shape;2037;p130"/>
            <p:cNvSpPr/>
            <p:nvPr/>
          </p:nvSpPr>
          <p:spPr>
            <a:xfrm>
              <a:off x="4568665" y="2778061"/>
              <a:ext cx="70418" cy="231362"/>
            </a:xfrm>
            <a:custGeom>
              <a:rect b="b" l="l" r="r" t="t"/>
              <a:pathLst>
                <a:path extrusionOk="0" h="231362" w="70418">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038" name="Google Shape;2038;p130"/>
            <p:cNvSpPr/>
            <p:nvPr/>
          </p:nvSpPr>
          <p:spPr>
            <a:xfrm>
              <a:off x="4084604" y="2536316"/>
              <a:ext cx="186595" cy="320612"/>
            </a:xfrm>
            <a:custGeom>
              <a:rect b="b" l="l" r="r" t="t"/>
              <a:pathLst>
                <a:path extrusionOk="0" h="320612" w="186595">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grpSp>
      <p:sp>
        <p:nvSpPr>
          <p:cNvPr id="2039" name="Google Shape;2039;p130"/>
          <p:cNvSpPr txBox="1"/>
          <p:nvPr/>
        </p:nvSpPr>
        <p:spPr>
          <a:xfrm>
            <a:off x="0" y="4969700"/>
            <a:ext cx="351900" cy="1833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fld id="{00000000-1234-1234-1234-123412341234}" type="slidenum">
              <a:rPr lang="en" sz="700">
                <a:solidFill>
                  <a:srgbClr val="FFFFFF"/>
                </a:solidFill>
                <a:latin typeface="Open Sans"/>
                <a:ea typeface="Open Sans"/>
                <a:cs typeface="Open Sans"/>
                <a:sym typeface="Open Sans"/>
              </a:rPr>
              <a:t>‹#›</a:t>
            </a:fld>
            <a:endParaRPr sz="700">
              <a:solidFill>
                <a:srgbClr val="FFFFFF"/>
              </a:solidFill>
              <a:latin typeface="Open Sans"/>
              <a:ea typeface="Open Sans"/>
              <a:cs typeface="Open Sans"/>
              <a:sym typeface="Open Sans"/>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8 - Table - Grey B">
  <p:cSld name="CUSTOM_4_2_4_1_1_1_1_1">
    <p:bg>
      <p:bgPr>
        <a:solidFill>
          <a:schemeClr val="lt2"/>
        </a:solidFill>
      </p:bgPr>
    </p:bg>
    <p:spTree>
      <p:nvGrpSpPr>
        <p:cNvPr id="2040" name="Shape 2040"/>
        <p:cNvGrpSpPr/>
        <p:nvPr/>
      </p:nvGrpSpPr>
      <p:grpSpPr>
        <a:xfrm>
          <a:off x="0" y="0"/>
          <a:ext cx="0" cy="0"/>
          <a:chOff x="0" y="0"/>
          <a:chExt cx="0" cy="0"/>
        </a:xfrm>
      </p:grpSpPr>
      <p:sp>
        <p:nvSpPr>
          <p:cNvPr id="2041" name="Google Shape;2041;p131"/>
          <p:cNvSpPr txBox="1"/>
          <p:nvPr>
            <p:ph idx="1" type="body"/>
          </p:nvPr>
        </p:nvSpPr>
        <p:spPr>
          <a:xfrm>
            <a:off x="7169150" y="1289300"/>
            <a:ext cx="1298700" cy="642300"/>
          </a:xfrm>
          <a:prstGeom prst="rect">
            <a:avLst/>
          </a:prstGeom>
          <a:solidFill>
            <a:schemeClr val="lt2"/>
          </a:solidFill>
          <a:ln cap="flat" cmpd="sng" w="19050">
            <a:solidFill>
              <a:schemeClr val="lt1"/>
            </a:solidFill>
            <a:prstDash val="solid"/>
            <a:round/>
            <a:headEnd len="sm" w="sm" type="none"/>
            <a:tailEnd len="sm" w="sm" type="none"/>
          </a:ln>
        </p:spPr>
        <p:txBody>
          <a:bodyPr anchorCtr="0" anchor="t" bIns="91425" lIns="91425" spcFirstLastPara="1" rIns="91425" wrap="square" tIns="91425">
            <a:noAutofit/>
          </a:bodyPr>
          <a:lstStyle>
            <a:lvl1pPr indent="-285750" lvl="0" marL="457200" rtl="0">
              <a:spcBef>
                <a:spcPts val="0"/>
              </a:spcBef>
              <a:spcAft>
                <a:spcPts val="0"/>
              </a:spcAft>
              <a:buSzPts val="900"/>
              <a:buChar char="●"/>
              <a:defRPr sz="900"/>
            </a:lvl1pPr>
            <a:lvl2pPr indent="-285750" lvl="1" marL="914400" rtl="0">
              <a:spcBef>
                <a:spcPts val="0"/>
              </a:spcBef>
              <a:spcAft>
                <a:spcPts val="0"/>
              </a:spcAft>
              <a:buSzPts val="900"/>
              <a:buChar char="○"/>
              <a:defRPr sz="900"/>
            </a:lvl2pPr>
            <a:lvl3pPr indent="-285750" lvl="2" marL="1371600" rtl="0">
              <a:spcBef>
                <a:spcPts val="0"/>
              </a:spcBef>
              <a:spcAft>
                <a:spcPts val="0"/>
              </a:spcAft>
              <a:buSzPts val="900"/>
              <a:buChar char="■"/>
              <a:defRPr sz="900"/>
            </a:lvl3pPr>
            <a:lvl4pPr indent="-285750" lvl="3" marL="1828800" rtl="0">
              <a:spcBef>
                <a:spcPts val="0"/>
              </a:spcBef>
              <a:spcAft>
                <a:spcPts val="0"/>
              </a:spcAft>
              <a:buSzPts val="900"/>
              <a:buChar char="●"/>
              <a:defRPr sz="900"/>
            </a:lvl4pPr>
            <a:lvl5pPr indent="-285750" lvl="4" marL="2286000" rtl="0">
              <a:spcBef>
                <a:spcPts val="0"/>
              </a:spcBef>
              <a:spcAft>
                <a:spcPts val="0"/>
              </a:spcAft>
              <a:buSzPts val="900"/>
              <a:buChar char="○"/>
              <a:defRPr sz="900"/>
            </a:lvl5pPr>
            <a:lvl6pPr indent="-285750" lvl="5" marL="2743200" rtl="0">
              <a:spcBef>
                <a:spcPts val="0"/>
              </a:spcBef>
              <a:spcAft>
                <a:spcPts val="0"/>
              </a:spcAft>
              <a:buSzPts val="900"/>
              <a:buChar char="■"/>
              <a:defRPr sz="900"/>
            </a:lvl6pPr>
            <a:lvl7pPr indent="-285750" lvl="6" marL="3200400" rtl="0">
              <a:spcBef>
                <a:spcPts val="0"/>
              </a:spcBef>
              <a:spcAft>
                <a:spcPts val="0"/>
              </a:spcAft>
              <a:buSzPts val="900"/>
              <a:buChar char="●"/>
              <a:defRPr sz="900"/>
            </a:lvl7pPr>
            <a:lvl8pPr indent="-285750" lvl="7" marL="3657600" rtl="0">
              <a:spcBef>
                <a:spcPts val="0"/>
              </a:spcBef>
              <a:spcAft>
                <a:spcPts val="0"/>
              </a:spcAft>
              <a:buSzPts val="900"/>
              <a:buChar char="○"/>
              <a:defRPr sz="900"/>
            </a:lvl8pPr>
            <a:lvl9pPr indent="-285750" lvl="8" marL="4114800" rtl="0">
              <a:spcBef>
                <a:spcPts val="0"/>
              </a:spcBef>
              <a:spcAft>
                <a:spcPts val="0"/>
              </a:spcAft>
              <a:buSzPts val="900"/>
              <a:buChar char="■"/>
              <a:defRPr sz="900"/>
            </a:lvl9pPr>
          </a:lstStyle>
          <a:p/>
        </p:txBody>
      </p:sp>
      <p:sp>
        <p:nvSpPr>
          <p:cNvPr id="2042" name="Google Shape;2042;p131"/>
          <p:cNvSpPr txBox="1"/>
          <p:nvPr>
            <p:ph idx="2" type="body"/>
          </p:nvPr>
        </p:nvSpPr>
        <p:spPr>
          <a:xfrm>
            <a:off x="7169150" y="1929375"/>
            <a:ext cx="1298700" cy="642300"/>
          </a:xfrm>
          <a:prstGeom prst="rect">
            <a:avLst/>
          </a:prstGeom>
          <a:solidFill>
            <a:schemeClr val="lt2"/>
          </a:solidFill>
          <a:ln cap="flat" cmpd="sng" w="19050">
            <a:solidFill>
              <a:schemeClr val="lt1"/>
            </a:solidFill>
            <a:prstDash val="solid"/>
            <a:round/>
            <a:headEnd len="sm" w="sm" type="none"/>
            <a:tailEnd len="sm" w="sm" type="none"/>
          </a:ln>
        </p:spPr>
        <p:txBody>
          <a:bodyPr anchorCtr="0" anchor="t" bIns="91425" lIns="91425" spcFirstLastPara="1" rIns="91425" wrap="square" tIns="91425">
            <a:noAutofit/>
          </a:bodyPr>
          <a:lstStyle>
            <a:lvl1pPr indent="-285750" lvl="0" marL="457200" rtl="0">
              <a:spcBef>
                <a:spcPts val="0"/>
              </a:spcBef>
              <a:spcAft>
                <a:spcPts val="0"/>
              </a:spcAft>
              <a:buSzPts val="900"/>
              <a:buChar char="●"/>
              <a:defRPr sz="900"/>
            </a:lvl1pPr>
            <a:lvl2pPr indent="-285750" lvl="1" marL="914400" rtl="0">
              <a:spcBef>
                <a:spcPts val="0"/>
              </a:spcBef>
              <a:spcAft>
                <a:spcPts val="0"/>
              </a:spcAft>
              <a:buSzPts val="900"/>
              <a:buChar char="○"/>
              <a:defRPr sz="900"/>
            </a:lvl2pPr>
            <a:lvl3pPr indent="-285750" lvl="2" marL="1371600" rtl="0">
              <a:spcBef>
                <a:spcPts val="0"/>
              </a:spcBef>
              <a:spcAft>
                <a:spcPts val="0"/>
              </a:spcAft>
              <a:buSzPts val="900"/>
              <a:buChar char="■"/>
              <a:defRPr sz="900"/>
            </a:lvl3pPr>
            <a:lvl4pPr indent="-285750" lvl="3" marL="1828800" rtl="0">
              <a:spcBef>
                <a:spcPts val="0"/>
              </a:spcBef>
              <a:spcAft>
                <a:spcPts val="0"/>
              </a:spcAft>
              <a:buSzPts val="900"/>
              <a:buChar char="●"/>
              <a:defRPr sz="900"/>
            </a:lvl4pPr>
            <a:lvl5pPr indent="-285750" lvl="4" marL="2286000" rtl="0">
              <a:spcBef>
                <a:spcPts val="0"/>
              </a:spcBef>
              <a:spcAft>
                <a:spcPts val="0"/>
              </a:spcAft>
              <a:buSzPts val="900"/>
              <a:buChar char="○"/>
              <a:defRPr sz="900"/>
            </a:lvl5pPr>
            <a:lvl6pPr indent="-285750" lvl="5" marL="2743200" rtl="0">
              <a:spcBef>
                <a:spcPts val="0"/>
              </a:spcBef>
              <a:spcAft>
                <a:spcPts val="0"/>
              </a:spcAft>
              <a:buSzPts val="900"/>
              <a:buChar char="■"/>
              <a:defRPr sz="900"/>
            </a:lvl6pPr>
            <a:lvl7pPr indent="-285750" lvl="6" marL="3200400" rtl="0">
              <a:spcBef>
                <a:spcPts val="0"/>
              </a:spcBef>
              <a:spcAft>
                <a:spcPts val="0"/>
              </a:spcAft>
              <a:buSzPts val="900"/>
              <a:buChar char="●"/>
              <a:defRPr sz="900"/>
            </a:lvl7pPr>
            <a:lvl8pPr indent="-285750" lvl="7" marL="3657600" rtl="0">
              <a:spcBef>
                <a:spcPts val="0"/>
              </a:spcBef>
              <a:spcAft>
                <a:spcPts val="0"/>
              </a:spcAft>
              <a:buSzPts val="900"/>
              <a:buChar char="○"/>
              <a:defRPr sz="900"/>
            </a:lvl8pPr>
            <a:lvl9pPr indent="-285750" lvl="8" marL="4114800" rtl="0">
              <a:spcBef>
                <a:spcPts val="0"/>
              </a:spcBef>
              <a:spcAft>
                <a:spcPts val="0"/>
              </a:spcAft>
              <a:buSzPts val="900"/>
              <a:buChar char="■"/>
              <a:defRPr sz="900"/>
            </a:lvl9pPr>
          </a:lstStyle>
          <a:p/>
        </p:txBody>
      </p:sp>
      <p:sp>
        <p:nvSpPr>
          <p:cNvPr id="2043" name="Google Shape;2043;p131"/>
          <p:cNvSpPr txBox="1"/>
          <p:nvPr>
            <p:ph idx="3" type="body"/>
          </p:nvPr>
        </p:nvSpPr>
        <p:spPr>
          <a:xfrm>
            <a:off x="7169150" y="2567250"/>
            <a:ext cx="1298700" cy="642300"/>
          </a:xfrm>
          <a:prstGeom prst="rect">
            <a:avLst/>
          </a:prstGeom>
          <a:solidFill>
            <a:schemeClr val="lt2"/>
          </a:solidFill>
          <a:ln cap="flat" cmpd="sng" w="19050">
            <a:solidFill>
              <a:schemeClr val="lt1"/>
            </a:solidFill>
            <a:prstDash val="solid"/>
            <a:round/>
            <a:headEnd len="sm" w="sm" type="none"/>
            <a:tailEnd len="sm" w="sm" type="none"/>
          </a:ln>
        </p:spPr>
        <p:txBody>
          <a:bodyPr anchorCtr="0" anchor="t" bIns="91425" lIns="91425" spcFirstLastPara="1" rIns="91425" wrap="square" tIns="91425">
            <a:noAutofit/>
          </a:bodyPr>
          <a:lstStyle>
            <a:lvl1pPr indent="-285750" lvl="0" marL="457200" rtl="0">
              <a:spcBef>
                <a:spcPts val="0"/>
              </a:spcBef>
              <a:spcAft>
                <a:spcPts val="0"/>
              </a:spcAft>
              <a:buSzPts val="900"/>
              <a:buChar char="●"/>
              <a:defRPr sz="900"/>
            </a:lvl1pPr>
            <a:lvl2pPr indent="-285750" lvl="1" marL="914400" rtl="0">
              <a:spcBef>
                <a:spcPts val="0"/>
              </a:spcBef>
              <a:spcAft>
                <a:spcPts val="0"/>
              </a:spcAft>
              <a:buSzPts val="900"/>
              <a:buChar char="○"/>
              <a:defRPr sz="900"/>
            </a:lvl2pPr>
            <a:lvl3pPr indent="-285750" lvl="2" marL="1371600" rtl="0">
              <a:spcBef>
                <a:spcPts val="0"/>
              </a:spcBef>
              <a:spcAft>
                <a:spcPts val="0"/>
              </a:spcAft>
              <a:buSzPts val="900"/>
              <a:buChar char="■"/>
              <a:defRPr sz="900"/>
            </a:lvl3pPr>
            <a:lvl4pPr indent="-285750" lvl="3" marL="1828800" rtl="0">
              <a:spcBef>
                <a:spcPts val="0"/>
              </a:spcBef>
              <a:spcAft>
                <a:spcPts val="0"/>
              </a:spcAft>
              <a:buSzPts val="900"/>
              <a:buChar char="●"/>
              <a:defRPr sz="900"/>
            </a:lvl4pPr>
            <a:lvl5pPr indent="-285750" lvl="4" marL="2286000" rtl="0">
              <a:spcBef>
                <a:spcPts val="0"/>
              </a:spcBef>
              <a:spcAft>
                <a:spcPts val="0"/>
              </a:spcAft>
              <a:buSzPts val="900"/>
              <a:buChar char="○"/>
              <a:defRPr sz="900"/>
            </a:lvl5pPr>
            <a:lvl6pPr indent="-285750" lvl="5" marL="2743200" rtl="0">
              <a:spcBef>
                <a:spcPts val="0"/>
              </a:spcBef>
              <a:spcAft>
                <a:spcPts val="0"/>
              </a:spcAft>
              <a:buSzPts val="900"/>
              <a:buChar char="■"/>
              <a:defRPr sz="900"/>
            </a:lvl6pPr>
            <a:lvl7pPr indent="-285750" lvl="6" marL="3200400" rtl="0">
              <a:spcBef>
                <a:spcPts val="0"/>
              </a:spcBef>
              <a:spcAft>
                <a:spcPts val="0"/>
              </a:spcAft>
              <a:buSzPts val="900"/>
              <a:buChar char="●"/>
              <a:defRPr sz="900"/>
            </a:lvl7pPr>
            <a:lvl8pPr indent="-285750" lvl="7" marL="3657600" rtl="0">
              <a:spcBef>
                <a:spcPts val="0"/>
              </a:spcBef>
              <a:spcAft>
                <a:spcPts val="0"/>
              </a:spcAft>
              <a:buSzPts val="900"/>
              <a:buChar char="○"/>
              <a:defRPr sz="900"/>
            </a:lvl8pPr>
            <a:lvl9pPr indent="-285750" lvl="8" marL="4114800" rtl="0">
              <a:spcBef>
                <a:spcPts val="0"/>
              </a:spcBef>
              <a:spcAft>
                <a:spcPts val="0"/>
              </a:spcAft>
              <a:buSzPts val="900"/>
              <a:buChar char="■"/>
              <a:defRPr sz="900"/>
            </a:lvl9pPr>
          </a:lstStyle>
          <a:p/>
        </p:txBody>
      </p:sp>
      <p:sp>
        <p:nvSpPr>
          <p:cNvPr id="2044" name="Google Shape;2044;p131"/>
          <p:cNvSpPr txBox="1"/>
          <p:nvPr>
            <p:ph idx="4" type="body"/>
          </p:nvPr>
        </p:nvSpPr>
        <p:spPr>
          <a:xfrm>
            <a:off x="7169150" y="3209939"/>
            <a:ext cx="1298700" cy="642300"/>
          </a:xfrm>
          <a:prstGeom prst="rect">
            <a:avLst/>
          </a:prstGeom>
          <a:solidFill>
            <a:schemeClr val="lt2"/>
          </a:solidFill>
          <a:ln cap="flat" cmpd="sng" w="19050">
            <a:solidFill>
              <a:schemeClr val="lt1"/>
            </a:solidFill>
            <a:prstDash val="solid"/>
            <a:round/>
            <a:headEnd len="sm" w="sm" type="none"/>
            <a:tailEnd len="sm" w="sm" type="none"/>
          </a:ln>
        </p:spPr>
        <p:txBody>
          <a:bodyPr anchorCtr="0" anchor="t" bIns="91425" lIns="91425" spcFirstLastPara="1" rIns="91425" wrap="square" tIns="91425">
            <a:noAutofit/>
          </a:bodyPr>
          <a:lstStyle>
            <a:lvl1pPr indent="-285750" lvl="0" marL="457200" rtl="0">
              <a:spcBef>
                <a:spcPts val="0"/>
              </a:spcBef>
              <a:spcAft>
                <a:spcPts val="0"/>
              </a:spcAft>
              <a:buSzPts val="900"/>
              <a:buChar char="●"/>
              <a:defRPr sz="900"/>
            </a:lvl1pPr>
            <a:lvl2pPr indent="-285750" lvl="1" marL="914400" rtl="0">
              <a:spcBef>
                <a:spcPts val="0"/>
              </a:spcBef>
              <a:spcAft>
                <a:spcPts val="0"/>
              </a:spcAft>
              <a:buSzPts val="900"/>
              <a:buChar char="○"/>
              <a:defRPr sz="900"/>
            </a:lvl2pPr>
            <a:lvl3pPr indent="-285750" lvl="2" marL="1371600" rtl="0">
              <a:spcBef>
                <a:spcPts val="0"/>
              </a:spcBef>
              <a:spcAft>
                <a:spcPts val="0"/>
              </a:spcAft>
              <a:buSzPts val="900"/>
              <a:buChar char="■"/>
              <a:defRPr sz="900"/>
            </a:lvl3pPr>
            <a:lvl4pPr indent="-285750" lvl="3" marL="1828800" rtl="0">
              <a:spcBef>
                <a:spcPts val="0"/>
              </a:spcBef>
              <a:spcAft>
                <a:spcPts val="0"/>
              </a:spcAft>
              <a:buSzPts val="900"/>
              <a:buChar char="●"/>
              <a:defRPr sz="900"/>
            </a:lvl4pPr>
            <a:lvl5pPr indent="-285750" lvl="4" marL="2286000" rtl="0">
              <a:spcBef>
                <a:spcPts val="0"/>
              </a:spcBef>
              <a:spcAft>
                <a:spcPts val="0"/>
              </a:spcAft>
              <a:buSzPts val="900"/>
              <a:buChar char="○"/>
              <a:defRPr sz="900"/>
            </a:lvl5pPr>
            <a:lvl6pPr indent="-285750" lvl="5" marL="2743200" rtl="0">
              <a:spcBef>
                <a:spcPts val="0"/>
              </a:spcBef>
              <a:spcAft>
                <a:spcPts val="0"/>
              </a:spcAft>
              <a:buSzPts val="900"/>
              <a:buChar char="■"/>
              <a:defRPr sz="900"/>
            </a:lvl6pPr>
            <a:lvl7pPr indent="-285750" lvl="6" marL="3200400" rtl="0">
              <a:spcBef>
                <a:spcPts val="0"/>
              </a:spcBef>
              <a:spcAft>
                <a:spcPts val="0"/>
              </a:spcAft>
              <a:buSzPts val="900"/>
              <a:buChar char="●"/>
              <a:defRPr sz="900"/>
            </a:lvl7pPr>
            <a:lvl8pPr indent="-285750" lvl="7" marL="3657600" rtl="0">
              <a:spcBef>
                <a:spcPts val="0"/>
              </a:spcBef>
              <a:spcAft>
                <a:spcPts val="0"/>
              </a:spcAft>
              <a:buSzPts val="900"/>
              <a:buChar char="○"/>
              <a:defRPr sz="900"/>
            </a:lvl8pPr>
            <a:lvl9pPr indent="-285750" lvl="8" marL="4114800" rtl="0">
              <a:spcBef>
                <a:spcPts val="0"/>
              </a:spcBef>
              <a:spcAft>
                <a:spcPts val="0"/>
              </a:spcAft>
              <a:buSzPts val="900"/>
              <a:buChar char="■"/>
              <a:defRPr sz="900"/>
            </a:lvl9pPr>
          </a:lstStyle>
          <a:p/>
        </p:txBody>
      </p:sp>
      <p:sp>
        <p:nvSpPr>
          <p:cNvPr id="2045" name="Google Shape;2045;p131"/>
          <p:cNvSpPr txBox="1"/>
          <p:nvPr>
            <p:ph idx="5" type="body"/>
          </p:nvPr>
        </p:nvSpPr>
        <p:spPr>
          <a:xfrm>
            <a:off x="7169150" y="3845189"/>
            <a:ext cx="1298700" cy="642300"/>
          </a:xfrm>
          <a:prstGeom prst="rect">
            <a:avLst/>
          </a:prstGeom>
          <a:solidFill>
            <a:schemeClr val="lt2"/>
          </a:solidFill>
          <a:ln cap="flat" cmpd="sng" w="19050">
            <a:solidFill>
              <a:schemeClr val="lt1"/>
            </a:solidFill>
            <a:prstDash val="solid"/>
            <a:round/>
            <a:headEnd len="sm" w="sm" type="none"/>
            <a:tailEnd len="sm" w="sm" type="none"/>
          </a:ln>
        </p:spPr>
        <p:txBody>
          <a:bodyPr anchorCtr="0" anchor="t" bIns="91425" lIns="91425" spcFirstLastPara="1" rIns="91425" wrap="square" tIns="91425">
            <a:noAutofit/>
          </a:bodyPr>
          <a:lstStyle>
            <a:lvl1pPr indent="-285750" lvl="0" marL="457200" rtl="0">
              <a:spcBef>
                <a:spcPts val="0"/>
              </a:spcBef>
              <a:spcAft>
                <a:spcPts val="0"/>
              </a:spcAft>
              <a:buSzPts val="900"/>
              <a:buChar char="●"/>
              <a:defRPr sz="900"/>
            </a:lvl1pPr>
            <a:lvl2pPr indent="-285750" lvl="1" marL="914400" rtl="0">
              <a:spcBef>
                <a:spcPts val="0"/>
              </a:spcBef>
              <a:spcAft>
                <a:spcPts val="0"/>
              </a:spcAft>
              <a:buSzPts val="900"/>
              <a:buChar char="○"/>
              <a:defRPr sz="900"/>
            </a:lvl2pPr>
            <a:lvl3pPr indent="-285750" lvl="2" marL="1371600" rtl="0">
              <a:spcBef>
                <a:spcPts val="0"/>
              </a:spcBef>
              <a:spcAft>
                <a:spcPts val="0"/>
              </a:spcAft>
              <a:buSzPts val="900"/>
              <a:buChar char="■"/>
              <a:defRPr sz="900"/>
            </a:lvl3pPr>
            <a:lvl4pPr indent="-285750" lvl="3" marL="1828800" rtl="0">
              <a:spcBef>
                <a:spcPts val="0"/>
              </a:spcBef>
              <a:spcAft>
                <a:spcPts val="0"/>
              </a:spcAft>
              <a:buSzPts val="900"/>
              <a:buChar char="●"/>
              <a:defRPr sz="900"/>
            </a:lvl4pPr>
            <a:lvl5pPr indent="-285750" lvl="4" marL="2286000" rtl="0">
              <a:spcBef>
                <a:spcPts val="0"/>
              </a:spcBef>
              <a:spcAft>
                <a:spcPts val="0"/>
              </a:spcAft>
              <a:buSzPts val="900"/>
              <a:buChar char="○"/>
              <a:defRPr sz="900"/>
            </a:lvl5pPr>
            <a:lvl6pPr indent="-285750" lvl="5" marL="2743200" rtl="0">
              <a:spcBef>
                <a:spcPts val="0"/>
              </a:spcBef>
              <a:spcAft>
                <a:spcPts val="0"/>
              </a:spcAft>
              <a:buSzPts val="900"/>
              <a:buChar char="■"/>
              <a:defRPr sz="900"/>
            </a:lvl6pPr>
            <a:lvl7pPr indent="-285750" lvl="6" marL="3200400" rtl="0">
              <a:spcBef>
                <a:spcPts val="0"/>
              </a:spcBef>
              <a:spcAft>
                <a:spcPts val="0"/>
              </a:spcAft>
              <a:buSzPts val="900"/>
              <a:buChar char="●"/>
              <a:defRPr sz="900"/>
            </a:lvl7pPr>
            <a:lvl8pPr indent="-285750" lvl="7" marL="3657600" rtl="0">
              <a:spcBef>
                <a:spcPts val="0"/>
              </a:spcBef>
              <a:spcAft>
                <a:spcPts val="0"/>
              </a:spcAft>
              <a:buSzPts val="900"/>
              <a:buChar char="○"/>
              <a:defRPr sz="900"/>
            </a:lvl8pPr>
            <a:lvl9pPr indent="-285750" lvl="8" marL="4114800" rtl="0">
              <a:spcBef>
                <a:spcPts val="0"/>
              </a:spcBef>
              <a:spcAft>
                <a:spcPts val="0"/>
              </a:spcAft>
              <a:buSzPts val="900"/>
              <a:buChar char="■"/>
              <a:defRPr sz="900"/>
            </a:lvl9pPr>
          </a:lstStyle>
          <a:p/>
        </p:txBody>
      </p:sp>
      <p:sp>
        <p:nvSpPr>
          <p:cNvPr id="2046" name="Google Shape;2046;p131"/>
          <p:cNvSpPr txBox="1"/>
          <p:nvPr>
            <p:ph idx="6" type="body"/>
          </p:nvPr>
        </p:nvSpPr>
        <p:spPr>
          <a:xfrm>
            <a:off x="7169150" y="648800"/>
            <a:ext cx="1298700" cy="642300"/>
          </a:xfrm>
          <a:prstGeom prst="rect">
            <a:avLst/>
          </a:prstGeom>
          <a:solidFill>
            <a:schemeClr val="accent6"/>
          </a:solidFill>
          <a:ln cap="flat" cmpd="sng" w="19050">
            <a:solidFill>
              <a:schemeClr val="lt1"/>
            </a:solidFill>
            <a:prstDash val="solid"/>
            <a:round/>
            <a:headEnd len="sm" w="sm" type="none"/>
            <a:tailEnd len="sm" w="sm" type="none"/>
          </a:ln>
        </p:spPr>
        <p:txBody>
          <a:bodyPr anchorCtr="0" anchor="t" bIns="91425" lIns="91425" spcFirstLastPara="1" rIns="91425" wrap="square" tIns="91425">
            <a:noAutofit/>
          </a:bodyPr>
          <a:lstStyle>
            <a:lvl1pPr indent="-285750" lvl="0" marL="457200" rtl="0">
              <a:spcBef>
                <a:spcPts val="0"/>
              </a:spcBef>
              <a:spcAft>
                <a:spcPts val="0"/>
              </a:spcAft>
              <a:buSzPts val="900"/>
              <a:buChar char="●"/>
              <a:defRPr b="1" sz="900"/>
            </a:lvl1pPr>
            <a:lvl2pPr indent="-285750" lvl="1" marL="914400" rtl="0">
              <a:spcBef>
                <a:spcPts val="0"/>
              </a:spcBef>
              <a:spcAft>
                <a:spcPts val="0"/>
              </a:spcAft>
              <a:buSzPts val="900"/>
              <a:buChar char="○"/>
              <a:defRPr b="1" sz="900"/>
            </a:lvl2pPr>
            <a:lvl3pPr indent="-285750" lvl="2" marL="1371600" rtl="0">
              <a:spcBef>
                <a:spcPts val="0"/>
              </a:spcBef>
              <a:spcAft>
                <a:spcPts val="0"/>
              </a:spcAft>
              <a:buSzPts val="900"/>
              <a:buChar char="■"/>
              <a:defRPr b="1" sz="900"/>
            </a:lvl3pPr>
            <a:lvl4pPr indent="-285750" lvl="3" marL="1828800" rtl="0">
              <a:spcBef>
                <a:spcPts val="0"/>
              </a:spcBef>
              <a:spcAft>
                <a:spcPts val="0"/>
              </a:spcAft>
              <a:buSzPts val="900"/>
              <a:buChar char="●"/>
              <a:defRPr b="1" sz="900"/>
            </a:lvl4pPr>
            <a:lvl5pPr indent="-285750" lvl="4" marL="2286000" rtl="0">
              <a:spcBef>
                <a:spcPts val="0"/>
              </a:spcBef>
              <a:spcAft>
                <a:spcPts val="0"/>
              </a:spcAft>
              <a:buSzPts val="900"/>
              <a:buChar char="○"/>
              <a:defRPr b="1" sz="900"/>
            </a:lvl5pPr>
            <a:lvl6pPr indent="-285750" lvl="5" marL="2743200" rtl="0">
              <a:spcBef>
                <a:spcPts val="0"/>
              </a:spcBef>
              <a:spcAft>
                <a:spcPts val="0"/>
              </a:spcAft>
              <a:buSzPts val="900"/>
              <a:buChar char="■"/>
              <a:defRPr b="1" sz="900"/>
            </a:lvl6pPr>
            <a:lvl7pPr indent="-285750" lvl="6" marL="3200400" rtl="0">
              <a:spcBef>
                <a:spcPts val="0"/>
              </a:spcBef>
              <a:spcAft>
                <a:spcPts val="0"/>
              </a:spcAft>
              <a:buSzPts val="900"/>
              <a:buChar char="●"/>
              <a:defRPr b="1" sz="900"/>
            </a:lvl7pPr>
            <a:lvl8pPr indent="-285750" lvl="7" marL="3657600" rtl="0">
              <a:spcBef>
                <a:spcPts val="0"/>
              </a:spcBef>
              <a:spcAft>
                <a:spcPts val="0"/>
              </a:spcAft>
              <a:buSzPts val="900"/>
              <a:buChar char="○"/>
              <a:defRPr b="1" sz="900"/>
            </a:lvl8pPr>
            <a:lvl9pPr indent="-285750" lvl="8" marL="4114800" rtl="0">
              <a:spcBef>
                <a:spcPts val="0"/>
              </a:spcBef>
              <a:spcAft>
                <a:spcPts val="0"/>
              </a:spcAft>
              <a:buSzPts val="900"/>
              <a:buChar char="■"/>
              <a:defRPr b="1" sz="900"/>
            </a:lvl9pPr>
          </a:lstStyle>
          <a:p/>
        </p:txBody>
      </p:sp>
      <p:sp>
        <p:nvSpPr>
          <p:cNvPr id="2047" name="Google Shape;2047;p131"/>
          <p:cNvSpPr txBox="1"/>
          <p:nvPr>
            <p:ph idx="7" type="body"/>
          </p:nvPr>
        </p:nvSpPr>
        <p:spPr>
          <a:xfrm>
            <a:off x="676500" y="1289300"/>
            <a:ext cx="2596800" cy="642300"/>
          </a:xfrm>
          <a:prstGeom prst="rect">
            <a:avLst/>
          </a:prstGeom>
          <a:solidFill>
            <a:srgbClr val="B7B9C3"/>
          </a:solidFill>
          <a:ln cap="flat" cmpd="sng" w="19050">
            <a:solidFill>
              <a:schemeClr val="lt1"/>
            </a:solidFill>
            <a:prstDash val="solid"/>
            <a:round/>
            <a:headEnd len="sm" w="sm" type="none"/>
            <a:tailEnd len="sm" w="sm" type="none"/>
          </a:ln>
        </p:spPr>
        <p:txBody>
          <a:bodyPr anchorCtr="0" anchor="t" bIns="91425" lIns="91425" spcFirstLastPara="1" rIns="91425" wrap="square" tIns="91425">
            <a:noAutofit/>
          </a:bodyPr>
          <a:lstStyle>
            <a:lvl1pPr indent="-285750" lvl="0" marL="457200" rtl="0">
              <a:spcBef>
                <a:spcPts val="0"/>
              </a:spcBef>
              <a:spcAft>
                <a:spcPts val="0"/>
              </a:spcAft>
              <a:buClr>
                <a:schemeClr val="lt1"/>
              </a:buClr>
              <a:buSzPts val="900"/>
              <a:buChar char="●"/>
              <a:defRPr b="1" sz="900">
                <a:solidFill>
                  <a:schemeClr val="lt1"/>
                </a:solidFill>
              </a:defRPr>
            </a:lvl1pPr>
            <a:lvl2pPr indent="-285750" lvl="1" marL="914400" rtl="0">
              <a:spcBef>
                <a:spcPts val="0"/>
              </a:spcBef>
              <a:spcAft>
                <a:spcPts val="0"/>
              </a:spcAft>
              <a:buClr>
                <a:schemeClr val="lt1"/>
              </a:buClr>
              <a:buSzPts val="900"/>
              <a:buChar char="○"/>
              <a:defRPr b="1" sz="900">
                <a:solidFill>
                  <a:schemeClr val="lt1"/>
                </a:solidFill>
              </a:defRPr>
            </a:lvl2pPr>
            <a:lvl3pPr indent="-285750" lvl="2" marL="1371600" rtl="0">
              <a:spcBef>
                <a:spcPts val="0"/>
              </a:spcBef>
              <a:spcAft>
                <a:spcPts val="0"/>
              </a:spcAft>
              <a:buClr>
                <a:schemeClr val="lt1"/>
              </a:buClr>
              <a:buSzPts val="900"/>
              <a:buChar char="■"/>
              <a:defRPr b="1" sz="900">
                <a:solidFill>
                  <a:schemeClr val="lt1"/>
                </a:solidFill>
              </a:defRPr>
            </a:lvl3pPr>
            <a:lvl4pPr indent="-285750" lvl="3" marL="1828800" rtl="0">
              <a:spcBef>
                <a:spcPts val="0"/>
              </a:spcBef>
              <a:spcAft>
                <a:spcPts val="0"/>
              </a:spcAft>
              <a:buClr>
                <a:schemeClr val="lt1"/>
              </a:buClr>
              <a:buSzPts val="900"/>
              <a:buChar char="●"/>
              <a:defRPr b="1" sz="900">
                <a:solidFill>
                  <a:schemeClr val="lt1"/>
                </a:solidFill>
              </a:defRPr>
            </a:lvl4pPr>
            <a:lvl5pPr indent="-285750" lvl="4" marL="2286000" rtl="0">
              <a:spcBef>
                <a:spcPts val="0"/>
              </a:spcBef>
              <a:spcAft>
                <a:spcPts val="0"/>
              </a:spcAft>
              <a:buClr>
                <a:schemeClr val="lt1"/>
              </a:buClr>
              <a:buSzPts val="900"/>
              <a:buChar char="○"/>
              <a:defRPr b="1" sz="900">
                <a:solidFill>
                  <a:schemeClr val="lt1"/>
                </a:solidFill>
              </a:defRPr>
            </a:lvl5pPr>
            <a:lvl6pPr indent="-285750" lvl="5" marL="2743200" rtl="0">
              <a:spcBef>
                <a:spcPts val="0"/>
              </a:spcBef>
              <a:spcAft>
                <a:spcPts val="0"/>
              </a:spcAft>
              <a:buClr>
                <a:schemeClr val="lt1"/>
              </a:buClr>
              <a:buSzPts val="900"/>
              <a:buChar char="■"/>
              <a:defRPr b="1" sz="900">
                <a:solidFill>
                  <a:schemeClr val="lt1"/>
                </a:solidFill>
              </a:defRPr>
            </a:lvl6pPr>
            <a:lvl7pPr indent="-285750" lvl="6" marL="3200400" rtl="0">
              <a:spcBef>
                <a:spcPts val="0"/>
              </a:spcBef>
              <a:spcAft>
                <a:spcPts val="0"/>
              </a:spcAft>
              <a:buClr>
                <a:schemeClr val="lt1"/>
              </a:buClr>
              <a:buSzPts val="900"/>
              <a:buChar char="●"/>
              <a:defRPr b="1" sz="900">
                <a:solidFill>
                  <a:schemeClr val="lt1"/>
                </a:solidFill>
              </a:defRPr>
            </a:lvl7pPr>
            <a:lvl8pPr indent="-285750" lvl="7" marL="3657600" rtl="0">
              <a:spcBef>
                <a:spcPts val="0"/>
              </a:spcBef>
              <a:spcAft>
                <a:spcPts val="0"/>
              </a:spcAft>
              <a:buClr>
                <a:schemeClr val="lt1"/>
              </a:buClr>
              <a:buSzPts val="900"/>
              <a:buChar char="○"/>
              <a:defRPr b="1" sz="900">
                <a:solidFill>
                  <a:schemeClr val="lt1"/>
                </a:solidFill>
              </a:defRPr>
            </a:lvl8pPr>
            <a:lvl9pPr indent="-285750" lvl="8" marL="4114800" rtl="0">
              <a:spcBef>
                <a:spcPts val="0"/>
              </a:spcBef>
              <a:spcAft>
                <a:spcPts val="0"/>
              </a:spcAft>
              <a:buClr>
                <a:schemeClr val="lt1"/>
              </a:buClr>
              <a:buSzPts val="900"/>
              <a:buChar char="■"/>
              <a:defRPr b="1" sz="900">
                <a:solidFill>
                  <a:schemeClr val="lt1"/>
                </a:solidFill>
              </a:defRPr>
            </a:lvl9pPr>
          </a:lstStyle>
          <a:p/>
        </p:txBody>
      </p:sp>
      <p:sp>
        <p:nvSpPr>
          <p:cNvPr id="2048" name="Google Shape;2048;p131"/>
          <p:cNvSpPr txBox="1"/>
          <p:nvPr>
            <p:ph idx="8" type="body"/>
          </p:nvPr>
        </p:nvSpPr>
        <p:spPr>
          <a:xfrm>
            <a:off x="3273550" y="1289300"/>
            <a:ext cx="1298700" cy="642300"/>
          </a:xfrm>
          <a:prstGeom prst="rect">
            <a:avLst/>
          </a:prstGeom>
          <a:solidFill>
            <a:schemeClr val="lt2"/>
          </a:solidFill>
          <a:ln cap="flat" cmpd="sng" w="19050">
            <a:solidFill>
              <a:schemeClr val="lt1"/>
            </a:solidFill>
            <a:prstDash val="solid"/>
            <a:round/>
            <a:headEnd len="sm" w="sm" type="none"/>
            <a:tailEnd len="sm" w="sm" type="none"/>
          </a:ln>
        </p:spPr>
        <p:txBody>
          <a:bodyPr anchorCtr="0" anchor="t" bIns="91425" lIns="91425" spcFirstLastPara="1" rIns="91425" wrap="square" tIns="91425">
            <a:noAutofit/>
          </a:bodyPr>
          <a:lstStyle>
            <a:lvl1pPr indent="-285750" lvl="0" marL="457200" rtl="0">
              <a:spcBef>
                <a:spcPts val="0"/>
              </a:spcBef>
              <a:spcAft>
                <a:spcPts val="0"/>
              </a:spcAft>
              <a:buSzPts val="900"/>
              <a:buChar char="●"/>
              <a:defRPr sz="900"/>
            </a:lvl1pPr>
            <a:lvl2pPr indent="-285750" lvl="1" marL="914400" rtl="0">
              <a:spcBef>
                <a:spcPts val="0"/>
              </a:spcBef>
              <a:spcAft>
                <a:spcPts val="0"/>
              </a:spcAft>
              <a:buSzPts val="900"/>
              <a:buChar char="○"/>
              <a:defRPr sz="900"/>
            </a:lvl2pPr>
            <a:lvl3pPr indent="-285750" lvl="2" marL="1371600" rtl="0">
              <a:spcBef>
                <a:spcPts val="0"/>
              </a:spcBef>
              <a:spcAft>
                <a:spcPts val="0"/>
              </a:spcAft>
              <a:buSzPts val="900"/>
              <a:buChar char="■"/>
              <a:defRPr sz="900"/>
            </a:lvl3pPr>
            <a:lvl4pPr indent="-285750" lvl="3" marL="1828800" rtl="0">
              <a:spcBef>
                <a:spcPts val="0"/>
              </a:spcBef>
              <a:spcAft>
                <a:spcPts val="0"/>
              </a:spcAft>
              <a:buSzPts val="900"/>
              <a:buChar char="●"/>
              <a:defRPr sz="900"/>
            </a:lvl4pPr>
            <a:lvl5pPr indent="-285750" lvl="4" marL="2286000" rtl="0">
              <a:spcBef>
                <a:spcPts val="0"/>
              </a:spcBef>
              <a:spcAft>
                <a:spcPts val="0"/>
              </a:spcAft>
              <a:buSzPts val="900"/>
              <a:buChar char="○"/>
              <a:defRPr sz="900"/>
            </a:lvl5pPr>
            <a:lvl6pPr indent="-285750" lvl="5" marL="2743200" rtl="0">
              <a:spcBef>
                <a:spcPts val="0"/>
              </a:spcBef>
              <a:spcAft>
                <a:spcPts val="0"/>
              </a:spcAft>
              <a:buSzPts val="900"/>
              <a:buChar char="■"/>
              <a:defRPr sz="900"/>
            </a:lvl6pPr>
            <a:lvl7pPr indent="-285750" lvl="6" marL="3200400" rtl="0">
              <a:spcBef>
                <a:spcPts val="0"/>
              </a:spcBef>
              <a:spcAft>
                <a:spcPts val="0"/>
              </a:spcAft>
              <a:buSzPts val="900"/>
              <a:buChar char="●"/>
              <a:defRPr sz="900"/>
            </a:lvl7pPr>
            <a:lvl8pPr indent="-285750" lvl="7" marL="3657600" rtl="0">
              <a:spcBef>
                <a:spcPts val="0"/>
              </a:spcBef>
              <a:spcAft>
                <a:spcPts val="0"/>
              </a:spcAft>
              <a:buSzPts val="900"/>
              <a:buChar char="○"/>
              <a:defRPr sz="900"/>
            </a:lvl8pPr>
            <a:lvl9pPr indent="-285750" lvl="8" marL="4114800" rtl="0">
              <a:spcBef>
                <a:spcPts val="0"/>
              </a:spcBef>
              <a:spcAft>
                <a:spcPts val="0"/>
              </a:spcAft>
              <a:buSzPts val="900"/>
              <a:buChar char="■"/>
              <a:defRPr sz="900"/>
            </a:lvl9pPr>
          </a:lstStyle>
          <a:p/>
        </p:txBody>
      </p:sp>
      <p:sp>
        <p:nvSpPr>
          <p:cNvPr id="2049" name="Google Shape;2049;p131"/>
          <p:cNvSpPr txBox="1"/>
          <p:nvPr>
            <p:ph idx="9" type="body"/>
          </p:nvPr>
        </p:nvSpPr>
        <p:spPr>
          <a:xfrm>
            <a:off x="4571875" y="1289300"/>
            <a:ext cx="1298700" cy="642300"/>
          </a:xfrm>
          <a:prstGeom prst="rect">
            <a:avLst/>
          </a:prstGeom>
          <a:solidFill>
            <a:schemeClr val="lt2"/>
          </a:solidFill>
          <a:ln cap="flat" cmpd="sng" w="19050">
            <a:solidFill>
              <a:schemeClr val="lt1"/>
            </a:solidFill>
            <a:prstDash val="solid"/>
            <a:round/>
            <a:headEnd len="sm" w="sm" type="none"/>
            <a:tailEnd len="sm" w="sm" type="none"/>
          </a:ln>
        </p:spPr>
        <p:txBody>
          <a:bodyPr anchorCtr="0" anchor="t" bIns="91425" lIns="91425" spcFirstLastPara="1" rIns="91425" wrap="square" tIns="91425">
            <a:noAutofit/>
          </a:bodyPr>
          <a:lstStyle>
            <a:lvl1pPr indent="-285750" lvl="0" marL="457200" rtl="0">
              <a:spcBef>
                <a:spcPts val="0"/>
              </a:spcBef>
              <a:spcAft>
                <a:spcPts val="0"/>
              </a:spcAft>
              <a:buSzPts val="900"/>
              <a:buChar char="●"/>
              <a:defRPr sz="900"/>
            </a:lvl1pPr>
            <a:lvl2pPr indent="-285750" lvl="1" marL="914400" rtl="0">
              <a:spcBef>
                <a:spcPts val="0"/>
              </a:spcBef>
              <a:spcAft>
                <a:spcPts val="0"/>
              </a:spcAft>
              <a:buSzPts val="900"/>
              <a:buChar char="○"/>
              <a:defRPr sz="900"/>
            </a:lvl2pPr>
            <a:lvl3pPr indent="-285750" lvl="2" marL="1371600" rtl="0">
              <a:spcBef>
                <a:spcPts val="0"/>
              </a:spcBef>
              <a:spcAft>
                <a:spcPts val="0"/>
              </a:spcAft>
              <a:buSzPts val="900"/>
              <a:buChar char="■"/>
              <a:defRPr sz="900"/>
            </a:lvl3pPr>
            <a:lvl4pPr indent="-285750" lvl="3" marL="1828800" rtl="0">
              <a:spcBef>
                <a:spcPts val="0"/>
              </a:spcBef>
              <a:spcAft>
                <a:spcPts val="0"/>
              </a:spcAft>
              <a:buSzPts val="900"/>
              <a:buChar char="●"/>
              <a:defRPr sz="900"/>
            </a:lvl4pPr>
            <a:lvl5pPr indent="-285750" lvl="4" marL="2286000" rtl="0">
              <a:spcBef>
                <a:spcPts val="0"/>
              </a:spcBef>
              <a:spcAft>
                <a:spcPts val="0"/>
              </a:spcAft>
              <a:buSzPts val="900"/>
              <a:buChar char="○"/>
              <a:defRPr sz="900"/>
            </a:lvl5pPr>
            <a:lvl6pPr indent="-285750" lvl="5" marL="2743200" rtl="0">
              <a:spcBef>
                <a:spcPts val="0"/>
              </a:spcBef>
              <a:spcAft>
                <a:spcPts val="0"/>
              </a:spcAft>
              <a:buSzPts val="900"/>
              <a:buChar char="■"/>
              <a:defRPr sz="900"/>
            </a:lvl6pPr>
            <a:lvl7pPr indent="-285750" lvl="6" marL="3200400" rtl="0">
              <a:spcBef>
                <a:spcPts val="0"/>
              </a:spcBef>
              <a:spcAft>
                <a:spcPts val="0"/>
              </a:spcAft>
              <a:buSzPts val="900"/>
              <a:buChar char="●"/>
              <a:defRPr sz="900"/>
            </a:lvl7pPr>
            <a:lvl8pPr indent="-285750" lvl="7" marL="3657600" rtl="0">
              <a:spcBef>
                <a:spcPts val="0"/>
              </a:spcBef>
              <a:spcAft>
                <a:spcPts val="0"/>
              </a:spcAft>
              <a:buSzPts val="900"/>
              <a:buChar char="○"/>
              <a:defRPr sz="900"/>
            </a:lvl8pPr>
            <a:lvl9pPr indent="-285750" lvl="8" marL="4114800" rtl="0">
              <a:spcBef>
                <a:spcPts val="0"/>
              </a:spcBef>
              <a:spcAft>
                <a:spcPts val="0"/>
              </a:spcAft>
              <a:buSzPts val="900"/>
              <a:buChar char="■"/>
              <a:defRPr sz="900"/>
            </a:lvl9pPr>
          </a:lstStyle>
          <a:p/>
        </p:txBody>
      </p:sp>
      <p:sp>
        <p:nvSpPr>
          <p:cNvPr id="2050" name="Google Shape;2050;p131"/>
          <p:cNvSpPr txBox="1"/>
          <p:nvPr>
            <p:ph idx="13" type="body"/>
          </p:nvPr>
        </p:nvSpPr>
        <p:spPr>
          <a:xfrm>
            <a:off x="5870325" y="1289300"/>
            <a:ext cx="1298700" cy="642300"/>
          </a:xfrm>
          <a:prstGeom prst="rect">
            <a:avLst/>
          </a:prstGeom>
          <a:solidFill>
            <a:schemeClr val="lt2"/>
          </a:solidFill>
          <a:ln cap="flat" cmpd="sng" w="19050">
            <a:solidFill>
              <a:schemeClr val="lt1"/>
            </a:solidFill>
            <a:prstDash val="solid"/>
            <a:round/>
            <a:headEnd len="sm" w="sm" type="none"/>
            <a:tailEnd len="sm" w="sm" type="none"/>
          </a:ln>
        </p:spPr>
        <p:txBody>
          <a:bodyPr anchorCtr="0" anchor="t" bIns="91425" lIns="91425" spcFirstLastPara="1" rIns="91425" wrap="square" tIns="91425">
            <a:noAutofit/>
          </a:bodyPr>
          <a:lstStyle>
            <a:lvl1pPr indent="-285750" lvl="0" marL="457200" rtl="0">
              <a:spcBef>
                <a:spcPts val="0"/>
              </a:spcBef>
              <a:spcAft>
                <a:spcPts val="0"/>
              </a:spcAft>
              <a:buSzPts val="900"/>
              <a:buChar char="●"/>
              <a:defRPr sz="900"/>
            </a:lvl1pPr>
            <a:lvl2pPr indent="-285750" lvl="1" marL="914400" rtl="0">
              <a:spcBef>
                <a:spcPts val="0"/>
              </a:spcBef>
              <a:spcAft>
                <a:spcPts val="0"/>
              </a:spcAft>
              <a:buSzPts val="900"/>
              <a:buChar char="○"/>
              <a:defRPr sz="900"/>
            </a:lvl2pPr>
            <a:lvl3pPr indent="-285750" lvl="2" marL="1371600" rtl="0">
              <a:spcBef>
                <a:spcPts val="0"/>
              </a:spcBef>
              <a:spcAft>
                <a:spcPts val="0"/>
              </a:spcAft>
              <a:buSzPts val="900"/>
              <a:buChar char="■"/>
              <a:defRPr sz="900"/>
            </a:lvl3pPr>
            <a:lvl4pPr indent="-285750" lvl="3" marL="1828800" rtl="0">
              <a:spcBef>
                <a:spcPts val="0"/>
              </a:spcBef>
              <a:spcAft>
                <a:spcPts val="0"/>
              </a:spcAft>
              <a:buSzPts val="900"/>
              <a:buChar char="●"/>
              <a:defRPr sz="900"/>
            </a:lvl4pPr>
            <a:lvl5pPr indent="-285750" lvl="4" marL="2286000" rtl="0">
              <a:spcBef>
                <a:spcPts val="0"/>
              </a:spcBef>
              <a:spcAft>
                <a:spcPts val="0"/>
              </a:spcAft>
              <a:buSzPts val="900"/>
              <a:buChar char="○"/>
              <a:defRPr sz="900"/>
            </a:lvl5pPr>
            <a:lvl6pPr indent="-285750" lvl="5" marL="2743200" rtl="0">
              <a:spcBef>
                <a:spcPts val="0"/>
              </a:spcBef>
              <a:spcAft>
                <a:spcPts val="0"/>
              </a:spcAft>
              <a:buSzPts val="900"/>
              <a:buChar char="■"/>
              <a:defRPr sz="900"/>
            </a:lvl6pPr>
            <a:lvl7pPr indent="-285750" lvl="6" marL="3200400" rtl="0">
              <a:spcBef>
                <a:spcPts val="0"/>
              </a:spcBef>
              <a:spcAft>
                <a:spcPts val="0"/>
              </a:spcAft>
              <a:buSzPts val="900"/>
              <a:buChar char="●"/>
              <a:defRPr sz="900"/>
            </a:lvl7pPr>
            <a:lvl8pPr indent="-285750" lvl="7" marL="3657600" rtl="0">
              <a:spcBef>
                <a:spcPts val="0"/>
              </a:spcBef>
              <a:spcAft>
                <a:spcPts val="0"/>
              </a:spcAft>
              <a:buSzPts val="900"/>
              <a:buChar char="○"/>
              <a:defRPr sz="900"/>
            </a:lvl8pPr>
            <a:lvl9pPr indent="-285750" lvl="8" marL="4114800" rtl="0">
              <a:spcBef>
                <a:spcPts val="0"/>
              </a:spcBef>
              <a:spcAft>
                <a:spcPts val="0"/>
              </a:spcAft>
              <a:buSzPts val="900"/>
              <a:buChar char="■"/>
              <a:defRPr sz="900"/>
            </a:lvl9pPr>
          </a:lstStyle>
          <a:p/>
        </p:txBody>
      </p:sp>
      <p:sp>
        <p:nvSpPr>
          <p:cNvPr id="2051" name="Google Shape;2051;p131"/>
          <p:cNvSpPr txBox="1"/>
          <p:nvPr>
            <p:ph idx="14" type="body"/>
          </p:nvPr>
        </p:nvSpPr>
        <p:spPr>
          <a:xfrm>
            <a:off x="676500" y="1929375"/>
            <a:ext cx="2596800" cy="642300"/>
          </a:xfrm>
          <a:prstGeom prst="rect">
            <a:avLst/>
          </a:prstGeom>
          <a:solidFill>
            <a:srgbClr val="B7B9C3"/>
          </a:solidFill>
          <a:ln cap="flat" cmpd="sng" w="19050">
            <a:solidFill>
              <a:schemeClr val="lt1"/>
            </a:solidFill>
            <a:prstDash val="solid"/>
            <a:round/>
            <a:headEnd len="sm" w="sm" type="none"/>
            <a:tailEnd len="sm" w="sm" type="none"/>
          </a:ln>
        </p:spPr>
        <p:txBody>
          <a:bodyPr anchorCtr="0" anchor="t" bIns="91425" lIns="91425" spcFirstLastPara="1" rIns="91425" wrap="square" tIns="91425">
            <a:noAutofit/>
          </a:bodyPr>
          <a:lstStyle>
            <a:lvl1pPr indent="-285750" lvl="0" marL="457200" rtl="0">
              <a:spcBef>
                <a:spcPts val="0"/>
              </a:spcBef>
              <a:spcAft>
                <a:spcPts val="0"/>
              </a:spcAft>
              <a:buClr>
                <a:schemeClr val="lt1"/>
              </a:buClr>
              <a:buSzPts val="900"/>
              <a:buChar char="●"/>
              <a:defRPr b="1" sz="900">
                <a:solidFill>
                  <a:schemeClr val="lt1"/>
                </a:solidFill>
              </a:defRPr>
            </a:lvl1pPr>
            <a:lvl2pPr indent="-285750" lvl="1" marL="914400" rtl="0">
              <a:spcBef>
                <a:spcPts val="0"/>
              </a:spcBef>
              <a:spcAft>
                <a:spcPts val="0"/>
              </a:spcAft>
              <a:buClr>
                <a:schemeClr val="lt1"/>
              </a:buClr>
              <a:buSzPts val="900"/>
              <a:buChar char="○"/>
              <a:defRPr b="1" sz="900">
                <a:solidFill>
                  <a:schemeClr val="lt1"/>
                </a:solidFill>
              </a:defRPr>
            </a:lvl2pPr>
            <a:lvl3pPr indent="-285750" lvl="2" marL="1371600" rtl="0">
              <a:spcBef>
                <a:spcPts val="0"/>
              </a:spcBef>
              <a:spcAft>
                <a:spcPts val="0"/>
              </a:spcAft>
              <a:buClr>
                <a:schemeClr val="lt1"/>
              </a:buClr>
              <a:buSzPts val="900"/>
              <a:buChar char="■"/>
              <a:defRPr b="1" sz="900">
                <a:solidFill>
                  <a:schemeClr val="lt1"/>
                </a:solidFill>
              </a:defRPr>
            </a:lvl3pPr>
            <a:lvl4pPr indent="-285750" lvl="3" marL="1828800" rtl="0">
              <a:spcBef>
                <a:spcPts val="0"/>
              </a:spcBef>
              <a:spcAft>
                <a:spcPts val="0"/>
              </a:spcAft>
              <a:buClr>
                <a:schemeClr val="lt1"/>
              </a:buClr>
              <a:buSzPts val="900"/>
              <a:buChar char="●"/>
              <a:defRPr b="1" sz="900">
                <a:solidFill>
                  <a:schemeClr val="lt1"/>
                </a:solidFill>
              </a:defRPr>
            </a:lvl4pPr>
            <a:lvl5pPr indent="-285750" lvl="4" marL="2286000" rtl="0">
              <a:spcBef>
                <a:spcPts val="0"/>
              </a:spcBef>
              <a:spcAft>
                <a:spcPts val="0"/>
              </a:spcAft>
              <a:buClr>
                <a:schemeClr val="lt1"/>
              </a:buClr>
              <a:buSzPts val="900"/>
              <a:buChar char="○"/>
              <a:defRPr b="1" sz="900">
                <a:solidFill>
                  <a:schemeClr val="lt1"/>
                </a:solidFill>
              </a:defRPr>
            </a:lvl5pPr>
            <a:lvl6pPr indent="-285750" lvl="5" marL="2743200" rtl="0">
              <a:spcBef>
                <a:spcPts val="0"/>
              </a:spcBef>
              <a:spcAft>
                <a:spcPts val="0"/>
              </a:spcAft>
              <a:buClr>
                <a:schemeClr val="lt1"/>
              </a:buClr>
              <a:buSzPts val="900"/>
              <a:buChar char="■"/>
              <a:defRPr b="1" sz="900">
                <a:solidFill>
                  <a:schemeClr val="lt1"/>
                </a:solidFill>
              </a:defRPr>
            </a:lvl6pPr>
            <a:lvl7pPr indent="-285750" lvl="6" marL="3200400" rtl="0">
              <a:spcBef>
                <a:spcPts val="0"/>
              </a:spcBef>
              <a:spcAft>
                <a:spcPts val="0"/>
              </a:spcAft>
              <a:buClr>
                <a:schemeClr val="lt1"/>
              </a:buClr>
              <a:buSzPts val="900"/>
              <a:buChar char="●"/>
              <a:defRPr b="1" sz="900">
                <a:solidFill>
                  <a:schemeClr val="lt1"/>
                </a:solidFill>
              </a:defRPr>
            </a:lvl7pPr>
            <a:lvl8pPr indent="-285750" lvl="7" marL="3657600" rtl="0">
              <a:spcBef>
                <a:spcPts val="0"/>
              </a:spcBef>
              <a:spcAft>
                <a:spcPts val="0"/>
              </a:spcAft>
              <a:buClr>
                <a:schemeClr val="lt1"/>
              </a:buClr>
              <a:buSzPts val="900"/>
              <a:buChar char="○"/>
              <a:defRPr b="1" sz="900">
                <a:solidFill>
                  <a:schemeClr val="lt1"/>
                </a:solidFill>
              </a:defRPr>
            </a:lvl8pPr>
            <a:lvl9pPr indent="-285750" lvl="8" marL="4114800" rtl="0">
              <a:spcBef>
                <a:spcPts val="0"/>
              </a:spcBef>
              <a:spcAft>
                <a:spcPts val="0"/>
              </a:spcAft>
              <a:buClr>
                <a:schemeClr val="lt1"/>
              </a:buClr>
              <a:buSzPts val="900"/>
              <a:buChar char="■"/>
              <a:defRPr b="1" sz="900">
                <a:solidFill>
                  <a:schemeClr val="lt1"/>
                </a:solidFill>
              </a:defRPr>
            </a:lvl9pPr>
          </a:lstStyle>
          <a:p/>
        </p:txBody>
      </p:sp>
      <p:sp>
        <p:nvSpPr>
          <p:cNvPr id="2052" name="Google Shape;2052;p131"/>
          <p:cNvSpPr txBox="1"/>
          <p:nvPr>
            <p:ph idx="15" type="body"/>
          </p:nvPr>
        </p:nvSpPr>
        <p:spPr>
          <a:xfrm>
            <a:off x="3273550" y="1929375"/>
            <a:ext cx="1298700" cy="642300"/>
          </a:xfrm>
          <a:prstGeom prst="rect">
            <a:avLst/>
          </a:prstGeom>
          <a:solidFill>
            <a:schemeClr val="lt2"/>
          </a:solidFill>
          <a:ln cap="flat" cmpd="sng" w="19050">
            <a:solidFill>
              <a:schemeClr val="lt1"/>
            </a:solidFill>
            <a:prstDash val="solid"/>
            <a:round/>
            <a:headEnd len="sm" w="sm" type="none"/>
            <a:tailEnd len="sm" w="sm" type="none"/>
          </a:ln>
        </p:spPr>
        <p:txBody>
          <a:bodyPr anchorCtr="0" anchor="t" bIns="91425" lIns="91425" spcFirstLastPara="1" rIns="91425" wrap="square" tIns="91425">
            <a:noAutofit/>
          </a:bodyPr>
          <a:lstStyle>
            <a:lvl1pPr indent="-285750" lvl="0" marL="457200" rtl="0">
              <a:spcBef>
                <a:spcPts val="0"/>
              </a:spcBef>
              <a:spcAft>
                <a:spcPts val="0"/>
              </a:spcAft>
              <a:buSzPts val="900"/>
              <a:buChar char="●"/>
              <a:defRPr sz="900"/>
            </a:lvl1pPr>
            <a:lvl2pPr indent="-285750" lvl="1" marL="914400" rtl="0">
              <a:spcBef>
                <a:spcPts val="0"/>
              </a:spcBef>
              <a:spcAft>
                <a:spcPts val="0"/>
              </a:spcAft>
              <a:buSzPts val="900"/>
              <a:buChar char="○"/>
              <a:defRPr sz="900"/>
            </a:lvl2pPr>
            <a:lvl3pPr indent="-285750" lvl="2" marL="1371600" rtl="0">
              <a:spcBef>
                <a:spcPts val="0"/>
              </a:spcBef>
              <a:spcAft>
                <a:spcPts val="0"/>
              </a:spcAft>
              <a:buSzPts val="900"/>
              <a:buChar char="■"/>
              <a:defRPr sz="900"/>
            </a:lvl3pPr>
            <a:lvl4pPr indent="-285750" lvl="3" marL="1828800" rtl="0">
              <a:spcBef>
                <a:spcPts val="0"/>
              </a:spcBef>
              <a:spcAft>
                <a:spcPts val="0"/>
              </a:spcAft>
              <a:buSzPts val="900"/>
              <a:buChar char="●"/>
              <a:defRPr sz="900"/>
            </a:lvl4pPr>
            <a:lvl5pPr indent="-285750" lvl="4" marL="2286000" rtl="0">
              <a:spcBef>
                <a:spcPts val="0"/>
              </a:spcBef>
              <a:spcAft>
                <a:spcPts val="0"/>
              </a:spcAft>
              <a:buSzPts val="900"/>
              <a:buChar char="○"/>
              <a:defRPr sz="900"/>
            </a:lvl5pPr>
            <a:lvl6pPr indent="-285750" lvl="5" marL="2743200" rtl="0">
              <a:spcBef>
                <a:spcPts val="0"/>
              </a:spcBef>
              <a:spcAft>
                <a:spcPts val="0"/>
              </a:spcAft>
              <a:buSzPts val="900"/>
              <a:buChar char="■"/>
              <a:defRPr sz="900"/>
            </a:lvl6pPr>
            <a:lvl7pPr indent="-285750" lvl="6" marL="3200400" rtl="0">
              <a:spcBef>
                <a:spcPts val="0"/>
              </a:spcBef>
              <a:spcAft>
                <a:spcPts val="0"/>
              </a:spcAft>
              <a:buSzPts val="900"/>
              <a:buChar char="●"/>
              <a:defRPr sz="900"/>
            </a:lvl7pPr>
            <a:lvl8pPr indent="-285750" lvl="7" marL="3657600" rtl="0">
              <a:spcBef>
                <a:spcPts val="0"/>
              </a:spcBef>
              <a:spcAft>
                <a:spcPts val="0"/>
              </a:spcAft>
              <a:buSzPts val="900"/>
              <a:buChar char="○"/>
              <a:defRPr sz="900"/>
            </a:lvl8pPr>
            <a:lvl9pPr indent="-285750" lvl="8" marL="4114800" rtl="0">
              <a:spcBef>
                <a:spcPts val="0"/>
              </a:spcBef>
              <a:spcAft>
                <a:spcPts val="0"/>
              </a:spcAft>
              <a:buSzPts val="900"/>
              <a:buChar char="■"/>
              <a:defRPr sz="900"/>
            </a:lvl9pPr>
          </a:lstStyle>
          <a:p/>
        </p:txBody>
      </p:sp>
      <p:sp>
        <p:nvSpPr>
          <p:cNvPr id="2053" name="Google Shape;2053;p131"/>
          <p:cNvSpPr txBox="1"/>
          <p:nvPr>
            <p:ph idx="16" type="body"/>
          </p:nvPr>
        </p:nvSpPr>
        <p:spPr>
          <a:xfrm>
            <a:off x="4571875" y="1929375"/>
            <a:ext cx="1298700" cy="642300"/>
          </a:xfrm>
          <a:prstGeom prst="rect">
            <a:avLst/>
          </a:prstGeom>
          <a:solidFill>
            <a:schemeClr val="lt2"/>
          </a:solidFill>
          <a:ln cap="flat" cmpd="sng" w="19050">
            <a:solidFill>
              <a:schemeClr val="lt1"/>
            </a:solidFill>
            <a:prstDash val="solid"/>
            <a:round/>
            <a:headEnd len="sm" w="sm" type="none"/>
            <a:tailEnd len="sm" w="sm" type="none"/>
          </a:ln>
        </p:spPr>
        <p:txBody>
          <a:bodyPr anchorCtr="0" anchor="t" bIns="91425" lIns="91425" spcFirstLastPara="1" rIns="91425" wrap="square" tIns="91425">
            <a:noAutofit/>
          </a:bodyPr>
          <a:lstStyle>
            <a:lvl1pPr indent="-285750" lvl="0" marL="457200" rtl="0">
              <a:spcBef>
                <a:spcPts val="0"/>
              </a:spcBef>
              <a:spcAft>
                <a:spcPts val="0"/>
              </a:spcAft>
              <a:buSzPts val="900"/>
              <a:buChar char="●"/>
              <a:defRPr sz="900"/>
            </a:lvl1pPr>
            <a:lvl2pPr indent="-285750" lvl="1" marL="914400" rtl="0">
              <a:spcBef>
                <a:spcPts val="0"/>
              </a:spcBef>
              <a:spcAft>
                <a:spcPts val="0"/>
              </a:spcAft>
              <a:buSzPts val="900"/>
              <a:buChar char="○"/>
              <a:defRPr sz="900"/>
            </a:lvl2pPr>
            <a:lvl3pPr indent="-285750" lvl="2" marL="1371600" rtl="0">
              <a:spcBef>
                <a:spcPts val="0"/>
              </a:spcBef>
              <a:spcAft>
                <a:spcPts val="0"/>
              </a:spcAft>
              <a:buSzPts val="900"/>
              <a:buChar char="■"/>
              <a:defRPr sz="900"/>
            </a:lvl3pPr>
            <a:lvl4pPr indent="-285750" lvl="3" marL="1828800" rtl="0">
              <a:spcBef>
                <a:spcPts val="0"/>
              </a:spcBef>
              <a:spcAft>
                <a:spcPts val="0"/>
              </a:spcAft>
              <a:buSzPts val="900"/>
              <a:buChar char="●"/>
              <a:defRPr sz="900"/>
            </a:lvl4pPr>
            <a:lvl5pPr indent="-285750" lvl="4" marL="2286000" rtl="0">
              <a:spcBef>
                <a:spcPts val="0"/>
              </a:spcBef>
              <a:spcAft>
                <a:spcPts val="0"/>
              </a:spcAft>
              <a:buSzPts val="900"/>
              <a:buChar char="○"/>
              <a:defRPr sz="900"/>
            </a:lvl5pPr>
            <a:lvl6pPr indent="-285750" lvl="5" marL="2743200" rtl="0">
              <a:spcBef>
                <a:spcPts val="0"/>
              </a:spcBef>
              <a:spcAft>
                <a:spcPts val="0"/>
              </a:spcAft>
              <a:buSzPts val="900"/>
              <a:buChar char="■"/>
              <a:defRPr sz="900"/>
            </a:lvl6pPr>
            <a:lvl7pPr indent="-285750" lvl="6" marL="3200400" rtl="0">
              <a:spcBef>
                <a:spcPts val="0"/>
              </a:spcBef>
              <a:spcAft>
                <a:spcPts val="0"/>
              </a:spcAft>
              <a:buSzPts val="900"/>
              <a:buChar char="●"/>
              <a:defRPr sz="900"/>
            </a:lvl7pPr>
            <a:lvl8pPr indent="-285750" lvl="7" marL="3657600" rtl="0">
              <a:spcBef>
                <a:spcPts val="0"/>
              </a:spcBef>
              <a:spcAft>
                <a:spcPts val="0"/>
              </a:spcAft>
              <a:buSzPts val="900"/>
              <a:buChar char="○"/>
              <a:defRPr sz="900"/>
            </a:lvl8pPr>
            <a:lvl9pPr indent="-285750" lvl="8" marL="4114800" rtl="0">
              <a:spcBef>
                <a:spcPts val="0"/>
              </a:spcBef>
              <a:spcAft>
                <a:spcPts val="0"/>
              </a:spcAft>
              <a:buSzPts val="900"/>
              <a:buChar char="■"/>
              <a:defRPr sz="900"/>
            </a:lvl9pPr>
          </a:lstStyle>
          <a:p/>
        </p:txBody>
      </p:sp>
      <p:sp>
        <p:nvSpPr>
          <p:cNvPr id="2054" name="Google Shape;2054;p131"/>
          <p:cNvSpPr txBox="1"/>
          <p:nvPr>
            <p:ph idx="17" type="body"/>
          </p:nvPr>
        </p:nvSpPr>
        <p:spPr>
          <a:xfrm>
            <a:off x="5870325" y="1929375"/>
            <a:ext cx="1298700" cy="642300"/>
          </a:xfrm>
          <a:prstGeom prst="rect">
            <a:avLst/>
          </a:prstGeom>
          <a:solidFill>
            <a:schemeClr val="lt2"/>
          </a:solidFill>
          <a:ln cap="flat" cmpd="sng" w="19050">
            <a:solidFill>
              <a:schemeClr val="lt1"/>
            </a:solidFill>
            <a:prstDash val="solid"/>
            <a:round/>
            <a:headEnd len="sm" w="sm" type="none"/>
            <a:tailEnd len="sm" w="sm" type="none"/>
          </a:ln>
        </p:spPr>
        <p:txBody>
          <a:bodyPr anchorCtr="0" anchor="t" bIns="91425" lIns="91425" spcFirstLastPara="1" rIns="91425" wrap="square" tIns="91425">
            <a:noAutofit/>
          </a:bodyPr>
          <a:lstStyle>
            <a:lvl1pPr indent="-285750" lvl="0" marL="457200" rtl="0">
              <a:spcBef>
                <a:spcPts val="0"/>
              </a:spcBef>
              <a:spcAft>
                <a:spcPts val="0"/>
              </a:spcAft>
              <a:buSzPts val="900"/>
              <a:buChar char="●"/>
              <a:defRPr sz="900"/>
            </a:lvl1pPr>
            <a:lvl2pPr indent="-285750" lvl="1" marL="914400" rtl="0">
              <a:spcBef>
                <a:spcPts val="0"/>
              </a:spcBef>
              <a:spcAft>
                <a:spcPts val="0"/>
              </a:spcAft>
              <a:buSzPts val="900"/>
              <a:buChar char="○"/>
              <a:defRPr sz="900"/>
            </a:lvl2pPr>
            <a:lvl3pPr indent="-285750" lvl="2" marL="1371600" rtl="0">
              <a:spcBef>
                <a:spcPts val="0"/>
              </a:spcBef>
              <a:spcAft>
                <a:spcPts val="0"/>
              </a:spcAft>
              <a:buSzPts val="900"/>
              <a:buChar char="■"/>
              <a:defRPr sz="900"/>
            </a:lvl3pPr>
            <a:lvl4pPr indent="-285750" lvl="3" marL="1828800" rtl="0">
              <a:spcBef>
                <a:spcPts val="0"/>
              </a:spcBef>
              <a:spcAft>
                <a:spcPts val="0"/>
              </a:spcAft>
              <a:buSzPts val="900"/>
              <a:buChar char="●"/>
              <a:defRPr sz="900"/>
            </a:lvl4pPr>
            <a:lvl5pPr indent="-285750" lvl="4" marL="2286000" rtl="0">
              <a:spcBef>
                <a:spcPts val="0"/>
              </a:spcBef>
              <a:spcAft>
                <a:spcPts val="0"/>
              </a:spcAft>
              <a:buSzPts val="900"/>
              <a:buChar char="○"/>
              <a:defRPr sz="900"/>
            </a:lvl5pPr>
            <a:lvl6pPr indent="-285750" lvl="5" marL="2743200" rtl="0">
              <a:spcBef>
                <a:spcPts val="0"/>
              </a:spcBef>
              <a:spcAft>
                <a:spcPts val="0"/>
              </a:spcAft>
              <a:buSzPts val="900"/>
              <a:buChar char="■"/>
              <a:defRPr sz="900"/>
            </a:lvl6pPr>
            <a:lvl7pPr indent="-285750" lvl="6" marL="3200400" rtl="0">
              <a:spcBef>
                <a:spcPts val="0"/>
              </a:spcBef>
              <a:spcAft>
                <a:spcPts val="0"/>
              </a:spcAft>
              <a:buSzPts val="900"/>
              <a:buChar char="●"/>
              <a:defRPr sz="900"/>
            </a:lvl7pPr>
            <a:lvl8pPr indent="-285750" lvl="7" marL="3657600" rtl="0">
              <a:spcBef>
                <a:spcPts val="0"/>
              </a:spcBef>
              <a:spcAft>
                <a:spcPts val="0"/>
              </a:spcAft>
              <a:buSzPts val="900"/>
              <a:buChar char="○"/>
              <a:defRPr sz="900"/>
            </a:lvl8pPr>
            <a:lvl9pPr indent="-285750" lvl="8" marL="4114800" rtl="0">
              <a:spcBef>
                <a:spcPts val="0"/>
              </a:spcBef>
              <a:spcAft>
                <a:spcPts val="0"/>
              </a:spcAft>
              <a:buSzPts val="900"/>
              <a:buChar char="■"/>
              <a:defRPr sz="900"/>
            </a:lvl9pPr>
          </a:lstStyle>
          <a:p/>
        </p:txBody>
      </p:sp>
      <p:sp>
        <p:nvSpPr>
          <p:cNvPr id="2055" name="Google Shape;2055;p131"/>
          <p:cNvSpPr txBox="1"/>
          <p:nvPr>
            <p:ph idx="18" type="body"/>
          </p:nvPr>
        </p:nvSpPr>
        <p:spPr>
          <a:xfrm>
            <a:off x="676500" y="2567250"/>
            <a:ext cx="2596800" cy="642300"/>
          </a:xfrm>
          <a:prstGeom prst="rect">
            <a:avLst/>
          </a:prstGeom>
          <a:solidFill>
            <a:srgbClr val="B7B9C3"/>
          </a:solidFill>
          <a:ln cap="flat" cmpd="sng" w="19050">
            <a:solidFill>
              <a:schemeClr val="lt1"/>
            </a:solidFill>
            <a:prstDash val="solid"/>
            <a:round/>
            <a:headEnd len="sm" w="sm" type="none"/>
            <a:tailEnd len="sm" w="sm" type="none"/>
          </a:ln>
        </p:spPr>
        <p:txBody>
          <a:bodyPr anchorCtr="0" anchor="t" bIns="91425" lIns="91425" spcFirstLastPara="1" rIns="91425" wrap="square" tIns="91425">
            <a:noAutofit/>
          </a:bodyPr>
          <a:lstStyle>
            <a:lvl1pPr indent="-285750" lvl="0" marL="457200" rtl="0">
              <a:spcBef>
                <a:spcPts val="0"/>
              </a:spcBef>
              <a:spcAft>
                <a:spcPts val="0"/>
              </a:spcAft>
              <a:buClr>
                <a:schemeClr val="lt1"/>
              </a:buClr>
              <a:buSzPts val="900"/>
              <a:buChar char="●"/>
              <a:defRPr b="1" sz="900">
                <a:solidFill>
                  <a:schemeClr val="lt1"/>
                </a:solidFill>
              </a:defRPr>
            </a:lvl1pPr>
            <a:lvl2pPr indent="-285750" lvl="1" marL="914400" rtl="0">
              <a:spcBef>
                <a:spcPts val="0"/>
              </a:spcBef>
              <a:spcAft>
                <a:spcPts val="0"/>
              </a:spcAft>
              <a:buClr>
                <a:schemeClr val="lt1"/>
              </a:buClr>
              <a:buSzPts val="900"/>
              <a:buChar char="○"/>
              <a:defRPr b="1" sz="900">
                <a:solidFill>
                  <a:schemeClr val="lt1"/>
                </a:solidFill>
              </a:defRPr>
            </a:lvl2pPr>
            <a:lvl3pPr indent="-285750" lvl="2" marL="1371600" rtl="0">
              <a:spcBef>
                <a:spcPts val="0"/>
              </a:spcBef>
              <a:spcAft>
                <a:spcPts val="0"/>
              </a:spcAft>
              <a:buClr>
                <a:schemeClr val="lt1"/>
              </a:buClr>
              <a:buSzPts val="900"/>
              <a:buChar char="■"/>
              <a:defRPr b="1" sz="900">
                <a:solidFill>
                  <a:schemeClr val="lt1"/>
                </a:solidFill>
              </a:defRPr>
            </a:lvl3pPr>
            <a:lvl4pPr indent="-285750" lvl="3" marL="1828800" rtl="0">
              <a:spcBef>
                <a:spcPts val="0"/>
              </a:spcBef>
              <a:spcAft>
                <a:spcPts val="0"/>
              </a:spcAft>
              <a:buClr>
                <a:schemeClr val="lt1"/>
              </a:buClr>
              <a:buSzPts val="900"/>
              <a:buChar char="●"/>
              <a:defRPr b="1" sz="900">
                <a:solidFill>
                  <a:schemeClr val="lt1"/>
                </a:solidFill>
              </a:defRPr>
            </a:lvl4pPr>
            <a:lvl5pPr indent="-285750" lvl="4" marL="2286000" rtl="0">
              <a:spcBef>
                <a:spcPts val="0"/>
              </a:spcBef>
              <a:spcAft>
                <a:spcPts val="0"/>
              </a:spcAft>
              <a:buClr>
                <a:schemeClr val="lt1"/>
              </a:buClr>
              <a:buSzPts val="900"/>
              <a:buChar char="○"/>
              <a:defRPr b="1" sz="900">
                <a:solidFill>
                  <a:schemeClr val="lt1"/>
                </a:solidFill>
              </a:defRPr>
            </a:lvl5pPr>
            <a:lvl6pPr indent="-285750" lvl="5" marL="2743200" rtl="0">
              <a:spcBef>
                <a:spcPts val="0"/>
              </a:spcBef>
              <a:spcAft>
                <a:spcPts val="0"/>
              </a:spcAft>
              <a:buClr>
                <a:schemeClr val="lt1"/>
              </a:buClr>
              <a:buSzPts val="900"/>
              <a:buChar char="■"/>
              <a:defRPr b="1" sz="900">
                <a:solidFill>
                  <a:schemeClr val="lt1"/>
                </a:solidFill>
              </a:defRPr>
            </a:lvl6pPr>
            <a:lvl7pPr indent="-285750" lvl="6" marL="3200400" rtl="0">
              <a:spcBef>
                <a:spcPts val="0"/>
              </a:spcBef>
              <a:spcAft>
                <a:spcPts val="0"/>
              </a:spcAft>
              <a:buClr>
                <a:schemeClr val="lt1"/>
              </a:buClr>
              <a:buSzPts val="900"/>
              <a:buChar char="●"/>
              <a:defRPr b="1" sz="900">
                <a:solidFill>
                  <a:schemeClr val="lt1"/>
                </a:solidFill>
              </a:defRPr>
            </a:lvl7pPr>
            <a:lvl8pPr indent="-285750" lvl="7" marL="3657600" rtl="0">
              <a:spcBef>
                <a:spcPts val="0"/>
              </a:spcBef>
              <a:spcAft>
                <a:spcPts val="0"/>
              </a:spcAft>
              <a:buClr>
                <a:schemeClr val="lt1"/>
              </a:buClr>
              <a:buSzPts val="900"/>
              <a:buChar char="○"/>
              <a:defRPr b="1" sz="900">
                <a:solidFill>
                  <a:schemeClr val="lt1"/>
                </a:solidFill>
              </a:defRPr>
            </a:lvl8pPr>
            <a:lvl9pPr indent="-285750" lvl="8" marL="4114800" rtl="0">
              <a:spcBef>
                <a:spcPts val="0"/>
              </a:spcBef>
              <a:spcAft>
                <a:spcPts val="0"/>
              </a:spcAft>
              <a:buClr>
                <a:schemeClr val="lt1"/>
              </a:buClr>
              <a:buSzPts val="900"/>
              <a:buChar char="■"/>
              <a:defRPr b="1" sz="900">
                <a:solidFill>
                  <a:schemeClr val="lt1"/>
                </a:solidFill>
              </a:defRPr>
            </a:lvl9pPr>
          </a:lstStyle>
          <a:p/>
        </p:txBody>
      </p:sp>
      <p:sp>
        <p:nvSpPr>
          <p:cNvPr id="2056" name="Google Shape;2056;p131"/>
          <p:cNvSpPr txBox="1"/>
          <p:nvPr>
            <p:ph idx="19" type="body"/>
          </p:nvPr>
        </p:nvSpPr>
        <p:spPr>
          <a:xfrm>
            <a:off x="3273550" y="2567250"/>
            <a:ext cx="1298700" cy="642300"/>
          </a:xfrm>
          <a:prstGeom prst="rect">
            <a:avLst/>
          </a:prstGeom>
          <a:solidFill>
            <a:schemeClr val="lt2"/>
          </a:solidFill>
          <a:ln cap="flat" cmpd="sng" w="19050">
            <a:solidFill>
              <a:schemeClr val="lt1"/>
            </a:solidFill>
            <a:prstDash val="solid"/>
            <a:round/>
            <a:headEnd len="sm" w="sm" type="none"/>
            <a:tailEnd len="sm" w="sm" type="none"/>
          </a:ln>
        </p:spPr>
        <p:txBody>
          <a:bodyPr anchorCtr="0" anchor="t" bIns="91425" lIns="91425" spcFirstLastPara="1" rIns="91425" wrap="square" tIns="91425">
            <a:noAutofit/>
          </a:bodyPr>
          <a:lstStyle>
            <a:lvl1pPr indent="-285750" lvl="0" marL="457200" rtl="0">
              <a:spcBef>
                <a:spcPts val="0"/>
              </a:spcBef>
              <a:spcAft>
                <a:spcPts val="0"/>
              </a:spcAft>
              <a:buSzPts val="900"/>
              <a:buChar char="●"/>
              <a:defRPr sz="900"/>
            </a:lvl1pPr>
            <a:lvl2pPr indent="-285750" lvl="1" marL="914400" rtl="0">
              <a:spcBef>
                <a:spcPts val="0"/>
              </a:spcBef>
              <a:spcAft>
                <a:spcPts val="0"/>
              </a:spcAft>
              <a:buSzPts val="900"/>
              <a:buChar char="○"/>
              <a:defRPr sz="900"/>
            </a:lvl2pPr>
            <a:lvl3pPr indent="-285750" lvl="2" marL="1371600" rtl="0">
              <a:spcBef>
                <a:spcPts val="0"/>
              </a:spcBef>
              <a:spcAft>
                <a:spcPts val="0"/>
              </a:spcAft>
              <a:buSzPts val="900"/>
              <a:buChar char="■"/>
              <a:defRPr sz="900"/>
            </a:lvl3pPr>
            <a:lvl4pPr indent="-285750" lvl="3" marL="1828800" rtl="0">
              <a:spcBef>
                <a:spcPts val="0"/>
              </a:spcBef>
              <a:spcAft>
                <a:spcPts val="0"/>
              </a:spcAft>
              <a:buSzPts val="900"/>
              <a:buChar char="●"/>
              <a:defRPr sz="900"/>
            </a:lvl4pPr>
            <a:lvl5pPr indent="-285750" lvl="4" marL="2286000" rtl="0">
              <a:spcBef>
                <a:spcPts val="0"/>
              </a:spcBef>
              <a:spcAft>
                <a:spcPts val="0"/>
              </a:spcAft>
              <a:buSzPts val="900"/>
              <a:buChar char="○"/>
              <a:defRPr sz="900"/>
            </a:lvl5pPr>
            <a:lvl6pPr indent="-285750" lvl="5" marL="2743200" rtl="0">
              <a:spcBef>
                <a:spcPts val="0"/>
              </a:spcBef>
              <a:spcAft>
                <a:spcPts val="0"/>
              </a:spcAft>
              <a:buSzPts val="900"/>
              <a:buChar char="■"/>
              <a:defRPr sz="900"/>
            </a:lvl6pPr>
            <a:lvl7pPr indent="-285750" lvl="6" marL="3200400" rtl="0">
              <a:spcBef>
                <a:spcPts val="0"/>
              </a:spcBef>
              <a:spcAft>
                <a:spcPts val="0"/>
              </a:spcAft>
              <a:buSzPts val="900"/>
              <a:buChar char="●"/>
              <a:defRPr sz="900"/>
            </a:lvl7pPr>
            <a:lvl8pPr indent="-285750" lvl="7" marL="3657600" rtl="0">
              <a:spcBef>
                <a:spcPts val="0"/>
              </a:spcBef>
              <a:spcAft>
                <a:spcPts val="0"/>
              </a:spcAft>
              <a:buSzPts val="900"/>
              <a:buChar char="○"/>
              <a:defRPr sz="900"/>
            </a:lvl8pPr>
            <a:lvl9pPr indent="-285750" lvl="8" marL="4114800" rtl="0">
              <a:spcBef>
                <a:spcPts val="0"/>
              </a:spcBef>
              <a:spcAft>
                <a:spcPts val="0"/>
              </a:spcAft>
              <a:buSzPts val="900"/>
              <a:buChar char="■"/>
              <a:defRPr sz="900"/>
            </a:lvl9pPr>
          </a:lstStyle>
          <a:p/>
        </p:txBody>
      </p:sp>
      <p:sp>
        <p:nvSpPr>
          <p:cNvPr id="2057" name="Google Shape;2057;p131"/>
          <p:cNvSpPr txBox="1"/>
          <p:nvPr>
            <p:ph idx="20" type="body"/>
          </p:nvPr>
        </p:nvSpPr>
        <p:spPr>
          <a:xfrm>
            <a:off x="4571875" y="2567250"/>
            <a:ext cx="1298700" cy="642300"/>
          </a:xfrm>
          <a:prstGeom prst="rect">
            <a:avLst/>
          </a:prstGeom>
          <a:solidFill>
            <a:schemeClr val="lt2"/>
          </a:solidFill>
          <a:ln cap="flat" cmpd="sng" w="19050">
            <a:solidFill>
              <a:schemeClr val="lt1"/>
            </a:solidFill>
            <a:prstDash val="solid"/>
            <a:round/>
            <a:headEnd len="sm" w="sm" type="none"/>
            <a:tailEnd len="sm" w="sm" type="none"/>
          </a:ln>
        </p:spPr>
        <p:txBody>
          <a:bodyPr anchorCtr="0" anchor="t" bIns="91425" lIns="91425" spcFirstLastPara="1" rIns="91425" wrap="square" tIns="91425">
            <a:noAutofit/>
          </a:bodyPr>
          <a:lstStyle>
            <a:lvl1pPr indent="-285750" lvl="0" marL="457200" rtl="0">
              <a:spcBef>
                <a:spcPts val="0"/>
              </a:spcBef>
              <a:spcAft>
                <a:spcPts val="0"/>
              </a:spcAft>
              <a:buSzPts val="900"/>
              <a:buChar char="●"/>
              <a:defRPr sz="900"/>
            </a:lvl1pPr>
            <a:lvl2pPr indent="-285750" lvl="1" marL="914400" rtl="0">
              <a:spcBef>
                <a:spcPts val="0"/>
              </a:spcBef>
              <a:spcAft>
                <a:spcPts val="0"/>
              </a:spcAft>
              <a:buSzPts val="900"/>
              <a:buChar char="○"/>
              <a:defRPr sz="900"/>
            </a:lvl2pPr>
            <a:lvl3pPr indent="-285750" lvl="2" marL="1371600" rtl="0">
              <a:spcBef>
                <a:spcPts val="0"/>
              </a:spcBef>
              <a:spcAft>
                <a:spcPts val="0"/>
              </a:spcAft>
              <a:buSzPts val="900"/>
              <a:buChar char="■"/>
              <a:defRPr sz="900"/>
            </a:lvl3pPr>
            <a:lvl4pPr indent="-285750" lvl="3" marL="1828800" rtl="0">
              <a:spcBef>
                <a:spcPts val="0"/>
              </a:spcBef>
              <a:spcAft>
                <a:spcPts val="0"/>
              </a:spcAft>
              <a:buSzPts val="900"/>
              <a:buChar char="●"/>
              <a:defRPr sz="900"/>
            </a:lvl4pPr>
            <a:lvl5pPr indent="-285750" lvl="4" marL="2286000" rtl="0">
              <a:spcBef>
                <a:spcPts val="0"/>
              </a:spcBef>
              <a:spcAft>
                <a:spcPts val="0"/>
              </a:spcAft>
              <a:buSzPts val="900"/>
              <a:buChar char="○"/>
              <a:defRPr sz="900"/>
            </a:lvl5pPr>
            <a:lvl6pPr indent="-285750" lvl="5" marL="2743200" rtl="0">
              <a:spcBef>
                <a:spcPts val="0"/>
              </a:spcBef>
              <a:spcAft>
                <a:spcPts val="0"/>
              </a:spcAft>
              <a:buSzPts val="900"/>
              <a:buChar char="■"/>
              <a:defRPr sz="900"/>
            </a:lvl6pPr>
            <a:lvl7pPr indent="-285750" lvl="6" marL="3200400" rtl="0">
              <a:spcBef>
                <a:spcPts val="0"/>
              </a:spcBef>
              <a:spcAft>
                <a:spcPts val="0"/>
              </a:spcAft>
              <a:buSzPts val="900"/>
              <a:buChar char="●"/>
              <a:defRPr sz="900"/>
            </a:lvl7pPr>
            <a:lvl8pPr indent="-285750" lvl="7" marL="3657600" rtl="0">
              <a:spcBef>
                <a:spcPts val="0"/>
              </a:spcBef>
              <a:spcAft>
                <a:spcPts val="0"/>
              </a:spcAft>
              <a:buSzPts val="900"/>
              <a:buChar char="○"/>
              <a:defRPr sz="900"/>
            </a:lvl8pPr>
            <a:lvl9pPr indent="-285750" lvl="8" marL="4114800" rtl="0">
              <a:spcBef>
                <a:spcPts val="0"/>
              </a:spcBef>
              <a:spcAft>
                <a:spcPts val="0"/>
              </a:spcAft>
              <a:buSzPts val="900"/>
              <a:buChar char="■"/>
              <a:defRPr sz="900"/>
            </a:lvl9pPr>
          </a:lstStyle>
          <a:p/>
        </p:txBody>
      </p:sp>
      <p:sp>
        <p:nvSpPr>
          <p:cNvPr id="2058" name="Google Shape;2058;p131"/>
          <p:cNvSpPr txBox="1"/>
          <p:nvPr>
            <p:ph idx="21" type="body"/>
          </p:nvPr>
        </p:nvSpPr>
        <p:spPr>
          <a:xfrm>
            <a:off x="5870325" y="2567250"/>
            <a:ext cx="1298700" cy="642300"/>
          </a:xfrm>
          <a:prstGeom prst="rect">
            <a:avLst/>
          </a:prstGeom>
          <a:solidFill>
            <a:schemeClr val="lt2"/>
          </a:solidFill>
          <a:ln cap="flat" cmpd="sng" w="19050">
            <a:solidFill>
              <a:schemeClr val="lt1"/>
            </a:solidFill>
            <a:prstDash val="solid"/>
            <a:round/>
            <a:headEnd len="sm" w="sm" type="none"/>
            <a:tailEnd len="sm" w="sm" type="none"/>
          </a:ln>
        </p:spPr>
        <p:txBody>
          <a:bodyPr anchorCtr="0" anchor="t" bIns="91425" lIns="91425" spcFirstLastPara="1" rIns="91425" wrap="square" tIns="91425">
            <a:noAutofit/>
          </a:bodyPr>
          <a:lstStyle>
            <a:lvl1pPr indent="-285750" lvl="0" marL="457200" rtl="0">
              <a:spcBef>
                <a:spcPts val="0"/>
              </a:spcBef>
              <a:spcAft>
                <a:spcPts val="0"/>
              </a:spcAft>
              <a:buSzPts val="900"/>
              <a:buChar char="●"/>
              <a:defRPr sz="900"/>
            </a:lvl1pPr>
            <a:lvl2pPr indent="-285750" lvl="1" marL="914400" rtl="0">
              <a:spcBef>
                <a:spcPts val="0"/>
              </a:spcBef>
              <a:spcAft>
                <a:spcPts val="0"/>
              </a:spcAft>
              <a:buSzPts val="900"/>
              <a:buChar char="○"/>
              <a:defRPr sz="900"/>
            </a:lvl2pPr>
            <a:lvl3pPr indent="-285750" lvl="2" marL="1371600" rtl="0">
              <a:spcBef>
                <a:spcPts val="0"/>
              </a:spcBef>
              <a:spcAft>
                <a:spcPts val="0"/>
              </a:spcAft>
              <a:buSzPts val="900"/>
              <a:buChar char="■"/>
              <a:defRPr sz="900"/>
            </a:lvl3pPr>
            <a:lvl4pPr indent="-285750" lvl="3" marL="1828800" rtl="0">
              <a:spcBef>
                <a:spcPts val="0"/>
              </a:spcBef>
              <a:spcAft>
                <a:spcPts val="0"/>
              </a:spcAft>
              <a:buSzPts val="900"/>
              <a:buChar char="●"/>
              <a:defRPr sz="900"/>
            </a:lvl4pPr>
            <a:lvl5pPr indent="-285750" lvl="4" marL="2286000" rtl="0">
              <a:spcBef>
                <a:spcPts val="0"/>
              </a:spcBef>
              <a:spcAft>
                <a:spcPts val="0"/>
              </a:spcAft>
              <a:buSzPts val="900"/>
              <a:buChar char="○"/>
              <a:defRPr sz="900"/>
            </a:lvl5pPr>
            <a:lvl6pPr indent="-285750" lvl="5" marL="2743200" rtl="0">
              <a:spcBef>
                <a:spcPts val="0"/>
              </a:spcBef>
              <a:spcAft>
                <a:spcPts val="0"/>
              </a:spcAft>
              <a:buSzPts val="900"/>
              <a:buChar char="■"/>
              <a:defRPr sz="900"/>
            </a:lvl6pPr>
            <a:lvl7pPr indent="-285750" lvl="6" marL="3200400" rtl="0">
              <a:spcBef>
                <a:spcPts val="0"/>
              </a:spcBef>
              <a:spcAft>
                <a:spcPts val="0"/>
              </a:spcAft>
              <a:buSzPts val="900"/>
              <a:buChar char="●"/>
              <a:defRPr sz="900"/>
            </a:lvl7pPr>
            <a:lvl8pPr indent="-285750" lvl="7" marL="3657600" rtl="0">
              <a:spcBef>
                <a:spcPts val="0"/>
              </a:spcBef>
              <a:spcAft>
                <a:spcPts val="0"/>
              </a:spcAft>
              <a:buSzPts val="900"/>
              <a:buChar char="○"/>
              <a:defRPr sz="900"/>
            </a:lvl8pPr>
            <a:lvl9pPr indent="-285750" lvl="8" marL="4114800" rtl="0">
              <a:spcBef>
                <a:spcPts val="0"/>
              </a:spcBef>
              <a:spcAft>
                <a:spcPts val="0"/>
              </a:spcAft>
              <a:buSzPts val="900"/>
              <a:buChar char="■"/>
              <a:defRPr sz="900"/>
            </a:lvl9pPr>
          </a:lstStyle>
          <a:p/>
        </p:txBody>
      </p:sp>
      <p:sp>
        <p:nvSpPr>
          <p:cNvPr id="2059" name="Google Shape;2059;p131"/>
          <p:cNvSpPr txBox="1"/>
          <p:nvPr>
            <p:ph idx="22" type="body"/>
          </p:nvPr>
        </p:nvSpPr>
        <p:spPr>
          <a:xfrm>
            <a:off x="676500" y="3209939"/>
            <a:ext cx="2596800" cy="642300"/>
          </a:xfrm>
          <a:prstGeom prst="rect">
            <a:avLst/>
          </a:prstGeom>
          <a:solidFill>
            <a:srgbClr val="B7B9C3"/>
          </a:solidFill>
          <a:ln cap="flat" cmpd="sng" w="19050">
            <a:solidFill>
              <a:schemeClr val="lt1"/>
            </a:solidFill>
            <a:prstDash val="solid"/>
            <a:round/>
            <a:headEnd len="sm" w="sm" type="none"/>
            <a:tailEnd len="sm" w="sm" type="none"/>
          </a:ln>
        </p:spPr>
        <p:txBody>
          <a:bodyPr anchorCtr="0" anchor="t" bIns="91425" lIns="91425" spcFirstLastPara="1" rIns="91425" wrap="square" tIns="91425">
            <a:noAutofit/>
          </a:bodyPr>
          <a:lstStyle>
            <a:lvl1pPr indent="-285750" lvl="0" marL="457200" rtl="0">
              <a:spcBef>
                <a:spcPts val="0"/>
              </a:spcBef>
              <a:spcAft>
                <a:spcPts val="0"/>
              </a:spcAft>
              <a:buClr>
                <a:schemeClr val="lt1"/>
              </a:buClr>
              <a:buSzPts val="900"/>
              <a:buChar char="●"/>
              <a:defRPr b="1" sz="900">
                <a:solidFill>
                  <a:schemeClr val="lt1"/>
                </a:solidFill>
              </a:defRPr>
            </a:lvl1pPr>
            <a:lvl2pPr indent="-285750" lvl="1" marL="914400" rtl="0">
              <a:spcBef>
                <a:spcPts val="0"/>
              </a:spcBef>
              <a:spcAft>
                <a:spcPts val="0"/>
              </a:spcAft>
              <a:buClr>
                <a:schemeClr val="lt1"/>
              </a:buClr>
              <a:buSzPts val="900"/>
              <a:buChar char="○"/>
              <a:defRPr b="1" sz="900">
                <a:solidFill>
                  <a:schemeClr val="lt1"/>
                </a:solidFill>
              </a:defRPr>
            </a:lvl2pPr>
            <a:lvl3pPr indent="-285750" lvl="2" marL="1371600" rtl="0">
              <a:spcBef>
                <a:spcPts val="0"/>
              </a:spcBef>
              <a:spcAft>
                <a:spcPts val="0"/>
              </a:spcAft>
              <a:buClr>
                <a:schemeClr val="lt1"/>
              </a:buClr>
              <a:buSzPts val="900"/>
              <a:buChar char="■"/>
              <a:defRPr b="1" sz="900">
                <a:solidFill>
                  <a:schemeClr val="lt1"/>
                </a:solidFill>
              </a:defRPr>
            </a:lvl3pPr>
            <a:lvl4pPr indent="-285750" lvl="3" marL="1828800" rtl="0">
              <a:spcBef>
                <a:spcPts val="0"/>
              </a:spcBef>
              <a:spcAft>
                <a:spcPts val="0"/>
              </a:spcAft>
              <a:buClr>
                <a:schemeClr val="lt1"/>
              </a:buClr>
              <a:buSzPts val="900"/>
              <a:buChar char="●"/>
              <a:defRPr b="1" sz="900">
                <a:solidFill>
                  <a:schemeClr val="lt1"/>
                </a:solidFill>
              </a:defRPr>
            </a:lvl4pPr>
            <a:lvl5pPr indent="-285750" lvl="4" marL="2286000" rtl="0">
              <a:spcBef>
                <a:spcPts val="0"/>
              </a:spcBef>
              <a:spcAft>
                <a:spcPts val="0"/>
              </a:spcAft>
              <a:buClr>
                <a:schemeClr val="lt1"/>
              </a:buClr>
              <a:buSzPts val="900"/>
              <a:buChar char="○"/>
              <a:defRPr b="1" sz="900">
                <a:solidFill>
                  <a:schemeClr val="lt1"/>
                </a:solidFill>
              </a:defRPr>
            </a:lvl5pPr>
            <a:lvl6pPr indent="-285750" lvl="5" marL="2743200" rtl="0">
              <a:spcBef>
                <a:spcPts val="0"/>
              </a:spcBef>
              <a:spcAft>
                <a:spcPts val="0"/>
              </a:spcAft>
              <a:buClr>
                <a:schemeClr val="lt1"/>
              </a:buClr>
              <a:buSzPts val="900"/>
              <a:buChar char="■"/>
              <a:defRPr b="1" sz="900">
                <a:solidFill>
                  <a:schemeClr val="lt1"/>
                </a:solidFill>
              </a:defRPr>
            </a:lvl6pPr>
            <a:lvl7pPr indent="-285750" lvl="6" marL="3200400" rtl="0">
              <a:spcBef>
                <a:spcPts val="0"/>
              </a:spcBef>
              <a:spcAft>
                <a:spcPts val="0"/>
              </a:spcAft>
              <a:buClr>
                <a:schemeClr val="lt1"/>
              </a:buClr>
              <a:buSzPts val="900"/>
              <a:buChar char="●"/>
              <a:defRPr b="1" sz="900">
                <a:solidFill>
                  <a:schemeClr val="lt1"/>
                </a:solidFill>
              </a:defRPr>
            </a:lvl7pPr>
            <a:lvl8pPr indent="-285750" lvl="7" marL="3657600" rtl="0">
              <a:spcBef>
                <a:spcPts val="0"/>
              </a:spcBef>
              <a:spcAft>
                <a:spcPts val="0"/>
              </a:spcAft>
              <a:buClr>
                <a:schemeClr val="lt1"/>
              </a:buClr>
              <a:buSzPts val="900"/>
              <a:buChar char="○"/>
              <a:defRPr b="1" sz="900">
                <a:solidFill>
                  <a:schemeClr val="lt1"/>
                </a:solidFill>
              </a:defRPr>
            </a:lvl8pPr>
            <a:lvl9pPr indent="-285750" lvl="8" marL="4114800" rtl="0">
              <a:spcBef>
                <a:spcPts val="0"/>
              </a:spcBef>
              <a:spcAft>
                <a:spcPts val="0"/>
              </a:spcAft>
              <a:buClr>
                <a:schemeClr val="lt1"/>
              </a:buClr>
              <a:buSzPts val="900"/>
              <a:buChar char="■"/>
              <a:defRPr b="1" sz="900">
                <a:solidFill>
                  <a:schemeClr val="lt1"/>
                </a:solidFill>
              </a:defRPr>
            </a:lvl9pPr>
          </a:lstStyle>
          <a:p/>
        </p:txBody>
      </p:sp>
      <p:sp>
        <p:nvSpPr>
          <p:cNvPr id="2060" name="Google Shape;2060;p131"/>
          <p:cNvSpPr txBox="1"/>
          <p:nvPr>
            <p:ph idx="23" type="body"/>
          </p:nvPr>
        </p:nvSpPr>
        <p:spPr>
          <a:xfrm>
            <a:off x="3273550" y="3209939"/>
            <a:ext cx="1298700" cy="642300"/>
          </a:xfrm>
          <a:prstGeom prst="rect">
            <a:avLst/>
          </a:prstGeom>
          <a:solidFill>
            <a:schemeClr val="lt2"/>
          </a:solidFill>
          <a:ln cap="flat" cmpd="sng" w="19050">
            <a:solidFill>
              <a:schemeClr val="lt1"/>
            </a:solidFill>
            <a:prstDash val="solid"/>
            <a:round/>
            <a:headEnd len="sm" w="sm" type="none"/>
            <a:tailEnd len="sm" w="sm" type="none"/>
          </a:ln>
        </p:spPr>
        <p:txBody>
          <a:bodyPr anchorCtr="0" anchor="t" bIns="91425" lIns="91425" spcFirstLastPara="1" rIns="91425" wrap="square" tIns="91425">
            <a:noAutofit/>
          </a:bodyPr>
          <a:lstStyle>
            <a:lvl1pPr indent="-285750" lvl="0" marL="457200" rtl="0">
              <a:spcBef>
                <a:spcPts val="0"/>
              </a:spcBef>
              <a:spcAft>
                <a:spcPts val="0"/>
              </a:spcAft>
              <a:buSzPts val="900"/>
              <a:buChar char="●"/>
              <a:defRPr sz="900"/>
            </a:lvl1pPr>
            <a:lvl2pPr indent="-285750" lvl="1" marL="914400" rtl="0">
              <a:spcBef>
                <a:spcPts val="0"/>
              </a:spcBef>
              <a:spcAft>
                <a:spcPts val="0"/>
              </a:spcAft>
              <a:buSzPts val="900"/>
              <a:buChar char="○"/>
              <a:defRPr sz="900"/>
            </a:lvl2pPr>
            <a:lvl3pPr indent="-285750" lvl="2" marL="1371600" rtl="0">
              <a:spcBef>
                <a:spcPts val="0"/>
              </a:spcBef>
              <a:spcAft>
                <a:spcPts val="0"/>
              </a:spcAft>
              <a:buSzPts val="900"/>
              <a:buChar char="■"/>
              <a:defRPr sz="900"/>
            </a:lvl3pPr>
            <a:lvl4pPr indent="-285750" lvl="3" marL="1828800" rtl="0">
              <a:spcBef>
                <a:spcPts val="0"/>
              </a:spcBef>
              <a:spcAft>
                <a:spcPts val="0"/>
              </a:spcAft>
              <a:buSzPts val="900"/>
              <a:buChar char="●"/>
              <a:defRPr sz="900"/>
            </a:lvl4pPr>
            <a:lvl5pPr indent="-285750" lvl="4" marL="2286000" rtl="0">
              <a:spcBef>
                <a:spcPts val="0"/>
              </a:spcBef>
              <a:spcAft>
                <a:spcPts val="0"/>
              </a:spcAft>
              <a:buSzPts val="900"/>
              <a:buChar char="○"/>
              <a:defRPr sz="900"/>
            </a:lvl5pPr>
            <a:lvl6pPr indent="-285750" lvl="5" marL="2743200" rtl="0">
              <a:spcBef>
                <a:spcPts val="0"/>
              </a:spcBef>
              <a:spcAft>
                <a:spcPts val="0"/>
              </a:spcAft>
              <a:buSzPts val="900"/>
              <a:buChar char="■"/>
              <a:defRPr sz="900"/>
            </a:lvl6pPr>
            <a:lvl7pPr indent="-285750" lvl="6" marL="3200400" rtl="0">
              <a:spcBef>
                <a:spcPts val="0"/>
              </a:spcBef>
              <a:spcAft>
                <a:spcPts val="0"/>
              </a:spcAft>
              <a:buSzPts val="900"/>
              <a:buChar char="●"/>
              <a:defRPr sz="900"/>
            </a:lvl7pPr>
            <a:lvl8pPr indent="-285750" lvl="7" marL="3657600" rtl="0">
              <a:spcBef>
                <a:spcPts val="0"/>
              </a:spcBef>
              <a:spcAft>
                <a:spcPts val="0"/>
              </a:spcAft>
              <a:buSzPts val="900"/>
              <a:buChar char="○"/>
              <a:defRPr sz="900"/>
            </a:lvl8pPr>
            <a:lvl9pPr indent="-285750" lvl="8" marL="4114800" rtl="0">
              <a:spcBef>
                <a:spcPts val="0"/>
              </a:spcBef>
              <a:spcAft>
                <a:spcPts val="0"/>
              </a:spcAft>
              <a:buSzPts val="900"/>
              <a:buChar char="■"/>
              <a:defRPr sz="900"/>
            </a:lvl9pPr>
          </a:lstStyle>
          <a:p/>
        </p:txBody>
      </p:sp>
      <p:sp>
        <p:nvSpPr>
          <p:cNvPr id="2061" name="Google Shape;2061;p131"/>
          <p:cNvSpPr txBox="1"/>
          <p:nvPr>
            <p:ph idx="24" type="body"/>
          </p:nvPr>
        </p:nvSpPr>
        <p:spPr>
          <a:xfrm>
            <a:off x="4571875" y="3209939"/>
            <a:ext cx="1298700" cy="642300"/>
          </a:xfrm>
          <a:prstGeom prst="rect">
            <a:avLst/>
          </a:prstGeom>
          <a:solidFill>
            <a:schemeClr val="lt2"/>
          </a:solidFill>
          <a:ln cap="flat" cmpd="sng" w="19050">
            <a:solidFill>
              <a:schemeClr val="lt1"/>
            </a:solidFill>
            <a:prstDash val="solid"/>
            <a:round/>
            <a:headEnd len="sm" w="sm" type="none"/>
            <a:tailEnd len="sm" w="sm" type="none"/>
          </a:ln>
        </p:spPr>
        <p:txBody>
          <a:bodyPr anchorCtr="0" anchor="t" bIns="91425" lIns="91425" spcFirstLastPara="1" rIns="91425" wrap="square" tIns="91425">
            <a:noAutofit/>
          </a:bodyPr>
          <a:lstStyle>
            <a:lvl1pPr indent="-285750" lvl="0" marL="457200" rtl="0">
              <a:spcBef>
                <a:spcPts val="0"/>
              </a:spcBef>
              <a:spcAft>
                <a:spcPts val="0"/>
              </a:spcAft>
              <a:buSzPts val="900"/>
              <a:buChar char="●"/>
              <a:defRPr sz="900"/>
            </a:lvl1pPr>
            <a:lvl2pPr indent="-285750" lvl="1" marL="914400" rtl="0">
              <a:spcBef>
                <a:spcPts val="0"/>
              </a:spcBef>
              <a:spcAft>
                <a:spcPts val="0"/>
              </a:spcAft>
              <a:buSzPts val="900"/>
              <a:buChar char="○"/>
              <a:defRPr sz="900"/>
            </a:lvl2pPr>
            <a:lvl3pPr indent="-285750" lvl="2" marL="1371600" rtl="0">
              <a:spcBef>
                <a:spcPts val="0"/>
              </a:spcBef>
              <a:spcAft>
                <a:spcPts val="0"/>
              </a:spcAft>
              <a:buSzPts val="900"/>
              <a:buChar char="■"/>
              <a:defRPr sz="900"/>
            </a:lvl3pPr>
            <a:lvl4pPr indent="-285750" lvl="3" marL="1828800" rtl="0">
              <a:spcBef>
                <a:spcPts val="0"/>
              </a:spcBef>
              <a:spcAft>
                <a:spcPts val="0"/>
              </a:spcAft>
              <a:buSzPts val="900"/>
              <a:buChar char="●"/>
              <a:defRPr sz="900"/>
            </a:lvl4pPr>
            <a:lvl5pPr indent="-285750" lvl="4" marL="2286000" rtl="0">
              <a:spcBef>
                <a:spcPts val="0"/>
              </a:spcBef>
              <a:spcAft>
                <a:spcPts val="0"/>
              </a:spcAft>
              <a:buSzPts val="900"/>
              <a:buChar char="○"/>
              <a:defRPr sz="900"/>
            </a:lvl5pPr>
            <a:lvl6pPr indent="-285750" lvl="5" marL="2743200" rtl="0">
              <a:spcBef>
                <a:spcPts val="0"/>
              </a:spcBef>
              <a:spcAft>
                <a:spcPts val="0"/>
              </a:spcAft>
              <a:buSzPts val="900"/>
              <a:buChar char="■"/>
              <a:defRPr sz="900"/>
            </a:lvl6pPr>
            <a:lvl7pPr indent="-285750" lvl="6" marL="3200400" rtl="0">
              <a:spcBef>
                <a:spcPts val="0"/>
              </a:spcBef>
              <a:spcAft>
                <a:spcPts val="0"/>
              </a:spcAft>
              <a:buSzPts val="900"/>
              <a:buChar char="●"/>
              <a:defRPr sz="900"/>
            </a:lvl7pPr>
            <a:lvl8pPr indent="-285750" lvl="7" marL="3657600" rtl="0">
              <a:spcBef>
                <a:spcPts val="0"/>
              </a:spcBef>
              <a:spcAft>
                <a:spcPts val="0"/>
              </a:spcAft>
              <a:buSzPts val="900"/>
              <a:buChar char="○"/>
              <a:defRPr sz="900"/>
            </a:lvl8pPr>
            <a:lvl9pPr indent="-285750" lvl="8" marL="4114800" rtl="0">
              <a:spcBef>
                <a:spcPts val="0"/>
              </a:spcBef>
              <a:spcAft>
                <a:spcPts val="0"/>
              </a:spcAft>
              <a:buSzPts val="900"/>
              <a:buChar char="■"/>
              <a:defRPr sz="900"/>
            </a:lvl9pPr>
          </a:lstStyle>
          <a:p/>
        </p:txBody>
      </p:sp>
      <p:sp>
        <p:nvSpPr>
          <p:cNvPr id="2062" name="Google Shape;2062;p131"/>
          <p:cNvSpPr txBox="1"/>
          <p:nvPr>
            <p:ph idx="25" type="body"/>
          </p:nvPr>
        </p:nvSpPr>
        <p:spPr>
          <a:xfrm>
            <a:off x="5870325" y="3209939"/>
            <a:ext cx="1298700" cy="642300"/>
          </a:xfrm>
          <a:prstGeom prst="rect">
            <a:avLst/>
          </a:prstGeom>
          <a:solidFill>
            <a:schemeClr val="lt2"/>
          </a:solidFill>
          <a:ln cap="flat" cmpd="sng" w="19050">
            <a:solidFill>
              <a:schemeClr val="lt1"/>
            </a:solidFill>
            <a:prstDash val="solid"/>
            <a:round/>
            <a:headEnd len="sm" w="sm" type="none"/>
            <a:tailEnd len="sm" w="sm" type="none"/>
          </a:ln>
        </p:spPr>
        <p:txBody>
          <a:bodyPr anchorCtr="0" anchor="t" bIns="91425" lIns="91425" spcFirstLastPara="1" rIns="91425" wrap="square" tIns="91425">
            <a:noAutofit/>
          </a:bodyPr>
          <a:lstStyle>
            <a:lvl1pPr indent="-285750" lvl="0" marL="457200" rtl="0">
              <a:spcBef>
                <a:spcPts val="0"/>
              </a:spcBef>
              <a:spcAft>
                <a:spcPts val="0"/>
              </a:spcAft>
              <a:buSzPts val="900"/>
              <a:buChar char="●"/>
              <a:defRPr sz="900"/>
            </a:lvl1pPr>
            <a:lvl2pPr indent="-285750" lvl="1" marL="914400" rtl="0">
              <a:spcBef>
                <a:spcPts val="0"/>
              </a:spcBef>
              <a:spcAft>
                <a:spcPts val="0"/>
              </a:spcAft>
              <a:buSzPts val="900"/>
              <a:buChar char="○"/>
              <a:defRPr sz="900"/>
            </a:lvl2pPr>
            <a:lvl3pPr indent="-285750" lvl="2" marL="1371600" rtl="0">
              <a:spcBef>
                <a:spcPts val="0"/>
              </a:spcBef>
              <a:spcAft>
                <a:spcPts val="0"/>
              </a:spcAft>
              <a:buSzPts val="900"/>
              <a:buChar char="■"/>
              <a:defRPr sz="900"/>
            </a:lvl3pPr>
            <a:lvl4pPr indent="-285750" lvl="3" marL="1828800" rtl="0">
              <a:spcBef>
                <a:spcPts val="0"/>
              </a:spcBef>
              <a:spcAft>
                <a:spcPts val="0"/>
              </a:spcAft>
              <a:buSzPts val="900"/>
              <a:buChar char="●"/>
              <a:defRPr sz="900"/>
            </a:lvl4pPr>
            <a:lvl5pPr indent="-285750" lvl="4" marL="2286000" rtl="0">
              <a:spcBef>
                <a:spcPts val="0"/>
              </a:spcBef>
              <a:spcAft>
                <a:spcPts val="0"/>
              </a:spcAft>
              <a:buSzPts val="900"/>
              <a:buChar char="○"/>
              <a:defRPr sz="900"/>
            </a:lvl5pPr>
            <a:lvl6pPr indent="-285750" lvl="5" marL="2743200" rtl="0">
              <a:spcBef>
                <a:spcPts val="0"/>
              </a:spcBef>
              <a:spcAft>
                <a:spcPts val="0"/>
              </a:spcAft>
              <a:buSzPts val="900"/>
              <a:buChar char="■"/>
              <a:defRPr sz="900"/>
            </a:lvl6pPr>
            <a:lvl7pPr indent="-285750" lvl="6" marL="3200400" rtl="0">
              <a:spcBef>
                <a:spcPts val="0"/>
              </a:spcBef>
              <a:spcAft>
                <a:spcPts val="0"/>
              </a:spcAft>
              <a:buSzPts val="900"/>
              <a:buChar char="●"/>
              <a:defRPr sz="900"/>
            </a:lvl7pPr>
            <a:lvl8pPr indent="-285750" lvl="7" marL="3657600" rtl="0">
              <a:spcBef>
                <a:spcPts val="0"/>
              </a:spcBef>
              <a:spcAft>
                <a:spcPts val="0"/>
              </a:spcAft>
              <a:buSzPts val="900"/>
              <a:buChar char="○"/>
              <a:defRPr sz="900"/>
            </a:lvl8pPr>
            <a:lvl9pPr indent="-285750" lvl="8" marL="4114800" rtl="0">
              <a:spcBef>
                <a:spcPts val="0"/>
              </a:spcBef>
              <a:spcAft>
                <a:spcPts val="0"/>
              </a:spcAft>
              <a:buSzPts val="900"/>
              <a:buChar char="■"/>
              <a:defRPr sz="900"/>
            </a:lvl9pPr>
          </a:lstStyle>
          <a:p/>
        </p:txBody>
      </p:sp>
      <p:sp>
        <p:nvSpPr>
          <p:cNvPr id="2063" name="Google Shape;2063;p131"/>
          <p:cNvSpPr txBox="1"/>
          <p:nvPr>
            <p:ph idx="26" type="body"/>
          </p:nvPr>
        </p:nvSpPr>
        <p:spPr>
          <a:xfrm>
            <a:off x="676500" y="3845189"/>
            <a:ext cx="2596800" cy="642300"/>
          </a:xfrm>
          <a:prstGeom prst="rect">
            <a:avLst/>
          </a:prstGeom>
          <a:solidFill>
            <a:srgbClr val="B7B9C3"/>
          </a:solidFill>
          <a:ln cap="flat" cmpd="sng" w="19050">
            <a:solidFill>
              <a:schemeClr val="lt1"/>
            </a:solidFill>
            <a:prstDash val="solid"/>
            <a:round/>
            <a:headEnd len="sm" w="sm" type="none"/>
            <a:tailEnd len="sm" w="sm" type="none"/>
          </a:ln>
        </p:spPr>
        <p:txBody>
          <a:bodyPr anchorCtr="0" anchor="t" bIns="91425" lIns="91425" spcFirstLastPara="1" rIns="91425" wrap="square" tIns="91425">
            <a:noAutofit/>
          </a:bodyPr>
          <a:lstStyle>
            <a:lvl1pPr indent="-285750" lvl="0" marL="457200" rtl="0">
              <a:spcBef>
                <a:spcPts val="0"/>
              </a:spcBef>
              <a:spcAft>
                <a:spcPts val="0"/>
              </a:spcAft>
              <a:buClr>
                <a:schemeClr val="lt1"/>
              </a:buClr>
              <a:buSzPts val="900"/>
              <a:buChar char="●"/>
              <a:defRPr b="1" sz="900">
                <a:solidFill>
                  <a:schemeClr val="lt1"/>
                </a:solidFill>
              </a:defRPr>
            </a:lvl1pPr>
            <a:lvl2pPr indent="-285750" lvl="1" marL="914400" rtl="0">
              <a:spcBef>
                <a:spcPts val="0"/>
              </a:spcBef>
              <a:spcAft>
                <a:spcPts val="0"/>
              </a:spcAft>
              <a:buClr>
                <a:schemeClr val="lt1"/>
              </a:buClr>
              <a:buSzPts val="900"/>
              <a:buChar char="○"/>
              <a:defRPr b="1" sz="900">
                <a:solidFill>
                  <a:schemeClr val="lt1"/>
                </a:solidFill>
              </a:defRPr>
            </a:lvl2pPr>
            <a:lvl3pPr indent="-285750" lvl="2" marL="1371600" rtl="0">
              <a:spcBef>
                <a:spcPts val="0"/>
              </a:spcBef>
              <a:spcAft>
                <a:spcPts val="0"/>
              </a:spcAft>
              <a:buClr>
                <a:schemeClr val="lt1"/>
              </a:buClr>
              <a:buSzPts val="900"/>
              <a:buChar char="■"/>
              <a:defRPr b="1" sz="900">
                <a:solidFill>
                  <a:schemeClr val="lt1"/>
                </a:solidFill>
              </a:defRPr>
            </a:lvl3pPr>
            <a:lvl4pPr indent="-285750" lvl="3" marL="1828800" rtl="0">
              <a:spcBef>
                <a:spcPts val="0"/>
              </a:spcBef>
              <a:spcAft>
                <a:spcPts val="0"/>
              </a:spcAft>
              <a:buClr>
                <a:schemeClr val="lt1"/>
              </a:buClr>
              <a:buSzPts val="900"/>
              <a:buChar char="●"/>
              <a:defRPr b="1" sz="900">
                <a:solidFill>
                  <a:schemeClr val="lt1"/>
                </a:solidFill>
              </a:defRPr>
            </a:lvl4pPr>
            <a:lvl5pPr indent="-285750" lvl="4" marL="2286000" rtl="0">
              <a:spcBef>
                <a:spcPts val="0"/>
              </a:spcBef>
              <a:spcAft>
                <a:spcPts val="0"/>
              </a:spcAft>
              <a:buClr>
                <a:schemeClr val="lt1"/>
              </a:buClr>
              <a:buSzPts val="900"/>
              <a:buChar char="○"/>
              <a:defRPr b="1" sz="900">
                <a:solidFill>
                  <a:schemeClr val="lt1"/>
                </a:solidFill>
              </a:defRPr>
            </a:lvl5pPr>
            <a:lvl6pPr indent="-285750" lvl="5" marL="2743200" rtl="0">
              <a:spcBef>
                <a:spcPts val="0"/>
              </a:spcBef>
              <a:spcAft>
                <a:spcPts val="0"/>
              </a:spcAft>
              <a:buClr>
                <a:schemeClr val="lt1"/>
              </a:buClr>
              <a:buSzPts val="900"/>
              <a:buChar char="■"/>
              <a:defRPr b="1" sz="900">
                <a:solidFill>
                  <a:schemeClr val="lt1"/>
                </a:solidFill>
              </a:defRPr>
            </a:lvl6pPr>
            <a:lvl7pPr indent="-285750" lvl="6" marL="3200400" rtl="0">
              <a:spcBef>
                <a:spcPts val="0"/>
              </a:spcBef>
              <a:spcAft>
                <a:spcPts val="0"/>
              </a:spcAft>
              <a:buClr>
                <a:schemeClr val="lt1"/>
              </a:buClr>
              <a:buSzPts val="900"/>
              <a:buChar char="●"/>
              <a:defRPr b="1" sz="900">
                <a:solidFill>
                  <a:schemeClr val="lt1"/>
                </a:solidFill>
              </a:defRPr>
            </a:lvl7pPr>
            <a:lvl8pPr indent="-285750" lvl="7" marL="3657600" rtl="0">
              <a:spcBef>
                <a:spcPts val="0"/>
              </a:spcBef>
              <a:spcAft>
                <a:spcPts val="0"/>
              </a:spcAft>
              <a:buClr>
                <a:schemeClr val="lt1"/>
              </a:buClr>
              <a:buSzPts val="900"/>
              <a:buChar char="○"/>
              <a:defRPr b="1" sz="900">
                <a:solidFill>
                  <a:schemeClr val="lt1"/>
                </a:solidFill>
              </a:defRPr>
            </a:lvl8pPr>
            <a:lvl9pPr indent="-285750" lvl="8" marL="4114800" rtl="0">
              <a:spcBef>
                <a:spcPts val="0"/>
              </a:spcBef>
              <a:spcAft>
                <a:spcPts val="0"/>
              </a:spcAft>
              <a:buClr>
                <a:schemeClr val="lt1"/>
              </a:buClr>
              <a:buSzPts val="900"/>
              <a:buChar char="■"/>
              <a:defRPr b="1" sz="900">
                <a:solidFill>
                  <a:schemeClr val="lt1"/>
                </a:solidFill>
              </a:defRPr>
            </a:lvl9pPr>
          </a:lstStyle>
          <a:p/>
        </p:txBody>
      </p:sp>
      <p:sp>
        <p:nvSpPr>
          <p:cNvPr id="2064" name="Google Shape;2064;p131"/>
          <p:cNvSpPr txBox="1"/>
          <p:nvPr>
            <p:ph idx="27" type="body"/>
          </p:nvPr>
        </p:nvSpPr>
        <p:spPr>
          <a:xfrm>
            <a:off x="3273550" y="3845189"/>
            <a:ext cx="1298700" cy="642300"/>
          </a:xfrm>
          <a:prstGeom prst="rect">
            <a:avLst/>
          </a:prstGeom>
          <a:solidFill>
            <a:schemeClr val="lt2"/>
          </a:solidFill>
          <a:ln cap="flat" cmpd="sng" w="19050">
            <a:solidFill>
              <a:schemeClr val="lt1"/>
            </a:solidFill>
            <a:prstDash val="solid"/>
            <a:round/>
            <a:headEnd len="sm" w="sm" type="none"/>
            <a:tailEnd len="sm" w="sm" type="none"/>
          </a:ln>
        </p:spPr>
        <p:txBody>
          <a:bodyPr anchorCtr="0" anchor="t" bIns="91425" lIns="91425" spcFirstLastPara="1" rIns="91425" wrap="square" tIns="91425">
            <a:noAutofit/>
          </a:bodyPr>
          <a:lstStyle>
            <a:lvl1pPr indent="-285750" lvl="0" marL="457200" rtl="0">
              <a:spcBef>
                <a:spcPts val="0"/>
              </a:spcBef>
              <a:spcAft>
                <a:spcPts val="0"/>
              </a:spcAft>
              <a:buSzPts val="900"/>
              <a:buChar char="●"/>
              <a:defRPr sz="900"/>
            </a:lvl1pPr>
            <a:lvl2pPr indent="-285750" lvl="1" marL="914400" rtl="0">
              <a:spcBef>
                <a:spcPts val="0"/>
              </a:spcBef>
              <a:spcAft>
                <a:spcPts val="0"/>
              </a:spcAft>
              <a:buSzPts val="900"/>
              <a:buChar char="○"/>
              <a:defRPr sz="900"/>
            </a:lvl2pPr>
            <a:lvl3pPr indent="-285750" lvl="2" marL="1371600" rtl="0">
              <a:spcBef>
                <a:spcPts val="0"/>
              </a:spcBef>
              <a:spcAft>
                <a:spcPts val="0"/>
              </a:spcAft>
              <a:buSzPts val="900"/>
              <a:buChar char="■"/>
              <a:defRPr sz="900"/>
            </a:lvl3pPr>
            <a:lvl4pPr indent="-285750" lvl="3" marL="1828800" rtl="0">
              <a:spcBef>
                <a:spcPts val="0"/>
              </a:spcBef>
              <a:spcAft>
                <a:spcPts val="0"/>
              </a:spcAft>
              <a:buSzPts val="900"/>
              <a:buChar char="●"/>
              <a:defRPr sz="900"/>
            </a:lvl4pPr>
            <a:lvl5pPr indent="-285750" lvl="4" marL="2286000" rtl="0">
              <a:spcBef>
                <a:spcPts val="0"/>
              </a:spcBef>
              <a:spcAft>
                <a:spcPts val="0"/>
              </a:spcAft>
              <a:buSzPts val="900"/>
              <a:buChar char="○"/>
              <a:defRPr sz="900"/>
            </a:lvl5pPr>
            <a:lvl6pPr indent="-285750" lvl="5" marL="2743200" rtl="0">
              <a:spcBef>
                <a:spcPts val="0"/>
              </a:spcBef>
              <a:spcAft>
                <a:spcPts val="0"/>
              </a:spcAft>
              <a:buSzPts val="900"/>
              <a:buChar char="■"/>
              <a:defRPr sz="900"/>
            </a:lvl6pPr>
            <a:lvl7pPr indent="-285750" lvl="6" marL="3200400" rtl="0">
              <a:spcBef>
                <a:spcPts val="0"/>
              </a:spcBef>
              <a:spcAft>
                <a:spcPts val="0"/>
              </a:spcAft>
              <a:buSzPts val="900"/>
              <a:buChar char="●"/>
              <a:defRPr sz="900"/>
            </a:lvl7pPr>
            <a:lvl8pPr indent="-285750" lvl="7" marL="3657600" rtl="0">
              <a:spcBef>
                <a:spcPts val="0"/>
              </a:spcBef>
              <a:spcAft>
                <a:spcPts val="0"/>
              </a:spcAft>
              <a:buSzPts val="900"/>
              <a:buChar char="○"/>
              <a:defRPr sz="900"/>
            </a:lvl8pPr>
            <a:lvl9pPr indent="-285750" lvl="8" marL="4114800" rtl="0">
              <a:spcBef>
                <a:spcPts val="0"/>
              </a:spcBef>
              <a:spcAft>
                <a:spcPts val="0"/>
              </a:spcAft>
              <a:buSzPts val="900"/>
              <a:buChar char="■"/>
              <a:defRPr sz="900"/>
            </a:lvl9pPr>
          </a:lstStyle>
          <a:p/>
        </p:txBody>
      </p:sp>
      <p:sp>
        <p:nvSpPr>
          <p:cNvPr id="2065" name="Google Shape;2065;p131"/>
          <p:cNvSpPr txBox="1"/>
          <p:nvPr>
            <p:ph idx="28" type="body"/>
          </p:nvPr>
        </p:nvSpPr>
        <p:spPr>
          <a:xfrm>
            <a:off x="4571875" y="3845189"/>
            <a:ext cx="1298700" cy="642300"/>
          </a:xfrm>
          <a:prstGeom prst="rect">
            <a:avLst/>
          </a:prstGeom>
          <a:solidFill>
            <a:schemeClr val="lt2"/>
          </a:solidFill>
          <a:ln cap="flat" cmpd="sng" w="19050">
            <a:solidFill>
              <a:schemeClr val="lt1"/>
            </a:solidFill>
            <a:prstDash val="solid"/>
            <a:round/>
            <a:headEnd len="sm" w="sm" type="none"/>
            <a:tailEnd len="sm" w="sm" type="none"/>
          </a:ln>
        </p:spPr>
        <p:txBody>
          <a:bodyPr anchorCtr="0" anchor="t" bIns="91425" lIns="91425" spcFirstLastPara="1" rIns="91425" wrap="square" tIns="91425">
            <a:noAutofit/>
          </a:bodyPr>
          <a:lstStyle>
            <a:lvl1pPr indent="-285750" lvl="0" marL="457200" rtl="0">
              <a:spcBef>
                <a:spcPts val="0"/>
              </a:spcBef>
              <a:spcAft>
                <a:spcPts val="0"/>
              </a:spcAft>
              <a:buSzPts val="900"/>
              <a:buChar char="●"/>
              <a:defRPr sz="900"/>
            </a:lvl1pPr>
            <a:lvl2pPr indent="-285750" lvl="1" marL="914400" rtl="0">
              <a:spcBef>
                <a:spcPts val="0"/>
              </a:spcBef>
              <a:spcAft>
                <a:spcPts val="0"/>
              </a:spcAft>
              <a:buSzPts val="900"/>
              <a:buChar char="○"/>
              <a:defRPr sz="900"/>
            </a:lvl2pPr>
            <a:lvl3pPr indent="-285750" lvl="2" marL="1371600" rtl="0">
              <a:spcBef>
                <a:spcPts val="0"/>
              </a:spcBef>
              <a:spcAft>
                <a:spcPts val="0"/>
              </a:spcAft>
              <a:buSzPts val="900"/>
              <a:buChar char="■"/>
              <a:defRPr sz="900"/>
            </a:lvl3pPr>
            <a:lvl4pPr indent="-285750" lvl="3" marL="1828800" rtl="0">
              <a:spcBef>
                <a:spcPts val="0"/>
              </a:spcBef>
              <a:spcAft>
                <a:spcPts val="0"/>
              </a:spcAft>
              <a:buSzPts val="900"/>
              <a:buChar char="●"/>
              <a:defRPr sz="900"/>
            </a:lvl4pPr>
            <a:lvl5pPr indent="-285750" lvl="4" marL="2286000" rtl="0">
              <a:spcBef>
                <a:spcPts val="0"/>
              </a:spcBef>
              <a:spcAft>
                <a:spcPts val="0"/>
              </a:spcAft>
              <a:buSzPts val="900"/>
              <a:buChar char="○"/>
              <a:defRPr sz="900"/>
            </a:lvl5pPr>
            <a:lvl6pPr indent="-285750" lvl="5" marL="2743200" rtl="0">
              <a:spcBef>
                <a:spcPts val="0"/>
              </a:spcBef>
              <a:spcAft>
                <a:spcPts val="0"/>
              </a:spcAft>
              <a:buSzPts val="900"/>
              <a:buChar char="■"/>
              <a:defRPr sz="900"/>
            </a:lvl6pPr>
            <a:lvl7pPr indent="-285750" lvl="6" marL="3200400" rtl="0">
              <a:spcBef>
                <a:spcPts val="0"/>
              </a:spcBef>
              <a:spcAft>
                <a:spcPts val="0"/>
              </a:spcAft>
              <a:buSzPts val="900"/>
              <a:buChar char="●"/>
              <a:defRPr sz="900"/>
            </a:lvl7pPr>
            <a:lvl8pPr indent="-285750" lvl="7" marL="3657600" rtl="0">
              <a:spcBef>
                <a:spcPts val="0"/>
              </a:spcBef>
              <a:spcAft>
                <a:spcPts val="0"/>
              </a:spcAft>
              <a:buSzPts val="900"/>
              <a:buChar char="○"/>
              <a:defRPr sz="900"/>
            </a:lvl8pPr>
            <a:lvl9pPr indent="-285750" lvl="8" marL="4114800" rtl="0">
              <a:spcBef>
                <a:spcPts val="0"/>
              </a:spcBef>
              <a:spcAft>
                <a:spcPts val="0"/>
              </a:spcAft>
              <a:buSzPts val="900"/>
              <a:buChar char="■"/>
              <a:defRPr sz="900"/>
            </a:lvl9pPr>
          </a:lstStyle>
          <a:p/>
        </p:txBody>
      </p:sp>
      <p:sp>
        <p:nvSpPr>
          <p:cNvPr id="2066" name="Google Shape;2066;p131"/>
          <p:cNvSpPr txBox="1"/>
          <p:nvPr>
            <p:ph idx="29" type="body"/>
          </p:nvPr>
        </p:nvSpPr>
        <p:spPr>
          <a:xfrm>
            <a:off x="5870325" y="3845189"/>
            <a:ext cx="1298700" cy="642300"/>
          </a:xfrm>
          <a:prstGeom prst="rect">
            <a:avLst/>
          </a:prstGeom>
          <a:solidFill>
            <a:schemeClr val="lt2"/>
          </a:solidFill>
          <a:ln cap="flat" cmpd="sng" w="19050">
            <a:solidFill>
              <a:schemeClr val="lt1"/>
            </a:solidFill>
            <a:prstDash val="solid"/>
            <a:round/>
            <a:headEnd len="sm" w="sm" type="none"/>
            <a:tailEnd len="sm" w="sm" type="none"/>
          </a:ln>
        </p:spPr>
        <p:txBody>
          <a:bodyPr anchorCtr="0" anchor="t" bIns="91425" lIns="91425" spcFirstLastPara="1" rIns="91425" wrap="square" tIns="91425">
            <a:noAutofit/>
          </a:bodyPr>
          <a:lstStyle>
            <a:lvl1pPr indent="-285750" lvl="0" marL="457200" rtl="0">
              <a:spcBef>
                <a:spcPts val="0"/>
              </a:spcBef>
              <a:spcAft>
                <a:spcPts val="0"/>
              </a:spcAft>
              <a:buSzPts val="900"/>
              <a:buChar char="●"/>
              <a:defRPr sz="900"/>
            </a:lvl1pPr>
            <a:lvl2pPr indent="-285750" lvl="1" marL="914400" rtl="0">
              <a:spcBef>
                <a:spcPts val="0"/>
              </a:spcBef>
              <a:spcAft>
                <a:spcPts val="0"/>
              </a:spcAft>
              <a:buSzPts val="900"/>
              <a:buChar char="○"/>
              <a:defRPr sz="900"/>
            </a:lvl2pPr>
            <a:lvl3pPr indent="-285750" lvl="2" marL="1371600" rtl="0">
              <a:spcBef>
                <a:spcPts val="0"/>
              </a:spcBef>
              <a:spcAft>
                <a:spcPts val="0"/>
              </a:spcAft>
              <a:buSzPts val="900"/>
              <a:buChar char="■"/>
              <a:defRPr sz="900"/>
            </a:lvl3pPr>
            <a:lvl4pPr indent="-285750" lvl="3" marL="1828800" rtl="0">
              <a:spcBef>
                <a:spcPts val="0"/>
              </a:spcBef>
              <a:spcAft>
                <a:spcPts val="0"/>
              </a:spcAft>
              <a:buSzPts val="900"/>
              <a:buChar char="●"/>
              <a:defRPr sz="900"/>
            </a:lvl4pPr>
            <a:lvl5pPr indent="-285750" lvl="4" marL="2286000" rtl="0">
              <a:spcBef>
                <a:spcPts val="0"/>
              </a:spcBef>
              <a:spcAft>
                <a:spcPts val="0"/>
              </a:spcAft>
              <a:buSzPts val="900"/>
              <a:buChar char="○"/>
              <a:defRPr sz="900"/>
            </a:lvl5pPr>
            <a:lvl6pPr indent="-285750" lvl="5" marL="2743200" rtl="0">
              <a:spcBef>
                <a:spcPts val="0"/>
              </a:spcBef>
              <a:spcAft>
                <a:spcPts val="0"/>
              </a:spcAft>
              <a:buSzPts val="900"/>
              <a:buChar char="■"/>
              <a:defRPr sz="900"/>
            </a:lvl6pPr>
            <a:lvl7pPr indent="-285750" lvl="6" marL="3200400" rtl="0">
              <a:spcBef>
                <a:spcPts val="0"/>
              </a:spcBef>
              <a:spcAft>
                <a:spcPts val="0"/>
              </a:spcAft>
              <a:buSzPts val="900"/>
              <a:buChar char="●"/>
              <a:defRPr sz="900"/>
            </a:lvl7pPr>
            <a:lvl8pPr indent="-285750" lvl="7" marL="3657600" rtl="0">
              <a:spcBef>
                <a:spcPts val="0"/>
              </a:spcBef>
              <a:spcAft>
                <a:spcPts val="0"/>
              </a:spcAft>
              <a:buSzPts val="900"/>
              <a:buChar char="○"/>
              <a:defRPr sz="900"/>
            </a:lvl8pPr>
            <a:lvl9pPr indent="-285750" lvl="8" marL="4114800" rtl="0">
              <a:spcBef>
                <a:spcPts val="0"/>
              </a:spcBef>
              <a:spcAft>
                <a:spcPts val="0"/>
              </a:spcAft>
              <a:buSzPts val="900"/>
              <a:buChar char="■"/>
              <a:defRPr sz="900"/>
            </a:lvl9pPr>
          </a:lstStyle>
          <a:p/>
        </p:txBody>
      </p:sp>
      <p:sp>
        <p:nvSpPr>
          <p:cNvPr id="2067" name="Google Shape;2067;p131"/>
          <p:cNvSpPr txBox="1"/>
          <p:nvPr>
            <p:ph idx="30" type="body"/>
          </p:nvPr>
        </p:nvSpPr>
        <p:spPr>
          <a:xfrm>
            <a:off x="3273550" y="648800"/>
            <a:ext cx="1298700" cy="642300"/>
          </a:xfrm>
          <a:prstGeom prst="rect">
            <a:avLst/>
          </a:prstGeom>
          <a:solidFill>
            <a:schemeClr val="accent6"/>
          </a:solidFill>
          <a:ln cap="flat" cmpd="sng" w="19050">
            <a:solidFill>
              <a:schemeClr val="lt1"/>
            </a:solidFill>
            <a:prstDash val="solid"/>
            <a:round/>
            <a:headEnd len="sm" w="sm" type="none"/>
            <a:tailEnd len="sm" w="sm" type="none"/>
          </a:ln>
        </p:spPr>
        <p:txBody>
          <a:bodyPr anchorCtr="0" anchor="t" bIns="91425" lIns="91425" spcFirstLastPara="1" rIns="91425" wrap="square" tIns="91425">
            <a:noAutofit/>
          </a:bodyPr>
          <a:lstStyle>
            <a:lvl1pPr indent="-285750" lvl="0" marL="457200" rtl="0">
              <a:spcBef>
                <a:spcPts val="0"/>
              </a:spcBef>
              <a:spcAft>
                <a:spcPts val="0"/>
              </a:spcAft>
              <a:buSzPts val="900"/>
              <a:buChar char="●"/>
              <a:defRPr b="1" sz="900"/>
            </a:lvl1pPr>
            <a:lvl2pPr indent="-285750" lvl="1" marL="914400" rtl="0">
              <a:spcBef>
                <a:spcPts val="0"/>
              </a:spcBef>
              <a:spcAft>
                <a:spcPts val="0"/>
              </a:spcAft>
              <a:buSzPts val="900"/>
              <a:buChar char="○"/>
              <a:defRPr b="1" sz="900"/>
            </a:lvl2pPr>
            <a:lvl3pPr indent="-285750" lvl="2" marL="1371600" rtl="0">
              <a:spcBef>
                <a:spcPts val="0"/>
              </a:spcBef>
              <a:spcAft>
                <a:spcPts val="0"/>
              </a:spcAft>
              <a:buSzPts val="900"/>
              <a:buChar char="■"/>
              <a:defRPr b="1" sz="900"/>
            </a:lvl3pPr>
            <a:lvl4pPr indent="-285750" lvl="3" marL="1828800" rtl="0">
              <a:spcBef>
                <a:spcPts val="0"/>
              </a:spcBef>
              <a:spcAft>
                <a:spcPts val="0"/>
              </a:spcAft>
              <a:buSzPts val="900"/>
              <a:buChar char="●"/>
              <a:defRPr b="1" sz="900"/>
            </a:lvl4pPr>
            <a:lvl5pPr indent="-285750" lvl="4" marL="2286000" rtl="0">
              <a:spcBef>
                <a:spcPts val="0"/>
              </a:spcBef>
              <a:spcAft>
                <a:spcPts val="0"/>
              </a:spcAft>
              <a:buSzPts val="900"/>
              <a:buChar char="○"/>
              <a:defRPr b="1" sz="900"/>
            </a:lvl5pPr>
            <a:lvl6pPr indent="-285750" lvl="5" marL="2743200" rtl="0">
              <a:spcBef>
                <a:spcPts val="0"/>
              </a:spcBef>
              <a:spcAft>
                <a:spcPts val="0"/>
              </a:spcAft>
              <a:buSzPts val="900"/>
              <a:buChar char="■"/>
              <a:defRPr b="1" sz="900"/>
            </a:lvl6pPr>
            <a:lvl7pPr indent="-285750" lvl="6" marL="3200400" rtl="0">
              <a:spcBef>
                <a:spcPts val="0"/>
              </a:spcBef>
              <a:spcAft>
                <a:spcPts val="0"/>
              </a:spcAft>
              <a:buSzPts val="900"/>
              <a:buChar char="●"/>
              <a:defRPr b="1" sz="900"/>
            </a:lvl7pPr>
            <a:lvl8pPr indent="-285750" lvl="7" marL="3657600" rtl="0">
              <a:spcBef>
                <a:spcPts val="0"/>
              </a:spcBef>
              <a:spcAft>
                <a:spcPts val="0"/>
              </a:spcAft>
              <a:buSzPts val="900"/>
              <a:buChar char="○"/>
              <a:defRPr b="1" sz="900"/>
            </a:lvl8pPr>
            <a:lvl9pPr indent="-285750" lvl="8" marL="4114800" rtl="0">
              <a:spcBef>
                <a:spcPts val="0"/>
              </a:spcBef>
              <a:spcAft>
                <a:spcPts val="0"/>
              </a:spcAft>
              <a:buSzPts val="900"/>
              <a:buChar char="■"/>
              <a:defRPr b="1" sz="900"/>
            </a:lvl9pPr>
          </a:lstStyle>
          <a:p/>
        </p:txBody>
      </p:sp>
      <p:sp>
        <p:nvSpPr>
          <p:cNvPr id="2068" name="Google Shape;2068;p131"/>
          <p:cNvSpPr txBox="1"/>
          <p:nvPr>
            <p:ph idx="31" type="body"/>
          </p:nvPr>
        </p:nvSpPr>
        <p:spPr>
          <a:xfrm>
            <a:off x="4571875" y="648800"/>
            <a:ext cx="1298700" cy="642300"/>
          </a:xfrm>
          <a:prstGeom prst="rect">
            <a:avLst/>
          </a:prstGeom>
          <a:solidFill>
            <a:schemeClr val="accent6"/>
          </a:solidFill>
          <a:ln cap="flat" cmpd="sng" w="19050">
            <a:solidFill>
              <a:schemeClr val="lt1"/>
            </a:solidFill>
            <a:prstDash val="solid"/>
            <a:round/>
            <a:headEnd len="sm" w="sm" type="none"/>
            <a:tailEnd len="sm" w="sm" type="none"/>
          </a:ln>
        </p:spPr>
        <p:txBody>
          <a:bodyPr anchorCtr="0" anchor="t" bIns="91425" lIns="91425" spcFirstLastPara="1" rIns="91425" wrap="square" tIns="91425">
            <a:noAutofit/>
          </a:bodyPr>
          <a:lstStyle>
            <a:lvl1pPr indent="-285750" lvl="0" marL="457200" rtl="0">
              <a:spcBef>
                <a:spcPts val="0"/>
              </a:spcBef>
              <a:spcAft>
                <a:spcPts val="0"/>
              </a:spcAft>
              <a:buSzPts val="900"/>
              <a:buChar char="●"/>
              <a:defRPr b="1" sz="900"/>
            </a:lvl1pPr>
            <a:lvl2pPr indent="-285750" lvl="1" marL="914400" rtl="0">
              <a:spcBef>
                <a:spcPts val="0"/>
              </a:spcBef>
              <a:spcAft>
                <a:spcPts val="0"/>
              </a:spcAft>
              <a:buSzPts val="900"/>
              <a:buChar char="○"/>
              <a:defRPr b="1" sz="900"/>
            </a:lvl2pPr>
            <a:lvl3pPr indent="-285750" lvl="2" marL="1371600" rtl="0">
              <a:spcBef>
                <a:spcPts val="0"/>
              </a:spcBef>
              <a:spcAft>
                <a:spcPts val="0"/>
              </a:spcAft>
              <a:buSzPts val="900"/>
              <a:buChar char="■"/>
              <a:defRPr b="1" sz="900"/>
            </a:lvl3pPr>
            <a:lvl4pPr indent="-285750" lvl="3" marL="1828800" rtl="0">
              <a:spcBef>
                <a:spcPts val="0"/>
              </a:spcBef>
              <a:spcAft>
                <a:spcPts val="0"/>
              </a:spcAft>
              <a:buSzPts val="900"/>
              <a:buChar char="●"/>
              <a:defRPr b="1" sz="900"/>
            </a:lvl4pPr>
            <a:lvl5pPr indent="-285750" lvl="4" marL="2286000" rtl="0">
              <a:spcBef>
                <a:spcPts val="0"/>
              </a:spcBef>
              <a:spcAft>
                <a:spcPts val="0"/>
              </a:spcAft>
              <a:buSzPts val="900"/>
              <a:buChar char="○"/>
              <a:defRPr b="1" sz="900"/>
            </a:lvl5pPr>
            <a:lvl6pPr indent="-285750" lvl="5" marL="2743200" rtl="0">
              <a:spcBef>
                <a:spcPts val="0"/>
              </a:spcBef>
              <a:spcAft>
                <a:spcPts val="0"/>
              </a:spcAft>
              <a:buSzPts val="900"/>
              <a:buChar char="■"/>
              <a:defRPr b="1" sz="900"/>
            </a:lvl6pPr>
            <a:lvl7pPr indent="-285750" lvl="6" marL="3200400" rtl="0">
              <a:spcBef>
                <a:spcPts val="0"/>
              </a:spcBef>
              <a:spcAft>
                <a:spcPts val="0"/>
              </a:spcAft>
              <a:buSzPts val="900"/>
              <a:buChar char="●"/>
              <a:defRPr b="1" sz="900"/>
            </a:lvl7pPr>
            <a:lvl8pPr indent="-285750" lvl="7" marL="3657600" rtl="0">
              <a:spcBef>
                <a:spcPts val="0"/>
              </a:spcBef>
              <a:spcAft>
                <a:spcPts val="0"/>
              </a:spcAft>
              <a:buSzPts val="900"/>
              <a:buChar char="○"/>
              <a:defRPr b="1" sz="900"/>
            </a:lvl8pPr>
            <a:lvl9pPr indent="-285750" lvl="8" marL="4114800" rtl="0">
              <a:spcBef>
                <a:spcPts val="0"/>
              </a:spcBef>
              <a:spcAft>
                <a:spcPts val="0"/>
              </a:spcAft>
              <a:buSzPts val="900"/>
              <a:buChar char="■"/>
              <a:defRPr b="1" sz="900"/>
            </a:lvl9pPr>
          </a:lstStyle>
          <a:p/>
        </p:txBody>
      </p:sp>
      <p:sp>
        <p:nvSpPr>
          <p:cNvPr id="2069" name="Google Shape;2069;p131"/>
          <p:cNvSpPr txBox="1"/>
          <p:nvPr>
            <p:ph idx="32" type="body"/>
          </p:nvPr>
        </p:nvSpPr>
        <p:spPr>
          <a:xfrm>
            <a:off x="5870325" y="648800"/>
            <a:ext cx="1298700" cy="642300"/>
          </a:xfrm>
          <a:prstGeom prst="rect">
            <a:avLst/>
          </a:prstGeom>
          <a:solidFill>
            <a:schemeClr val="accent6"/>
          </a:solidFill>
          <a:ln cap="flat" cmpd="sng" w="19050">
            <a:solidFill>
              <a:schemeClr val="lt1"/>
            </a:solidFill>
            <a:prstDash val="solid"/>
            <a:round/>
            <a:headEnd len="sm" w="sm" type="none"/>
            <a:tailEnd len="sm" w="sm" type="none"/>
          </a:ln>
        </p:spPr>
        <p:txBody>
          <a:bodyPr anchorCtr="0" anchor="t" bIns="91425" lIns="91425" spcFirstLastPara="1" rIns="91425" wrap="square" tIns="91425">
            <a:noAutofit/>
          </a:bodyPr>
          <a:lstStyle>
            <a:lvl1pPr indent="-285750" lvl="0" marL="457200" rtl="0">
              <a:spcBef>
                <a:spcPts val="0"/>
              </a:spcBef>
              <a:spcAft>
                <a:spcPts val="0"/>
              </a:spcAft>
              <a:buSzPts val="900"/>
              <a:buChar char="●"/>
              <a:defRPr b="1" sz="900"/>
            </a:lvl1pPr>
            <a:lvl2pPr indent="-285750" lvl="1" marL="914400" rtl="0">
              <a:spcBef>
                <a:spcPts val="0"/>
              </a:spcBef>
              <a:spcAft>
                <a:spcPts val="0"/>
              </a:spcAft>
              <a:buSzPts val="900"/>
              <a:buChar char="○"/>
              <a:defRPr b="1" sz="900"/>
            </a:lvl2pPr>
            <a:lvl3pPr indent="-285750" lvl="2" marL="1371600" rtl="0">
              <a:spcBef>
                <a:spcPts val="0"/>
              </a:spcBef>
              <a:spcAft>
                <a:spcPts val="0"/>
              </a:spcAft>
              <a:buSzPts val="900"/>
              <a:buChar char="■"/>
              <a:defRPr b="1" sz="900"/>
            </a:lvl3pPr>
            <a:lvl4pPr indent="-285750" lvl="3" marL="1828800" rtl="0">
              <a:spcBef>
                <a:spcPts val="0"/>
              </a:spcBef>
              <a:spcAft>
                <a:spcPts val="0"/>
              </a:spcAft>
              <a:buSzPts val="900"/>
              <a:buChar char="●"/>
              <a:defRPr b="1" sz="900"/>
            </a:lvl4pPr>
            <a:lvl5pPr indent="-285750" lvl="4" marL="2286000" rtl="0">
              <a:spcBef>
                <a:spcPts val="0"/>
              </a:spcBef>
              <a:spcAft>
                <a:spcPts val="0"/>
              </a:spcAft>
              <a:buSzPts val="900"/>
              <a:buChar char="○"/>
              <a:defRPr b="1" sz="900"/>
            </a:lvl5pPr>
            <a:lvl6pPr indent="-285750" lvl="5" marL="2743200" rtl="0">
              <a:spcBef>
                <a:spcPts val="0"/>
              </a:spcBef>
              <a:spcAft>
                <a:spcPts val="0"/>
              </a:spcAft>
              <a:buSzPts val="900"/>
              <a:buChar char="■"/>
              <a:defRPr b="1" sz="900"/>
            </a:lvl6pPr>
            <a:lvl7pPr indent="-285750" lvl="6" marL="3200400" rtl="0">
              <a:spcBef>
                <a:spcPts val="0"/>
              </a:spcBef>
              <a:spcAft>
                <a:spcPts val="0"/>
              </a:spcAft>
              <a:buSzPts val="900"/>
              <a:buChar char="●"/>
              <a:defRPr b="1" sz="900"/>
            </a:lvl7pPr>
            <a:lvl8pPr indent="-285750" lvl="7" marL="3657600" rtl="0">
              <a:spcBef>
                <a:spcPts val="0"/>
              </a:spcBef>
              <a:spcAft>
                <a:spcPts val="0"/>
              </a:spcAft>
              <a:buSzPts val="900"/>
              <a:buChar char="○"/>
              <a:defRPr b="1" sz="900"/>
            </a:lvl8pPr>
            <a:lvl9pPr indent="-285750" lvl="8" marL="4114800" rtl="0">
              <a:spcBef>
                <a:spcPts val="0"/>
              </a:spcBef>
              <a:spcAft>
                <a:spcPts val="0"/>
              </a:spcAft>
              <a:buSzPts val="900"/>
              <a:buChar char="■"/>
              <a:defRPr b="1" sz="900"/>
            </a:lvl9pPr>
          </a:lstStyle>
          <a:p/>
        </p:txBody>
      </p:sp>
      <p:sp>
        <p:nvSpPr>
          <p:cNvPr id="2070" name="Google Shape;2070;p131"/>
          <p:cNvSpPr txBox="1"/>
          <p:nvPr>
            <p:ph type="title"/>
          </p:nvPr>
        </p:nvSpPr>
        <p:spPr>
          <a:xfrm>
            <a:off x="676650" y="0"/>
            <a:ext cx="2596800" cy="1288200"/>
          </a:xfrm>
          <a:prstGeom prst="rect">
            <a:avLst/>
          </a:prstGeom>
        </p:spPr>
        <p:txBody>
          <a:bodyPr anchorCtr="0" anchor="b" bIns="228600" lIns="0" spcFirstLastPara="1" rIns="0" wrap="square" tIns="0">
            <a:noAutofit/>
          </a:bodyPr>
          <a:lstStyle>
            <a:lvl1pPr lvl="0" rtl="0">
              <a:spcBef>
                <a:spcPts val="0"/>
              </a:spcBef>
              <a:spcAft>
                <a:spcPts val="0"/>
              </a:spcAft>
              <a:buSzPts val="2400"/>
              <a:buNone/>
              <a:defRPr sz="2400"/>
            </a:lvl1pPr>
            <a:lvl2pPr lvl="1" rtl="0">
              <a:spcBef>
                <a:spcPts val="0"/>
              </a:spcBef>
              <a:spcAft>
                <a:spcPts val="0"/>
              </a:spcAft>
              <a:buSzPts val="2400"/>
              <a:buFont typeface="Open Sans ExtraBold"/>
              <a:buNone/>
              <a:defRPr sz="2400">
                <a:latin typeface="Open Sans ExtraBold"/>
                <a:ea typeface="Open Sans ExtraBold"/>
                <a:cs typeface="Open Sans ExtraBold"/>
                <a:sym typeface="Open Sans ExtraBold"/>
              </a:defRPr>
            </a:lvl2pPr>
            <a:lvl3pPr lvl="2" rtl="0">
              <a:spcBef>
                <a:spcPts val="0"/>
              </a:spcBef>
              <a:spcAft>
                <a:spcPts val="0"/>
              </a:spcAft>
              <a:buSzPts val="2400"/>
              <a:buFont typeface="Open Sans ExtraBold"/>
              <a:buNone/>
              <a:defRPr sz="2400">
                <a:latin typeface="Open Sans ExtraBold"/>
                <a:ea typeface="Open Sans ExtraBold"/>
                <a:cs typeface="Open Sans ExtraBold"/>
                <a:sym typeface="Open Sans ExtraBold"/>
              </a:defRPr>
            </a:lvl3pPr>
            <a:lvl4pPr lvl="3" rtl="0">
              <a:spcBef>
                <a:spcPts val="0"/>
              </a:spcBef>
              <a:spcAft>
                <a:spcPts val="0"/>
              </a:spcAft>
              <a:buSzPts val="2400"/>
              <a:buFont typeface="Open Sans ExtraBold"/>
              <a:buNone/>
              <a:defRPr sz="2400">
                <a:latin typeface="Open Sans ExtraBold"/>
                <a:ea typeface="Open Sans ExtraBold"/>
                <a:cs typeface="Open Sans ExtraBold"/>
                <a:sym typeface="Open Sans ExtraBold"/>
              </a:defRPr>
            </a:lvl4pPr>
            <a:lvl5pPr lvl="4" rtl="0">
              <a:spcBef>
                <a:spcPts val="0"/>
              </a:spcBef>
              <a:spcAft>
                <a:spcPts val="0"/>
              </a:spcAft>
              <a:buSzPts val="2400"/>
              <a:buFont typeface="Open Sans ExtraBold"/>
              <a:buNone/>
              <a:defRPr sz="2400">
                <a:latin typeface="Open Sans ExtraBold"/>
                <a:ea typeface="Open Sans ExtraBold"/>
                <a:cs typeface="Open Sans ExtraBold"/>
                <a:sym typeface="Open Sans ExtraBold"/>
              </a:defRPr>
            </a:lvl5pPr>
            <a:lvl6pPr lvl="5" rtl="0">
              <a:spcBef>
                <a:spcPts val="0"/>
              </a:spcBef>
              <a:spcAft>
                <a:spcPts val="0"/>
              </a:spcAft>
              <a:buSzPts val="2400"/>
              <a:buFont typeface="Open Sans ExtraBold"/>
              <a:buNone/>
              <a:defRPr sz="2400">
                <a:latin typeface="Open Sans ExtraBold"/>
                <a:ea typeface="Open Sans ExtraBold"/>
                <a:cs typeface="Open Sans ExtraBold"/>
                <a:sym typeface="Open Sans ExtraBold"/>
              </a:defRPr>
            </a:lvl6pPr>
            <a:lvl7pPr lvl="6" rtl="0">
              <a:spcBef>
                <a:spcPts val="0"/>
              </a:spcBef>
              <a:spcAft>
                <a:spcPts val="0"/>
              </a:spcAft>
              <a:buSzPts val="2400"/>
              <a:buFont typeface="Open Sans ExtraBold"/>
              <a:buNone/>
              <a:defRPr sz="2400">
                <a:latin typeface="Open Sans ExtraBold"/>
                <a:ea typeface="Open Sans ExtraBold"/>
                <a:cs typeface="Open Sans ExtraBold"/>
                <a:sym typeface="Open Sans ExtraBold"/>
              </a:defRPr>
            </a:lvl7pPr>
            <a:lvl8pPr lvl="7" rtl="0">
              <a:spcBef>
                <a:spcPts val="0"/>
              </a:spcBef>
              <a:spcAft>
                <a:spcPts val="0"/>
              </a:spcAft>
              <a:buSzPts val="2400"/>
              <a:buFont typeface="Open Sans ExtraBold"/>
              <a:buNone/>
              <a:defRPr sz="2400">
                <a:latin typeface="Open Sans ExtraBold"/>
                <a:ea typeface="Open Sans ExtraBold"/>
                <a:cs typeface="Open Sans ExtraBold"/>
                <a:sym typeface="Open Sans ExtraBold"/>
              </a:defRPr>
            </a:lvl8pPr>
            <a:lvl9pPr lvl="8" rtl="0">
              <a:spcBef>
                <a:spcPts val="0"/>
              </a:spcBef>
              <a:spcAft>
                <a:spcPts val="0"/>
              </a:spcAft>
              <a:buSzPts val="2400"/>
              <a:buFont typeface="Open Sans ExtraBold"/>
              <a:buNone/>
              <a:defRPr sz="2400">
                <a:latin typeface="Open Sans ExtraBold"/>
                <a:ea typeface="Open Sans ExtraBold"/>
                <a:cs typeface="Open Sans ExtraBold"/>
                <a:sym typeface="Open Sans ExtraBold"/>
              </a:defRPr>
            </a:lvl9pPr>
          </a:lstStyle>
          <a:p/>
        </p:txBody>
      </p:sp>
      <p:grpSp>
        <p:nvGrpSpPr>
          <p:cNvPr id="2071" name="Google Shape;2071;p131"/>
          <p:cNvGrpSpPr/>
          <p:nvPr/>
        </p:nvGrpSpPr>
        <p:grpSpPr>
          <a:xfrm>
            <a:off x="8648263" y="4659742"/>
            <a:ext cx="313719" cy="338062"/>
            <a:chOff x="3976677" y="2333625"/>
            <a:chExt cx="876309" cy="944307"/>
          </a:xfrm>
        </p:grpSpPr>
        <p:sp>
          <p:nvSpPr>
            <p:cNvPr id="2072" name="Google Shape;2072;p131"/>
            <p:cNvSpPr/>
            <p:nvPr/>
          </p:nvSpPr>
          <p:spPr>
            <a:xfrm>
              <a:off x="4035170" y="3055143"/>
              <a:ext cx="193738" cy="222789"/>
            </a:xfrm>
            <a:custGeom>
              <a:rect b="b" l="l" r="r" t="t"/>
              <a:pathLst>
                <a:path extrusionOk="0" h="222789" w="193738">
                  <a:moveTo>
                    <a:pt x="0" y="0"/>
                  </a:moveTo>
                  <a:lnTo>
                    <a:pt x="0" y="222790"/>
                  </a:lnTo>
                  <a:lnTo>
                    <a:pt x="193739" y="110966"/>
                  </a:lnTo>
                  <a:cubicBezTo>
                    <a:pt x="119253" y="94869"/>
                    <a:pt x="51626" y="56102"/>
                    <a:pt x="0" y="0"/>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073" name="Google Shape;2073;p131"/>
            <p:cNvSpPr/>
            <p:nvPr/>
          </p:nvSpPr>
          <p:spPr>
            <a:xfrm>
              <a:off x="4035170" y="2333625"/>
              <a:ext cx="192309" cy="221456"/>
            </a:xfrm>
            <a:custGeom>
              <a:rect b="b" l="l" r="r" t="t"/>
              <a:pathLst>
                <a:path extrusionOk="0" h="221456" w="192309">
                  <a:moveTo>
                    <a:pt x="192310" y="110871"/>
                  </a:moveTo>
                  <a:lnTo>
                    <a:pt x="0" y="0"/>
                  </a:lnTo>
                  <a:lnTo>
                    <a:pt x="0" y="221456"/>
                  </a:lnTo>
                  <a:cubicBezTo>
                    <a:pt x="51340" y="165830"/>
                    <a:pt x="118396" y="127254"/>
                    <a:pt x="192310" y="110776"/>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074" name="Google Shape;2074;p131"/>
            <p:cNvSpPr/>
            <p:nvPr/>
          </p:nvSpPr>
          <p:spPr>
            <a:xfrm>
              <a:off x="4658772" y="2693955"/>
              <a:ext cx="194214" cy="223932"/>
            </a:xfrm>
            <a:custGeom>
              <a:rect b="b" l="l" r="r" t="t"/>
              <a:pathLst>
                <a:path extrusionOk="0" h="223932" w="194214">
                  <a:moveTo>
                    <a:pt x="194215" y="111823"/>
                  </a:moveTo>
                  <a:lnTo>
                    <a:pt x="571" y="0"/>
                  </a:lnTo>
                  <a:cubicBezTo>
                    <a:pt x="23527" y="72962"/>
                    <a:pt x="23336" y="151162"/>
                    <a:pt x="0" y="223933"/>
                  </a:cubicBezTo>
                  <a:lnTo>
                    <a:pt x="194215" y="111823"/>
                  </a:ln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075" name="Google Shape;2075;p131"/>
            <p:cNvSpPr/>
            <p:nvPr/>
          </p:nvSpPr>
          <p:spPr>
            <a:xfrm>
              <a:off x="4162710" y="2473071"/>
              <a:ext cx="213931" cy="38194"/>
            </a:xfrm>
            <a:custGeom>
              <a:rect b="b" l="l" r="r" t="t"/>
              <a:pathLst>
                <a:path extrusionOk="0" h="38194" w="213931">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076" name="Google Shape;2076;p131"/>
            <p:cNvSpPr/>
            <p:nvPr/>
          </p:nvSpPr>
          <p:spPr>
            <a:xfrm>
              <a:off x="4190237" y="2747390"/>
              <a:ext cx="341566" cy="205551"/>
            </a:xfrm>
            <a:custGeom>
              <a:rect b="b" l="l" r="r" t="t"/>
              <a:pathLst>
                <a:path extrusionOk="0" h="205551" w="341566">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077" name="Google Shape;2077;p131"/>
            <p:cNvSpPr/>
            <p:nvPr/>
          </p:nvSpPr>
          <p:spPr>
            <a:xfrm>
              <a:off x="3976677" y="2590990"/>
              <a:ext cx="162696" cy="448246"/>
            </a:xfrm>
            <a:custGeom>
              <a:rect b="b" l="l" r="r" t="t"/>
              <a:pathLst>
                <a:path extrusionOk="0" h="448246" w="162696">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078" name="Google Shape;2078;p131"/>
            <p:cNvSpPr/>
            <p:nvPr/>
          </p:nvSpPr>
          <p:spPr>
            <a:xfrm>
              <a:off x="4326349" y="2646711"/>
              <a:ext cx="159924" cy="112999"/>
            </a:xfrm>
            <a:custGeom>
              <a:rect b="b" l="l" r="r" t="t"/>
              <a:pathLst>
                <a:path extrusionOk="0" h="112999" w="159924">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079" name="Google Shape;2079;p131"/>
            <p:cNvSpPr/>
            <p:nvPr/>
          </p:nvSpPr>
          <p:spPr>
            <a:xfrm>
              <a:off x="4323301" y="2511614"/>
              <a:ext cx="173545" cy="83757"/>
            </a:xfrm>
            <a:custGeom>
              <a:rect b="b" l="l" r="r" t="t"/>
              <a:pathLst>
                <a:path extrusionOk="0" h="83757" w="173545">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080" name="Google Shape;2080;p131"/>
            <p:cNvSpPr/>
            <p:nvPr/>
          </p:nvSpPr>
          <p:spPr>
            <a:xfrm>
              <a:off x="4108132" y="2918650"/>
              <a:ext cx="426243" cy="216666"/>
            </a:xfrm>
            <a:custGeom>
              <a:rect b="b" l="l" r="r" t="t"/>
              <a:pathLst>
                <a:path extrusionOk="0" h="216666" w="426243">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081" name="Google Shape;2081;p131"/>
            <p:cNvSpPr/>
            <p:nvPr/>
          </p:nvSpPr>
          <p:spPr>
            <a:xfrm>
              <a:off x="4452841" y="2585466"/>
              <a:ext cx="90501" cy="139636"/>
            </a:xfrm>
            <a:custGeom>
              <a:rect b="b" l="l" r="r" t="t"/>
              <a:pathLst>
                <a:path extrusionOk="0" h="139636" w="90501">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082" name="Google Shape;2082;p131"/>
            <p:cNvSpPr/>
            <p:nvPr/>
          </p:nvSpPr>
          <p:spPr>
            <a:xfrm>
              <a:off x="4535518" y="2643854"/>
              <a:ext cx="69898" cy="229933"/>
            </a:xfrm>
            <a:custGeom>
              <a:rect b="b" l="l" r="r" t="t"/>
              <a:pathLst>
                <a:path extrusionOk="0" h="229933" w="69898">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083" name="Google Shape;2083;p131"/>
            <p:cNvSpPr/>
            <p:nvPr/>
          </p:nvSpPr>
          <p:spPr>
            <a:xfrm>
              <a:off x="4270995" y="2555652"/>
              <a:ext cx="120696" cy="135921"/>
            </a:xfrm>
            <a:custGeom>
              <a:rect b="b" l="l" r="r" t="t"/>
              <a:pathLst>
                <a:path extrusionOk="0" h="135921" w="120696">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084" name="Google Shape;2084;p131"/>
            <p:cNvSpPr/>
            <p:nvPr/>
          </p:nvSpPr>
          <p:spPr>
            <a:xfrm>
              <a:off x="4568665" y="2778061"/>
              <a:ext cx="70418" cy="231362"/>
            </a:xfrm>
            <a:custGeom>
              <a:rect b="b" l="l" r="r" t="t"/>
              <a:pathLst>
                <a:path extrusionOk="0" h="231362" w="70418">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085" name="Google Shape;2085;p131"/>
            <p:cNvSpPr/>
            <p:nvPr/>
          </p:nvSpPr>
          <p:spPr>
            <a:xfrm>
              <a:off x="4084604" y="2536316"/>
              <a:ext cx="186595" cy="320612"/>
            </a:xfrm>
            <a:custGeom>
              <a:rect b="b" l="l" r="r" t="t"/>
              <a:pathLst>
                <a:path extrusionOk="0" h="320612" w="186595">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grpSp>
      <p:sp>
        <p:nvSpPr>
          <p:cNvPr id="2086" name="Google Shape;2086;p131"/>
          <p:cNvSpPr txBox="1"/>
          <p:nvPr/>
        </p:nvSpPr>
        <p:spPr>
          <a:xfrm>
            <a:off x="0" y="4969700"/>
            <a:ext cx="351900" cy="1833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fld id="{00000000-1234-1234-1234-123412341234}" type="slidenum">
              <a:rPr lang="en" sz="700">
                <a:solidFill>
                  <a:schemeClr val="accent1"/>
                </a:solidFill>
                <a:latin typeface="Open Sans"/>
                <a:ea typeface="Open Sans"/>
                <a:cs typeface="Open Sans"/>
                <a:sym typeface="Open Sans"/>
              </a:rPr>
              <a:t>‹#›</a:t>
            </a:fld>
            <a:endParaRPr sz="700">
              <a:solidFill>
                <a:schemeClr val="accent1"/>
              </a:solidFill>
              <a:latin typeface="Open Sans"/>
              <a:ea typeface="Open Sans"/>
              <a:cs typeface="Open Sans"/>
              <a:sym typeface="Open Sans"/>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2X">
  <p:cSld name="CUSTOM_1_1_1_1_1_1">
    <p:bg>
      <p:bgPr>
        <a:solidFill>
          <a:schemeClr val="dk1"/>
        </a:solidFill>
      </p:bgPr>
    </p:bg>
    <p:spTree>
      <p:nvGrpSpPr>
        <p:cNvPr id="120" name="Shape 120"/>
        <p:cNvGrpSpPr/>
        <p:nvPr/>
      </p:nvGrpSpPr>
      <p:grpSpPr>
        <a:xfrm>
          <a:off x="0" y="0"/>
          <a:ext cx="0" cy="0"/>
          <a:chOff x="0" y="0"/>
          <a:chExt cx="0" cy="0"/>
        </a:xfrm>
      </p:grpSpPr>
      <p:sp>
        <p:nvSpPr>
          <p:cNvPr id="121" name="Google Shape;121;p14"/>
          <p:cNvSpPr txBox="1"/>
          <p:nvPr>
            <p:ph idx="1" type="subTitle"/>
          </p:nvPr>
        </p:nvSpPr>
        <p:spPr>
          <a:xfrm>
            <a:off x="676750" y="3210750"/>
            <a:ext cx="3246000" cy="638700"/>
          </a:xfrm>
          <a:prstGeom prst="rect">
            <a:avLst/>
          </a:prstGeom>
          <a:solidFill>
            <a:schemeClr val="accent2"/>
          </a:solidFill>
        </p:spPr>
        <p:txBody>
          <a:bodyPr anchorCtr="0" anchor="ctr" bIns="0" lIns="320025" spcFirstLastPara="1" rIns="320025" wrap="square" tIns="0">
            <a:noAutofit/>
          </a:bodyPr>
          <a:lstStyle>
            <a:lvl1pPr lvl="0" rtl="0" algn="ctr">
              <a:spcBef>
                <a:spcPts val="0"/>
              </a:spcBef>
              <a:spcAft>
                <a:spcPts val="0"/>
              </a:spcAft>
              <a:buClr>
                <a:schemeClr val="lt1"/>
              </a:buClr>
              <a:buSzPts val="1200"/>
              <a:buNone/>
              <a:defRPr sz="1200">
                <a:solidFill>
                  <a:schemeClr val="lt1"/>
                </a:solidFill>
              </a:defRPr>
            </a:lvl1pPr>
            <a:lvl2pPr lvl="1" rtl="0" algn="ctr">
              <a:spcBef>
                <a:spcPts val="1600"/>
              </a:spcBef>
              <a:spcAft>
                <a:spcPts val="0"/>
              </a:spcAft>
              <a:buSzPts val="1400"/>
              <a:buNone/>
              <a:defRPr/>
            </a:lvl2pPr>
            <a:lvl3pPr lvl="2" rtl="0" algn="ctr">
              <a:spcBef>
                <a:spcPts val="1600"/>
              </a:spcBef>
              <a:spcAft>
                <a:spcPts val="0"/>
              </a:spcAft>
              <a:buSzPts val="1400"/>
              <a:buNone/>
              <a:defRPr/>
            </a:lvl3pPr>
            <a:lvl4pPr lvl="3" rtl="0" algn="ctr">
              <a:spcBef>
                <a:spcPts val="1600"/>
              </a:spcBef>
              <a:spcAft>
                <a:spcPts val="0"/>
              </a:spcAft>
              <a:buSzPts val="1400"/>
              <a:buNone/>
              <a:defRPr/>
            </a:lvl4pPr>
            <a:lvl5pPr lvl="4" rtl="0" algn="ctr">
              <a:spcBef>
                <a:spcPts val="1600"/>
              </a:spcBef>
              <a:spcAft>
                <a:spcPts val="0"/>
              </a:spcAft>
              <a:buSzPts val="1400"/>
              <a:buNone/>
              <a:defRPr/>
            </a:lvl5pPr>
            <a:lvl6pPr lvl="5" rtl="0" algn="ctr">
              <a:spcBef>
                <a:spcPts val="1600"/>
              </a:spcBef>
              <a:spcAft>
                <a:spcPts val="0"/>
              </a:spcAft>
              <a:buSzPts val="1400"/>
              <a:buNone/>
              <a:defRPr/>
            </a:lvl6pPr>
            <a:lvl7pPr lvl="6" rtl="0" algn="ctr">
              <a:spcBef>
                <a:spcPts val="1600"/>
              </a:spcBef>
              <a:spcAft>
                <a:spcPts val="0"/>
              </a:spcAft>
              <a:buSzPts val="1400"/>
              <a:buNone/>
              <a:defRPr/>
            </a:lvl7pPr>
            <a:lvl8pPr lvl="7" rtl="0" algn="ctr">
              <a:spcBef>
                <a:spcPts val="1600"/>
              </a:spcBef>
              <a:spcAft>
                <a:spcPts val="0"/>
              </a:spcAft>
              <a:buSzPts val="1400"/>
              <a:buNone/>
              <a:defRPr/>
            </a:lvl8pPr>
            <a:lvl9pPr lvl="8" rtl="0" algn="ctr">
              <a:spcBef>
                <a:spcPts val="1600"/>
              </a:spcBef>
              <a:spcAft>
                <a:spcPts val="1600"/>
              </a:spcAft>
              <a:buSzPts val="1400"/>
              <a:buNone/>
              <a:defRPr/>
            </a:lvl9pPr>
          </a:lstStyle>
          <a:p/>
        </p:txBody>
      </p:sp>
      <p:sp>
        <p:nvSpPr>
          <p:cNvPr id="122" name="Google Shape;122;p14"/>
          <p:cNvSpPr txBox="1"/>
          <p:nvPr>
            <p:ph hasCustomPrompt="1" type="title"/>
          </p:nvPr>
        </p:nvSpPr>
        <p:spPr>
          <a:xfrm>
            <a:off x="676750" y="1932750"/>
            <a:ext cx="3246000" cy="1278000"/>
          </a:xfrm>
          <a:prstGeom prst="rect">
            <a:avLst/>
          </a:prstGeom>
          <a:solidFill>
            <a:schemeClr val="accent2"/>
          </a:solidFill>
        </p:spPr>
        <p:txBody>
          <a:bodyPr anchorCtr="0" anchor="b" bIns="91425" lIns="320025" spcFirstLastPara="1" rIns="91425" wrap="square" tIns="91425">
            <a:noAutofit/>
          </a:bodyPr>
          <a:lstStyle>
            <a:lvl1pPr lvl="0" rtl="0" algn="ctr">
              <a:spcBef>
                <a:spcPts val="0"/>
              </a:spcBef>
              <a:spcAft>
                <a:spcPts val="0"/>
              </a:spcAft>
              <a:buClr>
                <a:schemeClr val="lt1"/>
              </a:buClr>
              <a:buSzPts val="6000"/>
              <a:buNone/>
              <a:defRPr sz="6000">
                <a:solidFill>
                  <a:schemeClr val="lt1"/>
                </a:solidFill>
              </a:defRPr>
            </a:lvl1pPr>
            <a:lvl2pPr lvl="1" rtl="0" algn="ctr">
              <a:spcBef>
                <a:spcPts val="0"/>
              </a:spcBef>
              <a:spcAft>
                <a:spcPts val="0"/>
              </a:spcAft>
              <a:buClr>
                <a:schemeClr val="lt1"/>
              </a:buClr>
              <a:buSzPts val="6000"/>
              <a:buFont typeface="Fira Sans Extra Condensed Medium"/>
              <a:buNone/>
              <a:defRPr sz="6000">
                <a:solidFill>
                  <a:schemeClr val="lt1"/>
                </a:solidFill>
                <a:latin typeface="Fira Sans Extra Condensed Medium"/>
                <a:ea typeface="Fira Sans Extra Condensed Medium"/>
                <a:cs typeface="Fira Sans Extra Condensed Medium"/>
                <a:sym typeface="Fira Sans Extra Condensed Medium"/>
              </a:defRPr>
            </a:lvl2pPr>
            <a:lvl3pPr lvl="2" rtl="0" algn="ctr">
              <a:spcBef>
                <a:spcPts val="0"/>
              </a:spcBef>
              <a:spcAft>
                <a:spcPts val="0"/>
              </a:spcAft>
              <a:buClr>
                <a:schemeClr val="lt1"/>
              </a:buClr>
              <a:buSzPts val="6000"/>
              <a:buFont typeface="Fira Sans Extra Condensed Medium"/>
              <a:buNone/>
              <a:defRPr sz="6000">
                <a:solidFill>
                  <a:schemeClr val="lt1"/>
                </a:solidFill>
                <a:latin typeface="Fira Sans Extra Condensed Medium"/>
                <a:ea typeface="Fira Sans Extra Condensed Medium"/>
                <a:cs typeface="Fira Sans Extra Condensed Medium"/>
                <a:sym typeface="Fira Sans Extra Condensed Medium"/>
              </a:defRPr>
            </a:lvl3pPr>
            <a:lvl4pPr lvl="3" rtl="0" algn="ctr">
              <a:spcBef>
                <a:spcPts val="0"/>
              </a:spcBef>
              <a:spcAft>
                <a:spcPts val="0"/>
              </a:spcAft>
              <a:buClr>
                <a:schemeClr val="lt1"/>
              </a:buClr>
              <a:buSzPts val="6000"/>
              <a:buFont typeface="Fira Sans Extra Condensed Medium"/>
              <a:buNone/>
              <a:defRPr sz="6000">
                <a:solidFill>
                  <a:schemeClr val="lt1"/>
                </a:solidFill>
                <a:latin typeface="Fira Sans Extra Condensed Medium"/>
                <a:ea typeface="Fira Sans Extra Condensed Medium"/>
                <a:cs typeface="Fira Sans Extra Condensed Medium"/>
                <a:sym typeface="Fira Sans Extra Condensed Medium"/>
              </a:defRPr>
            </a:lvl4pPr>
            <a:lvl5pPr lvl="4" rtl="0" algn="ctr">
              <a:spcBef>
                <a:spcPts val="0"/>
              </a:spcBef>
              <a:spcAft>
                <a:spcPts val="0"/>
              </a:spcAft>
              <a:buClr>
                <a:schemeClr val="lt1"/>
              </a:buClr>
              <a:buSzPts val="6000"/>
              <a:buFont typeface="Fira Sans Extra Condensed Medium"/>
              <a:buNone/>
              <a:defRPr sz="6000">
                <a:solidFill>
                  <a:schemeClr val="lt1"/>
                </a:solidFill>
                <a:latin typeface="Fira Sans Extra Condensed Medium"/>
                <a:ea typeface="Fira Sans Extra Condensed Medium"/>
                <a:cs typeface="Fira Sans Extra Condensed Medium"/>
                <a:sym typeface="Fira Sans Extra Condensed Medium"/>
              </a:defRPr>
            </a:lvl5pPr>
            <a:lvl6pPr lvl="5" rtl="0" algn="ctr">
              <a:spcBef>
                <a:spcPts val="0"/>
              </a:spcBef>
              <a:spcAft>
                <a:spcPts val="0"/>
              </a:spcAft>
              <a:buClr>
                <a:schemeClr val="lt1"/>
              </a:buClr>
              <a:buSzPts val="6000"/>
              <a:buFont typeface="Fira Sans Extra Condensed Medium"/>
              <a:buNone/>
              <a:defRPr sz="6000">
                <a:solidFill>
                  <a:schemeClr val="lt1"/>
                </a:solidFill>
                <a:latin typeface="Fira Sans Extra Condensed Medium"/>
                <a:ea typeface="Fira Sans Extra Condensed Medium"/>
                <a:cs typeface="Fira Sans Extra Condensed Medium"/>
                <a:sym typeface="Fira Sans Extra Condensed Medium"/>
              </a:defRPr>
            </a:lvl6pPr>
            <a:lvl7pPr lvl="6" rtl="0" algn="ctr">
              <a:spcBef>
                <a:spcPts val="0"/>
              </a:spcBef>
              <a:spcAft>
                <a:spcPts val="0"/>
              </a:spcAft>
              <a:buClr>
                <a:schemeClr val="lt1"/>
              </a:buClr>
              <a:buSzPts val="6000"/>
              <a:buFont typeface="Fira Sans Extra Condensed Medium"/>
              <a:buNone/>
              <a:defRPr sz="6000">
                <a:solidFill>
                  <a:schemeClr val="lt1"/>
                </a:solidFill>
                <a:latin typeface="Fira Sans Extra Condensed Medium"/>
                <a:ea typeface="Fira Sans Extra Condensed Medium"/>
                <a:cs typeface="Fira Sans Extra Condensed Medium"/>
                <a:sym typeface="Fira Sans Extra Condensed Medium"/>
              </a:defRPr>
            </a:lvl7pPr>
            <a:lvl8pPr lvl="7" rtl="0" algn="ctr">
              <a:spcBef>
                <a:spcPts val="0"/>
              </a:spcBef>
              <a:spcAft>
                <a:spcPts val="0"/>
              </a:spcAft>
              <a:buClr>
                <a:schemeClr val="lt1"/>
              </a:buClr>
              <a:buSzPts val="6000"/>
              <a:buFont typeface="Fira Sans Extra Condensed Medium"/>
              <a:buNone/>
              <a:defRPr sz="6000">
                <a:solidFill>
                  <a:schemeClr val="lt1"/>
                </a:solidFill>
                <a:latin typeface="Fira Sans Extra Condensed Medium"/>
                <a:ea typeface="Fira Sans Extra Condensed Medium"/>
                <a:cs typeface="Fira Sans Extra Condensed Medium"/>
                <a:sym typeface="Fira Sans Extra Condensed Medium"/>
              </a:defRPr>
            </a:lvl8pPr>
            <a:lvl9pPr lvl="8" rtl="0" algn="ctr">
              <a:spcBef>
                <a:spcPts val="0"/>
              </a:spcBef>
              <a:spcAft>
                <a:spcPts val="0"/>
              </a:spcAft>
              <a:buClr>
                <a:schemeClr val="lt1"/>
              </a:buClr>
              <a:buSzPts val="6000"/>
              <a:buFont typeface="Fira Sans Extra Condensed Medium"/>
              <a:buNone/>
              <a:defRPr sz="6000">
                <a:solidFill>
                  <a:schemeClr val="lt1"/>
                </a:solidFill>
                <a:latin typeface="Fira Sans Extra Condensed Medium"/>
                <a:ea typeface="Fira Sans Extra Condensed Medium"/>
                <a:cs typeface="Fira Sans Extra Condensed Medium"/>
                <a:sym typeface="Fira Sans Extra Condensed Medium"/>
              </a:defRPr>
            </a:lvl9pPr>
          </a:lstStyle>
          <a:p>
            <a:r>
              <a:t>xx%</a:t>
            </a:r>
          </a:p>
        </p:txBody>
      </p:sp>
      <p:sp>
        <p:nvSpPr>
          <p:cNvPr id="123" name="Google Shape;123;p14"/>
          <p:cNvSpPr txBox="1"/>
          <p:nvPr>
            <p:ph idx="2" type="title"/>
          </p:nvPr>
        </p:nvSpPr>
        <p:spPr>
          <a:xfrm>
            <a:off x="676650" y="649225"/>
            <a:ext cx="7790400" cy="638700"/>
          </a:xfrm>
          <a:prstGeom prst="rect">
            <a:avLst/>
          </a:prstGeom>
        </p:spPr>
        <p:txBody>
          <a:bodyPr anchorCtr="0" anchor="b" bIns="91425" lIns="320025" spcFirstLastPara="1" rIns="320025" wrap="square" tIns="91425">
            <a:noAutofit/>
          </a:bodyPr>
          <a:lstStyle>
            <a:lvl1pPr lvl="0" rtl="0" algn="ctr">
              <a:spcBef>
                <a:spcPts val="0"/>
              </a:spcBef>
              <a:spcAft>
                <a:spcPts val="0"/>
              </a:spcAft>
              <a:buClr>
                <a:schemeClr val="lt1"/>
              </a:buClr>
              <a:buSzPts val="3000"/>
              <a:buNone/>
              <a:defRPr sz="3000">
                <a:solidFill>
                  <a:schemeClr val="lt1"/>
                </a:solidFill>
              </a:defRPr>
            </a:lvl1pPr>
            <a:lvl2pPr lvl="1" rtl="0" algn="ctr">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rtl="0" algn="ctr">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rtl="0" algn="ctr">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rtl="0" algn="ctr">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rtl="0" algn="ctr">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rtl="0" algn="ctr">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rtl="0" algn="ctr">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rtl="0" algn="ctr">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p:txBody>
      </p:sp>
      <p:sp>
        <p:nvSpPr>
          <p:cNvPr id="124" name="Google Shape;124;p14"/>
          <p:cNvSpPr txBox="1"/>
          <p:nvPr>
            <p:ph idx="3" type="subTitle"/>
          </p:nvPr>
        </p:nvSpPr>
        <p:spPr>
          <a:xfrm>
            <a:off x="5221000" y="3210750"/>
            <a:ext cx="3246000" cy="638700"/>
          </a:xfrm>
          <a:prstGeom prst="rect">
            <a:avLst/>
          </a:prstGeom>
          <a:solidFill>
            <a:schemeClr val="accent2"/>
          </a:solidFill>
        </p:spPr>
        <p:txBody>
          <a:bodyPr anchorCtr="0" anchor="ctr" bIns="0" lIns="320025" spcFirstLastPara="1" rIns="320025" wrap="square" tIns="0">
            <a:noAutofit/>
          </a:bodyPr>
          <a:lstStyle>
            <a:lvl1pPr lvl="0" rtl="0" algn="ctr">
              <a:spcBef>
                <a:spcPts val="0"/>
              </a:spcBef>
              <a:spcAft>
                <a:spcPts val="0"/>
              </a:spcAft>
              <a:buClr>
                <a:schemeClr val="lt1"/>
              </a:buClr>
              <a:buSzPts val="1200"/>
              <a:buNone/>
              <a:defRPr sz="1200">
                <a:solidFill>
                  <a:schemeClr val="lt1"/>
                </a:solidFill>
              </a:defRPr>
            </a:lvl1pPr>
            <a:lvl2pPr lvl="1" rtl="0" algn="ctr">
              <a:spcBef>
                <a:spcPts val="1600"/>
              </a:spcBef>
              <a:spcAft>
                <a:spcPts val="0"/>
              </a:spcAft>
              <a:buSzPts val="1400"/>
              <a:buNone/>
              <a:defRPr/>
            </a:lvl2pPr>
            <a:lvl3pPr lvl="2" rtl="0" algn="ctr">
              <a:spcBef>
                <a:spcPts val="1600"/>
              </a:spcBef>
              <a:spcAft>
                <a:spcPts val="0"/>
              </a:spcAft>
              <a:buSzPts val="1400"/>
              <a:buNone/>
              <a:defRPr/>
            </a:lvl3pPr>
            <a:lvl4pPr lvl="3" rtl="0" algn="ctr">
              <a:spcBef>
                <a:spcPts val="1600"/>
              </a:spcBef>
              <a:spcAft>
                <a:spcPts val="0"/>
              </a:spcAft>
              <a:buSzPts val="1400"/>
              <a:buNone/>
              <a:defRPr/>
            </a:lvl4pPr>
            <a:lvl5pPr lvl="4" rtl="0" algn="ctr">
              <a:spcBef>
                <a:spcPts val="1600"/>
              </a:spcBef>
              <a:spcAft>
                <a:spcPts val="0"/>
              </a:spcAft>
              <a:buSzPts val="1400"/>
              <a:buNone/>
              <a:defRPr/>
            </a:lvl5pPr>
            <a:lvl6pPr lvl="5" rtl="0" algn="ctr">
              <a:spcBef>
                <a:spcPts val="1600"/>
              </a:spcBef>
              <a:spcAft>
                <a:spcPts val="0"/>
              </a:spcAft>
              <a:buSzPts val="1400"/>
              <a:buNone/>
              <a:defRPr/>
            </a:lvl6pPr>
            <a:lvl7pPr lvl="6" rtl="0" algn="ctr">
              <a:spcBef>
                <a:spcPts val="1600"/>
              </a:spcBef>
              <a:spcAft>
                <a:spcPts val="0"/>
              </a:spcAft>
              <a:buSzPts val="1400"/>
              <a:buNone/>
              <a:defRPr/>
            </a:lvl7pPr>
            <a:lvl8pPr lvl="7" rtl="0" algn="ctr">
              <a:spcBef>
                <a:spcPts val="1600"/>
              </a:spcBef>
              <a:spcAft>
                <a:spcPts val="0"/>
              </a:spcAft>
              <a:buSzPts val="1400"/>
              <a:buNone/>
              <a:defRPr/>
            </a:lvl8pPr>
            <a:lvl9pPr lvl="8" rtl="0" algn="ctr">
              <a:spcBef>
                <a:spcPts val="1600"/>
              </a:spcBef>
              <a:spcAft>
                <a:spcPts val="1600"/>
              </a:spcAft>
              <a:buSzPts val="1400"/>
              <a:buNone/>
              <a:defRPr/>
            </a:lvl9pPr>
          </a:lstStyle>
          <a:p/>
        </p:txBody>
      </p:sp>
      <p:sp>
        <p:nvSpPr>
          <p:cNvPr id="125" name="Google Shape;125;p14"/>
          <p:cNvSpPr txBox="1"/>
          <p:nvPr>
            <p:ph hasCustomPrompt="1" idx="4" type="title"/>
          </p:nvPr>
        </p:nvSpPr>
        <p:spPr>
          <a:xfrm>
            <a:off x="5221000" y="1932750"/>
            <a:ext cx="3246000" cy="1278000"/>
          </a:xfrm>
          <a:prstGeom prst="rect">
            <a:avLst/>
          </a:prstGeom>
          <a:solidFill>
            <a:schemeClr val="accent2"/>
          </a:solidFill>
        </p:spPr>
        <p:txBody>
          <a:bodyPr anchorCtr="0" anchor="b" bIns="91425" lIns="320025" spcFirstLastPara="1" rIns="91425" wrap="square" tIns="91425">
            <a:noAutofit/>
          </a:bodyPr>
          <a:lstStyle>
            <a:lvl1pPr lvl="0" rtl="0" algn="ctr">
              <a:spcBef>
                <a:spcPts val="0"/>
              </a:spcBef>
              <a:spcAft>
                <a:spcPts val="0"/>
              </a:spcAft>
              <a:buClr>
                <a:schemeClr val="lt1"/>
              </a:buClr>
              <a:buSzPts val="6000"/>
              <a:buNone/>
              <a:defRPr sz="6000">
                <a:solidFill>
                  <a:schemeClr val="lt1"/>
                </a:solidFill>
              </a:defRPr>
            </a:lvl1pPr>
            <a:lvl2pPr lvl="1" rtl="0" algn="ctr">
              <a:spcBef>
                <a:spcPts val="0"/>
              </a:spcBef>
              <a:spcAft>
                <a:spcPts val="0"/>
              </a:spcAft>
              <a:buClr>
                <a:schemeClr val="lt1"/>
              </a:buClr>
              <a:buSzPts val="6000"/>
              <a:buFont typeface="Fira Sans Extra Condensed Medium"/>
              <a:buNone/>
              <a:defRPr sz="6000">
                <a:solidFill>
                  <a:schemeClr val="lt1"/>
                </a:solidFill>
                <a:latin typeface="Fira Sans Extra Condensed Medium"/>
                <a:ea typeface="Fira Sans Extra Condensed Medium"/>
                <a:cs typeface="Fira Sans Extra Condensed Medium"/>
                <a:sym typeface="Fira Sans Extra Condensed Medium"/>
              </a:defRPr>
            </a:lvl2pPr>
            <a:lvl3pPr lvl="2" rtl="0" algn="ctr">
              <a:spcBef>
                <a:spcPts val="0"/>
              </a:spcBef>
              <a:spcAft>
                <a:spcPts val="0"/>
              </a:spcAft>
              <a:buClr>
                <a:schemeClr val="lt1"/>
              </a:buClr>
              <a:buSzPts val="6000"/>
              <a:buFont typeface="Fira Sans Extra Condensed Medium"/>
              <a:buNone/>
              <a:defRPr sz="6000">
                <a:solidFill>
                  <a:schemeClr val="lt1"/>
                </a:solidFill>
                <a:latin typeface="Fira Sans Extra Condensed Medium"/>
                <a:ea typeface="Fira Sans Extra Condensed Medium"/>
                <a:cs typeface="Fira Sans Extra Condensed Medium"/>
                <a:sym typeface="Fira Sans Extra Condensed Medium"/>
              </a:defRPr>
            </a:lvl3pPr>
            <a:lvl4pPr lvl="3" rtl="0" algn="ctr">
              <a:spcBef>
                <a:spcPts val="0"/>
              </a:spcBef>
              <a:spcAft>
                <a:spcPts val="0"/>
              </a:spcAft>
              <a:buClr>
                <a:schemeClr val="lt1"/>
              </a:buClr>
              <a:buSzPts val="6000"/>
              <a:buFont typeface="Fira Sans Extra Condensed Medium"/>
              <a:buNone/>
              <a:defRPr sz="6000">
                <a:solidFill>
                  <a:schemeClr val="lt1"/>
                </a:solidFill>
                <a:latin typeface="Fira Sans Extra Condensed Medium"/>
                <a:ea typeface="Fira Sans Extra Condensed Medium"/>
                <a:cs typeface="Fira Sans Extra Condensed Medium"/>
                <a:sym typeface="Fira Sans Extra Condensed Medium"/>
              </a:defRPr>
            </a:lvl4pPr>
            <a:lvl5pPr lvl="4" rtl="0" algn="ctr">
              <a:spcBef>
                <a:spcPts val="0"/>
              </a:spcBef>
              <a:spcAft>
                <a:spcPts val="0"/>
              </a:spcAft>
              <a:buClr>
                <a:schemeClr val="lt1"/>
              </a:buClr>
              <a:buSzPts val="6000"/>
              <a:buFont typeface="Fira Sans Extra Condensed Medium"/>
              <a:buNone/>
              <a:defRPr sz="6000">
                <a:solidFill>
                  <a:schemeClr val="lt1"/>
                </a:solidFill>
                <a:latin typeface="Fira Sans Extra Condensed Medium"/>
                <a:ea typeface="Fira Sans Extra Condensed Medium"/>
                <a:cs typeface="Fira Sans Extra Condensed Medium"/>
                <a:sym typeface="Fira Sans Extra Condensed Medium"/>
              </a:defRPr>
            </a:lvl5pPr>
            <a:lvl6pPr lvl="5" rtl="0" algn="ctr">
              <a:spcBef>
                <a:spcPts val="0"/>
              </a:spcBef>
              <a:spcAft>
                <a:spcPts val="0"/>
              </a:spcAft>
              <a:buClr>
                <a:schemeClr val="lt1"/>
              </a:buClr>
              <a:buSzPts val="6000"/>
              <a:buFont typeface="Fira Sans Extra Condensed Medium"/>
              <a:buNone/>
              <a:defRPr sz="6000">
                <a:solidFill>
                  <a:schemeClr val="lt1"/>
                </a:solidFill>
                <a:latin typeface="Fira Sans Extra Condensed Medium"/>
                <a:ea typeface="Fira Sans Extra Condensed Medium"/>
                <a:cs typeface="Fira Sans Extra Condensed Medium"/>
                <a:sym typeface="Fira Sans Extra Condensed Medium"/>
              </a:defRPr>
            </a:lvl6pPr>
            <a:lvl7pPr lvl="6" rtl="0" algn="ctr">
              <a:spcBef>
                <a:spcPts val="0"/>
              </a:spcBef>
              <a:spcAft>
                <a:spcPts val="0"/>
              </a:spcAft>
              <a:buClr>
                <a:schemeClr val="lt1"/>
              </a:buClr>
              <a:buSzPts val="6000"/>
              <a:buFont typeface="Fira Sans Extra Condensed Medium"/>
              <a:buNone/>
              <a:defRPr sz="6000">
                <a:solidFill>
                  <a:schemeClr val="lt1"/>
                </a:solidFill>
                <a:latin typeface="Fira Sans Extra Condensed Medium"/>
                <a:ea typeface="Fira Sans Extra Condensed Medium"/>
                <a:cs typeface="Fira Sans Extra Condensed Medium"/>
                <a:sym typeface="Fira Sans Extra Condensed Medium"/>
              </a:defRPr>
            </a:lvl7pPr>
            <a:lvl8pPr lvl="7" rtl="0" algn="ctr">
              <a:spcBef>
                <a:spcPts val="0"/>
              </a:spcBef>
              <a:spcAft>
                <a:spcPts val="0"/>
              </a:spcAft>
              <a:buClr>
                <a:schemeClr val="lt1"/>
              </a:buClr>
              <a:buSzPts val="6000"/>
              <a:buFont typeface="Fira Sans Extra Condensed Medium"/>
              <a:buNone/>
              <a:defRPr sz="6000">
                <a:solidFill>
                  <a:schemeClr val="lt1"/>
                </a:solidFill>
                <a:latin typeface="Fira Sans Extra Condensed Medium"/>
                <a:ea typeface="Fira Sans Extra Condensed Medium"/>
                <a:cs typeface="Fira Sans Extra Condensed Medium"/>
                <a:sym typeface="Fira Sans Extra Condensed Medium"/>
              </a:defRPr>
            </a:lvl8pPr>
            <a:lvl9pPr lvl="8" rtl="0" algn="ctr">
              <a:spcBef>
                <a:spcPts val="0"/>
              </a:spcBef>
              <a:spcAft>
                <a:spcPts val="0"/>
              </a:spcAft>
              <a:buClr>
                <a:schemeClr val="lt1"/>
              </a:buClr>
              <a:buSzPts val="6000"/>
              <a:buFont typeface="Fira Sans Extra Condensed Medium"/>
              <a:buNone/>
              <a:defRPr sz="6000">
                <a:solidFill>
                  <a:schemeClr val="lt1"/>
                </a:solidFill>
                <a:latin typeface="Fira Sans Extra Condensed Medium"/>
                <a:ea typeface="Fira Sans Extra Condensed Medium"/>
                <a:cs typeface="Fira Sans Extra Condensed Medium"/>
                <a:sym typeface="Fira Sans Extra Condensed Medium"/>
              </a:defRPr>
            </a:lvl9pPr>
          </a:lstStyle>
          <a:p>
            <a:r>
              <a:t>xx%</a:t>
            </a:r>
          </a:p>
        </p:txBody>
      </p:sp>
      <p:sp>
        <p:nvSpPr>
          <p:cNvPr id="126" name="Google Shape;126;p14"/>
          <p:cNvSpPr txBox="1"/>
          <p:nvPr>
            <p:ph idx="5" type="subTitle"/>
          </p:nvPr>
        </p:nvSpPr>
        <p:spPr>
          <a:xfrm>
            <a:off x="676650" y="1278725"/>
            <a:ext cx="7790400" cy="649200"/>
          </a:xfrm>
          <a:prstGeom prst="rect">
            <a:avLst/>
          </a:prstGeom>
        </p:spPr>
        <p:txBody>
          <a:bodyPr anchorCtr="0" anchor="t" bIns="0" lIns="0" spcFirstLastPara="1" rIns="0" wrap="square" tIns="91425">
            <a:noAutofit/>
          </a:bodyPr>
          <a:lstStyle>
            <a:lvl1pPr lvl="0" rtl="0" algn="ctr">
              <a:spcBef>
                <a:spcPts val="0"/>
              </a:spcBef>
              <a:spcAft>
                <a:spcPts val="0"/>
              </a:spcAft>
              <a:buClr>
                <a:schemeClr val="lt1"/>
              </a:buClr>
              <a:buSzPts val="1800"/>
              <a:buNone/>
              <a:defRPr>
                <a:solidFill>
                  <a:schemeClr val="lt1"/>
                </a:solidFill>
              </a:defRPr>
            </a:lvl1pPr>
            <a:lvl2pPr lvl="1" rtl="0" algn="ctr">
              <a:spcBef>
                <a:spcPts val="1600"/>
              </a:spcBef>
              <a:spcAft>
                <a:spcPts val="0"/>
              </a:spcAft>
              <a:buSzPts val="1400"/>
              <a:buNone/>
              <a:defRPr/>
            </a:lvl2pPr>
            <a:lvl3pPr lvl="2" rtl="0" algn="ctr">
              <a:spcBef>
                <a:spcPts val="1600"/>
              </a:spcBef>
              <a:spcAft>
                <a:spcPts val="0"/>
              </a:spcAft>
              <a:buSzPts val="1400"/>
              <a:buNone/>
              <a:defRPr/>
            </a:lvl3pPr>
            <a:lvl4pPr lvl="3" rtl="0" algn="ctr">
              <a:spcBef>
                <a:spcPts val="1600"/>
              </a:spcBef>
              <a:spcAft>
                <a:spcPts val="0"/>
              </a:spcAft>
              <a:buSzPts val="1400"/>
              <a:buNone/>
              <a:defRPr/>
            </a:lvl4pPr>
            <a:lvl5pPr lvl="4" rtl="0" algn="ctr">
              <a:spcBef>
                <a:spcPts val="1600"/>
              </a:spcBef>
              <a:spcAft>
                <a:spcPts val="0"/>
              </a:spcAft>
              <a:buSzPts val="1400"/>
              <a:buNone/>
              <a:defRPr/>
            </a:lvl5pPr>
            <a:lvl6pPr lvl="5" rtl="0" algn="ctr">
              <a:spcBef>
                <a:spcPts val="1600"/>
              </a:spcBef>
              <a:spcAft>
                <a:spcPts val="0"/>
              </a:spcAft>
              <a:buSzPts val="1400"/>
              <a:buNone/>
              <a:defRPr/>
            </a:lvl6pPr>
            <a:lvl7pPr lvl="6" rtl="0" algn="ctr">
              <a:spcBef>
                <a:spcPts val="1600"/>
              </a:spcBef>
              <a:spcAft>
                <a:spcPts val="0"/>
              </a:spcAft>
              <a:buSzPts val="1400"/>
              <a:buNone/>
              <a:defRPr/>
            </a:lvl7pPr>
            <a:lvl8pPr lvl="7" rtl="0" algn="ctr">
              <a:spcBef>
                <a:spcPts val="1600"/>
              </a:spcBef>
              <a:spcAft>
                <a:spcPts val="0"/>
              </a:spcAft>
              <a:buSzPts val="1400"/>
              <a:buNone/>
              <a:defRPr/>
            </a:lvl8pPr>
            <a:lvl9pPr lvl="8" rtl="0" algn="ctr">
              <a:spcBef>
                <a:spcPts val="1600"/>
              </a:spcBef>
              <a:spcAft>
                <a:spcPts val="1600"/>
              </a:spcAft>
              <a:buSzPts val="1400"/>
              <a:buNone/>
              <a:defRPr/>
            </a:lvl9pPr>
          </a:lstStyle>
          <a:p/>
        </p:txBody>
      </p:sp>
      <p:sp>
        <p:nvSpPr>
          <p:cNvPr id="127" name="Google Shape;127;p14"/>
          <p:cNvSpPr txBox="1"/>
          <p:nvPr>
            <p:ph idx="12" type="sldNum"/>
          </p:nvPr>
        </p:nvSpPr>
        <p:spPr>
          <a:xfrm>
            <a:off x="0" y="4503674"/>
            <a:ext cx="676500" cy="649200"/>
          </a:xfrm>
          <a:prstGeom prst="rect">
            <a:avLst/>
          </a:prstGeom>
        </p:spPr>
        <p:txBody>
          <a:bodyPr anchorCtr="0" anchor="ctr" bIns="91425" lIns="91425" spcFirstLastPara="1" rIns="91425" wrap="square" tIns="91425">
            <a:noAutofit/>
          </a:bodyPr>
          <a:lstStyle>
            <a:lvl1pPr lvl="0" rtl="0" algn="ctr">
              <a:buNone/>
              <a:defRPr sz="1200">
                <a:solidFill>
                  <a:srgbClr val="FFFFFF"/>
                </a:solidFill>
                <a:latin typeface="Open Sans ExtraBold"/>
                <a:ea typeface="Open Sans ExtraBold"/>
                <a:cs typeface="Open Sans ExtraBold"/>
                <a:sym typeface="Open Sans ExtraBold"/>
              </a:defRPr>
            </a:lvl1pPr>
            <a:lvl2pPr lvl="1" rtl="0" algn="ctr">
              <a:buNone/>
              <a:defRPr sz="1200">
                <a:solidFill>
                  <a:srgbClr val="FFFFFF"/>
                </a:solidFill>
                <a:latin typeface="Open Sans ExtraBold"/>
                <a:ea typeface="Open Sans ExtraBold"/>
                <a:cs typeface="Open Sans ExtraBold"/>
                <a:sym typeface="Open Sans ExtraBold"/>
              </a:defRPr>
            </a:lvl2pPr>
            <a:lvl3pPr lvl="2" rtl="0" algn="ctr">
              <a:buNone/>
              <a:defRPr sz="1200">
                <a:solidFill>
                  <a:srgbClr val="FFFFFF"/>
                </a:solidFill>
                <a:latin typeface="Open Sans ExtraBold"/>
                <a:ea typeface="Open Sans ExtraBold"/>
                <a:cs typeface="Open Sans ExtraBold"/>
                <a:sym typeface="Open Sans ExtraBold"/>
              </a:defRPr>
            </a:lvl3pPr>
            <a:lvl4pPr lvl="3" rtl="0" algn="ctr">
              <a:buNone/>
              <a:defRPr sz="1200">
                <a:solidFill>
                  <a:srgbClr val="FFFFFF"/>
                </a:solidFill>
                <a:latin typeface="Open Sans ExtraBold"/>
                <a:ea typeface="Open Sans ExtraBold"/>
                <a:cs typeface="Open Sans ExtraBold"/>
                <a:sym typeface="Open Sans ExtraBold"/>
              </a:defRPr>
            </a:lvl4pPr>
            <a:lvl5pPr lvl="4" rtl="0" algn="ctr">
              <a:buNone/>
              <a:defRPr sz="1200">
                <a:solidFill>
                  <a:srgbClr val="FFFFFF"/>
                </a:solidFill>
                <a:latin typeface="Open Sans ExtraBold"/>
                <a:ea typeface="Open Sans ExtraBold"/>
                <a:cs typeface="Open Sans ExtraBold"/>
                <a:sym typeface="Open Sans ExtraBold"/>
              </a:defRPr>
            </a:lvl5pPr>
            <a:lvl6pPr lvl="5" rtl="0" algn="ctr">
              <a:buNone/>
              <a:defRPr sz="1200">
                <a:solidFill>
                  <a:srgbClr val="FFFFFF"/>
                </a:solidFill>
                <a:latin typeface="Open Sans ExtraBold"/>
                <a:ea typeface="Open Sans ExtraBold"/>
                <a:cs typeface="Open Sans ExtraBold"/>
                <a:sym typeface="Open Sans ExtraBold"/>
              </a:defRPr>
            </a:lvl6pPr>
            <a:lvl7pPr lvl="6" rtl="0" algn="ctr">
              <a:buNone/>
              <a:defRPr sz="1200">
                <a:solidFill>
                  <a:srgbClr val="FFFFFF"/>
                </a:solidFill>
                <a:latin typeface="Open Sans ExtraBold"/>
                <a:ea typeface="Open Sans ExtraBold"/>
                <a:cs typeface="Open Sans ExtraBold"/>
                <a:sym typeface="Open Sans ExtraBold"/>
              </a:defRPr>
            </a:lvl7pPr>
            <a:lvl8pPr lvl="7" rtl="0" algn="ctr">
              <a:buNone/>
              <a:defRPr sz="1200">
                <a:solidFill>
                  <a:srgbClr val="FFFFFF"/>
                </a:solidFill>
                <a:latin typeface="Open Sans ExtraBold"/>
                <a:ea typeface="Open Sans ExtraBold"/>
                <a:cs typeface="Open Sans ExtraBold"/>
                <a:sym typeface="Open Sans ExtraBold"/>
              </a:defRPr>
            </a:lvl8pPr>
            <a:lvl9pPr lvl="8" rtl="0" algn="ctr">
              <a:buNone/>
              <a:defRPr sz="1200">
                <a:solidFill>
                  <a:srgbClr val="FFFFFF"/>
                </a:solidFill>
                <a:latin typeface="Open Sans ExtraBold"/>
                <a:ea typeface="Open Sans ExtraBold"/>
                <a:cs typeface="Open Sans ExtraBold"/>
                <a:sym typeface="Open Sans ExtraBold"/>
              </a:defRPr>
            </a:lvl9pPr>
          </a:lstStyle>
          <a:p>
            <a:pPr indent="0" lvl="0" marL="0" rtl="0" algn="ctr">
              <a:spcBef>
                <a:spcPts val="0"/>
              </a:spcBef>
              <a:spcAft>
                <a:spcPts val="0"/>
              </a:spcAft>
              <a:buNone/>
            </a:pPr>
            <a:fld id="{00000000-1234-1234-1234-123412341234}" type="slidenum">
              <a:rPr lang="en"/>
              <a:t>‹#›</a:t>
            </a:fld>
            <a:endParaRPr/>
          </a:p>
        </p:txBody>
      </p:sp>
      <p:pic>
        <p:nvPicPr>
          <p:cNvPr id="128" name="Google Shape;128;p14"/>
          <p:cNvPicPr preferRelativeResize="0"/>
          <p:nvPr/>
        </p:nvPicPr>
        <p:blipFill rotWithShape="1">
          <a:blip r:embed="rId2">
            <a:alphaModFix/>
          </a:blip>
          <a:srcRect b="-6930" l="-14163" r="-17588" t="-10138"/>
          <a:stretch/>
        </p:blipFill>
        <p:spPr>
          <a:xfrm>
            <a:off x="8600225" y="4620825"/>
            <a:ext cx="421700" cy="403876"/>
          </a:xfrm>
          <a:prstGeom prst="rect">
            <a:avLst/>
          </a:prstGeom>
          <a:noFill/>
          <a:ln>
            <a:noFill/>
          </a:ln>
        </p:spPr>
      </p:pic>
    </p:spTree>
  </p:cSld>
  <p:clrMapOvr>
    <a:masterClrMapping/>
  </p:clrMapOvr>
</p:sldLayout>
</file>

<file path=ppt/slideLayouts/slideLayout1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9 - WeGotThis - Blue A">
  <p:cSld name="CUSTOM_14_1">
    <p:bg>
      <p:bgPr>
        <a:blipFill>
          <a:blip r:embed="rId2">
            <a:alphaModFix/>
          </a:blip>
          <a:stretch>
            <a:fillRect/>
          </a:stretch>
        </a:blipFill>
      </p:bgPr>
    </p:bg>
    <p:spTree>
      <p:nvGrpSpPr>
        <p:cNvPr id="2087" name="Shape 2087"/>
        <p:cNvGrpSpPr/>
        <p:nvPr/>
      </p:nvGrpSpPr>
      <p:grpSpPr>
        <a:xfrm>
          <a:off x="0" y="0"/>
          <a:ext cx="0" cy="0"/>
          <a:chOff x="0" y="0"/>
          <a:chExt cx="0" cy="0"/>
        </a:xfrm>
      </p:grpSpPr>
      <p:grpSp>
        <p:nvGrpSpPr>
          <p:cNvPr id="2088" name="Google Shape;2088;p132"/>
          <p:cNvGrpSpPr/>
          <p:nvPr/>
        </p:nvGrpSpPr>
        <p:grpSpPr>
          <a:xfrm>
            <a:off x="8648263" y="4659742"/>
            <a:ext cx="313719" cy="338062"/>
            <a:chOff x="3976677" y="2333625"/>
            <a:chExt cx="876309" cy="944307"/>
          </a:xfrm>
        </p:grpSpPr>
        <p:sp>
          <p:nvSpPr>
            <p:cNvPr id="2089" name="Google Shape;2089;p132"/>
            <p:cNvSpPr/>
            <p:nvPr/>
          </p:nvSpPr>
          <p:spPr>
            <a:xfrm>
              <a:off x="4035170" y="3055143"/>
              <a:ext cx="193738" cy="222789"/>
            </a:xfrm>
            <a:custGeom>
              <a:rect b="b" l="l" r="r" t="t"/>
              <a:pathLst>
                <a:path extrusionOk="0" h="222789" w="193738">
                  <a:moveTo>
                    <a:pt x="0" y="0"/>
                  </a:moveTo>
                  <a:lnTo>
                    <a:pt x="0" y="222790"/>
                  </a:lnTo>
                  <a:lnTo>
                    <a:pt x="193739" y="110966"/>
                  </a:lnTo>
                  <a:cubicBezTo>
                    <a:pt x="119253" y="94869"/>
                    <a:pt x="51626" y="56102"/>
                    <a:pt x="0" y="0"/>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090" name="Google Shape;2090;p132"/>
            <p:cNvSpPr/>
            <p:nvPr/>
          </p:nvSpPr>
          <p:spPr>
            <a:xfrm>
              <a:off x="4035170" y="2333625"/>
              <a:ext cx="192309" cy="221456"/>
            </a:xfrm>
            <a:custGeom>
              <a:rect b="b" l="l" r="r" t="t"/>
              <a:pathLst>
                <a:path extrusionOk="0" h="221456" w="192309">
                  <a:moveTo>
                    <a:pt x="192310" y="110871"/>
                  </a:moveTo>
                  <a:lnTo>
                    <a:pt x="0" y="0"/>
                  </a:lnTo>
                  <a:lnTo>
                    <a:pt x="0" y="221456"/>
                  </a:lnTo>
                  <a:cubicBezTo>
                    <a:pt x="51340" y="165830"/>
                    <a:pt x="118396" y="127254"/>
                    <a:pt x="192310" y="110776"/>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091" name="Google Shape;2091;p132"/>
            <p:cNvSpPr/>
            <p:nvPr/>
          </p:nvSpPr>
          <p:spPr>
            <a:xfrm>
              <a:off x="4658772" y="2693955"/>
              <a:ext cx="194214" cy="223932"/>
            </a:xfrm>
            <a:custGeom>
              <a:rect b="b" l="l" r="r" t="t"/>
              <a:pathLst>
                <a:path extrusionOk="0" h="223932" w="194214">
                  <a:moveTo>
                    <a:pt x="194215" y="111823"/>
                  </a:moveTo>
                  <a:lnTo>
                    <a:pt x="571" y="0"/>
                  </a:lnTo>
                  <a:cubicBezTo>
                    <a:pt x="23527" y="72962"/>
                    <a:pt x="23336" y="151162"/>
                    <a:pt x="0" y="223933"/>
                  </a:cubicBezTo>
                  <a:lnTo>
                    <a:pt x="194215" y="111823"/>
                  </a:ln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092" name="Google Shape;2092;p132"/>
            <p:cNvSpPr/>
            <p:nvPr/>
          </p:nvSpPr>
          <p:spPr>
            <a:xfrm>
              <a:off x="4162710" y="2473071"/>
              <a:ext cx="213931" cy="38194"/>
            </a:xfrm>
            <a:custGeom>
              <a:rect b="b" l="l" r="r" t="t"/>
              <a:pathLst>
                <a:path extrusionOk="0" h="38194" w="213931">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093" name="Google Shape;2093;p132"/>
            <p:cNvSpPr/>
            <p:nvPr/>
          </p:nvSpPr>
          <p:spPr>
            <a:xfrm>
              <a:off x="4190237" y="2747390"/>
              <a:ext cx="341566" cy="205551"/>
            </a:xfrm>
            <a:custGeom>
              <a:rect b="b" l="l" r="r" t="t"/>
              <a:pathLst>
                <a:path extrusionOk="0" h="205551" w="341566">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094" name="Google Shape;2094;p132"/>
            <p:cNvSpPr/>
            <p:nvPr/>
          </p:nvSpPr>
          <p:spPr>
            <a:xfrm>
              <a:off x="3976677" y="2590990"/>
              <a:ext cx="162696" cy="448246"/>
            </a:xfrm>
            <a:custGeom>
              <a:rect b="b" l="l" r="r" t="t"/>
              <a:pathLst>
                <a:path extrusionOk="0" h="448246" w="162696">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095" name="Google Shape;2095;p132"/>
            <p:cNvSpPr/>
            <p:nvPr/>
          </p:nvSpPr>
          <p:spPr>
            <a:xfrm>
              <a:off x="4326349" y="2646711"/>
              <a:ext cx="159924" cy="112999"/>
            </a:xfrm>
            <a:custGeom>
              <a:rect b="b" l="l" r="r" t="t"/>
              <a:pathLst>
                <a:path extrusionOk="0" h="112999" w="159924">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096" name="Google Shape;2096;p132"/>
            <p:cNvSpPr/>
            <p:nvPr/>
          </p:nvSpPr>
          <p:spPr>
            <a:xfrm>
              <a:off x="4323301" y="2511614"/>
              <a:ext cx="173545" cy="83757"/>
            </a:xfrm>
            <a:custGeom>
              <a:rect b="b" l="l" r="r" t="t"/>
              <a:pathLst>
                <a:path extrusionOk="0" h="83757" w="173545">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097" name="Google Shape;2097;p132"/>
            <p:cNvSpPr/>
            <p:nvPr/>
          </p:nvSpPr>
          <p:spPr>
            <a:xfrm>
              <a:off x="4108132" y="2918650"/>
              <a:ext cx="426243" cy="216666"/>
            </a:xfrm>
            <a:custGeom>
              <a:rect b="b" l="l" r="r" t="t"/>
              <a:pathLst>
                <a:path extrusionOk="0" h="216666" w="426243">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098" name="Google Shape;2098;p132"/>
            <p:cNvSpPr/>
            <p:nvPr/>
          </p:nvSpPr>
          <p:spPr>
            <a:xfrm>
              <a:off x="4452841" y="2585466"/>
              <a:ext cx="90501" cy="139636"/>
            </a:xfrm>
            <a:custGeom>
              <a:rect b="b" l="l" r="r" t="t"/>
              <a:pathLst>
                <a:path extrusionOk="0" h="139636" w="90501">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099" name="Google Shape;2099;p132"/>
            <p:cNvSpPr/>
            <p:nvPr/>
          </p:nvSpPr>
          <p:spPr>
            <a:xfrm>
              <a:off x="4535518" y="2643854"/>
              <a:ext cx="69898" cy="229933"/>
            </a:xfrm>
            <a:custGeom>
              <a:rect b="b" l="l" r="r" t="t"/>
              <a:pathLst>
                <a:path extrusionOk="0" h="229933" w="69898">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100" name="Google Shape;2100;p132"/>
            <p:cNvSpPr/>
            <p:nvPr/>
          </p:nvSpPr>
          <p:spPr>
            <a:xfrm>
              <a:off x="4270995" y="2555652"/>
              <a:ext cx="120696" cy="135921"/>
            </a:xfrm>
            <a:custGeom>
              <a:rect b="b" l="l" r="r" t="t"/>
              <a:pathLst>
                <a:path extrusionOk="0" h="135921" w="120696">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101" name="Google Shape;2101;p132"/>
            <p:cNvSpPr/>
            <p:nvPr/>
          </p:nvSpPr>
          <p:spPr>
            <a:xfrm>
              <a:off x="4568665" y="2778061"/>
              <a:ext cx="70418" cy="231362"/>
            </a:xfrm>
            <a:custGeom>
              <a:rect b="b" l="l" r="r" t="t"/>
              <a:pathLst>
                <a:path extrusionOk="0" h="231362" w="70418">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102" name="Google Shape;2102;p132"/>
            <p:cNvSpPr/>
            <p:nvPr/>
          </p:nvSpPr>
          <p:spPr>
            <a:xfrm>
              <a:off x="4084604" y="2536316"/>
              <a:ext cx="186595" cy="320612"/>
            </a:xfrm>
            <a:custGeom>
              <a:rect b="b" l="l" r="r" t="t"/>
              <a:pathLst>
                <a:path extrusionOk="0" h="320612" w="186595">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grpSp>
      <p:sp>
        <p:nvSpPr>
          <p:cNvPr id="2103" name="Google Shape;2103;p132"/>
          <p:cNvSpPr txBox="1"/>
          <p:nvPr>
            <p:ph type="title"/>
          </p:nvPr>
        </p:nvSpPr>
        <p:spPr>
          <a:xfrm>
            <a:off x="676650" y="1289300"/>
            <a:ext cx="7790700" cy="19203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lt1"/>
              </a:buClr>
              <a:buSzPts val="4200"/>
              <a:buNone/>
              <a:defRPr sz="4200">
                <a:solidFill>
                  <a:schemeClr val="lt1"/>
                </a:solidFill>
              </a:defRPr>
            </a:lvl1pPr>
            <a:lvl2pPr lvl="1" rtl="0" algn="ctr">
              <a:spcBef>
                <a:spcPts val="0"/>
              </a:spcBef>
              <a:spcAft>
                <a:spcPts val="0"/>
              </a:spcAft>
              <a:buClr>
                <a:schemeClr val="lt1"/>
              </a:buClr>
              <a:buSzPts val="4200"/>
              <a:buFont typeface="Open Sans ExtraBold"/>
              <a:buNone/>
              <a:defRPr sz="4200">
                <a:solidFill>
                  <a:schemeClr val="lt1"/>
                </a:solidFill>
                <a:latin typeface="Open Sans ExtraBold"/>
                <a:ea typeface="Open Sans ExtraBold"/>
                <a:cs typeface="Open Sans ExtraBold"/>
                <a:sym typeface="Open Sans ExtraBold"/>
              </a:defRPr>
            </a:lvl2pPr>
            <a:lvl3pPr lvl="2" rtl="0" algn="ctr">
              <a:spcBef>
                <a:spcPts val="0"/>
              </a:spcBef>
              <a:spcAft>
                <a:spcPts val="0"/>
              </a:spcAft>
              <a:buClr>
                <a:schemeClr val="lt1"/>
              </a:buClr>
              <a:buSzPts val="4200"/>
              <a:buFont typeface="Open Sans ExtraBold"/>
              <a:buNone/>
              <a:defRPr sz="4200">
                <a:solidFill>
                  <a:schemeClr val="lt1"/>
                </a:solidFill>
                <a:latin typeface="Open Sans ExtraBold"/>
                <a:ea typeface="Open Sans ExtraBold"/>
                <a:cs typeface="Open Sans ExtraBold"/>
                <a:sym typeface="Open Sans ExtraBold"/>
              </a:defRPr>
            </a:lvl3pPr>
            <a:lvl4pPr lvl="3" rtl="0" algn="ctr">
              <a:spcBef>
                <a:spcPts val="0"/>
              </a:spcBef>
              <a:spcAft>
                <a:spcPts val="0"/>
              </a:spcAft>
              <a:buClr>
                <a:schemeClr val="lt1"/>
              </a:buClr>
              <a:buSzPts val="4200"/>
              <a:buFont typeface="Open Sans ExtraBold"/>
              <a:buNone/>
              <a:defRPr sz="4200">
                <a:solidFill>
                  <a:schemeClr val="lt1"/>
                </a:solidFill>
                <a:latin typeface="Open Sans ExtraBold"/>
                <a:ea typeface="Open Sans ExtraBold"/>
                <a:cs typeface="Open Sans ExtraBold"/>
                <a:sym typeface="Open Sans ExtraBold"/>
              </a:defRPr>
            </a:lvl4pPr>
            <a:lvl5pPr lvl="4" rtl="0" algn="ctr">
              <a:spcBef>
                <a:spcPts val="0"/>
              </a:spcBef>
              <a:spcAft>
                <a:spcPts val="0"/>
              </a:spcAft>
              <a:buClr>
                <a:schemeClr val="lt1"/>
              </a:buClr>
              <a:buSzPts val="4200"/>
              <a:buFont typeface="Open Sans ExtraBold"/>
              <a:buNone/>
              <a:defRPr sz="4200">
                <a:solidFill>
                  <a:schemeClr val="lt1"/>
                </a:solidFill>
                <a:latin typeface="Open Sans ExtraBold"/>
                <a:ea typeface="Open Sans ExtraBold"/>
                <a:cs typeface="Open Sans ExtraBold"/>
                <a:sym typeface="Open Sans ExtraBold"/>
              </a:defRPr>
            </a:lvl5pPr>
            <a:lvl6pPr lvl="5" rtl="0" algn="ctr">
              <a:spcBef>
                <a:spcPts val="0"/>
              </a:spcBef>
              <a:spcAft>
                <a:spcPts val="0"/>
              </a:spcAft>
              <a:buClr>
                <a:schemeClr val="lt1"/>
              </a:buClr>
              <a:buSzPts val="4200"/>
              <a:buFont typeface="Open Sans ExtraBold"/>
              <a:buNone/>
              <a:defRPr sz="4200">
                <a:solidFill>
                  <a:schemeClr val="lt1"/>
                </a:solidFill>
                <a:latin typeface="Open Sans ExtraBold"/>
                <a:ea typeface="Open Sans ExtraBold"/>
                <a:cs typeface="Open Sans ExtraBold"/>
                <a:sym typeface="Open Sans ExtraBold"/>
              </a:defRPr>
            </a:lvl6pPr>
            <a:lvl7pPr lvl="6" rtl="0" algn="ctr">
              <a:spcBef>
                <a:spcPts val="0"/>
              </a:spcBef>
              <a:spcAft>
                <a:spcPts val="0"/>
              </a:spcAft>
              <a:buClr>
                <a:schemeClr val="lt1"/>
              </a:buClr>
              <a:buSzPts val="4200"/>
              <a:buFont typeface="Open Sans ExtraBold"/>
              <a:buNone/>
              <a:defRPr sz="4200">
                <a:solidFill>
                  <a:schemeClr val="lt1"/>
                </a:solidFill>
                <a:latin typeface="Open Sans ExtraBold"/>
                <a:ea typeface="Open Sans ExtraBold"/>
                <a:cs typeface="Open Sans ExtraBold"/>
                <a:sym typeface="Open Sans ExtraBold"/>
              </a:defRPr>
            </a:lvl7pPr>
            <a:lvl8pPr lvl="7" rtl="0" algn="ctr">
              <a:spcBef>
                <a:spcPts val="0"/>
              </a:spcBef>
              <a:spcAft>
                <a:spcPts val="0"/>
              </a:spcAft>
              <a:buClr>
                <a:schemeClr val="lt1"/>
              </a:buClr>
              <a:buSzPts val="4200"/>
              <a:buFont typeface="Open Sans ExtraBold"/>
              <a:buNone/>
              <a:defRPr sz="4200">
                <a:solidFill>
                  <a:schemeClr val="lt1"/>
                </a:solidFill>
                <a:latin typeface="Open Sans ExtraBold"/>
                <a:ea typeface="Open Sans ExtraBold"/>
                <a:cs typeface="Open Sans ExtraBold"/>
                <a:sym typeface="Open Sans ExtraBold"/>
              </a:defRPr>
            </a:lvl8pPr>
            <a:lvl9pPr lvl="8" rtl="0" algn="ctr">
              <a:spcBef>
                <a:spcPts val="0"/>
              </a:spcBef>
              <a:spcAft>
                <a:spcPts val="0"/>
              </a:spcAft>
              <a:buClr>
                <a:schemeClr val="lt1"/>
              </a:buClr>
              <a:buSzPts val="4200"/>
              <a:buFont typeface="Open Sans ExtraBold"/>
              <a:buNone/>
              <a:defRPr sz="4200">
                <a:solidFill>
                  <a:schemeClr val="lt1"/>
                </a:solidFill>
                <a:latin typeface="Open Sans ExtraBold"/>
                <a:ea typeface="Open Sans ExtraBold"/>
                <a:cs typeface="Open Sans ExtraBold"/>
                <a:sym typeface="Open Sans ExtraBold"/>
              </a:defRPr>
            </a:lvl9pPr>
          </a:lstStyle>
          <a:p/>
        </p:txBody>
      </p:sp>
      <p:sp>
        <p:nvSpPr>
          <p:cNvPr id="2104" name="Google Shape;2104;p132"/>
          <p:cNvSpPr txBox="1"/>
          <p:nvPr/>
        </p:nvSpPr>
        <p:spPr>
          <a:xfrm>
            <a:off x="0" y="4969700"/>
            <a:ext cx="351900" cy="1833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fld id="{00000000-1234-1234-1234-123412341234}" type="slidenum">
              <a:rPr lang="en" sz="700">
                <a:solidFill>
                  <a:srgbClr val="FFFFFF"/>
                </a:solidFill>
                <a:latin typeface="Open Sans"/>
                <a:ea typeface="Open Sans"/>
                <a:cs typeface="Open Sans"/>
                <a:sym typeface="Open Sans"/>
              </a:rPr>
              <a:t>‹#›</a:t>
            </a:fld>
            <a:endParaRPr sz="700">
              <a:solidFill>
                <a:srgbClr val="FFFFFF"/>
              </a:solidFill>
              <a:latin typeface="Open Sans"/>
              <a:ea typeface="Open Sans"/>
              <a:cs typeface="Open Sans"/>
              <a:sym typeface="Open Sans"/>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9 - WeGotThis - Blue B">
  <p:cSld name="CUSTOM_14_1_2">
    <p:bg>
      <p:bgPr>
        <a:solidFill>
          <a:srgbClr val="217CBB"/>
        </a:solidFill>
      </p:bgPr>
    </p:bg>
    <p:spTree>
      <p:nvGrpSpPr>
        <p:cNvPr id="2105" name="Shape 2105"/>
        <p:cNvGrpSpPr/>
        <p:nvPr/>
      </p:nvGrpSpPr>
      <p:grpSpPr>
        <a:xfrm>
          <a:off x="0" y="0"/>
          <a:ext cx="0" cy="0"/>
          <a:chOff x="0" y="0"/>
          <a:chExt cx="0" cy="0"/>
        </a:xfrm>
      </p:grpSpPr>
      <p:pic>
        <p:nvPicPr>
          <p:cNvPr id="2106" name="Google Shape;2106;p133"/>
          <p:cNvPicPr preferRelativeResize="0"/>
          <p:nvPr/>
        </p:nvPicPr>
        <p:blipFill>
          <a:blip r:embed="rId2">
            <a:alphaModFix/>
          </a:blip>
          <a:stretch>
            <a:fillRect/>
          </a:stretch>
        </p:blipFill>
        <p:spPr>
          <a:xfrm>
            <a:off x="10" y="0"/>
            <a:ext cx="9143997" cy="5143484"/>
          </a:xfrm>
          <a:prstGeom prst="rect">
            <a:avLst/>
          </a:prstGeom>
          <a:noFill/>
          <a:ln>
            <a:noFill/>
          </a:ln>
        </p:spPr>
      </p:pic>
      <p:grpSp>
        <p:nvGrpSpPr>
          <p:cNvPr id="2107" name="Google Shape;2107;p133"/>
          <p:cNvGrpSpPr/>
          <p:nvPr/>
        </p:nvGrpSpPr>
        <p:grpSpPr>
          <a:xfrm>
            <a:off x="8648263" y="4659742"/>
            <a:ext cx="313719" cy="338062"/>
            <a:chOff x="3976677" y="2333625"/>
            <a:chExt cx="876309" cy="944307"/>
          </a:xfrm>
        </p:grpSpPr>
        <p:sp>
          <p:nvSpPr>
            <p:cNvPr id="2108" name="Google Shape;2108;p133"/>
            <p:cNvSpPr/>
            <p:nvPr/>
          </p:nvSpPr>
          <p:spPr>
            <a:xfrm>
              <a:off x="4035170" y="3055143"/>
              <a:ext cx="193738" cy="222789"/>
            </a:xfrm>
            <a:custGeom>
              <a:rect b="b" l="l" r="r" t="t"/>
              <a:pathLst>
                <a:path extrusionOk="0" h="222789" w="193738">
                  <a:moveTo>
                    <a:pt x="0" y="0"/>
                  </a:moveTo>
                  <a:lnTo>
                    <a:pt x="0" y="222790"/>
                  </a:lnTo>
                  <a:lnTo>
                    <a:pt x="193739" y="110966"/>
                  </a:lnTo>
                  <a:cubicBezTo>
                    <a:pt x="119253" y="94869"/>
                    <a:pt x="51626" y="56102"/>
                    <a:pt x="0" y="0"/>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109" name="Google Shape;2109;p133"/>
            <p:cNvSpPr/>
            <p:nvPr/>
          </p:nvSpPr>
          <p:spPr>
            <a:xfrm>
              <a:off x="4035170" y="2333625"/>
              <a:ext cx="192309" cy="221456"/>
            </a:xfrm>
            <a:custGeom>
              <a:rect b="b" l="l" r="r" t="t"/>
              <a:pathLst>
                <a:path extrusionOk="0" h="221456" w="192309">
                  <a:moveTo>
                    <a:pt x="192310" y="110871"/>
                  </a:moveTo>
                  <a:lnTo>
                    <a:pt x="0" y="0"/>
                  </a:lnTo>
                  <a:lnTo>
                    <a:pt x="0" y="221456"/>
                  </a:lnTo>
                  <a:cubicBezTo>
                    <a:pt x="51340" y="165830"/>
                    <a:pt x="118396" y="127254"/>
                    <a:pt x="192310" y="110776"/>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110" name="Google Shape;2110;p133"/>
            <p:cNvSpPr/>
            <p:nvPr/>
          </p:nvSpPr>
          <p:spPr>
            <a:xfrm>
              <a:off x="4658772" y="2693955"/>
              <a:ext cx="194214" cy="223932"/>
            </a:xfrm>
            <a:custGeom>
              <a:rect b="b" l="l" r="r" t="t"/>
              <a:pathLst>
                <a:path extrusionOk="0" h="223932" w="194214">
                  <a:moveTo>
                    <a:pt x="194215" y="111823"/>
                  </a:moveTo>
                  <a:lnTo>
                    <a:pt x="571" y="0"/>
                  </a:lnTo>
                  <a:cubicBezTo>
                    <a:pt x="23527" y="72962"/>
                    <a:pt x="23336" y="151162"/>
                    <a:pt x="0" y="223933"/>
                  </a:cubicBezTo>
                  <a:lnTo>
                    <a:pt x="194215" y="111823"/>
                  </a:ln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111" name="Google Shape;2111;p133"/>
            <p:cNvSpPr/>
            <p:nvPr/>
          </p:nvSpPr>
          <p:spPr>
            <a:xfrm>
              <a:off x="4162710" y="2473071"/>
              <a:ext cx="213931" cy="38194"/>
            </a:xfrm>
            <a:custGeom>
              <a:rect b="b" l="l" r="r" t="t"/>
              <a:pathLst>
                <a:path extrusionOk="0" h="38194" w="213931">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112" name="Google Shape;2112;p133"/>
            <p:cNvSpPr/>
            <p:nvPr/>
          </p:nvSpPr>
          <p:spPr>
            <a:xfrm>
              <a:off x="4190237" y="2747390"/>
              <a:ext cx="341566" cy="205551"/>
            </a:xfrm>
            <a:custGeom>
              <a:rect b="b" l="l" r="r" t="t"/>
              <a:pathLst>
                <a:path extrusionOk="0" h="205551" w="341566">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113" name="Google Shape;2113;p133"/>
            <p:cNvSpPr/>
            <p:nvPr/>
          </p:nvSpPr>
          <p:spPr>
            <a:xfrm>
              <a:off x="3976677" y="2590990"/>
              <a:ext cx="162696" cy="448246"/>
            </a:xfrm>
            <a:custGeom>
              <a:rect b="b" l="l" r="r" t="t"/>
              <a:pathLst>
                <a:path extrusionOk="0" h="448246" w="162696">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114" name="Google Shape;2114;p133"/>
            <p:cNvSpPr/>
            <p:nvPr/>
          </p:nvSpPr>
          <p:spPr>
            <a:xfrm>
              <a:off x="4326349" y="2646711"/>
              <a:ext cx="159924" cy="112999"/>
            </a:xfrm>
            <a:custGeom>
              <a:rect b="b" l="l" r="r" t="t"/>
              <a:pathLst>
                <a:path extrusionOk="0" h="112999" w="159924">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115" name="Google Shape;2115;p133"/>
            <p:cNvSpPr/>
            <p:nvPr/>
          </p:nvSpPr>
          <p:spPr>
            <a:xfrm>
              <a:off x="4323301" y="2511614"/>
              <a:ext cx="173545" cy="83757"/>
            </a:xfrm>
            <a:custGeom>
              <a:rect b="b" l="l" r="r" t="t"/>
              <a:pathLst>
                <a:path extrusionOk="0" h="83757" w="173545">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116" name="Google Shape;2116;p133"/>
            <p:cNvSpPr/>
            <p:nvPr/>
          </p:nvSpPr>
          <p:spPr>
            <a:xfrm>
              <a:off x="4108132" y="2918650"/>
              <a:ext cx="426243" cy="216666"/>
            </a:xfrm>
            <a:custGeom>
              <a:rect b="b" l="l" r="r" t="t"/>
              <a:pathLst>
                <a:path extrusionOk="0" h="216666" w="426243">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117" name="Google Shape;2117;p133"/>
            <p:cNvSpPr/>
            <p:nvPr/>
          </p:nvSpPr>
          <p:spPr>
            <a:xfrm>
              <a:off x="4452841" y="2585466"/>
              <a:ext cx="90501" cy="139636"/>
            </a:xfrm>
            <a:custGeom>
              <a:rect b="b" l="l" r="r" t="t"/>
              <a:pathLst>
                <a:path extrusionOk="0" h="139636" w="90501">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118" name="Google Shape;2118;p133"/>
            <p:cNvSpPr/>
            <p:nvPr/>
          </p:nvSpPr>
          <p:spPr>
            <a:xfrm>
              <a:off x="4535518" y="2643854"/>
              <a:ext cx="69898" cy="229933"/>
            </a:xfrm>
            <a:custGeom>
              <a:rect b="b" l="l" r="r" t="t"/>
              <a:pathLst>
                <a:path extrusionOk="0" h="229933" w="69898">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119" name="Google Shape;2119;p133"/>
            <p:cNvSpPr/>
            <p:nvPr/>
          </p:nvSpPr>
          <p:spPr>
            <a:xfrm>
              <a:off x="4270995" y="2555652"/>
              <a:ext cx="120696" cy="135921"/>
            </a:xfrm>
            <a:custGeom>
              <a:rect b="b" l="l" r="r" t="t"/>
              <a:pathLst>
                <a:path extrusionOk="0" h="135921" w="120696">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120" name="Google Shape;2120;p133"/>
            <p:cNvSpPr/>
            <p:nvPr/>
          </p:nvSpPr>
          <p:spPr>
            <a:xfrm>
              <a:off x="4568665" y="2778061"/>
              <a:ext cx="70418" cy="231362"/>
            </a:xfrm>
            <a:custGeom>
              <a:rect b="b" l="l" r="r" t="t"/>
              <a:pathLst>
                <a:path extrusionOk="0" h="231362" w="70418">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121" name="Google Shape;2121;p133"/>
            <p:cNvSpPr/>
            <p:nvPr/>
          </p:nvSpPr>
          <p:spPr>
            <a:xfrm>
              <a:off x="4084604" y="2536316"/>
              <a:ext cx="186595" cy="320612"/>
            </a:xfrm>
            <a:custGeom>
              <a:rect b="b" l="l" r="r" t="t"/>
              <a:pathLst>
                <a:path extrusionOk="0" h="320612" w="186595">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grpSp>
      <p:sp>
        <p:nvSpPr>
          <p:cNvPr id="2122" name="Google Shape;2122;p133"/>
          <p:cNvSpPr txBox="1"/>
          <p:nvPr/>
        </p:nvSpPr>
        <p:spPr>
          <a:xfrm>
            <a:off x="0" y="4969700"/>
            <a:ext cx="351900" cy="1833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fld id="{00000000-1234-1234-1234-123412341234}" type="slidenum">
              <a:rPr lang="en" sz="700">
                <a:solidFill>
                  <a:srgbClr val="FFFFFF"/>
                </a:solidFill>
                <a:latin typeface="Open Sans"/>
                <a:ea typeface="Open Sans"/>
                <a:cs typeface="Open Sans"/>
                <a:sym typeface="Open Sans"/>
              </a:rPr>
              <a:t>‹#›</a:t>
            </a:fld>
            <a:endParaRPr sz="700">
              <a:solidFill>
                <a:srgbClr val="FFFFFF"/>
              </a:solidFill>
              <a:latin typeface="Open Sans"/>
              <a:ea typeface="Open Sans"/>
              <a:cs typeface="Open Sans"/>
              <a:sym typeface="Open Sans"/>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9 - WeGotThis - Grey A 1">
  <p:cSld name="CUSTOM_14_1_1_1">
    <p:bg>
      <p:bgPr>
        <a:blipFill>
          <a:blip r:embed="rId2">
            <a:alphaModFix/>
          </a:blip>
          <a:stretch>
            <a:fillRect/>
          </a:stretch>
        </a:blipFill>
      </p:bgPr>
    </p:bg>
    <p:spTree>
      <p:nvGrpSpPr>
        <p:cNvPr id="2123" name="Shape 2123"/>
        <p:cNvGrpSpPr/>
        <p:nvPr/>
      </p:nvGrpSpPr>
      <p:grpSpPr>
        <a:xfrm>
          <a:off x="0" y="0"/>
          <a:ext cx="0" cy="0"/>
          <a:chOff x="0" y="0"/>
          <a:chExt cx="0" cy="0"/>
        </a:xfrm>
      </p:grpSpPr>
      <p:sp>
        <p:nvSpPr>
          <p:cNvPr id="2124" name="Google Shape;2124;p134"/>
          <p:cNvSpPr txBox="1"/>
          <p:nvPr>
            <p:ph type="title"/>
          </p:nvPr>
        </p:nvSpPr>
        <p:spPr>
          <a:xfrm>
            <a:off x="676650" y="1289300"/>
            <a:ext cx="7790700" cy="19203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Font typeface="Open Sans ExtraBold"/>
              <a:buNone/>
              <a:defRPr sz="4200">
                <a:latin typeface="Open Sans ExtraBold"/>
                <a:ea typeface="Open Sans ExtraBold"/>
                <a:cs typeface="Open Sans ExtraBold"/>
                <a:sym typeface="Open Sans ExtraBold"/>
              </a:defRPr>
            </a:lvl2pPr>
            <a:lvl3pPr lvl="2" rtl="0" algn="ctr">
              <a:spcBef>
                <a:spcPts val="0"/>
              </a:spcBef>
              <a:spcAft>
                <a:spcPts val="0"/>
              </a:spcAft>
              <a:buSzPts val="4200"/>
              <a:buFont typeface="Open Sans ExtraBold"/>
              <a:buNone/>
              <a:defRPr sz="4200">
                <a:latin typeface="Open Sans ExtraBold"/>
                <a:ea typeface="Open Sans ExtraBold"/>
                <a:cs typeface="Open Sans ExtraBold"/>
                <a:sym typeface="Open Sans ExtraBold"/>
              </a:defRPr>
            </a:lvl3pPr>
            <a:lvl4pPr lvl="3" rtl="0" algn="ctr">
              <a:spcBef>
                <a:spcPts val="0"/>
              </a:spcBef>
              <a:spcAft>
                <a:spcPts val="0"/>
              </a:spcAft>
              <a:buSzPts val="4200"/>
              <a:buFont typeface="Open Sans ExtraBold"/>
              <a:buNone/>
              <a:defRPr sz="4200">
                <a:latin typeface="Open Sans ExtraBold"/>
                <a:ea typeface="Open Sans ExtraBold"/>
                <a:cs typeface="Open Sans ExtraBold"/>
                <a:sym typeface="Open Sans ExtraBold"/>
              </a:defRPr>
            </a:lvl4pPr>
            <a:lvl5pPr lvl="4" rtl="0" algn="ctr">
              <a:spcBef>
                <a:spcPts val="0"/>
              </a:spcBef>
              <a:spcAft>
                <a:spcPts val="0"/>
              </a:spcAft>
              <a:buSzPts val="4200"/>
              <a:buFont typeface="Open Sans ExtraBold"/>
              <a:buNone/>
              <a:defRPr sz="4200">
                <a:latin typeface="Open Sans ExtraBold"/>
                <a:ea typeface="Open Sans ExtraBold"/>
                <a:cs typeface="Open Sans ExtraBold"/>
                <a:sym typeface="Open Sans ExtraBold"/>
              </a:defRPr>
            </a:lvl5pPr>
            <a:lvl6pPr lvl="5" rtl="0" algn="ctr">
              <a:spcBef>
                <a:spcPts val="0"/>
              </a:spcBef>
              <a:spcAft>
                <a:spcPts val="0"/>
              </a:spcAft>
              <a:buSzPts val="4200"/>
              <a:buFont typeface="Open Sans ExtraBold"/>
              <a:buNone/>
              <a:defRPr sz="4200">
                <a:latin typeface="Open Sans ExtraBold"/>
                <a:ea typeface="Open Sans ExtraBold"/>
                <a:cs typeface="Open Sans ExtraBold"/>
                <a:sym typeface="Open Sans ExtraBold"/>
              </a:defRPr>
            </a:lvl6pPr>
            <a:lvl7pPr lvl="6" rtl="0" algn="ctr">
              <a:spcBef>
                <a:spcPts val="0"/>
              </a:spcBef>
              <a:spcAft>
                <a:spcPts val="0"/>
              </a:spcAft>
              <a:buSzPts val="4200"/>
              <a:buFont typeface="Open Sans ExtraBold"/>
              <a:buNone/>
              <a:defRPr sz="4200">
                <a:latin typeface="Open Sans ExtraBold"/>
                <a:ea typeface="Open Sans ExtraBold"/>
                <a:cs typeface="Open Sans ExtraBold"/>
                <a:sym typeface="Open Sans ExtraBold"/>
              </a:defRPr>
            </a:lvl7pPr>
            <a:lvl8pPr lvl="7" rtl="0" algn="ctr">
              <a:spcBef>
                <a:spcPts val="0"/>
              </a:spcBef>
              <a:spcAft>
                <a:spcPts val="0"/>
              </a:spcAft>
              <a:buSzPts val="4200"/>
              <a:buFont typeface="Open Sans ExtraBold"/>
              <a:buNone/>
              <a:defRPr sz="4200">
                <a:latin typeface="Open Sans ExtraBold"/>
                <a:ea typeface="Open Sans ExtraBold"/>
                <a:cs typeface="Open Sans ExtraBold"/>
                <a:sym typeface="Open Sans ExtraBold"/>
              </a:defRPr>
            </a:lvl8pPr>
            <a:lvl9pPr lvl="8" rtl="0" algn="ctr">
              <a:spcBef>
                <a:spcPts val="0"/>
              </a:spcBef>
              <a:spcAft>
                <a:spcPts val="0"/>
              </a:spcAft>
              <a:buSzPts val="4200"/>
              <a:buFont typeface="Open Sans ExtraBold"/>
              <a:buNone/>
              <a:defRPr sz="4200">
                <a:latin typeface="Open Sans ExtraBold"/>
                <a:ea typeface="Open Sans ExtraBold"/>
                <a:cs typeface="Open Sans ExtraBold"/>
                <a:sym typeface="Open Sans ExtraBold"/>
              </a:defRPr>
            </a:lvl9pPr>
          </a:lstStyle>
          <a:p/>
        </p:txBody>
      </p:sp>
      <p:grpSp>
        <p:nvGrpSpPr>
          <p:cNvPr id="2125" name="Google Shape;2125;p134"/>
          <p:cNvGrpSpPr/>
          <p:nvPr/>
        </p:nvGrpSpPr>
        <p:grpSpPr>
          <a:xfrm>
            <a:off x="8648263" y="4659742"/>
            <a:ext cx="313719" cy="338062"/>
            <a:chOff x="3976677" y="2333625"/>
            <a:chExt cx="876309" cy="944307"/>
          </a:xfrm>
        </p:grpSpPr>
        <p:sp>
          <p:nvSpPr>
            <p:cNvPr id="2126" name="Google Shape;2126;p134"/>
            <p:cNvSpPr/>
            <p:nvPr/>
          </p:nvSpPr>
          <p:spPr>
            <a:xfrm>
              <a:off x="4035170" y="3055143"/>
              <a:ext cx="193738" cy="222789"/>
            </a:xfrm>
            <a:custGeom>
              <a:rect b="b" l="l" r="r" t="t"/>
              <a:pathLst>
                <a:path extrusionOk="0" h="222789" w="193738">
                  <a:moveTo>
                    <a:pt x="0" y="0"/>
                  </a:moveTo>
                  <a:lnTo>
                    <a:pt x="0" y="222790"/>
                  </a:lnTo>
                  <a:lnTo>
                    <a:pt x="193739" y="110966"/>
                  </a:lnTo>
                  <a:cubicBezTo>
                    <a:pt x="119253" y="94869"/>
                    <a:pt x="51626" y="56102"/>
                    <a:pt x="0" y="0"/>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127" name="Google Shape;2127;p134"/>
            <p:cNvSpPr/>
            <p:nvPr/>
          </p:nvSpPr>
          <p:spPr>
            <a:xfrm>
              <a:off x="4035170" y="2333625"/>
              <a:ext cx="192309" cy="221456"/>
            </a:xfrm>
            <a:custGeom>
              <a:rect b="b" l="l" r="r" t="t"/>
              <a:pathLst>
                <a:path extrusionOk="0" h="221456" w="192309">
                  <a:moveTo>
                    <a:pt x="192310" y="110871"/>
                  </a:moveTo>
                  <a:lnTo>
                    <a:pt x="0" y="0"/>
                  </a:lnTo>
                  <a:lnTo>
                    <a:pt x="0" y="221456"/>
                  </a:lnTo>
                  <a:cubicBezTo>
                    <a:pt x="51340" y="165830"/>
                    <a:pt x="118396" y="127254"/>
                    <a:pt x="192310" y="110776"/>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128" name="Google Shape;2128;p134"/>
            <p:cNvSpPr/>
            <p:nvPr/>
          </p:nvSpPr>
          <p:spPr>
            <a:xfrm>
              <a:off x="4658772" y="2693955"/>
              <a:ext cx="194214" cy="223932"/>
            </a:xfrm>
            <a:custGeom>
              <a:rect b="b" l="l" r="r" t="t"/>
              <a:pathLst>
                <a:path extrusionOk="0" h="223932" w="194214">
                  <a:moveTo>
                    <a:pt x="194215" y="111823"/>
                  </a:moveTo>
                  <a:lnTo>
                    <a:pt x="571" y="0"/>
                  </a:lnTo>
                  <a:cubicBezTo>
                    <a:pt x="23527" y="72962"/>
                    <a:pt x="23336" y="151162"/>
                    <a:pt x="0" y="223933"/>
                  </a:cubicBezTo>
                  <a:lnTo>
                    <a:pt x="194215" y="111823"/>
                  </a:ln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129" name="Google Shape;2129;p134"/>
            <p:cNvSpPr/>
            <p:nvPr/>
          </p:nvSpPr>
          <p:spPr>
            <a:xfrm>
              <a:off x="4162710" y="2473071"/>
              <a:ext cx="213931" cy="38194"/>
            </a:xfrm>
            <a:custGeom>
              <a:rect b="b" l="l" r="r" t="t"/>
              <a:pathLst>
                <a:path extrusionOk="0" h="38194" w="213931">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130" name="Google Shape;2130;p134"/>
            <p:cNvSpPr/>
            <p:nvPr/>
          </p:nvSpPr>
          <p:spPr>
            <a:xfrm>
              <a:off x="4190237" y="2747390"/>
              <a:ext cx="341566" cy="205551"/>
            </a:xfrm>
            <a:custGeom>
              <a:rect b="b" l="l" r="r" t="t"/>
              <a:pathLst>
                <a:path extrusionOk="0" h="205551" w="341566">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131" name="Google Shape;2131;p134"/>
            <p:cNvSpPr/>
            <p:nvPr/>
          </p:nvSpPr>
          <p:spPr>
            <a:xfrm>
              <a:off x="3976677" y="2590990"/>
              <a:ext cx="162696" cy="448246"/>
            </a:xfrm>
            <a:custGeom>
              <a:rect b="b" l="l" r="r" t="t"/>
              <a:pathLst>
                <a:path extrusionOk="0" h="448246" w="162696">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132" name="Google Shape;2132;p134"/>
            <p:cNvSpPr/>
            <p:nvPr/>
          </p:nvSpPr>
          <p:spPr>
            <a:xfrm>
              <a:off x="4326349" y="2646711"/>
              <a:ext cx="159924" cy="112999"/>
            </a:xfrm>
            <a:custGeom>
              <a:rect b="b" l="l" r="r" t="t"/>
              <a:pathLst>
                <a:path extrusionOk="0" h="112999" w="159924">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133" name="Google Shape;2133;p134"/>
            <p:cNvSpPr/>
            <p:nvPr/>
          </p:nvSpPr>
          <p:spPr>
            <a:xfrm>
              <a:off x="4323301" y="2511614"/>
              <a:ext cx="173545" cy="83757"/>
            </a:xfrm>
            <a:custGeom>
              <a:rect b="b" l="l" r="r" t="t"/>
              <a:pathLst>
                <a:path extrusionOk="0" h="83757" w="173545">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134" name="Google Shape;2134;p134"/>
            <p:cNvSpPr/>
            <p:nvPr/>
          </p:nvSpPr>
          <p:spPr>
            <a:xfrm>
              <a:off x="4108132" y="2918650"/>
              <a:ext cx="426243" cy="216666"/>
            </a:xfrm>
            <a:custGeom>
              <a:rect b="b" l="l" r="r" t="t"/>
              <a:pathLst>
                <a:path extrusionOk="0" h="216666" w="426243">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135" name="Google Shape;2135;p134"/>
            <p:cNvSpPr/>
            <p:nvPr/>
          </p:nvSpPr>
          <p:spPr>
            <a:xfrm>
              <a:off x="4452841" y="2585466"/>
              <a:ext cx="90501" cy="139636"/>
            </a:xfrm>
            <a:custGeom>
              <a:rect b="b" l="l" r="r" t="t"/>
              <a:pathLst>
                <a:path extrusionOk="0" h="139636" w="90501">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136" name="Google Shape;2136;p134"/>
            <p:cNvSpPr/>
            <p:nvPr/>
          </p:nvSpPr>
          <p:spPr>
            <a:xfrm>
              <a:off x="4535518" y="2643854"/>
              <a:ext cx="69898" cy="229933"/>
            </a:xfrm>
            <a:custGeom>
              <a:rect b="b" l="l" r="r" t="t"/>
              <a:pathLst>
                <a:path extrusionOk="0" h="229933" w="69898">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137" name="Google Shape;2137;p134"/>
            <p:cNvSpPr/>
            <p:nvPr/>
          </p:nvSpPr>
          <p:spPr>
            <a:xfrm>
              <a:off x="4270995" y="2555652"/>
              <a:ext cx="120696" cy="135921"/>
            </a:xfrm>
            <a:custGeom>
              <a:rect b="b" l="l" r="r" t="t"/>
              <a:pathLst>
                <a:path extrusionOk="0" h="135921" w="120696">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138" name="Google Shape;2138;p134"/>
            <p:cNvSpPr/>
            <p:nvPr/>
          </p:nvSpPr>
          <p:spPr>
            <a:xfrm>
              <a:off x="4568665" y="2778061"/>
              <a:ext cx="70418" cy="231362"/>
            </a:xfrm>
            <a:custGeom>
              <a:rect b="b" l="l" r="r" t="t"/>
              <a:pathLst>
                <a:path extrusionOk="0" h="231362" w="70418">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139" name="Google Shape;2139;p134"/>
            <p:cNvSpPr/>
            <p:nvPr/>
          </p:nvSpPr>
          <p:spPr>
            <a:xfrm>
              <a:off x="4084604" y="2536316"/>
              <a:ext cx="186595" cy="320612"/>
            </a:xfrm>
            <a:custGeom>
              <a:rect b="b" l="l" r="r" t="t"/>
              <a:pathLst>
                <a:path extrusionOk="0" h="320612" w="186595">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grpSp>
      <p:sp>
        <p:nvSpPr>
          <p:cNvPr id="2140" name="Google Shape;2140;p134"/>
          <p:cNvSpPr txBox="1"/>
          <p:nvPr/>
        </p:nvSpPr>
        <p:spPr>
          <a:xfrm>
            <a:off x="0" y="4969700"/>
            <a:ext cx="351900" cy="1833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fld id="{00000000-1234-1234-1234-123412341234}" type="slidenum">
              <a:rPr lang="en" sz="700">
                <a:solidFill>
                  <a:schemeClr val="accent1"/>
                </a:solidFill>
                <a:latin typeface="Open Sans"/>
                <a:ea typeface="Open Sans"/>
                <a:cs typeface="Open Sans"/>
                <a:sym typeface="Open Sans"/>
              </a:rPr>
              <a:t>‹#›</a:t>
            </a:fld>
            <a:endParaRPr sz="700">
              <a:solidFill>
                <a:schemeClr val="accent1"/>
              </a:solidFill>
              <a:latin typeface="Open Sans"/>
              <a:ea typeface="Open Sans"/>
              <a:cs typeface="Open Sans"/>
              <a:sym typeface="Open Sans"/>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9 - WeGotThis - Grey B">
  <p:cSld name="CUSTOM_14_1_2_1">
    <p:bg>
      <p:bgPr>
        <a:solidFill>
          <a:schemeClr val="lt2"/>
        </a:solidFill>
      </p:bgPr>
    </p:bg>
    <p:spTree>
      <p:nvGrpSpPr>
        <p:cNvPr id="2141" name="Shape 2141"/>
        <p:cNvGrpSpPr/>
        <p:nvPr/>
      </p:nvGrpSpPr>
      <p:grpSpPr>
        <a:xfrm>
          <a:off x="0" y="0"/>
          <a:ext cx="0" cy="0"/>
          <a:chOff x="0" y="0"/>
          <a:chExt cx="0" cy="0"/>
        </a:xfrm>
      </p:grpSpPr>
      <p:pic>
        <p:nvPicPr>
          <p:cNvPr id="2142" name="Google Shape;2142;p135"/>
          <p:cNvPicPr preferRelativeResize="0"/>
          <p:nvPr/>
        </p:nvPicPr>
        <p:blipFill rotWithShape="1">
          <a:blip r:embed="rId2">
            <a:alphaModFix/>
          </a:blip>
          <a:srcRect b="0" l="0" r="0" t="0"/>
          <a:stretch/>
        </p:blipFill>
        <p:spPr>
          <a:xfrm>
            <a:off x="10" y="0"/>
            <a:ext cx="9143997" cy="5143484"/>
          </a:xfrm>
          <a:prstGeom prst="rect">
            <a:avLst/>
          </a:prstGeom>
          <a:noFill/>
          <a:ln>
            <a:noFill/>
          </a:ln>
        </p:spPr>
      </p:pic>
      <p:grpSp>
        <p:nvGrpSpPr>
          <p:cNvPr id="2143" name="Google Shape;2143;p135"/>
          <p:cNvGrpSpPr/>
          <p:nvPr/>
        </p:nvGrpSpPr>
        <p:grpSpPr>
          <a:xfrm>
            <a:off x="8648263" y="4659742"/>
            <a:ext cx="313719" cy="338062"/>
            <a:chOff x="3976677" y="2333625"/>
            <a:chExt cx="876309" cy="944307"/>
          </a:xfrm>
        </p:grpSpPr>
        <p:sp>
          <p:nvSpPr>
            <p:cNvPr id="2144" name="Google Shape;2144;p135"/>
            <p:cNvSpPr/>
            <p:nvPr/>
          </p:nvSpPr>
          <p:spPr>
            <a:xfrm>
              <a:off x="4035170" y="3055143"/>
              <a:ext cx="193738" cy="222789"/>
            </a:xfrm>
            <a:custGeom>
              <a:rect b="b" l="l" r="r" t="t"/>
              <a:pathLst>
                <a:path extrusionOk="0" h="222789" w="193738">
                  <a:moveTo>
                    <a:pt x="0" y="0"/>
                  </a:moveTo>
                  <a:lnTo>
                    <a:pt x="0" y="222790"/>
                  </a:lnTo>
                  <a:lnTo>
                    <a:pt x="193739" y="110966"/>
                  </a:lnTo>
                  <a:cubicBezTo>
                    <a:pt x="119253" y="94869"/>
                    <a:pt x="51626" y="56102"/>
                    <a:pt x="0" y="0"/>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145" name="Google Shape;2145;p135"/>
            <p:cNvSpPr/>
            <p:nvPr/>
          </p:nvSpPr>
          <p:spPr>
            <a:xfrm>
              <a:off x="4035170" y="2333625"/>
              <a:ext cx="192309" cy="221456"/>
            </a:xfrm>
            <a:custGeom>
              <a:rect b="b" l="l" r="r" t="t"/>
              <a:pathLst>
                <a:path extrusionOk="0" h="221456" w="192309">
                  <a:moveTo>
                    <a:pt x="192310" y="110871"/>
                  </a:moveTo>
                  <a:lnTo>
                    <a:pt x="0" y="0"/>
                  </a:lnTo>
                  <a:lnTo>
                    <a:pt x="0" y="221456"/>
                  </a:lnTo>
                  <a:cubicBezTo>
                    <a:pt x="51340" y="165830"/>
                    <a:pt x="118396" y="127254"/>
                    <a:pt x="192310" y="110776"/>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146" name="Google Shape;2146;p135"/>
            <p:cNvSpPr/>
            <p:nvPr/>
          </p:nvSpPr>
          <p:spPr>
            <a:xfrm>
              <a:off x="4658772" y="2693955"/>
              <a:ext cx="194214" cy="223932"/>
            </a:xfrm>
            <a:custGeom>
              <a:rect b="b" l="l" r="r" t="t"/>
              <a:pathLst>
                <a:path extrusionOk="0" h="223932" w="194214">
                  <a:moveTo>
                    <a:pt x="194215" y="111823"/>
                  </a:moveTo>
                  <a:lnTo>
                    <a:pt x="571" y="0"/>
                  </a:lnTo>
                  <a:cubicBezTo>
                    <a:pt x="23527" y="72962"/>
                    <a:pt x="23336" y="151162"/>
                    <a:pt x="0" y="223933"/>
                  </a:cubicBezTo>
                  <a:lnTo>
                    <a:pt x="194215" y="111823"/>
                  </a:ln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147" name="Google Shape;2147;p135"/>
            <p:cNvSpPr/>
            <p:nvPr/>
          </p:nvSpPr>
          <p:spPr>
            <a:xfrm>
              <a:off x="4162710" y="2473071"/>
              <a:ext cx="213931" cy="38194"/>
            </a:xfrm>
            <a:custGeom>
              <a:rect b="b" l="l" r="r" t="t"/>
              <a:pathLst>
                <a:path extrusionOk="0" h="38194" w="213931">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148" name="Google Shape;2148;p135"/>
            <p:cNvSpPr/>
            <p:nvPr/>
          </p:nvSpPr>
          <p:spPr>
            <a:xfrm>
              <a:off x="4190237" y="2747390"/>
              <a:ext cx="341566" cy="205551"/>
            </a:xfrm>
            <a:custGeom>
              <a:rect b="b" l="l" r="r" t="t"/>
              <a:pathLst>
                <a:path extrusionOk="0" h="205551" w="341566">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149" name="Google Shape;2149;p135"/>
            <p:cNvSpPr/>
            <p:nvPr/>
          </p:nvSpPr>
          <p:spPr>
            <a:xfrm>
              <a:off x="3976677" y="2590990"/>
              <a:ext cx="162696" cy="448246"/>
            </a:xfrm>
            <a:custGeom>
              <a:rect b="b" l="l" r="r" t="t"/>
              <a:pathLst>
                <a:path extrusionOk="0" h="448246" w="162696">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150" name="Google Shape;2150;p135"/>
            <p:cNvSpPr/>
            <p:nvPr/>
          </p:nvSpPr>
          <p:spPr>
            <a:xfrm>
              <a:off x="4326349" y="2646711"/>
              <a:ext cx="159924" cy="112999"/>
            </a:xfrm>
            <a:custGeom>
              <a:rect b="b" l="l" r="r" t="t"/>
              <a:pathLst>
                <a:path extrusionOk="0" h="112999" w="159924">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151" name="Google Shape;2151;p135"/>
            <p:cNvSpPr/>
            <p:nvPr/>
          </p:nvSpPr>
          <p:spPr>
            <a:xfrm>
              <a:off x="4323301" y="2511614"/>
              <a:ext cx="173545" cy="83757"/>
            </a:xfrm>
            <a:custGeom>
              <a:rect b="b" l="l" r="r" t="t"/>
              <a:pathLst>
                <a:path extrusionOk="0" h="83757" w="173545">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152" name="Google Shape;2152;p135"/>
            <p:cNvSpPr/>
            <p:nvPr/>
          </p:nvSpPr>
          <p:spPr>
            <a:xfrm>
              <a:off x="4108132" y="2918650"/>
              <a:ext cx="426243" cy="216666"/>
            </a:xfrm>
            <a:custGeom>
              <a:rect b="b" l="l" r="r" t="t"/>
              <a:pathLst>
                <a:path extrusionOk="0" h="216666" w="426243">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153" name="Google Shape;2153;p135"/>
            <p:cNvSpPr/>
            <p:nvPr/>
          </p:nvSpPr>
          <p:spPr>
            <a:xfrm>
              <a:off x="4452841" y="2585466"/>
              <a:ext cx="90501" cy="139636"/>
            </a:xfrm>
            <a:custGeom>
              <a:rect b="b" l="l" r="r" t="t"/>
              <a:pathLst>
                <a:path extrusionOk="0" h="139636" w="90501">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154" name="Google Shape;2154;p135"/>
            <p:cNvSpPr/>
            <p:nvPr/>
          </p:nvSpPr>
          <p:spPr>
            <a:xfrm>
              <a:off x="4535518" y="2643854"/>
              <a:ext cx="69898" cy="229933"/>
            </a:xfrm>
            <a:custGeom>
              <a:rect b="b" l="l" r="r" t="t"/>
              <a:pathLst>
                <a:path extrusionOk="0" h="229933" w="69898">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155" name="Google Shape;2155;p135"/>
            <p:cNvSpPr/>
            <p:nvPr/>
          </p:nvSpPr>
          <p:spPr>
            <a:xfrm>
              <a:off x="4270995" y="2555652"/>
              <a:ext cx="120696" cy="135921"/>
            </a:xfrm>
            <a:custGeom>
              <a:rect b="b" l="l" r="r" t="t"/>
              <a:pathLst>
                <a:path extrusionOk="0" h="135921" w="120696">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156" name="Google Shape;2156;p135"/>
            <p:cNvSpPr/>
            <p:nvPr/>
          </p:nvSpPr>
          <p:spPr>
            <a:xfrm>
              <a:off x="4568665" y="2778061"/>
              <a:ext cx="70418" cy="231362"/>
            </a:xfrm>
            <a:custGeom>
              <a:rect b="b" l="l" r="r" t="t"/>
              <a:pathLst>
                <a:path extrusionOk="0" h="231362" w="70418">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157" name="Google Shape;2157;p135"/>
            <p:cNvSpPr/>
            <p:nvPr/>
          </p:nvSpPr>
          <p:spPr>
            <a:xfrm>
              <a:off x="4084604" y="2536316"/>
              <a:ext cx="186595" cy="320612"/>
            </a:xfrm>
            <a:custGeom>
              <a:rect b="b" l="l" r="r" t="t"/>
              <a:pathLst>
                <a:path extrusionOk="0" h="320612" w="186595">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grpSp>
      <p:sp>
        <p:nvSpPr>
          <p:cNvPr id="2158" name="Google Shape;2158;p135"/>
          <p:cNvSpPr txBox="1"/>
          <p:nvPr/>
        </p:nvSpPr>
        <p:spPr>
          <a:xfrm>
            <a:off x="0" y="4969700"/>
            <a:ext cx="351900" cy="1833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fld id="{00000000-1234-1234-1234-123412341234}" type="slidenum">
              <a:rPr lang="en" sz="700">
                <a:solidFill>
                  <a:schemeClr val="accent1"/>
                </a:solidFill>
                <a:latin typeface="Open Sans"/>
                <a:ea typeface="Open Sans"/>
                <a:cs typeface="Open Sans"/>
                <a:sym typeface="Open Sans"/>
              </a:rPr>
              <a:t>‹#›</a:t>
            </a:fld>
            <a:endParaRPr sz="700">
              <a:solidFill>
                <a:schemeClr val="accent1"/>
              </a:solidFill>
              <a:latin typeface="Open Sans"/>
              <a:ea typeface="Open Sans"/>
              <a:cs typeface="Open Sans"/>
              <a:sym typeface="Open Sans"/>
            </a:endParaRP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9 - Thank You">
  <p:cSld name="CUSTOM_14_1_2_2_2_1">
    <p:bg>
      <p:bgPr>
        <a:solidFill>
          <a:schemeClr val="dk1"/>
        </a:solidFill>
      </p:bgPr>
    </p:bg>
    <p:spTree>
      <p:nvGrpSpPr>
        <p:cNvPr id="2159" name="Shape 2159"/>
        <p:cNvGrpSpPr/>
        <p:nvPr/>
      </p:nvGrpSpPr>
      <p:grpSpPr>
        <a:xfrm>
          <a:off x="0" y="0"/>
          <a:ext cx="0" cy="0"/>
          <a:chOff x="0" y="0"/>
          <a:chExt cx="0" cy="0"/>
        </a:xfrm>
      </p:grpSpPr>
      <p:sp>
        <p:nvSpPr>
          <p:cNvPr id="2160" name="Google Shape;2160;p136"/>
          <p:cNvSpPr/>
          <p:nvPr/>
        </p:nvSpPr>
        <p:spPr>
          <a:xfrm>
            <a:off x="2624550" y="0"/>
            <a:ext cx="65196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161" name="Google Shape;2161;p136"/>
          <p:cNvPicPr preferRelativeResize="0"/>
          <p:nvPr/>
        </p:nvPicPr>
        <p:blipFill>
          <a:blip r:embed="rId2">
            <a:alphaModFix/>
          </a:blip>
          <a:stretch>
            <a:fillRect/>
          </a:stretch>
        </p:blipFill>
        <p:spPr>
          <a:xfrm>
            <a:off x="71042" y="6875"/>
            <a:ext cx="9073116" cy="5143500"/>
          </a:xfrm>
          <a:prstGeom prst="rect">
            <a:avLst/>
          </a:prstGeom>
          <a:noFill/>
          <a:ln>
            <a:noFill/>
          </a:ln>
        </p:spPr>
      </p:pic>
      <p:grpSp>
        <p:nvGrpSpPr>
          <p:cNvPr id="2162" name="Google Shape;2162;p136"/>
          <p:cNvGrpSpPr/>
          <p:nvPr/>
        </p:nvGrpSpPr>
        <p:grpSpPr>
          <a:xfrm>
            <a:off x="8648263" y="4659742"/>
            <a:ext cx="313719" cy="338062"/>
            <a:chOff x="3976677" y="2333625"/>
            <a:chExt cx="876309" cy="944307"/>
          </a:xfrm>
        </p:grpSpPr>
        <p:sp>
          <p:nvSpPr>
            <p:cNvPr id="2163" name="Google Shape;2163;p136"/>
            <p:cNvSpPr/>
            <p:nvPr/>
          </p:nvSpPr>
          <p:spPr>
            <a:xfrm>
              <a:off x="4035170" y="3055143"/>
              <a:ext cx="193738" cy="222789"/>
            </a:xfrm>
            <a:custGeom>
              <a:rect b="b" l="l" r="r" t="t"/>
              <a:pathLst>
                <a:path extrusionOk="0" h="222789" w="193738">
                  <a:moveTo>
                    <a:pt x="0" y="0"/>
                  </a:moveTo>
                  <a:lnTo>
                    <a:pt x="0" y="222790"/>
                  </a:lnTo>
                  <a:lnTo>
                    <a:pt x="193739" y="110966"/>
                  </a:lnTo>
                  <a:cubicBezTo>
                    <a:pt x="119253" y="94869"/>
                    <a:pt x="51626" y="56102"/>
                    <a:pt x="0" y="0"/>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164" name="Google Shape;2164;p136"/>
            <p:cNvSpPr/>
            <p:nvPr/>
          </p:nvSpPr>
          <p:spPr>
            <a:xfrm>
              <a:off x="4035170" y="2333625"/>
              <a:ext cx="192309" cy="221456"/>
            </a:xfrm>
            <a:custGeom>
              <a:rect b="b" l="l" r="r" t="t"/>
              <a:pathLst>
                <a:path extrusionOk="0" h="221456" w="192309">
                  <a:moveTo>
                    <a:pt x="192310" y="110871"/>
                  </a:moveTo>
                  <a:lnTo>
                    <a:pt x="0" y="0"/>
                  </a:lnTo>
                  <a:lnTo>
                    <a:pt x="0" y="221456"/>
                  </a:lnTo>
                  <a:cubicBezTo>
                    <a:pt x="51340" y="165830"/>
                    <a:pt x="118396" y="127254"/>
                    <a:pt x="192310" y="110776"/>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165" name="Google Shape;2165;p136"/>
            <p:cNvSpPr/>
            <p:nvPr/>
          </p:nvSpPr>
          <p:spPr>
            <a:xfrm>
              <a:off x="4658772" y="2693955"/>
              <a:ext cx="194214" cy="223932"/>
            </a:xfrm>
            <a:custGeom>
              <a:rect b="b" l="l" r="r" t="t"/>
              <a:pathLst>
                <a:path extrusionOk="0" h="223932" w="194214">
                  <a:moveTo>
                    <a:pt x="194215" y="111823"/>
                  </a:moveTo>
                  <a:lnTo>
                    <a:pt x="571" y="0"/>
                  </a:lnTo>
                  <a:cubicBezTo>
                    <a:pt x="23527" y="72962"/>
                    <a:pt x="23336" y="151162"/>
                    <a:pt x="0" y="223933"/>
                  </a:cubicBezTo>
                  <a:lnTo>
                    <a:pt x="194215" y="111823"/>
                  </a:ln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166" name="Google Shape;2166;p136"/>
            <p:cNvSpPr/>
            <p:nvPr/>
          </p:nvSpPr>
          <p:spPr>
            <a:xfrm>
              <a:off x="4162710" y="2473071"/>
              <a:ext cx="213931" cy="38194"/>
            </a:xfrm>
            <a:custGeom>
              <a:rect b="b" l="l" r="r" t="t"/>
              <a:pathLst>
                <a:path extrusionOk="0" h="38194" w="213931">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167" name="Google Shape;2167;p136"/>
            <p:cNvSpPr/>
            <p:nvPr/>
          </p:nvSpPr>
          <p:spPr>
            <a:xfrm>
              <a:off x="4190237" y="2747390"/>
              <a:ext cx="341566" cy="205551"/>
            </a:xfrm>
            <a:custGeom>
              <a:rect b="b" l="l" r="r" t="t"/>
              <a:pathLst>
                <a:path extrusionOk="0" h="205551" w="341566">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168" name="Google Shape;2168;p136"/>
            <p:cNvSpPr/>
            <p:nvPr/>
          </p:nvSpPr>
          <p:spPr>
            <a:xfrm>
              <a:off x="3976677" y="2590990"/>
              <a:ext cx="162696" cy="448246"/>
            </a:xfrm>
            <a:custGeom>
              <a:rect b="b" l="l" r="r" t="t"/>
              <a:pathLst>
                <a:path extrusionOk="0" h="448246" w="162696">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169" name="Google Shape;2169;p136"/>
            <p:cNvSpPr/>
            <p:nvPr/>
          </p:nvSpPr>
          <p:spPr>
            <a:xfrm>
              <a:off x="4326349" y="2646711"/>
              <a:ext cx="159924" cy="112999"/>
            </a:xfrm>
            <a:custGeom>
              <a:rect b="b" l="l" r="r" t="t"/>
              <a:pathLst>
                <a:path extrusionOk="0" h="112999" w="159924">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170" name="Google Shape;2170;p136"/>
            <p:cNvSpPr/>
            <p:nvPr/>
          </p:nvSpPr>
          <p:spPr>
            <a:xfrm>
              <a:off x="4323301" y="2511614"/>
              <a:ext cx="173545" cy="83757"/>
            </a:xfrm>
            <a:custGeom>
              <a:rect b="b" l="l" r="r" t="t"/>
              <a:pathLst>
                <a:path extrusionOk="0" h="83757" w="173545">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171" name="Google Shape;2171;p136"/>
            <p:cNvSpPr/>
            <p:nvPr/>
          </p:nvSpPr>
          <p:spPr>
            <a:xfrm>
              <a:off x="4108132" y="2918650"/>
              <a:ext cx="426243" cy="216666"/>
            </a:xfrm>
            <a:custGeom>
              <a:rect b="b" l="l" r="r" t="t"/>
              <a:pathLst>
                <a:path extrusionOk="0" h="216666" w="426243">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172" name="Google Shape;2172;p136"/>
            <p:cNvSpPr/>
            <p:nvPr/>
          </p:nvSpPr>
          <p:spPr>
            <a:xfrm>
              <a:off x="4452841" y="2585466"/>
              <a:ext cx="90501" cy="139636"/>
            </a:xfrm>
            <a:custGeom>
              <a:rect b="b" l="l" r="r" t="t"/>
              <a:pathLst>
                <a:path extrusionOk="0" h="139636" w="90501">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173" name="Google Shape;2173;p136"/>
            <p:cNvSpPr/>
            <p:nvPr/>
          </p:nvSpPr>
          <p:spPr>
            <a:xfrm>
              <a:off x="4535518" y="2643854"/>
              <a:ext cx="69898" cy="229933"/>
            </a:xfrm>
            <a:custGeom>
              <a:rect b="b" l="l" r="r" t="t"/>
              <a:pathLst>
                <a:path extrusionOk="0" h="229933" w="69898">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174" name="Google Shape;2174;p136"/>
            <p:cNvSpPr/>
            <p:nvPr/>
          </p:nvSpPr>
          <p:spPr>
            <a:xfrm>
              <a:off x="4270995" y="2555652"/>
              <a:ext cx="120696" cy="135921"/>
            </a:xfrm>
            <a:custGeom>
              <a:rect b="b" l="l" r="r" t="t"/>
              <a:pathLst>
                <a:path extrusionOk="0" h="135921" w="120696">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175" name="Google Shape;2175;p136"/>
            <p:cNvSpPr/>
            <p:nvPr/>
          </p:nvSpPr>
          <p:spPr>
            <a:xfrm>
              <a:off x="4568665" y="2778061"/>
              <a:ext cx="70418" cy="231362"/>
            </a:xfrm>
            <a:custGeom>
              <a:rect b="b" l="l" r="r" t="t"/>
              <a:pathLst>
                <a:path extrusionOk="0" h="231362" w="70418">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176" name="Google Shape;2176;p136"/>
            <p:cNvSpPr/>
            <p:nvPr/>
          </p:nvSpPr>
          <p:spPr>
            <a:xfrm>
              <a:off x="4084604" y="2536316"/>
              <a:ext cx="186595" cy="320612"/>
            </a:xfrm>
            <a:custGeom>
              <a:rect b="b" l="l" r="r" t="t"/>
              <a:pathLst>
                <a:path extrusionOk="0" h="320612" w="186595">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grpSp>
      <p:sp>
        <p:nvSpPr>
          <p:cNvPr id="2177" name="Google Shape;2177;p136"/>
          <p:cNvSpPr txBox="1"/>
          <p:nvPr/>
        </p:nvSpPr>
        <p:spPr>
          <a:xfrm>
            <a:off x="0" y="4969700"/>
            <a:ext cx="351900" cy="1833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fld id="{00000000-1234-1234-1234-123412341234}" type="slidenum">
              <a:rPr lang="en" sz="700">
                <a:solidFill>
                  <a:srgbClr val="FFFFFF"/>
                </a:solidFill>
                <a:latin typeface="Open Sans"/>
                <a:ea typeface="Open Sans"/>
                <a:cs typeface="Open Sans"/>
                <a:sym typeface="Open Sans"/>
              </a:rPr>
              <a:t>‹#›</a:t>
            </a:fld>
            <a:endParaRPr sz="700">
              <a:solidFill>
                <a:srgbClr val="FFFFFF"/>
              </a:solidFill>
              <a:latin typeface="Open Sans"/>
              <a:ea typeface="Open Sans"/>
              <a:cs typeface="Open Sans"/>
              <a:sym typeface="Open Sans"/>
            </a:endParaRPr>
          </a:p>
        </p:txBody>
      </p:sp>
      <p:grpSp>
        <p:nvGrpSpPr>
          <p:cNvPr id="2178" name="Google Shape;2178;p136"/>
          <p:cNvGrpSpPr/>
          <p:nvPr/>
        </p:nvGrpSpPr>
        <p:grpSpPr>
          <a:xfrm>
            <a:off x="676194" y="430156"/>
            <a:ext cx="973934" cy="219075"/>
            <a:chOff x="3976687" y="3573303"/>
            <a:chExt cx="4236338" cy="952499"/>
          </a:xfrm>
        </p:grpSpPr>
        <p:sp>
          <p:nvSpPr>
            <p:cNvPr id="2179" name="Google Shape;2179;p136"/>
            <p:cNvSpPr/>
            <p:nvPr/>
          </p:nvSpPr>
          <p:spPr>
            <a:xfrm>
              <a:off x="4862702" y="3680079"/>
              <a:ext cx="595979" cy="723900"/>
            </a:xfrm>
            <a:custGeom>
              <a:rect b="b" l="l" r="r" t="t"/>
              <a:pathLst>
                <a:path extrusionOk="0" h="723900" w="595979">
                  <a:moveTo>
                    <a:pt x="217646" y="723138"/>
                  </a:moveTo>
                  <a:lnTo>
                    <a:pt x="217646" y="132588"/>
                  </a:lnTo>
                  <a:lnTo>
                    <a:pt x="0" y="132588"/>
                  </a:lnTo>
                  <a:lnTo>
                    <a:pt x="0" y="0"/>
                  </a:lnTo>
                  <a:lnTo>
                    <a:pt x="595979" y="0"/>
                  </a:lnTo>
                  <a:lnTo>
                    <a:pt x="595979" y="133350"/>
                  </a:lnTo>
                  <a:lnTo>
                    <a:pt x="376904" y="133350"/>
                  </a:lnTo>
                  <a:lnTo>
                    <a:pt x="376904" y="723900"/>
                  </a:lnTo>
                  <a:lnTo>
                    <a:pt x="217646" y="723138"/>
                  </a:lnTo>
                  <a:close/>
                </a:path>
              </a:pathLst>
            </a:custGeom>
            <a:solidFill>
              <a:srgbClr val="FFFFF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180" name="Google Shape;2180;p136"/>
            <p:cNvSpPr/>
            <p:nvPr/>
          </p:nvSpPr>
          <p:spPr>
            <a:xfrm>
              <a:off x="5328474" y="3871626"/>
              <a:ext cx="339090" cy="532066"/>
            </a:xfrm>
            <a:custGeom>
              <a:rect b="b" l="l" r="r" t="t"/>
              <a:pathLst>
                <a:path extrusionOk="0" h="532066" w="339090">
                  <a:moveTo>
                    <a:pt x="0" y="531590"/>
                  </a:moveTo>
                  <a:lnTo>
                    <a:pt x="0" y="13525"/>
                  </a:lnTo>
                  <a:lnTo>
                    <a:pt x="157353" y="13525"/>
                  </a:lnTo>
                  <a:lnTo>
                    <a:pt x="157353" y="97726"/>
                  </a:lnTo>
                  <a:lnTo>
                    <a:pt x="158305" y="97726"/>
                  </a:lnTo>
                  <a:cubicBezTo>
                    <a:pt x="186880" y="53721"/>
                    <a:pt x="236506" y="0"/>
                    <a:pt x="334232" y="0"/>
                  </a:cubicBezTo>
                  <a:lnTo>
                    <a:pt x="339090" y="0"/>
                  </a:lnTo>
                  <a:lnTo>
                    <a:pt x="339090" y="139827"/>
                  </a:lnTo>
                  <a:cubicBezTo>
                    <a:pt x="333280" y="138779"/>
                    <a:pt x="305848" y="136874"/>
                    <a:pt x="296132" y="136874"/>
                  </a:cubicBezTo>
                  <a:cubicBezTo>
                    <a:pt x="241173" y="137446"/>
                    <a:pt x="189738" y="163830"/>
                    <a:pt x="157353" y="208217"/>
                  </a:cubicBezTo>
                  <a:lnTo>
                    <a:pt x="157353" y="532067"/>
                  </a:lnTo>
                  <a:lnTo>
                    <a:pt x="0" y="531590"/>
                  </a:lnTo>
                  <a:close/>
                </a:path>
              </a:pathLst>
            </a:custGeom>
            <a:solidFill>
              <a:srgbClr val="FFFFF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181" name="Google Shape;2181;p136"/>
            <p:cNvSpPr/>
            <p:nvPr/>
          </p:nvSpPr>
          <p:spPr>
            <a:xfrm>
              <a:off x="5717285" y="3684936"/>
              <a:ext cx="158305" cy="718661"/>
            </a:xfrm>
            <a:custGeom>
              <a:rect b="b" l="l" r="r" t="t"/>
              <a:pathLst>
                <a:path extrusionOk="0" h="718661" w="158305">
                  <a:moveTo>
                    <a:pt x="0" y="126492"/>
                  </a:moveTo>
                  <a:lnTo>
                    <a:pt x="0" y="0"/>
                  </a:lnTo>
                  <a:lnTo>
                    <a:pt x="158305" y="0"/>
                  </a:lnTo>
                  <a:lnTo>
                    <a:pt x="158305" y="126492"/>
                  </a:lnTo>
                  <a:lnTo>
                    <a:pt x="0" y="126492"/>
                  </a:lnTo>
                  <a:close/>
                  <a:moveTo>
                    <a:pt x="1048" y="718661"/>
                  </a:moveTo>
                  <a:lnTo>
                    <a:pt x="1048" y="197358"/>
                  </a:lnTo>
                  <a:lnTo>
                    <a:pt x="157353" y="197358"/>
                  </a:lnTo>
                  <a:lnTo>
                    <a:pt x="157353" y="718280"/>
                  </a:lnTo>
                  <a:lnTo>
                    <a:pt x="1048" y="718661"/>
                  </a:lnTo>
                  <a:close/>
                </a:path>
              </a:pathLst>
            </a:custGeom>
            <a:solidFill>
              <a:srgbClr val="FFFFF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182" name="Google Shape;2182;p136"/>
            <p:cNvSpPr/>
            <p:nvPr/>
          </p:nvSpPr>
          <p:spPr>
            <a:xfrm>
              <a:off x="5936170" y="3871626"/>
              <a:ext cx="795432" cy="531590"/>
            </a:xfrm>
            <a:custGeom>
              <a:rect b="b" l="l" r="r" t="t"/>
              <a:pathLst>
                <a:path extrusionOk="0" h="531590" w="795432">
                  <a:moveTo>
                    <a:pt x="0" y="531590"/>
                  </a:moveTo>
                  <a:lnTo>
                    <a:pt x="0" y="10668"/>
                  </a:lnTo>
                  <a:lnTo>
                    <a:pt x="157258" y="10668"/>
                  </a:lnTo>
                  <a:lnTo>
                    <a:pt x="157258" y="92774"/>
                  </a:lnTo>
                  <a:cubicBezTo>
                    <a:pt x="188595" y="51721"/>
                    <a:pt x="246221" y="0"/>
                    <a:pt x="328708" y="0"/>
                  </a:cubicBezTo>
                  <a:cubicBezTo>
                    <a:pt x="415671" y="0"/>
                    <a:pt x="456724" y="36100"/>
                    <a:pt x="471583" y="92774"/>
                  </a:cubicBezTo>
                  <a:cubicBezTo>
                    <a:pt x="502825" y="52768"/>
                    <a:pt x="561499" y="0"/>
                    <a:pt x="643033" y="0"/>
                  </a:cubicBezTo>
                  <a:cubicBezTo>
                    <a:pt x="748570" y="0"/>
                    <a:pt x="795433" y="66675"/>
                    <a:pt x="795433" y="159258"/>
                  </a:cubicBezTo>
                  <a:lnTo>
                    <a:pt x="795433" y="531590"/>
                  </a:lnTo>
                  <a:lnTo>
                    <a:pt x="638080" y="531590"/>
                  </a:lnTo>
                  <a:lnTo>
                    <a:pt x="638080" y="201263"/>
                  </a:lnTo>
                  <a:cubicBezTo>
                    <a:pt x="638080" y="154400"/>
                    <a:pt x="627316" y="129921"/>
                    <a:pt x="581406" y="129921"/>
                  </a:cubicBezTo>
                  <a:cubicBezTo>
                    <a:pt x="542354" y="129921"/>
                    <a:pt x="511016" y="151447"/>
                    <a:pt x="476631" y="181737"/>
                  </a:cubicBezTo>
                  <a:lnTo>
                    <a:pt x="476631" y="531590"/>
                  </a:lnTo>
                  <a:lnTo>
                    <a:pt x="319564" y="531590"/>
                  </a:lnTo>
                  <a:lnTo>
                    <a:pt x="319564" y="201263"/>
                  </a:lnTo>
                  <a:cubicBezTo>
                    <a:pt x="319564" y="154400"/>
                    <a:pt x="308800" y="129921"/>
                    <a:pt x="262414" y="129921"/>
                  </a:cubicBezTo>
                  <a:cubicBezTo>
                    <a:pt x="223361" y="129921"/>
                    <a:pt x="192119" y="151447"/>
                    <a:pt x="156877" y="181737"/>
                  </a:cubicBezTo>
                  <a:lnTo>
                    <a:pt x="156877" y="531590"/>
                  </a:lnTo>
                  <a:lnTo>
                    <a:pt x="0" y="531590"/>
                  </a:lnTo>
                  <a:close/>
                </a:path>
              </a:pathLst>
            </a:custGeom>
            <a:solidFill>
              <a:srgbClr val="FFFFF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183" name="Google Shape;2183;p136"/>
            <p:cNvSpPr/>
            <p:nvPr/>
          </p:nvSpPr>
          <p:spPr>
            <a:xfrm>
              <a:off x="6791038" y="3680079"/>
              <a:ext cx="517874" cy="731424"/>
            </a:xfrm>
            <a:custGeom>
              <a:rect b="b" l="l" r="r" t="t"/>
              <a:pathLst>
                <a:path extrusionOk="0" h="731424" w="517874">
                  <a:moveTo>
                    <a:pt x="157639" y="661511"/>
                  </a:moveTo>
                  <a:lnTo>
                    <a:pt x="157639" y="723138"/>
                  </a:lnTo>
                  <a:lnTo>
                    <a:pt x="0" y="723138"/>
                  </a:lnTo>
                  <a:lnTo>
                    <a:pt x="0" y="0"/>
                  </a:lnTo>
                  <a:lnTo>
                    <a:pt x="157639" y="0"/>
                  </a:lnTo>
                  <a:lnTo>
                    <a:pt x="157639" y="282416"/>
                  </a:lnTo>
                  <a:cubicBezTo>
                    <a:pt x="191833" y="234791"/>
                    <a:pt x="240697" y="191548"/>
                    <a:pt x="317849" y="191548"/>
                  </a:cubicBezTo>
                  <a:cubicBezTo>
                    <a:pt x="436150" y="191548"/>
                    <a:pt x="517874" y="282416"/>
                    <a:pt x="517874" y="462153"/>
                  </a:cubicBezTo>
                  <a:cubicBezTo>
                    <a:pt x="517874" y="641890"/>
                    <a:pt x="434912" y="731425"/>
                    <a:pt x="315658" y="731425"/>
                  </a:cubicBezTo>
                  <a:cubicBezTo>
                    <a:pt x="245269" y="731425"/>
                    <a:pt x="196405" y="705517"/>
                    <a:pt x="157639" y="661511"/>
                  </a:cubicBezTo>
                  <a:close/>
                  <a:moveTo>
                    <a:pt x="360902" y="463201"/>
                  </a:moveTo>
                  <a:cubicBezTo>
                    <a:pt x="360902" y="376238"/>
                    <a:pt x="330613" y="321469"/>
                    <a:pt x="260223" y="321469"/>
                  </a:cubicBezTo>
                  <a:cubicBezTo>
                    <a:pt x="220123" y="321469"/>
                    <a:pt x="184023" y="345948"/>
                    <a:pt x="157639" y="372332"/>
                  </a:cubicBezTo>
                  <a:lnTo>
                    <a:pt x="157639" y="564833"/>
                  </a:lnTo>
                  <a:cubicBezTo>
                    <a:pt x="191833" y="597027"/>
                    <a:pt x="220123" y="612458"/>
                    <a:pt x="262414" y="612458"/>
                  </a:cubicBezTo>
                  <a:cubicBezTo>
                    <a:pt x="327374" y="612648"/>
                    <a:pt x="360616" y="557975"/>
                    <a:pt x="360616" y="463201"/>
                  </a:cubicBezTo>
                  <a:lnTo>
                    <a:pt x="360902" y="463201"/>
                  </a:lnTo>
                  <a:close/>
                </a:path>
              </a:pathLst>
            </a:custGeom>
            <a:solidFill>
              <a:srgbClr val="FFFFF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184" name="Google Shape;2184;p136"/>
            <p:cNvSpPr/>
            <p:nvPr/>
          </p:nvSpPr>
          <p:spPr>
            <a:xfrm>
              <a:off x="7357680" y="3680079"/>
              <a:ext cx="156305" cy="723137"/>
            </a:xfrm>
            <a:custGeom>
              <a:rect b="b" l="l" r="r" t="t"/>
              <a:pathLst>
                <a:path extrusionOk="0" h="723137" w="156305">
                  <a:moveTo>
                    <a:pt x="0" y="723138"/>
                  </a:moveTo>
                  <a:lnTo>
                    <a:pt x="0" y="0"/>
                  </a:lnTo>
                  <a:lnTo>
                    <a:pt x="156305" y="0"/>
                  </a:lnTo>
                  <a:lnTo>
                    <a:pt x="156305" y="723138"/>
                  </a:lnTo>
                  <a:lnTo>
                    <a:pt x="0" y="723138"/>
                  </a:lnTo>
                  <a:close/>
                </a:path>
              </a:pathLst>
            </a:custGeom>
            <a:solidFill>
              <a:srgbClr val="FFFFF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185" name="Google Shape;2185;p136"/>
            <p:cNvSpPr/>
            <p:nvPr/>
          </p:nvSpPr>
          <p:spPr>
            <a:xfrm>
              <a:off x="7562754" y="3871626"/>
              <a:ext cx="501300" cy="542353"/>
            </a:xfrm>
            <a:custGeom>
              <a:rect b="b" l="l" r="r" t="t"/>
              <a:pathLst>
                <a:path extrusionOk="0" h="542353" w="501300">
                  <a:moveTo>
                    <a:pt x="0" y="271653"/>
                  </a:moveTo>
                  <a:cubicBezTo>
                    <a:pt x="0" y="69342"/>
                    <a:pt x="154400" y="0"/>
                    <a:pt x="261842" y="0"/>
                  </a:cubicBezTo>
                  <a:cubicBezTo>
                    <a:pt x="369284" y="0"/>
                    <a:pt x="501301" y="54102"/>
                    <a:pt x="501301" y="290227"/>
                  </a:cubicBezTo>
                  <a:lnTo>
                    <a:pt x="501301" y="313658"/>
                  </a:lnTo>
                  <a:lnTo>
                    <a:pt x="156305" y="313658"/>
                  </a:lnTo>
                  <a:cubicBezTo>
                    <a:pt x="164211" y="399383"/>
                    <a:pt x="212027" y="432816"/>
                    <a:pt x="277559" y="432816"/>
                  </a:cubicBezTo>
                  <a:cubicBezTo>
                    <a:pt x="334804" y="431101"/>
                    <a:pt x="389573" y="408908"/>
                    <a:pt x="431959" y="370332"/>
                  </a:cubicBezTo>
                  <a:lnTo>
                    <a:pt x="492538" y="464153"/>
                  </a:lnTo>
                  <a:cubicBezTo>
                    <a:pt x="431959" y="515969"/>
                    <a:pt x="356711" y="542354"/>
                    <a:pt x="265843" y="542354"/>
                  </a:cubicBezTo>
                  <a:cubicBezTo>
                    <a:pt x="129921" y="542354"/>
                    <a:pt x="0" y="473202"/>
                    <a:pt x="0" y="271653"/>
                  </a:cubicBezTo>
                  <a:close/>
                  <a:moveTo>
                    <a:pt x="360617" y="220789"/>
                  </a:moveTo>
                  <a:cubicBezTo>
                    <a:pt x="352806" y="147542"/>
                    <a:pt x="319564" y="112300"/>
                    <a:pt x="260890" y="112300"/>
                  </a:cubicBezTo>
                  <a:cubicBezTo>
                    <a:pt x="212027" y="112300"/>
                    <a:pt x="170021" y="144589"/>
                    <a:pt x="158305" y="220789"/>
                  </a:cubicBezTo>
                  <a:lnTo>
                    <a:pt x="360617" y="220789"/>
                  </a:lnTo>
                  <a:close/>
                </a:path>
              </a:pathLst>
            </a:custGeom>
            <a:solidFill>
              <a:srgbClr val="FFFFF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186" name="Google Shape;2186;p136"/>
            <p:cNvSpPr/>
            <p:nvPr/>
          </p:nvSpPr>
          <p:spPr>
            <a:xfrm>
              <a:off x="8093768" y="4285202"/>
              <a:ext cx="119257" cy="119253"/>
            </a:xfrm>
            <a:custGeom>
              <a:rect b="b" l="l" r="r" t="t"/>
              <a:pathLst>
                <a:path extrusionOk="0" h="119253" w="119257">
                  <a:moveTo>
                    <a:pt x="4" y="59626"/>
                  </a:moveTo>
                  <a:cubicBezTo>
                    <a:pt x="-377" y="27051"/>
                    <a:pt x="25722" y="381"/>
                    <a:pt x="58297" y="0"/>
                  </a:cubicBezTo>
                  <a:cubicBezTo>
                    <a:pt x="58773" y="0"/>
                    <a:pt x="59155" y="0"/>
                    <a:pt x="59631" y="0"/>
                  </a:cubicBezTo>
                  <a:cubicBezTo>
                    <a:pt x="92587" y="0"/>
                    <a:pt x="119257" y="26670"/>
                    <a:pt x="119257" y="59626"/>
                  </a:cubicBezTo>
                  <a:cubicBezTo>
                    <a:pt x="119257" y="92583"/>
                    <a:pt x="92587" y="119253"/>
                    <a:pt x="59631" y="119253"/>
                  </a:cubicBezTo>
                  <a:cubicBezTo>
                    <a:pt x="26674" y="119253"/>
                    <a:pt x="4" y="92583"/>
                    <a:pt x="4" y="59626"/>
                  </a:cubicBezTo>
                  <a:close/>
                  <a:moveTo>
                    <a:pt x="108399" y="59626"/>
                  </a:moveTo>
                  <a:cubicBezTo>
                    <a:pt x="107923" y="32575"/>
                    <a:pt x="85634" y="11049"/>
                    <a:pt x="58583" y="11525"/>
                  </a:cubicBezTo>
                  <a:cubicBezTo>
                    <a:pt x="31532" y="12001"/>
                    <a:pt x="10006" y="34290"/>
                    <a:pt x="10482" y="61341"/>
                  </a:cubicBezTo>
                  <a:cubicBezTo>
                    <a:pt x="10958" y="88106"/>
                    <a:pt x="32865" y="109538"/>
                    <a:pt x="59631" y="109442"/>
                  </a:cubicBezTo>
                  <a:cubicBezTo>
                    <a:pt x="86586" y="109442"/>
                    <a:pt x="108399" y="87630"/>
                    <a:pt x="108399" y="60674"/>
                  </a:cubicBezTo>
                  <a:cubicBezTo>
                    <a:pt x="108399" y="60293"/>
                    <a:pt x="108399" y="60008"/>
                    <a:pt x="108399" y="59626"/>
                  </a:cubicBezTo>
                  <a:close/>
                  <a:moveTo>
                    <a:pt x="36485" y="25717"/>
                  </a:moveTo>
                  <a:lnTo>
                    <a:pt x="60869" y="25717"/>
                  </a:lnTo>
                  <a:cubicBezTo>
                    <a:pt x="76299" y="25717"/>
                    <a:pt x="85253" y="32385"/>
                    <a:pt x="85253" y="45720"/>
                  </a:cubicBezTo>
                  <a:cubicBezTo>
                    <a:pt x="86015" y="54197"/>
                    <a:pt x="80681" y="61913"/>
                    <a:pt x="72490" y="64199"/>
                  </a:cubicBezTo>
                  <a:lnTo>
                    <a:pt x="86586" y="90964"/>
                  </a:lnTo>
                  <a:lnTo>
                    <a:pt x="72966" y="90964"/>
                  </a:lnTo>
                  <a:lnTo>
                    <a:pt x="59821" y="66008"/>
                  </a:lnTo>
                  <a:lnTo>
                    <a:pt x="49534" y="66008"/>
                  </a:lnTo>
                  <a:lnTo>
                    <a:pt x="49534" y="90964"/>
                  </a:lnTo>
                  <a:lnTo>
                    <a:pt x="36485" y="90964"/>
                  </a:lnTo>
                  <a:lnTo>
                    <a:pt x="36485" y="25717"/>
                  </a:lnTo>
                  <a:close/>
                  <a:moveTo>
                    <a:pt x="60107" y="56007"/>
                  </a:moveTo>
                  <a:cubicBezTo>
                    <a:pt x="68108" y="56007"/>
                    <a:pt x="72490" y="53435"/>
                    <a:pt x="72490" y="46482"/>
                  </a:cubicBezTo>
                  <a:cubicBezTo>
                    <a:pt x="72490" y="39529"/>
                    <a:pt x="68108" y="36957"/>
                    <a:pt x="59821" y="36957"/>
                  </a:cubicBezTo>
                  <a:lnTo>
                    <a:pt x="49534" y="36957"/>
                  </a:lnTo>
                  <a:lnTo>
                    <a:pt x="49534" y="56007"/>
                  </a:lnTo>
                  <a:lnTo>
                    <a:pt x="60107" y="56007"/>
                  </a:lnTo>
                  <a:close/>
                </a:path>
              </a:pathLst>
            </a:custGeom>
            <a:solidFill>
              <a:srgbClr val="FFFFF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187" name="Google Shape;2187;p136"/>
            <p:cNvSpPr/>
            <p:nvPr/>
          </p:nvSpPr>
          <p:spPr>
            <a:xfrm>
              <a:off x="4035837" y="4301108"/>
              <a:ext cx="195452" cy="224694"/>
            </a:xfrm>
            <a:custGeom>
              <a:rect b="b" l="l" r="r" t="t"/>
              <a:pathLst>
                <a:path extrusionOk="0" h="224694" w="195452">
                  <a:moveTo>
                    <a:pt x="0" y="0"/>
                  </a:moveTo>
                  <a:lnTo>
                    <a:pt x="0" y="224695"/>
                  </a:lnTo>
                  <a:lnTo>
                    <a:pt x="195453" y="111919"/>
                  </a:lnTo>
                  <a:cubicBezTo>
                    <a:pt x="120301" y="95726"/>
                    <a:pt x="52007" y="56579"/>
                    <a:pt x="0" y="0"/>
                  </a:cubicBezTo>
                  <a:close/>
                </a:path>
              </a:pathLst>
            </a:custGeom>
            <a:solidFill>
              <a:srgbClr val="FFFFF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188" name="Google Shape;2188;p136"/>
            <p:cNvSpPr/>
            <p:nvPr/>
          </p:nvSpPr>
          <p:spPr>
            <a:xfrm>
              <a:off x="4035837" y="3573303"/>
              <a:ext cx="194024" cy="223361"/>
            </a:xfrm>
            <a:custGeom>
              <a:rect b="b" l="l" r="r" t="t"/>
              <a:pathLst>
                <a:path extrusionOk="0" h="223361" w="194024">
                  <a:moveTo>
                    <a:pt x="194024" y="111824"/>
                  </a:moveTo>
                  <a:lnTo>
                    <a:pt x="0" y="0"/>
                  </a:lnTo>
                  <a:lnTo>
                    <a:pt x="0" y="223361"/>
                  </a:lnTo>
                  <a:cubicBezTo>
                    <a:pt x="51816" y="167259"/>
                    <a:pt x="119539" y="128397"/>
                    <a:pt x="194024" y="111824"/>
                  </a:cubicBezTo>
                  <a:close/>
                </a:path>
              </a:pathLst>
            </a:custGeom>
            <a:solidFill>
              <a:srgbClr val="FFFFF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189" name="Google Shape;2189;p136"/>
            <p:cNvSpPr/>
            <p:nvPr/>
          </p:nvSpPr>
          <p:spPr>
            <a:xfrm>
              <a:off x="4664868" y="3936777"/>
              <a:ext cx="195929" cy="225933"/>
            </a:xfrm>
            <a:custGeom>
              <a:rect b="b" l="l" r="r" t="t"/>
              <a:pathLst>
                <a:path extrusionOk="0" h="225933" w="195929">
                  <a:moveTo>
                    <a:pt x="195929" y="112776"/>
                  </a:moveTo>
                  <a:lnTo>
                    <a:pt x="571" y="0"/>
                  </a:lnTo>
                  <a:cubicBezTo>
                    <a:pt x="23717" y="73533"/>
                    <a:pt x="23431" y="152495"/>
                    <a:pt x="0" y="225933"/>
                  </a:cubicBezTo>
                  <a:lnTo>
                    <a:pt x="195929" y="112776"/>
                  </a:lnTo>
                  <a:close/>
                </a:path>
              </a:pathLst>
            </a:custGeom>
            <a:solidFill>
              <a:srgbClr val="FFFFF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190" name="Google Shape;2190;p136"/>
            <p:cNvSpPr/>
            <p:nvPr/>
          </p:nvSpPr>
          <p:spPr>
            <a:xfrm>
              <a:off x="4164519" y="3714067"/>
              <a:ext cx="215741" cy="38401"/>
            </a:xfrm>
            <a:custGeom>
              <a:rect b="b" l="l" r="r" t="t"/>
              <a:pathLst>
                <a:path extrusionOk="0" h="38401" w="215741">
                  <a:moveTo>
                    <a:pt x="0" y="29925"/>
                  </a:moveTo>
                  <a:cubicBezTo>
                    <a:pt x="28004" y="23733"/>
                    <a:pt x="86201" y="29925"/>
                    <a:pt x="116967" y="38402"/>
                  </a:cubicBezTo>
                  <a:cubicBezTo>
                    <a:pt x="145923" y="17828"/>
                    <a:pt x="180308" y="6398"/>
                    <a:pt x="215741" y="5540"/>
                  </a:cubicBezTo>
                  <a:cubicBezTo>
                    <a:pt x="142970" y="-6842"/>
                    <a:pt x="68199" y="1635"/>
                    <a:pt x="0" y="29925"/>
                  </a:cubicBezTo>
                  <a:close/>
                </a:path>
              </a:pathLst>
            </a:custGeom>
            <a:solidFill>
              <a:srgbClr val="FFFFF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191" name="Google Shape;2191;p136"/>
            <p:cNvSpPr/>
            <p:nvPr/>
          </p:nvSpPr>
          <p:spPr>
            <a:xfrm>
              <a:off x="4192332" y="3990594"/>
              <a:ext cx="344519" cy="207317"/>
            </a:xfrm>
            <a:custGeom>
              <a:rect b="b" l="l" r="r" t="t"/>
              <a:pathLst>
                <a:path extrusionOk="0" h="207317" w="344519">
                  <a:moveTo>
                    <a:pt x="344519" y="162211"/>
                  </a:moveTo>
                  <a:cubicBezTo>
                    <a:pt x="339662" y="119348"/>
                    <a:pt x="329470" y="77343"/>
                    <a:pt x="313944" y="37147"/>
                  </a:cubicBezTo>
                  <a:cubicBezTo>
                    <a:pt x="247269" y="67437"/>
                    <a:pt x="164211" y="47911"/>
                    <a:pt x="108871" y="0"/>
                  </a:cubicBezTo>
                  <a:cubicBezTo>
                    <a:pt x="68199" y="42481"/>
                    <a:pt x="31718" y="88773"/>
                    <a:pt x="0" y="138208"/>
                  </a:cubicBezTo>
                  <a:cubicBezTo>
                    <a:pt x="93821" y="214693"/>
                    <a:pt x="248126" y="234791"/>
                    <a:pt x="344519" y="162211"/>
                  </a:cubicBezTo>
                  <a:close/>
                </a:path>
              </a:pathLst>
            </a:custGeom>
            <a:solidFill>
              <a:srgbClr val="FFFFF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192" name="Google Shape;2192;p136"/>
            <p:cNvSpPr/>
            <p:nvPr/>
          </p:nvSpPr>
          <p:spPr>
            <a:xfrm>
              <a:off x="3976687" y="3832859"/>
              <a:ext cx="164305" cy="452151"/>
            </a:xfrm>
            <a:custGeom>
              <a:rect b="b" l="l" r="r" t="t"/>
              <a:pathLst>
                <a:path extrusionOk="0" h="452151" w="164305">
                  <a:moveTo>
                    <a:pt x="164305" y="303276"/>
                  </a:moveTo>
                  <a:cubicBezTo>
                    <a:pt x="81628" y="218504"/>
                    <a:pt x="52768" y="94964"/>
                    <a:pt x="79247" y="0"/>
                  </a:cubicBezTo>
                  <a:cubicBezTo>
                    <a:pt x="-33338" y="132588"/>
                    <a:pt x="-25052" y="329470"/>
                    <a:pt x="98297" y="452152"/>
                  </a:cubicBezTo>
                  <a:cubicBezTo>
                    <a:pt x="113442" y="399764"/>
                    <a:pt x="135635" y="349663"/>
                    <a:pt x="164305" y="303276"/>
                  </a:cubicBezTo>
                  <a:close/>
                </a:path>
              </a:pathLst>
            </a:custGeom>
            <a:solidFill>
              <a:srgbClr val="FFFFF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193" name="Google Shape;2193;p136"/>
            <p:cNvSpPr/>
            <p:nvPr/>
          </p:nvSpPr>
          <p:spPr>
            <a:xfrm>
              <a:off x="4329302" y="3889152"/>
              <a:ext cx="161925" cy="113925"/>
            </a:xfrm>
            <a:custGeom>
              <a:rect b="b" l="l" r="r" t="t"/>
              <a:pathLst>
                <a:path extrusionOk="0" h="113925" w="161925">
                  <a:moveTo>
                    <a:pt x="161925" y="102679"/>
                  </a:moveTo>
                  <a:cubicBezTo>
                    <a:pt x="144494" y="65532"/>
                    <a:pt x="122015" y="31052"/>
                    <a:pt x="95250" y="0"/>
                  </a:cubicBezTo>
                  <a:cubicBezTo>
                    <a:pt x="61627" y="22098"/>
                    <a:pt x="29718" y="46863"/>
                    <a:pt x="0" y="74009"/>
                  </a:cubicBezTo>
                  <a:cubicBezTo>
                    <a:pt x="50101" y="115633"/>
                    <a:pt x="115633" y="123825"/>
                    <a:pt x="161925" y="102679"/>
                  </a:cubicBezTo>
                  <a:close/>
                </a:path>
              </a:pathLst>
            </a:custGeom>
            <a:solidFill>
              <a:srgbClr val="FFFFF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194" name="Google Shape;2194;p136"/>
            <p:cNvSpPr/>
            <p:nvPr/>
          </p:nvSpPr>
          <p:spPr>
            <a:xfrm>
              <a:off x="4326445" y="3752941"/>
              <a:ext cx="175164" cy="84395"/>
            </a:xfrm>
            <a:custGeom>
              <a:rect b="b" l="l" r="r" t="t"/>
              <a:pathLst>
                <a:path extrusionOk="0" h="84395" w="175164">
                  <a:moveTo>
                    <a:pt x="102584" y="84395"/>
                  </a:moveTo>
                  <a:cubicBezTo>
                    <a:pt x="125063" y="68107"/>
                    <a:pt x="149447" y="54582"/>
                    <a:pt x="175165" y="44104"/>
                  </a:cubicBezTo>
                  <a:cubicBezTo>
                    <a:pt x="122206" y="-9426"/>
                    <a:pt x="37052" y="-7997"/>
                    <a:pt x="0" y="15529"/>
                  </a:cubicBezTo>
                  <a:cubicBezTo>
                    <a:pt x="38005" y="32293"/>
                    <a:pt x="72676" y="55630"/>
                    <a:pt x="102584" y="84395"/>
                  </a:cubicBezTo>
                  <a:close/>
                </a:path>
              </a:pathLst>
            </a:custGeom>
            <a:solidFill>
              <a:srgbClr val="FFFFF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195" name="Google Shape;2195;p136"/>
            <p:cNvSpPr/>
            <p:nvPr/>
          </p:nvSpPr>
          <p:spPr>
            <a:xfrm>
              <a:off x="4109465" y="4163853"/>
              <a:ext cx="430386" cy="218059"/>
            </a:xfrm>
            <a:custGeom>
              <a:rect b="b" l="l" r="r" t="t"/>
              <a:pathLst>
                <a:path extrusionOk="0" h="218059" w="430386">
                  <a:moveTo>
                    <a:pt x="61722" y="0"/>
                  </a:moveTo>
                  <a:cubicBezTo>
                    <a:pt x="20574" y="71152"/>
                    <a:pt x="5525" y="123825"/>
                    <a:pt x="0" y="151162"/>
                  </a:cubicBezTo>
                  <a:cubicBezTo>
                    <a:pt x="122682" y="243364"/>
                    <a:pt x="292418" y="239935"/>
                    <a:pt x="411290" y="142875"/>
                  </a:cubicBezTo>
                  <a:cubicBezTo>
                    <a:pt x="424529" y="108490"/>
                    <a:pt x="431006" y="71819"/>
                    <a:pt x="430340" y="34957"/>
                  </a:cubicBezTo>
                  <a:cubicBezTo>
                    <a:pt x="316421" y="102775"/>
                    <a:pt x="159449" y="76867"/>
                    <a:pt x="61722" y="0"/>
                  </a:cubicBezTo>
                  <a:close/>
                </a:path>
              </a:pathLst>
            </a:custGeom>
            <a:solidFill>
              <a:srgbClr val="FFFFF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196" name="Google Shape;2196;p136"/>
            <p:cNvSpPr/>
            <p:nvPr/>
          </p:nvSpPr>
          <p:spPr>
            <a:xfrm>
              <a:off x="4457127" y="3827335"/>
              <a:ext cx="91323" cy="140779"/>
            </a:xfrm>
            <a:custGeom>
              <a:rect b="b" l="l" r="r" t="t"/>
              <a:pathLst>
                <a:path extrusionOk="0" h="140779" w="91323">
                  <a:moveTo>
                    <a:pt x="66484" y="140779"/>
                  </a:moveTo>
                  <a:cubicBezTo>
                    <a:pt x="102965" y="102679"/>
                    <a:pt x="95631" y="37528"/>
                    <a:pt x="67913" y="0"/>
                  </a:cubicBezTo>
                  <a:cubicBezTo>
                    <a:pt x="43529" y="10001"/>
                    <a:pt x="20669" y="23431"/>
                    <a:pt x="0" y="39814"/>
                  </a:cubicBezTo>
                  <a:cubicBezTo>
                    <a:pt x="26099" y="70675"/>
                    <a:pt x="48482" y="104584"/>
                    <a:pt x="66484" y="140779"/>
                  </a:cubicBezTo>
                  <a:close/>
                </a:path>
              </a:pathLst>
            </a:custGeom>
            <a:solidFill>
              <a:srgbClr val="FFFFF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197" name="Google Shape;2197;p136"/>
            <p:cNvSpPr/>
            <p:nvPr/>
          </p:nvSpPr>
          <p:spPr>
            <a:xfrm>
              <a:off x="4540376" y="3886200"/>
              <a:ext cx="70634" cy="231933"/>
            </a:xfrm>
            <a:custGeom>
              <a:rect b="b" l="l" r="r" t="t"/>
              <a:pathLst>
                <a:path extrusionOk="0" h="231933" w="70634">
                  <a:moveTo>
                    <a:pt x="46101" y="0"/>
                  </a:moveTo>
                  <a:cubicBezTo>
                    <a:pt x="52102" y="45244"/>
                    <a:pt x="34766" y="90392"/>
                    <a:pt x="0" y="119920"/>
                  </a:cubicBezTo>
                  <a:cubicBezTo>
                    <a:pt x="14573" y="156020"/>
                    <a:pt x="25146" y="193548"/>
                    <a:pt x="31718" y="231934"/>
                  </a:cubicBezTo>
                  <a:cubicBezTo>
                    <a:pt x="81725" y="166973"/>
                    <a:pt x="80200" y="74200"/>
                    <a:pt x="46101" y="0"/>
                  </a:cubicBezTo>
                  <a:close/>
                </a:path>
              </a:pathLst>
            </a:custGeom>
            <a:solidFill>
              <a:srgbClr val="FFFFF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198" name="Google Shape;2198;p136"/>
            <p:cNvSpPr/>
            <p:nvPr/>
          </p:nvSpPr>
          <p:spPr>
            <a:xfrm>
              <a:off x="4273836" y="3797331"/>
              <a:ext cx="122140" cy="136969"/>
            </a:xfrm>
            <a:custGeom>
              <a:rect b="b" l="l" r="r" t="t"/>
              <a:pathLst>
                <a:path extrusionOk="0" h="136969" w="122140">
                  <a:moveTo>
                    <a:pt x="28415" y="136970"/>
                  </a:moveTo>
                  <a:cubicBezTo>
                    <a:pt x="57752" y="109919"/>
                    <a:pt x="89089" y="85154"/>
                    <a:pt x="122141" y="62770"/>
                  </a:cubicBezTo>
                  <a:cubicBezTo>
                    <a:pt x="92137" y="35433"/>
                    <a:pt x="57180" y="14097"/>
                    <a:pt x="19080" y="0"/>
                  </a:cubicBezTo>
                  <a:cubicBezTo>
                    <a:pt x="-11971" y="41624"/>
                    <a:pt x="-2446" y="95345"/>
                    <a:pt x="28415" y="136970"/>
                  </a:cubicBezTo>
                  <a:close/>
                </a:path>
              </a:pathLst>
            </a:custGeom>
            <a:solidFill>
              <a:srgbClr val="FFFFF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199" name="Google Shape;2199;p136"/>
            <p:cNvSpPr/>
            <p:nvPr/>
          </p:nvSpPr>
          <p:spPr>
            <a:xfrm>
              <a:off x="4573999" y="4021645"/>
              <a:ext cx="70694" cy="233362"/>
            </a:xfrm>
            <a:custGeom>
              <a:rect b="b" l="l" r="r" t="t"/>
              <a:pathLst>
                <a:path extrusionOk="0" h="233362" w="70694">
                  <a:moveTo>
                    <a:pt x="4096" y="148780"/>
                  </a:moveTo>
                  <a:cubicBezTo>
                    <a:pt x="5239" y="177070"/>
                    <a:pt x="3905" y="205359"/>
                    <a:pt x="0" y="233363"/>
                  </a:cubicBezTo>
                  <a:cubicBezTo>
                    <a:pt x="51530" y="166973"/>
                    <a:pt x="76295" y="83725"/>
                    <a:pt x="69628" y="0"/>
                  </a:cubicBezTo>
                  <a:cubicBezTo>
                    <a:pt x="64579" y="55435"/>
                    <a:pt x="41529" y="107633"/>
                    <a:pt x="4096" y="148780"/>
                  </a:cubicBezTo>
                  <a:close/>
                </a:path>
              </a:pathLst>
            </a:custGeom>
            <a:solidFill>
              <a:srgbClr val="FFFFF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200" name="Google Shape;2200;p136"/>
            <p:cNvSpPr/>
            <p:nvPr/>
          </p:nvSpPr>
          <p:spPr>
            <a:xfrm>
              <a:off x="4085721" y="3777728"/>
              <a:ext cx="188145" cy="322974"/>
            </a:xfrm>
            <a:custGeom>
              <a:rect b="b" l="l" r="r" t="t"/>
              <a:pathLst>
                <a:path extrusionOk="0" h="322974" w="188145">
                  <a:moveTo>
                    <a:pt x="168334" y="7792"/>
                  </a:moveTo>
                  <a:cubicBezTo>
                    <a:pt x="124804" y="-2876"/>
                    <a:pt x="79275" y="-2590"/>
                    <a:pt x="35936" y="8650"/>
                  </a:cubicBezTo>
                  <a:cubicBezTo>
                    <a:pt x="-29691" y="101709"/>
                    <a:pt x="789" y="238012"/>
                    <a:pt x="77179" y="322975"/>
                  </a:cubicBezTo>
                  <a:cubicBezTo>
                    <a:pt x="109755" y="273349"/>
                    <a:pt x="146902" y="226867"/>
                    <a:pt x="188146" y="184100"/>
                  </a:cubicBezTo>
                  <a:cubicBezTo>
                    <a:pt x="149284" y="135808"/>
                    <a:pt x="133853" y="61227"/>
                    <a:pt x="168334" y="7792"/>
                  </a:cubicBezTo>
                  <a:close/>
                </a:path>
              </a:pathLst>
            </a:custGeom>
            <a:solidFill>
              <a:srgbClr val="FFFFF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grpSp>
      <p:sp>
        <p:nvSpPr>
          <p:cNvPr id="2201" name="Google Shape;2201;p136"/>
          <p:cNvSpPr txBox="1"/>
          <p:nvPr>
            <p:ph idx="1" type="subTitle"/>
          </p:nvPr>
        </p:nvSpPr>
        <p:spPr>
          <a:xfrm>
            <a:off x="676650" y="2418575"/>
            <a:ext cx="2596800" cy="320100"/>
          </a:xfrm>
          <a:prstGeom prst="rect">
            <a:avLst/>
          </a:prstGeom>
          <a:noFill/>
        </p:spPr>
        <p:txBody>
          <a:bodyPr anchorCtr="0" anchor="t" bIns="0" lIns="0" spcFirstLastPara="1" rIns="320025" wrap="square" tIns="0">
            <a:noAutofit/>
          </a:bodyPr>
          <a:lstStyle>
            <a:lvl1pPr lvl="0" rtl="0">
              <a:spcBef>
                <a:spcPts val="0"/>
              </a:spcBef>
              <a:spcAft>
                <a:spcPts val="0"/>
              </a:spcAft>
              <a:buClr>
                <a:schemeClr val="lt1"/>
              </a:buClr>
              <a:buSzPts val="1800"/>
              <a:buNone/>
              <a:defRPr>
                <a:solidFill>
                  <a:schemeClr val="lt1"/>
                </a:solidFill>
              </a:defRPr>
            </a:lvl1pPr>
            <a:lvl2pPr lvl="1" rtl="0">
              <a:spcBef>
                <a:spcPts val="0"/>
              </a:spcBef>
              <a:spcAft>
                <a:spcPts val="0"/>
              </a:spcAft>
              <a:buClr>
                <a:schemeClr val="lt1"/>
              </a:buClr>
              <a:buSzPts val="1400"/>
              <a:buNone/>
              <a:defRPr>
                <a:solidFill>
                  <a:schemeClr val="lt1"/>
                </a:solidFill>
              </a:defRPr>
            </a:lvl2pPr>
            <a:lvl3pPr lvl="2" rtl="0">
              <a:spcBef>
                <a:spcPts val="0"/>
              </a:spcBef>
              <a:spcAft>
                <a:spcPts val="0"/>
              </a:spcAft>
              <a:buClr>
                <a:schemeClr val="lt1"/>
              </a:buClr>
              <a:buSzPts val="1400"/>
              <a:buNone/>
              <a:defRPr>
                <a:solidFill>
                  <a:schemeClr val="lt1"/>
                </a:solidFill>
              </a:defRPr>
            </a:lvl3pPr>
            <a:lvl4pPr lvl="3" rtl="0">
              <a:spcBef>
                <a:spcPts val="0"/>
              </a:spcBef>
              <a:spcAft>
                <a:spcPts val="0"/>
              </a:spcAft>
              <a:buClr>
                <a:schemeClr val="lt1"/>
              </a:buClr>
              <a:buSzPts val="1400"/>
              <a:buNone/>
              <a:defRPr>
                <a:solidFill>
                  <a:schemeClr val="lt1"/>
                </a:solidFill>
              </a:defRPr>
            </a:lvl4pPr>
            <a:lvl5pPr lvl="4" rtl="0">
              <a:spcBef>
                <a:spcPts val="0"/>
              </a:spcBef>
              <a:spcAft>
                <a:spcPts val="0"/>
              </a:spcAft>
              <a:buClr>
                <a:schemeClr val="lt1"/>
              </a:buClr>
              <a:buSzPts val="1400"/>
              <a:buNone/>
              <a:defRPr>
                <a:solidFill>
                  <a:schemeClr val="lt1"/>
                </a:solidFill>
              </a:defRPr>
            </a:lvl5pPr>
            <a:lvl6pPr lvl="5" rtl="0">
              <a:spcBef>
                <a:spcPts val="0"/>
              </a:spcBef>
              <a:spcAft>
                <a:spcPts val="0"/>
              </a:spcAft>
              <a:buClr>
                <a:schemeClr val="lt1"/>
              </a:buClr>
              <a:buSzPts val="1400"/>
              <a:buNone/>
              <a:defRPr>
                <a:solidFill>
                  <a:schemeClr val="lt1"/>
                </a:solidFill>
              </a:defRPr>
            </a:lvl6pPr>
            <a:lvl7pPr lvl="6" rtl="0">
              <a:spcBef>
                <a:spcPts val="0"/>
              </a:spcBef>
              <a:spcAft>
                <a:spcPts val="0"/>
              </a:spcAft>
              <a:buClr>
                <a:schemeClr val="lt1"/>
              </a:buClr>
              <a:buSzPts val="1400"/>
              <a:buNone/>
              <a:defRPr>
                <a:solidFill>
                  <a:schemeClr val="lt1"/>
                </a:solidFill>
              </a:defRPr>
            </a:lvl7pPr>
            <a:lvl8pPr lvl="7" rtl="0">
              <a:spcBef>
                <a:spcPts val="0"/>
              </a:spcBef>
              <a:spcAft>
                <a:spcPts val="0"/>
              </a:spcAft>
              <a:buClr>
                <a:schemeClr val="lt1"/>
              </a:buClr>
              <a:buSzPts val="1400"/>
              <a:buNone/>
              <a:defRPr>
                <a:solidFill>
                  <a:schemeClr val="lt1"/>
                </a:solidFill>
              </a:defRPr>
            </a:lvl8pPr>
            <a:lvl9pPr lvl="8" rtl="0">
              <a:spcBef>
                <a:spcPts val="0"/>
              </a:spcBef>
              <a:spcAft>
                <a:spcPts val="0"/>
              </a:spcAft>
              <a:buClr>
                <a:schemeClr val="lt1"/>
              </a:buClr>
              <a:buSzPts val="1400"/>
              <a:buNone/>
              <a:defRPr>
                <a:solidFill>
                  <a:schemeClr val="lt1"/>
                </a:solidFill>
              </a:defRPr>
            </a:lvl9pPr>
          </a:lstStyle>
          <a:p/>
        </p:txBody>
      </p:sp>
      <p:sp>
        <p:nvSpPr>
          <p:cNvPr id="2202" name="Google Shape;2202;p136"/>
          <p:cNvSpPr txBox="1"/>
          <p:nvPr>
            <p:ph type="title"/>
          </p:nvPr>
        </p:nvSpPr>
        <p:spPr>
          <a:xfrm>
            <a:off x="676650" y="969275"/>
            <a:ext cx="1947900" cy="1280100"/>
          </a:xfrm>
          <a:prstGeom prst="rect">
            <a:avLst/>
          </a:prstGeom>
          <a:noFill/>
        </p:spPr>
        <p:txBody>
          <a:bodyPr anchorCtr="0" anchor="b" bIns="182875" lIns="0" spcFirstLastPara="1" rIns="0" wrap="square" tIns="91425">
            <a:noAutofit/>
          </a:bodyPr>
          <a:lstStyle>
            <a:lvl1pPr lvl="0" rtl="0">
              <a:spcBef>
                <a:spcPts val="0"/>
              </a:spcBef>
              <a:spcAft>
                <a:spcPts val="0"/>
              </a:spcAft>
              <a:buClr>
                <a:schemeClr val="lt1"/>
              </a:buClr>
              <a:buSzPts val="3200"/>
              <a:buNone/>
              <a:defRPr sz="3200">
                <a:solidFill>
                  <a:schemeClr val="lt1"/>
                </a:solidFill>
              </a:defRPr>
            </a:lvl1pPr>
            <a:lvl2pPr lvl="1" rtl="0">
              <a:spcBef>
                <a:spcPts val="0"/>
              </a:spcBef>
              <a:spcAft>
                <a:spcPts val="0"/>
              </a:spcAft>
              <a:buClr>
                <a:schemeClr val="lt1"/>
              </a:buClr>
              <a:buSzPts val="3200"/>
              <a:buFont typeface="Open Sans ExtraBold"/>
              <a:buNone/>
              <a:defRPr sz="3200">
                <a:solidFill>
                  <a:schemeClr val="lt1"/>
                </a:solidFill>
                <a:latin typeface="Open Sans ExtraBold"/>
                <a:ea typeface="Open Sans ExtraBold"/>
                <a:cs typeface="Open Sans ExtraBold"/>
                <a:sym typeface="Open Sans ExtraBold"/>
              </a:defRPr>
            </a:lvl2pPr>
            <a:lvl3pPr lvl="2" rtl="0">
              <a:spcBef>
                <a:spcPts val="0"/>
              </a:spcBef>
              <a:spcAft>
                <a:spcPts val="0"/>
              </a:spcAft>
              <a:buClr>
                <a:schemeClr val="lt1"/>
              </a:buClr>
              <a:buSzPts val="3200"/>
              <a:buFont typeface="Open Sans ExtraBold"/>
              <a:buNone/>
              <a:defRPr sz="3200">
                <a:solidFill>
                  <a:schemeClr val="lt1"/>
                </a:solidFill>
                <a:latin typeface="Open Sans ExtraBold"/>
                <a:ea typeface="Open Sans ExtraBold"/>
                <a:cs typeface="Open Sans ExtraBold"/>
                <a:sym typeface="Open Sans ExtraBold"/>
              </a:defRPr>
            </a:lvl3pPr>
            <a:lvl4pPr lvl="3" rtl="0">
              <a:spcBef>
                <a:spcPts val="0"/>
              </a:spcBef>
              <a:spcAft>
                <a:spcPts val="0"/>
              </a:spcAft>
              <a:buClr>
                <a:schemeClr val="lt1"/>
              </a:buClr>
              <a:buSzPts val="3200"/>
              <a:buFont typeface="Open Sans ExtraBold"/>
              <a:buNone/>
              <a:defRPr sz="3200">
                <a:solidFill>
                  <a:schemeClr val="lt1"/>
                </a:solidFill>
                <a:latin typeface="Open Sans ExtraBold"/>
                <a:ea typeface="Open Sans ExtraBold"/>
                <a:cs typeface="Open Sans ExtraBold"/>
                <a:sym typeface="Open Sans ExtraBold"/>
              </a:defRPr>
            </a:lvl4pPr>
            <a:lvl5pPr lvl="4" rtl="0">
              <a:spcBef>
                <a:spcPts val="0"/>
              </a:spcBef>
              <a:spcAft>
                <a:spcPts val="0"/>
              </a:spcAft>
              <a:buClr>
                <a:schemeClr val="lt1"/>
              </a:buClr>
              <a:buSzPts val="3200"/>
              <a:buFont typeface="Open Sans ExtraBold"/>
              <a:buNone/>
              <a:defRPr sz="3200">
                <a:solidFill>
                  <a:schemeClr val="lt1"/>
                </a:solidFill>
                <a:latin typeface="Open Sans ExtraBold"/>
                <a:ea typeface="Open Sans ExtraBold"/>
                <a:cs typeface="Open Sans ExtraBold"/>
                <a:sym typeface="Open Sans ExtraBold"/>
              </a:defRPr>
            </a:lvl5pPr>
            <a:lvl6pPr lvl="5" rtl="0">
              <a:spcBef>
                <a:spcPts val="0"/>
              </a:spcBef>
              <a:spcAft>
                <a:spcPts val="0"/>
              </a:spcAft>
              <a:buClr>
                <a:schemeClr val="lt1"/>
              </a:buClr>
              <a:buSzPts val="3200"/>
              <a:buFont typeface="Open Sans ExtraBold"/>
              <a:buNone/>
              <a:defRPr sz="3200">
                <a:solidFill>
                  <a:schemeClr val="lt1"/>
                </a:solidFill>
                <a:latin typeface="Open Sans ExtraBold"/>
                <a:ea typeface="Open Sans ExtraBold"/>
                <a:cs typeface="Open Sans ExtraBold"/>
                <a:sym typeface="Open Sans ExtraBold"/>
              </a:defRPr>
            </a:lvl6pPr>
            <a:lvl7pPr lvl="6" rtl="0">
              <a:spcBef>
                <a:spcPts val="0"/>
              </a:spcBef>
              <a:spcAft>
                <a:spcPts val="0"/>
              </a:spcAft>
              <a:buClr>
                <a:schemeClr val="lt1"/>
              </a:buClr>
              <a:buSzPts val="3200"/>
              <a:buFont typeface="Open Sans ExtraBold"/>
              <a:buNone/>
              <a:defRPr sz="3200">
                <a:solidFill>
                  <a:schemeClr val="lt1"/>
                </a:solidFill>
                <a:latin typeface="Open Sans ExtraBold"/>
                <a:ea typeface="Open Sans ExtraBold"/>
                <a:cs typeface="Open Sans ExtraBold"/>
                <a:sym typeface="Open Sans ExtraBold"/>
              </a:defRPr>
            </a:lvl7pPr>
            <a:lvl8pPr lvl="7" rtl="0">
              <a:spcBef>
                <a:spcPts val="0"/>
              </a:spcBef>
              <a:spcAft>
                <a:spcPts val="0"/>
              </a:spcAft>
              <a:buClr>
                <a:schemeClr val="lt1"/>
              </a:buClr>
              <a:buSzPts val="3200"/>
              <a:buFont typeface="Open Sans ExtraBold"/>
              <a:buNone/>
              <a:defRPr sz="3200">
                <a:solidFill>
                  <a:schemeClr val="lt1"/>
                </a:solidFill>
                <a:latin typeface="Open Sans ExtraBold"/>
                <a:ea typeface="Open Sans ExtraBold"/>
                <a:cs typeface="Open Sans ExtraBold"/>
                <a:sym typeface="Open Sans ExtraBold"/>
              </a:defRPr>
            </a:lvl8pPr>
            <a:lvl9pPr lvl="8" rtl="0">
              <a:spcBef>
                <a:spcPts val="0"/>
              </a:spcBef>
              <a:spcAft>
                <a:spcPts val="0"/>
              </a:spcAft>
              <a:buClr>
                <a:schemeClr val="lt1"/>
              </a:buClr>
              <a:buSzPts val="3200"/>
              <a:buFont typeface="Open Sans ExtraBold"/>
              <a:buNone/>
              <a:defRPr sz="3200">
                <a:solidFill>
                  <a:schemeClr val="lt1"/>
                </a:solidFill>
                <a:latin typeface="Open Sans ExtraBold"/>
                <a:ea typeface="Open Sans ExtraBold"/>
                <a:cs typeface="Open Sans ExtraBold"/>
                <a:sym typeface="Open Sans ExtraBold"/>
              </a:defRPr>
            </a:lvl9pPr>
          </a:lstStyle>
          <a:p/>
        </p:txBody>
      </p:sp>
      <p:sp>
        <p:nvSpPr>
          <p:cNvPr id="2203" name="Google Shape;2203;p136"/>
          <p:cNvSpPr txBox="1"/>
          <p:nvPr>
            <p:ph idx="2" type="body"/>
          </p:nvPr>
        </p:nvSpPr>
        <p:spPr>
          <a:xfrm>
            <a:off x="676500" y="2890650"/>
            <a:ext cx="1947900" cy="1599000"/>
          </a:xfrm>
          <a:prstGeom prst="rect">
            <a:avLst/>
          </a:prstGeom>
        </p:spPr>
        <p:txBody>
          <a:bodyPr anchorCtr="0" anchor="t" bIns="91425" lIns="0" spcFirstLastPara="1" rIns="91425" wrap="square" tIns="91425">
            <a:noAutofit/>
          </a:bodyPr>
          <a:lstStyle>
            <a:lvl1pPr indent="-304800" lvl="0" marL="457200" rtl="0">
              <a:lnSpc>
                <a:spcPct val="115000"/>
              </a:lnSpc>
              <a:spcBef>
                <a:spcPts val="0"/>
              </a:spcBef>
              <a:spcAft>
                <a:spcPts val="0"/>
              </a:spcAft>
              <a:buClr>
                <a:schemeClr val="lt1"/>
              </a:buClr>
              <a:buSzPts val="1200"/>
              <a:buChar char="●"/>
              <a:defRPr sz="1200">
                <a:solidFill>
                  <a:schemeClr val="lt1"/>
                </a:solidFill>
              </a:defRPr>
            </a:lvl1pPr>
            <a:lvl2pPr indent="-304800" lvl="1" marL="914400" rtl="0">
              <a:lnSpc>
                <a:spcPct val="115000"/>
              </a:lnSpc>
              <a:spcBef>
                <a:spcPts val="0"/>
              </a:spcBef>
              <a:spcAft>
                <a:spcPts val="0"/>
              </a:spcAft>
              <a:buClr>
                <a:schemeClr val="lt1"/>
              </a:buClr>
              <a:buSzPts val="1200"/>
              <a:buChar char="●"/>
              <a:defRPr sz="1200">
                <a:solidFill>
                  <a:schemeClr val="lt1"/>
                </a:solidFill>
              </a:defRPr>
            </a:lvl2pPr>
            <a:lvl3pPr indent="-304800" lvl="2" marL="1371600" rtl="0">
              <a:lnSpc>
                <a:spcPct val="115000"/>
              </a:lnSpc>
              <a:spcBef>
                <a:spcPts val="0"/>
              </a:spcBef>
              <a:spcAft>
                <a:spcPts val="0"/>
              </a:spcAft>
              <a:buClr>
                <a:schemeClr val="lt1"/>
              </a:buClr>
              <a:buSzPts val="1200"/>
              <a:buChar char="■"/>
              <a:defRPr sz="1200">
                <a:solidFill>
                  <a:schemeClr val="lt1"/>
                </a:solidFill>
              </a:defRPr>
            </a:lvl3pPr>
            <a:lvl4pPr indent="-304800" lvl="3" marL="1828800" rtl="0">
              <a:lnSpc>
                <a:spcPct val="115000"/>
              </a:lnSpc>
              <a:spcBef>
                <a:spcPts val="0"/>
              </a:spcBef>
              <a:spcAft>
                <a:spcPts val="0"/>
              </a:spcAft>
              <a:buClr>
                <a:schemeClr val="lt1"/>
              </a:buClr>
              <a:buSzPts val="1200"/>
              <a:buChar char="●"/>
              <a:defRPr sz="1200">
                <a:solidFill>
                  <a:schemeClr val="lt1"/>
                </a:solidFill>
              </a:defRPr>
            </a:lvl4pPr>
            <a:lvl5pPr indent="-304800" lvl="4" marL="2286000" rtl="0">
              <a:lnSpc>
                <a:spcPct val="115000"/>
              </a:lnSpc>
              <a:spcBef>
                <a:spcPts val="0"/>
              </a:spcBef>
              <a:spcAft>
                <a:spcPts val="0"/>
              </a:spcAft>
              <a:buClr>
                <a:schemeClr val="lt1"/>
              </a:buClr>
              <a:buSzPts val="1200"/>
              <a:buChar char="○"/>
              <a:defRPr sz="1200">
                <a:solidFill>
                  <a:schemeClr val="lt1"/>
                </a:solidFill>
              </a:defRPr>
            </a:lvl5pPr>
            <a:lvl6pPr indent="-304800" lvl="5" marL="2743200" rtl="0">
              <a:lnSpc>
                <a:spcPct val="115000"/>
              </a:lnSpc>
              <a:spcBef>
                <a:spcPts val="0"/>
              </a:spcBef>
              <a:spcAft>
                <a:spcPts val="0"/>
              </a:spcAft>
              <a:buClr>
                <a:schemeClr val="lt1"/>
              </a:buClr>
              <a:buSzPts val="1200"/>
              <a:buChar char="■"/>
              <a:defRPr sz="1200">
                <a:solidFill>
                  <a:schemeClr val="lt1"/>
                </a:solidFill>
              </a:defRPr>
            </a:lvl6pPr>
            <a:lvl7pPr indent="-304800" lvl="6" marL="3200400" rtl="0">
              <a:lnSpc>
                <a:spcPct val="115000"/>
              </a:lnSpc>
              <a:spcBef>
                <a:spcPts val="0"/>
              </a:spcBef>
              <a:spcAft>
                <a:spcPts val="0"/>
              </a:spcAft>
              <a:buClr>
                <a:schemeClr val="lt1"/>
              </a:buClr>
              <a:buSzPts val="1200"/>
              <a:buChar char="●"/>
              <a:defRPr sz="1200">
                <a:solidFill>
                  <a:schemeClr val="lt1"/>
                </a:solidFill>
              </a:defRPr>
            </a:lvl7pPr>
            <a:lvl8pPr indent="-304800" lvl="7" marL="3657600" rtl="0">
              <a:lnSpc>
                <a:spcPct val="115000"/>
              </a:lnSpc>
              <a:spcBef>
                <a:spcPts val="0"/>
              </a:spcBef>
              <a:spcAft>
                <a:spcPts val="0"/>
              </a:spcAft>
              <a:buClr>
                <a:schemeClr val="lt1"/>
              </a:buClr>
              <a:buSzPts val="1200"/>
              <a:buChar char="○"/>
              <a:defRPr sz="1200">
                <a:solidFill>
                  <a:schemeClr val="lt1"/>
                </a:solidFill>
              </a:defRPr>
            </a:lvl8pPr>
            <a:lvl9pPr indent="-304800" lvl="8" marL="4114800" rtl="0">
              <a:lnSpc>
                <a:spcPct val="115000"/>
              </a:lnSpc>
              <a:spcBef>
                <a:spcPts val="0"/>
              </a:spcBef>
              <a:spcAft>
                <a:spcPts val="0"/>
              </a:spcAft>
              <a:buClr>
                <a:schemeClr val="lt1"/>
              </a:buClr>
              <a:buSzPts val="1200"/>
              <a:buChar char="■"/>
              <a:defRPr sz="1200">
                <a:solidFill>
                  <a:schemeClr val="lt1"/>
                </a:solidFill>
              </a:defRPr>
            </a:lvl9pPr>
          </a:lstStyle>
          <a:p/>
        </p:txBody>
      </p:sp>
      <p:sp>
        <p:nvSpPr>
          <p:cNvPr id="2204" name="Google Shape;2204;p136"/>
          <p:cNvSpPr txBox="1"/>
          <p:nvPr/>
        </p:nvSpPr>
        <p:spPr>
          <a:xfrm>
            <a:off x="676475" y="4480500"/>
            <a:ext cx="1947900" cy="320100"/>
          </a:xfrm>
          <a:prstGeom prst="rect">
            <a:avLst/>
          </a:prstGeom>
          <a:noFill/>
          <a:ln>
            <a:noFill/>
          </a:ln>
        </p:spPr>
        <p:txBody>
          <a:bodyPr anchorCtr="0" anchor="b" bIns="0" lIns="0" spcFirstLastPara="1" rIns="0" wrap="square" tIns="0">
            <a:noAutofit/>
          </a:bodyPr>
          <a:lstStyle/>
          <a:p>
            <a:pPr indent="0" lvl="0" marL="0" rtl="0" algn="l">
              <a:spcBef>
                <a:spcPts val="0"/>
              </a:spcBef>
              <a:spcAft>
                <a:spcPts val="0"/>
              </a:spcAft>
              <a:buNone/>
            </a:pPr>
            <a:r>
              <a:rPr lang="en" sz="700">
                <a:solidFill>
                  <a:schemeClr val="accent1"/>
                </a:solidFill>
                <a:latin typeface="Open Sans"/>
                <a:ea typeface="Open Sans"/>
                <a:cs typeface="Open Sans"/>
                <a:sym typeface="Open Sans"/>
              </a:rPr>
              <a:t>© 2023 Trimble, Inc - All Rights Reserved</a:t>
            </a:r>
            <a:endParaRPr sz="700">
              <a:solidFill>
                <a:schemeClr val="accent1"/>
              </a:solidFill>
              <a:latin typeface="Open Sans"/>
              <a:ea typeface="Open Sans"/>
              <a:cs typeface="Open Sans"/>
              <a:sym typeface="Open Sans"/>
            </a:endParaRP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0 - Empty Slide with Title - Blue">
  <p:cSld name="CUSTOM_4_3_1_1_1">
    <p:bg>
      <p:bgPr>
        <a:solidFill>
          <a:schemeClr val="dk1"/>
        </a:solidFill>
      </p:bgPr>
    </p:bg>
    <p:spTree>
      <p:nvGrpSpPr>
        <p:cNvPr id="2205" name="Shape 2205"/>
        <p:cNvGrpSpPr/>
        <p:nvPr/>
      </p:nvGrpSpPr>
      <p:grpSpPr>
        <a:xfrm>
          <a:off x="0" y="0"/>
          <a:ext cx="0" cy="0"/>
          <a:chOff x="0" y="0"/>
          <a:chExt cx="0" cy="0"/>
        </a:xfrm>
      </p:grpSpPr>
      <p:grpSp>
        <p:nvGrpSpPr>
          <p:cNvPr id="2206" name="Google Shape;2206;p137"/>
          <p:cNvGrpSpPr/>
          <p:nvPr/>
        </p:nvGrpSpPr>
        <p:grpSpPr>
          <a:xfrm>
            <a:off x="8648263" y="4659742"/>
            <a:ext cx="313719" cy="338062"/>
            <a:chOff x="3976677" y="2333625"/>
            <a:chExt cx="876309" cy="944307"/>
          </a:xfrm>
        </p:grpSpPr>
        <p:sp>
          <p:nvSpPr>
            <p:cNvPr id="2207" name="Google Shape;2207;p137"/>
            <p:cNvSpPr/>
            <p:nvPr/>
          </p:nvSpPr>
          <p:spPr>
            <a:xfrm>
              <a:off x="4035170" y="3055143"/>
              <a:ext cx="193738" cy="222789"/>
            </a:xfrm>
            <a:custGeom>
              <a:rect b="b" l="l" r="r" t="t"/>
              <a:pathLst>
                <a:path extrusionOk="0" h="222789" w="193738">
                  <a:moveTo>
                    <a:pt x="0" y="0"/>
                  </a:moveTo>
                  <a:lnTo>
                    <a:pt x="0" y="222790"/>
                  </a:lnTo>
                  <a:lnTo>
                    <a:pt x="193739" y="110966"/>
                  </a:lnTo>
                  <a:cubicBezTo>
                    <a:pt x="119253" y="94869"/>
                    <a:pt x="51626" y="56102"/>
                    <a:pt x="0" y="0"/>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208" name="Google Shape;2208;p137"/>
            <p:cNvSpPr/>
            <p:nvPr/>
          </p:nvSpPr>
          <p:spPr>
            <a:xfrm>
              <a:off x="4035170" y="2333625"/>
              <a:ext cx="192309" cy="221456"/>
            </a:xfrm>
            <a:custGeom>
              <a:rect b="b" l="l" r="r" t="t"/>
              <a:pathLst>
                <a:path extrusionOk="0" h="221456" w="192309">
                  <a:moveTo>
                    <a:pt x="192310" y="110871"/>
                  </a:moveTo>
                  <a:lnTo>
                    <a:pt x="0" y="0"/>
                  </a:lnTo>
                  <a:lnTo>
                    <a:pt x="0" y="221456"/>
                  </a:lnTo>
                  <a:cubicBezTo>
                    <a:pt x="51340" y="165830"/>
                    <a:pt x="118396" y="127254"/>
                    <a:pt x="192310" y="110776"/>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209" name="Google Shape;2209;p137"/>
            <p:cNvSpPr/>
            <p:nvPr/>
          </p:nvSpPr>
          <p:spPr>
            <a:xfrm>
              <a:off x="4658772" y="2693955"/>
              <a:ext cx="194214" cy="223932"/>
            </a:xfrm>
            <a:custGeom>
              <a:rect b="b" l="l" r="r" t="t"/>
              <a:pathLst>
                <a:path extrusionOk="0" h="223932" w="194214">
                  <a:moveTo>
                    <a:pt x="194215" y="111823"/>
                  </a:moveTo>
                  <a:lnTo>
                    <a:pt x="571" y="0"/>
                  </a:lnTo>
                  <a:cubicBezTo>
                    <a:pt x="23527" y="72962"/>
                    <a:pt x="23336" y="151162"/>
                    <a:pt x="0" y="223933"/>
                  </a:cubicBezTo>
                  <a:lnTo>
                    <a:pt x="194215" y="111823"/>
                  </a:ln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210" name="Google Shape;2210;p137"/>
            <p:cNvSpPr/>
            <p:nvPr/>
          </p:nvSpPr>
          <p:spPr>
            <a:xfrm>
              <a:off x="4162710" y="2473071"/>
              <a:ext cx="213931" cy="38194"/>
            </a:xfrm>
            <a:custGeom>
              <a:rect b="b" l="l" r="r" t="t"/>
              <a:pathLst>
                <a:path extrusionOk="0" h="38194" w="213931">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211" name="Google Shape;2211;p137"/>
            <p:cNvSpPr/>
            <p:nvPr/>
          </p:nvSpPr>
          <p:spPr>
            <a:xfrm>
              <a:off x="4190237" y="2747390"/>
              <a:ext cx="341566" cy="205551"/>
            </a:xfrm>
            <a:custGeom>
              <a:rect b="b" l="l" r="r" t="t"/>
              <a:pathLst>
                <a:path extrusionOk="0" h="205551" w="341566">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212" name="Google Shape;2212;p137"/>
            <p:cNvSpPr/>
            <p:nvPr/>
          </p:nvSpPr>
          <p:spPr>
            <a:xfrm>
              <a:off x="3976677" y="2590990"/>
              <a:ext cx="162696" cy="448246"/>
            </a:xfrm>
            <a:custGeom>
              <a:rect b="b" l="l" r="r" t="t"/>
              <a:pathLst>
                <a:path extrusionOk="0" h="448246" w="162696">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213" name="Google Shape;2213;p137"/>
            <p:cNvSpPr/>
            <p:nvPr/>
          </p:nvSpPr>
          <p:spPr>
            <a:xfrm>
              <a:off x="4326349" y="2646711"/>
              <a:ext cx="159924" cy="112999"/>
            </a:xfrm>
            <a:custGeom>
              <a:rect b="b" l="l" r="r" t="t"/>
              <a:pathLst>
                <a:path extrusionOk="0" h="112999" w="159924">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214" name="Google Shape;2214;p137"/>
            <p:cNvSpPr/>
            <p:nvPr/>
          </p:nvSpPr>
          <p:spPr>
            <a:xfrm>
              <a:off x="4323301" y="2511614"/>
              <a:ext cx="173545" cy="83757"/>
            </a:xfrm>
            <a:custGeom>
              <a:rect b="b" l="l" r="r" t="t"/>
              <a:pathLst>
                <a:path extrusionOk="0" h="83757" w="173545">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215" name="Google Shape;2215;p137"/>
            <p:cNvSpPr/>
            <p:nvPr/>
          </p:nvSpPr>
          <p:spPr>
            <a:xfrm>
              <a:off x="4108132" y="2918650"/>
              <a:ext cx="426243" cy="216666"/>
            </a:xfrm>
            <a:custGeom>
              <a:rect b="b" l="l" r="r" t="t"/>
              <a:pathLst>
                <a:path extrusionOk="0" h="216666" w="426243">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216" name="Google Shape;2216;p137"/>
            <p:cNvSpPr/>
            <p:nvPr/>
          </p:nvSpPr>
          <p:spPr>
            <a:xfrm>
              <a:off x="4452841" y="2585466"/>
              <a:ext cx="90501" cy="139636"/>
            </a:xfrm>
            <a:custGeom>
              <a:rect b="b" l="l" r="r" t="t"/>
              <a:pathLst>
                <a:path extrusionOk="0" h="139636" w="90501">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217" name="Google Shape;2217;p137"/>
            <p:cNvSpPr/>
            <p:nvPr/>
          </p:nvSpPr>
          <p:spPr>
            <a:xfrm>
              <a:off x="4535518" y="2643854"/>
              <a:ext cx="69898" cy="229933"/>
            </a:xfrm>
            <a:custGeom>
              <a:rect b="b" l="l" r="r" t="t"/>
              <a:pathLst>
                <a:path extrusionOk="0" h="229933" w="69898">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218" name="Google Shape;2218;p137"/>
            <p:cNvSpPr/>
            <p:nvPr/>
          </p:nvSpPr>
          <p:spPr>
            <a:xfrm>
              <a:off x="4270995" y="2555652"/>
              <a:ext cx="120696" cy="135921"/>
            </a:xfrm>
            <a:custGeom>
              <a:rect b="b" l="l" r="r" t="t"/>
              <a:pathLst>
                <a:path extrusionOk="0" h="135921" w="120696">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219" name="Google Shape;2219;p137"/>
            <p:cNvSpPr/>
            <p:nvPr/>
          </p:nvSpPr>
          <p:spPr>
            <a:xfrm>
              <a:off x="4568665" y="2778061"/>
              <a:ext cx="70418" cy="231362"/>
            </a:xfrm>
            <a:custGeom>
              <a:rect b="b" l="l" r="r" t="t"/>
              <a:pathLst>
                <a:path extrusionOk="0" h="231362" w="70418">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220" name="Google Shape;2220;p137"/>
            <p:cNvSpPr/>
            <p:nvPr/>
          </p:nvSpPr>
          <p:spPr>
            <a:xfrm>
              <a:off x="4084604" y="2536316"/>
              <a:ext cx="186595" cy="320612"/>
            </a:xfrm>
            <a:custGeom>
              <a:rect b="b" l="l" r="r" t="t"/>
              <a:pathLst>
                <a:path extrusionOk="0" h="320612" w="186595">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grpSp>
      <p:sp>
        <p:nvSpPr>
          <p:cNvPr id="2221" name="Google Shape;2221;p137"/>
          <p:cNvSpPr txBox="1"/>
          <p:nvPr/>
        </p:nvSpPr>
        <p:spPr>
          <a:xfrm>
            <a:off x="0" y="4969700"/>
            <a:ext cx="351900" cy="1833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fld id="{00000000-1234-1234-1234-123412341234}" type="slidenum">
              <a:rPr lang="en" sz="700">
                <a:solidFill>
                  <a:srgbClr val="FFFFFF"/>
                </a:solidFill>
                <a:latin typeface="Open Sans"/>
                <a:ea typeface="Open Sans"/>
                <a:cs typeface="Open Sans"/>
                <a:sym typeface="Open Sans"/>
              </a:rPr>
              <a:t>‹#›</a:t>
            </a:fld>
            <a:endParaRPr sz="700">
              <a:solidFill>
                <a:srgbClr val="FFFFFF"/>
              </a:solidFill>
              <a:latin typeface="Open Sans"/>
              <a:ea typeface="Open Sans"/>
              <a:cs typeface="Open Sans"/>
              <a:sym typeface="Open Sans"/>
            </a:endParaRPr>
          </a:p>
        </p:txBody>
      </p:sp>
      <p:sp>
        <p:nvSpPr>
          <p:cNvPr id="2222" name="Google Shape;2222;p137"/>
          <p:cNvSpPr txBox="1"/>
          <p:nvPr>
            <p:ph type="title"/>
          </p:nvPr>
        </p:nvSpPr>
        <p:spPr>
          <a:xfrm>
            <a:off x="676650" y="0"/>
            <a:ext cx="7790700" cy="1289400"/>
          </a:xfrm>
          <a:prstGeom prst="rect">
            <a:avLst/>
          </a:prstGeom>
          <a:noFill/>
        </p:spPr>
        <p:txBody>
          <a:bodyPr anchorCtr="0" anchor="b" bIns="182875" lIns="0" spcFirstLastPara="1" rIns="0" wrap="square" tIns="91425">
            <a:noAutofit/>
          </a:bodyPr>
          <a:lstStyle>
            <a:lvl1pPr lvl="0" rtl="0">
              <a:spcBef>
                <a:spcPts val="0"/>
              </a:spcBef>
              <a:spcAft>
                <a:spcPts val="0"/>
              </a:spcAft>
              <a:buClr>
                <a:schemeClr val="lt1"/>
              </a:buClr>
              <a:buSzPts val="3200"/>
              <a:buNone/>
              <a:defRPr sz="3200">
                <a:solidFill>
                  <a:schemeClr val="lt1"/>
                </a:solidFill>
              </a:defRPr>
            </a:lvl1pPr>
            <a:lvl2pPr lvl="1"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0 - Empty Slide - Blue">
  <p:cSld name="CUSTOM_7_1">
    <p:bg>
      <p:bgPr>
        <a:blipFill>
          <a:blip r:embed="rId2">
            <a:alphaModFix/>
          </a:blip>
          <a:stretch>
            <a:fillRect/>
          </a:stretch>
        </a:blipFill>
      </p:bgPr>
    </p:bg>
    <p:spTree>
      <p:nvGrpSpPr>
        <p:cNvPr id="2223" name="Shape 2223"/>
        <p:cNvGrpSpPr/>
        <p:nvPr/>
      </p:nvGrpSpPr>
      <p:grpSpPr>
        <a:xfrm>
          <a:off x="0" y="0"/>
          <a:ext cx="0" cy="0"/>
          <a:chOff x="0" y="0"/>
          <a:chExt cx="0" cy="0"/>
        </a:xfrm>
      </p:grpSpPr>
      <p:grpSp>
        <p:nvGrpSpPr>
          <p:cNvPr id="2224" name="Google Shape;2224;p138"/>
          <p:cNvGrpSpPr/>
          <p:nvPr/>
        </p:nvGrpSpPr>
        <p:grpSpPr>
          <a:xfrm>
            <a:off x="8648263" y="4659742"/>
            <a:ext cx="313719" cy="338062"/>
            <a:chOff x="3976677" y="2333625"/>
            <a:chExt cx="876309" cy="944307"/>
          </a:xfrm>
        </p:grpSpPr>
        <p:sp>
          <p:nvSpPr>
            <p:cNvPr id="2225" name="Google Shape;2225;p138"/>
            <p:cNvSpPr/>
            <p:nvPr/>
          </p:nvSpPr>
          <p:spPr>
            <a:xfrm>
              <a:off x="4035170" y="3055143"/>
              <a:ext cx="193738" cy="222789"/>
            </a:xfrm>
            <a:custGeom>
              <a:rect b="b" l="l" r="r" t="t"/>
              <a:pathLst>
                <a:path extrusionOk="0" h="222789" w="193738">
                  <a:moveTo>
                    <a:pt x="0" y="0"/>
                  </a:moveTo>
                  <a:lnTo>
                    <a:pt x="0" y="222790"/>
                  </a:lnTo>
                  <a:lnTo>
                    <a:pt x="193739" y="110966"/>
                  </a:lnTo>
                  <a:cubicBezTo>
                    <a:pt x="119253" y="94869"/>
                    <a:pt x="51626" y="56102"/>
                    <a:pt x="0" y="0"/>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226" name="Google Shape;2226;p138"/>
            <p:cNvSpPr/>
            <p:nvPr/>
          </p:nvSpPr>
          <p:spPr>
            <a:xfrm>
              <a:off x="4035170" y="2333625"/>
              <a:ext cx="192309" cy="221456"/>
            </a:xfrm>
            <a:custGeom>
              <a:rect b="b" l="l" r="r" t="t"/>
              <a:pathLst>
                <a:path extrusionOk="0" h="221456" w="192309">
                  <a:moveTo>
                    <a:pt x="192310" y="110871"/>
                  </a:moveTo>
                  <a:lnTo>
                    <a:pt x="0" y="0"/>
                  </a:lnTo>
                  <a:lnTo>
                    <a:pt x="0" y="221456"/>
                  </a:lnTo>
                  <a:cubicBezTo>
                    <a:pt x="51340" y="165830"/>
                    <a:pt x="118396" y="127254"/>
                    <a:pt x="192310" y="110776"/>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227" name="Google Shape;2227;p138"/>
            <p:cNvSpPr/>
            <p:nvPr/>
          </p:nvSpPr>
          <p:spPr>
            <a:xfrm>
              <a:off x="4658772" y="2693955"/>
              <a:ext cx="194214" cy="223932"/>
            </a:xfrm>
            <a:custGeom>
              <a:rect b="b" l="l" r="r" t="t"/>
              <a:pathLst>
                <a:path extrusionOk="0" h="223932" w="194214">
                  <a:moveTo>
                    <a:pt x="194215" y="111823"/>
                  </a:moveTo>
                  <a:lnTo>
                    <a:pt x="571" y="0"/>
                  </a:lnTo>
                  <a:cubicBezTo>
                    <a:pt x="23527" y="72962"/>
                    <a:pt x="23336" y="151162"/>
                    <a:pt x="0" y="223933"/>
                  </a:cubicBezTo>
                  <a:lnTo>
                    <a:pt x="194215" y="111823"/>
                  </a:ln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228" name="Google Shape;2228;p138"/>
            <p:cNvSpPr/>
            <p:nvPr/>
          </p:nvSpPr>
          <p:spPr>
            <a:xfrm>
              <a:off x="4162710" y="2473071"/>
              <a:ext cx="213931" cy="38194"/>
            </a:xfrm>
            <a:custGeom>
              <a:rect b="b" l="l" r="r" t="t"/>
              <a:pathLst>
                <a:path extrusionOk="0" h="38194" w="213931">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229" name="Google Shape;2229;p138"/>
            <p:cNvSpPr/>
            <p:nvPr/>
          </p:nvSpPr>
          <p:spPr>
            <a:xfrm>
              <a:off x="4190237" y="2747390"/>
              <a:ext cx="341566" cy="205551"/>
            </a:xfrm>
            <a:custGeom>
              <a:rect b="b" l="l" r="r" t="t"/>
              <a:pathLst>
                <a:path extrusionOk="0" h="205551" w="341566">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230" name="Google Shape;2230;p138"/>
            <p:cNvSpPr/>
            <p:nvPr/>
          </p:nvSpPr>
          <p:spPr>
            <a:xfrm>
              <a:off x="3976677" y="2590990"/>
              <a:ext cx="162696" cy="448246"/>
            </a:xfrm>
            <a:custGeom>
              <a:rect b="b" l="l" r="r" t="t"/>
              <a:pathLst>
                <a:path extrusionOk="0" h="448246" w="162696">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231" name="Google Shape;2231;p138"/>
            <p:cNvSpPr/>
            <p:nvPr/>
          </p:nvSpPr>
          <p:spPr>
            <a:xfrm>
              <a:off x="4326349" y="2646711"/>
              <a:ext cx="159924" cy="112999"/>
            </a:xfrm>
            <a:custGeom>
              <a:rect b="b" l="l" r="r" t="t"/>
              <a:pathLst>
                <a:path extrusionOk="0" h="112999" w="159924">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232" name="Google Shape;2232;p138"/>
            <p:cNvSpPr/>
            <p:nvPr/>
          </p:nvSpPr>
          <p:spPr>
            <a:xfrm>
              <a:off x="4323301" y="2511614"/>
              <a:ext cx="173545" cy="83757"/>
            </a:xfrm>
            <a:custGeom>
              <a:rect b="b" l="l" r="r" t="t"/>
              <a:pathLst>
                <a:path extrusionOk="0" h="83757" w="173545">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233" name="Google Shape;2233;p138"/>
            <p:cNvSpPr/>
            <p:nvPr/>
          </p:nvSpPr>
          <p:spPr>
            <a:xfrm>
              <a:off x="4108132" y="2918650"/>
              <a:ext cx="426243" cy="216666"/>
            </a:xfrm>
            <a:custGeom>
              <a:rect b="b" l="l" r="r" t="t"/>
              <a:pathLst>
                <a:path extrusionOk="0" h="216666" w="426243">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234" name="Google Shape;2234;p138"/>
            <p:cNvSpPr/>
            <p:nvPr/>
          </p:nvSpPr>
          <p:spPr>
            <a:xfrm>
              <a:off x="4452841" y="2585466"/>
              <a:ext cx="90501" cy="139636"/>
            </a:xfrm>
            <a:custGeom>
              <a:rect b="b" l="l" r="r" t="t"/>
              <a:pathLst>
                <a:path extrusionOk="0" h="139636" w="90501">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235" name="Google Shape;2235;p138"/>
            <p:cNvSpPr/>
            <p:nvPr/>
          </p:nvSpPr>
          <p:spPr>
            <a:xfrm>
              <a:off x="4535518" y="2643854"/>
              <a:ext cx="69898" cy="229933"/>
            </a:xfrm>
            <a:custGeom>
              <a:rect b="b" l="l" r="r" t="t"/>
              <a:pathLst>
                <a:path extrusionOk="0" h="229933" w="69898">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236" name="Google Shape;2236;p138"/>
            <p:cNvSpPr/>
            <p:nvPr/>
          </p:nvSpPr>
          <p:spPr>
            <a:xfrm>
              <a:off x="4270995" y="2555652"/>
              <a:ext cx="120696" cy="135921"/>
            </a:xfrm>
            <a:custGeom>
              <a:rect b="b" l="l" r="r" t="t"/>
              <a:pathLst>
                <a:path extrusionOk="0" h="135921" w="120696">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237" name="Google Shape;2237;p138"/>
            <p:cNvSpPr/>
            <p:nvPr/>
          </p:nvSpPr>
          <p:spPr>
            <a:xfrm>
              <a:off x="4568665" y="2778061"/>
              <a:ext cx="70418" cy="231362"/>
            </a:xfrm>
            <a:custGeom>
              <a:rect b="b" l="l" r="r" t="t"/>
              <a:pathLst>
                <a:path extrusionOk="0" h="231362" w="70418">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238" name="Google Shape;2238;p138"/>
            <p:cNvSpPr/>
            <p:nvPr/>
          </p:nvSpPr>
          <p:spPr>
            <a:xfrm>
              <a:off x="4084604" y="2536316"/>
              <a:ext cx="186595" cy="320612"/>
            </a:xfrm>
            <a:custGeom>
              <a:rect b="b" l="l" r="r" t="t"/>
              <a:pathLst>
                <a:path extrusionOk="0" h="320612" w="186595">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grpSp>
      <p:sp>
        <p:nvSpPr>
          <p:cNvPr id="2239" name="Google Shape;2239;p138"/>
          <p:cNvSpPr txBox="1"/>
          <p:nvPr/>
        </p:nvSpPr>
        <p:spPr>
          <a:xfrm>
            <a:off x="0" y="4969700"/>
            <a:ext cx="351900" cy="1833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fld id="{00000000-1234-1234-1234-123412341234}" type="slidenum">
              <a:rPr lang="en" sz="700">
                <a:solidFill>
                  <a:srgbClr val="FFFFFF"/>
                </a:solidFill>
                <a:latin typeface="Open Sans"/>
                <a:ea typeface="Open Sans"/>
                <a:cs typeface="Open Sans"/>
                <a:sym typeface="Open Sans"/>
              </a:rPr>
              <a:t>‹#›</a:t>
            </a:fld>
            <a:endParaRPr sz="700">
              <a:solidFill>
                <a:srgbClr val="FFFFFF"/>
              </a:solidFill>
              <a:latin typeface="Open Sans"/>
              <a:ea typeface="Open Sans"/>
              <a:cs typeface="Open Sans"/>
              <a:sym typeface="Open Sans"/>
            </a:endParaRP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0 - Empty Slide with Title - Grey">
  <p:cSld name="BLANK_2_2">
    <p:bg>
      <p:bgPr>
        <a:solidFill>
          <a:schemeClr val="lt2"/>
        </a:solidFill>
      </p:bgPr>
    </p:bg>
    <p:spTree>
      <p:nvGrpSpPr>
        <p:cNvPr id="2240" name="Shape 2240"/>
        <p:cNvGrpSpPr/>
        <p:nvPr/>
      </p:nvGrpSpPr>
      <p:grpSpPr>
        <a:xfrm>
          <a:off x="0" y="0"/>
          <a:ext cx="0" cy="0"/>
          <a:chOff x="0" y="0"/>
          <a:chExt cx="0" cy="0"/>
        </a:xfrm>
      </p:grpSpPr>
      <p:sp>
        <p:nvSpPr>
          <p:cNvPr id="2241" name="Google Shape;2241;p139"/>
          <p:cNvSpPr txBox="1"/>
          <p:nvPr>
            <p:ph type="title"/>
          </p:nvPr>
        </p:nvSpPr>
        <p:spPr>
          <a:xfrm>
            <a:off x="676650" y="0"/>
            <a:ext cx="7790700" cy="1289400"/>
          </a:xfrm>
          <a:prstGeom prst="rect">
            <a:avLst/>
          </a:prstGeom>
          <a:noFill/>
        </p:spPr>
        <p:txBody>
          <a:bodyPr anchorCtr="0" anchor="b" bIns="182875" lIns="0" spcFirstLastPara="1" rIns="0" wrap="square" tIns="91425">
            <a:noAutofit/>
          </a:bodyPr>
          <a:lstStyle>
            <a:lvl1pPr lvl="0" rtl="0">
              <a:spcBef>
                <a:spcPts val="0"/>
              </a:spcBef>
              <a:spcAft>
                <a:spcPts val="0"/>
              </a:spcAft>
              <a:buSzPts val="3200"/>
              <a:buNone/>
              <a:defRPr sz="3200"/>
            </a:lvl1pPr>
            <a:lvl2pPr lvl="1"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2pPr>
            <a:lvl3pPr lvl="2"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3pPr>
            <a:lvl4pPr lvl="3"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4pPr>
            <a:lvl5pPr lvl="4"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5pPr>
            <a:lvl6pPr lvl="5"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6pPr>
            <a:lvl7pPr lvl="6"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7pPr>
            <a:lvl8pPr lvl="7"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8pPr>
            <a:lvl9pPr lvl="8"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9pPr>
          </a:lstStyle>
          <a:p/>
        </p:txBody>
      </p:sp>
      <p:grpSp>
        <p:nvGrpSpPr>
          <p:cNvPr id="2242" name="Google Shape;2242;p139"/>
          <p:cNvGrpSpPr/>
          <p:nvPr/>
        </p:nvGrpSpPr>
        <p:grpSpPr>
          <a:xfrm>
            <a:off x="8648263" y="4659742"/>
            <a:ext cx="313719" cy="338062"/>
            <a:chOff x="3976677" y="2333625"/>
            <a:chExt cx="876309" cy="944307"/>
          </a:xfrm>
        </p:grpSpPr>
        <p:sp>
          <p:nvSpPr>
            <p:cNvPr id="2243" name="Google Shape;2243;p139"/>
            <p:cNvSpPr/>
            <p:nvPr/>
          </p:nvSpPr>
          <p:spPr>
            <a:xfrm>
              <a:off x="4035170" y="3055143"/>
              <a:ext cx="193738" cy="222789"/>
            </a:xfrm>
            <a:custGeom>
              <a:rect b="b" l="l" r="r" t="t"/>
              <a:pathLst>
                <a:path extrusionOk="0" h="222789" w="193738">
                  <a:moveTo>
                    <a:pt x="0" y="0"/>
                  </a:moveTo>
                  <a:lnTo>
                    <a:pt x="0" y="222790"/>
                  </a:lnTo>
                  <a:lnTo>
                    <a:pt x="193739" y="110966"/>
                  </a:lnTo>
                  <a:cubicBezTo>
                    <a:pt x="119253" y="94869"/>
                    <a:pt x="51626" y="56102"/>
                    <a:pt x="0" y="0"/>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244" name="Google Shape;2244;p139"/>
            <p:cNvSpPr/>
            <p:nvPr/>
          </p:nvSpPr>
          <p:spPr>
            <a:xfrm>
              <a:off x="4035170" y="2333625"/>
              <a:ext cx="192309" cy="221456"/>
            </a:xfrm>
            <a:custGeom>
              <a:rect b="b" l="l" r="r" t="t"/>
              <a:pathLst>
                <a:path extrusionOk="0" h="221456" w="192309">
                  <a:moveTo>
                    <a:pt x="192310" y="110871"/>
                  </a:moveTo>
                  <a:lnTo>
                    <a:pt x="0" y="0"/>
                  </a:lnTo>
                  <a:lnTo>
                    <a:pt x="0" y="221456"/>
                  </a:lnTo>
                  <a:cubicBezTo>
                    <a:pt x="51340" y="165830"/>
                    <a:pt x="118396" y="127254"/>
                    <a:pt x="192310" y="110776"/>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245" name="Google Shape;2245;p139"/>
            <p:cNvSpPr/>
            <p:nvPr/>
          </p:nvSpPr>
          <p:spPr>
            <a:xfrm>
              <a:off x="4658772" y="2693955"/>
              <a:ext cx="194214" cy="223932"/>
            </a:xfrm>
            <a:custGeom>
              <a:rect b="b" l="l" r="r" t="t"/>
              <a:pathLst>
                <a:path extrusionOk="0" h="223932" w="194214">
                  <a:moveTo>
                    <a:pt x="194215" y="111823"/>
                  </a:moveTo>
                  <a:lnTo>
                    <a:pt x="571" y="0"/>
                  </a:lnTo>
                  <a:cubicBezTo>
                    <a:pt x="23527" y="72962"/>
                    <a:pt x="23336" y="151162"/>
                    <a:pt x="0" y="223933"/>
                  </a:cubicBezTo>
                  <a:lnTo>
                    <a:pt x="194215" y="111823"/>
                  </a:ln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246" name="Google Shape;2246;p139"/>
            <p:cNvSpPr/>
            <p:nvPr/>
          </p:nvSpPr>
          <p:spPr>
            <a:xfrm>
              <a:off x="4162710" y="2473071"/>
              <a:ext cx="213931" cy="38194"/>
            </a:xfrm>
            <a:custGeom>
              <a:rect b="b" l="l" r="r" t="t"/>
              <a:pathLst>
                <a:path extrusionOk="0" h="38194" w="213931">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247" name="Google Shape;2247;p139"/>
            <p:cNvSpPr/>
            <p:nvPr/>
          </p:nvSpPr>
          <p:spPr>
            <a:xfrm>
              <a:off x="4190237" y="2747390"/>
              <a:ext cx="341566" cy="205551"/>
            </a:xfrm>
            <a:custGeom>
              <a:rect b="b" l="l" r="r" t="t"/>
              <a:pathLst>
                <a:path extrusionOk="0" h="205551" w="341566">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248" name="Google Shape;2248;p139"/>
            <p:cNvSpPr/>
            <p:nvPr/>
          </p:nvSpPr>
          <p:spPr>
            <a:xfrm>
              <a:off x="3976677" y="2590990"/>
              <a:ext cx="162696" cy="448246"/>
            </a:xfrm>
            <a:custGeom>
              <a:rect b="b" l="l" r="r" t="t"/>
              <a:pathLst>
                <a:path extrusionOk="0" h="448246" w="162696">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249" name="Google Shape;2249;p139"/>
            <p:cNvSpPr/>
            <p:nvPr/>
          </p:nvSpPr>
          <p:spPr>
            <a:xfrm>
              <a:off x="4326349" y="2646711"/>
              <a:ext cx="159924" cy="112999"/>
            </a:xfrm>
            <a:custGeom>
              <a:rect b="b" l="l" r="r" t="t"/>
              <a:pathLst>
                <a:path extrusionOk="0" h="112999" w="159924">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250" name="Google Shape;2250;p139"/>
            <p:cNvSpPr/>
            <p:nvPr/>
          </p:nvSpPr>
          <p:spPr>
            <a:xfrm>
              <a:off x="4323301" y="2511614"/>
              <a:ext cx="173545" cy="83757"/>
            </a:xfrm>
            <a:custGeom>
              <a:rect b="b" l="l" r="r" t="t"/>
              <a:pathLst>
                <a:path extrusionOk="0" h="83757" w="173545">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251" name="Google Shape;2251;p139"/>
            <p:cNvSpPr/>
            <p:nvPr/>
          </p:nvSpPr>
          <p:spPr>
            <a:xfrm>
              <a:off x="4108132" y="2918650"/>
              <a:ext cx="426243" cy="216666"/>
            </a:xfrm>
            <a:custGeom>
              <a:rect b="b" l="l" r="r" t="t"/>
              <a:pathLst>
                <a:path extrusionOk="0" h="216666" w="426243">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252" name="Google Shape;2252;p139"/>
            <p:cNvSpPr/>
            <p:nvPr/>
          </p:nvSpPr>
          <p:spPr>
            <a:xfrm>
              <a:off x="4452841" y="2585466"/>
              <a:ext cx="90501" cy="139636"/>
            </a:xfrm>
            <a:custGeom>
              <a:rect b="b" l="l" r="r" t="t"/>
              <a:pathLst>
                <a:path extrusionOk="0" h="139636" w="90501">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253" name="Google Shape;2253;p139"/>
            <p:cNvSpPr/>
            <p:nvPr/>
          </p:nvSpPr>
          <p:spPr>
            <a:xfrm>
              <a:off x="4535518" y="2643854"/>
              <a:ext cx="69898" cy="229933"/>
            </a:xfrm>
            <a:custGeom>
              <a:rect b="b" l="l" r="r" t="t"/>
              <a:pathLst>
                <a:path extrusionOk="0" h="229933" w="69898">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254" name="Google Shape;2254;p139"/>
            <p:cNvSpPr/>
            <p:nvPr/>
          </p:nvSpPr>
          <p:spPr>
            <a:xfrm>
              <a:off x="4270995" y="2555652"/>
              <a:ext cx="120696" cy="135921"/>
            </a:xfrm>
            <a:custGeom>
              <a:rect b="b" l="l" r="r" t="t"/>
              <a:pathLst>
                <a:path extrusionOk="0" h="135921" w="120696">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255" name="Google Shape;2255;p139"/>
            <p:cNvSpPr/>
            <p:nvPr/>
          </p:nvSpPr>
          <p:spPr>
            <a:xfrm>
              <a:off x="4568665" y="2778061"/>
              <a:ext cx="70418" cy="231362"/>
            </a:xfrm>
            <a:custGeom>
              <a:rect b="b" l="l" r="r" t="t"/>
              <a:pathLst>
                <a:path extrusionOk="0" h="231362" w="70418">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256" name="Google Shape;2256;p139"/>
            <p:cNvSpPr/>
            <p:nvPr/>
          </p:nvSpPr>
          <p:spPr>
            <a:xfrm>
              <a:off x="4084604" y="2536316"/>
              <a:ext cx="186595" cy="320612"/>
            </a:xfrm>
            <a:custGeom>
              <a:rect b="b" l="l" r="r" t="t"/>
              <a:pathLst>
                <a:path extrusionOk="0" h="320612" w="186595">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grpSp>
      <p:sp>
        <p:nvSpPr>
          <p:cNvPr id="2257" name="Google Shape;2257;p139"/>
          <p:cNvSpPr txBox="1"/>
          <p:nvPr/>
        </p:nvSpPr>
        <p:spPr>
          <a:xfrm>
            <a:off x="0" y="4969700"/>
            <a:ext cx="351900" cy="1833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fld id="{00000000-1234-1234-1234-123412341234}" type="slidenum">
              <a:rPr lang="en" sz="700">
                <a:solidFill>
                  <a:schemeClr val="accent1"/>
                </a:solidFill>
                <a:latin typeface="Open Sans"/>
                <a:ea typeface="Open Sans"/>
                <a:cs typeface="Open Sans"/>
                <a:sym typeface="Open Sans"/>
              </a:rPr>
              <a:t>‹#›</a:t>
            </a:fld>
            <a:endParaRPr sz="700">
              <a:solidFill>
                <a:schemeClr val="accent1"/>
              </a:solidFill>
              <a:latin typeface="Open Sans"/>
              <a:ea typeface="Open Sans"/>
              <a:cs typeface="Open Sans"/>
              <a:sym typeface="Open Sans"/>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0 - Empty Slide - Grey">
  <p:cSld name="BLANK_2">
    <p:bg>
      <p:bgPr>
        <a:solidFill>
          <a:schemeClr val="lt2"/>
        </a:solidFill>
      </p:bgPr>
    </p:bg>
    <p:spTree>
      <p:nvGrpSpPr>
        <p:cNvPr id="2258" name="Shape 2258"/>
        <p:cNvGrpSpPr/>
        <p:nvPr/>
      </p:nvGrpSpPr>
      <p:grpSpPr>
        <a:xfrm>
          <a:off x="0" y="0"/>
          <a:ext cx="0" cy="0"/>
          <a:chOff x="0" y="0"/>
          <a:chExt cx="0" cy="0"/>
        </a:xfrm>
      </p:grpSpPr>
      <p:grpSp>
        <p:nvGrpSpPr>
          <p:cNvPr id="2259" name="Google Shape;2259;p140"/>
          <p:cNvGrpSpPr/>
          <p:nvPr/>
        </p:nvGrpSpPr>
        <p:grpSpPr>
          <a:xfrm>
            <a:off x="8648263" y="4659742"/>
            <a:ext cx="313719" cy="338062"/>
            <a:chOff x="3976677" y="2333625"/>
            <a:chExt cx="876309" cy="944307"/>
          </a:xfrm>
        </p:grpSpPr>
        <p:sp>
          <p:nvSpPr>
            <p:cNvPr id="2260" name="Google Shape;2260;p140"/>
            <p:cNvSpPr/>
            <p:nvPr/>
          </p:nvSpPr>
          <p:spPr>
            <a:xfrm>
              <a:off x="4035170" y="3055143"/>
              <a:ext cx="193738" cy="222789"/>
            </a:xfrm>
            <a:custGeom>
              <a:rect b="b" l="l" r="r" t="t"/>
              <a:pathLst>
                <a:path extrusionOk="0" h="222789" w="193738">
                  <a:moveTo>
                    <a:pt x="0" y="0"/>
                  </a:moveTo>
                  <a:lnTo>
                    <a:pt x="0" y="222790"/>
                  </a:lnTo>
                  <a:lnTo>
                    <a:pt x="193739" y="110966"/>
                  </a:lnTo>
                  <a:cubicBezTo>
                    <a:pt x="119253" y="94869"/>
                    <a:pt x="51626" y="56102"/>
                    <a:pt x="0" y="0"/>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261" name="Google Shape;2261;p140"/>
            <p:cNvSpPr/>
            <p:nvPr/>
          </p:nvSpPr>
          <p:spPr>
            <a:xfrm>
              <a:off x="4035170" y="2333625"/>
              <a:ext cx="192309" cy="221456"/>
            </a:xfrm>
            <a:custGeom>
              <a:rect b="b" l="l" r="r" t="t"/>
              <a:pathLst>
                <a:path extrusionOk="0" h="221456" w="192309">
                  <a:moveTo>
                    <a:pt x="192310" y="110871"/>
                  </a:moveTo>
                  <a:lnTo>
                    <a:pt x="0" y="0"/>
                  </a:lnTo>
                  <a:lnTo>
                    <a:pt x="0" y="221456"/>
                  </a:lnTo>
                  <a:cubicBezTo>
                    <a:pt x="51340" y="165830"/>
                    <a:pt x="118396" y="127254"/>
                    <a:pt x="192310" y="110776"/>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262" name="Google Shape;2262;p140"/>
            <p:cNvSpPr/>
            <p:nvPr/>
          </p:nvSpPr>
          <p:spPr>
            <a:xfrm>
              <a:off x="4658772" y="2693955"/>
              <a:ext cx="194214" cy="223932"/>
            </a:xfrm>
            <a:custGeom>
              <a:rect b="b" l="l" r="r" t="t"/>
              <a:pathLst>
                <a:path extrusionOk="0" h="223932" w="194214">
                  <a:moveTo>
                    <a:pt x="194215" y="111823"/>
                  </a:moveTo>
                  <a:lnTo>
                    <a:pt x="571" y="0"/>
                  </a:lnTo>
                  <a:cubicBezTo>
                    <a:pt x="23527" y="72962"/>
                    <a:pt x="23336" y="151162"/>
                    <a:pt x="0" y="223933"/>
                  </a:cubicBezTo>
                  <a:lnTo>
                    <a:pt x="194215" y="111823"/>
                  </a:ln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263" name="Google Shape;2263;p140"/>
            <p:cNvSpPr/>
            <p:nvPr/>
          </p:nvSpPr>
          <p:spPr>
            <a:xfrm>
              <a:off x="4162710" y="2473071"/>
              <a:ext cx="213931" cy="38194"/>
            </a:xfrm>
            <a:custGeom>
              <a:rect b="b" l="l" r="r" t="t"/>
              <a:pathLst>
                <a:path extrusionOk="0" h="38194" w="213931">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264" name="Google Shape;2264;p140"/>
            <p:cNvSpPr/>
            <p:nvPr/>
          </p:nvSpPr>
          <p:spPr>
            <a:xfrm>
              <a:off x="4190237" y="2747390"/>
              <a:ext cx="341566" cy="205551"/>
            </a:xfrm>
            <a:custGeom>
              <a:rect b="b" l="l" r="r" t="t"/>
              <a:pathLst>
                <a:path extrusionOk="0" h="205551" w="341566">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265" name="Google Shape;2265;p140"/>
            <p:cNvSpPr/>
            <p:nvPr/>
          </p:nvSpPr>
          <p:spPr>
            <a:xfrm>
              <a:off x="3976677" y="2590990"/>
              <a:ext cx="162696" cy="448246"/>
            </a:xfrm>
            <a:custGeom>
              <a:rect b="b" l="l" r="r" t="t"/>
              <a:pathLst>
                <a:path extrusionOk="0" h="448246" w="162696">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266" name="Google Shape;2266;p140"/>
            <p:cNvSpPr/>
            <p:nvPr/>
          </p:nvSpPr>
          <p:spPr>
            <a:xfrm>
              <a:off x="4326349" y="2646711"/>
              <a:ext cx="159924" cy="112999"/>
            </a:xfrm>
            <a:custGeom>
              <a:rect b="b" l="l" r="r" t="t"/>
              <a:pathLst>
                <a:path extrusionOk="0" h="112999" w="159924">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267" name="Google Shape;2267;p140"/>
            <p:cNvSpPr/>
            <p:nvPr/>
          </p:nvSpPr>
          <p:spPr>
            <a:xfrm>
              <a:off x="4323301" y="2511614"/>
              <a:ext cx="173545" cy="83757"/>
            </a:xfrm>
            <a:custGeom>
              <a:rect b="b" l="l" r="r" t="t"/>
              <a:pathLst>
                <a:path extrusionOk="0" h="83757" w="173545">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268" name="Google Shape;2268;p140"/>
            <p:cNvSpPr/>
            <p:nvPr/>
          </p:nvSpPr>
          <p:spPr>
            <a:xfrm>
              <a:off x="4108132" y="2918650"/>
              <a:ext cx="426243" cy="216666"/>
            </a:xfrm>
            <a:custGeom>
              <a:rect b="b" l="l" r="r" t="t"/>
              <a:pathLst>
                <a:path extrusionOk="0" h="216666" w="426243">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269" name="Google Shape;2269;p140"/>
            <p:cNvSpPr/>
            <p:nvPr/>
          </p:nvSpPr>
          <p:spPr>
            <a:xfrm>
              <a:off x="4452841" y="2585466"/>
              <a:ext cx="90501" cy="139636"/>
            </a:xfrm>
            <a:custGeom>
              <a:rect b="b" l="l" r="r" t="t"/>
              <a:pathLst>
                <a:path extrusionOk="0" h="139636" w="90501">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270" name="Google Shape;2270;p140"/>
            <p:cNvSpPr/>
            <p:nvPr/>
          </p:nvSpPr>
          <p:spPr>
            <a:xfrm>
              <a:off x="4535518" y="2643854"/>
              <a:ext cx="69898" cy="229933"/>
            </a:xfrm>
            <a:custGeom>
              <a:rect b="b" l="l" r="r" t="t"/>
              <a:pathLst>
                <a:path extrusionOk="0" h="229933" w="69898">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271" name="Google Shape;2271;p140"/>
            <p:cNvSpPr/>
            <p:nvPr/>
          </p:nvSpPr>
          <p:spPr>
            <a:xfrm>
              <a:off x="4270995" y="2555652"/>
              <a:ext cx="120696" cy="135921"/>
            </a:xfrm>
            <a:custGeom>
              <a:rect b="b" l="l" r="r" t="t"/>
              <a:pathLst>
                <a:path extrusionOk="0" h="135921" w="120696">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272" name="Google Shape;2272;p140"/>
            <p:cNvSpPr/>
            <p:nvPr/>
          </p:nvSpPr>
          <p:spPr>
            <a:xfrm>
              <a:off x="4568665" y="2778061"/>
              <a:ext cx="70418" cy="231362"/>
            </a:xfrm>
            <a:custGeom>
              <a:rect b="b" l="l" r="r" t="t"/>
              <a:pathLst>
                <a:path extrusionOk="0" h="231362" w="70418">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273" name="Google Shape;2273;p140"/>
            <p:cNvSpPr/>
            <p:nvPr/>
          </p:nvSpPr>
          <p:spPr>
            <a:xfrm>
              <a:off x="4084604" y="2536316"/>
              <a:ext cx="186595" cy="320612"/>
            </a:xfrm>
            <a:custGeom>
              <a:rect b="b" l="l" r="r" t="t"/>
              <a:pathLst>
                <a:path extrusionOk="0" h="320612" w="186595">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grpSp>
      <p:sp>
        <p:nvSpPr>
          <p:cNvPr id="2274" name="Google Shape;2274;p140"/>
          <p:cNvSpPr txBox="1"/>
          <p:nvPr/>
        </p:nvSpPr>
        <p:spPr>
          <a:xfrm>
            <a:off x="0" y="4969700"/>
            <a:ext cx="351900" cy="1833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fld id="{00000000-1234-1234-1234-123412341234}" type="slidenum">
              <a:rPr lang="en" sz="700">
                <a:solidFill>
                  <a:schemeClr val="accent1"/>
                </a:solidFill>
                <a:latin typeface="Open Sans"/>
                <a:ea typeface="Open Sans"/>
                <a:cs typeface="Open Sans"/>
                <a:sym typeface="Open Sans"/>
              </a:rPr>
              <a:t>‹#›</a:t>
            </a:fld>
            <a:endParaRPr sz="700">
              <a:solidFill>
                <a:schemeClr val="accent1"/>
              </a:solidFill>
              <a:latin typeface="Open Sans"/>
              <a:ea typeface="Open Sans"/>
              <a:cs typeface="Open Sans"/>
              <a:sym typeface="Open Sans"/>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0 - Empty Slide - White">
  <p:cSld name="BLANK_2_3">
    <p:bg>
      <p:bgPr>
        <a:solidFill>
          <a:schemeClr val="lt1"/>
        </a:solidFill>
      </p:bgPr>
    </p:bg>
    <p:spTree>
      <p:nvGrpSpPr>
        <p:cNvPr id="2275" name="Shape 2275"/>
        <p:cNvGrpSpPr/>
        <p:nvPr/>
      </p:nvGrpSpPr>
      <p:grpSpPr>
        <a:xfrm>
          <a:off x="0" y="0"/>
          <a:ext cx="0" cy="0"/>
          <a:chOff x="0" y="0"/>
          <a:chExt cx="0" cy="0"/>
        </a:xfrm>
      </p:grpSpPr>
      <p:grpSp>
        <p:nvGrpSpPr>
          <p:cNvPr id="2276" name="Google Shape;2276;p141"/>
          <p:cNvGrpSpPr/>
          <p:nvPr/>
        </p:nvGrpSpPr>
        <p:grpSpPr>
          <a:xfrm>
            <a:off x="8648263" y="4659742"/>
            <a:ext cx="313719" cy="338062"/>
            <a:chOff x="3976677" y="2333625"/>
            <a:chExt cx="876309" cy="944307"/>
          </a:xfrm>
        </p:grpSpPr>
        <p:sp>
          <p:nvSpPr>
            <p:cNvPr id="2277" name="Google Shape;2277;p141"/>
            <p:cNvSpPr/>
            <p:nvPr/>
          </p:nvSpPr>
          <p:spPr>
            <a:xfrm>
              <a:off x="4035170" y="3055143"/>
              <a:ext cx="193738" cy="222789"/>
            </a:xfrm>
            <a:custGeom>
              <a:rect b="b" l="l" r="r" t="t"/>
              <a:pathLst>
                <a:path extrusionOk="0" h="222789" w="193738">
                  <a:moveTo>
                    <a:pt x="0" y="0"/>
                  </a:moveTo>
                  <a:lnTo>
                    <a:pt x="0" y="222790"/>
                  </a:lnTo>
                  <a:lnTo>
                    <a:pt x="193739" y="110966"/>
                  </a:lnTo>
                  <a:cubicBezTo>
                    <a:pt x="119253" y="94869"/>
                    <a:pt x="51626" y="56102"/>
                    <a:pt x="0" y="0"/>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278" name="Google Shape;2278;p141"/>
            <p:cNvSpPr/>
            <p:nvPr/>
          </p:nvSpPr>
          <p:spPr>
            <a:xfrm>
              <a:off x="4035170" y="2333625"/>
              <a:ext cx="192309" cy="221456"/>
            </a:xfrm>
            <a:custGeom>
              <a:rect b="b" l="l" r="r" t="t"/>
              <a:pathLst>
                <a:path extrusionOk="0" h="221456" w="192309">
                  <a:moveTo>
                    <a:pt x="192310" y="110871"/>
                  </a:moveTo>
                  <a:lnTo>
                    <a:pt x="0" y="0"/>
                  </a:lnTo>
                  <a:lnTo>
                    <a:pt x="0" y="221456"/>
                  </a:lnTo>
                  <a:cubicBezTo>
                    <a:pt x="51340" y="165830"/>
                    <a:pt x="118396" y="127254"/>
                    <a:pt x="192310" y="110776"/>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279" name="Google Shape;2279;p141"/>
            <p:cNvSpPr/>
            <p:nvPr/>
          </p:nvSpPr>
          <p:spPr>
            <a:xfrm>
              <a:off x="4658772" y="2693955"/>
              <a:ext cx="194214" cy="223932"/>
            </a:xfrm>
            <a:custGeom>
              <a:rect b="b" l="l" r="r" t="t"/>
              <a:pathLst>
                <a:path extrusionOk="0" h="223932" w="194214">
                  <a:moveTo>
                    <a:pt x="194215" y="111823"/>
                  </a:moveTo>
                  <a:lnTo>
                    <a:pt x="571" y="0"/>
                  </a:lnTo>
                  <a:cubicBezTo>
                    <a:pt x="23527" y="72962"/>
                    <a:pt x="23336" y="151162"/>
                    <a:pt x="0" y="223933"/>
                  </a:cubicBezTo>
                  <a:lnTo>
                    <a:pt x="194215" y="111823"/>
                  </a:ln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280" name="Google Shape;2280;p141"/>
            <p:cNvSpPr/>
            <p:nvPr/>
          </p:nvSpPr>
          <p:spPr>
            <a:xfrm>
              <a:off x="4162710" y="2473071"/>
              <a:ext cx="213931" cy="38194"/>
            </a:xfrm>
            <a:custGeom>
              <a:rect b="b" l="l" r="r" t="t"/>
              <a:pathLst>
                <a:path extrusionOk="0" h="38194" w="213931">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281" name="Google Shape;2281;p141"/>
            <p:cNvSpPr/>
            <p:nvPr/>
          </p:nvSpPr>
          <p:spPr>
            <a:xfrm>
              <a:off x="4190237" y="2747390"/>
              <a:ext cx="341566" cy="205551"/>
            </a:xfrm>
            <a:custGeom>
              <a:rect b="b" l="l" r="r" t="t"/>
              <a:pathLst>
                <a:path extrusionOk="0" h="205551" w="341566">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282" name="Google Shape;2282;p141"/>
            <p:cNvSpPr/>
            <p:nvPr/>
          </p:nvSpPr>
          <p:spPr>
            <a:xfrm>
              <a:off x="3976677" y="2590990"/>
              <a:ext cx="162696" cy="448246"/>
            </a:xfrm>
            <a:custGeom>
              <a:rect b="b" l="l" r="r" t="t"/>
              <a:pathLst>
                <a:path extrusionOk="0" h="448246" w="162696">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283" name="Google Shape;2283;p141"/>
            <p:cNvSpPr/>
            <p:nvPr/>
          </p:nvSpPr>
          <p:spPr>
            <a:xfrm>
              <a:off x="4326349" y="2646711"/>
              <a:ext cx="159924" cy="112999"/>
            </a:xfrm>
            <a:custGeom>
              <a:rect b="b" l="l" r="r" t="t"/>
              <a:pathLst>
                <a:path extrusionOk="0" h="112999" w="159924">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284" name="Google Shape;2284;p141"/>
            <p:cNvSpPr/>
            <p:nvPr/>
          </p:nvSpPr>
          <p:spPr>
            <a:xfrm>
              <a:off x="4323301" y="2511614"/>
              <a:ext cx="173545" cy="83757"/>
            </a:xfrm>
            <a:custGeom>
              <a:rect b="b" l="l" r="r" t="t"/>
              <a:pathLst>
                <a:path extrusionOk="0" h="83757" w="173545">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285" name="Google Shape;2285;p141"/>
            <p:cNvSpPr/>
            <p:nvPr/>
          </p:nvSpPr>
          <p:spPr>
            <a:xfrm>
              <a:off x="4108132" y="2918650"/>
              <a:ext cx="426243" cy="216666"/>
            </a:xfrm>
            <a:custGeom>
              <a:rect b="b" l="l" r="r" t="t"/>
              <a:pathLst>
                <a:path extrusionOk="0" h="216666" w="426243">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286" name="Google Shape;2286;p141"/>
            <p:cNvSpPr/>
            <p:nvPr/>
          </p:nvSpPr>
          <p:spPr>
            <a:xfrm>
              <a:off x="4452841" y="2585466"/>
              <a:ext cx="90501" cy="139636"/>
            </a:xfrm>
            <a:custGeom>
              <a:rect b="b" l="l" r="r" t="t"/>
              <a:pathLst>
                <a:path extrusionOk="0" h="139636" w="90501">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287" name="Google Shape;2287;p141"/>
            <p:cNvSpPr/>
            <p:nvPr/>
          </p:nvSpPr>
          <p:spPr>
            <a:xfrm>
              <a:off x="4535518" y="2643854"/>
              <a:ext cx="69898" cy="229933"/>
            </a:xfrm>
            <a:custGeom>
              <a:rect b="b" l="l" r="r" t="t"/>
              <a:pathLst>
                <a:path extrusionOk="0" h="229933" w="69898">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288" name="Google Shape;2288;p141"/>
            <p:cNvSpPr/>
            <p:nvPr/>
          </p:nvSpPr>
          <p:spPr>
            <a:xfrm>
              <a:off x="4270995" y="2555652"/>
              <a:ext cx="120696" cy="135921"/>
            </a:xfrm>
            <a:custGeom>
              <a:rect b="b" l="l" r="r" t="t"/>
              <a:pathLst>
                <a:path extrusionOk="0" h="135921" w="120696">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289" name="Google Shape;2289;p141"/>
            <p:cNvSpPr/>
            <p:nvPr/>
          </p:nvSpPr>
          <p:spPr>
            <a:xfrm>
              <a:off x="4568665" y="2778061"/>
              <a:ext cx="70418" cy="231362"/>
            </a:xfrm>
            <a:custGeom>
              <a:rect b="b" l="l" r="r" t="t"/>
              <a:pathLst>
                <a:path extrusionOk="0" h="231362" w="70418">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290" name="Google Shape;2290;p141"/>
            <p:cNvSpPr/>
            <p:nvPr/>
          </p:nvSpPr>
          <p:spPr>
            <a:xfrm>
              <a:off x="4084604" y="2536316"/>
              <a:ext cx="186595" cy="320612"/>
            </a:xfrm>
            <a:custGeom>
              <a:rect b="b" l="l" r="r" t="t"/>
              <a:pathLst>
                <a:path extrusionOk="0" h="320612" w="186595">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grpSp>
      <p:sp>
        <p:nvSpPr>
          <p:cNvPr id="2291" name="Google Shape;2291;p141"/>
          <p:cNvSpPr txBox="1"/>
          <p:nvPr/>
        </p:nvSpPr>
        <p:spPr>
          <a:xfrm>
            <a:off x="0" y="4969700"/>
            <a:ext cx="351900" cy="1833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fld id="{00000000-1234-1234-1234-123412341234}" type="slidenum">
              <a:rPr lang="en" sz="700">
                <a:solidFill>
                  <a:schemeClr val="accent1"/>
                </a:solidFill>
                <a:latin typeface="Open Sans"/>
                <a:ea typeface="Open Sans"/>
                <a:cs typeface="Open Sans"/>
                <a:sym typeface="Open Sans"/>
              </a:rPr>
              <a:t>‹#›</a:t>
            </a:fld>
            <a:endParaRPr sz="700">
              <a:solidFill>
                <a:schemeClr val="accent1"/>
              </a:solidFill>
              <a:latin typeface="Open Sans"/>
              <a:ea typeface="Open Sans"/>
              <a:cs typeface="Open Sans"/>
              <a:sym typeface="Open Sans"/>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3X">
  <p:cSld name="CUSTOM_1_1_1_1_1_1_1">
    <p:bg>
      <p:bgPr>
        <a:solidFill>
          <a:schemeClr val="dk1"/>
        </a:solidFill>
      </p:bgPr>
    </p:bg>
    <p:spTree>
      <p:nvGrpSpPr>
        <p:cNvPr id="129" name="Shape 129"/>
        <p:cNvGrpSpPr/>
        <p:nvPr/>
      </p:nvGrpSpPr>
      <p:grpSpPr>
        <a:xfrm>
          <a:off x="0" y="0"/>
          <a:ext cx="0" cy="0"/>
          <a:chOff x="0" y="0"/>
          <a:chExt cx="0" cy="0"/>
        </a:xfrm>
      </p:grpSpPr>
      <p:sp>
        <p:nvSpPr>
          <p:cNvPr id="130" name="Google Shape;130;p15"/>
          <p:cNvSpPr txBox="1"/>
          <p:nvPr>
            <p:ph idx="1" type="subTitle"/>
          </p:nvPr>
        </p:nvSpPr>
        <p:spPr>
          <a:xfrm>
            <a:off x="676650" y="3172665"/>
            <a:ext cx="1947600" cy="676800"/>
          </a:xfrm>
          <a:prstGeom prst="rect">
            <a:avLst/>
          </a:prstGeom>
          <a:solidFill>
            <a:schemeClr val="accent2"/>
          </a:solidFill>
        </p:spPr>
        <p:txBody>
          <a:bodyPr anchorCtr="0" anchor="ctr" bIns="0" lIns="320025" spcFirstLastPara="1" rIns="320025" wrap="square" tIns="0">
            <a:noAutofit/>
          </a:bodyPr>
          <a:lstStyle>
            <a:lvl1pPr lvl="0" rtl="0" algn="ctr">
              <a:lnSpc>
                <a:spcPct val="100000"/>
              </a:lnSpc>
              <a:spcBef>
                <a:spcPts val="0"/>
              </a:spcBef>
              <a:spcAft>
                <a:spcPts val="0"/>
              </a:spcAft>
              <a:buClr>
                <a:schemeClr val="dk2"/>
              </a:buClr>
              <a:buSzPts val="1200"/>
              <a:buNone/>
              <a:defRPr sz="1200">
                <a:solidFill>
                  <a:schemeClr val="dk2"/>
                </a:solidFill>
              </a:defRPr>
            </a:lvl1pPr>
            <a:lvl2pPr lvl="1" rtl="0" algn="ctr">
              <a:spcBef>
                <a:spcPts val="1600"/>
              </a:spcBef>
              <a:spcAft>
                <a:spcPts val="0"/>
              </a:spcAft>
              <a:buClr>
                <a:schemeClr val="dk2"/>
              </a:buClr>
              <a:buSzPts val="1400"/>
              <a:buNone/>
              <a:defRPr>
                <a:solidFill>
                  <a:schemeClr val="dk2"/>
                </a:solidFill>
              </a:defRPr>
            </a:lvl2pPr>
            <a:lvl3pPr lvl="2" rtl="0" algn="ctr">
              <a:spcBef>
                <a:spcPts val="1600"/>
              </a:spcBef>
              <a:spcAft>
                <a:spcPts val="0"/>
              </a:spcAft>
              <a:buClr>
                <a:schemeClr val="dk2"/>
              </a:buClr>
              <a:buSzPts val="1400"/>
              <a:buNone/>
              <a:defRPr>
                <a:solidFill>
                  <a:schemeClr val="dk2"/>
                </a:solidFill>
              </a:defRPr>
            </a:lvl3pPr>
            <a:lvl4pPr lvl="3" rtl="0" algn="ctr">
              <a:spcBef>
                <a:spcPts val="1600"/>
              </a:spcBef>
              <a:spcAft>
                <a:spcPts val="0"/>
              </a:spcAft>
              <a:buClr>
                <a:schemeClr val="dk2"/>
              </a:buClr>
              <a:buSzPts val="1400"/>
              <a:buNone/>
              <a:defRPr>
                <a:solidFill>
                  <a:schemeClr val="dk2"/>
                </a:solidFill>
              </a:defRPr>
            </a:lvl4pPr>
            <a:lvl5pPr lvl="4" rtl="0" algn="ctr">
              <a:spcBef>
                <a:spcPts val="1600"/>
              </a:spcBef>
              <a:spcAft>
                <a:spcPts val="0"/>
              </a:spcAft>
              <a:buClr>
                <a:schemeClr val="dk2"/>
              </a:buClr>
              <a:buSzPts val="1400"/>
              <a:buNone/>
              <a:defRPr>
                <a:solidFill>
                  <a:schemeClr val="dk2"/>
                </a:solidFill>
              </a:defRPr>
            </a:lvl5pPr>
            <a:lvl6pPr lvl="5" rtl="0" algn="ctr">
              <a:spcBef>
                <a:spcPts val="1600"/>
              </a:spcBef>
              <a:spcAft>
                <a:spcPts val="0"/>
              </a:spcAft>
              <a:buClr>
                <a:schemeClr val="dk2"/>
              </a:buClr>
              <a:buSzPts val="1400"/>
              <a:buNone/>
              <a:defRPr>
                <a:solidFill>
                  <a:schemeClr val="dk2"/>
                </a:solidFill>
              </a:defRPr>
            </a:lvl6pPr>
            <a:lvl7pPr lvl="6" rtl="0" algn="ctr">
              <a:spcBef>
                <a:spcPts val="1600"/>
              </a:spcBef>
              <a:spcAft>
                <a:spcPts val="0"/>
              </a:spcAft>
              <a:buClr>
                <a:schemeClr val="dk2"/>
              </a:buClr>
              <a:buSzPts val="1400"/>
              <a:buNone/>
              <a:defRPr>
                <a:solidFill>
                  <a:schemeClr val="dk2"/>
                </a:solidFill>
              </a:defRPr>
            </a:lvl7pPr>
            <a:lvl8pPr lvl="7" rtl="0" algn="ctr">
              <a:spcBef>
                <a:spcPts val="1600"/>
              </a:spcBef>
              <a:spcAft>
                <a:spcPts val="0"/>
              </a:spcAft>
              <a:buClr>
                <a:schemeClr val="dk2"/>
              </a:buClr>
              <a:buSzPts val="1400"/>
              <a:buNone/>
              <a:defRPr>
                <a:solidFill>
                  <a:schemeClr val="dk2"/>
                </a:solidFill>
              </a:defRPr>
            </a:lvl8pPr>
            <a:lvl9pPr lvl="8" rtl="0" algn="ctr">
              <a:spcBef>
                <a:spcPts val="1600"/>
              </a:spcBef>
              <a:spcAft>
                <a:spcPts val="1600"/>
              </a:spcAft>
              <a:buClr>
                <a:schemeClr val="dk2"/>
              </a:buClr>
              <a:buSzPts val="1400"/>
              <a:buNone/>
              <a:defRPr>
                <a:solidFill>
                  <a:schemeClr val="dk2"/>
                </a:solidFill>
              </a:defRPr>
            </a:lvl9pPr>
          </a:lstStyle>
          <a:p/>
        </p:txBody>
      </p:sp>
      <p:sp>
        <p:nvSpPr>
          <p:cNvPr id="131" name="Google Shape;131;p15"/>
          <p:cNvSpPr txBox="1"/>
          <p:nvPr>
            <p:ph hasCustomPrompt="1" type="title"/>
          </p:nvPr>
        </p:nvSpPr>
        <p:spPr>
          <a:xfrm>
            <a:off x="676650" y="1929412"/>
            <a:ext cx="1947600" cy="1281300"/>
          </a:xfrm>
          <a:prstGeom prst="rect">
            <a:avLst/>
          </a:prstGeom>
          <a:solidFill>
            <a:schemeClr val="accent2"/>
          </a:solidFill>
        </p:spPr>
        <p:txBody>
          <a:bodyPr anchorCtr="0" anchor="b" bIns="91425" lIns="0" spcFirstLastPara="1" rIns="0" wrap="square" tIns="91425">
            <a:noAutofit/>
          </a:bodyPr>
          <a:lstStyle>
            <a:lvl1pPr lvl="0" rtl="0" algn="ctr">
              <a:spcBef>
                <a:spcPts val="0"/>
              </a:spcBef>
              <a:spcAft>
                <a:spcPts val="0"/>
              </a:spcAft>
              <a:buClr>
                <a:schemeClr val="lt1"/>
              </a:buClr>
              <a:buSzPts val="4800"/>
              <a:buNone/>
              <a:defRPr sz="4800">
                <a:solidFill>
                  <a:schemeClr val="lt1"/>
                </a:solidFill>
              </a:defRPr>
            </a:lvl1pPr>
            <a:lvl2pPr lvl="1" rtl="0" algn="ctr">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2pPr>
            <a:lvl3pPr lvl="2" rtl="0" algn="ctr">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3pPr>
            <a:lvl4pPr lvl="3" rtl="0" algn="ctr">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4pPr>
            <a:lvl5pPr lvl="4" rtl="0" algn="ctr">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5pPr>
            <a:lvl6pPr lvl="5" rtl="0" algn="ctr">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6pPr>
            <a:lvl7pPr lvl="6" rtl="0" algn="ctr">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7pPr>
            <a:lvl8pPr lvl="7" rtl="0" algn="ctr">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8pPr>
            <a:lvl9pPr lvl="8" rtl="0" algn="ctr">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9pPr>
          </a:lstStyle>
          <a:p>
            <a:r>
              <a:t>xx%</a:t>
            </a:r>
          </a:p>
        </p:txBody>
      </p:sp>
      <p:sp>
        <p:nvSpPr>
          <p:cNvPr id="132" name="Google Shape;132;p15"/>
          <p:cNvSpPr txBox="1"/>
          <p:nvPr>
            <p:ph idx="2" type="title"/>
          </p:nvPr>
        </p:nvSpPr>
        <p:spPr>
          <a:xfrm>
            <a:off x="676650" y="649225"/>
            <a:ext cx="7790400" cy="649200"/>
          </a:xfrm>
          <a:prstGeom prst="rect">
            <a:avLst/>
          </a:prstGeom>
        </p:spPr>
        <p:txBody>
          <a:bodyPr anchorCtr="0" anchor="b" bIns="91425" lIns="320025" spcFirstLastPara="1" rIns="320025" wrap="square" tIns="91425">
            <a:noAutofit/>
          </a:bodyPr>
          <a:lstStyle>
            <a:lvl1pPr lvl="0" rtl="0" algn="ctr">
              <a:spcBef>
                <a:spcPts val="0"/>
              </a:spcBef>
              <a:spcAft>
                <a:spcPts val="0"/>
              </a:spcAft>
              <a:buClr>
                <a:schemeClr val="lt1"/>
              </a:buClr>
              <a:buSzPts val="3000"/>
              <a:buNone/>
              <a:defRPr sz="3000">
                <a:solidFill>
                  <a:schemeClr val="lt1"/>
                </a:solidFill>
              </a:defRPr>
            </a:lvl1pPr>
            <a:lvl2pPr lvl="1" rtl="0" algn="ctr">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rtl="0" algn="ctr">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rtl="0" algn="ctr">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rtl="0" algn="ctr">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rtl="0" algn="ctr">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rtl="0" algn="ctr">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rtl="0" algn="ctr">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rtl="0" algn="ctr">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p:txBody>
      </p:sp>
      <p:sp>
        <p:nvSpPr>
          <p:cNvPr id="133" name="Google Shape;133;p15"/>
          <p:cNvSpPr txBox="1"/>
          <p:nvPr>
            <p:ph idx="3" type="subTitle"/>
          </p:nvPr>
        </p:nvSpPr>
        <p:spPr>
          <a:xfrm>
            <a:off x="676650" y="1278950"/>
            <a:ext cx="7790400" cy="649200"/>
          </a:xfrm>
          <a:prstGeom prst="rect">
            <a:avLst/>
          </a:prstGeom>
        </p:spPr>
        <p:txBody>
          <a:bodyPr anchorCtr="0" anchor="t" bIns="0" lIns="0" spcFirstLastPara="1" rIns="0" wrap="square" tIns="91425">
            <a:noAutofit/>
          </a:bodyPr>
          <a:lstStyle>
            <a:lvl1pPr lvl="0" rtl="0" algn="ctr">
              <a:spcBef>
                <a:spcPts val="0"/>
              </a:spcBef>
              <a:spcAft>
                <a:spcPts val="0"/>
              </a:spcAft>
              <a:buClr>
                <a:schemeClr val="lt1"/>
              </a:buClr>
              <a:buSzPts val="1800"/>
              <a:buNone/>
              <a:defRPr>
                <a:solidFill>
                  <a:schemeClr val="lt1"/>
                </a:solidFill>
              </a:defRPr>
            </a:lvl1pPr>
            <a:lvl2pPr lvl="1" rtl="0" algn="ctr">
              <a:spcBef>
                <a:spcPts val="1600"/>
              </a:spcBef>
              <a:spcAft>
                <a:spcPts val="0"/>
              </a:spcAft>
              <a:buSzPts val="1400"/>
              <a:buNone/>
              <a:defRPr/>
            </a:lvl2pPr>
            <a:lvl3pPr lvl="2" rtl="0" algn="ctr">
              <a:spcBef>
                <a:spcPts val="1600"/>
              </a:spcBef>
              <a:spcAft>
                <a:spcPts val="0"/>
              </a:spcAft>
              <a:buSzPts val="1400"/>
              <a:buNone/>
              <a:defRPr/>
            </a:lvl3pPr>
            <a:lvl4pPr lvl="3" rtl="0" algn="ctr">
              <a:spcBef>
                <a:spcPts val="1600"/>
              </a:spcBef>
              <a:spcAft>
                <a:spcPts val="0"/>
              </a:spcAft>
              <a:buSzPts val="1400"/>
              <a:buNone/>
              <a:defRPr/>
            </a:lvl4pPr>
            <a:lvl5pPr lvl="4" rtl="0" algn="ctr">
              <a:spcBef>
                <a:spcPts val="1600"/>
              </a:spcBef>
              <a:spcAft>
                <a:spcPts val="0"/>
              </a:spcAft>
              <a:buSzPts val="1400"/>
              <a:buNone/>
              <a:defRPr/>
            </a:lvl5pPr>
            <a:lvl6pPr lvl="5" rtl="0" algn="ctr">
              <a:spcBef>
                <a:spcPts val="1600"/>
              </a:spcBef>
              <a:spcAft>
                <a:spcPts val="0"/>
              </a:spcAft>
              <a:buSzPts val="1400"/>
              <a:buNone/>
              <a:defRPr/>
            </a:lvl6pPr>
            <a:lvl7pPr lvl="6" rtl="0" algn="ctr">
              <a:spcBef>
                <a:spcPts val="1600"/>
              </a:spcBef>
              <a:spcAft>
                <a:spcPts val="0"/>
              </a:spcAft>
              <a:buSzPts val="1400"/>
              <a:buNone/>
              <a:defRPr/>
            </a:lvl7pPr>
            <a:lvl8pPr lvl="7" rtl="0" algn="ctr">
              <a:spcBef>
                <a:spcPts val="1600"/>
              </a:spcBef>
              <a:spcAft>
                <a:spcPts val="0"/>
              </a:spcAft>
              <a:buSzPts val="1400"/>
              <a:buNone/>
              <a:defRPr/>
            </a:lvl8pPr>
            <a:lvl9pPr lvl="8" rtl="0" algn="ctr">
              <a:spcBef>
                <a:spcPts val="1600"/>
              </a:spcBef>
              <a:spcAft>
                <a:spcPts val="1600"/>
              </a:spcAft>
              <a:buSzPts val="1400"/>
              <a:buNone/>
              <a:defRPr/>
            </a:lvl9pPr>
          </a:lstStyle>
          <a:p/>
        </p:txBody>
      </p:sp>
      <p:sp>
        <p:nvSpPr>
          <p:cNvPr id="134" name="Google Shape;134;p15"/>
          <p:cNvSpPr txBox="1"/>
          <p:nvPr>
            <p:ph idx="4" type="subTitle"/>
          </p:nvPr>
        </p:nvSpPr>
        <p:spPr>
          <a:xfrm>
            <a:off x="3598175" y="3172665"/>
            <a:ext cx="1947600" cy="676800"/>
          </a:xfrm>
          <a:prstGeom prst="rect">
            <a:avLst/>
          </a:prstGeom>
          <a:solidFill>
            <a:schemeClr val="accent2"/>
          </a:solidFill>
        </p:spPr>
        <p:txBody>
          <a:bodyPr anchorCtr="0" anchor="ctr" bIns="0" lIns="320025" spcFirstLastPara="1" rIns="320025" wrap="square" tIns="0">
            <a:noAutofit/>
          </a:bodyPr>
          <a:lstStyle>
            <a:lvl1pPr lvl="0" rtl="0" algn="ctr">
              <a:lnSpc>
                <a:spcPct val="100000"/>
              </a:lnSpc>
              <a:spcBef>
                <a:spcPts val="0"/>
              </a:spcBef>
              <a:spcAft>
                <a:spcPts val="0"/>
              </a:spcAft>
              <a:buClr>
                <a:schemeClr val="dk2"/>
              </a:buClr>
              <a:buSzPts val="1200"/>
              <a:buNone/>
              <a:defRPr sz="1200">
                <a:solidFill>
                  <a:schemeClr val="dk2"/>
                </a:solidFill>
              </a:defRPr>
            </a:lvl1pPr>
            <a:lvl2pPr lvl="1" rtl="0" algn="ctr">
              <a:lnSpc>
                <a:spcPct val="100000"/>
              </a:lnSpc>
              <a:spcBef>
                <a:spcPts val="1600"/>
              </a:spcBef>
              <a:spcAft>
                <a:spcPts val="0"/>
              </a:spcAft>
              <a:buClr>
                <a:schemeClr val="dk2"/>
              </a:buClr>
              <a:buSzPts val="1400"/>
              <a:buNone/>
              <a:defRPr>
                <a:solidFill>
                  <a:schemeClr val="dk2"/>
                </a:solidFill>
              </a:defRPr>
            </a:lvl2pPr>
            <a:lvl3pPr lvl="2" rtl="0" algn="ctr">
              <a:lnSpc>
                <a:spcPct val="100000"/>
              </a:lnSpc>
              <a:spcBef>
                <a:spcPts val="1600"/>
              </a:spcBef>
              <a:spcAft>
                <a:spcPts val="0"/>
              </a:spcAft>
              <a:buClr>
                <a:schemeClr val="dk2"/>
              </a:buClr>
              <a:buSzPts val="1400"/>
              <a:buNone/>
              <a:defRPr>
                <a:solidFill>
                  <a:schemeClr val="dk2"/>
                </a:solidFill>
              </a:defRPr>
            </a:lvl3pPr>
            <a:lvl4pPr lvl="3" rtl="0" algn="ctr">
              <a:lnSpc>
                <a:spcPct val="100000"/>
              </a:lnSpc>
              <a:spcBef>
                <a:spcPts val="1600"/>
              </a:spcBef>
              <a:spcAft>
                <a:spcPts val="0"/>
              </a:spcAft>
              <a:buClr>
                <a:schemeClr val="dk2"/>
              </a:buClr>
              <a:buSzPts val="1400"/>
              <a:buNone/>
              <a:defRPr>
                <a:solidFill>
                  <a:schemeClr val="dk2"/>
                </a:solidFill>
              </a:defRPr>
            </a:lvl4pPr>
            <a:lvl5pPr lvl="4" rtl="0" algn="ctr">
              <a:lnSpc>
                <a:spcPct val="100000"/>
              </a:lnSpc>
              <a:spcBef>
                <a:spcPts val="1600"/>
              </a:spcBef>
              <a:spcAft>
                <a:spcPts val="0"/>
              </a:spcAft>
              <a:buClr>
                <a:schemeClr val="dk2"/>
              </a:buClr>
              <a:buSzPts val="1400"/>
              <a:buNone/>
              <a:defRPr>
                <a:solidFill>
                  <a:schemeClr val="dk2"/>
                </a:solidFill>
              </a:defRPr>
            </a:lvl5pPr>
            <a:lvl6pPr lvl="5" rtl="0" algn="ctr">
              <a:lnSpc>
                <a:spcPct val="100000"/>
              </a:lnSpc>
              <a:spcBef>
                <a:spcPts val="1600"/>
              </a:spcBef>
              <a:spcAft>
                <a:spcPts val="0"/>
              </a:spcAft>
              <a:buClr>
                <a:schemeClr val="dk2"/>
              </a:buClr>
              <a:buSzPts val="1400"/>
              <a:buNone/>
              <a:defRPr>
                <a:solidFill>
                  <a:schemeClr val="dk2"/>
                </a:solidFill>
              </a:defRPr>
            </a:lvl6pPr>
            <a:lvl7pPr lvl="6" rtl="0" algn="ctr">
              <a:lnSpc>
                <a:spcPct val="100000"/>
              </a:lnSpc>
              <a:spcBef>
                <a:spcPts val="1600"/>
              </a:spcBef>
              <a:spcAft>
                <a:spcPts val="0"/>
              </a:spcAft>
              <a:buClr>
                <a:schemeClr val="dk2"/>
              </a:buClr>
              <a:buSzPts val="1400"/>
              <a:buNone/>
              <a:defRPr>
                <a:solidFill>
                  <a:schemeClr val="dk2"/>
                </a:solidFill>
              </a:defRPr>
            </a:lvl7pPr>
            <a:lvl8pPr lvl="7" rtl="0" algn="ctr">
              <a:lnSpc>
                <a:spcPct val="100000"/>
              </a:lnSpc>
              <a:spcBef>
                <a:spcPts val="1600"/>
              </a:spcBef>
              <a:spcAft>
                <a:spcPts val="0"/>
              </a:spcAft>
              <a:buClr>
                <a:schemeClr val="dk2"/>
              </a:buClr>
              <a:buSzPts val="1400"/>
              <a:buNone/>
              <a:defRPr>
                <a:solidFill>
                  <a:schemeClr val="dk2"/>
                </a:solidFill>
              </a:defRPr>
            </a:lvl8pPr>
            <a:lvl9pPr lvl="8" rtl="0" algn="ctr">
              <a:lnSpc>
                <a:spcPct val="100000"/>
              </a:lnSpc>
              <a:spcBef>
                <a:spcPts val="1600"/>
              </a:spcBef>
              <a:spcAft>
                <a:spcPts val="1600"/>
              </a:spcAft>
              <a:buClr>
                <a:schemeClr val="dk2"/>
              </a:buClr>
              <a:buSzPts val="1400"/>
              <a:buNone/>
              <a:defRPr>
                <a:solidFill>
                  <a:schemeClr val="dk2"/>
                </a:solidFill>
              </a:defRPr>
            </a:lvl9pPr>
          </a:lstStyle>
          <a:p/>
        </p:txBody>
      </p:sp>
      <p:sp>
        <p:nvSpPr>
          <p:cNvPr id="135" name="Google Shape;135;p15"/>
          <p:cNvSpPr txBox="1"/>
          <p:nvPr>
            <p:ph hasCustomPrompt="1" idx="5" type="title"/>
          </p:nvPr>
        </p:nvSpPr>
        <p:spPr>
          <a:xfrm>
            <a:off x="3598175" y="1929412"/>
            <a:ext cx="1947600" cy="1281300"/>
          </a:xfrm>
          <a:prstGeom prst="rect">
            <a:avLst/>
          </a:prstGeom>
          <a:solidFill>
            <a:schemeClr val="accent2"/>
          </a:solidFill>
        </p:spPr>
        <p:txBody>
          <a:bodyPr anchorCtr="0" anchor="b" bIns="91425" lIns="0" spcFirstLastPara="1" rIns="0" wrap="square" tIns="91425">
            <a:noAutofit/>
          </a:bodyPr>
          <a:lstStyle>
            <a:lvl1pPr lvl="0" rtl="0" algn="ctr">
              <a:spcBef>
                <a:spcPts val="0"/>
              </a:spcBef>
              <a:spcAft>
                <a:spcPts val="0"/>
              </a:spcAft>
              <a:buClr>
                <a:schemeClr val="lt1"/>
              </a:buClr>
              <a:buSzPts val="4800"/>
              <a:buNone/>
              <a:defRPr sz="4800">
                <a:solidFill>
                  <a:schemeClr val="lt1"/>
                </a:solidFill>
              </a:defRPr>
            </a:lvl1pPr>
            <a:lvl2pPr lvl="1" rtl="0" algn="ctr">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2pPr>
            <a:lvl3pPr lvl="2" rtl="0" algn="ctr">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3pPr>
            <a:lvl4pPr lvl="3" rtl="0" algn="ctr">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4pPr>
            <a:lvl5pPr lvl="4" rtl="0" algn="ctr">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5pPr>
            <a:lvl6pPr lvl="5" rtl="0" algn="ctr">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6pPr>
            <a:lvl7pPr lvl="6" rtl="0" algn="ctr">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7pPr>
            <a:lvl8pPr lvl="7" rtl="0" algn="ctr">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8pPr>
            <a:lvl9pPr lvl="8" rtl="0" algn="ctr">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9pPr>
          </a:lstStyle>
          <a:p>
            <a:r>
              <a:t>xx%</a:t>
            </a:r>
          </a:p>
        </p:txBody>
      </p:sp>
      <p:sp>
        <p:nvSpPr>
          <p:cNvPr id="136" name="Google Shape;136;p15"/>
          <p:cNvSpPr txBox="1"/>
          <p:nvPr>
            <p:ph idx="6" type="subTitle"/>
          </p:nvPr>
        </p:nvSpPr>
        <p:spPr>
          <a:xfrm>
            <a:off x="6519750" y="3172626"/>
            <a:ext cx="1947600" cy="676800"/>
          </a:xfrm>
          <a:prstGeom prst="rect">
            <a:avLst/>
          </a:prstGeom>
          <a:solidFill>
            <a:schemeClr val="accent2"/>
          </a:solidFill>
        </p:spPr>
        <p:txBody>
          <a:bodyPr anchorCtr="0" anchor="ctr" bIns="0" lIns="320025" spcFirstLastPara="1" rIns="320025" wrap="square" tIns="0">
            <a:noAutofit/>
          </a:bodyPr>
          <a:lstStyle>
            <a:lvl1pPr lvl="0" rtl="0" algn="ctr">
              <a:lnSpc>
                <a:spcPct val="100000"/>
              </a:lnSpc>
              <a:spcBef>
                <a:spcPts val="0"/>
              </a:spcBef>
              <a:spcAft>
                <a:spcPts val="0"/>
              </a:spcAft>
              <a:buClr>
                <a:schemeClr val="dk2"/>
              </a:buClr>
              <a:buSzPts val="1200"/>
              <a:buNone/>
              <a:defRPr sz="1200">
                <a:solidFill>
                  <a:schemeClr val="dk2"/>
                </a:solidFill>
              </a:defRPr>
            </a:lvl1pPr>
            <a:lvl2pPr lvl="1" rtl="0" algn="ctr">
              <a:lnSpc>
                <a:spcPct val="100000"/>
              </a:lnSpc>
              <a:spcBef>
                <a:spcPts val="1600"/>
              </a:spcBef>
              <a:spcAft>
                <a:spcPts val="0"/>
              </a:spcAft>
              <a:buClr>
                <a:schemeClr val="dk2"/>
              </a:buClr>
              <a:buSzPts val="1400"/>
              <a:buNone/>
              <a:defRPr>
                <a:solidFill>
                  <a:schemeClr val="dk2"/>
                </a:solidFill>
              </a:defRPr>
            </a:lvl2pPr>
            <a:lvl3pPr lvl="2" rtl="0" algn="ctr">
              <a:lnSpc>
                <a:spcPct val="100000"/>
              </a:lnSpc>
              <a:spcBef>
                <a:spcPts val="1600"/>
              </a:spcBef>
              <a:spcAft>
                <a:spcPts val="0"/>
              </a:spcAft>
              <a:buClr>
                <a:schemeClr val="dk2"/>
              </a:buClr>
              <a:buSzPts val="1400"/>
              <a:buNone/>
              <a:defRPr>
                <a:solidFill>
                  <a:schemeClr val="dk2"/>
                </a:solidFill>
              </a:defRPr>
            </a:lvl3pPr>
            <a:lvl4pPr lvl="3" rtl="0" algn="ctr">
              <a:lnSpc>
                <a:spcPct val="100000"/>
              </a:lnSpc>
              <a:spcBef>
                <a:spcPts val="1600"/>
              </a:spcBef>
              <a:spcAft>
                <a:spcPts val="0"/>
              </a:spcAft>
              <a:buClr>
                <a:schemeClr val="dk2"/>
              </a:buClr>
              <a:buSzPts val="1400"/>
              <a:buNone/>
              <a:defRPr>
                <a:solidFill>
                  <a:schemeClr val="dk2"/>
                </a:solidFill>
              </a:defRPr>
            </a:lvl4pPr>
            <a:lvl5pPr lvl="4" rtl="0" algn="ctr">
              <a:lnSpc>
                <a:spcPct val="100000"/>
              </a:lnSpc>
              <a:spcBef>
                <a:spcPts val="1600"/>
              </a:spcBef>
              <a:spcAft>
                <a:spcPts val="0"/>
              </a:spcAft>
              <a:buClr>
                <a:schemeClr val="dk2"/>
              </a:buClr>
              <a:buSzPts val="1400"/>
              <a:buNone/>
              <a:defRPr>
                <a:solidFill>
                  <a:schemeClr val="dk2"/>
                </a:solidFill>
              </a:defRPr>
            </a:lvl5pPr>
            <a:lvl6pPr lvl="5" rtl="0" algn="ctr">
              <a:lnSpc>
                <a:spcPct val="100000"/>
              </a:lnSpc>
              <a:spcBef>
                <a:spcPts val="1600"/>
              </a:spcBef>
              <a:spcAft>
                <a:spcPts val="0"/>
              </a:spcAft>
              <a:buClr>
                <a:schemeClr val="dk2"/>
              </a:buClr>
              <a:buSzPts val="1400"/>
              <a:buNone/>
              <a:defRPr>
                <a:solidFill>
                  <a:schemeClr val="dk2"/>
                </a:solidFill>
              </a:defRPr>
            </a:lvl6pPr>
            <a:lvl7pPr lvl="6" rtl="0" algn="ctr">
              <a:lnSpc>
                <a:spcPct val="100000"/>
              </a:lnSpc>
              <a:spcBef>
                <a:spcPts val="1600"/>
              </a:spcBef>
              <a:spcAft>
                <a:spcPts val="0"/>
              </a:spcAft>
              <a:buClr>
                <a:schemeClr val="dk2"/>
              </a:buClr>
              <a:buSzPts val="1400"/>
              <a:buNone/>
              <a:defRPr>
                <a:solidFill>
                  <a:schemeClr val="dk2"/>
                </a:solidFill>
              </a:defRPr>
            </a:lvl7pPr>
            <a:lvl8pPr lvl="7" rtl="0" algn="ctr">
              <a:lnSpc>
                <a:spcPct val="100000"/>
              </a:lnSpc>
              <a:spcBef>
                <a:spcPts val="1600"/>
              </a:spcBef>
              <a:spcAft>
                <a:spcPts val="0"/>
              </a:spcAft>
              <a:buClr>
                <a:schemeClr val="dk2"/>
              </a:buClr>
              <a:buSzPts val="1400"/>
              <a:buNone/>
              <a:defRPr>
                <a:solidFill>
                  <a:schemeClr val="dk2"/>
                </a:solidFill>
              </a:defRPr>
            </a:lvl8pPr>
            <a:lvl9pPr lvl="8" rtl="0" algn="ctr">
              <a:lnSpc>
                <a:spcPct val="100000"/>
              </a:lnSpc>
              <a:spcBef>
                <a:spcPts val="1600"/>
              </a:spcBef>
              <a:spcAft>
                <a:spcPts val="1600"/>
              </a:spcAft>
              <a:buClr>
                <a:schemeClr val="dk2"/>
              </a:buClr>
              <a:buSzPts val="1400"/>
              <a:buNone/>
              <a:defRPr>
                <a:solidFill>
                  <a:schemeClr val="dk2"/>
                </a:solidFill>
              </a:defRPr>
            </a:lvl9pPr>
          </a:lstStyle>
          <a:p/>
        </p:txBody>
      </p:sp>
      <p:sp>
        <p:nvSpPr>
          <p:cNvPr id="137" name="Google Shape;137;p15"/>
          <p:cNvSpPr txBox="1"/>
          <p:nvPr>
            <p:ph hasCustomPrompt="1" idx="7" type="title"/>
          </p:nvPr>
        </p:nvSpPr>
        <p:spPr>
          <a:xfrm>
            <a:off x="6519750" y="1929374"/>
            <a:ext cx="1947600" cy="1281300"/>
          </a:xfrm>
          <a:prstGeom prst="rect">
            <a:avLst/>
          </a:prstGeom>
          <a:solidFill>
            <a:schemeClr val="accent2"/>
          </a:solidFill>
        </p:spPr>
        <p:txBody>
          <a:bodyPr anchorCtr="0" anchor="b" bIns="91425" lIns="0" spcFirstLastPara="1" rIns="0" wrap="square" tIns="91425">
            <a:noAutofit/>
          </a:bodyPr>
          <a:lstStyle>
            <a:lvl1pPr lvl="0" rtl="0" algn="ctr">
              <a:spcBef>
                <a:spcPts val="0"/>
              </a:spcBef>
              <a:spcAft>
                <a:spcPts val="0"/>
              </a:spcAft>
              <a:buClr>
                <a:schemeClr val="lt1"/>
              </a:buClr>
              <a:buSzPts val="4800"/>
              <a:buNone/>
              <a:defRPr sz="4800">
                <a:solidFill>
                  <a:schemeClr val="lt1"/>
                </a:solidFill>
              </a:defRPr>
            </a:lvl1pPr>
            <a:lvl2pPr lvl="1" rtl="0" algn="ctr">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2pPr>
            <a:lvl3pPr lvl="2" rtl="0" algn="ctr">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3pPr>
            <a:lvl4pPr lvl="3" rtl="0" algn="ctr">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4pPr>
            <a:lvl5pPr lvl="4" rtl="0" algn="ctr">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5pPr>
            <a:lvl6pPr lvl="5" rtl="0" algn="ctr">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6pPr>
            <a:lvl7pPr lvl="6" rtl="0" algn="ctr">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7pPr>
            <a:lvl8pPr lvl="7" rtl="0" algn="ctr">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8pPr>
            <a:lvl9pPr lvl="8" rtl="0" algn="ctr">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9pPr>
          </a:lstStyle>
          <a:p>
            <a:r>
              <a:t>xx%</a:t>
            </a:r>
          </a:p>
        </p:txBody>
      </p:sp>
      <p:sp>
        <p:nvSpPr>
          <p:cNvPr id="138" name="Google Shape;138;p15"/>
          <p:cNvSpPr txBox="1"/>
          <p:nvPr>
            <p:ph idx="12" type="sldNum"/>
          </p:nvPr>
        </p:nvSpPr>
        <p:spPr>
          <a:xfrm>
            <a:off x="0" y="4503674"/>
            <a:ext cx="676500" cy="649200"/>
          </a:xfrm>
          <a:prstGeom prst="rect">
            <a:avLst/>
          </a:prstGeom>
        </p:spPr>
        <p:txBody>
          <a:bodyPr anchorCtr="0" anchor="ctr" bIns="91425" lIns="91425" spcFirstLastPara="1" rIns="91425" wrap="square" tIns="91425">
            <a:noAutofit/>
          </a:bodyPr>
          <a:lstStyle>
            <a:lvl1pPr lvl="0" rtl="0" algn="ctr">
              <a:buNone/>
              <a:defRPr sz="1200">
                <a:solidFill>
                  <a:srgbClr val="FFFFFF"/>
                </a:solidFill>
                <a:latin typeface="Open Sans ExtraBold"/>
                <a:ea typeface="Open Sans ExtraBold"/>
                <a:cs typeface="Open Sans ExtraBold"/>
                <a:sym typeface="Open Sans ExtraBold"/>
              </a:defRPr>
            </a:lvl1pPr>
            <a:lvl2pPr lvl="1" rtl="0" algn="ctr">
              <a:buNone/>
              <a:defRPr sz="1200">
                <a:solidFill>
                  <a:srgbClr val="FFFFFF"/>
                </a:solidFill>
                <a:latin typeface="Open Sans ExtraBold"/>
                <a:ea typeface="Open Sans ExtraBold"/>
                <a:cs typeface="Open Sans ExtraBold"/>
                <a:sym typeface="Open Sans ExtraBold"/>
              </a:defRPr>
            </a:lvl2pPr>
            <a:lvl3pPr lvl="2" rtl="0" algn="ctr">
              <a:buNone/>
              <a:defRPr sz="1200">
                <a:solidFill>
                  <a:srgbClr val="FFFFFF"/>
                </a:solidFill>
                <a:latin typeface="Open Sans ExtraBold"/>
                <a:ea typeface="Open Sans ExtraBold"/>
                <a:cs typeface="Open Sans ExtraBold"/>
                <a:sym typeface="Open Sans ExtraBold"/>
              </a:defRPr>
            </a:lvl3pPr>
            <a:lvl4pPr lvl="3" rtl="0" algn="ctr">
              <a:buNone/>
              <a:defRPr sz="1200">
                <a:solidFill>
                  <a:srgbClr val="FFFFFF"/>
                </a:solidFill>
                <a:latin typeface="Open Sans ExtraBold"/>
                <a:ea typeface="Open Sans ExtraBold"/>
                <a:cs typeface="Open Sans ExtraBold"/>
                <a:sym typeface="Open Sans ExtraBold"/>
              </a:defRPr>
            </a:lvl4pPr>
            <a:lvl5pPr lvl="4" rtl="0" algn="ctr">
              <a:buNone/>
              <a:defRPr sz="1200">
                <a:solidFill>
                  <a:srgbClr val="FFFFFF"/>
                </a:solidFill>
                <a:latin typeface="Open Sans ExtraBold"/>
                <a:ea typeface="Open Sans ExtraBold"/>
                <a:cs typeface="Open Sans ExtraBold"/>
                <a:sym typeface="Open Sans ExtraBold"/>
              </a:defRPr>
            </a:lvl5pPr>
            <a:lvl6pPr lvl="5" rtl="0" algn="ctr">
              <a:buNone/>
              <a:defRPr sz="1200">
                <a:solidFill>
                  <a:srgbClr val="FFFFFF"/>
                </a:solidFill>
                <a:latin typeface="Open Sans ExtraBold"/>
                <a:ea typeface="Open Sans ExtraBold"/>
                <a:cs typeface="Open Sans ExtraBold"/>
                <a:sym typeface="Open Sans ExtraBold"/>
              </a:defRPr>
            </a:lvl6pPr>
            <a:lvl7pPr lvl="6" rtl="0" algn="ctr">
              <a:buNone/>
              <a:defRPr sz="1200">
                <a:solidFill>
                  <a:srgbClr val="FFFFFF"/>
                </a:solidFill>
                <a:latin typeface="Open Sans ExtraBold"/>
                <a:ea typeface="Open Sans ExtraBold"/>
                <a:cs typeface="Open Sans ExtraBold"/>
                <a:sym typeface="Open Sans ExtraBold"/>
              </a:defRPr>
            </a:lvl7pPr>
            <a:lvl8pPr lvl="7" rtl="0" algn="ctr">
              <a:buNone/>
              <a:defRPr sz="1200">
                <a:solidFill>
                  <a:srgbClr val="FFFFFF"/>
                </a:solidFill>
                <a:latin typeface="Open Sans ExtraBold"/>
                <a:ea typeface="Open Sans ExtraBold"/>
                <a:cs typeface="Open Sans ExtraBold"/>
                <a:sym typeface="Open Sans ExtraBold"/>
              </a:defRPr>
            </a:lvl8pPr>
            <a:lvl9pPr lvl="8" rtl="0" algn="ctr">
              <a:buNone/>
              <a:defRPr sz="1200">
                <a:solidFill>
                  <a:srgbClr val="FFFFFF"/>
                </a:solidFill>
                <a:latin typeface="Open Sans ExtraBold"/>
                <a:ea typeface="Open Sans ExtraBold"/>
                <a:cs typeface="Open Sans ExtraBold"/>
                <a:sym typeface="Open Sans ExtraBold"/>
              </a:defRPr>
            </a:lvl9pPr>
          </a:lstStyle>
          <a:p>
            <a:pPr indent="0" lvl="0" marL="0" rtl="0" algn="ctr">
              <a:spcBef>
                <a:spcPts val="0"/>
              </a:spcBef>
              <a:spcAft>
                <a:spcPts val="0"/>
              </a:spcAft>
              <a:buNone/>
            </a:pPr>
            <a:fld id="{00000000-1234-1234-1234-123412341234}" type="slidenum">
              <a:rPr lang="en"/>
              <a:t>‹#›</a:t>
            </a:fld>
            <a:endParaRPr/>
          </a:p>
        </p:txBody>
      </p:sp>
      <p:pic>
        <p:nvPicPr>
          <p:cNvPr id="139" name="Google Shape;139;p15"/>
          <p:cNvPicPr preferRelativeResize="0"/>
          <p:nvPr/>
        </p:nvPicPr>
        <p:blipFill rotWithShape="1">
          <a:blip r:embed="rId2">
            <a:alphaModFix/>
          </a:blip>
          <a:srcRect b="-6930" l="-14163" r="-17588" t="-10138"/>
          <a:stretch/>
        </p:blipFill>
        <p:spPr>
          <a:xfrm>
            <a:off x="8600225" y="4620825"/>
            <a:ext cx="421700" cy="403876"/>
          </a:xfrm>
          <a:prstGeom prst="rect">
            <a:avLst/>
          </a:prstGeom>
          <a:noFill/>
          <a:ln>
            <a:noFill/>
          </a:ln>
        </p:spPr>
      </p:pic>
    </p:spTree>
  </p:cSld>
  <p:clrMapOvr>
    <a:masterClrMapping/>
  </p:clrMapOvr>
</p:sldLayout>
</file>

<file path=ppt/slideLayouts/slideLayout1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1 - Logos on White">
  <p:cSld name="BLANK_2_3_1">
    <p:bg>
      <p:bgPr>
        <a:solidFill>
          <a:schemeClr val="lt1"/>
        </a:solidFill>
      </p:bgPr>
    </p:bg>
    <p:spTree>
      <p:nvGrpSpPr>
        <p:cNvPr id="2292" name="Shape 2292"/>
        <p:cNvGrpSpPr/>
        <p:nvPr/>
      </p:nvGrpSpPr>
      <p:grpSpPr>
        <a:xfrm>
          <a:off x="0" y="0"/>
          <a:ext cx="0" cy="0"/>
          <a:chOff x="0" y="0"/>
          <a:chExt cx="0" cy="0"/>
        </a:xfrm>
      </p:grpSpPr>
      <p:grpSp>
        <p:nvGrpSpPr>
          <p:cNvPr id="2293" name="Google Shape;2293;p142"/>
          <p:cNvGrpSpPr/>
          <p:nvPr/>
        </p:nvGrpSpPr>
        <p:grpSpPr>
          <a:xfrm>
            <a:off x="8648263" y="4659742"/>
            <a:ext cx="313719" cy="338062"/>
            <a:chOff x="3976677" y="2333625"/>
            <a:chExt cx="876309" cy="944307"/>
          </a:xfrm>
        </p:grpSpPr>
        <p:sp>
          <p:nvSpPr>
            <p:cNvPr id="2294" name="Google Shape;2294;p142"/>
            <p:cNvSpPr/>
            <p:nvPr/>
          </p:nvSpPr>
          <p:spPr>
            <a:xfrm>
              <a:off x="4035170" y="3055143"/>
              <a:ext cx="193738" cy="222789"/>
            </a:xfrm>
            <a:custGeom>
              <a:rect b="b" l="l" r="r" t="t"/>
              <a:pathLst>
                <a:path extrusionOk="0" h="222789" w="193738">
                  <a:moveTo>
                    <a:pt x="0" y="0"/>
                  </a:moveTo>
                  <a:lnTo>
                    <a:pt x="0" y="222790"/>
                  </a:lnTo>
                  <a:lnTo>
                    <a:pt x="193739" y="110966"/>
                  </a:lnTo>
                  <a:cubicBezTo>
                    <a:pt x="119253" y="94869"/>
                    <a:pt x="51626" y="56102"/>
                    <a:pt x="0" y="0"/>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295" name="Google Shape;2295;p142"/>
            <p:cNvSpPr/>
            <p:nvPr/>
          </p:nvSpPr>
          <p:spPr>
            <a:xfrm>
              <a:off x="4035170" y="2333625"/>
              <a:ext cx="192309" cy="221456"/>
            </a:xfrm>
            <a:custGeom>
              <a:rect b="b" l="l" r="r" t="t"/>
              <a:pathLst>
                <a:path extrusionOk="0" h="221456" w="192309">
                  <a:moveTo>
                    <a:pt x="192310" y="110871"/>
                  </a:moveTo>
                  <a:lnTo>
                    <a:pt x="0" y="0"/>
                  </a:lnTo>
                  <a:lnTo>
                    <a:pt x="0" y="221456"/>
                  </a:lnTo>
                  <a:cubicBezTo>
                    <a:pt x="51340" y="165830"/>
                    <a:pt x="118396" y="127254"/>
                    <a:pt x="192310" y="110776"/>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296" name="Google Shape;2296;p142"/>
            <p:cNvSpPr/>
            <p:nvPr/>
          </p:nvSpPr>
          <p:spPr>
            <a:xfrm>
              <a:off x="4658772" y="2693955"/>
              <a:ext cx="194214" cy="223932"/>
            </a:xfrm>
            <a:custGeom>
              <a:rect b="b" l="l" r="r" t="t"/>
              <a:pathLst>
                <a:path extrusionOk="0" h="223932" w="194214">
                  <a:moveTo>
                    <a:pt x="194215" y="111823"/>
                  </a:moveTo>
                  <a:lnTo>
                    <a:pt x="571" y="0"/>
                  </a:lnTo>
                  <a:cubicBezTo>
                    <a:pt x="23527" y="72962"/>
                    <a:pt x="23336" y="151162"/>
                    <a:pt x="0" y="223933"/>
                  </a:cubicBezTo>
                  <a:lnTo>
                    <a:pt x="194215" y="111823"/>
                  </a:ln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297" name="Google Shape;2297;p142"/>
            <p:cNvSpPr/>
            <p:nvPr/>
          </p:nvSpPr>
          <p:spPr>
            <a:xfrm>
              <a:off x="4162710" y="2473071"/>
              <a:ext cx="213931" cy="38194"/>
            </a:xfrm>
            <a:custGeom>
              <a:rect b="b" l="l" r="r" t="t"/>
              <a:pathLst>
                <a:path extrusionOk="0" h="38194" w="213931">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298" name="Google Shape;2298;p142"/>
            <p:cNvSpPr/>
            <p:nvPr/>
          </p:nvSpPr>
          <p:spPr>
            <a:xfrm>
              <a:off x="4190237" y="2747390"/>
              <a:ext cx="341566" cy="205551"/>
            </a:xfrm>
            <a:custGeom>
              <a:rect b="b" l="l" r="r" t="t"/>
              <a:pathLst>
                <a:path extrusionOk="0" h="205551" w="341566">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299" name="Google Shape;2299;p142"/>
            <p:cNvSpPr/>
            <p:nvPr/>
          </p:nvSpPr>
          <p:spPr>
            <a:xfrm>
              <a:off x="3976677" y="2590990"/>
              <a:ext cx="162696" cy="448246"/>
            </a:xfrm>
            <a:custGeom>
              <a:rect b="b" l="l" r="r" t="t"/>
              <a:pathLst>
                <a:path extrusionOk="0" h="448246" w="162696">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300" name="Google Shape;2300;p142"/>
            <p:cNvSpPr/>
            <p:nvPr/>
          </p:nvSpPr>
          <p:spPr>
            <a:xfrm>
              <a:off x="4326349" y="2646711"/>
              <a:ext cx="159924" cy="112999"/>
            </a:xfrm>
            <a:custGeom>
              <a:rect b="b" l="l" r="r" t="t"/>
              <a:pathLst>
                <a:path extrusionOk="0" h="112999" w="159924">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301" name="Google Shape;2301;p142"/>
            <p:cNvSpPr/>
            <p:nvPr/>
          </p:nvSpPr>
          <p:spPr>
            <a:xfrm>
              <a:off x="4323301" y="2511614"/>
              <a:ext cx="173545" cy="83757"/>
            </a:xfrm>
            <a:custGeom>
              <a:rect b="b" l="l" r="r" t="t"/>
              <a:pathLst>
                <a:path extrusionOk="0" h="83757" w="173545">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302" name="Google Shape;2302;p142"/>
            <p:cNvSpPr/>
            <p:nvPr/>
          </p:nvSpPr>
          <p:spPr>
            <a:xfrm>
              <a:off x="4108132" y="2918650"/>
              <a:ext cx="426243" cy="216666"/>
            </a:xfrm>
            <a:custGeom>
              <a:rect b="b" l="l" r="r" t="t"/>
              <a:pathLst>
                <a:path extrusionOk="0" h="216666" w="426243">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303" name="Google Shape;2303;p142"/>
            <p:cNvSpPr/>
            <p:nvPr/>
          </p:nvSpPr>
          <p:spPr>
            <a:xfrm>
              <a:off x="4452841" y="2585466"/>
              <a:ext cx="90501" cy="139636"/>
            </a:xfrm>
            <a:custGeom>
              <a:rect b="b" l="l" r="r" t="t"/>
              <a:pathLst>
                <a:path extrusionOk="0" h="139636" w="90501">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304" name="Google Shape;2304;p142"/>
            <p:cNvSpPr/>
            <p:nvPr/>
          </p:nvSpPr>
          <p:spPr>
            <a:xfrm>
              <a:off x="4535518" y="2643854"/>
              <a:ext cx="69898" cy="229933"/>
            </a:xfrm>
            <a:custGeom>
              <a:rect b="b" l="l" r="r" t="t"/>
              <a:pathLst>
                <a:path extrusionOk="0" h="229933" w="69898">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305" name="Google Shape;2305;p142"/>
            <p:cNvSpPr/>
            <p:nvPr/>
          </p:nvSpPr>
          <p:spPr>
            <a:xfrm>
              <a:off x="4270995" y="2555652"/>
              <a:ext cx="120696" cy="135921"/>
            </a:xfrm>
            <a:custGeom>
              <a:rect b="b" l="l" r="r" t="t"/>
              <a:pathLst>
                <a:path extrusionOk="0" h="135921" w="120696">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306" name="Google Shape;2306;p142"/>
            <p:cNvSpPr/>
            <p:nvPr/>
          </p:nvSpPr>
          <p:spPr>
            <a:xfrm>
              <a:off x="4568665" y="2778061"/>
              <a:ext cx="70418" cy="231362"/>
            </a:xfrm>
            <a:custGeom>
              <a:rect b="b" l="l" r="r" t="t"/>
              <a:pathLst>
                <a:path extrusionOk="0" h="231362" w="70418">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307" name="Google Shape;2307;p142"/>
            <p:cNvSpPr/>
            <p:nvPr/>
          </p:nvSpPr>
          <p:spPr>
            <a:xfrm>
              <a:off x="4084604" y="2536316"/>
              <a:ext cx="186595" cy="320612"/>
            </a:xfrm>
            <a:custGeom>
              <a:rect b="b" l="l" r="r" t="t"/>
              <a:pathLst>
                <a:path extrusionOk="0" h="320612" w="186595">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grpSp>
      <p:sp>
        <p:nvSpPr>
          <p:cNvPr id="2308" name="Google Shape;2308;p142"/>
          <p:cNvSpPr txBox="1"/>
          <p:nvPr/>
        </p:nvSpPr>
        <p:spPr>
          <a:xfrm>
            <a:off x="0" y="4969700"/>
            <a:ext cx="351900" cy="1833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fld id="{00000000-1234-1234-1234-123412341234}" type="slidenum">
              <a:rPr lang="en" sz="700">
                <a:solidFill>
                  <a:schemeClr val="accent1"/>
                </a:solidFill>
                <a:latin typeface="Open Sans"/>
                <a:ea typeface="Open Sans"/>
                <a:cs typeface="Open Sans"/>
                <a:sym typeface="Open Sans"/>
              </a:rPr>
              <a:t>‹#›</a:t>
            </a:fld>
            <a:endParaRPr sz="700">
              <a:solidFill>
                <a:schemeClr val="accent1"/>
              </a:solidFill>
              <a:latin typeface="Open Sans"/>
              <a:ea typeface="Open Sans"/>
              <a:cs typeface="Open Sans"/>
              <a:sym typeface="Open Sans"/>
            </a:endParaRPr>
          </a:p>
        </p:txBody>
      </p:sp>
      <p:sp>
        <p:nvSpPr>
          <p:cNvPr id="2309" name="Google Shape;2309;p142"/>
          <p:cNvSpPr txBox="1"/>
          <p:nvPr>
            <p:ph type="title"/>
          </p:nvPr>
        </p:nvSpPr>
        <p:spPr>
          <a:xfrm>
            <a:off x="676650" y="0"/>
            <a:ext cx="7790700" cy="1289400"/>
          </a:xfrm>
          <a:prstGeom prst="rect">
            <a:avLst/>
          </a:prstGeom>
          <a:noFill/>
        </p:spPr>
        <p:txBody>
          <a:bodyPr anchorCtr="0" anchor="b" bIns="182875" lIns="0" spcFirstLastPara="1" rIns="0" wrap="square" tIns="91425">
            <a:noAutofit/>
          </a:bodyPr>
          <a:lstStyle>
            <a:lvl1pPr lvl="0" rtl="0">
              <a:spcBef>
                <a:spcPts val="0"/>
              </a:spcBef>
              <a:spcAft>
                <a:spcPts val="0"/>
              </a:spcAft>
              <a:buSzPts val="3200"/>
              <a:buNone/>
              <a:defRPr sz="3200"/>
            </a:lvl1pPr>
            <a:lvl2pPr lvl="1"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2pPr>
            <a:lvl3pPr lvl="2"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3pPr>
            <a:lvl4pPr lvl="3"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4pPr>
            <a:lvl5pPr lvl="4"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5pPr>
            <a:lvl6pPr lvl="5"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6pPr>
            <a:lvl7pPr lvl="6"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7pPr>
            <a:lvl8pPr lvl="7"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8pPr>
            <a:lvl9pPr lvl="8"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9pPr>
          </a:lstStyle>
          <a:p/>
        </p:txBody>
      </p:sp>
      <p:sp>
        <p:nvSpPr>
          <p:cNvPr id="2310" name="Google Shape;2310;p142"/>
          <p:cNvSpPr/>
          <p:nvPr>
            <p:ph idx="2" type="pic"/>
          </p:nvPr>
        </p:nvSpPr>
        <p:spPr>
          <a:xfrm>
            <a:off x="676650" y="1609350"/>
            <a:ext cx="1298400" cy="480600"/>
          </a:xfrm>
          <a:prstGeom prst="rect">
            <a:avLst/>
          </a:prstGeom>
          <a:noFill/>
          <a:ln>
            <a:noFill/>
          </a:ln>
        </p:spPr>
      </p:sp>
      <p:sp>
        <p:nvSpPr>
          <p:cNvPr id="2311" name="Google Shape;2311;p142"/>
          <p:cNvSpPr/>
          <p:nvPr>
            <p:ph idx="3" type="pic"/>
          </p:nvPr>
        </p:nvSpPr>
        <p:spPr>
          <a:xfrm>
            <a:off x="2299725" y="1609350"/>
            <a:ext cx="1298400" cy="480600"/>
          </a:xfrm>
          <a:prstGeom prst="rect">
            <a:avLst/>
          </a:prstGeom>
          <a:noFill/>
          <a:ln>
            <a:noFill/>
          </a:ln>
        </p:spPr>
      </p:sp>
      <p:sp>
        <p:nvSpPr>
          <p:cNvPr id="2312" name="Google Shape;2312;p142"/>
          <p:cNvSpPr/>
          <p:nvPr>
            <p:ph idx="4" type="pic"/>
          </p:nvPr>
        </p:nvSpPr>
        <p:spPr>
          <a:xfrm>
            <a:off x="3922800" y="1609350"/>
            <a:ext cx="1298400" cy="480600"/>
          </a:xfrm>
          <a:prstGeom prst="rect">
            <a:avLst/>
          </a:prstGeom>
          <a:noFill/>
          <a:ln>
            <a:noFill/>
          </a:ln>
        </p:spPr>
      </p:sp>
      <p:sp>
        <p:nvSpPr>
          <p:cNvPr id="2313" name="Google Shape;2313;p142"/>
          <p:cNvSpPr/>
          <p:nvPr>
            <p:ph idx="5" type="pic"/>
          </p:nvPr>
        </p:nvSpPr>
        <p:spPr>
          <a:xfrm>
            <a:off x="5545875" y="1609350"/>
            <a:ext cx="1298400" cy="480600"/>
          </a:xfrm>
          <a:prstGeom prst="rect">
            <a:avLst/>
          </a:prstGeom>
          <a:noFill/>
          <a:ln>
            <a:noFill/>
          </a:ln>
        </p:spPr>
      </p:sp>
      <p:sp>
        <p:nvSpPr>
          <p:cNvPr id="2314" name="Google Shape;2314;p142"/>
          <p:cNvSpPr/>
          <p:nvPr>
            <p:ph idx="6" type="pic"/>
          </p:nvPr>
        </p:nvSpPr>
        <p:spPr>
          <a:xfrm>
            <a:off x="7168950" y="1609350"/>
            <a:ext cx="1298400" cy="480600"/>
          </a:xfrm>
          <a:prstGeom prst="rect">
            <a:avLst/>
          </a:prstGeom>
          <a:noFill/>
          <a:ln>
            <a:noFill/>
          </a:ln>
        </p:spPr>
      </p:sp>
      <p:sp>
        <p:nvSpPr>
          <p:cNvPr id="2315" name="Google Shape;2315;p142"/>
          <p:cNvSpPr/>
          <p:nvPr>
            <p:ph idx="7" type="pic"/>
          </p:nvPr>
        </p:nvSpPr>
        <p:spPr>
          <a:xfrm>
            <a:off x="676650" y="2402975"/>
            <a:ext cx="1298400" cy="480600"/>
          </a:xfrm>
          <a:prstGeom prst="rect">
            <a:avLst/>
          </a:prstGeom>
          <a:noFill/>
          <a:ln>
            <a:noFill/>
          </a:ln>
        </p:spPr>
      </p:sp>
      <p:sp>
        <p:nvSpPr>
          <p:cNvPr id="2316" name="Google Shape;2316;p142"/>
          <p:cNvSpPr/>
          <p:nvPr>
            <p:ph idx="8" type="pic"/>
          </p:nvPr>
        </p:nvSpPr>
        <p:spPr>
          <a:xfrm>
            <a:off x="2299725" y="2402975"/>
            <a:ext cx="1298400" cy="480600"/>
          </a:xfrm>
          <a:prstGeom prst="rect">
            <a:avLst/>
          </a:prstGeom>
          <a:noFill/>
          <a:ln>
            <a:noFill/>
          </a:ln>
        </p:spPr>
      </p:sp>
      <p:sp>
        <p:nvSpPr>
          <p:cNvPr id="2317" name="Google Shape;2317;p142"/>
          <p:cNvSpPr/>
          <p:nvPr>
            <p:ph idx="9" type="pic"/>
          </p:nvPr>
        </p:nvSpPr>
        <p:spPr>
          <a:xfrm>
            <a:off x="3922800" y="2402975"/>
            <a:ext cx="1298400" cy="480600"/>
          </a:xfrm>
          <a:prstGeom prst="rect">
            <a:avLst/>
          </a:prstGeom>
          <a:noFill/>
          <a:ln>
            <a:noFill/>
          </a:ln>
        </p:spPr>
      </p:sp>
      <p:sp>
        <p:nvSpPr>
          <p:cNvPr id="2318" name="Google Shape;2318;p142"/>
          <p:cNvSpPr/>
          <p:nvPr>
            <p:ph idx="13" type="pic"/>
          </p:nvPr>
        </p:nvSpPr>
        <p:spPr>
          <a:xfrm>
            <a:off x="5545875" y="2402975"/>
            <a:ext cx="1298400" cy="480600"/>
          </a:xfrm>
          <a:prstGeom prst="rect">
            <a:avLst/>
          </a:prstGeom>
          <a:noFill/>
          <a:ln>
            <a:noFill/>
          </a:ln>
        </p:spPr>
      </p:sp>
      <p:sp>
        <p:nvSpPr>
          <p:cNvPr id="2319" name="Google Shape;2319;p142"/>
          <p:cNvSpPr/>
          <p:nvPr>
            <p:ph idx="14" type="pic"/>
          </p:nvPr>
        </p:nvSpPr>
        <p:spPr>
          <a:xfrm>
            <a:off x="7168950" y="2402975"/>
            <a:ext cx="1298400" cy="480600"/>
          </a:xfrm>
          <a:prstGeom prst="rect">
            <a:avLst/>
          </a:prstGeom>
          <a:noFill/>
          <a:ln>
            <a:noFill/>
          </a:ln>
        </p:spPr>
      </p:sp>
      <p:sp>
        <p:nvSpPr>
          <p:cNvPr id="2320" name="Google Shape;2320;p142"/>
          <p:cNvSpPr/>
          <p:nvPr>
            <p:ph idx="15" type="pic"/>
          </p:nvPr>
        </p:nvSpPr>
        <p:spPr>
          <a:xfrm>
            <a:off x="676650" y="3206038"/>
            <a:ext cx="1298400" cy="480600"/>
          </a:xfrm>
          <a:prstGeom prst="rect">
            <a:avLst/>
          </a:prstGeom>
          <a:noFill/>
          <a:ln>
            <a:noFill/>
          </a:ln>
        </p:spPr>
      </p:sp>
      <p:sp>
        <p:nvSpPr>
          <p:cNvPr id="2321" name="Google Shape;2321;p142"/>
          <p:cNvSpPr/>
          <p:nvPr>
            <p:ph idx="16" type="pic"/>
          </p:nvPr>
        </p:nvSpPr>
        <p:spPr>
          <a:xfrm>
            <a:off x="2299725" y="3206038"/>
            <a:ext cx="1298400" cy="480600"/>
          </a:xfrm>
          <a:prstGeom prst="rect">
            <a:avLst/>
          </a:prstGeom>
          <a:noFill/>
          <a:ln>
            <a:noFill/>
          </a:ln>
        </p:spPr>
      </p:sp>
      <p:sp>
        <p:nvSpPr>
          <p:cNvPr id="2322" name="Google Shape;2322;p142"/>
          <p:cNvSpPr/>
          <p:nvPr>
            <p:ph idx="17" type="pic"/>
          </p:nvPr>
        </p:nvSpPr>
        <p:spPr>
          <a:xfrm>
            <a:off x="3922800" y="3206038"/>
            <a:ext cx="1298400" cy="480600"/>
          </a:xfrm>
          <a:prstGeom prst="rect">
            <a:avLst/>
          </a:prstGeom>
          <a:noFill/>
          <a:ln>
            <a:noFill/>
          </a:ln>
        </p:spPr>
      </p:sp>
      <p:sp>
        <p:nvSpPr>
          <p:cNvPr id="2323" name="Google Shape;2323;p142"/>
          <p:cNvSpPr/>
          <p:nvPr>
            <p:ph idx="18" type="pic"/>
          </p:nvPr>
        </p:nvSpPr>
        <p:spPr>
          <a:xfrm>
            <a:off x="5545875" y="3206038"/>
            <a:ext cx="1298400" cy="480600"/>
          </a:xfrm>
          <a:prstGeom prst="rect">
            <a:avLst/>
          </a:prstGeom>
          <a:noFill/>
          <a:ln>
            <a:noFill/>
          </a:ln>
        </p:spPr>
      </p:sp>
      <p:sp>
        <p:nvSpPr>
          <p:cNvPr id="2324" name="Google Shape;2324;p142"/>
          <p:cNvSpPr/>
          <p:nvPr>
            <p:ph idx="19" type="pic"/>
          </p:nvPr>
        </p:nvSpPr>
        <p:spPr>
          <a:xfrm>
            <a:off x="7168950" y="3206038"/>
            <a:ext cx="1298400" cy="480600"/>
          </a:xfrm>
          <a:prstGeom prst="rect">
            <a:avLst/>
          </a:prstGeom>
          <a:noFill/>
          <a:ln>
            <a:noFill/>
          </a:ln>
        </p:spPr>
      </p:sp>
      <p:sp>
        <p:nvSpPr>
          <p:cNvPr id="2325" name="Google Shape;2325;p142"/>
          <p:cNvSpPr/>
          <p:nvPr>
            <p:ph idx="20" type="pic"/>
          </p:nvPr>
        </p:nvSpPr>
        <p:spPr>
          <a:xfrm>
            <a:off x="676650" y="4009100"/>
            <a:ext cx="1298400" cy="480600"/>
          </a:xfrm>
          <a:prstGeom prst="rect">
            <a:avLst/>
          </a:prstGeom>
          <a:noFill/>
          <a:ln>
            <a:noFill/>
          </a:ln>
        </p:spPr>
      </p:sp>
      <p:sp>
        <p:nvSpPr>
          <p:cNvPr id="2326" name="Google Shape;2326;p142"/>
          <p:cNvSpPr/>
          <p:nvPr>
            <p:ph idx="21" type="pic"/>
          </p:nvPr>
        </p:nvSpPr>
        <p:spPr>
          <a:xfrm>
            <a:off x="2299725" y="4009100"/>
            <a:ext cx="1298400" cy="480600"/>
          </a:xfrm>
          <a:prstGeom prst="rect">
            <a:avLst/>
          </a:prstGeom>
          <a:noFill/>
          <a:ln>
            <a:noFill/>
          </a:ln>
        </p:spPr>
      </p:sp>
      <p:sp>
        <p:nvSpPr>
          <p:cNvPr id="2327" name="Google Shape;2327;p142"/>
          <p:cNvSpPr/>
          <p:nvPr>
            <p:ph idx="22" type="pic"/>
          </p:nvPr>
        </p:nvSpPr>
        <p:spPr>
          <a:xfrm>
            <a:off x="3922800" y="4009100"/>
            <a:ext cx="1298400" cy="480600"/>
          </a:xfrm>
          <a:prstGeom prst="rect">
            <a:avLst/>
          </a:prstGeom>
          <a:noFill/>
          <a:ln>
            <a:noFill/>
          </a:ln>
        </p:spPr>
      </p:sp>
      <p:sp>
        <p:nvSpPr>
          <p:cNvPr id="2328" name="Google Shape;2328;p142"/>
          <p:cNvSpPr/>
          <p:nvPr>
            <p:ph idx="23" type="pic"/>
          </p:nvPr>
        </p:nvSpPr>
        <p:spPr>
          <a:xfrm>
            <a:off x="5545875" y="4009100"/>
            <a:ext cx="1298400" cy="480600"/>
          </a:xfrm>
          <a:prstGeom prst="rect">
            <a:avLst/>
          </a:prstGeom>
          <a:noFill/>
          <a:ln>
            <a:noFill/>
          </a:ln>
        </p:spPr>
      </p:sp>
      <p:sp>
        <p:nvSpPr>
          <p:cNvPr id="2329" name="Google Shape;2329;p142"/>
          <p:cNvSpPr/>
          <p:nvPr>
            <p:ph idx="24" type="pic"/>
          </p:nvPr>
        </p:nvSpPr>
        <p:spPr>
          <a:xfrm>
            <a:off x="7168950" y="4009100"/>
            <a:ext cx="1298400" cy="480600"/>
          </a:xfrm>
          <a:prstGeom prst="rect">
            <a:avLst/>
          </a:prstGeom>
          <a:noFill/>
          <a:ln>
            <a:no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4X">
  <p:cSld name="CUSTOM_1_1_1_1_1_1_1_2">
    <p:bg>
      <p:bgPr>
        <a:solidFill>
          <a:schemeClr val="dk1"/>
        </a:solidFill>
      </p:bgPr>
    </p:bg>
    <p:spTree>
      <p:nvGrpSpPr>
        <p:cNvPr id="140" name="Shape 140"/>
        <p:cNvGrpSpPr/>
        <p:nvPr/>
      </p:nvGrpSpPr>
      <p:grpSpPr>
        <a:xfrm>
          <a:off x="0" y="0"/>
          <a:ext cx="0" cy="0"/>
          <a:chOff x="0" y="0"/>
          <a:chExt cx="0" cy="0"/>
        </a:xfrm>
      </p:grpSpPr>
      <p:sp>
        <p:nvSpPr>
          <p:cNvPr id="141" name="Google Shape;141;p16"/>
          <p:cNvSpPr txBox="1"/>
          <p:nvPr>
            <p:ph idx="1" type="subTitle"/>
          </p:nvPr>
        </p:nvSpPr>
        <p:spPr>
          <a:xfrm>
            <a:off x="676650" y="3172655"/>
            <a:ext cx="1618500" cy="676800"/>
          </a:xfrm>
          <a:prstGeom prst="rect">
            <a:avLst/>
          </a:prstGeom>
          <a:solidFill>
            <a:schemeClr val="accent2"/>
          </a:solidFill>
          <a:ln cap="flat" cmpd="sng" w="9525">
            <a:solidFill>
              <a:schemeClr val="accent2"/>
            </a:solidFill>
            <a:prstDash val="solid"/>
            <a:round/>
            <a:headEnd len="sm" w="sm" type="none"/>
            <a:tailEnd len="sm" w="sm" type="none"/>
          </a:ln>
        </p:spPr>
        <p:txBody>
          <a:bodyPr anchorCtr="0" anchor="ctr" bIns="0" lIns="320025" spcFirstLastPara="1" rIns="320025" wrap="square" tIns="0">
            <a:noAutofit/>
          </a:bodyPr>
          <a:lstStyle>
            <a:lvl1pPr lvl="0" rtl="0" algn="ctr">
              <a:lnSpc>
                <a:spcPct val="100000"/>
              </a:lnSpc>
              <a:spcBef>
                <a:spcPts val="0"/>
              </a:spcBef>
              <a:spcAft>
                <a:spcPts val="0"/>
              </a:spcAft>
              <a:buClr>
                <a:schemeClr val="dk2"/>
              </a:buClr>
              <a:buSzPts val="1100"/>
              <a:buNone/>
              <a:defRPr sz="1100">
                <a:solidFill>
                  <a:schemeClr val="dk2"/>
                </a:solidFill>
              </a:defRPr>
            </a:lvl1pPr>
            <a:lvl2pPr lvl="1" rtl="0" algn="ctr">
              <a:spcBef>
                <a:spcPts val="1600"/>
              </a:spcBef>
              <a:spcAft>
                <a:spcPts val="0"/>
              </a:spcAft>
              <a:buClr>
                <a:schemeClr val="dk2"/>
              </a:buClr>
              <a:buSzPts val="1100"/>
              <a:buNone/>
              <a:defRPr sz="1100">
                <a:solidFill>
                  <a:schemeClr val="dk2"/>
                </a:solidFill>
              </a:defRPr>
            </a:lvl2pPr>
            <a:lvl3pPr lvl="2" rtl="0" algn="ctr">
              <a:spcBef>
                <a:spcPts val="1600"/>
              </a:spcBef>
              <a:spcAft>
                <a:spcPts val="0"/>
              </a:spcAft>
              <a:buClr>
                <a:schemeClr val="dk2"/>
              </a:buClr>
              <a:buSzPts val="1100"/>
              <a:buNone/>
              <a:defRPr sz="1100">
                <a:solidFill>
                  <a:schemeClr val="dk2"/>
                </a:solidFill>
              </a:defRPr>
            </a:lvl3pPr>
            <a:lvl4pPr lvl="3" rtl="0" algn="ctr">
              <a:spcBef>
                <a:spcPts val="1600"/>
              </a:spcBef>
              <a:spcAft>
                <a:spcPts val="0"/>
              </a:spcAft>
              <a:buClr>
                <a:schemeClr val="dk2"/>
              </a:buClr>
              <a:buSzPts val="1100"/>
              <a:buNone/>
              <a:defRPr sz="1100">
                <a:solidFill>
                  <a:schemeClr val="dk2"/>
                </a:solidFill>
              </a:defRPr>
            </a:lvl4pPr>
            <a:lvl5pPr lvl="4" rtl="0" algn="ctr">
              <a:spcBef>
                <a:spcPts val="1600"/>
              </a:spcBef>
              <a:spcAft>
                <a:spcPts val="0"/>
              </a:spcAft>
              <a:buClr>
                <a:schemeClr val="dk2"/>
              </a:buClr>
              <a:buSzPts val="1100"/>
              <a:buNone/>
              <a:defRPr sz="1100">
                <a:solidFill>
                  <a:schemeClr val="dk2"/>
                </a:solidFill>
              </a:defRPr>
            </a:lvl5pPr>
            <a:lvl6pPr lvl="5" rtl="0" algn="ctr">
              <a:spcBef>
                <a:spcPts val="1600"/>
              </a:spcBef>
              <a:spcAft>
                <a:spcPts val="0"/>
              </a:spcAft>
              <a:buClr>
                <a:schemeClr val="dk2"/>
              </a:buClr>
              <a:buSzPts val="1100"/>
              <a:buNone/>
              <a:defRPr sz="1100">
                <a:solidFill>
                  <a:schemeClr val="dk2"/>
                </a:solidFill>
              </a:defRPr>
            </a:lvl6pPr>
            <a:lvl7pPr lvl="6" rtl="0" algn="ctr">
              <a:spcBef>
                <a:spcPts val="1600"/>
              </a:spcBef>
              <a:spcAft>
                <a:spcPts val="0"/>
              </a:spcAft>
              <a:buClr>
                <a:schemeClr val="dk2"/>
              </a:buClr>
              <a:buSzPts val="1100"/>
              <a:buNone/>
              <a:defRPr sz="1100">
                <a:solidFill>
                  <a:schemeClr val="dk2"/>
                </a:solidFill>
              </a:defRPr>
            </a:lvl7pPr>
            <a:lvl8pPr lvl="7" rtl="0" algn="ctr">
              <a:spcBef>
                <a:spcPts val="1600"/>
              </a:spcBef>
              <a:spcAft>
                <a:spcPts val="0"/>
              </a:spcAft>
              <a:buClr>
                <a:schemeClr val="dk2"/>
              </a:buClr>
              <a:buSzPts val="1100"/>
              <a:buNone/>
              <a:defRPr sz="1100">
                <a:solidFill>
                  <a:schemeClr val="dk2"/>
                </a:solidFill>
              </a:defRPr>
            </a:lvl8pPr>
            <a:lvl9pPr lvl="8" rtl="0" algn="ctr">
              <a:spcBef>
                <a:spcPts val="1600"/>
              </a:spcBef>
              <a:spcAft>
                <a:spcPts val="1600"/>
              </a:spcAft>
              <a:buClr>
                <a:schemeClr val="dk2"/>
              </a:buClr>
              <a:buSzPts val="1100"/>
              <a:buNone/>
              <a:defRPr sz="1100">
                <a:solidFill>
                  <a:schemeClr val="dk2"/>
                </a:solidFill>
              </a:defRPr>
            </a:lvl9pPr>
          </a:lstStyle>
          <a:p/>
        </p:txBody>
      </p:sp>
      <p:sp>
        <p:nvSpPr>
          <p:cNvPr id="142" name="Google Shape;142;p16"/>
          <p:cNvSpPr txBox="1"/>
          <p:nvPr>
            <p:ph hasCustomPrompt="1" type="title"/>
          </p:nvPr>
        </p:nvSpPr>
        <p:spPr>
          <a:xfrm>
            <a:off x="676650" y="1929400"/>
            <a:ext cx="1618500" cy="1281300"/>
          </a:xfrm>
          <a:prstGeom prst="rect">
            <a:avLst/>
          </a:prstGeom>
          <a:solidFill>
            <a:schemeClr val="accent2"/>
          </a:solidFill>
        </p:spPr>
        <p:txBody>
          <a:bodyPr anchorCtr="0" anchor="b" bIns="320025" lIns="91425" spcFirstLastPara="1" rIns="91425" wrap="square" tIns="91425">
            <a:noAutofit/>
          </a:bodyPr>
          <a:lstStyle>
            <a:lvl1pPr lvl="0" rtl="0" algn="ctr">
              <a:spcBef>
                <a:spcPts val="0"/>
              </a:spcBef>
              <a:spcAft>
                <a:spcPts val="0"/>
              </a:spcAft>
              <a:buClr>
                <a:schemeClr val="lt1"/>
              </a:buClr>
              <a:buSzPts val="3000"/>
              <a:buNone/>
              <a:defRPr sz="3000">
                <a:solidFill>
                  <a:schemeClr val="lt1"/>
                </a:solidFill>
              </a:defRPr>
            </a:lvl1pPr>
            <a:lvl2pPr lvl="1" rtl="0" algn="ctr">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2pPr>
            <a:lvl3pPr lvl="2" rtl="0" algn="ctr">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3pPr>
            <a:lvl4pPr lvl="3" rtl="0" algn="ctr">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4pPr>
            <a:lvl5pPr lvl="4" rtl="0" algn="ctr">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5pPr>
            <a:lvl6pPr lvl="5" rtl="0" algn="ctr">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6pPr>
            <a:lvl7pPr lvl="6" rtl="0" algn="ctr">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7pPr>
            <a:lvl8pPr lvl="7" rtl="0" algn="ctr">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8pPr>
            <a:lvl9pPr lvl="8" rtl="0" algn="ctr">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9pPr>
          </a:lstStyle>
          <a:p>
            <a:r>
              <a:t>xx%</a:t>
            </a:r>
          </a:p>
        </p:txBody>
      </p:sp>
      <p:sp>
        <p:nvSpPr>
          <p:cNvPr id="143" name="Google Shape;143;p16"/>
          <p:cNvSpPr txBox="1"/>
          <p:nvPr>
            <p:ph idx="2" type="title"/>
          </p:nvPr>
        </p:nvSpPr>
        <p:spPr>
          <a:xfrm>
            <a:off x="676650" y="649225"/>
            <a:ext cx="7790400" cy="649200"/>
          </a:xfrm>
          <a:prstGeom prst="rect">
            <a:avLst/>
          </a:prstGeom>
        </p:spPr>
        <p:txBody>
          <a:bodyPr anchorCtr="0" anchor="b" bIns="91425" lIns="320025" spcFirstLastPara="1" rIns="320025" wrap="square" tIns="91425">
            <a:noAutofit/>
          </a:bodyPr>
          <a:lstStyle>
            <a:lvl1pPr lvl="0" rtl="0" algn="ctr">
              <a:spcBef>
                <a:spcPts val="0"/>
              </a:spcBef>
              <a:spcAft>
                <a:spcPts val="0"/>
              </a:spcAft>
              <a:buClr>
                <a:schemeClr val="lt1"/>
              </a:buClr>
              <a:buSzPts val="3000"/>
              <a:buNone/>
              <a:defRPr sz="3000">
                <a:solidFill>
                  <a:schemeClr val="lt1"/>
                </a:solidFill>
              </a:defRPr>
            </a:lvl1pPr>
            <a:lvl2pPr lvl="1" rtl="0" algn="ctr">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rtl="0" algn="ctr">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rtl="0" algn="ctr">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rtl="0" algn="ctr">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rtl="0" algn="ctr">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rtl="0" algn="ctr">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rtl="0" algn="ctr">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rtl="0" algn="ctr">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p:txBody>
      </p:sp>
      <p:sp>
        <p:nvSpPr>
          <p:cNvPr id="144" name="Google Shape;144;p16"/>
          <p:cNvSpPr txBox="1"/>
          <p:nvPr>
            <p:ph idx="3" type="subTitle"/>
          </p:nvPr>
        </p:nvSpPr>
        <p:spPr>
          <a:xfrm>
            <a:off x="676650" y="1298425"/>
            <a:ext cx="7790400" cy="629700"/>
          </a:xfrm>
          <a:prstGeom prst="rect">
            <a:avLst/>
          </a:prstGeom>
        </p:spPr>
        <p:txBody>
          <a:bodyPr anchorCtr="0" anchor="t" bIns="0" lIns="0" spcFirstLastPara="1" rIns="0" wrap="square" tIns="91425">
            <a:noAutofit/>
          </a:bodyPr>
          <a:lstStyle>
            <a:lvl1pPr lvl="0" rtl="0" algn="ctr">
              <a:spcBef>
                <a:spcPts val="0"/>
              </a:spcBef>
              <a:spcAft>
                <a:spcPts val="0"/>
              </a:spcAft>
              <a:buClr>
                <a:schemeClr val="lt1"/>
              </a:buClr>
              <a:buSzPts val="1800"/>
              <a:buNone/>
              <a:defRPr>
                <a:solidFill>
                  <a:schemeClr val="lt1"/>
                </a:solidFill>
              </a:defRPr>
            </a:lvl1pPr>
            <a:lvl2pPr lvl="1" rtl="0" algn="ctr">
              <a:spcBef>
                <a:spcPts val="1600"/>
              </a:spcBef>
              <a:spcAft>
                <a:spcPts val="0"/>
              </a:spcAft>
              <a:buSzPts val="1400"/>
              <a:buNone/>
              <a:defRPr/>
            </a:lvl2pPr>
            <a:lvl3pPr lvl="2" rtl="0" algn="ctr">
              <a:spcBef>
                <a:spcPts val="1600"/>
              </a:spcBef>
              <a:spcAft>
                <a:spcPts val="0"/>
              </a:spcAft>
              <a:buSzPts val="1400"/>
              <a:buNone/>
              <a:defRPr/>
            </a:lvl3pPr>
            <a:lvl4pPr lvl="3" rtl="0" algn="ctr">
              <a:spcBef>
                <a:spcPts val="1600"/>
              </a:spcBef>
              <a:spcAft>
                <a:spcPts val="0"/>
              </a:spcAft>
              <a:buSzPts val="1400"/>
              <a:buNone/>
              <a:defRPr/>
            </a:lvl4pPr>
            <a:lvl5pPr lvl="4" rtl="0" algn="ctr">
              <a:spcBef>
                <a:spcPts val="1600"/>
              </a:spcBef>
              <a:spcAft>
                <a:spcPts val="0"/>
              </a:spcAft>
              <a:buSzPts val="1400"/>
              <a:buNone/>
              <a:defRPr/>
            </a:lvl5pPr>
            <a:lvl6pPr lvl="5" rtl="0" algn="ctr">
              <a:spcBef>
                <a:spcPts val="1600"/>
              </a:spcBef>
              <a:spcAft>
                <a:spcPts val="0"/>
              </a:spcAft>
              <a:buSzPts val="1400"/>
              <a:buNone/>
              <a:defRPr/>
            </a:lvl6pPr>
            <a:lvl7pPr lvl="6" rtl="0" algn="ctr">
              <a:spcBef>
                <a:spcPts val="1600"/>
              </a:spcBef>
              <a:spcAft>
                <a:spcPts val="0"/>
              </a:spcAft>
              <a:buSzPts val="1400"/>
              <a:buNone/>
              <a:defRPr/>
            </a:lvl7pPr>
            <a:lvl8pPr lvl="7" rtl="0" algn="ctr">
              <a:spcBef>
                <a:spcPts val="1600"/>
              </a:spcBef>
              <a:spcAft>
                <a:spcPts val="0"/>
              </a:spcAft>
              <a:buSzPts val="1400"/>
              <a:buNone/>
              <a:defRPr/>
            </a:lvl8pPr>
            <a:lvl9pPr lvl="8" rtl="0" algn="ctr">
              <a:spcBef>
                <a:spcPts val="1600"/>
              </a:spcBef>
              <a:spcAft>
                <a:spcPts val="1600"/>
              </a:spcAft>
              <a:buSzPts val="1400"/>
              <a:buNone/>
              <a:defRPr/>
            </a:lvl9pPr>
          </a:lstStyle>
          <a:p/>
        </p:txBody>
      </p:sp>
      <p:sp>
        <p:nvSpPr>
          <p:cNvPr id="145" name="Google Shape;145;p16"/>
          <p:cNvSpPr txBox="1"/>
          <p:nvPr>
            <p:ph idx="12" type="sldNum"/>
          </p:nvPr>
        </p:nvSpPr>
        <p:spPr>
          <a:xfrm>
            <a:off x="0" y="4503674"/>
            <a:ext cx="676500" cy="649200"/>
          </a:xfrm>
          <a:prstGeom prst="rect">
            <a:avLst/>
          </a:prstGeom>
        </p:spPr>
        <p:txBody>
          <a:bodyPr anchorCtr="0" anchor="ctr" bIns="91425" lIns="91425" spcFirstLastPara="1" rIns="91425" wrap="square" tIns="91425">
            <a:noAutofit/>
          </a:bodyPr>
          <a:lstStyle>
            <a:lvl1pPr lvl="0" rtl="0" algn="ctr">
              <a:buNone/>
              <a:defRPr sz="1200">
                <a:solidFill>
                  <a:srgbClr val="FFFFFF"/>
                </a:solidFill>
                <a:latin typeface="Open Sans ExtraBold"/>
                <a:ea typeface="Open Sans ExtraBold"/>
                <a:cs typeface="Open Sans ExtraBold"/>
                <a:sym typeface="Open Sans ExtraBold"/>
              </a:defRPr>
            </a:lvl1pPr>
            <a:lvl2pPr lvl="1" rtl="0" algn="ctr">
              <a:buNone/>
              <a:defRPr sz="1200">
                <a:solidFill>
                  <a:srgbClr val="FFFFFF"/>
                </a:solidFill>
                <a:latin typeface="Open Sans ExtraBold"/>
                <a:ea typeface="Open Sans ExtraBold"/>
                <a:cs typeface="Open Sans ExtraBold"/>
                <a:sym typeface="Open Sans ExtraBold"/>
              </a:defRPr>
            </a:lvl2pPr>
            <a:lvl3pPr lvl="2" rtl="0" algn="ctr">
              <a:buNone/>
              <a:defRPr sz="1200">
                <a:solidFill>
                  <a:srgbClr val="FFFFFF"/>
                </a:solidFill>
                <a:latin typeface="Open Sans ExtraBold"/>
                <a:ea typeface="Open Sans ExtraBold"/>
                <a:cs typeface="Open Sans ExtraBold"/>
                <a:sym typeface="Open Sans ExtraBold"/>
              </a:defRPr>
            </a:lvl3pPr>
            <a:lvl4pPr lvl="3" rtl="0" algn="ctr">
              <a:buNone/>
              <a:defRPr sz="1200">
                <a:solidFill>
                  <a:srgbClr val="FFFFFF"/>
                </a:solidFill>
                <a:latin typeface="Open Sans ExtraBold"/>
                <a:ea typeface="Open Sans ExtraBold"/>
                <a:cs typeface="Open Sans ExtraBold"/>
                <a:sym typeface="Open Sans ExtraBold"/>
              </a:defRPr>
            </a:lvl4pPr>
            <a:lvl5pPr lvl="4" rtl="0" algn="ctr">
              <a:buNone/>
              <a:defRPr sz="1200">
                <a:solidFill>
                  <a:srgbClr val="FFFFFF"/>
                </a:solidFill>
                <a:latin typeface="Open Sans ExtraBold"/>
                <a:ea typeface="Open Sans ExtraBold"/>
                <a:cs typeface="Open Sans ExtraBold"/>
                <a:sym typeface="Open Sans ExtraBold"/>
              </a:defRPr>
            </a:lvl5pPr>
            <a:lvl6pPr lvl="5" rtl="0" algn="ctr">
              <a:buNone/>
              <a:defRPr sz="1200">
                <a:solidFill>
                  <a:srgbClr val="FFFFFF"/>
                </a:solidFill>
                <a:latin typeface="Open Sans ExtraBold"/>
                <a:ea typeface="Open Sans ExtraBold"/>
                <a:cs typeface="Open Sans ExtraBold"/>
                <a:sym typeface="Open Sans ExtraBold"/>
              </a:defRPr>
            </a:lvl6pPr>
            <a:lvl7pPr lvl="6" rtl="0" algn="ctr">
              <a:buNone/>
              <a:defRPr sz="1200">
                <a:solidFill>
                  <a:srgbClr val="FFFFFF"/>
                </a:solidFill>
                <a:latin typeface="Open Sans ExtraBold"/>
                <a:ea typeface="Open Sans ExtraBold"/>
                <a:cs typeface="Open Sans ExtraBold"/>
                <a:sym typeface="Open Sans ExtraBold"/>
              </a:defRPr>
            </a:lvl7pPr>
            <a:lvl8pPr lvl="7" rtl="0" algn="ctr">
              <a:buNone/>
              <a:defRPr sz="1200">
                <a:solidFill>
                  <a:srgbClr val="FFFFFF"/>
                </a:solidFill>
                <a:latin typeface="Open Sans ExtraBold"/>
                <a:ea typeface="Open Sans ExtraBold"/>
                <a:cs typeface="Open Sans ExtraBold"/>
                <a:sym typeface="Open Sans ExtraBold"/>
              </a:defRPr>
            </a:lvl8pPr>
            <a:lvl9pPr lvl="8" rtl="0" algn="ctr">
              <a:buNone/>
              <a:defRPr sz="1200">
                <a:solidFill>
                  <a:srgbClr val="FFFFFF"/>
                </a:solidFill>
                <a:latin typeface="Open Sans ExtraBold"/>
                <a:ea typeface="Open Sans ExtraBold"/>
                <a:cs typeface="Open Sans ExtraBold"/>
                <a:sym typeface="Open Sans ExtraBold"/>
              </a:defRPr>
            </a:lvl9pPr>
          </a:lstStyle>
          <a:p>
            <a:pPr indent="0" lvl="0" marL="0" rtl="0" algn="ctr">
              <a:spcBef>
                <a:spcPts val="0"/>
              </a:spcBef>
              <a:spcAft>
                <a:spcPts val="0"/>
              </a:spcAft>
              <a:buNone/>
            </a:pPr>
            <a:fld id="{00000000-1234-1234-1234-123412341234}" type="slidenum">
              <a:rPr lang="en"/>
              <a:t>‹#›</a:t>
            </a:fld>
            <a:endParaRPr/>
          </a:p>
        </p:txBody>
      </p:sp>
      <p:sp>
        <p:nvSpPr>
          <p:cNvPr id="146" name="Google Shape;146;p16"/>
          <p:cNvSpPr txBox="1"/>
          <p:nvPr>
            <p:ph idx="4" type="subTitle"/>
          </p:nvPr>
        </p:nvSpPr>
        <p:spPr>
          <a:xfrm>
            <a:off x="2734050" y="3172625"/>
            <a:ext cx="1618500" cy="676800"/>
          </a:xfrm>
          <a:prstGeom prst="rect">
            <a:avLst/>
          </a:prstGeom>
          <a:solidFill>
            <a:schemeClr val="accent2"/>
          </a:solidFill>
        </p:spPr>
        <p:txBody>
          <a:bodyPr anchorCtr="0" anchor="ctr" bIns="0" lIns="320025" spcFirstLastPara="1" rIns="320025" wrap="square" tIns="0">
            <a:noAutofit/>
          </a:bodyPr>
          <a:lstStyle>
            <a:lvl1pPr lvl="0" rtl="0" algn="ctr">
              <a:lnSpc>
                <a:spcPct val="100000"/>
              </a:lnSpc>
              <a:spcBef>
                <a:spcPts val="0"/>
              </a:spcBef>
              <a:spcAft>
                <a:spcPts val="0"/>
              </a:spcAft>
              <a:buClr>
                <a:schemeClr val="dk2"/>
              </a:buClr>
              <a:buSzPts val="1100"/>
              <a:buNone/>
              <a:defRPr sz="1100">
                <a:solidFill>
                  <a:schemeClr val="dk2"/>
                </a:solidFill>
              </a:defRPr>
            </a:lvl1pPr>
            <a:lvl2pPr lvl="1" rtl="0" algn="ctr">
              <a:spcBef>
                <a:spcPts val="1600"/>
              </a:spcBef>
              <a:spcAft>
                <a:spcPts val="0"/>
              </a:spcAft>
              <a:buClr>
                <a:schemeClr val="dk2"/>
              </a:buClr>
              <a:buSzPts val="1100"/>
              <a:buNone/>
              <a:defRPr sz="1100">
                <a:solidFill>
                  <a:schemeClr val="dk2"/>
                </a:solidFill>
              </a:defRPr>
            </a:lvl2pPr>
            <a:lvl3pPr lvl="2" rtl="0" algn="ctr">
              <a:spcBef>
                <a:spcPts val="1600"/>
              </a:spcBef>
              <a:spcAft>
                <a:spcPts val="0"/>
              </a:spcAft>
              <a:buClr>
                <a:schemeClr val="dk2"/>
              </a:buClr>
              <a:buSzPts val="1100"/>
              <a:buNone/>
              <a:defRPr sz="1100">
                <a:solidFill>
                  <a:schemeClr val="dk2"/>
                </a:solidFill>
              </a:defRPr>
            </a:lvl3pPr>
            <a:lvl4pPr lvl="3" rtl="0" algn="ctr">
              <a:spcBef>
                <a:spcPts val="1600"/>
              </a:spcBef>
              <a:spcAft>
                <a:spcPts val="0"/>
              </a:spcAft>
              <a:buClr>
                <a:schemeClr val="dk2"/>
              </a:buClr>
              <a:buSzPts val="1100"/>
              <a:buNone/>
              <a:defRPr sz="1100">
                <a:solidFill>
                  <a:schemeClr val="dk2"/>
                </a:solidFill>
              </a:defRPr>
            </a:lvl4pPr>
            <a:lvl5pPr lvl="4" rtl="0" algn="ctr">
              <a:spcBef>
                <a:spcPts val="1600"/>
              </a:spcBef>
              <a:spcAft>
                <a:spcPts val="0"/>
              </a:spcAft>
              <a:buClr>
                <a:schemeClr val="dk2"/>
              </a:buClr>
              <a:buSzPts val="1100"/>
              <a:buNone/>
              <a:defRPr sz="1100">
                <a:solidFill>
                  <a:schemeClr val="dk2"/>
                </a:solidFill>
              </a:defRPr>
            </a:lvl5pPr>
            <a:lvl6pPr lvl="5" rtl="0" algn="ctr">
              <a:spcBef>
                <a:spcPts val="1600"/>
              </a:spcBef>
              <a:spcAft>
                <a:spcPts val="0"/>
              </a:spcAft>
              <a:buClr>
                <a:schemeClr val="dk2"/>
              </a:buClr>
              <a:buSzPts val="1100"/>
              <a:buNone/>
              <a:defRPr sz="1100">
                <a:solidFill>
                  <a:schemeClr val="dk2"/>
                </a:solidFill>
              </a:defRPr>
            </a:lvl6pPr>
            <a:lvl7pPr lvl="6" rtl="0" algn="ctr">
              <a:spcBef>
                <a:spcPts val="1600"/>
              </a:spcBef>
              <a:spcAft>
                <a:spcPts val="0"/>
              </a:spcAft>
              <a:buClr>
                <a:schemeClr val="dk2"/>
              </a:buClr>
              <a:buSzPts val="1100"/>
              <a:buNone/>
              <a:defRPr sz="1100">
                <a:solidFill>
                  <a:schemeClr val="dk2"/>
                </a:solidFill>
              </a:defRPr>
            </a:lvl7pPr>
            <a:lvl8pPr lvl="7" rtl="0" algn="ctr">
              <a:spcBef>
                <a:spcPts val="1600"/>
              </a:spcBef>
              <a:spcAft>
                <a:spcPts val="0"/>
              </a:spcAft>
              <a:buClr>
                <a:schemeClr val="dk2"/>
              </a:buClr>
              <a:buSzPts val="1100"/>
              <a:buNone/>
              <a:defRPr sz="1100">
                <a:solidFill>
                  <a:schemeClr val="dk2"/>
                </a:solidFill>
              </a:defRPr>
            </a:lvl8pPr>
            <a:lvl9pPr lvl="8" rtl="0" algn="ctr">
              <a:spcBef>
                <a:spcPts val="1600"/>
              </a:spcBef>
              <a:spcAft>
                <a:spcPts val="1600"/>
              </a:spcAft>
              <a:buClr>
                <a:schemeClr val="dk2"/>
              </a:buClr>
              <a:buSzPts val="1100"/>
              <a:buNone/>
              <a:defRPr sz="1100">
                <a:solidFill>
                  <a:schemeClr val="dk2"/>
                </a:solidFill>
              </a:defRPr>
            </a:lvl9pPr>
          </a:lstStyle>
          <a:p/>
        </p:txBody>
      </p:sp>
      <p:sp>
        <p:nvSpPr>
          <p:cNvPr id="147" name="Google Shape;147;p16"/>
          <p:cNvSpPr txBox="1"/>
          <p:nvPr>
            <p:ph hasCustomPrompt="1" idx="5" type="title"/>
          </p:nvPr>
        </p:nvSpPr>
        <p:spPr>
          <a:xfrm>
            <a:off x="2734052" y="1929375"/>
            <a:ext cx="1618500" cy="1281300"/>
          </a:xfrm>
          <a:prstGeom prst="rect">
            <a:avLst/>
          </a:prstGeom>
          <a:solidFill>
            <a:schemeClr val="accent2"/>
          </a:solidFill>
        </p:spPr>
        <p:txBody>
          <a:bodyPr anchorCtr="0" anchor="b" bIns="320025" lIns="91425" spcFirstLastPara="1" rIns="91425" wrap="square" tIns="91425">
            <a:noAutofit/>
          </a:bodyPr>
          <a:lstStyle>
            <a:lvl1pPr lvl="0" rtl="0" algn="ctr">
              <a:spcBef>
                <a:spcPts val="0"/>
              </a:spcBef>
              <a:spcAft>
                <a:spcPts val="0"/>
              </a:spcAft>
              <a:buClr>
                <a:schemeClr val="lt1"/>
              </a:buClr>
              <a:buSzPts val="3000"/>
              <a:buNone/>
              <a:defRPr sz="3000">
                <a:solidFill>
                  <a:schemeClr val="lt1"/>
                </a:solidFill>
              </a:defRPr>
            </a:lvl1pPr>
            <a:lvl2pPr lvl="1" rtl="0" algn="ctr">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2pPr>
            <a:lvl3pPr lvl="2" rtl="0" algn="ctr">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3pPr>
            <a:lvl4pPr lvl="3" rtl="0" algn="ctr">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4pPr>
            <a:lvl5pPr lvl="4" rtl="0" algn="ctr">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5pPr>
            <a:lvl6pPr lvl="5" rtl="0" algn="ctr">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6pPr>
            <a:lvl7pPr lvl="6" rtl="0" algn="ctr">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7pPr>
            <a:lvl8pPr lvl="7" rtl="0" algn="ctr">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8pPr>
            <a:lvl9pPr lvl="8" rtl="0" algn="ctr">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9pPr>
          </a:lstStyle>
          <a:p>
            <a:r>
              <a:t>xx%</a:t>
            </a:r>
          </a:p>
        </p:txBody>
      </p:sp>
      <p:sp>
        <p:nvSpPr>
          <p:cNvPr id="148" name="Google Shape;148;p16"/>
          <p:cNvSpPr txBox="1"/>
          <p:nvPr>
            <p:ph idx="6" type="subTitle"/>
          </p:nvPr>
        </p:nvSpPr>
        <p:spPr>
          <a:xfrm>
            <a:off x="4791450" y="3172625"/>
            <a:ext cx="1618500" cy="676800"/>
          </a:xfrm>
          <a:prstGeom prst="rect">
            <a:avLst/>
          </a:prstGeom>
          <a:solidFill>
            <a:schemeClr val="accent2"/>
          </a:solidFill>
        </p:spPr>
        <p:txBody>
          <a:bodyPr anchorCtr="0" anchor="ctr" bIns="0" lIns="320025" spcFirstLastPara="1" rIns="320025" wrap="square" tIns="0">
            <a:noAutofit/>
          </a:bodyPr>
          <a:lstStyle>
            <a:lvl1pPr lvl="0" rtl="0" algn="ctr">
              <a:lnSpc>
                <a:spcPct val="100000"/>
              </a:lnSpc>
              <a:spcBef>
                <a:spcPts val="0"/>
              </a:spcBef>
              <a:spcAft>
                <a:spcPts val="0"/>
              </a:spcAft>
              <a:buClr>
                <a:schemeClr val="dk2"/>
              </a:buClr>
              <a:buSzPts val="1100"/>
              <a:buNone/>
              <a:defRPr sz="1100">
                <a:solidFill>
                  <a:schemeClr val="dk2"/>
                </a:solidFill>
              </a:defRPr>
            </a:lvl1pPr>
            <a:lvl2pPr lvl="1" rtl="0" algn="ctr">
              <a:spcBef>
                <a:spcPts val="1600"/>
              </a:spcBef>
              <a:spcAft>
                <a:spcPts val="0"/>
              </a:spcAft>
              <a:buClr>
                <a:schemeClr val="dk2"/>
              </a:buClr>
              <a:buSzPts val="1100"/>
              <a:buNone/>
              <a:defRPr sz="1100">
                <a:solidFill>
                  <a:schemeClr val="dk2"/>
                </a:solidFill>
              </a:defRPr>
            </a:lvl2pPr>
            <a:lvl3pPr lvl="2" rtl="0" algn="ctr">
              <a:spcBef>
                <a:spcPts val="1600"/>
              </a:spcBef>
              <a:spcAft>
                <a:spcPts val="0"/>
              </a:spcAft>
              <a:buClr>
                <a:schemeClr val="dk2"/>
              </a:buClr>
              <a:buSzPts val="1100"/>
              <a:buNone/>
              <a:defRPr sz="1100">
                <a:solidFill>
                  <a:schemeClr val="dk2"/>
                </a:solidFill>
              </a:defRPr>
            </a:lvl3pPr>
            <a:lvl4pPr lvl="3" rtl="0" algn="ctr">
              <a:spcBef>
                <a:spcPts val="1600"/>
              </a:spcBef>
              <a:spcAft>
                <a:spcPts val="0"/>
              </a:spcAft>
              <a:buClr>
                <a:schemeClr val="dk2"/>
              </a:buClr>
              <a:buSzPts val="1100"/>
              <a:buNone/>
              <a:defRPr sz="1100">
                <a:solidFill>
                  <a:schemeClr val="dk2"/>
                </a:solidFill>
              </a:defRPr>
            </a:lvl4pPr>
            <a:lvl5pPr lvl="4" rtl="0" algn="ctr">
              <a:spcBef>
                <a:spcPts val="1600"/>
              </a:spcBef>
              <a:spcAft>
                <a:spcPts val="0"/>
              </a:spcAft>
              <a:buClr>
                <a:schemeClr val="dk2"/>
              </a:buClr>
              <a:buSzPts val="1100"/>
              <a:buNone/>
              <a:defRPr sz="1100">
                <a:solidFill>
                  <a:schemeClr val="dk2"/>
                </a:solidFill>
              </a:defRPr>
            </a:lvl5pPr>
            <a:lvl6pPr lvl="5" rtl="0" algn="ctr">
              <a:spcBef>
                <a:spcPts val="1600"/>
              </a:spcBef>
              <a:spcAft>
                <a:spcPts val="0"/>
              </a:spcAft>
              <a:buClr>
                <a:schemeClr val="dk2"/>
              </a:buClr>
              <a:buSzPts val="1100"/>
              <a:buNone/>
              <a:defRPr sz="1100">
                <a:solidFill>
                  <a:schemeClr val="dk2"/>
                </a:solidFill>
              </a:defRPr>
            </a:lvl6pPr>
            <a:lvl7pPr lvl="6" rtl="0" algn="ctr">
              <a:spcBef>
                <a:spcPts val="1600"/>
              </a:spcBef>
              <a:spcAft>
                <a:spcPts val="0"/>
              </a:spcAft>
              <a:buClr>
                <a:schemeClr val="dk2"/>
              </a:buClr>
              <a:buSzPts val="1100"/>
              <a:buNone/>
              <a:defRPr sz="1100">
                <a:solidFill>
                  <a:schemeClr val="dk2"/>
                </a:solidFill>
              </a:defRPr>
            </a:lvl7pPr>
            <a:lvl8pPr lvl="7" rtl="0" algn="ctr">
              <a:spcBef>
                <a:spcPts val="1600"/>
              </a:spcBef>
              <a:spcAft>
                <a:spcPts val="0"/>
              </a:spcAft>
              <a:buClr>
                <a:schemeClr val="dk2"/>
              </a:buClr>
              <a:buSzPts val="1100"/>
              <a:buNone/>
              <a:defRPr sz="1100">
                <a:solidFill>
                  <a:schemeClr val="dk2"/>
                </a:solidFill>
              </a:defRPr>
            </a:lvl8pPr>
            <a:lvl9pPr lvl="8" rtl="0" algn="ctr">
              <a:spcBef>
                <a:spcPts val="1600"/>
              </a:spcBef>
              <a:spcAft>
                <a:spcPts val="1600"/>
              </a:spcAft>
              <a:buClr>
                <a:schemeClr val="dk2"/>
              </a:buClr>
              <a:buSzPts val="1100"/>
              <a:buNone/>
              <a:defRPr sz="1100">
                <a:solidFill>
                  <a:schemeClr val="dk2"/>
                </a:solidFill>
              </a:defRPr>
            </a:lvl9pPr>
          </a:lstStyle>
          <a:p/>
        </p:txBody>
      </p:sp>
      <p:sp>
        <p:nvSpPr>
          <p:cNvPr id="149" name="Google Shape;149;p16"/>
          <p:cNvSpPr txBox="1"/>
          <p:nvPr>
            <p:ph hasCustomPrompt="1" idx="7" type="title"/>
          </p:nvPr>
        </p:nvSpPr>
        <p:spPr>
          <a:xfrm>
            <a:off x="4791450" y="1928713"/>
            <a:ext cx="1618500" cy="1281300"/>
          </a:xfrm>
          <a:prstGeom prst="rect">
            <a:avLst/>
          </a:prstGeom>
          <a:solidFill>
            <a:schemeClr val="accent2"/>
          </a:solidFill>
        </p:spPr>
        <p:txBody>
          <a:bodyPr anchorCtr="0" anchor="b" bIns="320025" lIns="91425" spcFirstLastPara="1" rIns="91425" wrap="square" tIns="91425">
            <a:noAutofit/>
          </a:bodyPr>
          <a:lstStyle>
            <a:lvl1pPr lvl="0" rtl="0" algn="ctr">
              <a:spcBef>
                <a:spcPts val="0"/>
              </a:spcBef>
              <a:spcAft>
                <a:spcPts val="0"/>
              </a:spcAft>
              <a:buClr>
                <a:schemeClr val="lt1"/>
              </a:buClr>
              <a:buSzPts val="3000"/>
              <a:buNone/>
              <a:defRPr sz="3000">
                <a:solidFill>
                  <a:schemeClr val="lt1"/>
                </a:solidFill>
              </a:defRPr>
            </a:lvl1pPr>
            <a:lvl2pPr lvl="1" rtl="0" algn="ctr">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2pPr>
            <a:lvl3pPr lvl="2" rtl="0" algn="ctr">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3pPr>
            <a:lvl4pPr lvl="3" rtl="0" algn="ctr">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4pPr>
            <a:lvl5pPr lvl="4" rtl="0" algn="ctr">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5pPr>
            <a:lvl6pPr lvl="5" rtl="0" algn="ctr">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6pPr>
            <a:lvl7pPr lvl="6" rtl="0" algn="ctr">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7pPr>
            <a:lvl8pPr lvl="7" rtl="0" algn="ctr">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8pPr>
            <a:lvl9pPr lvl="8" rtl="0" algn="ctr">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9pPr>
          </a:lstStyle>
          <a:p>
            <a:r>
              <a:t>xx%</a:t>
            </a:r>
          </a:p>
        </p:txBody>
      </p:sp>
      <p:sp>
        <p:nvSpPr>
          <p:cNvPr id="150" name="Google Shape;150;p16"/>
          <p:cNvSpPr txBox="1"/>
          <p:nvPr>
            <p:ph idx="8" type="subTitle"/>
          </p:nvPr>
        </p:nvSpPr>
        <p:spPr>
          <a:xfrm>
            <a:off x="6848850" y="3172625"/>
            <a:ext cx="1618500" cy="676800"/>
          </a:xfrm>
          <a:prstGeom prst="rect">
            <a:avLst/>
          </a:prstGeom>
          <a:solidFill>
            <a:schemeClr val="accent2"/>
          </a:solidFill>
        </p:spPr>
        <p:txBody>
          <a:bodyPr anchorCtr="0" anchor="ctr" bIns="0" lIns="320025" spcFirstLastPara="1" rIns="320025" wrap="square" tIns="0">
            <a:noAutofit/>
          </a:bodyPr>
          <a:lstStyle>
            <a:lvl1pPr lvl="0" rtl="0" algn="ctr">
              <a:lnSpc>
                <a:spcPct val="100000"/>
              </a:lnSpc>
              <a:spcBef>
                <a:spcPts val="0"/>
              </a:spcBef>
              <a:spcAft>
                <a:spcPts val="0"/>
              </a:spcAft>
              <a:buClr>
                <a:schemeClr val="dk2"/>
              </a:buClr>
              <a:buSzPts val="1100"/>
              <a:buNone/>
              <a:defRPr sz="1100">
                <a:solidFill>
                  <a:schemeClr val="dk2"/>
                </a:solidFill>
              </a:defRPr>
            </a:lvl1pPr>
            <a:lvl2pPr lvl="1" rtl="0" algn="ctr">
              <a:spcBef>
                <a:spcPts val="1600"/>
              </a:spcBef>
              <a:spcAft>
                <a:spcPts val="0"/>
              </a:spcAft>
              <a:buClr>
                <a:schemeClr val="dk2"/>
              </a:buClr>
              <a:buSzPts val="1100"/>
              <a:buNone/>
              <a:defRPr sz="1100">
                <a:solidFill>
                  <a:schemeClr val="dk2"/>
                </a:solidFill>
              </a:defRPr>
            </a:lvl2pPr>
            <a:lvl3pPr lvl="2" rtl="0" algn="ctr">
              <a:spcBef>
                <a:spcPts val="1600"/>
              </a:spcBef>
              <a:spcAft>
                <a:spcPts val="0"/>
              </a:spcAft>
              <a:buClr>
                <a:schemeClr val="dk2"/>
              </a:buClr>
              <a:buSzPts val="1100"/>
              <a:buNone/>
              <a:defRPr sz="1100">
                <a:solidFill>
                  <a:schemeClr val="dk2"/>
                </a:solidFill>
              </a:defRPr>
            </a:lvl3pPr>
            <a:lvl4pPr lvl="3" rtl="0" algn="ctr">
              <a:spcBef>
                <a:spcPts val="1600"/>
              </a:spcBef>
              <a:spcAft>
                <a:spcPts val="0"/>
              </a:spcAft>
              <a:buClr>
                <a:schemeClr val="dk2"/>
              </a:buClr>
              <a:buSzPts val="1100"/>
              <a:buNone/>
              <a:defRPr sz="1100">
                <a:solidFill>
                  <a:schemeClr val="dk2"/>
                </a:solidFill>
              </a:defRPr>
            </a:lvl4pPr>
            <a:lvl5pPr lvl="4" rtl="0" algn="ctr">
              <a:spcBef>
                <a:spcPts val="1600"/>
              </a:spcBef>
              <a:spcAft>
                <a:spcPts val="0"/>
              </a:spcAft>
              <a:buClr>
                <a:schemeClr val="dk2"/>
              </a:buClr>
              <a:buSzPts val="1100"/>
              <a:buNone/>
              <a:defRPr sz="1100">
                <a:solidFill>
                  <a:schemeClr val="dk2"/>
                </a:solidFill>
              </a:defRPr>
            </a:lvl5pPr>
            <a:lvl6pPr lvl="5" rtl="0" algn="ctr">
              <a:spcBef>
                <a:spcPts val="1600"/>
              </a:spcBef>
              <a:spcAft>
                <a:spcPts val="0"/>
              </a:spcAft>
              <a:buClr>
                <a:schemeClr val="dk2"/>
              </a:buClr>
              <a:buSzPts val="1100"/>
              <a:buNone/>
              <a:defRPr sz="1100">
                <a:solidFill>
                  <a:schemeClr val="dk2"/>
                </a:solidFill>
              </a:defRPr>
            </a:lvl6pPr>
            <a:lvl7pPr lvl="6" rtl="0" algn="ctr">
              <a:spcBef>
                <a:spcPts val="1600"/>
              </a:spcBef>
              <a:spcAft>
                <a:spcPts val="0"/>
              </a:spcAft>
              <a:buClr>
                <a:schemeClr val="dk2"/>
              </a:buClr>
              <a:buSzPts val="1100"/>
              <a:buNone/>
              <a:defRPr sz="1100">
                <a:solidFill>
                  <a:schemeClr val="dk2"/>
                </a:solidFill>
              </a:defRPr>
            </a:lvl7pPr>
            <a:lvl8pPr lvl="7" rtl="0" algn="ctr">
              <a:spcBef>
                <a:spcPts val="1600"/>
              </a:spcBef>
              <a:spcAft>
                <a:spcPts val="0"/>
              </a:spcAft>
              <a:buClr>
                <a:schemeClr val="dk2"/>
              </a:buClr>
              <a:buSzPts val="1100"/>
              <a:buNone/>
              <a:defRPr sz="1100">
                <a:solidFill>
                  <a:schemeClr val="dk2"/>
                </a:solidFill>
              </a:defRPr>
            </a:lvl8pPr>
            <a:lvl9pPr lvl="8" rtl="0" algn="ctr">
              <a:spcBef>
                <a:spcPts val="1600"/>
              </a:spcBef>
              <a:spcAft>
                <a:spcPts val="1600"/>
              </a:spcAft>
              <a:buClr>
                <a:schemeClr val="dk2"/>
              </a:buClr>
              <a:buSzPts val="1100"/>
              <a:buNone/>
              <a:defRPr sz="1100">
                <a:solidFill>
                  <a:schemeClr val="dk2"/>
                </a:solidFill>
              </a:defRPr>
            </a:lvl9pPr>
          </a:lstStyle>
          <a:p/>
        </p:txBody>
      </p:sp>
      <p:sp>
        <p:nvSpPr>
          <p:cNvPr id="151" name="Google Shape;151;p16"/>
          <p:cNvSpPr txBox="1"/>
          <p:nvPr>
            <p:ph hasCustomPrompt="1" idx="9" type="title"/>
          </p:nvPr>
        </p:nvSpPr>
        <p:spPr>
          <a:xfrm>
            <a:off x="6848850" y="1929375"/>
            <a:ext cx="1618500" cy="1281300"/>
          </a:xfrm>
          <a:prstGeom prst="rect">
            <a:avLst/>
          </a:prstGeom>
          <a:solidFill>
            <a:schemeClr val="accent2"/>
          </a:solidFill>
        </p:spPr>
        <p:txBody>
          <a:bodyPr anchorCtr="0" anchor="b" bIns="320025" lIns="91425" spcFirstLastPara="1" rIns="91425" wrap="square" tIns="91425">
            <a:noAutofit/>
          </a:bodyPr>
          <a:lstStyle>
            <a:lvl1pPr lvl="0" rtl="0" algn="ctr">
              <a:spcBef>
                <a:spcPts val="0"/>
              </a:spcBef>
              <a:spcAft>
                <a:spcPts val="0"/>
              </a:spcAft>
              <a:buClr>
                <a:schemeClr val="lt1"/>
              </a:buClr>
              <a:buSzPts val="3000"/>
              <a:buNone/>
              <a:defRPr sz="3000">
                <a:solidFill>
                  <a:schemeClr val="lt1"/>
                </a:solidFill>
              </a:defRPr>
            </a:lvl1pPr>
            <a:lvl2pPr lvl="1" rtl="0" algn="ctr">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2pPr>
            <a:lvl3pPr lvl="2" rtl="0" algn="ctr">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3pPr>
            <a:lvl4pPr lvl="3" rtl="0" algn="ctr">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4pPr>
            <a:lvl5pPr lvl="4" rtl="0" algn="ctr">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5pPr>
            <a:lvl6pPr lvl="5" rtl="0" algn="ctr">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6pPr>
            <a:lvl7pPr lvl="6" rtl="0" algn="ctr">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7pPr>
            <a:lvl8pPr lvl="7" rtl="0" algn="ctr">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8pPr>
            <a:lvl9pPr lvl="8" rtl="0" algn="ctr">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9pPr>
          </a:lstStyle>
          <a:p>
            <a:r>
              <a:t>xx%</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w/ 3 Cards">
  <p:cSld name="CUSTOM_1_1_1_1_1_1_1_1">
    <p:bg>
      <p:bgPr>
        <a:solidFill>
          <a:schemeClr val="dk1"/>
        </a:solidFill>
      </p:bgPr>
    </p:bg>
    <p:spTree>
      <p:nvGrpSpPr>
        <p:cNvPr id="152" name="Shape 152"/>
        <p:cNvGrpSpPr/>
        <p:nvPr/>
      </p:nvGrpSpPr>
      <p:grpSpPr>
        <a:xfrm>
          <a:off x="0" y="0"/>
          <a:ext cx="0" cy="0"/>
          <a:chOff x="0" y="0"/>
          <a:chExt cx="0" cy="0"/>
        </a:xfrm>
      </p:grpSpPr>
      <p:sp>
        <p:nvSpPr>
          <p:cNvPr id="153" name="Google Shape;153;p17"/>
          <p:cNvSpPr txBox="1"/>
          <p:nvPr>
            <p:ph idx="1" type="body"/>
          </p:nvPr>
        </p:nvSpPr>
        <p:spPr>
          <a:xfrm>
            <a:off x="6199788" y="3209250"/>
            <a:ext cx="2267700" cy="1280100"/>
          </a:xfrm>
          <a:prstGeom prst="rect">
            <a:avLst/>
          </a:prstGeom>
          <a:solidFill>
            <a:schemeClr val="accent2"/>
          </a:solidFill>
        </p:spPr>
        <p:txBody>
          <a:bodyPr anchorCtr="0" anchor="t" bIns="0" lIns="91425" spcFirstLastPara="1" rIns="91425" wrap="square" tIns="91425">
            <a:noAutofit/>
          </a:bodyPr>
          <a:lstStyle>
            <a:lvl1pPr indent="-298450" lvl="0" marL="457200" rtl="0" algn="ctr">
              <a:lnSpc>
                <a:spcPct val="115000"/>
              </a:lnSpc>
              <a:spcBef>
                <a:spcPts val="0"/>
              </a:spcBef>
              <a:spcAft>
                <a:spcPts val="0"/>
              </a:spcAft>
              <a:buClr>
                <a:schemeClr val="dk2"/>
              </a:buClr>
              <a:buSzPts val="1100"/>
              <a:buChar char="●"/>
              <a:defRPr sz="1100">
                <a:solidFill>
                  <a:schemeClr val="lt1"/>
                </a:solidFill>
              </a:defRPr>
            </a:lvl1pPr>
            <a:lvl2pPr indent="-298450" lvl="1" marL="914400" rtl="0" algn="ctr">
              <a:lnSpc>
                <a:spcPct val="115000"/>
              </a:lnSpc>
              <a:spcBef>
                <a:spcPts val="0"/>
              </a:spcBef>
              <a:spcAft>
                <a:spcPts val="0"/>
              </a:spcAft>
              <a:buClr>
                <a:schemeClr val="lt1"/>
              </a:buClr>
              <a:buSzPts val="1100"/>
              <a:buChar char="●"/>
              <a:defRPr sz="1100">
                <a:solidFill>
                  <a:schemeClr val="lt1"/>
                </a:solidFill>
              </a:defRPr>
            </a:lvl2pPr>
            <a:lvl3pPr indent="-298450" lvl="2" marL="1371600" rtl="0" algn="ctr">
              <a:lnSpc>
                <a:spcPct val="115000"/>
              </a:lnSpc>
              <a:spcBef>
                <a:spcPts val="0"/>
              </a:spcBef>
              <a:spcAft>
                <a:spcPts val="0"/>
              </a:spcAft>
              <a:buClr>
                <a:schemeClr val="lt1"/>
              </a:buClr>
              <a:buSzPts val="1100"/>
              <a:buChar char="○"/>
              <a:defRPr sz="1100">
                <a:solidFill>
                  <a:schemeClr val="lt1"/>
                </a:solidFill>
              </a:defRPr>
            </a:lvl3pPr>
            <a:lvl4pPr indent="-298450" lvl="3" marL="1828800" rtl="0" algn="ctr">
              <a:lnSpc>
                <a:spcPct val="115000"/>
              </a:lnSpc>
              <a:spcBef>
                <a:spcPts val="0"/>
              </a:spcBef>
              <a:spcAft>
                <a:spcPts val="0"/>
              </a:spcAft>
              <a:buClr>
                <a:schemeClr val="lt1"/>
              </a:buClr>
              <a:buSzPts val="1100"/>
              <a:buChar char="■"/>
              <a:defRPr sz="1100">
                <a:solidFill>
                  <a:schemeClr val="lt1"/>
                </a:solidFill>
              </a:defRPr>
            </a:lvl4pPr>
            <a:lvl5pPr indent="-298450" lvl="4" marL="2286000" rtl="0" algn="ctr">
              <a:lnSpc>
                <a:spcPct val="115000"/>
              </a:lnSpc>
              <a:spcBef>
                <a:spcPts val="0"/>
              </a:spcBef>
              <a:spcAft>
                <a:spcPts val="0"/>
              </a:spcAft>
              <a:buClr>
                <a:schemeClr val="lt1"/>
              </a:buClr>
              <a:buSzPts val="1100"/>
              <a:buChar char="○"/>
              <a:defRPr sz="1100">
                <a:solidFill>
                  <a:schemeClr val="lt1"/>
                </a:solidFill>
              </a:defRPr>
            </a:lvl5pPr>
            <a:lvl6pPr indent="-298450" lvl="5" marL="2743200" rtl="0" algn="ctr">
              <a:lnSpc>
                <a:spcPct val="115000"/>
              </a:lnSpc>
              <a:spcBef>
                <a:spcPts val="0"/>
              </a:spcBef>
              <a:spcAft>
                <a:spcPts val="0"/>
              </a:spcAft>
              <a:buClr>
                <a:schemeClr val="lt1"/>
              </a:buClr>
              <a:buSzPts val="1100"/>
              <a:buChar char="■"/>
              <a:defRPr sz="1100">
                <a:solidFill>
                  <a:schemeClr val="lt1"/>
                </a:solidFill>
              </a:defRPr>
            </a:lvl6pPr>
            <a:lvl7pPr indent="-298450" lvl="6" marL="3200400" rtl="0" algn="ctr">
              <a:lnSpc>
                <a:spcPct val="115000"/>
              </a:lnSpc>
              <a:spcBef>
                <a:spcPts val="0"/>
              </a:spcBef>
              <a:spcAft>
                <a:spcPts val="0"/>
              </a:spcAft>
              <a:buClr>
                <a:schemeClr val="lt1"/>
              </a:buClr>
              <a:buSzPts val="1100"/>
              <a:buChar char="●"/>
              <a:defRPr sz="1100">
                <a:solidFill>
                  <a:schemeClr val="lt1"/>
                </a:solidFill>
              </a:defRPr>
            </a:lvl7pPr>
            <a:lvl8pPr indent="-298450" lvl="7" marL="3657600" rtl="0" algn="ctr">
              <a:lnSpc>
                <a:spcPct val="115000"/>
              </a:lnSpc>
              <a:spcBef>
                <a:spcPts val="0"/>
              </a:spcBef>
              <a:spcAft>
                <a:spcPts val="0"/>
              </a:spcAft>
              <a:buClr>
                <a:schemeClr val="lt1"/>
              </a:buClr>
              <a:buSzPts val="1100"/>
              <a:buChar char="○"/>
              <a:defRPr sz="1100">
                <a:solidFill>
                  <a:schemeClr val="lt1"/>
                </a:solidFill>
              </a:defRPr>
            </a:lvl8pPr>
            <a:lvl9pPr indent="-298450" lvl="8" marL="4114800" rtl="0" algn="ctr">
              <a:lnSpc>
                <a:spcPct val="115000"/>
              </a:lnSpc>
              <a:spcBef>
                <a:spcPts val="0"/>
              </a:spcBef>
              <a:spcAft>
                <a:spcPts val="0"/>
              </a:spcAft>
              <a:buClr>
                <a:schemeClr val="lt1"/>
              </a:buClr>
              <a:buSzPts val="1100"/>
              <a:buChar char="■"/>
              <a:defRPr sz="1100">
                <a:solidFill>
                  <a:schemeClr val="lt1"/>
                </a:solidFill>
              </a:defRPr>
            </a:lvl9pPr>
          </a:lstStyle>
          <a:p/>
        </p:txBody>
      </p:sp>
      <p:sp>
        <p:nvSpPr>
          <p:cNvPr id="154" name="Google Shape;154;p17"/>
          <p:cNvSpPr txBox="1"/>
          <p:nvPr>
            <p:ph idx="2" type="subTitle"/>
          </p:nvPr>
        </p:nvSpPr>
        <p:spPr>
          <a:xfrm>
            <a:off x="6199700" y="1933927"/>
            <a:ext cx="2267700" cy="1280100"/>
          </a:xfrm>
          <a:prstGeom prst="rect">
            <a:avLst/>
          </a:prstGeom>
          <a:solidFill>
            <a:schemeClr val="accent2"/>
          </a:solidFill>
        </p:spPr>
        <p:txBody>
          <a:bodyPr anchorCtr="0" anchor="b" bIns="182875" lIns="0" spcFirstLastPara="1" rIns="0" wrap="square" tIns="0">
            <a:noAutofit/>
          </a:bodyPr>
          <a:lstStyle>
            <a:lvl1pPr lvl="0" rtl="0" algn="ctr">
              <a:spcBef>
                <a:spcPts val="0"/>
              </a:spcBef>
              <a:spcAft>
                <a:spcPts val="0"/>
              </a:spcAft>
              <a:buClr>
                <a:schemeClr val="dk2"/>
              </a:buClr>
              <a:buSzPts val="1200"/>
              <a:buNone/>
              <a:defRPr b="1" sz="1200">
                <a:solidFill>
                  <a:schemeClr val="dk2"/>
                </a:solidFill>
              </a:defRPr>
            </a:lvl1pPr>
            <a:lvl2pPr lvl="1" rtl="0" algn="ctr">
              <a:spcBef>
                <a:spcPts val="0"/>
              </a:spcBef>
              <a:spcAft>
                <a:spcPts val="0"/>
              </a:spcAft>
              <a:buClr>
                <a:schemeClr val="dk2"/>
              </a:buClr>
              <a:buSzPts val="1200"/>
              <a:buNone/>
              <a:defRPr b="1" sz="1200">
                <a:solidFill>
                  <a:schemeClr val="dk2"/>
                </a:solidFill>
              </a:defRPr>
            </a:lvl2pPr>
            <a:lvl3pPr lvl="2" rtl="0" algn="ctr">
              <a:spcBef>
                <a:spcPts val="0"/>
              </a:spcBef>
              <a:spcAft>
                <a:spcPts val="0"/>
              </a:spcAft>
              <a:buClr>
                <a:schemeClr val="dk2"/>
              </a:buClr>
              <a:buSzPts val="1200"/>
              <a:buNone/>
              <a:defRPr b="1" sz="1200">
                <a:solidFill>
                  <a:schemeClr val="dk2"/>
                </a:solidFill>
              </a:defRPr>
            </a:lvl3pPr>
            <a:lvl4pPr lvl="3" rtl="0" algn="ctr">
              <a:spcBef>
                <a:spcPts val="0"/>
              </a:spcBef>
              <a:spcAft>
                <a:spcPts val="0"/>
              </a:spcAft>
              <a:buClr>
                <a:schemeClr val="dk2"/>
              </a:buClr>
              <a:buSzPts val="1200"/>
              <a:buNone/>
              <a:defRPr b="1" sz="1200">
                <a:solidFill>
                  <a:schemeClr val="dk2"/>
                </a:solidFill>
              </a:defRPr>
            </a:lvl4pPr>
            <a:lvl5pPr lvl="4" rtl="0" algn="ctr">
              <a:spcBef>
                <a:spcPts val="0"/>
              </a:spcBef>
              <a:spcAft>
                <a:spcPts val="0"/>
              </a:spcAft>
              <a:buClr>
                <a:schemeClr val="dk2"/>
              </a:buClr>
              <a:buSzPts val="1200"/>
              <a:buNone/>
              <a:defRPr b="1" sz="1200">
                <a:solidFill>
                  <a:schemeClr val="dk2"/>
                </a:solidFill>
              </a:defRPr>
            </a:lvl5pPr>
            <a:lvl6pPr lvl="5" rtl="0" algn="ctr">
              <a:spcBef>
                <a:spcPts val="0"/>
              </a:spcBef>
              <a:spcAft>
                <a:spcPts val="0"/>
              </a:spcAft>
              <a:buClr>
                <a:schemeClr val="dk2"/>
              </a:buClr>
              <a:buSzPts val="1200"/>
              <a:buNone/>
              <a:defRPr b="1" sz="1200">
                <a:solidFill>
                  <a:schemeClr val="dk2"/>
                </a:solidFill>
              </a:defRPr>
            </a:lvl6pPr>
            <a:lvl7pPr lvl="6" rtl="0" algn="ctr">
              <a:spcBef>
                <a:spcPts val="0"/>
              </a:spcBef>
              <a:spcAft>
                <a:spcPts val="0"/>
              </a:spcAft>
              <a:buClr>
                <a:schemeClr val="dk2"/>
              </a:buClr>
              <a:buSzPts val="1200"/>
              <a:buNone/>
              <a:defRPr b="1" sz="1200">
                <a:solidFill>
                  <a:schemeClr val="dk2"/>
                </a:solidFill>
              </a:defRPr>
            </a:lvl7pPr>
            <a:lvl8pPr lvl="7" rtl="0" algn="ctr">
              <a:spcBef>
                <a:spcPts val="0"/>
              </a:spcBef>
              <a:spcAft>
                <a:spcPts val="0"/>
              </a:spcAft>
              <a:buClr>
                <a:schemeClr val="dk2"/>
              </a:buClr>
              <a:buSzPts val="1200"/>
              <a:buNone/>
              <a:defRPr b="1" sz="1200">
                <a:solidFill>
                  <a:schemeClr val="dk2"/>
                </a:solidFill>
              </a:defRPr>
            </a:lvl8pPr>
            <a:lvl9pPr lvl="8" rtl="0" algn="ctr">
              <a:spcBef>
                <a:spcPts val="0"/>
              </a:spcBef>
              <a:spcAft>
                <a:spcPts val="0"/>
              </a:spcAft>
              <a:buClr>
                <a:schemeClr val="dk2"/>
              </a:buClr>
              <a:buSzPts val="1200"/>
              <a:buNone/>
              <a:defRPr b="1" sz="1200">
                <a:solidFill>
                  <a:schemeClr val="dk2"/>
                </a:solidFill>
              </a:defRPr>
            </a:lvl9pPr>
          </a:lstStyle>
          <a:p/>
        </p:txBody>
      </p:sp>
      <p:sp>
        <p:nvSpPr>
          <p:cNvPr id="155" name="Google Shape;155;p17"/>
          <p:cNvSpPr txBox="1"/>
          <p:nvPr>
            <p:ph idx="3" type="body"/>
          </p:nvPr>
        </p:nvSpPr>
        <p:spPr>
          <a:xfrm>
            <a:off x="676675" y="3209250"/>
            <a:ext cx="2267700" cy="1280100"/>
          </a:xfrm>
          <a:prstGeom prst="rect">
            <a:avLst/>
          </a:prstGeom>
          <a:solidFill>
            <a:schemeClr val="accent2"/>
          </a:solidFill>
        </p:spPr>
        <p:txBody>
          <a:bodyPr anchorCtr="0" anchor="t" bIns="0" lIns="91425" spcFirstLastPara="1" rIns="91425" wrap="square" tIns="91425">
            <a:noAutofit/>
          </a:bodyPr>
          <a:lstStyle>
            <a:lvl1pPr indent="-298450" lvl="0" marL="457200" rtl="0" algn="ctr">
              <a:lnSpc>
                <a:spcPct val="115000"/>
              </a:lnSpc>
              <a:spcBef>
                <a:spcPts val="0"/>
              </a:spcBef>
              <a:spcAft>
                <a:spcPts val="0"/>
              </a:spcAft>
              <a:buClr>
                <a:schemeClr val="dk2"/>
              </a:buClr>
              <a:buSzPts val="1100"/>
              <a:buChar char="●"/>
              <a:defRPr sz="1100">
                <a:solidFill>
                  <a:schemeClr val="lt1"/>
                </a:solidFill>
              </a:defRPr>
            </a:lvl1pPr>
            <a:lvl2pPr indent="-298450" lvl="1" marL="914400" rtl="0" algn="ctr">
              <a:lnSpc>
                <a:spcPct val="115000"/>
              </a:lnSpc>
              <a:spcBef>
                <a:spcPts val="0"/>
              </a:spcBef>
              <a:spcAft>
                <a:spcPts val="0"/>
              </a:spcAft>
              <a:buClr>
                <a:schemeClr val="lt1"/>
              </a:buClr>
              <a:buSzPts val="1100"/>
              <a:buChar char="●"/>
              <a:defRPr sz="1100">
                <a:solidFill>
                  <a:schemeClr val="lt1"/>
                </a:solidFill>
              </a:defRPr>
            </a:lvl2pPr>
            <a:lvl3pPr indent="-298450" lvl="2" marL="1371600" rtl="0" algn="ctr">
              <a:lnSpc>
                <a:spcPct val="115000"/>
              </a:lnSpc>
              <a:spcBef>
                <a:spcPts val="0"/>
              </a:spcBef>
              <a:spcAft>
                <a:spcPts val="0"/>
              </a:spcAft>
              <a:buClr>
                <a:schemeClr val="lt1"/>
              </a:buClr>
              <a:buSzPts val="1100"/>
              <a:buChar char="○"/>
              <a:defRPr sz="1100">
                <a:solidFill>
                  <a:schemeClr val="lt1"/>
                </a:solidFill>
              </a:defRPr>
            </a:lvl3pPr>
            <a:lvl4pPr indent="-298450" lvl="3" marL="1828800" rtl="0" algn="ctr">
              <a:lnSpc>
                <a:spcPct val="115000"/>
              </a:lnSpc>
              <a:spcBef>
                <a:spcPts val="0"/>
              </a:spcBef>
              <a:spcAft>
                <a:spcPts val="0"/>
              </a:spcAft>
              <a:buClr>
                <a:schemeClr val="lt1"/>
              </a:buClr>
              <a:buSzPts val="1100"/>
              <a:buChar char="■"/>
              <a:defRPr sz="1100">
                <a:solidFill>
                  <a:schemeClr val="lt1"/>
                </a:solidFill>
              </a:defRPr>
            </a:lvl4pPr>
            <a:lvl5pPr indent="-298450" lvl="4" marL="2286000" rtl="0" algn="ctr">
              <a:lnSpc>
                <a:spcPct val="115000"/>
              </a:lnSpc>
              <a:spcBef>
                <a:spcPts val="0"/>
              </a:spcBef>
              <a:spcAft>
                <a:spcPts val="0"/>
              </a:spcAft>
              <a:buClr>
                <a:schemeClr val="lt1"/>
              </a:buClr>
              <a:buSzPts val="1100"/>
              <a:buChar char="○"/>
              <a:defRPr sz="1100">
                <a:solidFill>
                  <a:schemeClr val="lt1"/>
                </a:solidFill>
              </a:defRPr>
            </a:lvl5pPr>
            <a:lvl6pPr indent="-298450" lvl="5" marL="2743200" rtl="0" algn="ctr">
              <a:lnSpc>
                <a:spcPct val="115000"/>
              </a:lnSpc>
              <a:spcBef>
                <a:spcPts val="0"/>
              </a:spcBef>
              <a:spcAft>
                <a:spcPts val="0"/>
              </a:spcAft>
              <a:buClr>
                <a:schemeClr val="lt1"/>
              </a:buClr>
              <a:buSzPts val="1100"/>
              <a:buChar char="■"/>
              <a:defRPr sz="1100">
                <a:solidFill>
                  <a:schemeClr val="lt1"/>
                </a:solidFill>
              </a:defRPr>
            </a:lvl6pPr>
            <a:lvl7pPr indent="-298450" lvl="6" marL="3200400" rtl="0" algn="ctr">
              <a:lnSpc>
                <a:spcPct val="115000"/>
              </a:lnSpc>
              <a:spcBef>
                <a:spcPts val="0"/>
              </a:spcBef>
              <a:spcAft>
                <a:spcPts val="0"/>
              </a:spcAft>
              <a:buClr>
                <a:schemeClr val="lt1"/>
              </a:buClr>
              <a:buSzPts val="1100"/>
              <a:buChar char="●"/>
              <a:defRPr sz="1100">
                <a:solidFill>
                  <a:schemeClr val="lt1"/>
                </a:solidFill>
              </a:defRPr>
            </a:lvl7pPr>
            <a:lvl8pPr indent="-298450" lvl="7" marL="3657600" rtl="0" algn="ctr">
              <a:lnSpc>
                <a:spcPct val="115000"/>
              </a:lnSpc>
              <a:spcBef>
                <a:spcPts val="0"/>
              </a:spcBef>
              <a:spcAft>
                <a:spcPts val="0"/>
              </a:spcAft>
              <a:buClr>
                <a:schemeClr val="lt1"/>
              </a:buClr>
              <a:buSzPts val="1100"/>
              <a:buChar char="○"/>
              <a:defRPr sz="1100">
                <a:solidFill>
                  <a:schemeClr val="lt1"/>
                </a:solidFill>
              </a:defRPr>
            </a:lvl8pPr>
            <a:lvl9pPr indent="-298450" lvl="8" marL="4114800" rtl="0" algn="ctr">
              <a:lnSpc>
                <a:spcPct val="115000"/>
              </a:lnSpc>
              <a:spcBef>
                <a:spcPts val="0"/>
              </a:spcBef>
              <a:spcAft>
                <a:spcPts val="0"/>
              </a:spcAft>
              <a:buClr>
                <a:schemeClr val="lt1"/>
              </a:buClr>
              <a:buSzPts val="1100"/>
              <a:buChar char="■"/>
              <a:defRPr sz="1100">
                <a:solidFill>
                  <a:schemeClr val="lt1"/>
                </a:solidFill>
              </a:defRPr>
            </a:lvl9pPr>
          </a:lstStyle>
          <a:p/>
        </p:txBody>
      </p:sp>
      <p:sp>
        <p:nvSpPr>
          <p:cNvPr id="156" name="Google Shape;156;p17"/>
          <p:cNvSpPr txBox="1"/>
          <p:nvPr>
            <p:ph idx="4" type="subTitle"/>
          </p:nvPr>
        </p:nvSpPr>
        <p:spPr>
          <a:xfrm>
            <a:off x="676575" y="1933927"/>
            <a:ext cx="2267700" cy="1280100"/>
          </a:xfrm>
          <a:prstGeom prst="rect">
            <a:avLst/>
          </a:prstGeom>
          <a:solidFill>
            <a:schemeClr val="accent2"/>
          </a:solidFill>
        </p:spPr>
        <p:txBody>
          <a:bodyPr anchorCtr="0" anchor="b" bIns="182875" lIns="0" spcFirstLastPara="1" rIns="0" wrap="square" tIns="0">
            <a:noAutofit/>
          </a:bodyPr>
          <a:lstStyle>
            <a:lvl1pPr lvl="0" rtl="0" algn="ctr">
              <a:spcBef>
                <a:spcPts val="0"/>
              </a:spcBef>
              <a:spcAft>
                <a:spcPts val="0"/>
              </a:spcAft>
              <a:buClr>
                <a:schemeClr val="dk2"/>
              </a:buClr>
              <a:buSzPts val="1200"/>
              <a:buNone/>
              <a:defRPr b="1" sz="1200">
                <a:solidFill>
                  <a:schemeClr val="dk2"/>
                </a:solidFill>
              </a:defRPr>
            </a:lvl1pPr>
            <a:lvl2pPr lvl="1" rtl="0" algn="ctr">
              <a:spcBef>
                <a:spcPts val="0"/>
              </a:spcBef>
              <a:spcAft>
                <a:spcPts val="0"/>
              </a:spcAft>
              <a:buClr>
                <a:schemeClr val="dk2"/>
              </a:buClr>
              <a:buSzPts val="1400"/>
              <a:buNone/>
              <a:defRPr b="1">
                <a:solidFill>
                  <a:schemeClr val="dk2"/>
                </a:solidFill>
              </a:defRPr>
            </a:lvl2pPr>
            <a:lvl3pPr lvl="2" rtl="0" algn="ctr">
              <a:spcBef>
                <a:spcPts val="0"/>
              </a:spcBef>
              <a:spcAft>
                <a:spcPts val="0"/>
              </a:spcAft>
              <a:buClr>
                <a:schemeClr val="dk2"/>
              </a:buClr>
              <a:buSzPts val="1400"/>
              <a:buNone/>
              <a:defRPr b="1">
                <a:solidFill>
                  <a:schemeClr val="dk2"/>
                </a:solidFill>
              </a:defRPr>
            </a:lvl3pPr>
            <a:lvl4pPr lvl="3" rtl="0" algn="ctr">
              <a:spcBef>
                <a:spcPts val="0"/>
              </a:spcBef>
              <a:spcAft>
                <a:spcPts val="0"/>
              </a:spcAft>
              <a:buClr>
                <a:schemeClr val="dk2"/>
              </a:buClr>
              <a:buSzPts val="1400"/>
              <a:buNone/>
              <a:defRPr b="1">
                <a:solidFill>
                  <a:schemeClr val="dk2"/>
                </a:solidFill>
              </a:defRPr>
            </a:lvl4pPr>
            <a:lvl5pPr lvl="4" rtl="0" algn="ctr">
              <a:spcBef>
                <a:spcPts val="0"/>
              </a:spcBef>
              <a:spcAft>
                <a:spcPts val="0"/>
              </a:spcAft>
              <a:buClr>
                <a:schemeClr val="dk2"/>
              </a:buClr>
              <a:buSzPts val="1400"/>
              <a:buNone/>
              <a:defRPr b="1">
                <a:solidFill>
                  <a:schemeClr val="dk2"/>
                </a:solidFill>
              </a:defRPr>
            </a:lvl5pPr>
            <a:lvl6pPr lvl="5" rtl="0" algn="ctr">
              <a:spcBef>
                <a:spcPts val="0"/>
              </a:spcBef>
              <a:spcAft>
                <a:spcPts val="0"/>
              </a:spcAft>
              <a:buClr>
                <a:schemeClr val="dk2"/>
              </a:buClr>
              <a:buSzPts val="1400"/>
              <a:buNone/>
              <a:defRPr b="1">
                <a:solidFill>
                  <a:schemeClr val="dk2"/>
                </a:solidFill>
              </a:defRPr>
            </a:lvl6pPr>
            <a:lvl7pPr lvl="6" rtl="0" algn="ctr">
              <a:spcBef>
                <a:spcPts val="0"/>
              </a:spcBef>
              <a:spcAft>
                <a:spcPts val="0"/>
              </a:spcAft>
              <a:buClr>
                <a:schemeClr val="dk2"/>
              </a:buClr>
              <a:buSzPts val="1400"/>
              <a:buNone/>
              <a:defRPr b="1">
                <a:solidFill>
                  <a:schemeClr val="dk2"/>
                </a:solidFill>
              </a:defRPr>
            </a:lvl7pPr>
            <a:lvl8pPr lvl="7" rtl="0" algn="ctr">
              <a:spcBef>
                <a:spcPts val="0"/>
              </a:spcBef>
              <a:spcAft>
                <a:spcPts val="0"/>
              </a:spcAft>
              <a:buClr>
                <a:schemeClr val="dk2"/>
              </a:buClr>
              <a:buSzPts val="1400"/>
              <a:buNone/>
              <a:defRPr b="1">
                <a:solidFill>
                  <a:schemeClr val="dk2"/>
                </a:solidFill>
              </a:defRPr>
            </a:lvl8pPr>
            <a:lvl9pPr lvl="8" rtl="0" algn="ctr">
              <a:spcBef>
                <a:spcPts val="0"/>
              </a:spcBef>
              <a:spcAft>
                <a:spcPts val="0"/>
              </a:spcAft>
              <a:buClr>
                <a:schemeClr val="dk2"/>
              </a:buClr>
              <a:buSzPts val="1400"/>
              <a:buNone/>
              <a:defRPr b="1">
                <a:solidFill>
                  <a:schemeClr val="dk2"/>
                </a:solidFill>
              </a:defRPr>
            </a:lvl9pPr>
          </a:lstStyle>
          <a:p/>
        </p:txBody>
      </p:sp>
      <p:sp>
        <p:nvSpPr>
          <p:cNvPr id="157" name="Google Shape;157;p17"/>
          <p:cNvSpPr txBox="1"/>
          <p:nvPr>
            <p:ph idx="5" type="body"/>
          </p:nvPr>
        </p:nvSpPr>
        <p:spPr>
          <a:xfrm>
            <a:off x="3438175" y="3209325"/>
            <a:ext cx="2267700" cy="1280100"/>
          </a:xfrm>
          <a:prstGeom prst="rect">
            <a:avLst/>
          </a:prstGeom>
          <a:solidFill>
            <a:schemeClr val="accent2"/>
          </a:solidFill>
        </p:spPr>
        <p:txBody>
          <a:bodyPr anchorCtr="0" anchor="t" bIns="0" lIns="91425" spcFirstLastPara="1" rIns="91425" wrap="square" tIns="91425">
            <a:noAutofit/>
          </a:bodyPr>
          <a:lstStyle>
            <a:lvl1pPr indent="-298450" lvl="0" marL="457200" rtl="0" algn="ctr">
              <a:lnSpc>
                <a:spcPct val="115000"/>
              </a:lnSpc>
              <a:spcBef>
                <a:spcPts val="0"/>
              </a:spcBef>
              <a:spcAft>
                <a:spcPts val="0"/>
              </a:spcAft>
              <a:buClr>
                <a:schemeClr val="dk2"/>
              </a:buClr>
              <a:buSzPts val="1100"/>
              <a:buChar char="●"/>
              <a:defRPr sz="1100">
                <a:solidFill>
                  <a:schemeClr val="lt1"/>
                </a:solidFill>
              </a:defRPr>
            </a:lvl1pPr>
            <a:lvl2pPr indent="-298450" lvl="1" marL="914400" rtl="0" algn="ctr">
              <a:lnSpc>
                <a:spcPct val="115000"/>
              </a:lnSpc>
              <a:spcBef>
                <a:spcPts val="0"/>
              </a:spcBef>
              <a:spcAft>
                <a:spcPts val="0"/>
              </a:spcAft>
              <a:buClr>
                <a:schemeClr val="lt1"/>
              </a:buClr>
              <a:buSzPts val="1100"/>
              <a:buChar char="●"/>
              <a:defRPr sz="1100">
                <a:solidFill>
                  <a:schemeClr val="lt1"/>
                </a:solidFill>
              </a:defRPr>
            </a:lvl2pPr>
            <a:lvl3pPr indent="-298450" lvl="2" marL="1371600" rtl="0" algn="ctr">
              <a:lnSpc>
                <a:spcPct val="115000"/>
              </a:lnSpc>
              <a:spcBef>
                <a:spcPts val="0"/>
              </a:spcBef>
              <a:spcAft>
                <a:spcPts val="0"/>
              </a:spcAft>
              <a:buClr>
                <a:schemeClr val="lt1"/>
              </a:buClr>
              <a:buSzPts val="1100"/>
              <a:buChar char="○"/>
              <a:defRPr sz="1100">
                <a:solidFill>
                  <a:schemeClr val="lt1"/>
                </a:solidFill>
              </a:defRPr>
            </a:lvl3pPr>
            <a:lvl4pPr indent="-298450" lvl="3" marL="1828800" rtl="0" algn="ctr">
              <a:lnSpc>
                <a:spcPct val="115000"/>
              </a:lnSpc>
              <a:spcBef>
                <a:spcPts val="0"/>
              </a:spcBef>
              <a:spcAft>
                <a:spcPts val="0"/>
              </a:spcAft>
              <a:buClr>
                <a:schemeClr val="lt1"/>
              </a:buClr>
              <a:buSzPts val="1100"/>
              <a:buChar char="■"/>
              <a:defRPr sz="1100">
                <a:solidFill>
                  <a:schemeClr val="lt1"/>
                </a:solidFill>
              </a:defRPr>
            </a:lvl4pPr>
            <a:lvl5pPr indent="-298450" lvl="4" marL="2286000" rtl="0" algn="ctr">
              <a:lnSpc>
                <a:spcPct val="115000"/>
              </a:lnSpc>
              <a:spcBef>
                <a:spcPts val="0"/>
              </a:spcBef>
              <a:spcAft>
                <a:spcPts val="0"/>
              </a:spcAft>
              <a:buClr>
                <a:schemeClr val="lt1"/>
              </a:buClr>
              <a:buSzPts val="1100"/>
              <a:buChar char="○"/>
              <a:defRPr sz="1100">
                <a:solidFill>
                  <a:schemeClr val="lt1"/>
                </a:solidFill>
              </a:defRPr>
            </a:lvl5pPr>
            <a:lvl6pPr indent="-298450" lvl="5" marL="2743200" rtl="0" algn="ctr">
              <a:lnSpc>
                <a:spcPct val="115000"/>
              </a:lnSpc>
              <a:spcBef>
                <a:spcPts val="0"/>
              </a:spcBef>
              <a:spcAft>
                <a:spcPts val="0"/>
              </a:spcAft>
              <a:buClr>
                <a:schemeClr val="lt1"/>
              </a:buClr>
              <a:buSzPts val="1100"/>
              <a:buChar char="■"/>
              <a:defRPr sz="1100">
                <a:solidFill>
                  <a:schemeClr val="lt1"/>
                </a:solidFill>
              </a:defRPr>
            </a:lvl6pPr>
            <a:lvl7pPr indent="-298450" lvl="6" marL="3200400" rtl="0" algn="ctr">
              <a:lnSpc>
                <a:spcPct val="115000"/>
              </a:lnSpc>
              <a:spcBef>
                <a:spcPts val="0"/>
              </a:spcBef>
              <a:spcAft>
                <a:spcPts val="0"/>
              </a:spcAft>
              <a:buClr>
                <a:schemeClr val="lt1"/>
              </a:buClr>
              <a:buSzPts val="1100"/>
              <a:buChar char="●"/>
              <a:defRPr sz="1100">
                <a:solidFill>
                  <a:schemeClr val="lt1"/>
                </a:solidFill>
              </a:defRPr>
            </a:lvl7pPr>
            <a:lvl8pPr indent="-298450" lvl="7" marL="3657600" rtl="0" algn="ctr">
              <a:lnSpc>
                <a:spcPct val="115000"/>
              </a:lnSpc>
              <a:spcBef>
                <a:spcPts val="0"/>
              </a:spcBef>
              <a:spcAft>
                <a:spcPts val="0"/>
              </a:spcAft>
              <a:buClr>
                <a:schemeClr val="lt1"/>
              </a:buClr>
              <a:buSzPts val="1100"/>
              <a:buChar char="○"/>
              <a:defRPr sz="1100">
                <a:solidFill>
                  <a:schemeClr val="lt1"/>
                </a:solidFill>
              </a:defRPr>
            </a:lvl8pPr>
            <a:lvl9pPr indent="-298450" lvl="8" marL="4114800" rtl="0" algn="ctr">
              <a:lnSpc>
                <a:spcPct val="115000"/>
              </a:lnSpc>
              <a:spcBef>
                <a:spcPts val="0"/>
              </a:spcBef>
              <a:spcAft>
                <a:spcPts val="0"/>
              </a:spcAft>
              <a:buClr>
                <a:schemeClr val="lt1"/>
              </a:buClr>
              <a:buSzPts val="1100"/>
              <a:buChar char="■"/>
              <a:defRPr sz="1100">
                <a:solidFill>
                  <a:schemeClr val="lt1"/>
                </a:solidFill>
              </a:defRPr>
            </a:lvl9pPr>
          </a:lstStyle>
          <a:p/>
        </p:txBody>
      </p:sp>
      <p:sp>
        <p:nvSpPr>
          <p:cNvPr id="158" name="Google Shape;158;p17"/>
          <p:cNvSpPr txBox="1"/>
          <p:nvPr>
            <p:ph idx="6" type="subTitle"/>
          </p:nvPr>
        </p:nvSpPr>
        <p:spPr>
          <a:xfrm>
            <a:off x="3438075" y="1934002"/>
            <a:ext cx="2267700" cy="1280100"/>
          </a:xfrm>
          <a:prstGeom prst="rect">
            <a:avLst/>
          </a:prstGeom>
          <a:solidFill>
            <a:schemeClr val="accent2"/>
          </a:solidFill>
        </p:spPr>
        <p:txBody>
          <a:bodyPr anchorCtr="0" anchor="b" bIns="182875" lIns="0" spcFirstLastPara="1" rIns="0" wrap="square" tIns="0">
            <a:noAutofit/>
          </a:bodyPr>
          <a:lstStyle>
            <a:lvl1pPr lvl="0" rtl="0" algn="ctr">
              <a:spcBef>
                <a:spcPts val="0"/>
              </a:spcBef>
              <a:spcAft>
                <a:spcPts val="0"/>
              </a:spcAft>
              <a:buClr>
                <a:schemeClr val="dk2"/>
              </a:buClr>
              <a:buSzPts val="1200"/>
              <a:buNone/>
              <a:defRPr b="1" sz="1200">
                <a:solidFill>
                  <a:schemeClr val="dk2"/>
                </a:solidFill>
              </a:defRPr>
            </a:lvl1pPr>
            <a:lvl2pPr lvl="1" rtl="0" algn="ctr">
              <a:spcBef>
                <a:spcPts val="0"/>
              </a:spcBef>
              <a:spcAft>
                <a:spcPts val="0"/>
              </a:spcAft>
              <a:buClr>
                <a:schemeClr val="dk2"/>
              </a:buClr>
              <a:buSzPts val="1200"/>
              <a:buNone/>
              <a:defRPr b="1" sz="1200">
                <a:solidFill>
                  <a:schemeClr val="dk2"/>
                </a:solidFill>
              </a:defRPr>
            </a:lvl2pPr>
            <a:lvl3pPr lvl="2" rtl="0" algn="ctr">
              <a:spcBef>
                <a:spcPts val="0"/>
              </a:spcBef>
              <a:spcAft>
                <a:spcPts val="0"/>
              </a:spcAft>
              <a:buClr>
                <a:schemeClr val="dk2"/>
              </a:buClr>
              <a:buSzPts val="1200"/>
              <a:buNone/>
              <a:defRPr b="1" sz="1200">
                <a:solidFill>
                  <a:schemeClr val="dk2"/>
                </a:solidFill>
              </a:defRPr>
            </a:lvl3pPr>
            <a:lvl4pPr lvl="3" rtl="0" algn="ctr">
              <a:spcBef>
                <a:spcPts val="0"/>
              </a:spcBef>
              <a:spcAft>
                <a:spcPts val="0"/>
              </a:spcAft>
              <a:buClr>
                <a:schemeClr val="dk2"/>
              </a:buClr>
              <a:buSzPts val="1200"/>
              <a:buNone/>
              <a:defRPr b="1" sz="1200">
                <a:solidFill>
                  <a:schemeClr val="dk2"/>
                </a:solidFill>
              </a:defRPr>
            </a:lvl4pPr>
            <a:lvl5pPr lvl="4" rtl="0" algn="ctr">
              <a:spcBef>
                <a:spcPts val="0"/>
              </a:spcBef>
              <a:spcAft>
                <a:spcPts val="0"/>
              </a:spcAft>
              <a:buClr>
                <a:schemeClr val="dk2"/>
              </a:buClr>
              <a:buSzPts val="1200"/>
              <a:buNone/>
              <a:defRPr b="1" sz="1200">
                <a:solidFill>
                  <a:schemeClr val="dk2"/>
                </a:solidFill>
              </a:defRPr>
            </a:lvl5pPr>
            <a:lvl6pPr lvl="5" rtl="0" algn="ctr">
              <a:spcBef>
                <a:spcPts val="0"/>
              </a:spcBef>
              <a:spcAft>
                <a:spcPts val="0"/>
              </a:spcAft>
              <a:buClr>
                <a:schemeClr val="dk2"/>
              </a:buClr>
              <a:buSzPts val="1200"/>
              <a:buNone/>
              <a:defRPr b="1" sz="1200">
                <a:solidFill>
                  <a:schemeClr val="dk2"/>
                </a:solidFill>
              </a:defRPr>
            </a:lvl6pPr>
            <a:lvl7pPr lvl="6" rtl="0" algn="ctr">
              <a:spcBef>
                <a:spcPts val="0"/>
              </a:spcBef>
              <a:spcAft>
                <a:spcPts val="0"/>
              </a:spcAft>
              <a:buClr>
                <a:schemeClr val="dk2"/>
              </a:buClr>
              <a:buSzPts val="1200"/>
              <a:buNone/>
              <a:defRPr b="1" sz="1200">
                <a:solidFill>
                  <a:schemeClr val="dk2"/>
                </a:solidFill>
              </a:defRPr>
            </a:lvl7pPr>
            <a:lvl8pPr lvl="7" rtl="0" algn="ctr">
              <a:spcBef>
                <a:spcPts val="0"/>
              </a:spcBef>
              <a:spcAft>
                <a:spcPts val="0"/>
              </a:spcAft>
              <a:buClr>
                <a:schemeClr val="dk2"/>
              </a:buClr>
              <a:buSzPts val="1200"/>
              <a:buNone/>
              <a:defRPr b="1" sz="1200">
                <a:solidFill>
                  <a:schemeClr val="dk2"/>
                </a:solidFill>
              </a:defRPr>
            </a:lvl8pPr>
            <a:lvl9pPr lvl="8" rtl="0" algn="ctr">
              <a:spcBef>
                <a:spcPts val="0"/>
              </a:spcBef>
              <a:spcAft>
                <a:spcPts val="0"/>
              </a:spcAft>
              <a:buClr>
                <a:schemeClr val="dk2"/>
              </a:buClr>
              <a:buSzPts val="1200"/>
              <a:buNone/>
              <a:defRPr b="1" sz="1200">
                <a:solidFill>
                  <a:schemeClr val="dk2"/>
                </a:solidFill>
              </a:defRPr>
            </a:lvl9pPr>
          </a:lstStyle>
          <a:p/>
        </p:txBody>
      </p:sp>
      <p:sp>
        <p:nvSpPr>
          <p:cNvPr id="159" name="Google Shape;159;p17"/>
          <p:cNvSpPr txBox="1"/>
          <p:nvPr>
            <p:ph idx="12" type="sldNum"/>
          </p:nvPr>
        </p:nvSpPr>
        <p:spPr>
          <a:xfrm>
            <a:off x="0" y="4503674"/>
            <a:ext cx="676500" cy="649200"/>
          </a:xfrm>
          <a:prstGeom prst="rect">
            <a:avLst/>
          </a:prstGeom>
        </p:spPr>
        <p:txBody>
          <a:bodyPr anchorCtr="0" anchor="ctr" bIns="91425" lIns="91425" spcFirstLastPara="1" rIns="91425" wrap="square" tIns="91425">
            <a:noAutofit/>
          </a:bodyPr>
          <a:lstStyle>
            <a:lvl1pPr lvl="0" rtl="0" algn="ctr">
              <a:buNone/>
              <a:defRPr sz="1200">
                <a:solidFill>
                  <a:srgbClr val="FFFFFF"/>
                </a:solidFill>
                <a:latin typeface="Open Sans ExtraBold"/>
                <a:ea typeface="Open Sans ExtraBold"/>
                <a:cs typeface="Open Sans ExtraBold"/>
                <a:sym typeface="Open Sans ExtraBold"/>
              </a:defRPr>
            </a:lvl1pPr>
            <a:lvl2pPr lvl="1" rtl="0" algn="ctr">
              <a:buNone/>
              <a:defRPr sz="1200">
                <a:solidFill>
                  <a:srgbClr val="FFFFFF"/>
                </a:solidFill>
                <a:latin typeface="Open Sans ExtraBold"/>
                <a:ea typeface="Open Sans ExtraBold"/>
                <a:cs typeface="Open Sans ExtraBold"/>
                <a:sym typeface="Open Sans ExtraBold"/>
              </a:defRPr>
            </a:lvl2pPr>
            <a:lvl3pPr lvl="2" rtl="0" algn="ctr">
              <a:buNone/>
              <a:defRPr sz="1200">
                <a:solidFill>
                  <a:srgbClr val="FFFFFF"/>
                </a:solidFill>
                <a:latin typeface="Open Sans ExtraBold"/>
                <a:ea typeface="Open Sans ExtraBold"/>
                <a:cs typeface="Open Sans ExtraBold"/>
                <a:sym typeface="Open Sans ExtraBold"/>
              </a:defRPr>
            </a:lvl3pPr>
            <a:lvl4pPr lvl="3" rtl="0" algn="ctr">
              <a:buNone/>
              <a:defRPr sz="1200">
                <a:solidFill>
                  <a:srgbClr val="FFFFFF"/>
                </a:solidFill>
                <a:latin typeface="Open Sans ExtraBold"/>
                <a:ea typeface="Open Sans ExtraBold"/>
                <a:cs typeface="Open Sans ExtraBold"/>
                <a:sym typeface="Open Sans ExtraBold"/>
              </a:defRPr>
            </a:lvl4pPr>
            <a:lvl5pPr lvl="4" rtl="0" algn="ctr">
              <a:buNone/>
              <a:defRPr sz="1200">
                <a:solidFill>
                  <a:srgbClr val="FFFFFF"/>
                </a:solidFill>
                <a:latin typeface="Open Sans ExtraBold"/>
                <a:ea typeface="Open Sans ExtraBold"/>
                <a:cs typeface="Open Sans ExtraBold"/>
                <a:sym typeface="Open Sans ExtraBold"/>
              </a:defRPr>
            </a:lvl5pPr>
            <a:lvl6pPr lvl="5" rtl="0" algn="ctr">
              <a:buNone/>
              <a:defRPr sz="1200">
                <a:solidFill>
                  <a:srgbClr val="FFFFFF"/>
                </a:solidFill>
                <a:latin typeface="Open Sans ExtraBold"/>
                <a:ea typeface="Open Sans ExtraBold"/>
                <a:cs typeface="Open Sans ExtraBold"/>
                <a:sym typeface="Open Sans ExtraBold"/>
              </a:defRPr>
            </a:lvl6pPr>
            <a:lvl7pPr lvl="6" rtl="0" algn="ctr">
              <a:buNone/>
              <a:defRPr sz="1200">
                <a:solidFill>
                  <a:srgbClr val="FFFFFF"/>
                </a:solidFill>
                <a:latin typeface="Open Sans ExtraBold"/>
                <a:ea typeface="Open Sans ExtraBold"/>
                <a:cs typeface="Open Sans ExtraBold"/>
                <a:sym typeface="Open Sans ExtraBold"/>
              </a:defRPr>
            </a:lvl7pPr>
            <a:lvl8pPr lvl="7" rtl="0" algn="ctr">
              <a:buNone/>
              <a:defRPr sz="1200">
                <a:solidFill>
                  <a:srgbClr val="FFFFFF"/>
                </a:solidFill>
                <a:latin typeface="Open Sans ExtraBold"/>
                <a:ea typeface="Open Sans ExtraBold"/>
                <a:cs typeface="Open Sans ExtraBold"/>
                <a:sym typeface="Open Sans ExtraBold"/>
              </a:defRPr>
            </a:lvl8pPr>
            <a:lvl9pPr lvl="8" rtl="0" algn="ctr">
              <a:buNone/>
              <a:defRPr sz="1200">
                <a:solidFill>
                  <a:srgbClr val="FFFFFF"/>
                </a:solidFill>
                <a:latin typeface="Open Sans ExtraBold"/>
                <a:ea typeface="Open Sans ExtraBold"/>
                <a:cs typeface="Open Sans ExtraBold"/>
                <a:sym typeface="Open Sans ExtraBold"/>
              </a:defRPr>
            </a:lvl9pPr>
          </a:lstStyle>
          <a:p>
            <a:pPr indent="0" lvl="0" marL="0" rtl="0" algn="ctr">
              <a:spcBef>
                <a:spcPts val="0"/>
              </a:spcBef>
              <a:spcAft>
                <a:spcPts val="0"/>
              </a:spcAft>
              <a:buNone/>
            </a:pPr>
            <a:fld id="{00000000-1234-1234-1234-123412341234}" type="slidenum">
              <a:rPr lang="en"/>
              <a:t>‹#›</a:t>
            </a:fld>
            <a:endParaRPr/>
          </a:p>
        </p:txBody>
      </p:sp>
      <p:sp>
        <p:nvSpPr>
          <p:cNvPr id="160" name="Google Shape;160;p17"/>
          <p:cNvSpPr txBox="1"/>
          <p:nvPr>
            <p:ph type="title"/>
          </p:nvPr>
        </p:nvSpPr>
        <p:spPr>
          <a:xfrm>
            <a:off x="676650" y="649225"/>
            <a:ext cx="7790400" cy="649200"/>
          </a:xfrm>
          <a:prstGeom prst="rect">
            <a:avLst/>
          </a:prstGeom>
        </p:spPr>
        <p:txBody>
          <a:bodyPr anchorCtr="0" anchor="b" bIns="91425" lIns="320025" spcFirstLastPara="1" rIns="320025" wrap="square" tIns="91425">
            <a:noAutofit/>
          </a:bodyPr>
          <a:lstStyle>
            <a:lvl1pPr lvl="0" rtl="0" algn="ctr">
              <a:spcBef>
                <a:spcPts val="0"/>
              </a:spcBef>
              <a:spcAft>
                <a:spcPts val="0"/>
              </a:spcAft>
              <a:buClr>
                <a:schemeClr val="lt1"/>
              </a:buClr>
              <a:buSzPts val="3000"/>
              <a:buNone/>
              <a:defRPr sz="3000">
                <a:solidFill>
                  <a:schemeClr val="lt1"/>
                </a:solidFill>
              </a:defRPr>
            </a:lvl1pPr>
            <a:lvl2pPr lvl="1" rtl="0" algn="ctr">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rtl="0" algn="ctr">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rtl="0" algn="ctr">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rtl="0" algn="ctr">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rtl="0" algn="ctr">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rtl="0" algn="ctr">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rtl="0" algn="ctr">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rtl="0" algn="ctr">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p:txBody>
      </p:sp>
      <p:sp>
        <p:nvSpPr>
          <p:cNvPr id="161" name="Google Shape;161;p17"/>
          <p:cNvSpPr txBox="1"/>
          <p:nvPr>
            <p:ph idx="7" type="subTitle"/>
          </p:nvPr>
        </p:nvSpPr>
        <p:spPr>
          <a:xfrm>
            <a:off x="676650" y="1278800"/>
            <a:ext cx="7790400" cy="649200"/>
          </a:xfrm>
          <a:prstGeom prst="rect">
            <a:avLst/>
          </a:prstGeom>
        </p:spPr>
        <p:txBody>
          <a:bodyPr anchorCtr="0" anchor="t" bIns="0" lIns="0" spcFirstLastPara="1" rIns="0" wrap="square" tIns="91425">
            <a:noAutofit/>
          </a:bodyPr>
          <a:lstStyle>
            <a:lvl1pPr lvl="0" rtl="0" algn="ctr">
              <a:spcBef>
                <a:spcPts val="0"/>
              </a:spcBef>
              <a:spcAft>
                <a:spcPts val="0"/>
              </a:spcAft>
              <a:buClr>
                <a:schemeClr val="lt1"/>
              </a:buClr>
              <a:buSzPts val="1800"/>
              <a:buNone/>
              <a:defRPr>
                <a:solidFill>
                  <a:schemeClr val="lt1"/>
                </a:solidFill>
              </a:defRPr>
            </a:lvl1pPr>
            <a:lvl2pPr lvl="1" rtl="0" algn="ctr">
              <a:spcBef>
                <a:spcPts val="1600"/>
              </a:spcBef>
              <a:spcAft>
                <a:spcPts val="0"/>
              </a:spcAft>
              <a:buSzPts val="1400"/>
              <a:buNone/>
              <a:defRPr/>
            </a:lvl2pPr>
            <a:lvl3pPr lvl="2" rtl="0" algn="ctr">
              <a:spcBef>
                <a:spcPts val="1600"/>
              </a:spcBef>
              <a:spcAft>
                <a:spcPts val="0"/>
              </a:spcAft>
              <a:buSzPts val="1400"/>
              <a:buNone/>
              <a:defRPr/>
            </a:lvl3pPr>
            <a:lvl4pPr lvl="3" rtl="0" algn="ctr">
              <a:spcBef>
                <a:spcPts val="1600"/>
              </a:spcBef>
              <a:spcAft>
                <a:spcPts val="0"/>
              </a:spcAft>
              <a:buSzPts val="1400"/>
              <a:buNone/>
              <a:defRPr/>
            </a:lvl4pPr>
            <a:lvl5pPr lvl="4" rtl="0" algn="ctr">
              <a:spcBef>
                <a:spcPts val="1600"/>
              </a:spcBef>
              <a:spcAft>
                <a:spcPts val="0"/>
              </a:spcAft>
              <a:buSzPts val="1400"/>
              <a:buNone/>
              <a:defRPr/>
            </a:lvl5pPr>
            <a:lvl6pPr lvl="5" rtl="0" algn="ctr">
              <a:spcBef>
                <a:spcPts val="1600"/>
              </a:spcBef>
              <a:spcAft>
                <a:spcPts val="0"/>
              </a:spcAft>
              <a:buSzPts val="1400"/>
              <a:buNone/>
              <a:defRPr/>
            </a:lvl6pPr>
            <a:lvl7pPr lvl="6" rtl="0" algn="ctr">
              <a:spcBef>
                <a:spcPts val="1600"/>
              </a:spcBef>
              <a:spcAft>
                <a:spcPts val="0"/>
              </a:spcAft>
              <a:buSzPts val="1400"/>
              <a:buNone/>
              <a:defRPr/>
            </a:lvl7pPr>
            <a:lvl8pPr lvl="7" rtl="0" algn="ctr">
              <a:spcBef>
                <a:spcPts val="1600"/>
              </a:spcBef>
              <a:spcAft>
                <a:spcPts val="0"/>
              </a:spcAft>
              <a:buSzPts val="1400"/>
              <a:buNone/>
              <a:defRPr/>
            </a:lvl8pPr>
            <a:lvl9pPr lvl="8" rtl="0" algn="ctr">
              <a:spcBef>
                <a:spcPts val="1600"/>
              </a:spcBef>
              <a:spcAft>
                <a:spcPts val="1600"/>
              </a:spcAft>
              <a:buSzPts val="1400"/>
              <a:buNone/>
              <a:defRPr/>
            </a:lvl9pPr>
          </a:lstStyle>
          <a:p/>
        </p:txBody>
      </p:sp>
      <p:pic>
        <p:nvPicPr>
          <p:cNvPr id="162" name="Google Shape;162;p17"/>
          <p:cNvPicPr preferRelativeResize="0"/>
          <p:nvPr/>
        </p:nvPicPr>
        <p:blipFill rotWithShape="1">
          <a:blip r:embed="rId2">
            <a:alphaModFix/>
          </a:blip>
          <a:srcRect b="-6930" l="-14163" r="-17588" t="-10138"/>
          <a:stretch/>
        </p:blipFill>
        <p:spPr>
          <a:xfrm>
            <a:off x="8600225" y="4620825"/>
            <a:ext cx="421700" cy="403876"/>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w/ 1 Cards + 3 Features">
  <p:cSld name="CUSTOM_1_1_1_1_1_1_1_1_2">
    <p:bg>
      <p:bgPr>
        <a:solidFill>
          <a:schemeClr val="lt2"/>
        </a:solidFill>
      </p:bgPr>
    </p:bg>
    <p:spTree>
      <p:nvGrpSpPr>
        <p:cNvPr id="163" name="Shape 163"/>
        <p:cNvGrpSpPr/>
        <p:nvPr/>
      </p:nvGrpSpPr>
      <p:grpSpPr>
        <a:xfrm>
          <a:off x="0" y="0"/>
          <a:ext cx="0" cy="0"/>
          <a:chOff x="0" y="0"/>
          <a:chExt cx="0" cy="0"/>
        </a:xfrm>
      </p:grpSpPr>
      <p:sp>
        <p:nvSpPr>
          <p:cNvPr id="164" name="Google Shape;164;p18"/>
          <p:cNvSpPr/>
          <p:nvPr/>
        </p:nvSpPr>
        <p:spPr>
          <a:xfrm>
            <a:off x="-10150" y="-20325"/>
            <a:ext cx="4582200" cy="51732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18"/>
          <p:cNvSpPr txBox="1"/>
          <p:nvPr>
            <p:ph type="title"/>
          </p:nvPr>
        </p:nvSpPr>
        <p:spPr>
          <a:xfrm>
            <a:off x="676650" y="573025"/>
            <a:ext cx="3895200" cy="1350000"/>
          </a:xfrm>
          <a:prstGeom prst="rect">
            <a:avLst/>
          </a:prstGeom>
        </p:spPr>
        <p:txBody>
          <a:bodyPr anchorCtr="0" anchor="b" bIns="320025" lIns="0" spcFirstLastPara="1" rIns="320025" wrap="square" tIns="0">
            <a:noAutofit/>
          </a:bodyPr>
          <a:lstStyle>
            <a:lvl1pPr lvl="0" rtl="0">
              <a:spcBef>
                <a:spcPts val="0"/>
              </a:spcBef>
              <a:spcAft>
                <a:spcPts val="0"/>
              </a:spcAft>
              <a:buClr>
                <a:schemeClr val="lt1"/>
              </a:buClr>
              <a:buSzPts val="3000"/>
              <a:buNone/>
              <a:defRPr sz="3000">
                <a:solidFill>
                  <a:schemeClr val="lt1"/>
                </a:solidFill>
              </a:defRPr>
            </a:lvl1pPr>
            <a:lvl2pPr lvl="1" rtl="0" algn="ctr">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rtl="0" algn="ctr">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rtl="0" algn="ctr">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rtl="0" algn="ctr">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rtl="0" algn="ctr">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rtl="0" algn="ctr">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rtl="0" algn="ctr">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rtl="0" algn="ctr">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p:txBody>
      </p:sp>
      <p:sp>
        <p:nvSpPr>
          <p:cNvPr id="166" name="Google Shape;166;p18"/>
          <p:cNvSpPr txBox="1"/>
          <p:nvPr>
            <p:ph idx="1" type="body"/>
          </p:nvPr>
        </p:nvSpPr>
        <p:spPr>
          <a:xfrm>
            <a:off x="676675" y="3209250"/>
            <a:ext cx="2267700" cy="1280100"/>
          </a:xfrm>
          <a:prstGeom prst="rect">
            <a:avLst/>
          </a:prstGeom>
          <a:solidFill>
            <a:schemeClr val="accent2"/>
          </a:solidFill>
        </p:spPr>
        <p:txBody>
          <a:bodyPr anchorCtr="0" anchor="t" bIns="0" lIns="91425" spcFirstLastPara="1" rIns="91425" wrap="square" tIns="91425">
            <a:noAutofit/>
          </a:bodyPr>
          <a:lstStyle>
            <a:lvl1pPr indent="-298450" lvl="0" marL="457200" rtl="0" algn="ctr">
              <a:lnSpc>
                <a:spcPct val="115000"/>
              </a:lnSpc>
              <a:spcBef>
                <a:spcPts val="0"/>
              </a:spcBef>
              <a:spcAft>
                <a:spcPts val="0"/>
              </a:spcAft>
              <a:buClr>
                <a:schemeClr val="dk2"/>
              </a:buClr>
              <a:buSzPts val="1100"/>
              <a:buChar char="●"/>
              <a:defRPr sz="1100">
                <a:solidFill>
                  <a:schemeClr val="lt1"/>
                </a:solidFill>
              </a:defRPr>
            </a:lvl1pPr>
            <a:lvl2pPr indent="-298450" lvl="1" marL="914400" rtl="0" algn="ctr">
              <a:lnSpc>
                <a:spcPct val="115000"/>
              </a:lnSpc>
              <a:spcBef>
                <a:spcPts val="0"/>
              </a:spcBef>
              <a:spcAft>
                <a:spcPts val="0"/>
              </a:spcAft>
              <a:buClr>
                <a:schemeClr val="lt1"/>
              </a:buClr>
              <a:buSzPts val="1100"/>
              <a:buChar char="●"/>
              <a:defRPr sz="1100">
                <a:solidFill>
                  <a:schemeClr val="lt1"/>
                </a:solidFill>
              </a:defRPr>
            </a:lvl2pPr>
            <a:lvl3pPr indent="-298450" lvl="2" marL="1371600" rtl="0" algn="ctr">
              <a:lnSpc>
                <a:spcPct val="115000"/>
              </a:lnSpc>
              <a:spcBef>
                <a:spcPts val="0"/>
              </a:spcBef>
              <a:spcAft>
                <a:spcPts val="0"/>
              </a:spcAft>
              <a:buClr>
                <a:schemeClr val="lt1"/>
              </a:buClr>
              <a:buSzPts val="1100"/>
              <a:buChar char="○"/>
              <a:defRPr sz="1100">
                <a:solidFill>
                  <a:schemeClr val="lt1"/>
                </a:solidFill>
              </a:defRPr>
            </a:lvl3pPr>
            <a:lvl4pPr indent="-298450" lvl="3" marL="1828800" rtl="0" algn="ctr">
              <a:lnSpc>
                <a:spcPct val="115000"/>
              </a:lnSpc>
              <a:spcBef>
                <a:spcPts val="0"/>
              </a:spcBef>
              <a:spcAft>
                <a:spcPts val="0"/>
              </a:spcAft>
              <a:buClr>
                <a:schemeClr val="lt1"/>
              </a:buClr>
              <a:buSzPts val="1100"/>
              <a:buChar char="■"/>
              <a:defRPr sz="1100">
                <a:solidFill>
                  <a:schemeClr val="lt1"/>
                </a:solidFill>
              </a:defRPr>
            </a:lvl4pPr>
            <a:lvl5pPr indent="-298450" lvl="4" marL="2286000" rtl="0" algn="ctr">
              <a:lnSpc>
                <a:spcPct val="115000"/>
              </a:lnSpc>
              <a:spcBef>
                <a:spcPts val="0"/>
              </a:spcBef>
              <a:spcAft>
                <a:spcPts val="0"/>
              </a:spcAft>
              <a:buClr>
                <a:schemeClr val="lt1"/>
              </a:buClr>
              <a:buSzPts val="1100"/>
              <a:buChar char="○"/>
              <a:defRPr sz="1100">
                <a:solidFill>
                  <a:schemeClr val="lt1"/>
                </a:solidFill>
              </a:defRPr>
            </a:lvl5pPr>
            <a:lvl6pPr indent="-298450" lvl="5" marL="2743200" rtl="0" algn="ctr">
              <a:lnSpc>
                <a:spcPct val="115000"/>
              </a:lnSpc>
              <a:spcBef>
                <a:spcPts val="0"/>
              </a:spcBef>
              <a:spcAft>
                <a:spcPts val="0"/>
              </a:spcAft>
              <a:buClr>
                <a:schemeClr val="lt1"/>
              </a:buClr>
              <a:buSzPts val="1100"/>
              <a:buChar char="■"/>
              <a:defRPr sz="1100">
                <a:solidFill>
                  <a:schemeClr val="lt1"/>
                </a:solidFill>
              </a:defRPr>
            </a:lvl6pPr>
            <a:lvl7pPr indent="-298450" lvl="6" marL="3200400" rtl="0" algn="ctr">
              <a:lnSpc>
                <a:spcPct val="115000"/>
              </a:lnSpc>
              <a:spcBef>
                <a:spcPts val="0"/>
              </a:spcBef>
              <a:spcAft>
                <a:spcPts val="0"/>
              </a:spcAft>
              <a:buClr>
                <a:schemeClr val="lt1"/>
              </a:buClr>
              <a:buSzPts val="1100"/>
              <a:buChar char="●"/>
              <a:defRPr sz="1100">
                <a:solidFill>
                  <a:schemeClr val="lt1"/>
                </a:solidFill>
              </a:defRPr>
            </a:lvl7pPr>
            <a:lvl8pPr indent="-298450" lvl="7" marL="3657600" rtl="0" algn="ctr">
              <a:lnSpc>
                <a:spcPct val="115000"/>
              </a:lnSpc>
              <a:spcBef>
                <a:spcPts val="0"/>
              </a:spcBef>
              <a:spcAft>
                <a:spcPts val="0"/>
              </a:spcAft>
              <a:buClr>
                <a:schemeClr val="lt1"/>
              </a:buClr>
              <a:buSzPts val="1100"/>
              <a:buChar char="○"/>
              <a:defRPr sz="1100">
                <a:solidFill>
                  <a:schemeClr val="lt1"/>
                </a:solidFill>
              </a:defRPr>
            </a:lvl8pPr>
            <a:lvl9pPr indent="-298450" lvl="8" marL="4114800" rtl="0" algn="ctr">
              <a:lnSpc>
                <a:spcPct val="115000"/>
              </a:lnSpc>
              <a:spcBef>
                <a:spcPts val="0"/>
              </a:spcBef>
              <a:spcAft>
                <a:spcPts val="0"/>
              </a:spcAft>
              <a:buClr>
                <a:schemeClr val="lt1"/>
              </a:buClr>
              <a:buSzPts val="1100"/>
              <a:buChar char="■"/>
              <a:defRPr sz="1100">
                <a:solidFill>
                  <a:schemeClr val="lt1"/>
                </a:solidFill>
              </a:defRPr>
            </a:lvl9pPr>
          </a:lstStyle>
          <a:p/>
        </p:txBody>
      </p:sp>
      <p:sp>
        <p:nvSpPr>
          <p:cNvPr id="167" name="Google Shape;167;p18"/>
          <p:cNvSpPr txBox="1"/>
          <p:nvPr>
            <p:ph idx="2" type="subTitle"/>
          </p:nvPr>
        </p:nvSpPr>
        <p:spPr>
          <a:xfrm>
            <a:off x="676575" y="1933927"/>
            <a:ext cx="2267700" cy="1280100"/>
          </a:xfrm>
          <a:prstGeom prst="rect">
            <a:avLst/>
          </a:prstGeom>
          <a:solidFill>
            <a:schemeClr val="accent2"/>
          </a:solidFill>
        </p:spPr>
        <p:txBody>
          <a:bodyPr anchorCtr="0" anchor="b" bIns="182875" lIns="0" spcFirstLastPara="1" rIns="0" wrap="square" tIns="0">
            <a:noAutofit/>
          </a:bodyPr>
          <a:lstStyle>
            <a:lvl1pPr lvl="0" rtl="0" algn="ctr">
              <a:spcBef>
                <a:spcPts val="0"/>
              </a:spcBef>
              <a:spcAft>
                <a:spcPts val="0"/>
              </a:spcAft>
              <a:buClr>
                <a:schemeClr val="dk2"/>
              </a:buClr>
              <a:buSzPts val="1200"/>
              <a:buNone/>
              <a:defRPr b="1" sz="1200">
                <a:solidFill>
                  <a:schemeClr val="dk2"/>
                </a:solidFill>
              </a:defRPr>
            </a:lvl1pPr>
            <a:lvl2pPr lvl="1" rtl="0" algn="ctr">
              <a:spcBef>
                <a:spcPts val="0"/>
              </a:spcBef>
              <a:spcAft>
                <a:spcPts val="0"/>
              </a:spcAft>
              <a:buClr>
                <a:schemeClr val="dk2"/>
              </a:buClr>
              <a:buSzPts val="1400"/>
              <a:buNone/>
              <a:defRPr b="1">
                <a:solidFill>
                  <a:schemeClr val="dk2"/>
                </a:solidFill>
              </a:defRPr>
            </a:lvl2pPr>
            <a:lvl3pPr lvl="2" rtl="0" algn="ctr">
              <a:spcBef>
                <a:spcPts val="0"/>
              </a:spcBef>
              <a:spcAft>
                <a:spcPts val="0"/>
              </a:spcAft>
              <a:buClr>
                <a:schemeClr val="dk2"/>
              </a:buClr>
              <a:buSzPts val="1400"/>
              <a:buNone/>
              <a:defRPr b="1">
                <a:solidFill>
                  <a:schemeClr val="dk2"/>
                </a:solidFill>
              </a:defRPr>
            </a:lvl3pPr>
            <a:lvl4pPr lvl="3" rtl="0" algn="ctr">
              <a:spcBef>
                <a:spcPts val="0"/>
              </a:spcBef>
              <a:spcAft>
                <a:spcPts val="0"/>
              </a:spcAft>
              <a:buClr>
                <a:schemeClr val="dk2"/>
              </a:buClr>
              <a:buSzPts val="1400"/>
              <a:buNone/>
              <a:defRPr b="1">
                <a:solidFill>
                  <a:schemeClr val="dk2"/>
                </a:solidFill>
              </a:defRPr>
            </a:lvl4pPr>
            <a:lvl5pPr lvl="4" rtl="0" algn="ctr">
              <a:spcBef>
                <a:spcPts val="0"/>
              </a:spcBef>
              <a:spcAft>
                <a:spcPts val="0"/>
              </a:spcAft>
              <a:buClr>
                <a:schemeClr val="dk2"/>
              </a:buClr>
              <a:buSzPts val="1400"/>
              <a:buNone/>
              <a:defRPr b="1">
                <a:solidFill>
                  <a:schemeClr val="dk2"/>
                </a:solidFill>
              </a:defRPr>
            </a:lvl5pPr>
            <a:lvl6pPr lvl="5" rtl="0" algn="ctr">
              <a:spcBef>
                <a:spcPts val="0"/>
              </a:spcBef>
              <a:spcAft>
                <a:spcPts val="0"/>
              </a:spcAft>
              <a:buClr>
                <a:schemeClr val="dk2"/>
              </a:buClr>
              <a:buSzPts val="1400"/>
              <a:buNone/>
              <a:defRPr b="1">
                <a:solidFill>
                  <a:schemeClr val="dk2"/>
                </a:solidFill>
              </a:defRPr>
            </a:lvl6pPr>
            <a:lvl7pPr lvl="6" rtl="0" algn="ctr">
              <a:spcBef>
                <a:spcPts val="0"/>
              </a:spcBef>
              <a:spcAft>
                <a:spcPts val="0"/>
              </a:spcAft>
              <a:buClr>
                <a:schemeClr val="dk2"/>
              </a:buClr>
              <a:buSzPts val="1400"/>
              <a:buNone/>
              <a:defRPr b="1">
                <a:solidFill>
                  <a:schemeClr val="dk2"/>
                </a:solidFill>
              </a:defRPr>
            </a:lvl7pPr>
            <a:lvl8pPr lvl="7" rtl="0" algn="ctr">
              <a:spcBef>
                <a:spcPts val="0"/>
              </a:spcBef>
              <a:spcAft>
                <a:spcPts val="0"/>
              </a:spcAft>
              <a:buClr>
                <a:schemeClr val="dk2"/>
              </a:buClr>
              <a:buSzPts val="1400"/>
              <a:buNone/>
              <a:defRPr b="1">
                <a:solidFill>
                  <a:schemeClr val="dk2"/>
                </a:solidFill>
              </a:defRPr>
            </a:lvl8pPr>
            <a:lvl9pPr lvl="8" rtl="0" algn="ctr">
              <a:spcBef>
                <a:spcPts val="0"/>
              </a:spcBef>
              <a:spcAft>
                <a:spcPts val="0"/>
              </a:spcAft>
              <a:buClr>
                <a:schemeClr val="dk2"/>
              </a:buClr>
              <a:buSzPts val="1400"/>
              <a:buNone/>
              <a:defRPr b="1">
                <a:solidFill>
                  <a:schemeClr val="dk2"/>
                </a:solidFill>
              </a:defRPr>
            </a:lvl9pPr>
          </a:lstStyle>
          <a:p/>
        </p:txBody>
      </p:sp>
      <p:sp>
        <p:nvSpPr>
          <p:cNvPr id="168" name="Google Shape;168;p18"/>
          <p:cNvSpPr txBox="1"/>
          <p:nvPr>
            <p:ph idx="12" type="sldNum"/>
          </p:nvPr>
        </p:nvSpPr>
        <p:spPr>
          <a:xfrm>
            <a:off x="0" y="4503674"/>
            <a:ext cx="676500" cy="649200"/>
          </a:xfrm>
          <a:prstGeom prst="rect">
            <a:avLst/>
          </a:prstGeom>
        </p:spPr>
        <p:txBody>
          <a:bodyPr anchorCtr="0" anchor="ctr" bIns="91425" lIns="91425" spcFirstLastPara="1" rIns="91425" wrap="square" tIns="91425">
            <a:noAutofit/>
          </a:bodyPr>
          <a:lstStyle>
            <a:lvl1pPr lvl="0" rtl="0" algn="ctr">
              <a:buNone/>
              <a:defRPr sz="1200">
                <a:solidFill>
                  <a:srgbClr val="FFFFFF"/>
                </a:solidFill>
                <a:latin typeface="Open Sans ExtraBold"/>
                <a:ea typeface="Open Sans ExtraBold"/>
                <a:cs typeface="Open Sans ExtraBold"/>
                <a:sym typeface="Open Sans ExtraBold"/>
              </a:defRPr>
            </a:lvl1pPr>
            <a:lvl2pPr lvl="1" rtl="0" algn="ctr">
              <a:buNone/>
              <a:defRPr sz="1200">
                <a:solidFill>
                  <a:srgbClr val="FFFFFF"/>
                </a:solidFill>
                <a:latin typeface="Open Sans ExtraBold"/>
                <a:ea typeface="Open Sans ExtraBold"/>
                <a:cs typeface="Open Sans ExtraBold"/>
                <a:sym typeface="Open Sans ExtraBold"/>
              </a:defRPr>
            </a:lvl2pPr>
            <a:lvl3pPr lvl="2" rtl="0" algn="ctr">
              <a:buNone/>
              <a:defRPr sz="1200">
                <a:solidFill>
                  <a:srgbClr val="FFFFFF"/>
                </a:solidFill>
                <a:latin typeface="Open Sans ExtraBold"/>
                <a:ea typeface="Open Sans ExtraBold"/>
                <a:cs typeface="Open Sans ExtraBold"/>
                <a:sym typeface="Open Sans ExtraBold"/>
              </a:defRPr>
            </a:lvl3pPr>
            <a:lvl4pPr lvl="3" rtl="0" algn="ctr">
              <a:buNone/>
              <a:defRPr sz="1200">
                <a:solidFill>
                  <a:srgbClr val="FFFFFF"/>
                </a:solidFill>
                <a:latin typeface="Open Sans ExtraBold"/>
                <a:ea typeface="Open Sans ExtraBold"/>
                <a:cs typeface="Open Sans ExtraBold"/>
                <a:sym typeface="Open Sans ExtraBold"/>
              </a:defRPr>
            </a:lvl4pPr>
            <a:lvl5pPr lvl="4" rtl="0" algn="ctr">
              <a:buNone/>
              <a:defRPr sz="1200">
                <a:solidFill>
                  <a:srgbClr val="FFFFFF"/>
                </a:solidFill>
                <a:latin typeface="Open Sans ExtraBold"/>
                <a:ea typeface="Open Sans ExtraBold"/>
                <a:cs typeface="Open Sans ExtraBold"/>
                <a:sym typeface="Open Sans ExtraBold"/>
              </a:defRPr>
            </a:lvl5pPr>
            <a:lvl6pPr lvl="5" rtl="0" algn="ctr">
              <a:buNone/>
              <a:defRPr sz="1200">
                <a:solidFill>
                  <a:srgbClr val="FFFFFF"/>
                </a:solidFill>
                <a:latin typeface="Open Sans ExtraBold"/>
                <a:ea typeface="Open Sans ExtraBold"/>
                <a:cs typeface="Open Sans ExtraBold"/>
                <a:sym typeface="Open Sans ExtraBold"/>
              </a:defRPr>
            </a:lvl6pPr>
            <a:lvl7pPr lvl="6" rtl="0" algn="ctr">
              <a:buNone/>
              <a:defRPr sz="1200">
                <a:solidFill>
                  <a:srgbClr val="FFFFFF"/>
                </a:solidFill>
                <a:latin typeface="Open Sans ExtraBold"/>
                <a:ea typeface="Open Sans ExtraBold"/>
                <a:cs typeface="Open Sans ExtraBold"/>
                <a:sym typeface="Open Sans ExtraBold"/>
              </a:defRPr>
            </a:lvl7pPr>
            <a:lvl8pPr lvl="7" rtl="0" algn="ctr">
              <a:buNone/>
              <a:defRPr sz="1200">
                <a:solidFill>
                  <a:srgbClr val="FFFFFF"/>
                </a:solidFill>
                <a:latin typeface="Open Sans ExtraBold"/>
                <a:ea typeface="Open Sans ExtraBold"/>
                <a:cs typeface="Open Sans ExtraBold"/>
                <a:sym typeface="Open Sans ExtraBold"/>
              </a:defRPr>
            </a:lvl8pPr>
            <a:lvl9pPr lvl="8" rtl="0" algn="ctr">
              <a:buNone/>
              <a:defRPr sz="1200">
                <a:solidFill>
                  <a:srgbClr val="FFFFFF"/>
                </a:solidFill>
                <a:latin typeface="Open Sans ExtraBold"/>
                <a:ea typeface="Open Sans ExtraBold"/>
                <a:cs typeface="Open Sans ExtraBold"/>
                <a:sym typeface="Open Sans ExtraBold"/>
              </a:defRPr>
            </a:lvl9pPr>
          </a:lstStyle>
          <a:p>
            <a:pPr indent="0" lvl="0" marL="0" rtl="0" algn="ctr">
              <a:spcBef>
                <a:spcPts val="0"/>
              </a:spcBef>
              <a:spcAft>
                <a:spcPts val="0"/>
              </a:spcAft>
              <a:buNone/>
            </a:pPr>
            <a:fld id="{00000000-1234-1234-1234-123412341234}" type="slidenum">
              <a:rPr lang="en"/>
              <a:t>‹#›</a:t>
            </a:fld>
            <a:endParaRPr/>
          </a:p>
        </p:txBody>
      </p:sp>
      <p:sp>
        <p:nvSpPr>
          <p:cNvPr id="169" name="Google Shape;169;p18"/>
          <p:cNvSpPr txBox="1"/>
          <p:nvPr>
            <p:ph idx="3" type="body"/>
          </p:nvPr>
        </p:nvSpPr>
        <p:spPr>
          <a:xfrm>
            <a:off x="5221250" y="1289338"/>
            <a:ext cx="3246000" cy="642300"/>
          </a:xfrm>
          <a:prstGeom prst="rect">
            <a:avLst/>
          </a:prstGeom>
        </p:spPr>
        <p:txBody>
          <a:bodyPr anchorCtr="0" anchor="t" bIns="0" lIns="320025" spcFirstLastPara="1" rIns="0" wrap="square" tIns="91425">
            <a:noAutofit/>
          </a:bodyPr>
          <a:lstStyle>
            <a:lvl1pPr indent="-298450" lvl="0" marL="457200" rtl="0">
              <a:lnSpc>
                <a:spcPct val="115000"/>
              </a:lnSpc>
              <a:spcBef>
                <a:spcPts val="0"/>
              </a:spcBef>
              <a:spcAft>
                <a:spcPts val="0"/>
              </a:spcAft>
              <a:buSzPts val="1100"/>
              <a:buChar char="●"/>
              <a:defRPr sz="1100"/>
            </a:lvl1pPr>
            <a:lvl2pPr indent="-298450" lvl="1" marL="914400" rtl="0">
              <a:lnSpc>
                <a:spcPct val="115000"/>
              </a:lnSpc>
              <a:spcBef>
                <a:spcPts val="0"/>
              </a:spcBef>
              <a:spcAft>
                <a:spcPts val="0"/>
              </a:spcAft>
              <a:buSzPts val="1100"/>
              <a:buChar char="●"/>
              <a:defRPr sz="1100"/>
            </a:lvl2pPr>
            <a:lvl3pPr indent="-298450" lvl="2" marL="1371600" rtl="0">
              <a:lnSpc>
                <a:spcPct val="115000"/>
              </a:lnSpc>
              <a:spcBef>
                <a:spcPts val="0"/>
              </a:spcBef>
              <a:spcAft>
                <a:spcPts val="0"/>
              </a:spcAft>
              <a:buSzPts val="1100"/>
              <a:buChar char="○"/>
              <a:defRPr sz="1100"/>
            </a:lvl3pPr>
            <a:lvl4pPr indent="-298450" lvl="3" marL="1828800" rtl="0">
              <a:lnSpc>
                <a:spcPct val="115000"/>
              </a:lnSpc>
              <a:spcBef>
                <a:spcPts val="0"/>
              </a:spcBef>
              <a:spcAft>
                <a:spcPts val="0"/>
              </a:spcAft>
              <a:buSzPts val="1100"/>
              <a:buChar char="■"/>
              <a:defRPr sz="1100"/>
            </a:lvl4pPr>
            <a:lvl5pPr indent="-298450" lvl="4" marL="2286000" rtl="0">
              <a:lnSpc>
                <a:spcPct val="115000"/>
              </a:lnSpc>
              <a:spcBef>
                <a:spcPts val="0"/>
              </a:spcBef>
              <a:spcAft>
                <a:spcPts val="0"/>
              </a:spcAft>
              <a:buSzPts val="1100"/>
              <a:buChar char="○"/>
              <a:defRPr sz="1100"/>
            </a:lvl5pPr>
            <a:lvl6pPr indent="-298450" lvl="5" marL="2743200" rtl="0">
              <a:lnSpc>
                <a:spcPct val="115000"/>
              </a:lnSpc>
              <a:spcBef>
                <a:spcPts val="0"/>
              </a:spcBef>
              <a:spcAft>
                <a:spcPts val="0"/>
              </a:spcAft>
              <a:buSzPts val="1100"/>
              <a:buChar char="■"/>
              <a:defRPr sz="1100"/>
            </a:lvl6pPr>
            <a:lvl7pPr indent="-298450" lvl="6" marL="3200400" rtl="0">
              <a:lnSpc>
                <a:spcPct val="115000"/>
              </a:lnSpc>
              <a:spcBef>
                <a:spcPts val="0"/>
              </a:spcBef>
              <a:spcAft>
                <a:spcPts val="0"/>
              </a:spcAft>
              <a:buSzPts val="1100"/>
              <a:buChar char="●"/>
              <a:defRPr sz="1100"/>
            </a:lvl7pPr>
            <a:lvl8pPr indent="-298450" lvl="7" marL="3657600" rtl="0">
              <a:lnSpc>
                <a:spcPct val="115000"/>
              </a:lnSpc>
              <a:spcBef>
                <a:spcPts val="0"/>
              </a:spcBef>
              <a:spcAft>
                <a:spcPts val="0"/>
              </a:spcAft>
              <a:buSzPts val="1100"/>
              <a:buChar char="○"/>
              <a:defRPr sz="1100"/>
            </a:lvl8pPr>
            <a:lvl9pPr indent="-298450" lvl="8" marL="4114800" rtl="0">
              <a:lnSpc>
                <a:spcPct val="115000"/>
              </a:lnSpc>
              <a:spcBef>
                <a:spcPts val="0"/>
              </a:spcBef>
              <a:spcAft>
                <a:spcPts val="0"/>
              </a:spcAft>
              <a:buSzPts val="1100"/>
              <a:buChar char="■"/>
              <a:defRPr sz="1100"/>
            </a:lvl9pPr>
          </a:lstStyle>
          <a:p/>
        </p:txBody>
      </p:sp>
      <p:sp>
        <p:nvSpPr>
          <p:cNvPr id="170" name="Google Shape;170;p18"/>
          <p:cNvSpPr txBox="1"/>
          <p:nvPr>
            <p:ph idx="4" type="subTitle"/>
          </p:nvPr>
        </p:nvSpPr>
        <p:spPr>
          <a:xfrm>
            <a:off x="5221225" y="646963"/>
            <a:ext cx="3246000" cy="642300"/>
          </a:xfrm>
          <a:prstGeom prst="rect">
            <a:avLst/>
          </a:prstGeom>
        </p:spPr>
        <p:txBody>
          <a:bodyPr anchorCtr="0" anchor="b" bIns="0" lIns="320025" spcFirstLastPara="1" rIns="0" wrap="square" tIns="0">
            <a:noAutofit/>
          </a:bodyPr>
          <a:lstStyle>
            <a:lvl1pPr lvl="0" rtl="0">
              <a:spcBef>
                <a:spcPts val="0"/>
              </a:spcBef>
              <a:spcAft>
                <a:spcPts val="0"/>
              </a:spcAft>
              <a:buSzPts val="1100"/>
              <a:buNone/>
              <a:defRPr b="1" sz="1100"/>
            </a:lvl1pPr>
            <a:lvl2pPr lvl="1" rtl="0">
              <a:spcBef>
                <a:spcPts val="0"/>
              </a:spcBef>
              <a:spcAft>
                <a:spcPts val="0"/>
              </a:spcAft>
              <a:buSzPts val="1400"/>
              <a:buNone/>
              <a:defRPr b="1"/>
            </a:lvl2pPr>
            <a:lvl3pPr lvl="2" rtl="0">
              <a:spcBef>
                <a:spcPts val="0"/>
              </a:spcBef>
              <a:spcAft>
                <a:spcPts val="0"/>
              </a:spcAft>
              <a:buSzPts val="1400"/>
              <a:buNone/>
              <a:defRPr b="1"/>
            </a:lvl3pPr>
            <a:lvl4pPr lvl="3" rtl="0">
              <a:spcBef>
                <a:spcPts val="0"/>
              </a:spcBef>
              <a:spcAft>
                <a:spcPts val="0"/>
              </a:spcAft>
              <a:buSzPts val="1400"/>
              <a:buNone/>
              <a:defRPr b="1"/>
            </a:lvl4pPr>
            <a:lvl5pPr lvl="4" rtl="0">
              <a:spcBef>
                <a:spcPts val="0"/>
              </a:spcBef>
              <a:spcAft>
                <a:spcPts val="0"/>
              </a:spcAft>
              <a:buSzPts val="1400"/>
              <a:buNone/>
              <a:defRPr b="1"/>
            </a:lvl5pPr>
            <a:lvl6pPr lvl="5" rtl="0">
              <a:spcBef>
                <a:spcPts val="0"/>
              </a:spcBef>
              <a:spcAft>
                <a:spcPts val="0"/>
              </a:spcAft>
              <a:buSzPts val="1400"/>
              <a:buNone/>
              <a:defRPr b="1"/>
            </a:lvl6pPr>
            <a:lvl7pPr lvl="6" rtl="0">
              <a:spcBef>
                <a:spcPts val="0"/>
              </a:spcBef>
              <a:spcAft>
                <a:spcPts val="0"/>
              </a:spcAft>
              <a:buSzPts val="1400"/>
              <a:buNone/>
              <a:defRPr b="1"/>
            </a:lvl7pPr>
            <a:lvl8pPr lvl="7" rtl="0">
              <a:spcBef>
                <a:spcPts val="0"/>
              </a:spcBef>
              <a:spcAft>
                <a:spcPts val="0"/>
              </a:spcAft>
              <a:buSzPts val="1400"/>
              <a:buNone/>
              <a:defRPr b="1"/>
            </a:lvl8pPr>
            <a:lvl9pPr lvl="8" rtl="0">
              <a:spcBef>
                <a:spcPts val="0"/>
              </a:spcBef>
              <a:spcAft>
                <a:spcPts val="0"/>
              </a:spcAft>
              <a:buSzPts val="1400"/>
              <a:buNone/>
              <a:defRPr b="1"/>
            </a:lvl9pPr>
          </a:lstStyle>
          <a:p/>
        </p:txBody>
      </p:sp>
      <p:sp>
        <p:nvSpPr>
          <p:cNvPr id="171" name="Google Shape;171;p18"/>
          <p:cNvSpPr txBox="1"/>
          <p:nvPr>
            <p:ph idx="5" type="body"/>
          </p:nvPr>
        </p:nvSpPr>
        <p:spPr>
          <a:xfrm>
            <a:off x="5221250" y="2565263"/>
            <a:ext cx="3246000" cy="642300"/>
          </a:xfrm>
          <a:prstGeom prst="rect">
            <a:avLst/>
          </a:prstGeom>
        </p:spPr>
        <p:txBody>
          <a:bodyPr anchorCtr="0" anchor="t" bIns="0" lIns="320025" spcFirstLastPara="1" rIns="0" wrap="square" tIns="91425">
            <a:noAutofit/>
          </a:bodyPr>
          <a:lstStyle>
            <a:lvl1pPr indent="-298450" lvl="0" marL="457200" rtl="0">
              <a:lnSpc>
                <a:spcPct val="115000"/>
              </a:lnSpc>
              <a:spcBef>
                <a:spcPts val="0"/>
              </a:spcBef>
              <a:spcAft>
                <a:spcPts val="0"/>
              </a:spcAft>
              <a:buSzPts val="1100"/>
              <a:buChar char="●"/>
              <a:defRPr sz="1100"/>
            </a:lvl1pPr>
            <a:lvl2pPr indent="-298450" lvl="1" marL="914400" rtl="0">
              <a:lnSpc>
                <a:spcPct val="115000"/>
              </a:lnSpc>
              <a:spcBef>
                <a:spcPts val="0"/>
              </a:spcBef>
              <a:spcAft>
                <a:spcPts val="0"/>
              </a:spcAft>
              <a:buSzPts val="1100"/>
              <a:buChar char="●"/>
              <a:defRPr sz="1100"/>
            </a:lvl2pPr>
            <a:lvl3pPr indent="-298450" lvl="2" marL="1371600" rtl="0">
              <a:lnSpc>
                <a:spcPct val="115000"/>
              </a:lnSpc>
              <a:spcBef>
                <a:spcPts val="0"/>
              </a:spcBef>
              <a:spcAft>
                <a:spcPts val="0"/>
              </a:spcAft>
              <a:buSzPts val="1100"/>
              <a:buChar char="○"/>
              <a:defRPr sz="1100"/>
            </a:lvl3pPr>
            <a:lvl4pPr indent="-298450" lvl="3" marL="1828800" rtl="0">
              <a:lnSpc>
                <a:spcPct val="115000"/>
              </a:lnSpc>
              <a:spcBef>
                <a:spcPts val="0"/>
              </a:spcBef>
              <a:spcAft>
                <a:spcPts val="0"/>
              </a:spcAft>
              <a:buSzPts val="1100"/>
              <a:buChar char="■"/>
              <a:defRPr sz="1100"/>
            </a:lvl4pPr>
            <a:lvl5pPr indent="-298450" lvl="4" marL="2286000" rtl="0">
              <a:lnSpc>
                <a:spcPct val="115000"/>
              </a:lnSpc>
              <a:spcBef>
                <a:spcPts val="0"/>
              </a:spcBef>
              <a:spcAft>
                <a:spcPts val="0"/>
              </a:spcAft>
              <a:buSzPts val="1100"/>
              <a:buChar char="○"/>
              <a:defRPr sz="1100"/>
            </a:lvl5pPr>
            <a:lvl6pPr indent="-298450" lvl="5" marL="2743200" rtl="0">
              <a:lnSpc>
                <a:spcPct val="115000"/>
              </a:lnSpc>
              <a:spcBef>
                <a:spcPts val="0"/>
              </a:spcBef>
              <a:spcAft>
                <a:spcPts val="0"/>
              </a:spcAft>
              <a:buSzPts val="1100"/>
              <a:buChar char="■"/>
              <a:defRPr sz="1100"/>
            </a:lvl6pPr>
            <a:lvl7pPr indent="-298450" lvl="6" marL="3200400" rtl="0">
              <a:lnSpc>
                <a:spcPct val="115000"/>
              </a:lnSpc>
              <a:spcBef>
                <a:spcPts val="0"/>
              </a:spcBef>
              <a:spcAft>
                <a:spcPts val="0"/>
              </a:spcAft>
              <a:buSzPts val="1100"/>
              <a:buChar char="●"/>
              <a:defRPr sz="1100"/>
            </a:lvl7pPr>
            <a:lvl8pPr indent="-298450" lvl="7" marL="3657600" rtl="0">
              <a:lnSpc>
                <a:spcPct val="115000"/>
              </a:lnSpc>
              <a:spcBef>
                <a:spcPts val="0"/>
              </a:spcBef>
              <a:spcAft>
                <a:spcPts val="0"/>
              </a:spcAft>
              <a:buSzPts val="1100"/>
              <a:buChar char="○"/>
              <a:defRPr sz="1100"/>
            </a:lvl8pPr>
            <a:lvl9pPr indent="-298450" lvl="8" marL="4114800" rtl="0">
              <a:lnSpc>
                <a:spcPct val="115000"/>
              </a:lnSpc>
              <a:spcBef>
                <a:spcPts val="0"/>
              </a:spcBef>
              <a:spcAft>
                <a:spcPts val="0"/>
              </a:spcAft>
              <a:buSzPts val="1100"/>
              <a:buChar char="■"/>
              <a:defRPr sz="1100"/>
            </a:lvl9pPr>
          </a:lstStyle>
          <a:p/>
        </p:txBody>
      </p:sp>
      <p:sp>
        <p:nvSpPr>
          <p:cNvPr id="172" name="Google Shape;172;p18"/>
          <p:cNvSpPr txBox="1"/>
          <p:nvPr>
            <p:ph idx="6" type="subTitle"/>
          </p:nvPr>
        </p:nvSpPr>
        <p:spPr>
          <a:xfrm>
            <a:off x="5221225" y="1922888"/>
            <a:ext cx="3246000" cy="642300"/>
          </a:xfrm>
          <a:prstGeom prst="rect">
            <a:avLst/>
          </a:prstGeom>
        </p:spPr>
        <p:txBody>
          <a:bodyPr anchorCtr="0" anchor="b" bIns="0" lIns="320025" spcFirstLastPara="1" rIns="0" wrap="square" tIns="0">
            <a:noAutofit/>
          </a:bodyPr>
          <a:lstStyle>
            <a:lvl1pPr lvl="0" rtl="0">
              <a:spcBef>
                <a:spcPts val="0"/>
              </a:spcBef>
              <a:spcAft>
                <a:spcPts val="0"/>
              </a:spcAft>
              <a:buSzPts val="1100"/>
              <a:buNone/>
              <a:defRPr b="1" sz="1100"/>
            </a:lvl1pPr>
            <a:lvl2pPr lvl="1" rtl="0">
              <a:spcBef>
                <a:spcPts val="0"/>
              </a:spcBef>
              <a:spcAft>
                <a:spcPts val="0"/>
              </a:spcAft>
              <a:buSzPts val="1400"/>
              <a:buNone/>
              <a:defRPr b="1"/>
            </a:lvl2pPr>
            <a:lvl3pPr lvl="2" rtl="0">
              <a:spcBef>
                <a:spcPts val="0"/>
              </a:spcBef>
              <a:spcAft>
                <a:spcPts val="0"/>
              </a:spcAft>
              <a:buSzPts val="1400"/>
              <a:buNone/>
              <a:defRPr b="1"/>
            </a:lvl3pPr>
            <a:lvl4pPr lvl="3" rtl="0">
              <a:spcBef>
                <a:spcPts val="0"/>
              </a:spcBef>
              <a:spcAft>
                <a:spcPts val="0"/>
              </a:spcAft>
              <a:buSzPts val="1400"/>
              <a:buNone/>
              <a:defRPr b="1"/>
            </a:lvl4pPr>
            <a:lvl5pPr lvl="4" rtl="0">
              <a:spcBef>
                <a:spcPts val="0"/>
              </a:spcBef>
              <a:spcAft>
                <a:spcPts val="0"/>
              </a:spcAft>
              <a:buSzPts val="1400"/>
              <a:buNone/>
              <a:defRPr b="1"/>
            </a:lvl5pPr>
            <a:lvl6pPr lvl="5" rtl="0">
              <a:spcBef>
                <a:spcPts val="0"/>
              </a:spcBef>
              <a:spcAft>
                <a:spcPts val="0"/>
              </a:spcAft>
              <a:buSzPts val="1400"/>
              <a:buNone/>
              <a:defRPr b="1"/>
            </a:lvl6pPr>
            <a:lvl7pPr lvl="6" rtl="0">
              <a:spcBef>
                <a:spcPts val="0"/>
              </a:spcBef>
              <a:spcAft>
                <a:spcPts val="0"/>
              </a:spcAft>
              <a:buSzPts val="1400"/>
              <a:buNone/>
              <a:defRPr b="1"/>
            </a:lvl7pPr>
            <a:lvl8pPr lvl="7" rtl="0">
              <a:spcBef>
                <a:spcPts val="0"/>
              </a:spcBef>
              <a:spcAft>
                <a:spcPts val="0"/>
              </a:spcAft>
              <a:buSzPts val="1400"/>
              <a:buNone/>
              <a:defRPr b="1"/>
            </a:lvl8pPr>
            <a:lvl9pPr lvl="8" rtl="0">
              <a:spcBef>
                <a:spcPts val="0"/>
              </a:spcBef>
              <a:spcAft>
                <a:spcPts val="0"/>
              </a:spcAft>
              <a:buSzPts val="1400"/>
              <a:buNone/>
              <a:defRPr b="1"/>
            </a:lvl9pPr>
          </a:lstStyle>
          <a:p/>
        </p:txBody>
      </p:sp>
      <p:sp>
        <p:nvSpPr>
          <p:cNvPr id="173" name="Google Shape;173;p18"/>
          <p:cNvSpPr txBox="1"/>
          <p:nvPr>
            <p:ph idx="7" type="body"/>
          </p:nvPr>
        </p:nvSpPr>
        <p:spPr>
          <a:xfrm>
            <a:off x="5221250" y="3860513"/>
            <a:ext cx="3246000" cy="642300"/>
          </a:xfrm>
          <a:prstGeom prst="rect">
            <a:avLst/>
          </a:prstGeom>
        </p:spPr>
        <p:txBody>
          <a:bodyPr anchorCtr="0" anchor="t" bIns="0" lIns="320025" spcFirstLastPara="1" rIns="0" wrap="square" tIns="91425">
            <a:noAutofit/>
          </a:bodyPr>
          <a:lstStyle>
            <a:lvl1pPr indent="-298450" lvl="0" marL="457200" rtl="0">
              <a:lnSpc>
                <a:spcPct val="115000"/>
              </a:lnSpc>
              <a:spcBef>
                <a:spcPts val="0"/>
              </a:spcBef>
              <a:spcAft>
                <a:spcPts val="0"/>
              </a:spcAft>
              <a:buSzPts val="1100"/>
              <a:buChar char="●"/>
              <a:defRPr sz="1100"/>
            </a:lvl1pPr>
            <a:lvl2pPr indent="-298450" lvl="1" marL="914400" rtl="0">
              <a:lnSpc>
                <a:spcPct val="115000"/>
              </a:lnSpc>
              <a:spcBef>
                <a:spcPts val="0"/>
              </a:spcBef>
              <a:spcAft>
                <a:spcPts val="0"/>
              </a:spcAft>
              <a:buSzPts val="1100"/>
              <a:buChar char="●"/>
              <a:defRPr sz="1100"/>
            </a:lvl2pPr>
            <a:lvl3pPr indent="-298450" lvl="2" marL="1371600" rtl="0">
              <a:lnSpc>
                <a:spcPct val="115000"/>
              </a:lnSpc>
              <a:spcBef>
                <a:spcPts val="0"/>
              </a:spcBef>
              <a:spcAft>
                <a:spcPts val="0"/>
              </a:spcAft>
              <a:buSzPts val="1100"/>
              <a:buChar char="○"/>
              <a:defRPr sz="1100"/>
            </a:lvl3pPr>
            <a:lvl4pPr indent="-298450" lvl="3" marL="1828800" rtl="0">
              <a:lnSpc>
                <a:spcPct val="115000"/>
              </a:lnSpc>
              <a:spcBef>
                <a:spcPts val="0"/>
              </a:spcBef>
              <a:spcAft>
                <a:spcPts val="0"/>
              </a:spcAft>
              <a:buSzPts val="1100"/>
              <a:buChar char="■"/>
              <a:defRPr sz="1100"/>
            </a:lvl4pPr>
            <a:lvl5pPr indent="-298450" lvl="4" marL="2286000" rtl="0">
              <a:lnSpc>
                <a:spcPct val="115000"/>
              </a:lnSpc>
              <a:spcBef>
                <a:spcPts val="0"/>
              </a:spcBef>
              <a:spcAft>
                <a:spcPts val="0"/>
              </a:spcAft>
              <a:buSzPts val="1100"/>
              <a:buChar char="○"/>
              <a:defRPr sz="1100"/>
            </a:lvl5pPr>
            <a:lvl6pPr indent="-298450" lvl="5" marL="2743200" rtl="0">
              <a:lnSpc>
                <a:spcPct val="115000"/>
              </a:lnSpc>
              <a:spcBef>
                <a:spcPts val="0"/>
              </a:spcBef>
              <a:spcAft>
                <a:spcPts val="0"/>
              </a:spcAft>
              <a:buSzPts val="1100"/>
              <a:buChar char="■"/>
              <a:defRPr sz="1100"/>
            </a:lvl6pPr>
            <a:lvl7pPr indent="-298450" lvl="6" marL="3200400" rtl="0">
              <a:lnSpc>
                <a:spcPct val="115000"/>
              </a:lnSpc>
              <a:spcBef>
                <a:spcPts val="0"/>
              </a:spcBef>
              <a:spcAft>
                <a:spcPts val="0"/>
              </a:spcAft>
              <a:buSzPts val="1100"/>
              <a:buChar char="●"/>
              <a:defRPr sz="1100"/>
            </a:lvl7pPr>
            <a:lvl8pPr indent="-298450" lvl="7" marL="3657600" rtl="0">
              <a:lnSpc>
                <a:spcPct val="115000"/>
              </a:lnSpc>
              <a:spcBef>
                <a:spcPts val="0"/>
              </a:spcBef>
              <a:spcAft>
                <a:spcPts val="0"/>
              </a:spcAft>
              <a:buSzPts val="1100"/>
              <a:buChar char="○"/>
              <a:defRPr sz="1100"/>
            </a:lvl8pPr>
            <a:lvl9pPr indent="-298450" lvl="8" marL="4114800" rtl="0">
              <a:lnSpc>
                <a:spcPct val="115000"/>
              </a:lnSpc>
              <a:spcBef>
                <a:spcPts val="0"/>
              </a:spcBef>
              <a:spcAft>
                <a:spcPts val="0"/>
              </a:spcAft>
              <a:buSzPts val="1100"/>
              <a:buChar char="■"/>
              <a:defRPr sz="1100"/>
            </a:lvl9pPr>
          </a:lstStyle>
          <a:p/>
        </p:txBody>
      </p:sp>
      <p:sp>
        <p:nvSpPr>
          <p:cNvPr id="174" name="Google Shape;174;p18"/>
          <p:cNvSpPr txBox="1"/>
          <p:nvPr>
            <p:ph idx="8" type="subTitle"/>
          </p:nvPr>
        </p:nvSpPr>
        <p:spPr>
          <a:xfrm>
            <a:off x="5221225" y="3218138"/>
            <a:ext cx="3246000" cy="642300"/>
          </a:xfrm>
          <a:prstGeom prst="rect">
            <a:avLst/>
          </a:prstGeom>
        </p:spPr>
        <p:txBody>
          <a:bodyPr anchorCtr="0" anchor="b" bIns="0" lIns="320025" spcFirstLastPara="1" rIns="0" wrap="square" tIns="0">
            <a:noAutofit/>
          </a:bodyPr>
          <a:lstStyle>
            <a:lvl1pPr lvl="0" rtl="0">
              <a:spcBef>
                <a:spcPts val="0"/>
              </a:spcBef>
              <a:spcAft>
                <a:spcPts val="0"/>
              </a:spcAft>
              <a:buSzPts val="1100"/>
              <a:buNone/>
              <a:defRPr b="1" sz="1100"/>
            </a:lvl1pPr>
            <a:lvl2pPr lvl="1" rtl="0">
              <a:spcBef>
                <a:spcPts val="0"/>
              </a:spcBef>
              <a:spcAft>
                <a:spcPts val="0"/>
              </a:spcAft>
              <a:buSzPts val="1400"/>
              <a:buNone/>
              <a:defRPr b="1"/>
            </a:lvl2pPr>
            <a:lvl3pPr lvl="2" rtl="0">
              <a:spcBef>
                <a:spcPts val="0"/>
              </a:spcBef>
              <a:spcAft>
                <a:spcPts val="0"/>
              </a:spcAft>
              <a:buSzPts val="1400"/>
              <a:buNone/>
              <a:defRPr b="1"/>
            </a:lvl3pPr>
            <a:lvl4pPr lvl="3" rtl="0">
              <a:spcBef>
                <a:spcPts val="0"/>
              </a:spcBef>
              <a:spcAft>
                <a:spcPts val="0"/>
              </a:spcAft>
              <a:buSzPts val="1400"/>
              <a:buNone/>
              <a:defRPr b="1"/>
            </a:lvl4pPr>
            <a:lvl5pPr lvl="4" rtl="0">
              <a:spcBef>
                <a:spcPts val="0"/>
              </a:spcBef>
              <a:spcAft>
                <a:spcPts val="0"/>
              </a:spcAft>
              <a:buSzPts val="1400"/>
              <a:buNone/>
              <a:defRPr b="1"/>
            </a:lvl5pPr>
            <a:lvl6pPr lvl="5" rtl="0">
              <a:spcBef>
                <a:spcPts val="0"/>
              </a:spcBef>
              <a:spcAft>
                <a:spcPts val="0"/>
              </a:spcAft>
              <a:buSzPts val="1400"/>
              <a:buNone/>
              <a:defRPr b="1"/>
            </a:lvl6pPr>
            <a:lvl7pPr lvl="6" rtl="0">
              <a:spcBef>
                <a:spcPts val="0"/>
              </a:spcBef>
              <a:spcAft>
                <a:spcPts val="0"/>
              </a:spcAft>
              <a:buSzPts val="1400"/>
              <a:buNone/>
              <a:defRPr b="1"/>
            </a:lvl7pPr>
            <a:lvl8pPr lvl="7" rtl="0">
              <a:spcBef>
                <a:spcPts val="0"/>
              </a:spcBef>
              <a:spcAft>
                <a:spcPts val="0"/>
              </a:spcAft>
              <a:buSzPts val="1400"/>
              <a:buNone/>
              <a:defRPr b="1"/>
            </a:lvl8pPr>
            <a:lvl9pPr lvl="8" rtl="0">
              <a:spcBef>
                <a:spcPts val="0"/>
              </a:spcBef>
              <a:spcAft>
                <a:spcPts val="0"/>
              </a:spcAft>
              <a:buSzPts val="1400"/>
              <a:buNone/>
              <a:defRPr b="1"/>
            </a:lvl9pPr>
          </a:lstStyle>
          <a:p/>
        </p:txBody>
      </p:sp>
      <p:pic>
        <p:nvPicPr>
          <p:cNvPr id="175" name="Google Shape;175;p18"/>
          <p:cNvPicPr preferRelativeResize="0"/>
          <p:nvPr/>
        </p:nvPicPr>
        <p:blipFill rotWithShape="1">
          <a:blip r:embed="rId2">
            <a:alphaModFix/>
          </a:blip>
          <a:srcRect b="-8462" l="-17483" r="-14268" t="-3620"/>
          <a:stretch/>
        </p:blipFill>
        <p:spPr>
          <a:xfrm>
            <a:off x="8594275" y="4620225"/>
            <a:ext cx="421700" cy="386673"/>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w/ 6 Cards">
  <p:cSld name="CUSTOM_1_1_1_1_1_1_1_1_1">
    <p:bg>
      <p:bgPr>
        <a:solidFill>
          <a:schemeClr val="dk1"/>
        </a:solidFill>
      </p:bgPr>
    </p:bg>
    <p:spTree>
      <p:nvGrpSpPr>
        <p:cNvPr id="176" name="Shape 176"/>
        <p:cNvGrpSpPr/>
        <p:nvPr/>
      </p:nvGrpSpPr>
      <p:grpSpPr>
        <a:xfrm>
          <a:off x="0" y="0"/>
          <a:ext cx="0" cy="0"/>
          <a:chOff x="0" y="0"/>
          <a:chExt cx="0" cy="0"/>
        </a:xfrm>
      </p:grpSpPr>
      <p:sp>
        <p:nvSpPr>
          <p:cNvPr id="177" name="Google Shape;177;p19"/>
          <p:cNvSpPr txBox="1"/>
          <p:nvPr>
            <p:ph idx="1" type="body"/>
          </p:nvPr>
        </p:nvSpPr>
        <p:spPr>
          <a:xfrm>
            <a:off x="6199688" y="1574550"/>
            <a:ext cx="2267700" cy="997200"/>
          </a:xfrm>
          <a:prstGeom prst="rect">
            <a:avLst/>
          </a:prstGeom>
          <a:solidFill>
            <a:schemeClr val="accent2"/>
          </a:solidFill>
        </p:spPr>
        <p:txBody>
          <a:bodyPr anchorCtr="0" anchor="t" bIns="0" lIns="91425" spcFirstLastPara="1" rIns="91425" wrap="square" tIns="91425">
            <a:noAutofit/>
          </a:bodyPr>
          <a:lstStyle>
            <a:lvl1pPr indent="-298450" lvl="0" marL="457200" rtl="0" algn="ctr">
              <a:lnSpc>
                <a:spcPct val="115000"/>
              </a:lnSpc>
              <a:spcBef>
                <a:spcPts val="0"/>
              </a:spcBef>
              <a:spcAft>
                <a:spcPts val="0"/>
              </a:spcAft>
              <a:buClr>
                <a:schemeClr val="dk2"/>
              </a:buClr>
              <a:buSzPts val="1100"/>
              <a:buChar char="●"/>
              <a:defRPr sz="1100">
                <a:solidFill>
                  <a:schemeClr val="lt1"/>
                </a:solidFill>
              </a:defRPr>
            </a:lvl1pPr>
            <a:lvl2pPr indent="-298450" lvl="1" marL="914400" rtl="0" algn="ctr">
              <a:lnSpc>
                <a:spcPct val="115000"/>
              </a:lnSpc>
              <a:spcBef>
                <a:spcPts val="0"/>
              </a:spcBef>
              <a:spcAft>
                <a:spcPts val="0"/>
              </a:spcAft>
              <a:buClr>
                <a:schemeClr val="lt1"/>
              </a:buClr>
              <a:buSzPts val="1100"/>
              <a:buChar char="●"/>
              <a:defRPr sz="1100">
                <a:solidFill>
                  <a:schemeClr val="lt1"/>
                </a:solidFill>
              </a:defRPr>
            </a:lvl2pPr>
            <a:lvl3pPr indent="-298450" lvl="2" marL="1371600" rtl="0" algn="ctr">
              <a:lnSpc>
                <a:spcPct val="115000"/>
              </a:lnSpc>
              <a:spcBef>
                <a:spcPts val="0"/>
              </a:spcBef>
              <a:spcAft>
                <a:spcPts val="0"/>
              </a:spcAft>
              <a:buClr>
                <a:schemeClr val="lt1"/>
              </a:buClr>
              <a:buSzPts val="1100"/>
              <a:buChar char="○"/>
              <a:defRPr sz="1100">
                <a:solidFill>
                  <a:schemeClr val="lt1"/>
                </a:solidFill>
              </a:defRPr>
            </a:lvl3pPr>
            <a:lvl4pPr indent="-298450" lvl="3" marL="1828800" rtl="0" algn="ctr">
              <a:lnSpc>
                <a:spcPct val="115000"/>
              </a:lnSpc>
              <a:spcBef>
                <a:spcPts val="0"/>
              </a:spcBef>
              <a:spcAft>
                <a:spcPts val="0"/>
              </a:spcAft>
              <a:buClr>
                <a:schemeClr val="lt1"/>
              </a:buClr>
              <a:buSzPts val="1100"/>
              <a:buChar char="■"/>
              <a:defRPr sz="1100">
                <a:solidFill>
                  <a:schemeClr val="lt1"/>
                </a:solidFill>
              </a:defRPr>
            </a:lvl4pPr>
            <a:lvl5pPr indent="-298450" lvl="4" marL="2286000" rtl="0" algn="ctr">
              <a:lnSpc>
                <a:spcPct val="115000"/>
              </a:lnSpc>
              <a:spcBef>
                <a:spcPts val="0"/>
              </a:spcBef>
              <a:spcAft>
                <a:spcPts val="0"/>
              </a:spcAft>
              <a:buClr>
                <a:schemeClr val="lt1"/>
              </a:buClr>
              <a:buSzPts val="1100"/>
              <a:buChar char="○"/>
              <a:defRPr sz="1100">
                <a:solidFill>
                  <a:schemeClr val="lt1"/>
                </a:solidFill>
              </a:defRPr>
            </a:lvl5pPr>
            <a:lvl6pPr indent="-298450" lvl="5" marL="2743200" rtl="0" algn="ctr">
              <a:lnSpc>
                <a:spcPct val="115000"/>
              </a:lnSpc>
              <a:spcBef>
                <a:spcPts val="0"/>
              </a:spcBef>
              <a:spcAft>
                <a:spcPts val="0"/>
              </a:spcAft>
              <a:buClr>
                <a:schemeClr val="lt1"/>
              </a:buClr>
              <a:buSzPts val="1100"/>
              <a:buChar char="■"/>
              <a:defRPr sz="1100">
                <a:solidFill>
                  <a:schemeClr val="lt1"/>
                </a:solidFill>
              </a:defRPr>
            </a:lvl6pPr>
            <a:lvl7pPr indent="-298450" lvl="6" marL="3200400" rtl="0" algn="ctr">
              <a:lnSpc>
                <a:spcPct val="115000"/>
              </a:lnSpc>
              <a:spcBef>
                <a:spcPts val="0"/>
              </a:spcBef>
              <a:spcAft>
                <a:spcPts val="0"/>
              </a:spcAft>
              <a:buClr>
                <a:schemeClr val="lt1"/>
              </a:buClr>
              <a:buSzPts val="1100"/>
              <a:buChar char="●"/>
              <a:defRPr sz="1100">
                <a:solidFill>
                  <a:schemeClr val="lt1"/>
                </a:solidFill>
              </a:defRPr>
            </a:lvl7pPr>
            <a:lvl8pPr indent="-298450" lvl="7" marL="3657600" rtl="0" algn="ctr">
              <a:lnSpc>
                <a:spcPct val="115000"/>
              </a:lnSpc>
              <a:spcBef>
                <a:spcPts val="0"/>
              </a:spcBef>
              <a:spcAft>
                <a:spcPts val="0"/>
              </a:spcAft>
              <a:buClr>
                <a:schemeClr val="lt1"/>
              </a:buClr>
              <a:buSzPts val="1100"/>
              <a:buChar char="○"/>
              <a:defRPr sz="1100">
                <a:solidFill>
                  <a:schemeClr val="lt1"/>
                </a:solidFill>
              </a:defRPr>
            </a:lvl8pPr>
            <a:lvl9pPr indent="-298450" lvl="8" marL="4114800" rtl="0" algn="ctr">
              <a:lnSpc>
                <a:spcPct val="115000"/>
              </a:lnSpc>
              <a:spcBef>
                <a:spcPts val="0"/>
              </a:spcBef>
              <a:spcAft>
                <a:spcPts val="0"/>
              </a:spcAft>
              <a:buClr>
                <a:schemeClr val="lt1"/>
              </a:buClr>
              <a:buSzPts val="1100"/>
              <a:buChar char="■"/>
              <a:defRPr sz="1100">
                <a:solidFill>
                  <a:schemeClr val="lt1"/>
                </a:solidFill>
              </a:defRPr>
            </a:lvl9pPr>
          </a:lstStyle>
          <a:p/>
        </p:txBody>
      </p:sp>
      <p:sp>
        <p:nvSpPr>
          <p:cNvPr id="178" name="Google Shape;178;p19"/>
          <p:cNvSpPr txBox="1"/>
          <p:nvPr>
            <p:ph idx="2" type="subTitle"/>
          </p:nvPr>
        </p:nvSpPr>
        <p:spPr>
          <a:xfrm>
            <a:off x="6199704" y="2850100"/>
            <a:ext cx="2267700" cy="646800"/>
          </a:xfrm>
          <a:prstGeom prst="rect">
            <a:avLst/>
          </a:prstGeom>
          <a:solidFill>
            <a:schemeClr val="accent2"/>
          </a:solidFill>
          <a:ln cap="flat" cmpd="sng" w="9525">
            <a:solidFill>
              <a:schemeClr val="accent2"/>
            </a:solidFill>
            <a:prstDash val="solid"/>
            <a:round/>
            <a:headEnd len="sm" w="sm" type="none"/>
            <a:tailEnd len="sm" w="sm" type="none"/>
          </a:ln>
        </p:spPr>
        <p:txBody>
          <a:bodyPr anchorCtr="0" anchor="ctr" bIns="0" lIns="0" spcFirstLastPara="1" rIns="0" wrap="square" tIns="0">
            <a:noAutofit/>
          </a:bodyPr>
          <a:lstStyle>
            <a:lvl1pPr lvl="0" rtl="0" algn="ctr">
              <a:spcBef>
                <a:spcPts val="0"/>
              </a:spcBef>
              <a:spcAft>
                <a:spcPts val="0"/>
              </a:spcAft>
              <a:buClr>
                <a:schemeClr val="dk2"/>
              </a:buClr>
              <a:buSzPts val="1100"/>
              <a:buNone/>
              <a:defRPr b="1" sz="1100">
                <a:solidFill>
                  <a:schemeClr val="dk2"/>
                </a:solidFill>
              </a:defRPr>
            </a:lvl1pPr>
            <a:lvl2pPr lvl="1" rtl="0" algn="ctr">
              <a:spcBef>
                <a:spcPts val="0"/>
              </a:spcBef>
              <a:spcAft>
                <a:spcPts val="0"/>
              </a:spcAft>
              <a:buClr>
                <a:schemeClr val="dk2"/>
              </a:buClr>
              <a:buSzPts val="1400"/>
              <a:buNone/>
              <a:defRPr b="1">
                <a:solidFill>
                  <a:schemeClr val="dk2"/>
                </a:solidFill>
              </a:defRPr>
            </a:lvl2pPr>
            <a:lvl3pPr lvl="2" rtl="0" algn="ctr">
              <a:spcBef>
                <a:spcPts val="0"/>
              </a:spcBef>
              <a:spcAft>
                <a:spcPts val="0"/>
              </a:spcAft>
              <a:buClr>
                <a:schemeClr val="dk2"/>
              </a:buClr>
              <a:buSzPts val="1400"/>
              <a:buNone/>
              <a:defRPr b="1">
                <a:solidFill>
                  <a:schemeClr val="dk2"/>
                </a:solidFill>
              </a:defRPr>
            </a:lvl3pPr>
            <a:lvl4pPr lvl="3" rtl="0" algn="ctr">
              <a:spcBef>
                <a:spcPts val="0"/>
              </a:spcBef>
              <a:spcAft>
                <a:spcPts val="0"/>
              </a:spcAft>
              <a:buClr>
                <a:schemeClr val="dk2"/>
              </a:buClr>
              <a:buSzPts val="1400"/>
              <a:buNone/>
              <a:defRPr b="1">
                <a:solidFill>
                  <a:schemeClr val="dk2"/>
                </a:solidFill>
              </a:defRPr>
            </a:lvl4pPr>
            <a:lvl5pPr lvl="4" rtl="0" algn="ctr">
              <a:spcBef>
                <a:spcPts val="0"/>
              </a:spcBef>
              <a:spcAft>
                <a:spcPts val="0"/>
              </a:spcAft>
              <a:buClr>
                <a:schemeClr val="dk2"/>
              </a:buClr>
              <a:buSzPts val="1400"/>
              <a:buNone/>
              <a:defRPr b="1">
                <a:solidFill>
                  <a:schemeClr val="dk2"/>
                </a:solidFill>
              </a:defRPr>
            </a:lvl5pPr>
            <a:lvl6pPr lvl="5" rtl="0" algn="ctr">
              <a:spcBef>
                <a:spcPts val="0"/>
              </a:spcBef>
              <a:spcAft>
                <a:spcPts val="0"/>
              </a:spcAft>
              <a:buClr>
                <a:schemeClr val="dk2"/>
              </a:buClr>
              <a:buSzPts val="1400"/>
              <a:buNone/>
              <a:defRPr b="1">
                <a:solidFill>
                  <a:schemeClr val="dk2"/>
                </a:solidFill>
              </a:defRPr>
            </a:lvl6pPr>
            <a:lvl7pPr lvl="6" rtl="0" algn="ctr">
              <a:spcBef>
                <a:spcPts val="0"/>
              </a:spcBef>
              <a:spcAft>
                <a:spcPts val="0"/>
              </a:spcAft>
              <a:buClr>
                <a:schemeClr val="dk2"/>
              </a:buClr>
              <a:buSzPts val="1400"/>
              <a:buNone/>
              <a:defRPr b="1">
                <a:solidFill>
                  <a:schemeClr val="dk2"/>
                </a:solidFill>
              </a:defRPr>
            </a:lvl7pPr>
            <a:lvl8pPr lvl="7" rtl="0" algn="ctr">
              <a:spcBef>
                <a:spcPts val="0"/>
              </a:spcBef>
              <a:spcAft>
                <a:spcPts val="0"/>
              </a:spcAft>
              <a:buClr>
                <a:schemeClr val="dk2"/>
              </a:buClr>
              <a:buSzPts val="1400"/>
              <a:buNone/>
              <a:defRPr b="1">
                <a:solidFill>
                  <a:schemeClr val="dk2"/>
                </a:solidFill>
              </a:defRPr>
            </a:lvl8pPr>
            <a:lvl9pPr lvl="8" rtl="0" algn="ctr">
              <a:spcBef>
                <a:spcPts val="0"/>
              </a:spcBef>
              <a:spcAft>
                <a:spcPts val="0"/>
              </a:spcAft>
              <a:buClr>
                <a:schemeClr val="dk2"/>
              </a:buClr>
              <a:buSzPts val="1400"/>
              <a:buNone/>
              <a:defRPr b="1">
                <a:solidFill>
                  <a:schemeClr val="dk2"/>
                </a:solidFill>
              </a:defRPr>
            </a:lvl9pPr>
          </a:lstStyle>
          <a:p/>
        </p:txBody>
      </p:sp>
      <p:sp>
        <p:nvSpPr>
          <p:cNvPr id="179" name="Google Shape;179;p19"/>
          <p:cNvSpPr txBox="1"/>
          <p:nvPr>
            <p:ph idx="3" type="body"/>
          </p:nvPr>
        </p:nvSpPr>
        <p:spPr>
          <a:xfrm>
            <a:off x="6199676" y="3494874"/>
            <a:ext cx="2267700" cy="994800"/>
          </a:xfrm>
          <a:prstGeom prst="rect">
            <a:avLst/>
          </a:prstGeom>
          <a:solidFill>
            <a:schemeClr val="accent2"/>
          </a:solidFill>
        </p:spPr>
        <p:txBody>
          <a:bodyPr anchorCtr="0" anchor="t" bIns="0" lIns="91425" spcFirstLastPara="1" rIns="91425" wrap="square" tIns="91425">
            <a:noAutofit/>
          </a:bodyPr>
          <a:lstStyle>
            <a:lvl1pPr indent="-298450" lvl="0" marL="457200" rtl="0" algn="ctr">
              <a:lnSpc>
                <a:spcPct val="115000"/>
              </a:lnSpc>
              <a:spcBef>
                <a:spcPts val="0"/>
              </a:spcBef>
              <a:spcAft>
                <a:spcPts val="0"/>
              </a:spcAft>
              <a:buClr>
                <a:schemeClr val="dk2"/>
              </a:buClr>
              <a:buSzPts val="1100"/>
              <a:buChar char="●"/>
              <a:defRPr sz="1100">
                <a:solidFill>
                  <a:schemeClr val="lt1"/>
                </a:solidFill>
              </a:defRPr>
            </a:lvl1pPr>
            <a:lvl2pPr indent="-298450" lvl="1" marL="914400" rtl="0" algn="ctr">
              <a:lnSpc>
                <a:spcPct val="115000"/>
              </a:lnSpc>
              <a:spcBef>
                <a:spcPts val="0"/>
              </a:spcBef>
              <a:spcAft>
                <a:spcPts val="0"/>
              </a:spcAft>
              <a:buClr>
                <a:schemeClr val="lt1"/>
              </a:buClr>
              <a:buSzPts val="1100"/>
              <a:buChar char="●"/>
              <a:defRPr sz="1100">
                <a:solidFill>
                  <a:schemeClr val="lt1"/>
                </a:solidFill>
              </a:defRPr>
            </a:lvl2pPr>
            <a:lvl3pPr indent="-298450" lvl="2" marL="1371600" rtl="0" algn="ctr">
              <a:lnSpc>
                <a:spcPct val="115000"/>
              </a:lnSpc>
              <a:spcBef>
                <a:spcPts val="0"/>
              </a:spcBef>
              <a:spcAft>
                <a:spcPts val="0"/>
              </a:spcAft>
              <a:buClr>
                <a:schemeClr val="lt1"/>
              </a:buClr>
              <a:buSzPts val="1100"/>
              <a:buChar char="○"/>
              <a:defRPr sz="1100">
                <a:solidFill>
                  <a:schemeClr val="lt1"/>
                </a:solidFill>
              </a:defRPr>
            </a:lvl3pPr>
            <a:lvl4pPr indent="-298450" lvl="3" marL="1828800" rtl="0" algn="ctr">
              <a:lnSpc>
                <a:spcPct val="115000"/>
              </a:lnSpc>
              <a:spcBef>
                <a:spcPts val="0"/>
              </a:spcBef>
              <a:spcAft>
                <a:spcPts val="0"/>
              </a:spcAft>
              <a:buClr>
                <a:schemeClr val="lt1"/>
              </a:buClr>
              <a:buSzPts val="1100"/>
              <a:buChar char="■"/>
              <a:defRPr sz="1100">
                <a:solidFill>
                  <a:schemeClr val="lt1"/>
                </a:solidFill>
              </a:defRPr>
            </a:lvl4pPr>
            <a:lvl5pPr indent="-298450" lvl="4" marL="2286000" rtl="0" algn="ctr">
              <a:lnSpc>
                <a:spcPct val="115000"/>
              </a:lnSpc>
              <a:spcBef>
                <a:spcPts val="0"/>
              </a:spcBef>
              <a:spcAft>
                <a:spcPts val="0"/>
              </a:spcAft>
              <a:buClr>
                <a:schemeClr val="lt1"/>
              </a:buClr>
              <a:buSzPts val="1100"/>
              <a:buChar char="○"/>
              <a:defRPr sz="1100">
                <a:solidFill>
                  <a:schemeClr val="lt1"/>
                </a:solidFill>
              </a:defRPr>
            </a:lvl5pPr>
            <a:lvl6pPr indent="-298450" lvl="5" marL="2743200" rtl="0" algn="ctr">
              <a:lnSpc>
                <a:spcPct val="115000"/>
              </a:lnSpc>
              <a:spcBef>
                <a:spcPts val="0"/>
              </a:spcBef>
              <a:spcAft>
                <a:spcPts val="0"/>
              </a:spcAft>
              <a:buClr>
                <a:schemeClr val="lt1"/>
              </a:buClr>
              <a:buSzPts val="1100"/>
              <a:buChar char="■"/>
              <a:defRPr sz="1100">
                <a:solidFill>
                  <a:schemeClr val="lt1"/>
                </a:solidFill>
              </a:defRPr>
            </a:lvl6pPr>
            <a:lvl7pPr indent="-298450" lvl="6" marL="3200400" rtl="0" algn="ctr">
              <a:lnSpc>
                <a:spcPct val="115000"/>
              </a:lnSpc>
              <a:spcBef>
                <a:spcPts val="0"/>
              </a:spcBef>
              <a:spcAft>
                <a:spcPts val="0"/>
              </a:spcAft>
              <a:buClr>
                <a:schemeClr val="lt1"/>
              </a:buClr>
              <a:buSzPts val="1100"/>
              <a:buChar char="●"/>
              <a:defRPr sz="1100">
                <a:solidFill>
                  <a:schemeClr val="lt1"/>
                </a:solidFill>
              </a:defRPr>
            </a:lvl7pPr>
            <a:lvl8pPr indent="-298450" lvl="7" marL="3657600" rtl="0" algn="ctr">
              <a:lnSpc>
                <a:spcPct val="115000"/>
              </a:lnSpc>
              <a:spcBef>
                <a:spcPts val="0"/>
              </a:spcBef>
              <a:spcAft>
                <a:spcPts val="0"/>
              </a:spcAft>
              <a:buClr>
                <a:schemeClr val="lt1"/>
              </a:buClr>
              <a:buSzPts val="1100"/>
              <a:buChar char="○"/>
              <a:defRPr sz="1100">
                <a:solidFill>
                  <a:schemeClr val="lt1"/>
                </a:solidFill>
              </a:defRPr>
            </a:lvl8pPr>
            <a:lvl9pPr indent="-298450" lvl="8" marL="4114800" rtl="0" algn="ctr">
              <a:lnSpc>
                <a:spcPct val="115000"/>
              </a:lnSpc>
              <a:spcBef>
                <a:spcPts val="0"/>
              </a:spcBef>
              <a:spcAft>
                <a:spcPts val="0"/>
              </a:spcAft>
              <a:buClr>
                <a:schemeClr val="lt1"/>
              </a:buClr>
              <a:buSzPts val="1100"/>
              <a:buChar char="■"/>
              <a:defRPr sz="1100">
                <a:solidFill>
                  <a:schemeClr val="lt1"/>
                </a:solidFill>
              </a:defRPr>
            </a:lvl9pPr>
          </a:lstStyle>
          <a:p/>
        </p:txBody>
      </p:sp>
      <p:sp>
        <p:nvSpPr>
          <p:cNvPr id="180" name="Google Shape;180;p19"/>
          <p:cNvSpPr txBox="1"/>
          <p:nvPr>
            <p:ph type="title"/>
          </p:nvPr>
        </p:nvSpPr>
        <p:spPr>
          <a:xfrm>
            <a:off x="676650" y="11425"/>
            <a:ext cx="7790700" cy="956700"/>
          </a:xfrm>
          <a:prstGeom prst="rect">
            <a:avLst/>
          </a:prstGeom>
        </p:spPr>
        <p:txBody>
          <a:bodyPr anchorCtr="0" anchor="b" bIns="228600" lIns="0" spcFirstLastPara="1" rIns="0" wrap="square" tIns="0">
            <a:noAutofit/>
          </a:bodyPr>
          <a:lstStyle>
            <a:lvl1pPr lvl="0" rtl="0" algn="ctr">
              <a:spcBef>
                <a:spcPts val="0"/>
              </a:spcBef>
              <a:spcAft>
                <a:spcPts val="0"/>
              </a:spcAft>
              <a:buClr>
                <a:schemeClr val="lt1"/>
              </a:buClr>
              <a:buSzPts val="3000"/>
              <a:buNone/>
              <a:defRPr sz="3000">
                <a:solidFill>
                  <a:schemeClr val="lt1"/>
                </a:solidFill>
              </a:defRPr>
            </a:lvl1pPr>
            <a:lvl2pPr lvl="1" rtl="0" algn="ctr">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rtl="0" algn="ctr">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rtl="0" algn="ctr">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rtl="0" algn="ctr">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rtl="0" algn="ctr">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rtl="0" algn="ctr">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rtl="0" algn="ctr">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rtl="0" algn="ctr">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p:txBody>
      </p:sp>
      <p:sp>
        <p:nvSpPr>
          <p:cNvPr id="181" name="Google Shape;181;p19"/>
          <p:cNvSpPr txBox="1"/>
          <p:nvPr>
            <p:ph idx="4" type="body"/>
          </p:nvPr>
        </p:nvSpPr>
        <p:spPr>
          <a:xfrm>
            <a:off x="676650" y="1574550"/>
            <a:ext cx="2267700" cy="997200"/>
          </a:xfrm>
          <a:prstGeom prst="rect">
            <a:avLst/>
          </a:prstGeom>
          <a:solidFill>
            <a:schemeClr val="accent2"/>
          </a:solidFill>
        </p:spPr>
        <p:txBody>
          <a:bodyPr anchorCtr="0" anchor="t" bIns="0" lIns="91425" spcFirstLastPara="1" rIns="91425" wrap="square" tIns="91425">
            <a:noAutofit/>
          </a:bodyPr>
          <a:lstStyle>
            <a:lvl1pPr indent="-298450" lvl="0" marL="457200" rtl="0" algn="ctr">
              <a:lnSpc>
                <a:spcPct val="115000"/>
              </a:lnSpc>
              <a:spcBef>
                <a:spcPts val="0"/>
              </a:spcBef>
              <a:spcAft>
                <a:spcPts val="0"/>
              </a:spcAft>
              <a:buClr>
                <a:schemeClr val="dk2"/>
              </a:buClr>
              <a:buSzPts val="1100"/>
              <a:buChar char="●"/>
              <a:defRPr sz="1100">
                <a:solidFill>
                  <a:schemeClr val="lt1"/>
                </a:solidFill>
              </a:defRPr>
            </a:lvl1pPr>
            <a:lvl2pPr indent="-298450" lvl="1" marL="914400" rtl="0" algn="ctr">
              <a:lnSpc>
                <a:spcPct val="115000"/>
              </a:lnSpc>
              <a:spcBef>
                <a:spcPts val="0"/>
              </a:spcBef>
              <a:spcAft>
                <a:spcPts val="0"/>
              </a:spcAft>
              <a:buClr>
                <a:schemeClr val="lt1"/>
              </a:buClr>
              <a:buSzPts val="1100"/>
              <a:buChar char="●"/>
              <a:defRPr sz="1100">
                <a:solidFill>
                  <a:schemeClr val="lt1"/>
                </a:solidFill>
              </a:defRPr>
            </a:lvl2pPr>
            <a:lvl3pPr indent="-298450" lvl="2" marL="1371600" rtl="0" algn="ctr">
              <a:lnSpc>
                <a:spcPct val="115000"/>
              </a:lnSpc>
              <a:spcBef>
                <a:spcPts val="0"/>
              </a:spcBef>
              <a:spcAft>
                <a:spcPts val="0"/>
              </a:spcAft>
              <a:buClr>
                <a:schemeClr val="lt1"/>
              </a:buClr>
              <a:buSzPts val="1100"/>
              <a:buChar char="○"/>
              <a:defRPr sz="1100">
                <a:solidFill>
                  <a:schemeClr val="lt1"/>
                </a:solidFill>
              </a:defRPr>
            </a:lvl3pPr>
            <a:lvl4pPr indent="-298450" lvl="3" marL="1828800" rtl="0" algn="ctr">
              <a:lnSpc>
                <a:spcPct val="115000"/>
              </a:lnSpc>
              <a:spcBef>
                <a:spcPts val="0"/>
              </a:spcBef>
              <a:spcAft>
                <a:spcPts val="0"/>
              </a:spcAft>
              <a:buClr>
                <a:schemeClr val="lt1"/>
              </a:buClr>
              <a:buSzPts val="1100"/>
              <a:buChar char="■"/>
              <a:defRPr sz="1100">
                <a:solidFill>
                  <a:schemeClr val="lt1"/>
                </a:solidFill>
              </a:defRPr>
            </a:lvl4pPr>
            <a:lvl5pPr indent="-298450" lvl="4" marL="2286000" rtl="0" algn="ctr">
              <a:lnSpc>
                <a:spcPct val="115000"/>
              </a:lnSpc>
              <a:spcBef>
                <a:spcPts val="0"/>
              </a:spcBef>
              <a:spcAft>
                <a:spcPts val="0"/>
              </a:spcAft>
              <a:buClr>
                <a:schemeClr val="lt1"/>
              </a:buClr>
              <a:buSzPts val="1100"/>
              <a:buChar char="○"/>
              <a:defRPr sz="1100">
                <a:solidFill>
                  <a:schemeClr val="lt1"/>
                </a:solidFill>
              </a:defRPr>
            </a:lvl5pPr>
            <a:lvl6pPr indent="-298450" lvl="5" marL="2743200" rtl="0" algn="ctr">
              <a:lnSpc>
                <a:spcPct val="115000"/>
              </a:lnSpc>
              <a:spcBef>
                <a:spcPts val="0"/>
              </a:spcBef>
              <a:spcAft>
                <a:spcPts val="0"/>
              </a:spcAft>
              <a:buClr>
                <a:schemeClr val="lt1"/>
              </a:buClr>
              <a:buSzPts val="1100"/>
              <a:buChar char="■"/>
              <a:defRPr sz="1100">
                <a:solidFill>
                  <a:schemeClr val="lt1"/>
                </a:solidFill>
              </a:defRPr>
            </a:lvl6pPr>
            <a:lvl7pPr indent="-298450" lvl="6" marL="3200400" rtl="0" algn="ctr">
              <a:lnSpc>
                <a:spcPct val="115000"/>
              </a:lnSpc>
              <a:spcBef>
                <a:spcPts val="0"/>
              </a:spcBef>
              <a:spcAft>
                <a:spcPts val="0"/>
              </a:spcAft>
              <a:buClr>
                <a:schemeClr val="lt1"/>
              </a:buClr>
              <a:buSzPts val="1100"/>
              <a:buChar char="●"/>
              <a:defRPr sz="1100">
                <a:solidFill>
                  <a:schemeClr val="lt1"/>
                </a:solidFill>
              </a:defRPr>
            </a:lvl7pPr>
            <a:lvl8pPr indent="-298450" lvl="7" marL="3657600" rtl="0" algn="ctr">
              <a:lnSpc>
                <a:spcPct val="115000"/>
              </a:lnSpc>
              <a:spcBef>
                <a:spcPts val="0"/>
              </a:spcBef>
              <a:spcAft>
                <a:spcPts val="0"/>
              </a:spcAft>
              <a:buClr>
                <a:schemeClr val="lt1"/>
              </a:buClr>
              <a:buSzPts val="1100"/>
              <a:buChar char="○"/>
              <a:defRPr sz="1100">
                <a:solidFill>
                  <a:schemeClr val="lt1"/>
                </a:solidFill>
              </a:defRPr>
            </a:lvl8pPr>
            <a:lvl9pPr indent="-298450" lvl="8" marL="4114800" rtl="0" algn="ctr">
              <a:lnSpc>
                <a:spcPct val="115000"/>
              </a:lnSpc>
              <a:spcBef>
                <a:spcPts val="0"/>
              </a:spcBef>
              <a:spcAft>
                <a:spcPts val="0"/>
              </a:spcAft>
              <a:buClr>
                <a:schemeClr val="lt1"/>
              </a:buClr>
              <a:buSzPts val="1100"/>
              <a:buChar char="■"/>
              <a:defRPr sz="1100">
                <a:solidFill>
                  <a:schemeClr val="lt1"/>
                </a:solidFill>
              </a:defRPr>
            </a:lvl9pPr>
          </a:lstStyle>
          <a:p/>
        </p:txBody>
      </p:sp>
      <p:sp>
        <p:nvSpPr>
          <p:cNvPr id="182" name="Google Shape;182;p19"/>
          <p:cNvSpPr txBox="1"/>
          <p:nvPr>
            <p:ph idx="5" type="subTitle"/>
          </p:nvPr>
        </p:nvSpPr>
        <p:spPr>
          <a:xfrm>
            <a:off x="676675" y="968130"/>
            <a:ext cx="2267700" cy="606600"/>
          </a:xfrm>
          <a:prstGeom prst="rect">
            <a:avLst/>
          </a:prstGeom>
          <a:solidFill>
            <a:schemeClr val="accent2"/>
          </a:solidFill>
        </p:spPr>
        <p:txBody>
          <a:bodyPr anchorCtr="0" anchor="ctr" bIns="0" lIns="0" spcFirstLastPara="1" rIns="0" wrap="square" tIns="0">
            <a:noAutofit/>
          </a:bodyPr>
          <a:lstStyle>
            <a:lvl1pPr lvl="0" rtl="0" algn="ctr">
              <a:spcBef>
                <a:spcPts val="0"/>
              </a:spcBef>
              <a:spcAft>
                <a:spcPts val="0"/>
              </a:spcAft>
              <a:buClr>
                <a:schemeClr val="dk2"/>
              </a:buClr>
              <a:buSzPts val="1100"/>
              <a:buNone/>
              <a:defRPr b="1" sz="1100">
                <a:solidFill>
                  <a:schemeClr val="dk2"/>
                </a:solidFill>
              </a:defRPr>
            </a:lvl1pPr>
            <a:lvl2pPr lvl="1" rtl="0" algn="ctr">
              <a:spcBef>
                <a:spcPts val="0"/>
              </a:spcBef>
              <a:spcAft>
                <a:spcPts val="0"/>
              </a:spcAft>
              <a:buClr>
                <a:schemeClr val="dk2"/>
              </a:buClr>
              <a:buSzPts val="1400"/>
              <a:buNone/>
              <a:defRPr b="1">
                <a:solidFill>
                  <a:schemeClr val="dk2"/>
                </a:solidFill>
              </a:defRPr>
            </a:lvl2pPr>
            <a:lvl3pPr lvl="2" rtl="0" algn="ctr">
              <a:spcBef>
                <a:spcPts val="0"/>
              </a:spcBef>
              <a:spcAft>
                <a:spcPts val="0"/>
              </a:spcAft>
              <a:buClr>
                <a:schemeClr val="dk2"/>
              </a:buClr>
              <a:buSzPts val="1400"/>
              <a:buNone/>
              <a:defRPr b="1">
                <a:solidFill>
                  <a:schemeClr val="dk2"/>
                </a:solidFill>
              </a:defRPr>
            </a:lvl3pPr>
            <a:lvl4pPr lvl="3" rtl="0" algn="ctr">
              <a:spcBef>
                <a:spcPts val="0"/>
              </a:spcBef>
              <a:spcAft>
                <a:spcPts val="0"/>
              </a:spcAft>
              <a:buClr>
                <a:schemeClr val="dk2"/>
              </a:buClr>
              <a:buSzPts val="1400"/>
              <a:buNone/>
              <a:defRPr b="1">
                <a:solidFill>
                  <a:schemeClr val="dk2"/>
                </a:solidFill>
              </a:defRPr>
            </a:lvl4pPr>
            <a:lvl5pPr lvl="4" rtl="0" algn="ctr">
              <a:spcBef>
                <a:spcPts val="0"/>
              </a:spcBef>
              <a:spcAft>
                <a:spcPts val="0"/>
              </a:spcAft>
              <a:buClr>
                <a:schemeClr val="dk2"/>
              </a:buClr>
              <a:buSzPts val="1400"/>
              <a:buNone/>
              <a:defRPr b="1">
                <a:solidFill>
                  <a:schemeClr val="dk2"/>
                </a:solidFill>
              </a:defRPr>
            </a:lvl5pPr>
            <a:lvl6pPr lvl="5" rtl="0" algn="ctr">
              <a:spcBef>
                <a:spcPts val="0"/>
              </a:spcBef>
              <a:spcAft>
                <a:spcPts val="0"/>
              </a:spcAft>
              <a:buClr>
                <a:schemeClr val="dk2"/>
              </a:buClr>
              <a:buSzPts val="1400"/>
              <a:buNone/>
              <a:defRPr b="1">
                <a:solidFill>
                  <a:schemeClr val="dk2"/>
                </a:solidFill>
              </a:defRPr>
            </a:lvl6pPr>
            <a:lvl7pPr lvl="6" rtl="0" algn="ctr">
              <a:spcBef>
                <a:spcPts val="0"/>
              </a:spcBef>
              <a:spcAft>
                <a:spcPts val="0"/>
              </a:spcAft>
              <a:buClr>
                <a:schemeClr val="dk2"/>
              </a:buClr>
              <a:buSzPts val="1400"/>
              <a:buNone/>
              <a:defRPr b="1">
                <a:solidFill>
                  <a:schemeClr val="dk2"/>
                </a:solidFill>
              </a:defRPr>
            </a:lvl7pPr>
            <a:lvl8pPr lvl="7" rtl="0" algn="ctr">
              <a:spcBef>
                <a:spcPts val="0"/>
              </a:spcBef>
              <a:spcAft>
                <a:spcPts val="0"/>
              </a:spcAft>
              <a:buClr>
                <a:schemeClr val="dk2"/>
              </a:buClr>
              <a:buSzPts val="1400"/>
              <a:buNone/>
              <a:defRPr b="1">
                <a:solidFill>
                  <a:schemeClr val="dk2"/>
                </a:solidFill>
              </a:defRPr>
            </a:lvl8pPr>
            <a:lvl9pPr lvl="8" rtl="0" algn="ctr">
              <a:spcBef>
                <a:spcPts val="0"/>
              </a:spcBef>
              <a:spcAft>
                <a:spcPts val="0"/>
              </a:spcAft>
              <a:buClr>
                <a:schemeClr val="dk2"/>
              </a:buClr>
              <a:buSzPts val="1400"/>
              <a:buNone/>
              <a:defRPr b="1">
                <a:solidFill>
                  <a:schemeClr val="dk2"/>
                </a:solidFill>
              </a:defRPr>
            </a:lvl9pPr>
          </a:lstStyle>
          <a:p/>
        </p:txBody>
      </p:sp>
      <p:sp>
        <p:nvSpPr>
          <p:cNvPr id="183" name="Google Shape;183;p19"/>
          <p:cNvSpPr txBox="1"/>
          <p:nvPr>
            <p:ph idx="6" type="body"/>
          </p:nvPr>
        </p:nvSpPr>
        <p:spPr>
          <a:xfrm>
            <a:off x="676650" y="3494874"/>
            <a:ext cx="2267700" cy="994800"/>
          </a:xfrm>
          <a:prstGeom prst="rect">
            <a:avLst/>
          </a:prstGeom>
          <a:solidFill>
            <a:schemeClr val="accent2"/>
          </a:solidFill>
        </p:spPr>
        <p:txBody>
          <a:bodyPr anchorCtr="0" anchor="t" bIns="0" lIns="91425" spcFirstLastPara="1" rIns="91425" wrap="square" tIns="91425">
            <a:noAutofit/>
          </a:bodyPr>
          <a:lstStyle>
            <a:lvl1pPr indent="-298450" lvl="0" marL="457200" rtl="0" algn="ctr">
              <a:lnSpc>
                <a:spcPct val="115000"/>
              </a:lnSpc>
              <a:spcBef>
                <a:spcPts val="0"/>
              </a:spcBef>
              <a:spcAft>
                <a:spcPts val="0"/>
              </a:spcAft>
              <a:buClr>
                <a:schemeClr val="dk2"/>
              </a:buClr>
              <a:buSzPts val="1100"/>
              <a:buChar char="●"/>
              <a:defRPr sz="1100">
                <a:solidFill>
                  <a:schemeClr val="lt1"/>
                </a:solidFill>
              </a:defRPr>
            </a:lvl1pPr>
            <a:lvl2pPr indent="-298450" lvl="1" marL="914400" rtl="0" algn="ctr">
              <a:lnSpc>
                <a:spcPct val="115000"/>
              </a:lnSpc>
              <a:spcBef>
                <a:spcPts val="0"/>
              </a:spcBef>
              <a:spcAft>
                <a:spcPts val="0"/>
              </a:spcAft>
              <a:buClr>
                <a:schemeClr val="lt1"/>
              </a:buClr>
              <a:buSzPts val="1100"/>
              <a:buChar char="●"/>
              <a:defRPr sz="1100">
                <a:solidFill>
                  <a:schemeClr val="lt1"/>
                </a:solidFill>
              </a:defRPr>
            </a:lvl2pPr>
            <a:lvl3pPr indent="-298450" lvl="2" marL="1371600" rtl="0" algn="ctr">
              <a:lnSpc>
                <a:spcPct val="115000"/>
              </a:lnSpc>
              <a:spcBef>
                <a:spcPts val="0"/>
              </a:spcBef>
              <a:spcAft>
                <a:spcPts val="0"/>
              </a:spcAft>
              <a:buClr>
                <a:schemeClr val="lt1"/>
              </a:buClr>
              <a:buSzPts val="1100"/>
              <a:buChar char="○"/>
              <a:defRPr sz="1100">
                <a:solidFill>
                  <a:schemeClr val="lt1"/>
                </a:solidFill>
              </a:defRPr>
            </a:lvl3pPr>
            <a:lvl4pPr indent="-298450" lvl="3" marL="1828800" rtl="0" algn="ctr">
              <a:lnSpc>
                <a:spcPct val="115000"/>
              </a:lnSpc>
              <a:spcBef>
                <a:spcPts val="0"/>
              </a:spcBef>
              <a:spcAft>
                <a:spcPts val="0"/>
              </a:spcAft>
              <a:buClr>
                <a:schemeClr val="lt1"/>
              </a:buClr>
              <a:buSzPts val="1100"/>
              <a:buChar char="■"/>
              <a:defRPr sz="1100">
                <a:solidFill>
                  <a:schemeClr val="lt1"/>
                </a:solidFill>
              </a:defRPr>
            </a:lvl4pPr>
            <a:lvl5pPr indent="-298450" lvl="4" marL="2286000" rtl="0" algn="ctr">
              <a:lnSpc>
                <a:spcPct val="115000"/>
              </a:lnSpc>
              <a:spcBef>
                <a:spcPts val="0"/>
              </a:spcBef>
              <a:spcAft>
                <a:spcPts val="0"/>
              </a:spcAft>
              <a:buClr>
                <a:schemeClr val="lt1"/>
              </a:buClr>
              <a:buSzPts val="1100"/>
              <a:buChar char="○"/>
              <a:defRPr sz="1100">
                <a:solidFill>
                  <a:schemeClr val="lt1"/>
                </a:solidFill>
              </a:defRPr>
            </a:lvl5pPr>
            <a:lvl6pPr indent="-298450" lvl="5" marL="2743200" rtl="0" algn="ctr">
              <a:lnSpc>
                <a:spcPct val="115000"/>
              </a:lnSpc>
              <a:spcBef>
                <a:spcPts val="0"/>
              </a:spcBef>
              <a:spcAft>
                <a:spcPts val="0"/>
              </a:spcAft>
              <a:buClr>
                <a:schemeClr val="lt1"/>
              </a:buClr>
              <a:buSzPts val="1100"/>
              <a:buChar char="■"/>
              <a:defRPr sz="1100">
                <a:solidFill>
                  <a:schemeClr val="lt1"/>
                </a:solidFill>
              </a:defRPr>
            </a:lvl6pPr>
            <a:lvl7pPr indent="-298450" lvl="6" marL="3200400" rtl="0" algn="ctr">
              <a:lnSpc>
                <a:spcPct val="115000"/>
              </a:lnSpc>
              <a:spcBef>
                <a:spcPts val="0"/>
              </a:spcBef>
              <a:spcAft>
                <a:spcPts val="0"/>
              </a:spcAft>
              <a:buClr>
                <a:schemeClr val="lt1"/>
              </a:buClr>
              <a:buSzPts val="1100"/>
              <a:buChar char="●"/>
              <a:defRPr sz="1100">
                <a:solidFill>
                  <a:schemeClr val="lt1"/>
                </a:solidFill>
              </a:defRPr>
            </a:lvl7pPr>
            <a:lvl8pPr indent="-298450" lvl="7" marL="3657600" rtl="0" algn="ctr">
              <a:lnSpc>
                <a:spcPct val="115000"/>
              </a:lnSpc>
              <a:spcBef>
                <a:spcPts val="0"/>
              </a:spcBef>
              <a:spcAft>
                <a:spcPts val="0"/>
              </a:spcAft>
              <a:buClr>
                <a:schemeClr val="lt1"/>
              </a:buClr>
              <a:buSzPts val="1100"/>
              <a:buChar char="○"/>
              <a:defRPr sz="1100">
                <a:solidFill>
                  <a:schemeClr val="lt1"/>
                </a:solidFill>
              </a:defRPr>
            </a:lvl8pPr>
            <a:lvl9pPr indent="-298450" lvl="8" marL="4114800" rtl="0" algn="ctr">
              <a:lnSpc>
                <a:spcPct val="115000"/>
              </a:lnSpc>
              <a:spcBef>
                <a:spcPts val="0"/>
              </a:spcBef>
              <a:spcAft>
                <a:spcPts val="0"/>
              </a:spcAft>
              <a:buClr>
                <a:schemeClr val="lt1"/>
              </a:buClr>
              <a:buSzPts val="1100"/>
              <a:buChar char="■"/>
              <a:defRPr sz="1100">
                <a:solidFill>
                  <a:schemeClr val="lt1"/>
                </a:solidFill>
              </a:defRPr>
            </a:lvl9pPr>
          </a:lstStyle>
          <a:p/>
        </p:txBody>
      </p:sp>
      <p:sp>
        <p:nvSpPr>
          <p:cNvPr id="184" name="Google Shape;184;p19"/>
          <p:cNvSpPr txBox="1"/>
          <p:nvPr>
            <p:ph idx="7" type="subTitle"/>
          </p:nvPr>
        </p:nvSpPr>
        <p:spPr>
          <a:xfrm>
            <a:off x="676675" y="2850100"/>
            <a:ext cx="2267700" cy="646800"/>
          </a:xfrm>
          <a:prstGeom prst="rect">
            <a:avLst/>
          </a:prstGeom>
          <a:solidFill>
            <a:schemeClr val="accent2"/>
          </a:solidFill>
        </p:spPr>
        <p:txBody>
          <a:bodyPr anchorCtr="0" anchor="ctr" bIns="0" lIns="0" spcFirstLastPara="1" rIns="0" wrap="square" tIns="0">
            <a:noAutofit/>
          </a:bodyPr>
          <a:lstStyle>
            <a:lvl1pPr lvl="0" rtl="0" algn="ctr">
              <a:spcBef>
                <a:spcPts val="0"/>
              </a:spcBef>
              <a:spcAft>
                <a:spcPts val="0"/>
              </a:spcAft>
              <a:buClr>
                <a:schemeClr val="dk2"/>
              </a:buClr>
              <a:buSzPts val="1100"/>
              <a:buNone/>
              <a:defRPr b="1" sz="1100">
                <a:solidFill>
                  <a:schemeClr val="dk2"/>
                </a:solidFill>
              </a:defRPr>
            </a:lvl1pPr>
            <a:lvl2pPr lvl="1" rtl="0" algn="ctr">
              <a:spcBef>
                <a:spcPts val="0"/>
              </a:spcBef>
              <a:spcAft>
                <a:spcPts val="0"/>
              </a:spcAft>
              <a:buClr>
                <a:schemeClr val="dk2"/>
              </a:buClr>
              <a:buSzPts val="1400"/>
              <a:buNone/>
              <a:defRPr b="1">
                <a:solidFill>
                  <a:schemeClr val="dk2"/>
                </a:solidFill>
              </a:defRPr>
            </a:lvl2pPr>
            <a:lvl3pPr lvl="2" rtl="0" algn="ctr">
              <a:spcBef>
                <a:spcPts val="0"/>
              </a:spcBef>
              <a:spcAft>
                <a:spcPts val="0"/>
              </a:spcAft>
              <a:buClr>
                <a:schemeClr val="dk2"/>
              </a:buClr>
              <a:buSzPts val="1400"/>
              <a:buNone/>
              <a:defRPr b="1">
                <a:solidFill>
                  <a:schemeClr val="dk2"/>
                </a:solidFill>
              </a:defRPr>
            </a:lvl3pPr>
            <a:lvl4pPr lvl="3" rtl="0" algn="ctr">
              <a:spcBef>
                <a:spcPts val="0"/>
              </a:spcBef>
              <a:spcAft>
                <a:spcPts val="0"/>
              </a:spcAft>
              <a:buClr>
                <a:schemeClr val="dk2"/>
              </a:buClr>
              <a:buSzPts val="1400"/>
              <a:buNone/>
              <a:defRPr b="1">
                <a:solidFill>
                  <a:schemeClr val="dk2"/>
                </a:solidFill>
              </a:defRPr>
            </a:lvl4pPr>
            <a:lvl5pPr lvl="4" rtl="0" algn="ctr">
              <a:spcBef>
                <a:spcPts val="0"/>
              </a:spcBef>
              <a:spcAft>
                <a:spcPts val="0"/>
              </a:spcAft>
              <a:buClr>
                <a:schemeClr val="dk2"/>
              </a:buClr>
              <a:buSzPts val="1400"/>
              <a:buNone/>
              <a:defRPr b="1">
                <a:solidFill>
                  <a:schemeClr val="dk2"/>
                </a:solidFill>
              </a:defRPr>
            </a:lvl5pPr>
            <a:lvl6pPr lvl="5" rtl="0" algn="ctr">
              <a:spcBef>
                <a:spcPts val="0"/>
              </a:spcBef>
              <a:spcAft>
                <a:spcPts val="0"/>
              </a:spcAft>
              <a:buClr>
                <a:schemeClr val="dk2"/>
              </a:buClr>
              <a:buSzPts val="1400"/>
              <a:buNone/>
              <a:defRPr b="1">
                <a:solidFill>
                  <a:schemeClr val="dk2"/>
                </a:solidFill>
              </a:defRPr>
            </a:lvl6pPr>
            <a:lvl7pPr lvl="6" rtl="0" algn="ctr">
              <a:spcBef>
                <a:spcPts val="0"/>
              </a:spcBef>
              <a:spcAft>
                <a:spcPts val="0"/>
              </a:spcAft>
              <a:buClr>
                <a:schemeClr val="dk2"/>
              </a:buClr>
              <a:buSzPts val="1400"/>
              <a:buNone/>
              <a:defRPr b="1">
                <a:solidFill>
                  <a:schemeClr val="dk2"/>
                </a:solidFill>
              </a:defRPr>
            </a:lvl7pPr>
            <a:lvl8pPr lvl="7" rtl="0" algn="ctr">
              <a:spcBef>
                <a:spcPts val="0"/>
              </a:spcBef>
              <a:spcAft>
                <a:spcPts val="0"/>
              </a:spcAft>
              <a:buClr>
                <a:schemeClr val="dk2"/>
              </a:buClr>
              <a:buSzPts val="1400"/>
              <a:buNone/>
              <a:defRPr b="1">
                <a:solidFill>
                  <a:schemeClr val="dk2"/>
                </a:solidFill>
              </a:defRPr>
            </a:lvl8pPr>
            <a:lvl9pPr lvl="8" rtl="0" algn="ctr">
              <a:spcBef>
                <a:spcPts val="0"/>
              </a:spcBef>
              <a:spcAft>
                <a:spcPts val="0"/>
              </a:spcAft>
              <a:buClr>
                <a:schemeClr val="dk2"/>
              </a:buClr>
              <a:buSzPts val="1400"/>
              <a:buNone/>
              <a:defRPr b="1">
                <a:solidFill>
                  <a:schemeClr val="dk2"/>
                </a:solidFill>
              </a:defRPr>
            </a:lvl9pPr>
          </a:lstStyle>
          <a:p/>
        </p:txBody>
      </p:sp>
      <p:sp>
        <p:nvSpPr>
          <p:cNvPr id="185" name="Google Shape;185;p19"/>
          <p:cNvSpPr txBox="1"/>
          <p:nvPr>
            <p:ph idx="8" type="body"/>
          </p:nvPr>
        </p:nvSpPr>
        <p:spPr>
          <a:xfrm>
            <a:off x="3438138" y="1576900"/>
            <a:ext cx="2267700" cy="997200"/>
          </a:xfrm>
          <a:prstGeom prst="rect">
            <a:avLst/>
          </a:prstGeom>
          <a:solidFill>
            <a:schemeClr val="accent2"/>
          </a:solidFill>
        </p:spPr>
        <p:txBody>
          <a:bodyPr anchorCtr="0" anchor="t" bIns="0" lIns="91425" spcFirstLastPara="1" rIns="91425" wrap="square" tIns="91425">
            <a:noAutofit/>
          </a:bodyPr>
          <a:lstStyle>
            <a:lvl1pPr indent="-298450" lvl="0" marL="457200" rtl="0" algn="ctr">
              <a:lnSpc>
                <a:spcPct val="115000"/>
              </a:lnSpc>
              <a:spcBef>
                <a:spcPts val="0"/>
              </a:spcBef>
              <a:spcAft>
                <a:spcPts val="0"/>
              </a:spcAft>
              <a:buClr>
                <a:schemeClr val="dk2"/>
              </a:buClr>
              <a:buSzPts val="1100"/>
              <a:buChar char="●"/>
              <a:defRPr sz="1100">
                <a:solidFill>
                  <a:schemeClr val="lt1"/>
                </a:solidFill>
              </a:defRPr>
            </a:lvl1pPr>
            <a:lvl2pPr indent="-298450" lvl="1" marL="914400" rtl="0" algn="ctr">
              <a:lnSpc>
                <a:spcPct val="115000"/>
              </a:lnSpc>
              <a:spcBef>
                <a:spcPts val="0"/>
              </a:spcBef>
              <a:spcAft>
                <a:spcPts val="0"/>
              </a:spcAft>
              <a:buClr>
                <a:schemeClr val="lt1"/>
              </a:buClr>
              <a:buSzPts val="1100"/>
              <a:buChar char="●"/>
              <a:defRPr sz="1100">
                <a:solidFill>
                  <a:schemeClr val="lt1"/>
                </a:solidFill>
              </a:defRPr>
            </a:lvl2pPr>
            <a:lvl3pPr indent="-298450" lvl="2" marL="1371600" rtl="0" algn="ctr">
              <a:lnSpc>
                <a:spcPct val="115000"/>
              </a:lnSpc>
              <a:spcBef>
                <a:spcPts val="0"/>
              </a:spcBef>
              <a:spcAft>
                <a:spcPts val="0"/>
              </a:spcAft>
              <a:buClr>
                <a:schemeClr val="lt1"/>
              </a:buClr>
              <a:buSzPts val="1100"/>
              <a:buChar char="○"/>
              <a:defRPr sz="1100">
                <a:solidFill>
                  <a:schemeClr val="lt1"/>
                </a:solidFill>
              </a:defRPr>
            </a:lvl3pPr>
            <a:lvl4pPr indent="-298450" lvl="3" marL="1828800" rtl="0" algn="ctr">
              <a:lnSpc>
                <a:spcPct val="115000"/>
              </a:lnSpc>
              <a:spcBef>
                <a:spcPts val="0"/>
              </a:spcBef>
              <a:spcAft>
                <a:spcPts val="0"/>
              </a:spcAft>
              <a:buClr>
                <a:schemeClr val="lt1"/>
              </a:buClr>
              <a:buSzPts val="1100"/>
              <a:buChar char="■"/>
              <a:defRPr sz="1100">
                <a:solidFill>
                  <a:schemeClr val="lt1"/>
                </a:solidFill>
              </a:defRPr>
            </a:lvl4pPr>
            <a:lvl5pPr indent="-298450" lvl="4" marL="2286000" rtl="0" algn="ctr">
              <a:lnSpc>
                <a:spcPct val="115000"/>
              </a:lnSpc>
              <a:spcBef>
                <a:spcPts val="0"/>
              </a:spcBef>
              <a:spcAft>
                <a:spcPts val="0"/>
              </a:spcAft>
              <a:buClr>
                <a:schemeClr val="lt1"/>
              </a:buClr>
              <a:buSzPts val="1100"/>
              <a:buChar char="○"/>
              <a:defRPr sz="1100">
                <a:solidFill>
                  <a:schemeClr val="lt1"/>
                </a:solidFill>
              </a:defRPr>
            </a:lvl5pPr>
            <a:lvl6pPr indent="-298450" lvl="5" marL="2743200" rtl="0" algn="ctr">
              <a:lnSpc>
                <a:spcPct val="115000"/>
              </a:lnSpc>
              <a:spcBef>
                <a:spcPts val="0"/>
              </a:spcBef>
              <a:spcAft>
                <a:spcPts val="0"/>
              </a:spcAft>
              <a:buClr>
                <a:schemeClr val="lt1"/>
              </a:buClr>
              <a:buSzPts val="1100"/>
              <a:buChar char="■"/>
              <a:defRPr sz="1100">
                <a:solidFill>
                  <a:schemeClr val="lt1"/>
                </a:solidFill>
              </a:defRPr>
            </a:lvl6pPr>
            <a:lvl7pPr indent="-298450" lvl="6" marL="3200400" rtl="0" algn="ctr">
              <a:lnSpc>
                <a:spcPct val="115000"/>
              </a:lnSpc>
              <a:spcBef>
                <a:spcPts val="0"/>
              </a:spcBef>
              <a:spcAft>
                <a:spcPts val="0"/>
              </a:spcAft>
              <a:buClr>
                <a:schemeClr val="lt1"/>
              </a:buClr>
              <a:buSzPts val="1100"/>
              <a:buChar char="●"/>
              <a:defRPr sz="1100">
                <a:solidFill>
                  <a:schemeClr val="lt1"/>
                </a:solidFill>
              </a:defRPr>
            </a:lvl7pPr>
            <a:lvl8pPr indent="-298450" lvl="7" marL="3657600" rtl="0" algn="ctr">
              <a:lnSpc>
                <a:spcPct val="115000"/>
              </a:lnSpc>
              <a:spcBef>
                <a:spcPts val="0"/>
              </a:spcBef>
              <a:spcAft>
                <a:spcPts val="0"/>
              </a:spcAft>
              <a:buClr>
                <a:schemeClr val="lt1"/>
              </a:buClr>
              <a:buSzPts val="1100"/>
              <a:buChar char="○"/>
              <a:defRPr sz="1100">
                <a:solidFill>
                  <a:schemeClr val="lt1"/>
                </a:solidFill>
              </a:defRPr>
            </a:lvl8pPr>
            <a:lvl9pPr indent="-298450" lvl="8" marL="4114800" rtl="0" algn="ctr">
              <a:lnSpc>
                <a:spcPct val="115000"/>
              </a:lnSpc>
              <a:spcBef>
                <a:spcPts val="0"/>
              </a:spcBef>
              <a:spcAft>
                <a:spcPts val="0"/>
              </a:spcAft>
              <a:buClr>
                <a:schemeClr val="lt1"/>
              </a:buClr>
              <a:buSzPts val="1100"/>
              <a:buChar char="■"/>
              <a:defRPr sz="1100">
                <a:solidFill>
                  <a:schemeClr val="lt1"/>
                </a:solidFill>
              </a:defRPr>
            </a:lvl9pPr>
          </a:lstStyle>
          <a:p/>
        </p:txBody>
      </p:sp>
      <p:sp>
        <p:nvSpPr>
          <p:cNvPr id="186" name="Google Shape;186;p19"/>
          <p:cNvSpPr txBox="1"/>
          <p:nvPr>
            <p:ph idx="9" type="subTitle"/>
          </p:nvPr>
        </p:nvSpPr>
        <p:spPr>
          <a:xfrm>
            <a:off x="3438168" y="970349"/>
            <a:ext cx="2267700" cy="606600"/>
          </a:xfrm>
          <a:prstGeom prst="rect">
            <a:avLst/>
          </a:prstGeom>
          <a:solidFill>
            <a:schemeClr val="accent2"/>
          </a:solidFill>
        </p:spPr>
        <p:txBody>
          <a:bodyPr anchorCtr="0" anchor="ctr" bIns="0" lIns="0" spcFirstLastPara="1" rIns="0" wrap="square" tIns="0">
            <a:noAutofit/>
          </a:bodyPr>
          <a:lstStyle>
            <a:lvl1pPr lvl="0" rtl="0" algn="ctr">
              <a:spcBef>
                <a:spcPts val="0"/>
              </a:spcBef>
              <a:spcAft>
                <a:spcPts val="0"/>
              </a:spcAft>
              <a:buClr>
                <a:schemeClr val="dk2"/>
              </a:buClr>
              <a:buSzPts val="1100"/>
              <a:buNone/>
              <a:defRPr b="1" sz="1100">
                <a:solidFill>
                  <a:schemeClr val="dk2"/>
                </a:solidFill>
              </a:defRPr>
            </a:lvl1pPr>
            <a:lvl2pPr lvl="1" rtl="0" algn="ctr">
              <a:spcBef>
                <a:spcPts val="0"/>
              </a:spcBef>
              <a:spcAft>
                <a:spcPts val="0"/>
              </a:spcAft>
              <a:buClr>
                <a:schemeClr val="dk2"/>
              </a:buClr>
              <a:buSzPts val="1400"/>
              <a:buNone/>
              <a:defRPr b="1">
                <a:solidFill>
                  <a:schemeClr val="dk2"/>
                </a:solidFill>
              </a:defRPr>
            </a:lvl2pPr>
            <a:lvl3pPr lvl="2" rtl="0" algn="ctr">
              <a:spcBef>
                <a:spcPts val="0"/>
              </a:spcBef>
              <a:spcAft>
                <a:spcPts val="0"/>
              </a:spcAft>
              <a:buClr>
                <a:schemeClr val="dk2"/>
              </a:buClr>
              <a:buSzPts val="1400"/>
              <a:buNone/>
              <a:defRPr b="1">
                <a:solidFill>
                  <a:schemeClr val="dk2"/>
                </a:solidFill>
              </a:defRPr>
            </a:lvl3pPr>
            <a:lvl4pPr lvl="3" rtl="0" algn="ctr">
              <a:spcBef>
                <a:spcPts val="0"/>
              </a:spcBef>
              <a:spcAft>
                <a:spcPts val="0"/>
              </a:spcAft>
              <a:buClr>
                <a:schemeClr val="dk2"/>
              </a:buClr>
              <a:buSzPts val="1400"/>
              <a:buNone/>
              <a:defRPr b="1">
                <a:solidFill>
                  <a:schemeClr val="dk2"/>
                </a:solidFill>
              </a:defRPr>
            </a:lvl4pPr>
            <a:lvl5pPr lvl="4" rtl="0" algn="ctr">
              <a:spcBef>
                <a:spcPts val="0"/>
              </a:spcBef>
              <a:spcAft>
                <a:spcPts val="0"/>
              </a:spcAft>
              <a:buClr>
                <a:schemeClr val="dk2"/>
              </a:buClr>
              <a:buSzPts val="1400"/>
              <a:buNone/>
              <a:defRPr b="1">
                <a:solidFill>
                  <a:schemeClr val="dk2"/>
                </a:solidFill>
              </a:defRPr>
            </a:lvl5pPr>
            <a:lvl6pPr lvl="5" rtl="0" algn="ctr">
              <a:spcBef>
                <a:spcPts val="0"/>
              </a:spcBef>
              <a:spcAft>
                <a:spcPts val="0"/>
              </a:spcAft>
              <a:buClr>
                <a:schemeClr val="dk2"/>
              </a:buClr>
              <a:buSzPts val="1400"/>
              <a:buNone/>
              <a:defRPr b="1">
                <a:solidFill>
                  <a:schemeClr val="dk2"/>
                </a:solidFill>
              </a:defRPr>
            </a:lvl6pPr>
            <a:lvl7pPr lvl="6" rtl="0" algn="ctr">
              <a:spcBef>
                <a:spcPts val="0"/>
              </a:spcBef>
              <a:spcAft>
                <a:spcPts val="0"/>
              </a:spcAft>
              <a:buClr>
                <a:schemeClr val="dk2"/>
              </a:buClr>
              <a:buSzPts val="1400"/>
              <a:buNone/>
              <a:defRPr b="1">
                <a:solidFill>
                  <a:schemeClr val="dk2"/>
                </a:solidFill>
              </a:defRPr>
            </a:lvl7pPr>
            <a:lvl8pPr lvl="7" rtl="0" algn="ctr">
              <a:spcBef>
                <a:spcPts val="0"/>
              </a:spcBef>
              <a:spcAft>
                <a:spcPts val="0"/>
              </a:spcAft>
              <a:buClr>
                <a:schemeClr val="dk2"/>
              </a:buClr>
              <a:buSzPts val="1400"/>
              <a:buNone/>
              <a:defRPr b="1">
                <a:solidFill>
                  <a:schemeClr val="dk2"/>
                </a:solidFill>
              </a:defRPr>
            </a:lvl8pPr>
            <a:lvl9pPr lvl="8" rtl="0" algn="ctr">
              <a:spcBef>
                <a:spcPts val="0"/>
              </a:spcBef>
              <a:spcAft>
                <a:spcPts val="0"/>
              </a:spcAft>
              <a:buClr>
                <a:schemeClr val="dk2"/>
              </a:buClr>
              <a:buSzPts val="1400"/>
              <a:buNone/>
              <a:defRPr b="1">
                <a:solidFill>
                  <a:schemeClr val="dk2"/>
                </a:solidFill>
              </a:defRPr>
            </a:lvl9pPr>
          </a:lstStyle>
          <a:p/>
        </p:txBody>
      </p:sp>
      <p:sp>
        <p:nvSpPr>
          <p:cNvPr id="187" name="Google Shape;187;p19"/>
          <p:cNvSpPr txBox="1"/>
          <p:nvPr>
            <p:ph idx="13" type="body"/>
          </p:nvPr>
        </p:nvSpPr>
        <p:spPr>
          <a:xfrm>
            <a:off x="3438132" y="3497219"/>
            <a:ext cx="2267700" cy="994800"/>
          </a:xfrm>
          <a:prstGeom prst="rect">
            <a:avLst/>
          </a:prstGeom>
          <a:solidFill>
            <a:schemeClr val="accent2"/>
          </a:solidFill>
        </p:spPr>
        <p:txBody>
          <a:bodyPr anchorCtr="0" anchor="t" bIns="0" lIns="91425" spcFirstLastPara="1" rIns="91425" wrap="square" tIns="91425">
            <a:noAutofit/>
          </a:bodyPr>
          <a:lstStyle>
            <a:lvl1pPr indent="-298450" lvl="0" marL="457200" rtl="0" algn="ctr">
              <a:lnSpc>
                <a:spcPct val="115000"/>
              </a:lnSpc>
              <a:spcBef>
                <a:spcPts val="0"/>
              </a:spcBef>
              <a:spcAft>
                <a:spcPts val="0"/>
              </a:spcAft>
              <a:buClr>
                <a:schemeClr val="dk2"/>
              </a:buClr>
              <a:buSzPts val="1100"/>
              <a:buChar char="●"/>
              <a:defRPr sz="1100">
                <a:solidFill>
                  <a:schemeClr val="lt1"/>
                </a:solidFill>
              </a:defRPr>
            </a:lvl1pPr>
            <a:lvl2pPr indent="-298450" lvl="1" marL="914400" rtl="0" algn="ctr">
              <a:lnSpc>
                <a:spcPct val="115000"/>
              </a:lnSpc>
              <a:spcBef>
                <a:spcPts val="0"/>
              </a:spcBef>
              <a:spcAft>
                <a:spcPts val="0"/>
              </a:spcAft>
              <a:buClr>
                <a:schemeClr val="lt1"/>
              </a:buClr>
              <a:buSzPts val="1100"/>
              <a:buChar char="●"/>
              <a:defRPr sz="1100">
                <a:solidFill>
                  <a:schemeClr val="lt1"/>
                </a:solidFill>
              </a:defRPr>
            </a:lvl2pPr>
            <a:lvl3pPr indent="-298450" lvl="2" marL="1371600" rtl="0" algn="ctr">
              <a:lnSpc>
                <a:spcPct val="115000"/>
              </a:lnSpc>
              <a:spcBef>
                <a:spcPts val="0"/>
              </a:spcBef>
              <a:spcAft>
                <a:spcPts val="0"/>
              </a:spcAft>
              <a:buClr>
                <a:schemeClr val="lt1"/>
              </a:buClr>
              <a:buSzPts val="1100"/>
              <a:buChar char="○"/>
              <a:defRPr sz="1100">
                <a:solidFill>
                  <a:schemeClr val="lt1"/>
                </a:solidFill>
              </a:defRPr>
            </a:lvl3pPr>
            <a:lvl4pPr indent="-298450" lvl="3" marL="1828800" rtl="0" algn="ctr">
              <a:lnSpc>
                <a:spcPct val="115000"/>
              </a:lnSpc>
              <a:spcBef>
                <a:spcPts val="0"/>
              </a:spcBef>
              <a:spcAft>
                <a:spcPts val="0"/>
              </a:spcAft>
              <a:buClr>
                <a:schemeClr val="lt1"/>
              </a:buClr>
              <a:buSzPts val="1100"/>
              <a:buChar char="■"/>
              <a:defRPr sz="1100">
                <a:solidFill>
                  <a:schemeClr val="lt1"/>
                </a:solidFill>
              </a:defRPr>
            </a:lvl4pPr>
            <a:lvl5pPr indent="-298450" lvl="4" marL="2286000" rtl="0" algn="ctr">
              <a:lnSpc>
                <a:spcPct val="115000"/>
              </a:lnSpc>
              <a:spcBef>
                <a:spcPts val="0"/>
              </a:spcBef>
              <a:spcAft>
                <a:spcPts val="0"/>
              </a:spcAft>
              <a:buClr>
                <a:schemeClr val="lt1"/>
              </a:buClr>
              <a:buSzPts val="1100"/>
              <a:buChar char="○"/>
              <a:defRPr sz="1100">
                <a:solidFill>
                  <a:schemeClr val="lt1"/>
                </a:solidFill>
              </a:defRPr>
            </a:lvl5pPr>
            <a:lvl6pPr indent="-298450" lvl="5" marL="2743200" rtl="0" algn="ctr">
              <a:lnSpc>
                <a:spcPct val="115000"/>
              </a:lnSpc>
              <a:spcBef>
                <a:spcPts val="0"/>
              </a:spcBef>
              <a:spcAft>
                <a:spcPts val="0"/>
              </a:spcAft>
              <a:buClr>
                <a:schemeClr val="lt1"/>
              </a:buClr>
              <a:buSzPts val="1100"/>
              <a:buChar char="■"/>
              <a:defRPr sz="1100">
                <a:solidFill>
                  <a:schemeClr val="lt1"/>
                </a:solidFill>
              </a:defRPr>
            </a:lvl6pPr>
            <a:lvl7pPr indent="-298450" lvl="6" marL="3200400" rtl="0" algn="ctr">
              <a:lnSpc>
                <a:spcPct val="115000"/>
              </a:lnSpc>
              <a:spcBef>
                <a:spcPts val="0"/>
              </a:spcBef>
              <a:spcAft>
                <a:spcPts val="0"/>
              </a:spcAft>
              <a:buClr>
                <a:schemeClr val="lt1"/>
              </a:buClr>
              <a:buSzPts val="1100"/>
              <a:buChar char="●"/>
              <a:defRPr sz="1100">
                <a:solidFill>
                  <a:schemeClr val="lt1"/>
                </a:solidFill>
              </a:defRPr>
            </a:lvl7pPr>
            <a:lvl8pPr indent="-298450" lvl="7" marL="3657600" rtl="0" algn="ctr">
              <a:lnSpc>
                <a:spcPct val="115000"/>
              </a:lnSpc>
              <a:spcBef>
                <a:spcPts val="0"/>
              </a:spcBef>
              <a:spcAft>
                <a:spcPts val="0"/>
              </a:spcAft>
              <a:buClr>
                <a:schemeClr val="lt1"/>
              </a:buClr>
              <a:buSzPts val="1100"/>
              <a:buChar char="○"/>
              <a:defRPr sz="1100">
                <a:solidFill>
                  <a:schemeClr val="lt1"/>
                </a:solidFill>
              </a:defRPr>
            </a:lvl8pPr>
            <a:lvl9pPr indent="-298450" lvl="8" marL="4114800" rtl="0" algn="ctr">
              <a:lnSpc>
                <a:spcPct val="115000"/>
              </a:lnSpc>
              <a:spcBef>
                <a:spcPts val="0"/>
              </a:spcBef>
              <a:spcAft>
                <a:spcPts val="0"/>
              </a:spcAft>
              <a:buClr>
                <a:schemeClr val="lt1"/>
              </a:buClr>
              <a:buSzPts val="1100"/>
              <a:buChar char="■"/>
              <a:defRPr sz="1100">
                <a:solidFill>
                  <a:schemeClr val="lt1"/>
                </a:solidFill>
              </a:defRPr>
            </a:lvl9pPr>
          </a:lstStyle>
          <a:p/>
        </p:txBody>
      </p:sp>
      <p:sp>
        <p:nvSpPr>
          <p:cNvPr id="188" name="Google Shape;188;p19"/>
          <p:cNvSpPr txBox="1"/>
          <p:nvPr>
            <p:ph idx="14" type="subTitle"/>
          </p:nvPr>
        </p:nvSpPr>
        <p:spPr>
          <a:xfrm>
            <a:off x="3438158" y="2852467"/>
            <a:ext cx="2267700" cy="646800"/>
          </a:xfrm>
          <a:prstGeom prst="rect">
            <a:avLst/>
          </a:prstGeom>
          <a:solidFill>
            <a:schemeClr val="accent2"/>
          </a:solidFill>
        </p:spPr>
        <p:txBody>
          <a:bodyPr anchorCtr="0" anchor="ctr" bIns="0" lIns="0" spcFirstLastPara="1" rIns="0" wrap="square" tIns="0">
            <a:noAutofit/>
          </a:bodyPr>
          <a:lstStyle>
            <a:lvl1pPr lvl="0" rtl="0" algn="ctr">
              <a:spcBef>
                <a:spcPts val="0"/>
              </a:spcBef>
              <a:spcAft>
                <a:spcPts val="0"/>
              </a:spcAft>
              <a:buClr>
                <a:schemeClr val="dk2"/>
              </a:buClr>
              <a:buSzPts val="1100"/>
              <a:buNone/>
              <a:defRPr b="1" sz="1100">
                <a:solidFill>
                  <a:schemeClr val="dk2"/>
                </a:solidFill>
              </a:defRPr>
            </a:lvl1pPr>
            <a:lvl2pPr lvl="1" rtl="0" algn="ctr">
              <a:spcBef>
                <a:spcPts val="0"/>
              </a:spcBef>
              <a:spcAft>
                <a:spcPts val="0"/>
              </a:spcAft>
              <a:buClr>
                <a:schemeClr val="dk2"/>
              </a:buClr>
              <a:buSzPts val="1400"/>
              <a:buNone/>
              <a:defRPr b="1">
                <a:solidFill>
                  <a:schemeClr val="dk2"/>
                </a:solidFill>
              </a:defRPr>
            </a:lvl2pPr>
            <a:lvl3pPr lvl="2" rtl="0" algn="ctr">
              <a:spcBef>
                <a:spcPts val="0"/>
              </a:spcBef>
              <a:spcAft>
                <a:spcPts val="0"/>
              </a:spcAft>
              <a:buClr>
                <a:schemeClr val="dk2"/>
              </a:buClr>
              <a:buSzPts val="1400"/>
              <a:buNone/>
              <a:defRPr b="1">
                <a:solidFill>
                  <a:schemeClr val="dk2"/>
                </a:solidFill>
              </a:defRPr>
            </a:lvl3pPr>
            <a:lvl4pPr lvl="3" rtl="0" algn="ctr">
              <a:spcBef>
                <a:spcPts val="0"/>
              </a:spcBef>
              <a:spcAft>
                <a:spcPts val="0"/>
              </a:spcAft>
              <a:buClr>
                <a:schemeClr val="dk2"/>
              </a:buClr>
              <a:buSzPts val="1400"/>
              <a:buNone/>
              <a:defRPr b="1">
                <a:solidFill>
                  <a:schemeClr val="dk2"/>
                </a:solidFill>
              </a:defRPr>
            </a:lvl4pPr>
            <a:lvl5pPr lvl="4" rtl="0" algn="ctr">
              <a:spcBef>
                <a:spcPts val="0"/>
              </a:spcBef>
              <a:spcAft>
                <a:spcPts val="0"/>
              </a:spcAft>
              <a:buClr>
                <a:schemeClr val="dk2"/>
              </a:buClr>
              <a:buSzPts val="1400"/>
              <a:buNone/>
              <a:defRPr b="1">
                <a:solidFill>
                  <a:schemeClr val="dk2"/>
                </a:solidFill>
              </a:defRPr>
            </a:lvl5pPr>
            <a:lvl6pPr lvl="5" rtl="0" algn="ctr">
              <a:spcBef>
                <a:spcPts val="0"/>
              </a:spcBef>
              <a:spcAft>
                <a:spcPts val="0"/>
              </a:spcAft>
              <a:buClr>
                <a:schemeClr val="dk2"/>
              </a:buClr>
              <a:buSzPts val="1400"/>
              <a:buNone/>
              <a:defRPr b="1">
                <a:solidFill>
                  <a:schemeClr val="dk2"/>
                </a:solidFill>
              </a:defRPr>
            </a:lvl6pPr>
            <a:lvl7pPr lvl="6" rtl="0" algn="ctr">
              <a:spcBef>
                <a:spcPts val="0"/>
              </a:spcBef>
              <a:spcAft>
                <a:spcPts val="0"/>
              </a:spcAft>
              <a:buClr>
                <a:schemeClr val="dk2"/>
              </a:buClr>
              <a:buSzPts val="1400"/>
              <a:buNone/>
              <a:defRPr b="1">
                <a:solidFill>
                  <a:schemeClr val="dk2"/>
                </a:solidFill>
              </a:defRPr>
            </a:lvl7pPr>
            <a:lvl8pPr lvl="7" rtl="0" algn="ctr">
              <a:spcBef>
                <a:spcPts val="0"/>
              </a:spcBef>
              <a:spcAft>
                <a:spcPts val="0"/>
              </a:spcAft>
              <a:buClr>
                <a:schemeClr val="dk2"/>
              </a:buClr>
              <a:buSzPts val="1400"/>
              <a:buNone/>
              <a:defRPr b="1">
                <a:solidFill>
                  <a:schemeClr val="dk2"/>
                </a:solidFill>
              </a:defRPr>
            </a:lvl8pPr>
            <a:lvl9pPr lvl="8" rtl="0" algn="ctr">
              <a:spcBef>
                <a:spcPts val="0"/>
              </a:spcBef>
              <a:spcAft>
                <a:spcPts val="0"/>
              </a:spcAft>
              <a:buClr>
                <a:schemeClr val="dk2"/>
              </a:buClr>
              <a:buSzPts val="1400"/>
              <a:buNone/>
              <a:defRPr b="1">
                <a:solidFill>
                  <a:schemeClr val="dk2"/>
                </a:solidFill>
              </a:defRPr>
            </a:lvl9pPr>
          </a:lstStyle>
          <a:p/>
        </p:txBody>
      </p:sp>
      <p:sp>
        <p:nvSpPr>
          <p:cNvPr id="189" name="Google Shape;189;p19"/>
          <p:cNvSpPr txBox="1"/>
          <p:nvPr>
            <p:ph idx="15" type="subTitle"/>
          </p:nvPr>
        </p:nvSpPr>
        <p:spPr>
          <a:xfrm>
            <a:off x="6199724" y="968130"/>
            <a:ext cx="2267700" cy="606600"/>
          </a:xfrm>
          <a:prstGeom prst="rect">
            <a:avLst/>
          </a:prstGeom>
          <a:solidFill>
            <a:schemeClr val="accent2"/>
          </a:solidFill>
        </p:spPr>
        <p:txBody>
          <a:bodyPr anchorCtr="0" anchor="ctr" bIns="0" lIns="0" spcFirstLastPara="1" rIns="0" wrap="square" tIns="0">
            <a:noAutofit/>
          </a:bodyPr>
          <a:lstStyle>
            <a:lvl1pPr lvl="0" rtl="0" algn="ctr">
              <a:spcBef>
                <a:spcPts val="0"/>
              </a:spcBef>
              <a:spcAft>
                <a:spcPts val="0"/>
              </a:spcAft>
              <a:buClr>
                <a:schemeClr val="dk2"/>
              </a:buClr>
              <a:buSzPts val="1100"/>
              <a:buNone/>
              <a:defRPr b="1" sz="1100">
                <a:solidFill>
                  <a:schemeClr val="dk2"/>
                </a:solidFill>
              </a:defRPr>
            </a:lvl1pPr>
            <a:lvl2pPr lvl="1" rtl="0" algn="ctr">
              <a:spcBef>
                <a:spcPts val="0"/>
              </a:spcBef>
              <a:spcAft>
                <a:spcPts val="0"/>
              </a:spcAft>
              <a:buClr>
                <a:schemeClr val="dk2"/>
              </a:buClr>
              <a:buSzPts val="1400"/>
              <a:buNone/>
              <a:defRPr b="1">
                <a:solidFill>
                  <a:schemeClr val="dk2"/>
                </a:solidFill>
              </a:defRPr>
            </a:lvl2pPr>
            <a:lvl3pPr lvl="2" rtl="0" algn="ctr">
              <a:spcBef>
                <a:spcPts val="0"/>
              </a:spcBef>
              <a:spcAft>
                <a:spcPts val="0"/>
              </a:spcAft>
              <a:buClr>
                <a:schemeClr val="dk2"/>
              </a:buClr>
              <a:buSzPts val="1400"/>
              <a:buNone/>
              <a:defRPr b="1">
                <a:solidFill>
                  <a:schemeClr val="dk2"/>
                </a:solidFill>
              </a:defRPr>
            </a:lvl3pPr>
            <a:lvl4pPr lvl="3" rtl="0" algn="ctr">
              <a:spcBef>
                <a:spcPts val="0"/>
              </a:spcBef>
              <a:spcAft>
                <a:spcPts val="0"/>
              </a:spcAft>
              <a:buClr>
                <a:schemeClr val="dk2"/>
              </a:buClr>
              <a:buSzPts val="1400"/>
              <a:buNone/>
              <a:defRPr b="1">
                <a:solidFill>
                  <a:schemeClr val="dk2"/>
                </a:solidFill>
              </a:defRPr>
            </a:lvl4pPr>
            <a:lvl5pPr lvl="4" rtl="0" algn="ctr">
              <a:spcBef>
                <a:spcPts val="0"/>
              </a:spcBef>
              <a:spcAft>
                <a:spcPts val="0"/>
              </a:spcAft>
              <a:buClr>
                <a:schemeClr val="dk2"/>
              </a:buClr>
              <a:buSzPts val="1400"/>
              <a:buNone/>
              <a:defRPr b="1">
                <a:solidFill>
                  <a:schemeClr val="dk2"/>
                </a:solidFill>
              </a:defRPr>
            </a:lvl5pPr>
            <a:lvl6pPr lvl="5" rtl="0" algn="ctr">
              <a:spcBef>
                <a:spcPts val="0"/>
              </a:spcBef>
              <a:spcAft>
                <a:spcPts val="0"/>
              </a:spcAft>
              <a:buClr>
                <a:schemeClr val="dk2"/>
              </a:buClr>
              <a:buSzPts val="1400"/>
              <a:buNone/>
              <a:defRPr b="1">
                <a:solidFill>
                  <a:schemeClr val="dk2"/>
                </a:solidFill>
              </a:defRPr>
            </a:lvl6pPr>
            <a:lvl7pPr lvl="6" rtl="0" algn="ctr">
              <a:spcBef>
                <a:spcPts val="0"/>
              </a:spcBef>
              <a:spcAft>
                <a:spcPts val="0"/>
              </a:spcAft>
              <a:buClr>
                <a:schemeClr val="dk2"/>
              </a:buClr>
              <a:buSzPts val="1400"/>
              <a:buNone/>
              <a:defRPr b="1">
                <a:solidFill>
                  <a:schemeClr val="dk2"/>
                </a:solidFill>
              </a:defRPr>
            </a:lvl7pPr>
            <a:lvl8pPr lvl="7" rtl="0" algn="ctr">
              <a:spcBef>
                <a:spcPts val="0"/>
              </a:spcBef>
              <a:spcAft>
                <a:spcPts val="0"/>
              </a:spcAft>
              <a:buClr>
                <a:schemeClr val="dk2"/>
              </a:buClr>
              <a:buSzPts val="1400"/>
              <a:buNone/>
              <a:defRPr b="1">
                <a:solidFill>
                  <a:schemeClr val="dk2"/>
                </a:solidFill>
              </a:defRPr>
            </a:lvl8pPr>
            <a:lvl9pPr lvl="8" rtl="0" algn="ctr">
              <a:spcBef>
                <a:spcPts val="0"/>
              </a:spcBef>
              <a:spcAft>
                <a:spcPts val="0"/>
              </a:spcAft>
              <a:buClr>
                <a:schemeClr val="dk2"/>
              </a:buClr>
              <a:buSzPts val="1400"/>
              <a:buNone/>
              <a:defRPr b="1">
                <a:solidFill>
                  <a:schemeClr val="dk2"/>
                </a:solidFill>
              </a:defRPr>
            </a:lvl9pPr>
          </a:lstStyle>
          <a:p/>
        </p:txBody>
      </p:sp>
      <p:sp>
        <p:nvSpPr>
          <p:cNvPr id="190" name="Google Shape;190;p19"/>
          <p:cNvSpPr txBox="1"/>
          <p:nvPr>
            <p:ph idx="12" type="sldNum"/>
          </p:nvPr>
        </p:nvSpPr>
        <p:spPr>
          <a:xfrm>
            <a:off x="0" y="4503674"/>
            <a:ext cx="676500" cy="649200"/>
          </a:xfrm>
          <a:prstGeom prst="rect">
            <a:avLst/>
          </a:prstGeom>
        </p:spPr>
        <p:txBody>
          <a:bodyPr anchorCtr="0" anchor="ctr" bIns="91425" lIns="91425" spcFirstLastPara="1" rIns="91425" wrap="square" tIns="91425">
            <a:noAutofit/>
          </a:bodyPr>
          <a:lstStyle>
            <a:lvl1pPr lvl="0" rtl="0" algn="ctr">
              <a:buNone/>
              <a:defRPr sz="1200">
                <a:solidFill>
                  <a:srgbClr val="FFFFFF"/>
                </a:solidFill>
                <a:latin typeface="Open Sans ExtraBold"/>
                <a:ea typeface="Open Sans ExtraBold"/>
                <a:cs typeface="Open Sans ExtraBold"/>
                <a:sym typeface="Open Sans ExtraBold"/>
              </a:defRPr>
            </a:lvl1pPr>
            <a:lvl2pPr lvl="1" rtl="0" algn="ctr">
              <a:buNone/>
              <a:defRPr sz="1200">
                <a:solidFill>
                  <a:srgbClr val="FFFFFF"/>
                </a:solidFill>
                <a:latin typeface="Open Sans ExtraBold"/>
                <a:ea typeface="Open Sans ExtraBold"/>
                <a:cs typeface="Open Sans ExtraBold"/>
                <a:sym typeface="Open Sans ExtraBold"/>
              </a:defRPr>
            </a:lvl2pPr>
            <a:lvl3pPr lvl="2" rtl="0" algn="ctr">
              <a:buNone/>
              <a:defRPr sz="1200">
                <a:solidFill>
                  <a:srgbClr val="FFFFFF"/>
                </a:solidFill>
                <a:latin typeface="Open Sans ExtraBold"/>
                <a:ea typeface="Open Sans ExtraBold"/>
                <a:cs typeface="Open Sans ExtraBold"/>
                <a:sym typeface="Open Sans ExtraBold"/>
              </a:defRPr>
            </a:lvl3pPr>
            <a:lvl4pPr lvl="3" rtl="0" algn="ctr">
              <a:buNone/>
              <a:defRPr sz="1200">
                <a:solidFill>
                  <a:srgbClr val="FFFFFF"/>
                </a:solidFill>
                <a:latin typeface="Open Sans ExtraBold"/>
                <a:ea typeface="Open Sans ExtraBold"/>
                <a:cs typeface="Open Sans ExtraBold"/>
                <a:sym typeface="Open Sans ExtraBold"/>
              </a:defRPr>
            </a:lvl4pPr>
            <a:lvl5pPr lvl="4" rtl="0" algn="ctr">
              <a:buNone/>
              <a:defRPr sz="1200">
                <a:solidFill>
                  <a:srgbClr val="FFFFFF"/>
                </a:solidFill>
                <a:latin typeface="Open Sans ExtraBold"/>
                <a:ea typeface="Open Sans ExtraBold"/>
                <a:cs typeface="Open Sans ExtraBold"/>
                <a:sym typeface="Open Sans ExtraBold"/>
              </a:defRPr>
            </a:lvl5pPr>
            <a:lvl6pPr lvl="5" rtl="0" algn="ctr">
              <a:buNone/>
              <a:defRPr sz="1200">
                <a:solidFill>
                  <a:srgbClr val="FFFFFF"/>
                </a:solidFill>
                <a:latin typeface="Open Sans ExtraBold"/>
                <a:ea typeface="Open Sans ExtraBold"/>
                <a:cs typeface="Open Sans ExtraBold"/>
                <a:sym typeface="Open Sans ExtraBold"/>
              </a:defRPr>
            </a:lvl6pPr>
            <a:lvl7pPr lvl="6" rtl="0" algn="ctr">
              <a:buNone/>
              <a:defRPr sz="1200">
                <a:solidFill>
                  <a:srgbClr val="FFFFFF"/>
                </a:solidFill>
                <a:latin typeface="Open Sans ExtraBold"/>
                <a:ea typeface="Open Sans ExtraBold"/>
                <a:cs typeface="Open Sans ExtraBold"/>
                <a:sym typeface="Open Sans ExtraBold"/>
              </a:defRPr>
            </a:lvl7pPr>
            <a:lvl8pPr lvl="7" rtl="0" algn="ctr">
              <a:buNone/>
              <a:defRPr sz="1200">
                <a:solidFill>
                  <a:srgbClr val="FFFFFF"/>
                </a:solidFill>
                <a:latin typeface="Open Sans ExtraBold"/>
                <a:ea typeface="Open Sans ExtraBold"/>
                <a:cs typeface="Open Sans ExtraBold"/>
                <a:sym typeface="Open Sans ExtraBold"/>
              </a:defRPr>
            </a:lvl8pPr>
            <a:lvl9pPr lvl="8" rtl="0" algn="ctr">
              <a:buNone/>
              <a:defRPr sz="1200">
                <a:solidFill>
                  <a:srgbClr val="FFFFFF"/>
                </a:solidFill>
                <a:latin typeface="Open Sans ExtraBold"/>
                <a:ea typeface="Open Sans ExtraBold"/>
                <a:cs typeface="Open Sans ExtraBold"/>
                <a:sym typeface="Open Sans ExtraBold"/>
              </a:defRPr>
            </a:lvl9pPr>
          </a:lstStyle>
          <a:p>
            <a:pPr indent="0" lvl="0" marL="0" rtl="0" algn="ctr">
              <a:spcBef>
                <a:spcPts val="0"/>
              </a:spcBef>
              <a:spcAft>
                <a:spcPts val="0"/>
              </a:spcAft>
              <a:buNone/>
            </a:pPr>
            <a:fld id="{00000000-1234-1234-1234-123412341234}" type="slidenum">
              <a:rPr lang="en"/>
              <a:t>‹#›</a:t>
            </a:fld>
            <a:endParaRPr/>
          </a:p>
        </p:txBody>
      </p:sp>
      <p:pic>
        <p:nvPicPr>
          <p:cNvPr id="191" name="Google Shape;191;p19"/>
          <p:cNvPicPr preferRelativeResize="0"/>
          <p:nvPr/>
        </p:nvPicPr>
        <p:blipFill rotWithShape="1">
          <a:blip r:embed="rId2">
            <a:alphaModFix/>
          </a:blip>
          <a:srcRect b="-6930" l="-14163" r="-17588" t="-10138"/>
          <a:stretch/>
        </p:blipFill>
        <p:spPr>
          <a:xfrm>
            <a:off x="8600225" y="4620825"/>
            <a:ext cx="421700" cy="403876"/>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_2">
    <p:bg>
      <p:bgPr>
        <a:solidFill>
          <a:schemeClr val="dk1"/>
        </a:solidFill>
      </p:bgPr>
    </p:bg>
    <p:spTree>
      <p:nvGrpSpPr>
        <p:cNvPr id="192" name="Shape 192"/>
        <p:cNvGrpSpPr/>
        <p:nvPr/>
      </p:nvGrpSpPr>
      <p:grpSpPr>
        <a:xfrm>
          <a:off x="0" y="0"/>
          <a:ext cx="0" cy="0"/>
          <a:chOff x="0" y="0"/>
          <a:chExt cx="0" cy="0"/>
        </a:xfrm>
      </p:grpSpPr>
      <p:sp>
        <p:nvSpPr>
          <p:cNvPr id="193" name="Google Shape;193;p20"/>
          <p:cNvSpPr/>
          <p:nvPr/>
        </p:nvSpPr>
        <p:spPr>
          <a:xfrm>
            <a:off x="0" y="0"/>
            <a:ext cx="5221200" cy="51435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94" name="Google Shape;194;p20"/>
          <p:cNvPicPr preferRelativeResize="0"/>
          <p:nvPr/>
        </p:nvPicPr>
        <p:blipFill>
          <a:blip r:embed="rId2">
            <a:alphaModFix/>
          </a:blip>
          <a:stretch>
            <a:fillRect/>
          </a:stretch>
        </p:blipFill>
        <p:spPr>
          <a:xfrm>
            <a:off x="76200" y="650200"/>
            <a:ext cx="7077874" cy="4078764"/>
          </a:xfrm>
          <a:prstGeom prst="rect">
            <a:avLst/>
          </a:prstGeom>
          <a:noFill/>
          <a:ln>
            <a:noFill/>
          </a:ln>
          <a:effectLst>
            <a:outerShdw blurRad="57150" rotWithShape="0" algn="bl" dir="5400000" dist="19050">
              <a:srgbClr val="000000">
                <a:alpha val="50000"/>
              </a:srgbClr>
            </a:outerShdw>
            <a:reflection blurRad="0" dir="5400000" dist="38100" endA="0" endPos="30000" fadeDir="5400012" kx="0" rotWithShape="0" algn="bl" stPos="0" sy="-100000" ky="0"/>
          </a:effectLst>
        </p:spPr>
      </p:pic>
      <p:sp>
        <p:nvSpPr>
          <p:cNvPr id="195" name="Google Shape;195;p20"/>
          <p:cNvSpPr txBox="1"/>
          <p:nvPr>
            <p:ph type="title"/>
          </p:nvPr>
        </p:nvSpPr>
        <p:spPr>
          <a:xfrm>
            <a:off x="6519675" y="1289300"/>
            <a:ext cx="2624100" cy="640200"/>
          </a:xfrm>
          <a:prstGeom prst="rect">
            <a:avLst/>
          </a:prstGeom>
        </p:spPr>
        <p:txBody>
          <a:bodyPr anchorCtr="0" anchor="b" bIns="91425" lIns="320025" spcFirstLastPara="1" rIns="320025" wrap="square" tIns="91425">
            <a:noAutofit/>
          </a:bodyPr>
          <a:lstStyle>
            <a:lvl1pPr lvl="0" rtl="0">
              <a:spcBef>
                <a:spcPts val="0"/>
              </a:spcBef>
              <a:spcAft>
                <a:spcPts val="0"/>
              </a:spcAft>
              <a:buClr>
                <a:schemeClr val="lt1"/>
              </a:buClr>
              <a:buSzPts val="1400"/>
              <a:buNone/>
              <a:defRPr sz="1400">
                <a:solidFill>
                  <a:schemeClr val="lt1"/>
                </a:solidFill>
              </a:defRPr>
            </a:lvl1pPr>
            <a:lvl2pPr lvl="1" rtl="0" algn="ctr">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rtl="0" algn="ctr">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rtl="0" algn="ctr">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rtl="0" algn="ctr">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rtl="0" algn="ctr">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rtl="0" algn="ctr">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rtl="0" algn="ctr">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rtl="0" algn="ctr">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p:txBody>
      </p:sp>
      <p:sp>
        <p:nvSpPr>
          <p:cNvPr id="196" name="Google Shape;196;p20"/>
          <p:cNvSpPr txBox="1"/>
          <p:nvPr>
            <p:ph idx="1" type="body"/>
          </p:nvPr>
        </p:nvSpPr>
        <p:spPr>
          <a:xfrm>
            <a:off x="6519625" y="1952525"/>
            <a:ext cx="2624100" cy="2537100"/>
          </a:xfrm>
          <a:prstGeom prst="rect">
            <a:avLst/>
          </a:prstGeom>
        </p:spPr>
        <p:txBody>
          <a:bodyPr anchorCtr="0" anchor="t" bIns="91425" lIns="320025" spcFirstLastPara="1" rIns="320025" wrap="square" tIns="91425">
            <a:noAutofit/>
          </a:bodyPr>
          <a:lstStyle>
            <a:lvl1pPr indent="-304800" lvl="0" marL="457200" rtl="0">
              <a:spcBef>
                <a:spcPts val="0"/>
              </a:spcBef>
              <a:spcAft>
                <a:spcPts val="0"/>
              </a:spcAft>
              <a:buClr>
                <a:schemeClr val="dk2"/>
              </a:buClr>
              <a:buSzPts val="1200"/>
              <a:buChar char="●"/>
              <a:defRPr sz="1200">
                <a:solidFill>
                  <a:schemeClr val="lt1"/>
                </a:solidFill>
              </a:defRPr>
            </a:lvl1pPr>
            <a:lvl2pPr indent="-298450" lvl="1" marL="914400" rtl="0">
              <a:lnSpc>
                <a:spcPct val="115000"/>
              </a:lnSpc>
              <a:spcBef>
                <a:spcPts val="0"/>
              </a:spcBef>
              <a:spcAft>
                <a:spcPts val="0"/>
              </a:spcAft>
              <a:buClr>
                <a:schemeClr val="lt1"/>
              </a:buClr>
              <a:buSzPts val="1100"/>
              <a:buChar char="○"/>
              <a:defRPr sz="1100">
                <a:solidFill>
                  <a:schemeClr val="lt1"/>
                </a:solidFill>
              </a:defRPr>
            </a:lvl2pPr>
            <a:lvl3pPr indent="-298450" lvl="2" marL="1371600" rtl="0">
              <a:lnSpc>
                <a:spcPct val="115000"/>
              </a:lnSpc>
              <a:spcBef>
                <a:spcPts val="0"/>
              </a:spcBef>
              <a:spcAft>
                <a:spcPts val="0"/>
              </a:spcAft>
              <a:buClr>
                <a:schemeClr val="lt1"/>
              </a:buClr>
              <a:buSzPts val="1100"/>
              <a:buChar char="■"/>
              <a:defRPr sz="1100">
                <a:solidFill>
                  <a:schemeClr val="lt1"/>
                </a:solidFill>
              </a:defRPr>
            </a:lvl3pPr>
            <a:lvl4pPr indent="-266700" lvl="3" marL="1828800" rtl="0">
              <a:lnSpc>
                <a:spcPct val="115000"/>
              </a:lnSpc>
              <a:spcBef>
                <a:spcPts val="0"/>
              </a:spcBef>
              <a:spcAft>
                <a:spcPts val="0"/>
              </a:spcAft>
              <a:buClr>
                <a:schemeClr val="lt1"/>
              </a:buClr>
              <a:buSzPts val="600"/>
              <a:buChar char="●"/>
              <a:defRPr sz="600">
                <a:solidFill>
                  <a:schemeClr val="lt1"/>
                </a:solidFill>
              </a:defRPr>
            </a:lvl4pPr>
            <a:lvl5pPr indent="-266700" lvl="4" marL="2286000" rtl="0">
              <a:lnSpc>
                <a:spcPct val="115000"/>
              </a:lnSpc>
              <a:spcBef>
                <a:spcPts val="0"/>
              </a:spcBef>
              <a:spcAft>
                <a:spcPts val="0"/>
              </a:spcAft>
              <a:buClr>
                <a:schemeClr val="lt1"/>
              </a:buClr>
              <a:buSzPts val="600"/>
              <a:buChar char="○"/>
              <a:defRPr sz="600">
                <a:solidFill>
                  <a:schemeClr val="lt1"/>
                </a:solidFill>
              </a:defRPr>
            </a:lvl5pPr>
            <a:lvl6pPr indent="-266700" lvl="5" marL="2743200" rtl="0">
              <a:lnSpc>
                <a:spcPct val="115000"/>
              </a:lnSpc>
              <a:spcBef>
                <a:spcPts val="0"/>
              </a:spcBef>
              <a:spcAft>
                <a:spcPts val="0"/>
              </a:spcAft>
              <a:buClr>
                <a:schemeClr val="lt1"/>
              </a:buClr>
              <a:buSzPts val="600"/>
              <a:buChar char="■"/>
              <a:defRPr sz="600">
                <a:solidFill>
                  <a:schemeClr val="lt1"/>
                </a:solidFill>
              </a:defRPr>
            </a:lvl6pPr>
            <a:lvl7pPr indent="-266700" lvl="6" marL="3200400" rtl="0">
              <a:lnSpc>
                <a:spcPct val="115000"/>
              </a:lnSpc>
              <a:spcBef>
                <a:spcPts val="0"/>
              </a:spcBef>
              <a:spcAft>
                <a:spcPts val="0"/>
              </a:spcAft>
              <a:buClr>
                <a:schemeClr val="lt1"/>
              </a:buClr>
              <a:buSzPts val="600"/>
              <a:buChar char="●"/>
              <a:defRPr sz="600">
                <a:solidFill>
                  <a:schemeClr val="lt1"/>
                </a:solidFill>
              </a:defRPr>
            </a:lvl7pPr>
            <a:lvl8pPr indent="-266700" lvl="7" marL="3657600" rtl="0">
              <a:lnSpc>
                <a:spcPct val="115000"/>
              </a:lnSpc>
              <a:spcBef>
                <a:spcPts val="0"/>
              </a:spcBef>
              <a:spcAft>
                <a:spcPts val="0"/>
              </a:spcAft>
              <a:buClr>
                <a:schemeClr val="lt1"/>
              </a:buClr>
              <a:buSzPts val="600"/>
              <a:buChar char="○"/>
              <a:defRPr sz="600">
                <a:solidFill>
                  <a:schemeClr val="lt1"/>
                </a:solidFill>
              </a:defRPr>
            </a:lvl8pPr>
            <a:lvl9pPr indent="-304800" lvl="8" marL="4114800" rtl="0">
              <a:spcBef>
                <a:spcPts val="0"/>
              </a:spcBef>
              <a:spcAft>
                <a:spcPts val="1600"/>
              </a:spcAft>
              <a:buClr>
                <a:schemeClr val="lt1"/>
              </a:buClr>
              <a:buSzPts val="1200"/>
              <a:buChar char="■"/>
              <a:defRPr sz="1200">
                <a:solidFill>
                  <a:schemeClr val="lt1"/>
                </a:solidFill>
              </a:defRPr>
            </a:lvl9pPr>
          </a:lstStyle>
          <a:p/>
        </p:txBody>
      </p:sp>
      <p:sp>
        <p:nvSpPr>
          <p:cNvPr id="197" name="Google Shape;197;p20"/>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rtl="0">
              <a:buNone/>
              <a:defRPr sz="1300">
                <a:solidFill>
                  <a:schemeClr val="lt1"/>
                </a:solidFill>
                <a:latin typeface="Open Sans"/>
                <a:ea typeface="Open Sans"/>
                <a:cs typeface="Open Sans"/>
                <a:sym typeface="Open Sans"/>
              </a:defRPr>
            </a:lvl1pPr>
            <a:lvl2pPr lvl="1" rtl="0">
              <a:buNone/>
              <a:defRPr sz="1300">
                <a:solidFill>
                  <a:schemeClr val="lt1"/>
                </a:solidFill>
                <a:latin typeface="Open Sans"/>
                <a:ea typeface="Open Sans"/>
                <a:cs typeface="Open Sans"/>
                <a:sym typeface="Open Sans"/>
              </a:defRPr>
            </a:lvl2pPr>
            <a:lvl3pPr lvl="2" rtl="0">
              <a:buNone/>
              <a:defRPr sz="1300">
                <a:solidFill>
                  <a:schemeClr val="lt1"/>
                </a:solidFill>
                <a:latin typeface="Open Sans"/>
                <a:ea typeface="Open Sans"/>
                <a:cs typeface="Open Sans"/>
                <a:sym typeface="Open Sans"/>
              </a:defRPr>
            </a:lvl3pPr>
            <a:lvl4pPr lvl="3" rtl="0">
              <a:buNone/>
              <a:defRPr sz="1300">
                <a:solidFill>
                  <a:schemeClr val="lt1"/>
                </a:solidFill>
                <a:latin typeface="Open Sans"/>
                <a:ea typeface="Open Sans"/>
                <a:cs typeface="Open Sans"/>
                <a:sym typeface="Open Sans"/>
              </a:defRPr>
            </a:lvl4pPr>
            <a:lvl5pPr lvl="4" rtl="0">
              <a:buNone/>
              <a:defRPr sz="1300">
                <a:solidFill>
                  <a:schemeClr val="lt1"/>
                </a:solidFill>
                <a:latin typeface="Open Sans"/>
                <a:ea typeface="Open Sans"/>
                <a:cs typeface="Open Sans"/>
                <a:sym typeface="Open Sans"/>
              </a:defRPr>
            </a:lvl5pPr>
            <a:lvl6pPr lvl="5" rtl="0">
              <a:buNone/>
              <a:defRPr sz="1300">
                <a:solidFill>
                  <a:schemeClr val="lt1"/>
                </a:solidFill>
                <a:latin typeface="Open Sans"/>
                <a:ea typeface="Open Sans"/>
                <a:cs typeface="Open Sans"/>
                <a:sym typeface="Open Sans"/>
              </a:defRPr>
            </a:lvl6pPr>
            <a:lvl7pPr lvl="6" rtl="0">
              <a:buNone/>
              <a:defRPr sz="1300">
                <a:solidFill>
                  <a:schemeClr val="lt1"/>
                </a:solidFill>
                <a:latin typeface="Open Sans"/>
                <a:ea typeface="Open Sans"/>
                <a:cs typeface="Open Sans"/>
                <a:sym typeface="Open Sans"/>
              </a:defRPr>
            </a:lvl7pPr>
            <a:lvl8pPr lvl="7" rtl="0">
              <a:buNone/>
              <a:defRPr sz="1300">
                <a:solidFill>
                  <a:schemeClr val="lt1"/>
                </a:solidFill>
                <a:latin typeface="Open Sans"/>
                <a:ea typeface="Open Sans"/>
                <a:cs typeface="Open Sans"/>
                <a:sym typeface="Open Sans"/>
              </a:defRPr>
            </a:lvl8pPr>
            <a:lvl9pPr lvl="8" rtl="0">
              <a:buNone/>
              <a:defRPr sz="1300">
                <a:solidFill>
                  <a:schemeClr val="lt1"/>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
              <a:t>‹#›</a:t>
            </a:fld>
            <a:endParaRPr/>
          </a:p>
        </p:txBody>
      </p:sp>
      <p:pic>
        <p:nvPicPr>
          <p:cNvPr id="198" name="Google Shape;198;p20"/>
          <p:cNvPicPr preferRelativeResize="0"/>
          <p:nvPr/>
        </p:nvPicPr>
        <p:blipFill rotWithShape="1">
          <a:blip r:embed="rId3">
            <a:alphaModFix/>
          </a:blip>
          <a:srcRect b="-6930" l="-14163" r="-17588" t="-10138"/>
          <a:stretch/>
        </p:blipFill>
        <p:spPr>
          <a:xfrm>
            <a:off x="8600225" y="4620825"/>
            <a:ext cx="421700" cy="403876"/>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B">
  <p:cSld name="TITLE_1">
    <p:bg>
      <p:bgPr>
        <a:solidFill>
          <a:schemeClr val="lt2"/>
        </a:solidFill>
      </p:bgPr>
    </p:bg>
    <p:spTree>
      <p:nvGrpSpPr>
        <p:cNvPr id="17" name="Shape 17"/>
        <p:cNvGrpSpPr/>
        <p:nvPr/>
      </p:nvGrpSpPr>
      <p:grpSpPr>
        <a:xfrm>
          <a:off x="0" y="0"/>
          <a:ext cx="0" cy="0"/>
          <a:chOff x="0" y="0"/>
          <a:chExt cx="0" cy="0"/>
        </a:xfrm>
      </p:grpSpPr>
      <p:sp>
        <p:nvSpPr>
          <p:cNvPr id="18" name="Google Shape;18;p3"/>
          <p:cNvSpPr/>
          <p:nvPr/>
        </p:nvSpPr>
        <p:spPr>
          <a:xfrm>
            <a:off x="0" y="0"/>
            <a:ext cx="65196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 name="Google Shape;19;p3"/>
          <p:cNvSpPr/>
          <p:nvPr/>
        </p:nvSpPr>
        <p:spPr>
          <a:xfrm>
            <a:off x="676775" y="1289300"/>
            <a:ext cx="5193600" cy="3200400"/>
          </a:xfrm>
          <a:prstGeom prst="rect">
            <a:avLst/>
          </a:prstGeom>
          <a:solidFill>
            <a:srgbClr val="005F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3"/>
          <p:cNvSpPr txBox="1"/>
          <p:nvPr>
            <p:ph type="title"/>
          </p:nvPr>
        </p:nvSpPr>
        <p:spPr>
          <a:xfrm>
            <a:off x="676650" y="1932750"/>
            <a:ext cx="6492000" cy="1278000"/>
          </a:xfrm>
          <a:prstGeom prst="rect">
            <a:avLst/>
          </a:prstGeom>
          <a:solidFill>
            <a:schemeClr val="accent2"/>
          </a:solidFill>
        </p:spPr>
        <p:txBody>
          <a:bodyPr anchorCtr="0" anchor="b" bIns="91425" lIns="320025" spcFirstLastPara="1" rIns="320025" wrap="square" tIns="91425">
            <a:no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p:txBody>
      </p:sp>
      <p:sp>
        <p:nvSpPr>
          <p:cNvPr id="21" name="Google Shape;21;p3"/>
          <p:cNvSpPr txBox="1"/>
          <p:nvPr>
            <p:ph idx="1" type="subTitle"/>
          </p:nvPr>
        </p:nvSpPr>
        <p:spPr>
          <a:xfrm>
            <a:off x="676650" y="3210750"/>
            <a:ext cx="6492000" cy="1278000"/>
          </a:xfrm>
          <a:prstGeom prst="rect">
            <a:avLst/>
          </a:prstGeom>
          <a:solidFill>
            <a:schemeClr val="accent2"/>
          </a:solidFill>
        </p:spPr>
        <p:txBody>
          <a:bodyPr anchorCtr="0" anchor="t" bIns="91425" lIns="320025" spcFirstLastPara="1" rIns="320025" wrap="square" tIns="228600">
            <a:noAutofit/>
          </a:bodyPr>
          <a:lstStyle>
            <a:lvl1pPr lvl="0" rtl="0">
              <a:spcBef>
                <a:spcPts val="0"/>
              </a:spcBef>
              <a:spcAft>
                <a:spcPts val="0"/>
              </a:spcAft>
              <a:buClr>
                <a:schemeClr val="lt1"/>
              </a:buClr>
              <a:buSzPts val="1800"/>
              <a:buNone/>
              <a:defRPr>
                <a:solidFill>
                  <a:schemeClr val="lt1"/>
                </a:solidFill>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pic>
        <p:nvPicPr>
          <p:cNvPr id="22" name="Google Shape;22;p3"/>
          <p:cNvPicPr preferRelativeResize="0"/>
          <p:nvPr/>
        </p:nvPicPr>
        <p:blipFill rotWithShape="1">
          <a:blip r:embed="rId2">
            <a:alphaModFix/>
          </a:blip>
          <a:srcRect b="-28060" l="-10650" r="-18132" t="-21438"/>
          <a:stretch/>
        </p:blipFill>
        <p:spPr>
          <a:xfrm>
            <a:off x="867150" y="825575"/>
            <a:ext cx="1271024" cy="332600"/>
          </a:xfrm>
          <a:prstGeom prst="rect">
            <a:avLst/>
          </a:prstGeom>
          <a:noFill/>
          <a:ln>
            <a:noFill/>
          </a:ln>
        </p:spPr>
      </p:pic>
      <p:sp>
        <p:nvSpPr>
          <p:cNvPr id="23" name="Google Shape;23;p3"/>
          <p:cNvSpPr txBox="1"/>
          <p:nvPr/>
        </p:nvSpPr>
        <p:spPr>
          <a:xfrm>
            <a:off x="676650" y="4499000"/>
            <a:ext cx="5193600" cy="642900"/>
          </a:xfrm>
          <a:prstGeom prst="rect">
            <a:avLst/>
          </a:prstGeom>
          <a:noFill/>
          <a:ln>
            <a:noFill/>
          </a:ln>
        </p:spPr>
        <p:txBody>
          <a:bodyPr anchorCtr="0" anchor="t" bIns="0" lIns="320025" spcFirstLastPara="1" rIns="0" wrap="square" tIns="274300">
            <a:noAutofit/>
          </a:bodyPr>
          <a:lstStyle/>
          <a:p>
            <a:pPr indent="0" lvl="0" marL="0" rtl="0" algn="l">
              <a:spcBef>
                <a:spcPts val="0"/>
              </a:spcBef>
              <a:spcAft>
                <a:spcPts val="0"/>
              </a:spcAft>
              <a:buNone/>
            </a:pPr>
            <a:r>
              <a:rPr lang="en" sz="700">
                <a:solidFill>
                  <a:schemeClr val="accent5"/>
                </a:solidFill>
                <a:latin typeface="Open Sans"/>
                <a:ea typeface="Open Sans"/>
                <a:cs typeface="Open Sans"/>
                <a:sym typeface="Open Sans"/>
              </a:rPr>
              <a:t>© 2022 Trimble, Inc - All Rights Reserved - Confidential and Proprietary Information</a:t>
            </a:r>
            <a:endParaRPr sz="700">
              <a:solidFill>
                <a:schemeClr val="accent5"/>
              </a:solidFill>
              <a:latin typeface="Open Sans"/>
              <a:ea typeface="Open Sans"/>
              <a:cs typeface="Open Sans"/>
              <a:sym typeface="Open Sans"/>
            </a:endParaRPr>
          </a:p>
        </p:txBody>
      </p:sp>
      <p:sp>
        <p:nvSpPr>
          <p:cNvPr id="24" name="Google Shape;24;p3"/>
          <p:cNvSpPr txBox="1"/>
          <p:nvPr>
            <p:ph idx="2" type="subTitle"/>
          </p:nvPr>
        </p:nvSpPr>
        <p:spPr>
          <a:xfrm>
            <a:off x="677050" y="1286425"/>
            <a:ext cx="6492000" cy="669300"/>
          </a:xfrm>
          <a:prstGeom prst="rect">
            <a:avLst/>
          </a:prstGeom>
          <a:solidFill>
            <a:schemeClr val="accent2"/>
          </a:solidFill>
        </p:spPr>
        <p:txBody>
          <a:bodyPr anchorCtr="0" anchor="ctr" bIns="228600" lIns="228600" spcFirstLastPara="1" rIns="228600" wrap="square" tIns="228600">
            <a:noAutofit/>
          </a:bodyPr>
          <a:lstStyle>
            <a:lvl1pPr lvl="0" rtl="0" algn="r">
              <a:lnSpc>
                <a:spcPct val="100000"/>
              </a:lnSpc>
              <a:spcBef>
                <a:spcPts val="0"/>
              </a:spcBef>
              <a:spcAft>
                <a:spcPts val="0"/>
              </a:spcAft>
              <a:buClr>
                <a:schemeClr val="lt1"/>
              </a:buClr>
              <a:buSzPts val="1200"/>
              <a:buNone/>
              <a:defRPr sz="1200">
                <a:solidFill>
                  <a:schemeClr val="lt1"/>
                </a:solidFill>
              </a:defRPr>
            </a:lvl1pPr>
            <a:lvl2pPr lvl="1" rtl="0" algn="r">
              <a:spcBef>
                <a:spcPts val="0"/>
              </a:spcBef>
              <a:spcAft>
                <a:spcPts val="0"/>
              </a:spcAft>
              <a:buClr>
                <a:schemeClr val="lt1"/>
              </a:buClr>
              <a:buSzPts val="1400"/>
              <a:buNone/>
              <a:defRPr>
                <a:solidFill>
                  <a:schemeClr val="lt1"/>
                </a:solidFill>
              </a:defRPr>
            </a:lvl2pPr>
            <a:lvl3pPr lvl="2" rtl="0" algn="r">
              <a:spcBef>
                <a:spcPts val="1600"/>
              </a:spcBef>
              <a:spcAft>
                <a:spcPts val="0"/>
              </a:spcAft>
              <a:buClr>
                <a:schemeClr val="lt1"/>
              </a:buClr>
              <a:buSzPts val="1400"/>
              <a:buNone/>
              <a:defRPr>
                <a:solidFill>
                  <a:schemeClr val="lt1"/>
                </a:solidFill>
              </a:defRPr>
            </a:lvl3pPr>
            <a:lvl4pPr lvl="3" rtl="0" algn="r">
              <a:spcBef>
                <a:spcPts val="1600"/>
              </a:spcBef>
              <a:spcAft>
                <a:spcPts val="0"/>
              </a:spcAft>
              <a:buClr>
                <a:schemeClr val="lt1"/>
              </a:buClr>
              <a:buSzPts val="1400"/>
              <a:buNone/>
              <a:defRPr>
                <a:solidFill>
                  <a:schemeClr val="lt1"/>
                </a:solidFill>
              </a:defRPr>
            </a:lvl4pPr>
            <a:lvl5pPr lvl="4" rtl="0" algn="r">
              <a:spcBef>
                <a:spcPts val="1600"/>
              </a:spcBef>
              <a:spcAft>
                <a:spcPts val="0"/>
              </a:spcAft>
              <a:buClr>
                <a:schemeClr val="lt1"/>
              </a:buClr>
              <a:buSzPts val="1400"/>
              <a:buNone/>
              <a:defRPr>
                <a:solidFill>
                  <a:schemeClr val="lt1"/>
                </a:solidFill>
              </a:defRPr>
            </a:lvl5pPr>
            <a:lvl6pPr lvl="5" rtl="0" algn="r">
              <a:spcBef>
                <a:spcPts val="1600"/>
              </a:spcBef>
              <a:spcAft>
                <a:spcPts val="0"/>
              </a:spcAft>
              <a:buClr>
                <a:schemeClr val="lt1"/>
              </a:buClr>
              <a:buSzPts val="1400"/>
              <a:buNone/>
              <a:defRPr>
                <a:solidFill>
                  <a:schemeClr val="lt1"/>
                </a:solidFill>
              </a:defRPr>
            </a:lvl6pPr>
            <a:lvl7pPr lvl="6" rtl="0" algn="r">
              <a:spcBef>
                <a:spcPts val="1600"/>
              </a:spcBef>
              <a:spcAft>
                <a:spcPts val="0"/>
              </a:spcAft>
              <a:buClr>
                <a:schemeClr val="lt1"/>
              </a:buClr>
              <a:buSzPts val="1400"/>
              <a:buNone/>
              <a:defRPr>
                <a:solidFill>
                  <a:schemeClr val="lt1"/>
                </a:solidFill>
              </a:defRPr>
            </a:lvl7pPr>
            <a:lvl8pPr lvl="7" rtl="0" algn="r">
              <a:spcBef>
                <a:spcPts val="1600"/>
              </a:spcBef>
              <a:spcAft>
                <a:spcPts val="0"/>
              </a:spcAft>
              <a:buClr>
                <a:schemeClr val="lt1"/>
              </a:buClr>
              <a:buSzPts val="1400"/>
              <a:buNone/>
              <a:defRPr>
                <a:solidFill>
                  <a:schemeClr val="lt1"/>
                </a:solidFill>
              </a:defRPr>
            </a:lvl8pPr>
            <a:lvl9pPr lvl="8" rtl="0" algn="r">
              <a:spcBef>
                <a:spcPts val="1600"/>
              </a:spcBef>
              <a:spcAft>
                <a:spcPts val="1600"/>
              </a:spcAft>
              <a:buClr>
                <a:schemeClr val="lt1"/>
              </a:buClr>
              <a:buSzPts val="1400"/>
              <a:buNone/>
              <a:defRPr>
                <a:solidFill>
                  <a:schemeClr val="lt1"/>
                </a:solidFill>
              </a:defRPr>
            </a:lvl9pPr>
          </a:lstStyle>
          <a:p/>
        </p:txBody>
      </p:sp>
      <p:sp>
        <p:nvSpPr>
          <p:cNvPr id="25" name="Google Shape;25;p3"/>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rtl="0">
              <a:buNone/>
              <a:defRPr sz="1300">
                <a:solidFill>
                  <a:schemeClr val="dk1"/>
                </a:solidFill>
                <a:latin typeface="Open Sans"/>
                <a:ea typeface="Open Sans"/>
                <a:cs typeface="Open Sans"/>
                <a:sym typeface="Open Sans"/>
              </a:defRPr>
            </a:lvl1pPr>
            <a:lvl2pPr lvl="1" rtl="0">
              <a:buNone/>
              <a:defRPr sz="1300">
                <a:solidFill>
                  <a:schemeClr val="dk1"/>
                </a:solidFill>
                <a:latin typeface="Open Sans"/>
                <a:ea typeface="Open Sans"/>
                <a:cs typeface="Open Sans"/>
                <a:sym typeface="Open Sans"/>
              </a:defRPr>
            </a:lvl2pPr>
            <a:lvl3pPr lvl="2" rtl="0">
              <a:buNone/>
              <a:defRPr sz="1300">
                <a:solidFill>
                  <a:schemeClr val="dk1"/>
                </a:solidFill>
                <a:latin typeface="Open Sans"/>
                <a:ea typeface="Open Sans"/>
                <a:cs typeface="Open Sans"/>
                <a:sym typeface="Open Sans"/>
              </a:defRPr>
            </a:lvl3pPr>
            <a:lvl4pPr lvl="3" rtl="0">
              <a:buNone/>
              <a:defRPr sz="1300">
                <a:solidFill>
                  <a:schemeClr val="dk1"/>
                </a:solidFill>
                <a:latin typeface="Open Sans"/>
                <a:ea typeface="Open Sans"/>
                <a:cs typeface="Open Sans"/>
                <a:sym typeface="Open Sans"/>
              </a:defRPr>
            </a:lvl4pPr>
            <a:lvl5pPr lvl="4" rtl="0">
              <a:buNone/>
              <a:defRPr sz="1300">
                <a:solidFill>
                  <a:schemeClr val="dk1"/>
                </a:solidFill>
                <a:latin typeface="Open Sans"/>
                <a:ea typeface="Open Sans"/>
                <a:cs typeface="Open Sans"/>
                <a:sym typeface="Open Sans"/>
              </a:defRPr>
            </a:lvl5pPr>
            <a:lvl6pPr lvl="5" rtl="0">
              <a:buNone/>
              <a:defRPr sz="1300">
                <a:solidFill>
                  <a:schemeClr val="dk1"/>
                </a:solidFill>
                <a:latin typeface="Open Sans"/>
                <a:ea typeface="Open Sans"/>
                <a:cs typeface="Open Sans"/>
                <a:sym typeface="Open Sans"/>
              </a:defRPr>
            </a:lvl6pPr>
            <a:lvl7pPr lvl="6" rtl="0">
              <a:buNone/>
              <a:defRPr sz="1300">
                <a:solidFill>
                  <a:schemeClr val="dk1"/>
                </a:solidFill>
                <a:latin typeface="Open Sans"/>
                <a:ea typeface="Open Sans"/>
                <a:cs typeface="Open Sans"/>
                <a:sym typeface="Open Sans"/>
              </a:defRPr>
            </a:lvl7pPr>
            <a:lvl8pPr lvl="7" rtl="0">
              <a:buNone/>
              <a:defRPr sz="1300">
                <a:solidFill>
                  <a:schemeClr val="dk1"/>
                </a:solidFill>
                <a:latin typeface="Open Sans"/>
                <a:ea typeface="Open Sans"/>
                <a:cs typeface="Open Sans"/>
                <a:sym typeface="Open Sans"/>
              </a:defRPr>
            </a:lvl8pPr>
            <a:lvl9pPr lvl="8" rtl="0">
              <a:buNone/>
              <a:defRPr sz="1300">
                <a:solidFill>
                  <a:schemeClr val="dk1"/>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_3">
    <p:bg>
      <p:bgPr>
        <a:solidFill>
          <a:schemeClr val="accent2"/>
        </a:solidFill>
      </p:bgPr>
    </p:bg>
    <p:spTree>
      <p:nvGrpSpPr>
        <p:cNvPr id="199" name="Shape 199"/>
        <p:cNvGrpSpPr/>
        <p:nvPr/>
      </p:nvGrpSpPr>
      <p:grpSpPr>
        <a:xfrm>
          <a:off x="0" y="0"/>
          <a:ext cx="0" cy="0"/>
          <a:chOff x="0" y="0"/>
          <a:chExt cx="0" cy="0"/>
        </a:xfrm>
      </p:grpSpPr>
      <p:pic>
        <p:nvPicPr>
          <p:cNvPr id="200" name="Google Shape;200;p21"/>
          <p:cNvPicPr preferRelativeResize="0"/>
          <p:nvPr/>
        </p:nvPicPr>
        <p:blipFill rotWithShape="1">
          <a:blip r:embed="rId2">
            <a:alphaModFix/>
          </a:blip>
          <a:srcRect b="6103" l="0" r="0" t="0"/>
          <a:stretch/>
        </p:blipFill>
        <p:spPr>
          <a:xfrm>
            <a:off x="676650" y="649225"/>
            <a:ext cx="7790700" cy="4494275"/>
          </a:xfrm>
          <a:prstGeom prst="rect">
            <a:avLst/>
          </a:prstGeom>
          <a:noFill/>
          <a:ln>
            <a:noFill/>
          </a:ln>
          <a:effectLst>
            <a:outerShdw blurRad="85725" rotWithShape="0" algn="bl" dir="1440000" dist="95250">
              <a:srgbClr val="000000">
                <a:alpha val="50000"/>
              </a:srgbClr>
            </a:outerShdw>
          </a:effectLst>
        </p:spPr>
      </p:pic>
      <p:sp>
        <p:nvSpPr>
          <p:cNvPr id="201" name="Google Shape;201;p21"/>
          <p:cNvSpPr txBox="1"/>
          <p:nvPr>
            <p:ph idx="12" type="sldNum"/>
          </p:nvPr>
        </p:nvSpPr>
        <p:spPr>
          <a:xfrm>
            <a:off x="0" y="4503674"/>
            <a:ext cx="676500" cy="649200"/>
          </a:xfrm>
          <a:prstGeom prst="rect">
            <a:avLst/>
          </a:prstGeom>
        </p:spPr>
        <p:txBody>
          <a:bodyPr anchorCtr="0" anchor="ctr" bIns="91425" lIns="91425" spcFirstLastPara="1" rIns="91425" wrap="square" tIns="91425">
            <a:noAutofit/>
          </a:bodyPr>
          <a:lstStyle>
            <a:lvl1pPr lvl="0" rtl="0" algn="ctr">
              <a:buNone/>
              <a:defRPr sz="1200">
                <a:solidFill>
                  <a:srgbClr val="FFFFFF"/>
                </a:solidFill>
                <a:latin typeface="Open Sans ExtraBold"/>
                <a:ea typeface="Open Sans ExtraBold"/>
                <a:cs typeface="Open Sans ExtraBold"/>
                <a:sym typeface="Open Sans ExtraBold"/>
              </a:defRPr>
            </a:lvl1pPr>
            <a:lvl2pPr lvl="1" rtl="0" algn="ctr">
              <a:buNone/>
              <a:defRPr sz="1200">
                <a:solidFill>
                  <a:srgbClr val="FFFFFF"/>
                </a:solidFill>
                <a:latin typeface="Open Sans ExtraBold"/>
                <a:ea typeface="Open Sans ExtraBold"/>
                <a:cs typeface="Open Sans ExtraBold"/>
                <a:sym typeface="Open Sans ExtraBold"/>
              </a:defRPr>
            </a:lvl2pPr>
            <a:lvl3pPr lvl="2" rtl="0" algn="ctr">
              <a:buNone/>
              <a:defRPr sz="1200">
                <a:solidFill>
                  <a:srgbClr val="FFFFFF"/>
                </a:solidFill>
                <a:latin typeface="Open Sans ExtraBold"/>
                <a:ea typeface="Open Sans ExtraBold"/>
                <a:cs typeface="Open Sans ExtraBold"/>
                <a:sym typeface="Open Sans ExtraBold"/>
              </a:defRPr>
            </a:lvl3pPr>
            <a:lvl4pPr lvl="3" rtl="0" algn="ctr">
              <a:buNone/>
              <a:defRPr sz="1200">
                <a:solidFill>
                  <a:srgbClr val="FFFFFF"/>
                </a:solidFill>
                <a:latin typeface="Open Sans ExtraBold"/>
                <a:ea typeface="Open Sans ExtraBold"/>
                <a:cs typeface="Open Sans ExtraBold"/>
                <a:sym typeface="Open Sans ExtraBold"/>
              </a:defRPr>
            </a:lvl4pPr>
            <a:lvl5pPr lvl="4" rtl="0" algn="ctr">
              <a:buNone/>
              <a:defRPr sz="1200">
                <a:solidFill>
                  <a:srgbClr val="FFFFFF"/>
                </a:solidFill>
                <a:latin typeface="Open Sans ExtraBold"/>
                <a:ea typeface="Open Sans ExtraBold"/>
                <a:cs typeface="Open Sans ExtraBold"/>
                <a:sym typeface="Open Sans ExtraBold"/>
              </a:defRPr>
            </a:lvl5pPr>
            <a:lvl6pPr lvl="5" rtl="0" algn="ctr">
              <a:buNone/>
              <a:defRPr sz="1200">
                <a:solidFill>
                  <a:srgbClr val="FFFFFF"/>
                </a:solidFill>
                <a:latin typeface="Open Sans ExtraBold"/>
                <a:ea typeface="Open Sans ExtraBold"/>
                <a:cs typeface="Open Sans ExtraBold"/>
                <a:sym typeface="Open Sans ExtraBold"/>
              </a:defRPr>
            </a:lvl6pPr>
            <a:lvl7pPr lvl="6" rtl="0" algn="ctr">
              <a:buNone/>
              <a:defRPr sz="1200">
                <a:solidFill>
                  <a:srgbClr val="FFFFFF"/>
                </a:solidFill>
                <a:latin typeface="Open Sans ExtraBold"/>
                <a:ea typeface="Open Sans ExtraBold"/>
                <a:cs typeface="Open Sans ExtraBold"/>
                <a:sym typeface="Open Sans ExtraBold"/>
              </a:defRPr>
            </a:lvl7pPr>
            <a:lvl8pPr lvl="7" rtl="0" algn="ctr">
              <a:buNone/>
              <a:defRPr sz="1200">
                <a:solidFill>
                  <a:srgbClr val="FFFFFF"/>
                </a:solidFill>
                <a:latin typeface="Open Sans ExtraBold"/>
                <a:ea typeface="Open Sans ExtraBold"/>
                <a:cs typeface="Open Sans ExtraBold"/>
                <a:sym typeface="Open Sans ExtraBold"/>
              </a:defRPr>
            </a:lvl8pPr>
            <a:lvl9pPr lvl="8" rtl="0" algn="ctr">
              <a:buNone/>
              <a:defRPr sz="1200">
                <a:solidFill>
                  <a:srgbClr val="FFFFFF"/>
                </a:solidFill>
                <a:latin typeface="Open Sans ExtraBold"/>
                <a:ea typeface="Open Sans ExtraBold"/>
                <a:cs typeface="Open Sans ExtraBold"/>
                <a:sym typeface="Open Sans ExtraBold"/>
              </a:defRPr>
            </a:lvl9pPr>
          </a:lstStyle>
          <a:p>
            <a:pPr indent="0" lvl="0" marL="0" rtl="0" algn="ctr">
              <a:spcBef>
                <a:spcPts val="0"/>
              </a:spcBef>
              <a:spcAft>
                <a:spcPts val="0"/>
              </a:spcAft>
              <a:buNone/>
            </a:pPr>
            <a:fld id="{00000000-1234-1234-1234-123412341234}" type="slidenum">
              <a:rPr lang="en"/>
              <a:t>‹#›</a:t>
            </a:fld>
            <a:endParaRPr/>
          </a:p>
        </p:txBody>
      </p:sp>
      <p:pic>
        <p:nvPicPr>
          <p:cNvPr id="202" name="Google Shape;202;p21"/>
          <p:cNvPicPr preferRelativeResize="0"/>
          <p:nvPr/>
        </p:nvPicPr>
        <p:blipFill rotWithShape="1">
          <a:blip r:embed="rId3">
            <a:alphaModFix/>
          </a:blip>
          <a:srcRect b="-6930" l="-14163" r="-17588" t="-10138"/>
          <a:stretch/>
        </p:blipFill>
        <p:spPr>
          <a:xfrm>
            <a:off x="8600225" y="4620825"/>
            <a:ext cx="421700" cy="403876"/>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ulleted List">
  <p:cSld name="CUSTOM_4">
    <p:bg>
      <p:bgPr>
        <a:solidFill>
          <a:schemeClr val="dk1"/>
        </a:solidFill>
      </p:bgPr>
    </p:bg>
    <p:spTree>
      <p:nvGrpSpPr>
        <p:cNvPr id="203" name="Shape 203"/>
        <p:cNvGrpSpPr/>
        <p:nvPr/>
      </p:nvGrpSpPr>
      <p:grpSpPr>
        <a:xfrm>
          <a:off x="0" y="0"/>
          <a:ext cx="0" cy="0"/>
          <a:chOff x="0" y="0"/>
          <a:chExt cx="0" cy="0"/>
        </a:xfrm>
      </p:grpSpPr>
      <p:sp>
        <p:nvSpPr>
          <p:cNvPr id="204" name="Google Shape;204;p22"/>
          <p:cNvSpPr txBox="1"/>
          <p:nvPr>
            <p:ph type="title"/>
          </p:nvPr>
        </p:nvSpPr>
        <p:spPr>
          <a:xfrm>
            <a:off x="676650" y="10225"/>
            <a:ext cx="7790400" cy="1279200"/>
          </a:xfrm>
          <a:prstGeom prst="rect">
            <a:avLst/>
          </a:prstGeom>
        </p:spPr>
        <p:txBody>
          <a:bodyPr anchorCtr="0" anchor="b" bIns="228600" lIns="0" spcFirstLastPara="1" rIns="0" wrap="square" tIns="0">
            <a:noAutofit/>
          </a:bodyPr>
          <a:lstStyle>
            <a:lvl1pPr lvl="0" rtl="0">
              <a:spcBef>
                <a:spcPts val="0"/>
              </a:spcBef>
              <a:spcAft>
                <a:spcPts val="0"/>
              </a:spcAft>
              <a:buClr>
                <a:schemeClr val="lt1"/>
              </a:buClr>
              <a:buSzPts val="3000"/>
              <a:buNone/>
              <a:defRPr sz="3000">
                <a:solidFill>
                  <a:schemeClr val="lt1"/>
                </a:solidFill>
              </a:defRPr>
            </a:lvl1pPr>
            <a:lvl2pPr lvl="1"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p:txBody>
      </p:sp>
      <p:sp>
        <p:nvSpPr>
          <p:cNvPr id="205" name="Google Shape;205;p22"/>
          <p:cNvSpPr txBox="1"/>
          <p:nvPr>
            <p:ph idx="1" type="subTitle"/>
          </p:nvPr>
        </p:nvSpPr>
        <p:spPr>
          <a:xfrm>
            <a:off x="676650" y="1289300"/>
            <a:ext cx="7790400" cy="320100"/>
          </a:xfrm>
          <a:prstGeom prst="rect">
            <a:avLst/>
          </a:prstGeom>
        </p:spPr>
        <p:txBody>
          <a:bodyPr anchorCtr="0" anchor="t" bIns="0" lIns="0" spcFirstLastPara="1" rIns="0" wrap="square" tIns="0">
            <a:noAutofit/>
          </a:bodyPr>
          <a:lstStyle>
            <a:lvl1pPr lvl="0" rtl="0">
              <a:spcBef>
                <a:spcPts val="0"/>
              </a:spcBef>
              <a:spcAft>
                <a:spcPts val="0"/>
              </a:spcAft>
              <a:buClr>
                <a:schemeClr val="lt1"/>
              </a:buClr>
              <a:buSzPts val="1800"/>
              <a:buNone/>
              <a:defRPr>
                <a:solidFill>
                  <a:schemeClr val="lt1"/>
                </a:solidFill>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206" name="Google Shape;206;p22"/>
          <p:cNvSpPr txBox="1"/>
          <p:nvPr>
            <p:ph idx="2" type="body"/>
          </p:nvPr>
        </p:nvSpPr>
        <p:spPr>
          <a:xfrm>
            <a:off x="676675" y="1609400"/>
            <a:ext cx="7790400" cy="2880000"/>
          </a:xfrm>
          <a:prstGeom prst="rect">
            <a:avLst/>
          </a:prstGeom>
        </p:spPr>
        <p:txBody>
          <a:bodyPr anchorCtr="0" anchor="t" bIns="91425" lIns="91425" spcFirstLastPara="1" rIns="91425" wrap="square" tIns="91425">
            <a:noAutofit/>
          </a:bodyPr>
          <a:lstStyle>
            <a:lvl1pPr indent="-317500" lvl="0" marL="457200" rtl="0">
              <a:lnSpc>
                <a:spcPct val="114000"/>
              </a:lnSpc>
              <a:spcBef>
                <a:spcPts val="0"/>
              </a:spcBef>
              <a:spcAft>
                <a:spcPts val="0"/>
              </a:spcAft>
              <a:buClr>
                <a:schemeClr val="dk2"/>
              </a:buClr>
              <a:buSzPts val="1400"/>
              <a:buChar char="●"/>
              <a:defRPr sz="1400">
                <a:solidFill>
                  <a:schemeClr val="lt1"/>
                </a:solidFill>
              </a:defRPr>
            </a:lvl1pPr>
            <a:lvl2pPr indent="-317500" lvl="1" marL="914400" rtl="0">
              <a:lnSpc>
                <a:spcPct val="114000"/>
              </a:lnSpc>
              <a:spcBef>
                <a:spcPts val="1100"/>
              </a:spcBef>
              <a:spcAft>
                <a:spcPts val="0"/>
              </a:spcAft>
              <a:buClr>
                <a:schemeClr val="lt1"/>
              </a:buClr>
              <a:buSzPts val="1400"/>
              <a:buChar char="●"/>
              <a:defRPr>
                <a:solidFill>
                  <a:schemeClr val="lt1"/>
                </a:solidFill>
              </a:defRPr>
            </a:lvl2pPr>
            <a:lvl3pPr indent="-317500" lvl="2" marL="1371600" rtl="0">
              <a:lnSpc>
                <a:spcPct val="114000"/>
              </a:lnSpc>
              <a:spcBef>
                <a:spcPts val="1100"/>
              </a:spcBef>
              <a:spcAft>
                <a:spcPts val="0"/>
              </a:spcAft>
              <a:buClr>
                <a:schemeClr val="lt1"/>
              </a:buClr>
              <a:buSzPts val="1400"/>
              <a:buChar char="○"/>
              <a:defRPr>
                <a:solidFill>
                  <a:schemeClr val="lt1"/>
                </a:solidFill>
              </a:defRPr>
            </a:lvl3pPr>
            <a:lvl4pPr indent="-317500" lvl="3" marL="1828800" rtl="0">
              <a:lnSpc>
                <a:spcPct val="114000"/>
              </a:lnSpc>
              <a:spcBef>
                <a:spcPts val="1100"/>
              </a:spcBef>
              <a:spcAft>
                <a:spcPts val="0"/>
              </a:spcAft>
              <a:buClr>
                <a:schemeClr val="lt1"/>
              </a:buClr>
              <a:buSzPts val="1400"/>
              <a:buChar char="●"/>
              <a:defRPr>
                <a:solidFill>
                  <a:schemeClr val="lt1"/>
                </a:solidFill>
              </a:defRPr>
            </a:lvl4pPr>
            <a:lvl5pPr indent="-317500" lvl="4" marL="2286000" rtl="0">
              <a:lnSpc>
                <a:spcPct val="114000"/>
              </a:lnSpc>
              <a:spcBef>
                <a:spcPts val="1100"/>
              </a:spcBef>
              <a:spcAft>
                <a:spcPts val="0"/>
              </a:spcAft>
              <a:buClr>
                <a:schemeClr val="lt1"/>
              </a:buClr>
              <a:buSzPts val="1400"/>
              <a:buChar char="○"/>
              <a:defRPr>
                <a:solidFill>
                  <a:schemeClr val="lt1"/>
                </a:solidFill>
              </a:defRPr>
            </a:lvl5pPr>
            <a:lvl6pPr indent="-317500" lvl="5" marL="2743200" rtl="0">
              <a:lnSpc>
                <a:spcPct val="114000"/>
              </a:lnSpc>
              <a:spcBef>
                <a:spcPts val="1100"/>
              </a:spcBef>
              <a:spcAft>
                <a:spcPts val="0"/>
              </a:spcAft>
              <a:buClr>
                <a:schemeClr val="lt1"/>
              </a:buClr>
              <a:buSzPts val="1400"/>
              <a:buChar char="■"/>
              <a:defRPr>
                <a:solidFill>
                  <a:schemeClr val="lt1"/>
                </a:solidFill>
              </a:defRPr>
            </a:lvl6pPr>
            <a:lvl7pPr indent="-317500" lvl="6" marL="3200400" rtl="0">
              <a:lnSpc>
                <a:spcPct val="114000"/>
              </a:lnSpc>
              <a:spcBef>
                <a:spcPts val="1100"/>
              </a:spcBef>
              <a:spcAft>
                <a:spcPts val="0"/>
              </a:spcAft>
              <a:buClr>
                <a:schemeClr val="lt1"/>
              </a:buClr>
              <a:buSzPts val="1400"/>
              <a:buChar char="●"/>
              <a:defRPr>
                <a:solidFill>
                  <a:schemeClr val="lt1"/>
                </a:solidFill>
              </a:defRPr>
            </a:lvl7pPr>
            <a:lvl8pPr indent="-317500" lvl="7" marL="3657600" rtl="0">
              <a:lnSpc>
                <a:spcPct val="114000"/>
              </a:lnSpc>
              <a:spcBef>
                <a:spcPts val="1100"/>
              </a:spcBef>
              <a:spcAft>
                <a:spcPts val="0"/>
              </a:spcAft>
              <a:buClr>
                <a:schemeClr val="lt1"/>
              </a:buClr>
              <a:buSzPts val="1400"/>
              <a:buChar char="○"/>
              <a:defRPr>
                <a:solidFill>
                  <a:schemeClr val="lt1"/>
                </a:solidFill>
              </a:defRPr>
            </a:lvl8pPr>
            <a:lvl9pPr indent="-317500" lvl="8" marL="4114800" rtl="0">
              <a:lnSpc>
                <a:spcPct val="114000"/>
              </a:lnSpc>
              <a:spcBef>
                <a:spcPts val="1100"/>
              </a:spcBef>
              <a:spcAft>
                <a:spcPts val="1100"/>
              </a:spcAft>
              <a:buClr>
                <a:schemeClr val="lt1"/>
              </a:buClr>
              <a:buSzPts val="1400"/>
              <a:buChar char="■"/>
              <a:defRPr>
                <a:solidFill>
                  <a:schemeClr val="lt1"/>
                </a:solidFill>
              </a:defRPr>
            </a:lvl9pPr>
          </a:lstStyle>
          <a:p/>
        </p:txBody>
      </p:sp>
      <p:sp>
        <p:nvSpPr>
          <p:cNvPr id="207" name="Google Shape;207;p22"/>
          <p:cNvSpPr txBox="1"/>
          <p:nvPr>
            <p:ph idx="12" type="sldNum"/>
          </p:nvPr>
        </p:nvSpPr>
        <p:spPr>
          <a:xfrm>
            <a:off x="0" y="4503674"/>
            <a:ext cx="676500" cy="649200"/>
          </a:xfrm>
          <a:prstGeom prst="rect">
            <a:avLst/>
          </a:prstGeom>
        </p:spPr>
        <p:txBody>
          <a:bodyPr anchorCtr="0" anchor="ctr" bIns="91425" lIns="91425" spcFirstLastPara="1" rIns="91425" wrap="square" tIns="91425">
            <a:noAutofit/>
          </a:bodyPr>
          <a:lstStyle>
            <a:lvl1pPr lvl="0" rtl="0" algn="ctr">
              <a:buNone/>
              <a:defRPr sz="1200">
                <a:solidFill>
                  <a:srgbClr val="FFFFFF"/>
                </a:solidFill>
                <a:latin typeface="Open Sans ExtraBold"/>
                <a:ea typeface="Open Sans ExtraBold"/>
                <a:cs typeface="Open Sans ExtraBold"/>
                <a:sym typeface="Open Sans ExtraBold"/>
              </a:defRPr>
            </a:lvl1pPr>
            <a:lvl2pPr lvl="1" rtl="0" algn="ctr">
              <a:buNone/>
              <a:defRPr sz="1200">
                <a:solidFill>
                  <a:srgbClr val="FFFFFF"/>
                </a:solidFill>
                <a:latin typeface="Open Sans ExtraBold"/>
                <a:ea typeface="Open Sans ExtraBold"/>
                <a:cs typeface="Open Sans ExtraBold"/>
                <a:sym typeface="Open Sans ExtraBold"/>
              </a:defRPr>
            </a:lvl2pPr>
            <a:lvl3pPr lvl="2" rtl="0" algn="ctr">
              <a:buNone/>
              <a:defRPr sz="1200">
                <a:solidFill>
                  <a:srgbClr val="FFFFFF"/>
                </a:solidFill>
                <a:latin typeface="Open Sans ExtraBold"/>
                <a:ea typeface="Open Sans ExtraBold"/>
                <a:cs typeface="Open Sans ExtraBold"/>
                <a:sym typeface="Open Sans ExtraBold"/>
              </a:defRPr>
            </a:lvl3pPr>
            <a:lvl4pPr lvl="3" rtl="0" algn="ctr">
              <a:buNone/>
              <a:defRPr sz="1200">
                <a:solidFill>
                  <a:srgbClr val="FFFFFF"/>
                </a:solidFill>
                <a:latin typeface="Open Sans ExtraBold"/>
                <a:ea typeface="Open Sans ExtraBold"/>
                <a:cs typeface="Open Sans ExtraBold"/>
                <a:sym typeface="Open Sans ExtraBold"/>
              </a:defRPr>
            </a:lvl4pPr>
            <a:lvl5pPr lvl="4" rtl="0" algn="ctr">
              <a:buNone/>
              <a:defRPr sz="1200">
                <a:solidFill>
                  <a:srgbClr val="FFFFFF"/>
                </a:solidFill>
                <a:latin typeface="Open Sans ExtraBold"/>
                <a:ea typeface="Open Sans ExtraBold"/>
                <a:cs typeface="Open Sans ExtraBold"/>
                <a:sym typeface="Open Sans ExtraBold"/>
              </a:defRPr>
            </a:lvl5pPr>
            <a:lvl6pPr lvl="5" rtl="0" algn="ctr">
              <a:buNone/>
              <a:defRPr sz="1200">
                <a:solidFill>
                  <a:srgbClr val="FFFFFF"/>
                </a:solidFill>
                <a:latin typeface="Open Sans ExtraBold"/>
                <a:ea typeface="Open Sans ExtraBold"/>
                <a:cs typeface="Open Sans ExtraBold"/>
                <a:sym typeface="Open Sans ExtraBold"/>
              </a:defRPr>
            </a:lvl6pPr>
            <a:lvl7pPr lvl="6" rtl="0" algn="ctr">
              <a:buNone/>
              <a:defRPr sz="1200">
                <a:solidFill>
                  <a:srgbClr val="FFFFFF"/>
                </a:solidFill>
                <a:latin typeface="Open Sans ExtraBold"/>
                <a:ea typeface="Open Sans ExtraBold"/>
                <a:cs typeface="Open Sans ExtraBold"/>
                <a:sym typeface="Open Sans ExtraBold"/>
              </a:defRPr>
            </a:lvl7pPr>
            <a:lvl8pPr lvl="7" rtl="0" algn="ctr">
              <a:buNone/>
              <a:defRPr sz="1200">
                <a:solidFill>
                  <a:srgbClr val="FFFFFF"/>
                </a:solidFill>
                <a:latin typeface="Open Sans ExtraBold"/>
                <a:ea typeface="Open Sans ExtraBold"/>
                <a:cs typeface="Open Sans ExtraBold"/>
                <a:sym typeface="Open Sans ExtraBold"/>
              </a:defRPr>
            </a:lvl8pPr>
            <a:lvl9pPr lvl="8" rtl="0" algn="ctr">
              <a:buNone/>
              <a:defRPr sz="1200">
                <a:solidFill>
                  <a:srgbClr val="FFFFFF"/>
                </a:solidFill>
                <a:latin typeface="Open Sans ExtraBold"/>
                <a:ea typeface="Open Sans ExtraBold"/>
                <a:cs typeface="Open Sans ExtraBold"/>
                <a:sym typeface="Open Sans ExtraBold"/>
              </a:defRPr>
            </a:lvl9pPr>
          </a:lstStyle>
          <a:p>
            <a:pPr indent="0" lvl="0" marL="0" rtl="0" algn="ctr">
              <a:spcBef>
                <a:spcPts val="0"/>
              </a:spcBef>
              <a:spcAft>
                <a:spcPts val="0"/>
              </a:spcAft>
              <a:buNone/>
            </a:pPr>
            <a:fld id="{00000000-1234-1234-1234-123412341234}" type="slidenum">
              <a:rPr lang="en"/>
              <a:t>‹#›</a:t>
            </a:fld>
            <a:endParaRPr/>
          </a:p>
        </p:txBody>
      </p:sp>
      <p:pic>
        <p:nvPicPr>
          <p:cNvPr id="208" name="Google Shape;208;p22"/>
          <p:cNvPicPr preferRelativeResize="0"/>
          <p:nvPr/>
        </p:nvPicPr>
        <p:blipFill rotWithShape="1">
          <a:blip r:embed="rId2">
            <a:alphaModFix/>
          </a:blip>
          <a:srcRect b="-6930" l="-14163" r="-17588" t="-10138"/>
          <a:stretch/>
        </p:blipFill>
        <p:spPr>
          <a:xfrm>
            <a:off x="8600225" y="4620825"/>
            <a:ext cx="421700" cy="403876"/>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ulleted List - Light">
  <p:cSld name="CUSTOM_4_3">
    <p:bg>
      <p:bgPr>
        <a:solidFill>
          <a:schemeClr val="lt2"/>
        </a:solidFill>
      </p:bgPr>
    </p:bg>
    <p:spTree>
      <p:nvGrpSpPr>
        <p:cNvPr id="209" name="Shape 209"/>
        <p:cNvGrpSpPr/>
        <p:nvPr/>
      </p:nvGrpSpPr>
      <p:grpSpPr>
        <a:xfrm>
          <a:off x="0" y="0"/>
          <a:ext cx="0" cy="0"/>
          <a:chOff x="0" y="0"/>
          <a:chExt cx="0" cy="0"/>
        </a:xfrm>
      </p:grpSpPr>
      <p:sp>
        <p:nvSpPr>
          <p:cNvPr id="210" name="Google Shape;210;p23"/>
          <p:cNvSpPr txBox="1"/>
          <p:nvPr>
            <p:ph type="title"/>
          </p:nvPr>
        </p:nvSpPr>
        <p:spPr>
          <a:xfrm>
            <a:off x="676650" y="10225"/>
            <a:ext cx="7790400" cy="1279200"/>
          </a:xfrm>
          <a:prstGeom prst="rect">
            <a:avLst/>
          </a:prstGeom>
        </p:spPr>
        <p:txBody>
          <a:bodyPr anchorCtr="0" anchor="b" bIns="228600" lIns="0" spcFirstLastPara="1" rIns="0" wrap="square" tIns="0">
            <a:noAutofit/>
          </a:bodyPr>
          <a:lstStyle>
            <a:lvl1pPr lvl="0" rtl="0">
              <a:spcBef>
                <a:spcPts val="0"/>
              </a:spcBef>
              <a:spcAft>
                <a:spcPts val="0"/>
              </a:spcAft>
              <a:buSzPts val="3000"/>
              <a:buNone/>
              <a:defRPr sz="3000"/>
            </a:lvl1pPr>
            <a:lvl2pPr lvl="1"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2pPr>
            <a:lvl3pPr lvl="2"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3pPr>
            <a:lvl4pPr lvl="3"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4pPr>
            <a:lvl5pPr lvl="4"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5pPr>
            <a:lvl6pPr lvl="5"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6pPr>
            <a:lvl7pPr lvl="6"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7pPr>
            <a:lvl8pPr lvl="7"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8pPr>
            <a:lvl9pPr lvl="8"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9pPr>
          </a:lstStyle>
          <a:p/>
        </p:txBody>
      </p:sp>
      <p:sp>
        <p:nvSpPr>
          <p:cNvPr id="211" name="Google Shape;211;p23"/>
          <p:cNvSpPr txBox="1"/>
          <p:nvPr>
            <p:ph idx="1" type="subTitle"/>
          </p:nvPr>
        </p:nvSpPr>
        <p:spPr>
          <a:xfrm>
            <a:off x="676650" y="1289300"/>
            <a:ext cx="7790400" cy="320100"/>
          </a:xfrm>
          <a:prstGeom prst="rect">
            <a:avLst/>
          </a:prstGeom>
        </p:spPr>
        <p:txBody>
          <a:bodyPr anchorCtr="0" anchor="t" bIns="0" lIns="0" spcFirstLastPara="1" rIns="0" wrap="square" tIns="0">
            <a:noAutofit/>
          </a:bodyPr>
          <a:lstStyle>
            <a:lvl1pPr lvl="0" rtl="0">
              <a:spcBef>
                <a:spcPts val="0"/>
              </a:spcBef>
              <a:spcAft>
                <a:spcPts val="0"/>
              </a:spcAft>
              <a:buSzPts val="1800"/>
              <a:buNone/>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212" name="Google Shape;212;p23"/>
          <p:cNvSpPr txBox="1"/>
          <p:nvPr>
            <p:ph idx="2" type="body"/>
          </p:nvPr>
        </p:nvSpPr>
        <p:spPr>
          <a:xfrm>
            <a:off x="676675" y="1609400"/>
            <a:ext cx="7790400" cy="2880000"/>
          </a:xfrm>
          <a:prstGeom prst="rect">
            <a:avLst/>
          </a:prstGeom>
        </p:spPr>
        <p:txBody>
          <a:bodyPr anchorCtr="0" anchor="t" bIns="91425" lIns="91425" spcFirstLastPara="1" rIns="91425" wrap="square" tIns="91425">
            <a:noAutofit/>
          </a:bodyPr>
          <a:lstStyle>
            <a:lvl1pPr indent="-317500" lvl="0" marL="457200" rtl="0">
              <a:lnSpc>
                <a:spcPct val="114000"/>
              </a:lnSpc>
              <a:spcBef>
                <a:spcPts val="0"/>
              </a:spcBef>
              <a:spcAft>
                <a:spcPts val="0"/>
              </a:spcAft>
              <a:buSzPts val="1400"/>
              <a:buChar char="●"/>
              <a:defRPr sz="1400"/>
            </a:lvl1pPr>
            <a:lvl2pPr indent="-317500" lvl="1" marL="914400" rtl="0">
              <a:lnSpc>
                <a:spcPct val="114000"/>
              </a:lnSpc>
              <a:spcBef>
                <a:spcPts val="1100"/>
              </a:spcBef>
              <a:spcAft>
                <a:spcPts val="0"/>
              </a:spcAft>
              <a:buSzPts val="1400"/>
              <a:buChar char="●"/>
              <a:defRPr/>
            </a:lvl2pPr>
            <a:lvl3pPr indent="-317500" lvl="2" marL="1371600" rtl="0">
              <a:lnSpc>
                <a:spcPct val="114000"/>
              </a:lnSpc>
              <a:spcBef>
                <a:spcPts val="1100"/>
              </a:spcBef>
              <a:spcAft>
                <a:spcPts val="0"/>
              </a:spcAft>
              <a:buSzPts val="1400"/>
              <a:buChar char="○"/>
              <a:defRPr/>
            </a:lvl3pPr>
            <a:lvl4pPr indent="-317500" lvl="3" marL="1828800" rtl="0">
              <a:lnSpc>
                <a:spcPct val="114000"/>
              </a:lnSpc>
              <a:spcBef>
                <a:spcPts val="1100"/>
              </a:spcBef>
              <a:spcAft>
                <a:spcPts val="0"/>
              </a:spcAft>
              <a:buSzPts val="1400"/>
              <a:buChar char="●"/>
              <a:defRPr/>
            </a:lvl4pPr>
            <a:lvl5pPr indent="-317500" lvl="4" marL="2286000" rtl="0">
              <a:lnSpc>
                <a:spcPct val="114000"/>
              </a:lnSpc>
              <a:spcBef>
                <a:spcPts val="1100"/>
              </a:spcBef>
              <a:spcAft>
                <a:spcPts val="0"/>
              </a:spcAft>
              <a:buSzPts val="1400"/>
              <a:buChar char="○"/>
              <a:defRPr/>
            </a:lvl5pPr>
            <a:lvl6pPr indent="-317500" lvl="5" marL="2743200" rtl="0">
              <a:lnSpc>
                <a:spcPct val="114000"/>
              </a:lnSpc>
              <a:spcBef>
                <a:spcPts val="1100"/>
              </a:spcBef>
              <a:spcAft>
                <a:spcPts val="0"/>
              </a:spcAft>
              <a:buSzPts val="1400"/>
              <a:buChar char="■"/>
              <a:defRPr/>
            </a:lvl6pPr>
            <a:lvl7pPr indent="-317500" lvl="6" marL="3200400" rtl="0">
              <a:lnSpc>
                <a:spcPct val="114000"/>
              </a:lnSpc>
              <a:spcBef>
                <a:spcPts val="1100"/>
              </a:spcBef>
              <a:spcAft>
                <a:spcPts val="0"/>
              </a:spcAft>
              <a:buSzPts val="1400"/>
              <a:buChar char="●"/>
              <a:defRPr/>
            </a:lvl7pPr>
            <a:lvl8pPr indent="-317500" lvl="7" marL="3657600" rtl="0">
              <a:lnSpc>
                <a:spcPct val="114000"/>
              </a:lnSpc>
              <a:spcBef>
                <a:spcPts val="1100"/>
              </a:spcBef>
              <a:spcAft>
                <a:spcPts val="0"/>
              </a:spcAft>
              <a:buSzPts val="1400"/>
              <a:buChar char="○"/>
              <a:defRPr/>
            </a:lvl8pPr>
            <a:lvl9pPr indent="-317500" lvl="8" marL="4114800" rtl="0">
              <a:lnSpc>
                <a:spcPct val="114000"/>
              </a:lnSpc>
              <a:spcBef>
                <a:spcPts val="1100"/>
              </a:spcBef>
              <a:spcAft>
                <a:spcPts val="1100"/>
              </a:spcAft>
              <a:buSzPts val="1400"/>
              <a:buChar char="■"/>
              <a:defRPr/>
            </a:lvl9pPr>
          </a:lstStyle>
          <a:p/>
        </p:txBody>
      </p:sp>
      <p:sp>
        <p:nvSpPr>
          <p:cNvPr id="213" name="Google Shape;213;p23"/>
          <p:cNvSpPr txBox="1"/>
          <p:nvPr>
            <p:ph idx="12" type="sldNum"/>
          </p:nvPr>
        </p:nvSpPr>
        <p:spPr>
          <a:xfrm>
            <a:off x="0" y="4503674"/>
            <a:ext cx="676500" cy="649200"/>
          </a:xfrm>
          <a:prstGeom prst="rect">
            <a:avLst/>
          </a:prstGeom>
        </p:spPr>
        <p:txBody>
          <a:bodyPr anchorCtr="0" anchor="ctr" bIns="91425" lIns="91425" spcFirstLastPara="1" rIns="91425" wrap="square" tIns="91425">
            <a:noAutofit/>
          </a:bodyPr>
          <a:lstStyle>
            <a:lvl1pPr lvl="0" rtl="0" algn="ctr">
              <a:buNone/>
              <a:defRPr sz="1200">
                <a:solidFill>
                  <a:srgbClr val="FFFFFF"/>
                </a:solidFill>
                <a:latin typeface="Open Sans ExtraBold"/>
                <a:ea typeface="Open Sans ExtraBold"/>
                <a:cs typeface="Open Sans ExtraBold"/>
                <a:sym typeface="Open Sans ExtraBold"/>
              </a:defRPr>
            </a:lvl1pPr>
            <a:lvl2pPr lvl="1" rtl="0" algn="ctr">
              <a:buNone/>
              <a:defRPr sz="1200">
                <a:solidFill>
                  <a:srgbClr val="FFFFFF"/>
                </a:solidFill>
                <a:latin typeface="Open Sans ExtraBold"/>
                <a:ea typeface="Open Sans ExtraBold"/>
                <a:cs typeface="Open Sans ExtraBold"/>
                <a:sym typeface="Open Sans ExtraBold"/>
              </a:defRPr>
            </a:lvl2pPr>
            <a:lvl3pPr lvl="2" rtl="0" algn="ctr">
              <a:buNone/>
              <a:defRPr sz="1200">
                <a:solidFill>
                  <a:srgbClr val="FFFFFF"/>
                </a:solidFill>
                <a:latin typeface="Open Sans ExtraBold"/>
                <a:ea typeface="Open Sans ExtraBold"/>
                <a:cs typeface="Open Sans ExtraBold"/>
                <a:sym typeface="Open Sans ExtraBold"/>
              </a:defRPr>
            </a:lvl3pPr>
            <a:lvl4pPr lvl="3" rtl="0" algn="ctr">
              <a:buNone/>
              <a:defRPr sz="1200">
                <a:solidFill>
                  <a:srgbClr val="FFFFFF"/>
                </a:solidFill>
                <a:latin typeface="Open Sans ExtraBold"/>
                <a:ea typeface="Open Sans ExtraBold"/>
                <a:cs typeface="Open Sans ExtraBold"/>
                <a:sym typeface="Open Sans ExtraBold"/>
              </a:defRPr>
            </a:lvl4pPr>
            <a:lvl5pPr lvl="4" rtl="0" algn="ctr">
              <a:buNone/>
              <a:defRPr sz="1200">
                <a:solidFill>
                  <a:srgbClr val="FFFFFF"/>
                </a:solidFill>
                <a:latin typeface="Open Sans ExtraBold"/>
                <a:ea typeface="Open Sans ExtraBold"/>
                <a:cs typeface="Open Sans ExtraBold"/>
                <a:sym typeface="Open Sans ExtraBold"/>
              </a:defRPr>
            </a:lvl5pPr>
            <a:lvl6pPr lvl="5" rtl="0" algn="ctr">
              <a:buNone/>
              <a:defRPr sz="1200">
                <a:solidFill>
                  <a:srgbClr val="FFFFFF"/>
                </a:solidFill>
                <a:latin typeface="Open Sans ExtraBold"/>
                <a:ea typeface="Open Sans ExtraBold"/>
                <a:cs typeface="Open Sans ExtraBold"/>
                <a:sym typeface="Open Sans ExtraBold"/>
              </a:defRPr>
            </a:lvl6pPr>
            <a:lvl7pPr lvl="6" rtl="0" algn="ctr">
              <a:buNone/>
              <a:defRPr sz="1200">
                <a:solidFill>
                  <a:srgbClr val="FFFFFF"/>
                </a:solidFill>
                <a:latin typeface="Open Sans ExtraBold"/>
                <a:ea typeface="Open Sans ExtraBold"/>
                <a:cs typeface="Open Sans ExtraBold"/>
                <a:sym typeface="Open Sans ExtraBold"/>
              </a:defRPr>
            </a:lvl7pPr>
            <a:lvl8pPr lvl="7" rtl="0" algn="ctr">
              <a:buNone/>
              <a:defRPr sz="1200">
                <a:solidFill>
                  <a:srgbClr val="FFFFFF"/>
                </a:solidFill>
                <a:latin typeface="Open Sans ExtraBold"/>
                <a:ea typeface="Open Sans ExtraBold"/>
                <a:cs typeface="Open Sans ExtraBold"/>
                <a:sym typeface="Open Sans ExtraBold"/>
              </a:defRPr>
            </a:lvl8pPr>
            <a:lvl9pPr lvl="8" rtl="0" algn="ctr">
              <a:buNone/>
              <a:defRPr sz="1200">
                <a:solidFill>
                  <a:srgbClr val="FFFFFF"/>
                </a:solidFill>
                <a:latin typeface="Open Sans ExtraBold"/>
                <a:ea typeface="Open Sans ExtraBold"/>
                <a:cs typeface="Open Sans ExtraBold"/>
                <a:sym typeface="Open Sans ExtraBold"/>
              </a:defRPr>
            </a:lvl9pPr>
          </a:lstStyle>
          <a:p>
            <a:pPr indent="0" lvl="0" marL="0" rtl="0" algn="ctr">
              <a:spcBef>
                <a:spcPts val="0"/>
              </a:spcBef>
              <a:spcAft>
                <a:spcPts val="0"/>
              </a:spcAft>
              <a:buNone/>
            </a:pPr>
            <a:fld id="{00000000-1234-1234-1234-123412341234}" type="slidenum">
              <a:rPr lang="en"/>
              <a:t>‹#›</a:t>
            </a:fld>
            <a:endParaRPr/>
          </a:p>
        </p:txBody>
      </p:sp>
      <p:pic>
        <p:nvPicPr>
          <p:cNvPr id="214" name="Google Shape;214;p23"/>
          <p:cNvPicPr preferRelativeResize="0"/>
          <p:nvPr/>
        </p:nvPicPr>
        <p:blipFill rotWithShape="1">
          <a:blip r:embed="rId2">
            <a:alphaModFix/>
          </a:blip>
          <a:srcRect b="-8462" l="-17483" r="-14268" t="-3620"/>
          <a:stretch/>
        </p:blipFill>
        <p:spPr>
          <a:xfrm>
            <a:off x="8594275" y="4620225"/>
            <a:ext cx="421700" cy="386673"/>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ulleted List - White">
  <p:cSld name="CUSTOM_4_3_1">
    <p:bg>
      <p:bgPr>
        <a:solidFill>
          <a:schemeClr val="lt1"/>
        </a:solidFill>
      </p:bgPr>
    </p:bg>
    <p:spTree>
      <p:nvGrpSpPr>
        <p:cNvPr id="215" name="Shape 215"/>
        <p:cNvGrpSpPr/>
        <p:nvPr/>
      </p:nvGrpSpPr>
      <p:grpSpPr>
        <a:xfrm>
          <a:off x="0" y="0"/>
          <a:ext cx="0" cy="0"/>
          <a:chOff x="0" y="0"/>
          <a:chExt cx="0" cy="0"/>
        </a:xfrm>
      </p:grpSpPr>
      <p:sp>
        <p:nvSpPr>
          <p:cNvPr id="216" name="Google Shape;216;p24"/>
          <p:cNvSpPr txBox="1"/>
          <p:nvPr>
            <p:ph type="title"/>
          </p:nvPr>
        </p:nvSpPr>
        <p:spPr>
          <a:xfrm>
            <a:off x="676650" y="10225"/>
            <a:ext cx="7790400" cy="1279200"/>
          </a:xfrm>
          <a:prstGeom prst="rect">
            <a:avLst/>
          </a:prstGeom>
        </p:spPr>
        <p:txBody>
          <a:bodyPr anchorCtr="0" anchor="b" bIns="228600" lIns="0" spcFirstLastPara="1" rIns="0" wrap="square" tIns="0">
            <a:noAutofit/>
          </a:bodyPr>
          <a:lstStyle>
            <a:lvl1pPr lvl="0" rtl="0">
              <a:spcBef>
                <a:spcPts val="0"/>
              </a:spcBef>
              <a:spcAft>
                <a:spcPts val="0"/>
              </a:spcAft>
              <a:buSzPts val="3000"/>
              <a:buNone/>
              <a:defRPr sz="3000"/>
            </a:lvl1pPr>
            <a:lvl2pPr lvl="1"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2pPr>
            <a:lvl3pPr lvl="2"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3pPr>
            <a:lvl4pPr lvl="3"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4pPr>
            <a:lvl5pPr lvl="4"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5pPr>
            <a:lvl6pPr lvl="5"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6pPr>
            <a:lvl7pPr lvl="6"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7pPr>
            <a:lvl8pPr lvl="7"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8pPr>
            <a:lvl9pPr lvl="8"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9pPr>
          </a:lstStyle>
          <a:p/>
        </p:txBody>
      </p:sp>
      <p:sp>
        <p:nvSpPr>
          <p:cNvPr id="217" name="Google Shape;217;p24"/>
          <p:cNvSpPr txBox="1"/>
          <p:nvPr>
            <p:ph idx="1" type="subTitle"/>
          </p:nvPr>
        </p:nvSpPr>
        <p:spPr>
          <a:xfrm>
            <a:off x="676650" y="1289300"/>
            <a:ext cx="7790400" cy="320100"/>
          </a:xfrm>
          <a:prstGeom prst="rect">
            <a:avLst/>
          </a:prstGeom>
        </p:spPr>
        <p:txBody>
          <a:bodyPr anchorCtr="0" anchor="t" bIns="0" lIns="0" spcFirstLastPara="1" rIns="0" wrap="square" tIns="0">
            <a:noAutofit/>
          </a:bodyPr>
          <a:lstStyle>
            <a:lvl1pPr lvl="0" rtl="0">
              <a:spcBef>
                <a:spcPts val="0"/>
              </a:spcBef>
              <a:spcAft>
                <a:spcPts val="0"/>
              </a:spcAft>
              <a:buSzPts val="1800"/>
              <a:buNone/>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218" name="Google Shape;218;p24"/>
          <p:cNvSpPr txBox="1"/>
          <p:nvPr>
            <p:ph idx="2" type="body"/>
          </p:nvPr>
        </p:nvSpPr>
        <p:spPr>
          <a:xfrm>
            <a:off x="676675" y="1609400"/>
            <a:ext cx="7790400" cy="2880000"/>
          </a:xfrm>
          <a:prstGeom prst="rect">
            <a:avLst/>
          </a:prstGeom>
        </p:spPr>
        <p:txBody>
          <a:bodyPr anchorCtr="0" anchor="t" bIns="91425" lIns="91425" spcFirstLastPara="1" rIns="91425" wrap="square" tIns="91425">
            <a:noAutofit/>
          </a:bodyPr>
          <a:lstStyle>
            <a:lvl1pPr indent="-317500" lvl="0" marL="457200" rtl="0">
              <a:lnSpc>
                <a:spcPct val="114000"/>
              </a:lnSpc>
              <a:spcBef>
                <a:spcPts val="0"/>
              </a:spcBef>
              <a:spcAft>
                <a:spcPts val="0"/>
              </a:spcAft>
              <a:buSzPts val="1400"/>
              <a:buChar char="●"/>
              <a:defRPr sz="1400"/>
            </a:lvl1pPr>
            <a:lvl2pPr indent="-317500" lvl="1" marL="914400" rtl="0">
              <a:lnSpc>
                <a:spcPct val="114000"/>
              </a:lnSpc>
              <a:spcBef>
                <a:spcPts val="1100"/>
              </a:spcBef>
              <a:spcAft>
                <a:spcPts val="0"/>
              </a:spcAft>
              <a:buSzPts val="1400"/>
              <a:buChar char="●"/>
              <a:defRPr/>
            </a:lvl2pPr>
            <a:lvl3pPr indent="-317500" lvl="2" marL="1371600" rtl="0">
              <a:lnSpc>
                <a:spcPct val="114000"/>
              </a:lnSpc>
              <a:spcBef>
                <a:spcPts val="1100"/>
              </a:spcBef>
              <a:spcAft>
                <a:spcPts val="0"/>
              </a:spcAft>
              <a:buSzPts val="1400"/>
              <a:buChar char="○"/>
              <a:defRPr/>
            </a:lvl3pPr>
            <a:lvl4pPr indent="-317500" lvl="3" marL="1828800" rtl="0">
              <a:lnSpc>
                <a:spcPct val="114000"/>
              </a:lnSpc>
              <a:spcBef>
                <a:spcPts val="1100"/>
              </a:spcBef>
              <a:spcAft>
                <a:spcPts val="0"/>
              </a:spcAft>
              <a:buSzPts val="1400"/>
              <a:buChar char="●"/>
              <a:defRPr/>
            </a:lvl4pPr>
            <a:lvl5pPr indent="-317500" lvl="4" marL="2286000" rtl="0">
              <a:lnSpc>
                <a:spcPct val="114000"/>
              </a:lnSpc>
              <a:spcBef>
                <a:spcPts val="1100"/>
              </a:spcBef>
              <a:spcAft>
                <a:spcPts val="0"/>
              </a:spcAft>
              <a:buSzPts val="1400"/>
              <a:buChar char="○"/>
              <a:defRPr/>
            </a:lvl5pPr>
            <a:lvl6pPr indent="-317500" lvl="5" marL="2743200" rtl="0">
              <a:lnSpc>
                <a:spcPct val="114000"/>
              </a:lnSpc>
              <a:spcBef>
                <a:spcPts val="1100"/>
              </a:spcBef>
              <a:spcAft>
                <a:spcPts val="0"/>
              </a:spcAft>
              <a:buSzPts val="1400"/>
              <a:buChar char="■"/>
              <a:defRPr/>
            </a:lvl6pPr>
            <a:lvl7pPr indent="-317500" lvl="6" marL="3200400" rtl="0">
              <a:lnSpc>
                <a:spcPct val="114000"/>
              </a:lnSpc>
              <a:spcBef>
                <a:spcPts val="1100"/>
              </a:spcBef>
              <a:spcAft>
                <a:spcPts val="0"/>
              </a:spcAft>
              <a:buSzPts val="1400"/>
              <a:buChar char="●"/>
              <a:defRPr/>
            </a:lvl7pPr>
            <a:lvl8pPr indent="-317500" lvl="7" marL="3657600" rtl="0">
              <a:lnSpc>
                <a:spcPct val="114000"/>
              </a:lnSpc>
              <a:spcBef>
                <a:spcPts val="1100"/>
              </a:spcBef>
              <a:spcAft>
                <a:spcPts val="0"/>
              </a:spcAft>
              <a:buSzPts val="1400"/>
              <a:buChar char="○"/>
              <a:defRPr/>
            </a:lvl8pPr>
            <a:lvl9pPr indent="-317500" lvl="8" marL="4114800" rtl="0">
              <a:lnSpc>
                <a:spcPct val="114000"/>
              </a:lnSpc>
              <a:spcBef>
                <a:spcPts val="1100"/>
              </a:spcBef>
              <a:spcAft>
                <a:spcPts val="1100"/>
              </a:spcAft>
              <a:buSzPts val="1400"/>
              <a:buChar char="■"/>
              <a:defRPr/>
            </a:lvl9pPr>
          </a:lstStyle>
          <a:p/>
        </p:txBody>
      </p:sp>
      <p:sp>
        <p:nvSpPr>
          <p:cNvPr id="219" name="Google Shape;219;p24"/>
          <p:cNvSpPr txBox="1"/>
          <p:nvPr>
            <p:ph idx="12" type="sldNum"/>
          </p:nvPr>
        </p:nvSpPr>
        <p:spPr>
          <a:xfrm>
            <a:off x="0" y="4503674"/>
            <a:ext cx="676500" cy="649200"/>
          </a:xfrm>
          <a:prstGeom prst="rect">
            <a:avLst/>
          </a:prstGeom>
        </p:spPr>
        <p:txBody>
          <a:bodyPr anchorCtr="0" anchor="ctr" bIns="91425" lIns="91425" spcFirstLastPara="1" rIns="91425" wrap="square" tIns="91425">
            <a:noAutofit/>
          </a:bodyPr>
          <a:lstStyle>
            <a:lvl1pPr lvl="0" rtl="0" algn="ctr">
              <a:buNone/>
              <a:defRPr sz="1200">
                <a:solidFill>
                  <a:srgbClr val="FFFFFF"/>
                </a:solidFill>
                <a:latin typeface="Open Sans ExtraBold"/>
                <a:ea typeface="Open Sans ExtraBold"/>
                <a:cs typeface="Open Sans ExtraBold"/>
                <a:sym typeface="Open Sans ExtraBold"/>
              </a:defRPr>
            </a:lvl1pPr>
            <a:lvl2pPr lvl="1" rtl="0" algn="ctr">
              <a:buNone/>
              <a:defRPr sz="1200">
                <a:solidFill>
                  <a:srgbClr val="FFFFFF"/>
                </a:solidFill>
                <a:latin typeface="Open Sans ExtraBold"/>
                <a:ea typeface="Open Sans ExtraBold"/>
                <a:cs typeface="Open Sans ExtraBold"/>
                <a:sym typeface="Open Sans ExtraBold"/>
              </a:defRPr>
            </a:lvl2pPr>
            <a:lvl3pPr lvl="2" rtl="0" algn="ctr">
              <a:buNone/>
              <a:defRPr sz="1200">
                <a:solidFill>
                  <a:srgbClr val="FFFFFF"/>
                </a:solidFill>
                <a:latin typeface="Open Sans ExtraBold"/>
                <a:ea typeface="Open Sans ExtraBold"/>
                <a:cs typeface="Open Sans ExtraBold"/>
                <a:sym typeface="Open Sans ExtraBold"/>
              </a:defRPr>
            </a:lvl3pPr>
            <a:lvl4pPr lvl="3" rtl="0" algn="ctr">
              <a:buNone/>
              <a:defRPr sz="1200">
                <a:solidFill>
                  <a:srgbClr val="FFFFFF"/>
                </a:solidFill>
                <a:latin typeface="Open Sans ExtraBold"/>
                <a:ea typeface="Open Sans ExtraBold"/>
                <a:cs typeface="Open Sans ExtraBold"/>
                <a:sym typeface="Open Sans ExtraBold"/>
              </a:defRPr>
            </a:lvl4pPr>
            <a:lvl5pPr lvl="4" rtl="0" algn="ctr">
              <a:buNone/>
              <a:defRPr sz="1200">
                <a:solidFill>
                  <a:srgbClr val="FFFFFF"/>
                </a:solidFill>
                <a:latin typeface="Open Sans ExtraBold"/>
                <a:ea typeface="Open Sans ExtraBold"/>
                <a:cs typeface="Open Sans ExtraBold"/>
                <a:sym typeface="Open Sans ExtraBold"/>
              </a:defRPr>
            </a:lvl5pPr>
            <a:lvl6pPr lvl="5" rtl="0" algn="ctr">
              <a:buNone/>
              <a:defRPr sz="1200">
                <a:solidFill>
                  <a:srgbClr val="FFFFFF"/>
                </a:solidFill>
                <a:latin typeface="Open Sans ExtraBold"/>
                <a:ea typeface="Open Sans ExtraBold"/>
                <a:cs typeface="Open Sans ExtraBold"/>
                <a:sym typeface="Open Sans ExtraBold"/>
              </a:defRPr>
            </a:lvl6pPr>
            <a:lvl7pPr lvl="6" rtl="0" algn="ctr">
              <a:buNone/>
              <a:defRPr sz="1200">
                <a:solidFill>
                  <a:srgbClr val="FFFFFF"/>
                </a:solidFill>
                <a:latin typeface="Open Sans ExtraBold"/>
                <a:ea typeface="Open Sans ExtraBold"/>
                <a:cs typeface="Open Sans ExtraBold"/>
                <a:sym typeface="Open Sans ExtraBold"/>
              </a:defRPr>
            </a:lvl7pPr>
            <a:lvl8pPr lvl="7" rtl="0" algn="ctr">
              <a:buNone/>
              <a:defRPr sz="1200">
                <a:solidFill>
                  <a:srgbClr val="FFFFFF"/>
                </a:solidFill>
                <a:latin typeface="Open Sans ExtraBold"/>
                <a:ea typeface="Open Sans ExtraBold"/>
                <a:cs typeface="Open Sans ExtraBold"/>
                <a:sym typeface="Open Sans ExtraBold"/>
              </a:defRPr>
            </a:lvl8pPr>
            <a:lvl9pPr lvl="8" rtl="0" algn="ctr">
              <a:buNone/>
              <a:defRPr sz="1200">
                <a:solidFill>
                  <a:srgbClr val="FFFFFF"/>
                </a:solidFill>
                <a:latin typeface="Open Sans ExtraBold"/>
                <a:ea typeface="Open Sans ExtraBold"/>
                <a:cs typeface="Open Sans ExtraBold"/>
                <a:sym typeface="Open Sans ExtraBold"/>
              </a:defRPr>
            </a:lvl9pPr>
          </a:lstStyle>
          <a:p>
            <a:pPr indent="0" lvl="0" marL="0" rtl="0" algn="ctr">
              <a:spcBef>
                <a:spcPts val="0"/>
              </a:spcBef>
              <a:spcAft>
                <a:spcPts val="0"/>
              </a:spcAft>
              <a:buNone/>
            </a:pPr>
            <a:fld id="{00000000-1234-1234-1234-123412341234}" type="slidenum">
              <a:rPr lang="en"/>
              <a:t>‹#›</a:t>
            </a:fld>
            <a:endParaRPr/>
          </a:p>
        </p:txBody>
      </p:sp>
      <p:pic>
        <p:nvPicPr>
          <p:cNvPr id="220" name="Google Shape;220;p24"/>
          <p:cNvPicPr preferRelativeResize="0"/>
          <p:nvPr/>
        </p:nvPicPr>
        <p:blipFill rotWithShape="1">
          <a:blip r:embed="rId2">
            <a:alphaModFix/>
          </a:blip>
          <a:srcRect b="-8462" l="-17483" r="-14268" t="-3620"/>
          <a:stretch/>
        </p:blipFill>
        <p:spPr>
          <a:xfrm>
            <a:off x="8594275" y="4620225"/>
            <a:ext cx="421700" cy="386673"/>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CUSTOM_4_2">
    <p:bg>
      <p:bgPr>
        <a:solidFill>
          <a:schemeClr val="dk1"/>
        </a:solidFill>
      </p:bgPr>
    </p:bg>
    <p:spTree>
      <p:nvGrpSpPr>
        <p:cNvPr id="221" name="Shape 221"/>
        <p:cNvGrpSpPr/>
        <p:nvPr/>
      </p:nvGrpSpPr>
      <p:grpSpPr>
        <a:xfrm>
          <a:off x="0" y="0"/>
          <a:ext cx="0" cy="0"/>
          <a:chOff x="0" y="0"/>
          <a:chExt cx="0" cy="0"/>
        </a:xfrm>
      </p:grpSpPr>
      <p:sp>
        <p:nvSpPr>
          <p:cNvPr id="222" name="Google Shape;222;p25"/>
          <p:cNvSpPr txBox="1"/>
          <p:nvPr>
            <p:ph type="title"/>
          </p:nvPr>
        </p:nvSpPr>
        <p:spPr>
          <a:xfrm>
            <a:off x="676650" y="10225"/>
            <a:ext cx="7790400" cy="1278000"/>
          </a:xfrm>
          <a:prstGeom prst="rect">
            <a:avLst/>
          </a:prstGeom>
        </p:spPr>
        <p:txBody>
          <a:bodyPr anchorCtr="0" anchor="b" bIns="228600" lIns="0" spcFirstLastPara="1" rIns="0" wrap="square" tIns="0">
            <a:noAutofit/>
          </a:bodyPr>
          <a:lstStyle>
            <a:lvl1pPr lvl="0" rtl="0">
              <a:spcBef>
                <a:spcPts val="0"/>
              </a:spcBef>
              <a:spcAft>
                <a:spcPts val="0"/>
              </a:spcAft>
              <a:buClr>
                <a:schemeClr val="lt1"/>
              </a:buClr>
              <a:buSzPts val="3000"/>
              <a:buNone/>
              <a:defRPr sz="3000">
                <a:solidFill>
                  <a:schemeClr val="lt1"/>
                </a:solidFill>
              </a:defRPr>
            </a:lvl1pPr>
            <a:lvl2pPr lvl="1"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p:txBody>
      </p:sp>
      <p:sp>
        <p:nvSpPr>
          <p:cNvPr id="223" name="Google Shape;223;p25"/>
          <p:cNvSpPr txBox="1"/>
          <p:nvPr>
            <p:ph idx="12" type="sldNum"/>
          </p:nvPr>
        </p:nvSpPr>
        <p:spPr>
          <a:xfrm>
            <a:off x="0" y="4503674"/>
            <a:ext cx="676500" cy="649200"/>
          </a:xfrm>
          <a:prstGeom prst="rect">
            <a:avLst/>
          </a:prstGeom>
        </p:spPr>
        <p:txBody>
          <a:bodyPr anchorCtr="0" anchor="ctr" bIns="91425" lIns="91425" spcFirstLastPara="1" rIns="91425" wrap="square" tIns="91425">
            <a:noAutofit/>
          </a:bodyPr>
          <a:lstStyle>
            <a:lvl1pPr lvl="0" rtl="0" algn="ctr">
              <a:buNone/>
              <a:defRPr sz="1200">
                <a:solidFill>
                  <a:srgbClr val="FFFFFF"/>
                </a:solidFill>
                <a:latin typeface="Open Sans ExtraBold"/>
                <a:ea typeface="Open Sans ExtraBold"/>
                <a:cs typeface="Open Sans ExtraBold"/>
                <a:sym typeface="Open Sans ExtraBold"/>
              </a:defRPr>
            </a:lvl1pPr>
            <a:lvl2pPr lvl="1" rtl="0" algn="ctr">
              <a:buNone/>
              <a:defRPr sz="1200">
                <a:solidFill>
                  <a:srgbClr val="FFFFFF"/>
                </a:solidFill>
                <a:latin typeface="Open Sans ExtraBold"/>
                <a:ea typeface="Open Sans ExtraBold"/>
                <a:cs typeface="Open Sans ExtraBold"/>
                <a:sym typeface="Open Sans ExtraBold"/>
              </a:defRPr>
            </a:lvl2pPr>
            <a:lvl3pPr lvl="2" rtl="0" algn="ctr">
              <a:buNone/>
              <a:defRPr sz="1200">
                <a:solidFill>
                  <a:srgbClr val="FFFFFF"/>
                </a:solidFill>
                <a:latin typeface="Open Sans ExtraBold"/>
                <a:ea typeface="Open Sans ExtraBold"/>
                <a:cs typeface="Open Sans ExtraBold"/>
                <a:sym typeface="Open Sans ExtraBold"/>
              </a:defRPr>
            </a:lvl3pPr>
            <a:lvl4pPr lvl="3" rtl="0" algn="ctr">
              <a:buNone/>
              <a:defRPr sz="1200">
                <a:solidFill>
                  <a:srgbClr val="FFFFFF"/>
                </a:solidFill>
                <a:latin typeface="Open Sans ExtraBold"/>
                <a:ea typeface="Open Sans ExtraBold"/>
                <a:cs typeface="Open Sans ExtraBold"/>
                <a:sym typeface="Open Sans ExtraBold"/>
              </a:defRPr>
            </a:lvl4pPr>
            <a:lvl5pPr lvl="4" rtl="0" algn="ctr">
              <a:buNone/>
              <a:defRPr sz="1200">
                <a:solidFill>
                  <a:srgbClr val="FFFFFF"/>
                </a:solidFill>
                <a:latin typeface="Open Sans ExtraBold"/>
                <a:ea typeface="Open Sans ExtraBold"/>
                <a:cs typeface="Open Sans ExtraBold"/>
                <a:sym typeface="Open Sans ExtraBold"/>
              </a:defRPr>
            </a:lvl5pPr>
            <a:lvl6pPr lvl="5" rtl="0" algn="ctr">
              <a:buNone/>
              <a:defRPr sz="1200">
                <a:solidFill>
                  <a:srgbClr val="FFFFFF"/>
                </a:solidFill>
                <a:latin typeface="Open Sans ExtraBold"/>
                <a:ea typeface="Open Sans ExtraBold"/>
                <a:cs typeface="Open Sans ExtraBold"/>
                <a:sym typeface="Open Sans ExtraBold"/>
              </a:defRPr>
            </a:lvl6pPr>
            <a:lvl7pPr lvl="6" rtl="0" algn="ctr">
              <a:buNone/>
              <a:defRPr sz="1200">
                <a:solidFill>
                  <a:srgbClr val="FFFFFF"/>
                </a:solidFill>
                <a:latin typeface="Open Sans ExtraBold"/>
                <a:ea typeface="Open Sans ExtraBold"/>
                <a:cs typeface="Open Sans ExtraBold"/>
                <a:sym typeface="Open Sans ExtraBold"/>
              </a:defRPr>
            </a:lvl7pPr>
            <a:lvl8pPr lvl="7" rtl="0" algn="ctr">
              <a:buNone/>
              <a:defRPr sz="1200">
                <a:solidFill>
                  <a:srgbClr val="FFFFFF"/>
                </a:solidFill>
                <a:latin typeface="Open Sans ExtraBold"/>
                <a:ea typeface="Open Sans ExtraBold"/>
                <a:cs typeface="Open Sans ExtraBold"/>
                <a:sym typeface="Open Sans ExtraBold"/>
              </a:defRPr>
            </a:lvl8pPr>
            <a:lvl9pPr lvl="8" rtl="0" algn="ctr">
              <a:buNone/>
              <a:defRPr sz="1200">
                <a:solidFill>
                  <a:srgbClr val="FFFFFF"/>
                </a:solidFill>
                <a:latin typeface="Open Sans ExtraBold"/>
                <a:ea typeface="Open Sans ExtraBold"/>
                <a:cs typeface="Open Sans ExtraBold"/>
                <a:sym typeface="Open Sans ExtraBold"/>
              </a:defRPr>
            </a:lvl9pPr>
          </a:lstStyle>
          <a:p>
            <a:pPr indent="0" lvl="0" marL="0" rtl="0" algn="ctr">
              <a:spcBef>
                <a:spcPts val="0"/>
              </a:spcBef>
              <a:spcAft>
                <a:spcPts val="0"/>
              </a:spcAft>
              <a:buNone/>
            </a:pPr>
            <a:fld id="{00000000-1234-1234-1234-123412341234}" type="slidenum">
              <a:rPr lang="en"/>
              <a:t>‹#›</a:t>
            </a:fld>
            <a:endParaRPr/>
          </a:p>
        </p:txBody>
      </p:sp>
      <p:pic>
        <p:nvPicPr>
          <p:cNvPr id="224" name="Google Shape;224;p25"/>
          <p:cNvPicPr preferRelativeResize="0"/>
          <p:nvPr/>
        </p:nvPicPr>
        <p:blipFill rotWithShape="1">
          <a:blip r:embed="rId2">
            <a:alphaModFix/>
          </a:blip>
          <a:srcRect b="-6930" l="-14163" r="-17588" t="-10138"/>
          <a:stretch/>
        </p:blipFill>
        <p:spPr>
          <a:xfrm>
            <a:off x="8600225" y="4620825"/>
            <a:ext cx="421700" cy="403876"/>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 Centered">
  <p:cSld name="CUSTOM_4_2_2">
    <p:bg>
      <p:bgPr>
        <a:solidFill>
          <a:schemeClr val="dk1"/>
        </a:solidFill>
      </p:bgPr>
    </p:bg>
    <p:spTree>
      <p:nvGrpSpPr>
        <p:cNvPr id="225" name="Shape 225"/>
        <p:cNvGrpSpPr/>
        <p:nvPr/>
      </p:nvGrpSpPr>
      <p:grpSpPr>
        <a:xfrm>
          <a:off x="0" y="0"/>
          <a:ext cx="0" cy="0"/>
          <a:chOff x="0" y="0"/>
          <a:chExt cx="0" cy="0"/>
        </a:xfrm>
      </p:grpSpPr>
      <p:sp>
        <p:nvSpPr>
          <p:cNvPr id="226" name="Google Shape;226;p26"/>
          <p:cNvSpPr txBox="1"/>
          <p:nvPr>
            <p:ph type="title"/>
          </p:nvPr>
        </p:nvSpPr>
        <p:spPr>
          <a:xfrm>
            <a:off x="676650" y="10225"/>
            <a:ext cx="7790400" cy="1278000"/>
          </a:xfrm>
          <a:prstGeom prst="rect">
            <a:avLst/>
          </a:prstGeom>
        </p:spPr>
        <p:txBody>
          <a:bodyPr anchorCtr="0" anchor="b" bIns="228600" lIns="0" spcFirstLastPara="1" rIns="0" wrap="square" tIns="0">
            <a:noAutofit/>
          </a:bodyPr>
          <a:lstStyle>
            <a:lvl1pPr lvl="0" rtl="0" algn="ctr">
              <a:spcBef>
                <a:spcPts val="0"/>
              </a:spcBef>
              <a:spcAft>
                <a:spcPts val="0"/>
              </a:spcAft>
              <a:buClr>
                <a:schemeClr val="lt1"/>
              </a:buClr>
              <a:buSzPts val="3000"/>
              <a:buNone/>
              <a:defRPr sz="3000">
                <a:solidFill>
                  <a:schemeClr val="lt1"/>
                </a:solidFill>
              </a:defRPr>
            </a:lvl1pPr>
            <a:lvl2pPr lvl="1" rtl="0" algn="ctr">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rtl="0" algn="ctr">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rtl="0" algn="ctr">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rtl="0" algn="ctr">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rtl="0" algn="ctr">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rtl="0" algn="ctr">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rtl="0" algn="ctr">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rtl="0" algn="ctr">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p:txBody>
      </p:sp>
      <p:sp>
        <p:nvSpPr>
          <p:cNvPr id="227" name="Google Shape;227;p26"/>
          <p:cNvSpPr txBox="1"/>
          <p:nvPr>
            <p:ph idx="12" type="sldNum"/>
          </p:nvPr>
        </p:nvSpPr>
        <p:spPr>
          <a:xfrm>
            <a:off x="0" y="4503674"/>
            <a:ext cx="676500" cy="649200"/>
          </a:xfrm>
          <a:prstGeom prst="rect">
            <a:avLst/>
          </a:prstGeom>
        </p:spPr>
        <p:txBody>
          <a:bodyPr anchorCtr="0" anchor="ctr" bIns="91425" lIns="91425" spcFirstLastPara="1" rIns="91425" wrap="square" tIns="91425">
            <a:noAutofit/>
          </a:bodyPr>
          <a:lstStyle>
            <a:lvl1pPr lvl="0" rtl="0" algn="ctr">
              <a:buNone/>
              <a:defRPr sz="1200">
                <a:solidFill>
                  <a:srgbClr val="FFFFFF"/>
                </a:solidFill>
                <a:latin typeface="Open Sans ExtraBold"/>
                <a:ea typeface="Open Sans ExtraBold"/>
                <a:cs typeface="Open Sans ExtraBold"/>
                <a:sym typeface="Open Sans ExtraBold"/>
              </a:defRPr>
            </a:lvl1pPr>
            <a:lvl2pPr lvl="1" rtl="0" algn="ctr">
              <a:buNone/>
              <a:defRPr sz="1200">
                <a:solidFill>
                  <a:srgbClr val="FFFFFF"/>
                </a:solidFill>
                <a:latin typeface="Open Sans ExtraBold"/>
                <a:ea typeface="Open Sans ExtraBold"/>
                <a:cs typeface="Open Sans ExtraBold"/>
                <a:sym typeface="Open Sans ExtraBold"/>
              </a:defRPr>
            </a:lvl2pPr>
            <a:lvl3pPr lvl="2" rtl="0" algn="ctr">
              <a:buNone/>
              <a:defRPr sz="1200">
                <a:solidFill>
                  <a:srgbClr val="FFFFFF"/>
                </a:solidFill>
                <a:latin typeface="Open Sans ExtraBold"/>
                <a:ea typeface="Open Sans ExtraBold"/>
                <a:cs typeface="Open Sans ExtraBold"/>
                <a:sym typeface="Open Sans ExtraBold"/>
              </a:defRPr>
            </a:lvl3pPr>
            <a:lvl4pPr lvl="3" rtl="0" algn="ctr">
              <a:buNone/>
              <a:defRPr sz="1200">
                <a:solidFill>
                  <a:srgbClr val="FFFFFF"/>
                </a:solidFill>
                <a:latin typeface="Open Sans ExtraBold"/>
                <a:ea typeface="Open Sans ExtraBold"/>
                <a:cs typeface="Open Sans ExtraBold"/>
                <a:sym typeface="Open Sans ExtraBold"/>
              </a:defRPr>
            </a:lvl4pPr>
            <a:lvl5pPr lvl="4" rtl="0" algn="ctr">
              <a:buNone/>
              <a:defRPr sz="1200">
                <a:solidFill>
                  <a:srgbClr val="FFFFFF"/>
                </a:solidFill>
                <a:latin typeface="Open Sans ExtraBold"/>
                <a:ea typeface="Open Sans ExtraBold"/>
                <a:cs typeface="Open Sans ExtraBold"/>
                <a:sym typeface="Open Sans ExtraBold"/>
              </a:defRPr>
            </a:lvl5pPr>
            <a:lvl6pPr lvl="5" rtl="0" algn="ctr">
              <a:buNone/>
              <a:defRPr sz="1200">
                <a:solidFill>
                  <a:srgbClr val="FFFFFF"/>
                </a:solidFill>
                <a:latin typeface="Open Sans ExtraBold"/>
                <a:ea typeface="Open Sans ExtraBold"/>
                <a:cs typeface="Open Sans ExtraBold"/>
                <a:sym typeface="Open Sans ExtraBold"/>
              </a:defRPr>
            </a:lvl6pPr>
            <a:lvl7pPr lvl="6" rtl="0" algn="ctr">
              <a:buNone/>
              <a:defRPr sz="1200">
                <a:solidFill>
                  <a:srgbClr val="FFFFFF"/>
                </a:solidFill>
                <a:latin typeface="Open Sans ExtraBold"/>
                <a:ea typeface="Open Sans ExtraBold"/>
                <a:cs typeface="Open Sans ExtraBold"/>
                <a:sym typeface="Open Sans ExtraBold"/>
              </a:defRPr>
            </a:lvl7pPr>
            <a:lvl8pPr lvl="7" rtl="0" algn="ctr">
              <a:buNone/>
              <a:defRPr sz="1200">
                <a:solidFill>
                  <a:srgbClr val="FFFFFF"/>
                </a:solidFill>
                <a:latin typeface="Open Sans ExtraBold"/>
                <a:ea typeface="Open Sans ExtraBold"/>
                <a:cs typeface="Open Sans ExtraBold"/>
                <a:sym typeface="Open Sans ExtraBold"/>
              </a:defRPr>
            </a:lvl8pPr>
            <a:lvl9pPr lvl="8" rtl="0" algn="ctr">
              <a:buNone/>
              <a:defRPr sz="1200">
                <a:solidFill>
                  <a:srgbClr val="FFFFFF"/>
                </a:solidFill>
                <a:latin typeface="Open Sans ExtraBold"/>
                <a:ea typeface="Open Sans ExtraBold"/>
                <a:cs typeface="Open Sans ExtraBold"/>
                <a:sym typeface="Open Sans ExtraBold"/>
              </a:defRPr>
            </a:lvl9pPr>
          </a:lstStyle>
          <a:p>
            <a:pPr indent="0" lvl="0" marL="0" rtl="0" algn="ctr">
              <a:spcBef>
                <a:spcPts val="0"/>
              </a:spcBef>
              <a:spcAft>
                <a:spcPts val="0"/>
              </a:spcAft>
              <a:buNone/>
            </a:pPr>
            <a:fld id="{00000000-1234-1234-1234-123412341234}" type="slidenum">
              <a:rPr lang="en"/>
              <a:t>‹#›</a:t>
            </a:fld>
            <a:endParaRPr/>
          </a:p>
        </p:txBody>
      </p:sp>
      <p:pic>
        <p:nvPicPr>
          <p:cNvPr id="228" name="Google Shape;228;p26"/>
          <p:cNvPicPr preferRelativeResize="0"/>
          <p:nvPr/>
        </p:nvPicPr>
        <p:blipFill rotWithShape="1">
          <a:blip r:embed="rId2">
            <a:alphaModFix/>
          </a:blip>
          <a:srcRect b="-6930" l="-14163" r="-17588" t="-10138"/>
          <a:stretch/>
        </p:blipFill>
        <p:spPr>
          <a:xfrm>
            <a:off x="8600225" y="4620825"/>
            <a:ext cx="421700" cy="403876"/>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 Light">
  <p:cSld name="CUSTOM_4_2_1">
    <p:bg>
      <p:bgPr>
        <a:solidFill>
          <a:schemeClr val="lt2"/>
        </a:solidFill>
      </p:bgPr>
    </p:bg>
    <p:spTree>
      <p:nvGrpSpPr>
        <p:cNvPr id="229" name="Shape 229"/>
        <p:cNvGrpSpPr/>
        <p:nvPr/>
      </p:nvGrpSpPr>
      <p:grpSpPr>
        <a:xfrm>
          <a:off x="0" y="0"/>
          <a:ext cx="0" cy="0"/>
          <a:chOff x="0" y="0"/>
          <a:chExt cx="0" cy="0"/>
        </a:xfrm>
      </p:grpSpPr>
      <p:sp>
        <p:nvSpPr>
          <p:cNvPr id="230" name="Google Shape;230;p27"/>
          <p:cNvSpPr txBox="1"/>
          <p:nvPr>
            <p:ph type="title"/>
          </p:nvPr>
        </p:nvSpPr>
        <p:spPr>
          <a:xfrm>
            <a:off x="676650" y="10225"/>
            <a:ext cx="7790400" cy="1278000"/>
          </a:xfrm>
          <a:prstGeom prst="rect">
            <a:avLst/>
          </a:prstGeom>
        </p:spPr>
        <p:txBody>
          <a:bodyPr anchorCtr="0" anchor="b" bIns="228600" lIns="0" spcFirstLastPara="1" rIns="0" wrap="square" tIns="0">
            <a:noAutofit/>
          </a:bodyPr>
          <a:lstStyle>
            <a:lvl1pPr lvl="0" rtl="0">
              <a:spcBef>
                <a:spcPts val="0"/>
              </a:spcBef>
              <a:spcAft>
                <a:spcPts val="0"/>
              </a:spcAft>
              <a:buSzPts val="3000"/>
              <a:buNone/>
              <a:defRPr sz="3000"/>
            </a:lvl1pPr>
            <a:lvl2pPr lvl="1"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2pPr>
            <a:lvl3pPr lvl="2"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3pPr>
            <a:lvl4pPr lvl="3"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4pPr>
            <a:lvl5pPr lvl="4"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5pPr>
            <a:lvl6pPr lvl="5"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6pPr>
            <a:lvl7pPr lvl="6"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7pPr>
            <a:lvl8pPr lvl="7"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8pPr>
            <a:lvl9pPr lvl="8"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9pPr>
          </a:lstStyle>
          <a:p/>
        </p:txBody>
      </p:sp>
      <p:sp>
        <p:nvSpPr>
          <p:cNvPr id="231" name="Google Shape;231;p27"/>
          <p:cNvSpPr txBox="1"/>
          <p:nvPr>
            <p:ph idx="12" type="sldNum"/>
          </p:nvPr>
        </p:nvSpPr>
        <p:spPr>
          <a:xfrm>
            <a:off x="0" y="4503674"/>
            <a:ext cx="676500" cy="649200"/>
          </a:xfrm>
          <a:prstGeom prst="rect">
            <a:avLst/>
          </a:prstGeom>
        </p:spPr>
        <p:txBody>
          <a:bodyPr anchorCtr="0" anchor="ctr" bIns="91425" lIns="91425" spcFirstLastPara="1" rIns="91425" wrap="square" tIns="91425">
            <a:noAutofit/>
          </a:bodyPr>
          <a:lstStyle>
            <a:lvl1pPr lvl="0" rtl="0" algn="ctr">
              <a:buNone/>
              <a:defRPr sz="1200">
                <a:solidFill>
                  <a:srgbClr val="FFFFFF"/>
                </a:solidFill>
                <a:latin typeface="Open Sans ExtraBold"/>
                <a:ea typeface="Open Sans ExtraBold"/>
                <a:cs typeface="Open Sans ExtraBold"/>
                <a:sym typeface="Open Sans ExtraBold"/>
              </a:defRPr>
            </a:lvl1pPr>
            <a:lvl2pPr lvl="1" rtl="0" algn="ctr">
              <a:buNone/>
              <a:defRPr sz="1200">
                <a:solidFill>
                  <a:srgbClr val="FFFFFF"/>
                </a:solidFill>
                <a:latin typeface="Open Sans ExtraBold"/>
                <a:ea typeface="Open Sans ExtraBold"/>
                <a:cs typeface="Open Sans ExtraBold"/>
                <a:sym typeface="Open Sans ExtraBold"/>
              </a:defRPr>
            </a:lvl2pPr>
            <a:lvl3pPr lvl="2" rtl="0" algn="ctr">
              <a:buNone/>
              <a:defRPr sz="1200">
                <a:solidFill>
                  <a:srgbClr val="FFFFFF"/>
                </a:solidFill>
                <a:latin typeface="Open Sans ExtraBold"/>
                <a:ea typeface="Open Sans ExtraBold"/>
                <a:cs typeface="Open Sans ExtraBold"/>
                <a:sym typeface="Open Sans ExtraBold"/>
              </a:defRPr>
            </a:lvl3pPr>
            <a:lvl4pPr lvl="3" rtl="0" algn="ctr">
              <a:buNone/>
              <a:defRPr sz="1200">
                <a:solidFill>
                  <a:srgbClr val="FFFFFF"/>
                </a:solidFill>
                <a:latin typeface="Open Sans ExtraBold"/>
                <a:ea typeface="Open Sans ExtraBold"/>
                <a:cs typeface="Open Sans ExtraBold"/>
                <a:sym typeface="Open Sans ExtraBold"/>
              </a:defRPr>
            </a:lvl4pPr>
            <a:lvl5pPr lvl="4" rtl="0" algn="ctr">
              <a:buNone/>
              <a:defRPr sz="1200">
                <a:solidFill>
                  <a:srgbClr val="FFFFFF"/>
                </a:solidFill>
                <a:latin typeface="Open Sans ExtraBold"/>
                <a:ea typeface="Open Sans ExtraBold"/>
                <a:cs typeface="Open Sans ExtraBold"/>
                <a:sym typeface="Open Sans ExtraBold"/>
              </a:defRPr>
            </a:lvl5pPr>
            <a:lvl6pPr lvl="5" rtl="0" algn="ctr">
              <a:buNone/>
              <a:defRPr sz="1200">
                <a:solidFill>
                  <a:srgbClr val="FFFFFF"/>
                </a:solidFill>
                <a:latin typeface="Open Sans ExtraBold"/>
                <a:ea typeface="Open Sans ExtraBold"/>
                <a:cs typeface="Open Sans ExtraBold"/>
                <a:sym typeface="Open Sans ExtraBold"/>
              </a:defRPr>
            </a:lvl6pPr>
            <a:lvl7pPr lvl="6" rtl="0" algn="ctr">
              <a:buNone/>
              <a:defRPr sz="1200">
                <a:solidFill>
                  <a:srgbClr val="FFFFFF"/>
                </a:solidFill>
                <a:latin typeface="Open Sans ExtraBold"/>
                <a:ea typeface="Open Sans ExtraBold"/>
                <a:cs typeface="Open Sans ExtraBold"/>
                <a:sym typeface="Open Sans ExtraBold"/>
              </a:defRPr>
            </a:lvl7pPr>
            <a:lvl8pPr lvl="7" rtl="0" algn="ctr">
              <a:buNone/>
              <a:defRPr sz="1200">
                <a:solidFill>
                  <a:srgbClr val="FFFFFF"/>
                </a:solidFill>
                <a:latin typeface="Open Sans ExtraBold"/>
                <a:ea typeface="Open Sans ExtraBold"/>
                <a:cs typeface="Open Sans ExtraBold"/>
                <a:sym typeface="Open Sans ExtraBold"/>
              </a:defRPr>
            </a:lvl8pPr>
            <a:lvl9pPr lvl="8" rtl="0" algn="ctr">
              <a:buNone/>
              <a:defRPr sz="1200">
                <a:solidFill>
                  <a:srgbClr val="FFFFFF"/>
                </a:solidFill>
                <a:latin typeface="Open Sans ExtraBold"/>
                <a:ea typeface="Open Sans ExtraBold"/>
                <a:cs typeface="Open Sans ExtraBold"/>
                <a:sym typeface="Open Sans ExtraBold"/>
              </a:defRPr>
            </a:lvl9pPr>
          </a:lstStyle>
          <a:p>
            <a:pPr indent="0" lvl="0" marL="0" rtl="0" algn="ctr">
              <a:spcBef>
                <a:spcPts val="0"/>
              </a:spcBef>
              <a:spcAft>
                <a:spcPts val="0"/>
              </a:spcAft>
              <a:buNone/>
            </a:pPr>
            <a:fld id="{00000000-1234-1234-1234-123412341234}" type="slidenum">
              <a:rPr lang="en"/>
              <a:t>‹#›</a:t>
            </a:fld>
            <a:endParaRPr/>
          </a:p>
        </p:txBody>
      </p:sp>
      <p:pic>
        <p:nvPicPr>
          <p:cNvPr id="232" name="Google Shape;232;p27"/>
          <p:cNvPicPr preferRelativeResize="0"/>
          <p:nvPr/>
        </p:nvPicPr>
        <p:blipFill rotWithShape="1">
          <a:blip r:embed="rId2">
            <a:alphaModFix/>
          </a:blip>
          <a:srcRect b="-8462" l="-17483" r="-14268" t="-3620"/>
          <a:stretch/>
        </p:blipFill>
        <p:spPr>
          <a:xfrm>
            <a:off x="8594275" y="4620225"/>
            <a:ext cx="421700" cy="386673"/>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 White">
  <p:cSld name="CUSTOM_4_2_1_2">
    <p:bg>
      <p:bgPr>
        <a:solidFill>
          <a:schemeClr val="lt1"/>
        </a:solidFill>
      </p:bgPr>
    </p:bg>
    <p:spTree>
      <p:nvGrpSpPr>
        <p:cNvPr id="233" name="Shape 233"/>
        <p:cNvGrpSpPr/>
        <p:nvPr/>
      </p:nvGrpSpPr>
      <p:grpSpPr>
        <a:xfrm>
          <a:off x="0" y="0"/>
          <a:ext cx="0" cy="0"/>
          <a:chOff x="0" y="0"/>
          <a:chExt cx="0" cy="0"/>
        </a:xfrm>
      </p:grpSpPr>
      <p:sp>
        <p:nvSpPr>
          <p:cNvPr id="234" name="Google Shape;234;p28"/>
          <p:cNvSpPr txBox="1"/>
          <p:nvPr>
            <p:ph type="title"/>
          </p:nvPr>
        </p:nvSpPr>
        <p:spPr>
          <a:xfrm>
            <a:off x="676650" y="10225"/>
            <a:ext cx="7790400" cy="1278000"/>
          </a:xfrm>
          <a:prstGeom prst="rect">
            <a:avLst/>
          </a:prstGeom>
        </p:spPr>
        <p:txBody>
          <a:bodyPr anchorCtr="0" anchor="b" bIns="228600" lIns="0" spcFirstLastPara="1" rIns="0" wrap="square" tIns="0">
            <a:noAutofit/>
          </a:bodyPr>
          <a:lstStyle>
            <a:lvl1pPr lvl="0" rtl="0">
              <a:spcBef>
                <a:spcPts val="0"/>
              </a:spcBef>
              <a:spcAft>
                <a:spcPts val="0"/>
              </a:spcAft>
              <a:buSzPts val="3000"/>
              <a:buNone/>
              <a:defRPr sz="3000"/>
            </a:lvl1pPr>
            <a:lvl2pPr lvl="1"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2pPr>
            <a:lvl3pPr lvl="2"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3pPr>
            <a:lvl4pPr lvl="3"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4pPr>
            <a:lvl5pPr lvl="4"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5pPr>
            <a:lvl6pPr lvl="5"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6pPr>
            <a:lvl7pPr lvl="6"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7pPr>
            <a:lvl8pPr lvl="7"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8pPr>
            <a:lvl9pPr lvl="8"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9pPr>
          </a:lstStyle>
          <a:p/>
        </p:txBody>
      </p:sp>
      <p:sp>
        <p:nvSpPr>
          <p:cNvPr id="235" name="Google Shape;235;p28"/>
          <p:cNvSpPr txBox="1"/>
          <p:nvPr>
            <p:ph idx="12" type="sldNum"/>
          </p:nvPr>
        </p:nvSpPr>
        <p:spPr>
          <a:xfrm>
            <a:off x="0" y="4503674"/>
            <a:ext cx="676500" cy="649200"/>
          </a:xfrm>
          <a:prstGeom prst="rect">
            <a:avLst/>
          </a:prstGeom>
        </p:spPr>
        <p:txBody>
          <a:bodyPr anchorCtr="0" anchor="ctr" bIns="91425" lIns="91425" spcFirstLastPara="1" rIns="91425" wrap="square" tIns="91425">
            <a:noAutofit/>
          </a:bodyPr>
          <a:lstStyle>
            <a:lvl1pPr lvl="0" rtl="0" algn="ctr">
              <a:buNone/>
              <a:defRPr sz="1200">
                <a:solidFill>
                  <a:srgbClr val="FFFFFF"/>
                </a:solidFill>
                <a:latin typeface="Open Sans ExtraBold"/>
                <a:ea typeface="Open Sans ExtraBold"/>
                <a:cs typeface="Open Sans ExtraBold"/>
                <a:sym typeface="Open Sans ExtraBold"/>
              </a:defRPr>
            </a:lvl1pPr>
            <a:lvl2pPr lvl="1" rtl="0" algn="ctr">
              <a:buNone/>
              <a:defRPr sz="1200">
                <a:solidFill>
                  <a:srgbClr val="FFFFFF"/>
                </a:solidFill>
                <a:latin typeface="Open Sans ExtraBold"/>
                <a:ea typeface="Open Sans ExtraBold"/>
                <a:cs typeface="Open Sans ExtraBold"/>
                <a:sym typeface="Open Sans ExtraBold"/>
              </a:defRPr>
            </a:lvl2pPr>
            <a:lvl3pPr lvl="2" rtl="0" algn="ctr">
              <a:buNone/>
              <a:defRPr sz="1200">
                <a:solidFill>
                  <a:srgbClr val="FFFFFF"/>
                </a:solidFill>
                <a:latin typeface="Open Sans ExtraBold"/>
                <a:ea typeface="Open Sans ExtraBold"/>
                <a:cs typeface="Open Sans ExtraBold"/>
                <a:sym typeface="Open Sans ExtraBold"/>
              </a:defRPr>
            </a:lvl3pPr>
            <a:lvl4pPr lvl="3" rtl="0" algn="ctr">
              <a:buNone/>
              <a:defRPr sz="1200">
                <a:solidFill>
                  <a:srgbClr val="FFFFFF"/>
                </a:solidFill>
                <a:latin typeface="Open Sans ExtraBold"/>
                <a:ea typeface="Open Sans ExtraBold"/>
                <a:cs typeface="Open Sans ExtraBold"/>
                <a:sym typeface="Open Sans ExtraBold"/>
              </a:defRPr>
            </a:lvl4pPr>
            <a:lvl5pPr lvl="4" rtl="0" algn="ctr">
              <a:buNone/>
              <a:defRPr sz="1200">
                <a:solidFill>
                  <a:srgbClr val="FFFFFF"/>
                </a:solidFill>
                <a:latin typeface="Open Sans ExtraBold"/>
                <a:ea typeface="Open Sans ExtraBold"/>
                <a:cs typeface="Open Sans ExtraBold"/>
                <a:sym typeface="Open Sans ExtraBold"/>
              </a:defRPr>
            </a:lvl5pPr>
            <a:lvl6pPr lvl="5" rtl="0" algn="ctr">
              <a:buNone/>
              <a:defRPr sz="1200">
                <a:solidFill>
                  <a:srgbClr val="FFFFFF"/>
                </a:solidFill>
                <a:latin typeface="Open Sans ExtraBold"/>
                <a:ea typeface="Open Sans ExtraBold"/>
                <a:cs typeface="Open Sans ExtraBold"/>
                <a:sym typeface="Open Sans ExtraBold"/>
              </a:defRPr>
            </a:lvl6pPr>
            <a:lvl7pPr lvl="6" rtl="0" algn="ctr">
              <a:buNone/>
              <a:defRPr sz="1200">
                <a:solidFill>
                  <a:srgbClr val="FFFFFF"/>
                </a:solidFill>
                <a:latin typeface="Open Sans ExtraBold"/>
                <a:ea typeface="Open Sans ExtraBold"/>
                <a:cs typeface="Open Sans ExtraBold"/>
                <a:sym typeface="Open Sans ExtraBold"/>
              </a:defRPr>
            </a:lvl7pPr>
            <a:lvl8pPr lvl="7" rtl="0" algn="ctr">
              <a:buNone/>
              <a:defRPr sz="1200">
                <a:solidFill>
                  <a:srgbClr val="FFFFFF"/>
                </a:solidFill>
                <a:latin typeface="Open Sans ExtraBold"/>
                <a:ea typeface="Open Sans ExtraBold"/>
                <a:cs typeface="Open Sans ExtraBold"/>
                <a:sym typeface="Open Sans ExtraBold"/>
              </a:defRPr>
            </a:lvl8pPr>
            <a:lvl9pPr lvl="8" rtl="0" algn="ctr">
              <a:buNone/>
              <a:defRPr sz="1200">
                <a:solidFill>
                  <a:srgbClr val="FFFFFF"/>
                </a:solidFill>
                <a:latin typeface="Open Sans ExtraBold"/>
                <a:ea typeface="Open Sans ExtraBold"/>
                <a:cs typeface="Open Sans ExtraBold"/>
                <a:sym typeface="Open Sans ExtraBold"/>
              </a:defRPr>
            </a:lvl9pPr>
          </a:lstStyle>
          <a:p>
            <a:pPr indent="0" lvl="0" marL="0" rtl="0" algn="ctr">
              <a:spcBef>
                <a:spcPts val="0"/>
              </a:spcBef>
              <a:spcAft>
                <a:spcPts val="0"/>
              </a:spcAft>
              <a:buNone/>
            </a:pPr>
            <a:fld id="{00000000-1234-1234-1234-123412341234}" type="slidenum">
              <a:rPr lang="en"/>
              <a:t>‹#›</a:t>
            </a:fld>
            <a:endParaRPr/>
          </a:p>
        </p:txBody>
      </p:sp>
      <p:pic>
        <p:nvPicPr>
          <p:cNvPr id="236" name="Google Shape;236;p28"/>
          <p:cNvPicPr preferRelativeResize="0"/>
          <p:nvPr/>
        </p:nvPicPr>
        <p:blipFill rotWithShape="1">
          <a:blip r:embed="rId2">
            <a:alphaModFix/>
          </a:blip>
          <a:srcRect b="-8462" l="-17483" r="-14268" t="-3620"/>
          <a:stretch/>
        </p:blipFill>
        <p:spPr>
          <a:xfrm>
            <a:off x="8594275" y="4620225"/>
            <a:ext cx="421700" cy="386673"/>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 Centered - Light">
  <p:cSld name="CUSTOM_4_2_1_1">
    <p:bg>
      <p:bgPr>
        <a:solidFill>
          <a:schemeClr val="lt2"/>
        </a:solidFill>
      </p:bgPr>
    </p:bg>
    <p:spTree>
      <p:nvGrpSpPr>
        <p:cNvPr id="237" name="Shape 237"/>
        <p:cNvGrpSpPr/>
        <p:nvPr/>
      </p:nvGrpSpPr>
      <p:grpSpPr>
        <a:xfrm>
          <a:off x="0" y="0"/>
          <a:ext cx="0" cy="0"/>
          <a:chOff x="0" y="0"/>
          <a:chExt cx="0" cy="0"/>
        </a:xfrm>
      </p:grpSpPr>
      <p:sp>
        <p:nvSpPr>
          <p:cNvPr id="238" name="Google Shape;238;p29"/>
          <p:cNvSpPr txBox="1"/>
          <p:nvPr>
            <p:ph type="title"/>
          </p:nvPr>
        </p:nvSpPr>
        <p:spPr>
          <a:xfrm>
            <a:off x="676650" y="10225"/>
            <a:ext cx="7790400" cy="1278000"/>
          </a:xfrm>
          <a:prstGeom prst="rect">
            <a:avLst/>
          </a:prstGeom>
        </p:spPr>
        <p:txBody>
          <a:bodyPr anchorCtr="0" anchor="b" bIns="228600" lIns="0" spcFirstLastPara="1" rIns="0" wrap="square" tIns="0">
            <a:noAutofit/>
          </a:bodyPr>
          <a:lstStyle>
            <a:lvl1pPr lvl="0" rtl="0" algn="ctr">
              <a:spcBef>
                <a:spcPts val="0"/>
              </a:spcBef>
              <a:spcAft>
                <a:spcPts val="0"/>
              </a:spcAft>
              <a:buSzPts val="3000"/>
              <a:buNone/>
              <a:defRPr sz="3000"/>
            </a:lvl1pPr>
            <a:lvl2pPr lvl="1"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2pPr>
            <a:lvl3pPr lvl="2"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3pPr>
            <a:lvl4pPr lvl="3"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4pPr>
            <a:lvl5pPr lvl="4"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5pPr>
            <a:lvl6pPr lvl="5"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6pPr>
            <a:lvl7pPr lvl="6"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7pPr>
            <a:lvl8pPr lvl="7"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8pPr>
            <a:lvl9pPr lvl="8"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9pPr>
          </a:lstStyle>
          <a:p/>
        </p:txBody>
      </p:sp>
      <p:sp>
        <p:nvSpPr>
          <p:cNvPr id="239" name="Google Shape;239;p29"/>
          <p:cNvSpPr txBox="1"/>
          <p:nvPr>
            <p:ph idx="12" type="sldNum"/>
          </p:nvPr>
        </p:nvSpPr>
        <p:spPr>
          <a:xfrm>
            <a:off x="0" y="4503674"/>
            <a:ext cx="676500" cy="649200"/>
          </a:xfrm>
          <a:prstGeom prst="rect">
            <a:avLst/>
          </a:prstGeom>
        </p:spPr>
        <p:txBody>
          <a:bodyPr anchorCtr="0" anchor="ctr" bIns="91425" lIns="91425" spcFirstLastPara="1" rIns="91425" wrap="square" tIns="91425">
            <a:noAutofit/>
          </a:bodyPr>
          <a:lstStyle>
            <a:lvl1pPr lvl="0" rtl="0" algn="ctr">
              <a:buNone/>
              <a:defRPr sz="1200">
                <a:solidFill>
                  <a:srgbClr val="FFFFFF"/>
                </a:solidFill>
                <a:latin typeface="Open Sans ExtraBold"/>
                <a:ea typeface="Open Sans ExtraBold"/>
                <a:cs typeface="Open Sans ExtraBold"/>
                <a:sym typeface="Open Sans ExtraBold"/>
              </a:defRPr>
            </a:lvl1pPr>
            <a:lvl2pPr lvl="1" rtl="0" algn="ctr">
              <a:buNone/>
              <a:defRPr sz="1200">
                <a:solidFill>
                  <a:srgbClr val="FFFFFF"/>
                </a:solidFill>
                <a:latin typeface="Open Sans ExtraBold"/>
                <a:ea typeface="Open Sans ExtraBold"/>
                <a:cs typeface="Open Sans ExtraBold"/>
                <a:sym typeface="Open Sans ExtraBold"/>
              </a:defRPr>
            </a:lvl2pPr>
            <a:lvl3pPr lvl="2" rtl="0" algn="ctr">
              <a:buNone/>
              <a:defRPr sz="1200">
                <a:solidFill>
                  <a:srgbClr val="FFFFFF"/>
                </a:solidFill>
                <a:latin typeface="Open Sans ExtraBold"/>
                <a:ea typeface="Open Sans ExtraBold"/>
                <a:cs typeface="Open Sans ExtraBold"/>
                <a:sym typeface="Open Sans ExtraBold"/>
              </a:defRPr>
            </a:lvl3pPr>
            <a:lvl4pPr lvl="3" rtl="0" algn="ctr">
              <a:buNone/>
              <a:defRPr sz="1200">
                <a:solidFill>
                  <a:srgbClr val="FFFFFF"/>
                </a:solidFill>
                <a:latin typeface="Open Sans ExtraBold"/>
                <a:ea typeface="Open Sans ExtraBold"/>
                <a:cs typeface="Open Sans ExtraBold"/>
                <a:sym typeface="Open Sans ExtraBold"/>
              </a:defRPr>
            </a:lvl4pPr>
            <a:lvl5pPr lvl="4" rtl="0" algn="ctr">
              <a:buNone/>
              <a:defRPr sz="1200">
                <a:solidFill>
                  <a:srgbClr val="FFFFFF"/>
                </a:solidFill>
                <a:latin typeface="Open Sans ExtraBold"/>
                <a:ea typeface="Open Sans ExtraBold"/>
                <a:cs typeface="Open Sans ExtraBold"/>
                <a:sym typeface="Open Sans ExtraBold"/>
              </a:defRPr>
            </a:lvl5pPr>
            <a:lvl6pPr lvl="5" rtl="0" algn="ctr">
              <a:buNone/>
              <a:defRPr sz="1200">
                <a:solidFill>
                  <a:srgbClr val="FFFFFF"/>
                </a:solidFill>
                <a:latin typeface="Open Sans ExtraBold"/>
                <a:ea typeface="Open Sans ExtraBold"/>
                <a:cs typeface="Open Sans ExtraBold"/>
                <a:sym typeface="Open Sans ExtraBold"/>
              </a:defRPr>
            </a:lvl6pPr>
            <a:lvl7pPr lvl="6" rtl="0" algn="ctr">
              <a:buNone/>
              <a:defRPr sz="1200">
                <a:solidFill>
                  <a:srgbClr val="FFFFFF"/>
                </a:solidFill>
                <a:latin typeface="Open Sans ExtraBold"/>
                <a:ea typeface="Open Sans ExtraBold"/>
                <a:cs typeface="Open Sans ExtraBold"/>
                <a:sym typeface="Open Sans ExtraBold"/>
              </a:defRPr>
            </a:lvl7pPr>
            <a:lvl8pPr lvl="7" rtl="0" algn="ctr">
              <a:buNone/>
              <a:defRPr sz="1200">
                <a:solidFill>
                  <a:srgbClr val="FFFFFF"/>
                </a:solidFill>
                <a:latin typeface="Open Sans ExtraBold"/>
                <a:ea typeface="Open Sans ExtraBold"/>
                <a:cs typeface="Open Sans ExtraBold"/>
                <a:sym typeface="Open Sans ExtraBold"/>
              </a:defRPr>
            </a:lvl8pPr>
            <a:lvl9pPr lvl="8" rtl="0" algn="ctr">
              <a:buNone/>
              <a:defRPr sz="1200">
                <a:solidFill>
                  <a:srgbClr val="FFFFFF"/>
                </a:solidFill>
                <a:latin typeface="Open Sans ExtraBold"/>
                <a:ea typeface="Open Sans ExtraBold"/>
                <a:cs typeface="Open Sans ExtraBold"/>
                <a:sym typeface="Open Sans ExtraBold"/>
              </a:defRPr>
            </a:lvl9pPr>
          </a:lstStyle>
          <a:p>
            <a:pPr indent="0" lvl="0" marL="0" rtl="0" algn="ctr">
              <a:spcBef>
                <a:spcPts val="0"/>
              </a:spcBef>
              <a:spcAft>
                <a:spcPts val="0"/>
              </a:spcAft>
              <a:buNone/>
            </a:pPr>
            <a:fld id="{00000000-1234-1234-1234-123412341234}" type="slidenum">
              <a:rPr lang="en"/>
              <a:t>‹#›</a:t>
            </a:fld>
            <a:endParaRPr/>
          </a:p>
        </p:txBody>
      </p:sp>
      <p:pic>
        <p:nvPicPr>
          <p:cNvPr id="240" name="Google Shape;240;p29"/>
          <p:cNvPicPr preferRelativeResize="0"/>
          <p:nvPr/>
        </p:nvPicPr>
        <p:blipFill rotWithShape="1">
          <a:blip r:embed="rId2">
            <a:alphaModFix/>
          </a:blip>
          <a:srcRect b="-8462" l="-17483" r="-14268" t="-3620"/>
          <a:stretch/>
        </p:blipFill>
        <p:spPr>
          <a:xfrm>
            <a:off x="8594275" y="4620225"/>
            <a:ext cx="421700" cy="386673"/>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 Centered - White">
  <p:cSld name="CUSTOM_4_2_1_1_1">
    <p:bg>
      <p:bgPr>
        <a:solidFill>
          <a:schemeClr val="lt1"/>
        </a:solidFill>
      </p:bgPr>
    </p:bg>
    <p:spTree>
      <p:nvGrpSpPr>
        <p:cNvPr id="241" name="Shape 241"/>
        <p:cNvGrpSpPr/>
        <p:nvPr/>
      </p:nvGrpSpPr>
      <p:grpSpPr>
        <a:xfrm>
          <a:off x="0" y="0"/>
          <a:ext cx="0" cy="0"/>
          <a:chOff x="0" y="0"/>
          <a:chExt cx="0" cy="0"/>
        </a:xfrm>
      </p:grpSpPr>
      <p:sp>
        <p:nvSpPr>
          <p:cNvPr id="242" name="Google Shape;242;p30"/>
          <p:cNvSpPr txBox="1"/>
          <p:nvPr>
            <p:ph type="title"/>
          </p:nvPr>
        </p:nvSpPr>
        <p:spPr>
          <a:xfrm>
            <a:off x="676650" y="10225"/>
            <a:ext cx="7790400" cy="1278000"/>
          </a:xfrm>
          <a:prstGeom prst="rect">
            <a:avLst/>
          </a:prstGeom>
        </p:spPr>
        <p:txBody>
          <a:bodyPr anchorCtr="0" anchor="b" bIns="228600" lIns="0" spcFirstLastPara="1" rIns="0" wrap="square" tIns="0">
            <a:noAutofit/>
          </a:bodyPr>
          <a:lstStyle>
            <a:lvl1pPr lvl="0" rtl="0" algn="ctr">
              <a:spcBef>
                <a:spcPts val="0"/>
              </a:spcBef>
              <a:spcAft>
                <a:spcPts val="0"/>
              </a:spcAft>
              <a:buSzPts val="3000"/>
              <a:buNone/>
              <a:defRPr sz="3000"/>
            </a:lvl1pPr>
            <a:lvl2pPr lvl="1"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2pPr>
            <a:lvl3pPr lvl="2"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3pPr>
            <a:lvl4pPr lvl="3"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4pPr>
            <a:lvl5pPr lvl="4"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5pPr>
            <a:lvl6pPr lvl="5"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6pPr>
            <a:lvl7pPr lvl="6"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7pPr>
            <a:lvl8pPr lvl="7"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8pPr>
            <a:lvl9pPr lvl="8"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9pPr>
          </a:lstStyle>
          <a:p/>
        </p:txBody>
      </p:sp>
      <p:sp>
        <p:nvSpPr>
          <p:cNvPr id="243" name="Google Shape;243;p30"/>
          <p:cNvSpPr txBox="1"/>
          <p:nvPr>
            <p:ph idx="12" type="sldNum"/>
          </p:nvPr>
        </p:nvSpPr>
        <p:spPr>
          <a:xfrm>
            <a:off x="0" y="4503674"/>
            <a:ext cx="676500" cy="649200"/>
          </a:xfrm>
          <a:prstGeom prst="rect">
            <a:avLst/>
          </a:prstGeom>
        </p:spPr>
        <p:txBody>
          <a:bodyPr anchorCtr="0" anchor="ctr" bIns="91425" lIns="91425" spcFirstLastPara="1" rIns="91425" wrap="square" tIns="91425">
            <a:noAutofit/>
          </a:bodyPr>
          <a:lstStyle>
            <a:lvl1pPr lvl="0" rtl="0" algn="ctr">
              <a:buNone/>
              <a:defRPr sz="1200">
                <a:solidFill>
                  <a:srgbClr val="FFFFFF"/>
                </a:solidFill>
                <a:latin typeface="Open Sans ExtraBold"/>
                <a:ea typeface="Open Sans ExtraBold"/>
                <a:cs typeface="Open Sans ExtraBold"/>
                <a:sym typeface="Open Sans ExtraBold"/>
              </a:defRPr>
            </a:lvl1pPr>
            <a:lvl2pPr lvl="1" rtl="0" algn="ctr">
              <a:buNone/>
              <a:defRPr sz="1200">
                <a:solidFill>
                  <a:srgbClr val="FFFFFF"/>
                </a:solidFill>
                <a:latin typeface="Open Sans ExtraBold"/>
                <a:ea typeface="Open Sans ExtraBold"/>
                <a:cs typeface="Open Sans ExtraBold"/>
                <a:sym typeface="Open Sans ExtraBold"/>
              </a:defRPr>
            </a:lvl2pPr>
            <a:lvl3pPr lvl="2" rtl="0" algn="ctr">
              <a:buNone/>
              <a:defRPr sz="1200">
                <a:solidFill>
                  <a:srgbClr val="FFFFFF"/>
                </a:solidFill>
                <a:latin typeface="Open Sans ExtraBold"/>
                <a:ea typeface="Open Sans ExtraBold"/>
                <a:cs typeface="Open Sans ExtraBold"/>
                <a:sym typeface="Open Sans ExtraBold"/>
              </a:defRPr>
            </a:lvl3pPr>
            <a:lvl4pPr lvl="3" rtl="0" algn="ctr">
              <a:buNone/>
              <a:defRPr sz="1200">
                <a:solidFill>
                  <a:srgbClr val="FFFFFF"/>
                </a:solidFill>
                <a:latin typeface="Open Sans ExtraBold"/>
                <a:ea typeface="Open Sans ExtraBold"/>
                <a:cs typeface="Open Sans ExtraBold"/>
                <a:sym typeface="Open Sans ExtraBold"/>
              </a:defRPr>
            </a:lvl4pPr>
            <a:lvl5pPr lvl="4" rtl="0" algn="ctr">
              <a:buNone/>
              <a:defRPr sz="1200">
                <a:solidFill>
                  <a:srgbClr val="FFFFFF"/>
                </a:solidFill>
                <a:latin typeface="Open Sans ExtraBold"/>
                <a:ea typeface="Open Sans ExtraBold"/>
                <a:cs typeface="Open Sans ExtraBold"/>
                <a:sym typeface="Open Sans ExtraBold"/>
              </a:defRPr>
            </a:lvl5pPr>
            <a:lvl6pPr lvl="5" rtl="0" algn="ctr">
              <a:buNone/>
              <a:defRPr sz="1200">
                <a:solidFill>
                  <a:srgbClr val="FFFFFF"/>
                </a:solidFill>
                <a:latin typeface="Open Sans ExtraBold"/>
                <a:ea typeface="Open Sans ExtraBold"/>
                <a:cs typeface="Open Sans ExtraBold"/>
                <a:sym typeface="Open Sans ExtraBold"/>
              </a:defRPr>
            </a:lvl6pPr>
            <a:lvl7pPr lvl="6" rtl="0" algn="ctr">
              <a:buNone/>
              <a:defRPr sz="1200">
                <a:solidFill>
                  <a:srgbClr val="FFFFFF"/>
                </a:solidFill>
                <a:latin typeface="Open Sans ExtraBold"/>
                <a:ea typeface="Open Sans ExtraBold"/>
                <a:cs typeface="Open Sans ExtraBold"/>
                <a:sym typeface="Open Sans ExtraBold"/>
              </a:defRPr>
            </a:lvl7pPr>
            <a:lvl8pPr lvl="7" rtl="0" algn="ctr">
              <a:buNone/>
              <a:defRPr sz="1200">
                <a:solidFill>
                  <a:srgbClr val="FFFFFF"/>
                </a:solidFill>
                <a:latin typeface="Open Sans ExtraBold"/>
                <a:ea typeface="Open Sans ExtraBold"/>
                <a:cs typeface="Open Sans ExtraBold"/>
                <a:sym typeface="Open Sans ExtraBold"/>
              </a:defRPr>
            </a:lvl8pPr>
            <a:lvl9pPr lvl="8" rtl="0" algn="ctr">
              <a:buNone/>
              <a:defRPr sz="1200">
                <a:solidFill>
                  <a:srgbClr val="FFFFFF"/>
                </a:solidFill>
                <a:latin typeface="Open Sans ExtraBold"/>
                <a:ea typeface="Open Sans ExtraBold"/>
                <a:cs typeface="Open Sans ExtraBold"/>
                <a:sym typeface="Open Sans ExtraBold"/>
              </a:defRPr>
            </a:lvl9pPr>
          </a:lstStyle>
          <a:p>
            <a:pPr indent="0" lvl="0" marL="0" rtl="0" algn="ctr">
              <a:spcBef>
                <a:spcPts val="0"/>
              </a:spcBef>
              <a:spcAft>
                <a:spcPts val="0"/>
              </a:spcAft>
              <a:buNone/>
            </a:pPr>
            <a:fld id="{00000000-1234-1234-1234-123412341234}" type="slidenum">
              <a:rPr lang="en"/>
              <a:t>‹#›</a:t>
            </a:fld>
            <a:endParaRPr/>
          </a:p>
        </p:txBody>
      </p:sp>
      <p:pic>
        <p:nvPicPr>
          <p:cNvPr id="244" name="Google Shape;244;p30"/>
          <p:cNvPicPr preferRelativeResize="0"/>
          <p:nvPr/>
        </p:nvPicPr>
        <p:blipFill rotWithShape="1">
          <a:blip r:embed="rId2">
            <a:alphaModFix/>
          </a:blip>
          <a:srcRect b="-8462" l="-17483" r="-14268" t="-3620"/>
          <a:stretch/>
        </p:blipFill>
        <p:spPr>
          <a:xfrm>
            <a:off x="8594275" y="4620225"/>
            <a:ext cx="421700" cy="386673"/>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A">
  <p:cSld name="CUSTOM">
    <p:bg>
      <p:bgPr>
        <a:solidFill>
          <a:schemeClr val="lt2"/>
        </a:solidFill>
      </p:bgPr>
    </p:bg>
    <p:spTree>
      <p:nvGrpSpPr>
        <p:cNvPr id="26" name="Shape 26"/>
        <p:cNvGrpSpPr/>
        <p:nvPr/>
      </p:nvGrpSpPr>
      <p:grpSpPr>
        <a:xfrm>
          <a:off x="0" y="0"/>
          <a:ext cx="0" cy="0"/>
          <a:chOff x="0" y="0"/>
          <a:chExt cx="0" cy="0"/>
        </a:xfrm>
      </p:grpSpPr>
      <p:sp>
        <p:nvSpPr>
          <p:cNvPr id="27" name="Google Shape;27;p4"/>
          <p:cNvSpPr/>
          <p:nvPr/>
        </p:nvSpPr>
        <p:spPr>
          <a:xfrm>
            <a:off x="0" y="0"/>
            <a:ext cx="65196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28" name="Google Shape;28;p4"/>
          <p:cNvSpPr/>
          <p:nvPr/>
        </p:nvSpPr>
        <p:spPr>
          <a:xfrm>
            <a:off x="0" y="-75"/>
            <a:ext cx="5870400" cy="51435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 name="Google Shape;29;p4"/>
          <p:cNvSpPr txBox="1"/>
          <p:nvPr>
            <p:ph idx="1" type="subTitle"/>
          </p:nvPr>
        </p:nvSpPr>
        <p:spPr>
          <a:xfrm>
            <a:off x="1325922" y="1289300"/>
            <a:ext cx="4544400" cy="642900"/>
          </a:xfrm>
          <a:prstGeom prst="rect">
            <a:avLst/>
          </a:prstGeom>
        </p:spPr>
        <p:txBody>
          <a:bodyPr anchorCtr="0" anchor="ctr" bIns="91425" lIns="320025" spcFirstLastPara="1" rIns="320025" wrap="square" tIns="91425">
            <a:noAutofit/>
          </a:bodyPr>
          <a:lstStyle>
            <a:lvl1pPr lvl="0" rtl="0">
              <a:lnSpc>
                <a:spcPct val="100000"/>
              </a:lnSpc>
              <a:spcBef>
                <a:spcPts val="0"/>
              </a:spcBef>
              <a:spcAft>
                <a:spcPts val="0"/>
              </a:spcAft>
              <a:buClr>
                <a:schemeClr val="lt1"/>
              </a:buClr>
              <a:buSzPts val="1600"/>
              <a:buNone/>
              <a:defRPr sz="1600">
                <a:solidFill>
                  <a:schemeClr val="lt1"/>
                </a:solidFill>
              </a:defRPr>
            </a:lvl1pPr>
            <a:lvl2pPr lvl="1" rtl="0">
              <a:spcBef>
                <a:spcPts val="0"/>
              </a:spcBef>
              <a:spcAft>
                <a:spcPts val="0"/>
              </a:spcAft>
              <a:buClr>
                <a:schemeClr val="lt1"/>
              </a:buClr>
              <a:buSzPts val="1600"/>
              <a:buNone/>
              <a:defRPr sz="1600">
                <a:solidFill>
                  <a:schemeClr val="lt1"/>
                </a:solidFill>
              </a:defRPr>
            </a:lvl2pPr>
            <a:lvl3pPr lvl="2" rtl="0">
              <a:spcBef>
                <a:spcPts val="1600"/>
              </a:spcBef>
              <a:spcAft>
                <a:spcPts val="0"/>
              </a:spcAft>
              <a:buClr>
                <a:schemeClr val="lt1"/>
              </a:buClr>
              <a:buSzPts val="1600"/>
              <a:buNone/>
              <a:defRPr sz="1600">
                <a:solidFill>
                  <a:schemeClr val="lt1"/>
                </a:solidFill>
              </a:defRPr>
            </a:lvl3pPr>
            <a:lvl4pPr lvl="3" rtl="0">
              <a:spcBef>
                <a:spcPts val="1600"/>
              </a:spcBef>
              <a:spcAft>
                <a:spcPts val="0"/>
              </a:spcAft>
              <a:buClr>
                <a:schemeClr val="lt1"/>
              </a:buClr>
              <a:buSzPts val="1600"/>
              <a:buNone/>
              <a:defRPr sz="1600">
                <a:solidFill>
                  <a:schemeClr val="lt1"/>
                </a:solidFill>
              </a:defRPr>
            </a:lvl4pPr>
            <a:lvl5pPr lvl="4" rtl="0">
              <a:spcBef>
                <a:spcPts val="1600"/>
              </a:spcBef>
              <a:spcAft>
                <a:spcPts val="0"/>
              </a:spcAft>
              <a:buClr>
                <a:schemeClr val="lt1"/>
              </a:buClr>
              <a:buSzPts val="1600"/>
              <a:buNone/>
              <a:defRPr sz="1600">
                <a:solidFill>
                  <a:schemeClr val="lt1"/>
                </a:solidFill>
              </a:defRPr>
            </a:lvl5pPr>
            <a:lvl6pPr lvl="5" rtl="0">
              <a:spcBef>
                <a:spcPts val="1600"/>
              </a:spcBef>
              <a:spcAft>
                <a:spcPts val="0"/>
              </a:spcAft>
              <a:buClr>
                <a:schemeClr val="lt1"/>
              </a:buClr>
              <a:buSzPts val="1600"/>
              <a:buNone/>
              <a:defRPr sz="1600">
                <a:solidFill>
                  <a:schemeClr val="lt1"/>
                </a:solidFill>
              </a:defRPr>
            </a:lvl6pPr>
            <a:lvl7pPr lvl="6" rtl="0">
              <a:spcBef>
                <a:spcPts val="1600"/>
              </a:spcBef>
              <a:spcAft>
                <a:spcPts val="0"/>
              </a:spcAft>
              <a:buClr>
                <a:schemeClr val="lt1"/>
              </a:buClr>
              <a:buSzPts val="1600"/>
              <a:buNone/>
              <a:defRPr sz="1600">
                <a:solidFill>
                  <a:schemeClr val="lt1"/>
                </a:solidFill>
              </a:defRPr>
            </a:lvl7pPr>
            <a:lvl8pPr lvl="7" rtl="0">
              <a:spcBef>
                <a:spcPts val="1600"/>
              </a:spcBef>
              <a:spcAft>
                <a:spcPts val="0"/>
              </a:spcAft>
              <a:buClr>
                <a:schemeClr val="lt1"/>
              </a:buClr>
              <a:buSzPts val="1600"/>
              <a:buNone/>
              <a:defRPr sz="1600">
                <a:solidFill>
                  <a:schemeClr val="lt1"/>
                </a:solidFill>
              </a:defRPr>
            </a:lvl8pPr>
            <a:lvl9pPr lvl="8" rtl="0">
              <a:spcBef>
                <a:spcPts val="1600"/>
              </a:spcBef>
              <a:spcAft>
                <a:spcPts val="1600"/>
              </a:spcAft>
              <a:buClr>
                <a:schemeClr val="lt1"/>
              </a:buClr>
              <a:buSzPts val="1600"/>
              <a:buNone/>
              <a:defRPr sz="1600">
                <a:solidFill>
                  <a:schemeClr val="lt1"/>
                </a:solidFill>
              </a:defRPr>
            </a:lvl9pPr>
          </a:lstStyle>
          <a:p/>
        </p:txBody>
      </p:sp>
      <p:sp>
        <p:nvSpPr>
          <p:cNvPr id="30" name="Google Shape;30;p4"/>
          <p:cNvSpPr txBox="1"/>
          <p:nvPr>
            <p:ph idx="2" type="subTitle"/>
          </p:nvPr>
        </p:nvSpPr>
        <p:spPr>
          <a:xfrm>
            <a:off x="1325800" y="1932200"/>
            <a:ext cx="4544400" cy="642900"/>
          </a:xfrm>
          <a:prstGeom prst="rect">
            <a:avLst/>
          </a:prstGeom>
        </p:spPr>
        <p:txBody>
          <a:bodyPr anchorCtr="0" anchor="ctr" bIns="91425" lIns="320025" spcFirstLastPara="1" rIns="320025" wrap="square" tIns="91425">
            <a:noAutofit/>
          </a:bodyPr>
          <a:lstStyle>
            <a:lvl1pPr lvl="0" rtl="0">
              <a:lnSpc>
                <a:spcPct val="100000"/>
              </a:lnSpc>
              <a:spcBef>
                <a:spcPts val="0"/>
              </a:spcBef>
              <a:spcAft>
                <a:spcPts val="0"/>
              </a:spcAft>
              <a:buClr>
                <a:schemeClr val="lt1"/>
              </a:buClr>
              <a:buSzPts val="1600"/>
              <a:buNone/>
              <a:defRPr sz="1600">
                <a:solidFill>
                  <a:schemeClr val="lt1"/>
                </a:solidFill>
              </a:defRPr>
            </a:lvl1pPr>
            <a:lvl2pPr lvl="1" rtl="0">
              <a:spcBef>
                <a:spcPts val="0"/>
              </a:spcBef>
              <a:spcAft>
                <a:spcPts val="0"/>
              </a:spcAft>
              <a:buClr>
                <a:schemeClr val="lt1"/>
              </a:buClr>
              <a:buSzPts val="1600"/>
              <a:buNone/>
              <a:defRPr sz="1600">
                <a:solidFill>
                  <a:schemeClr val="lt1"/>
                </a:solidFill>
              </a:defRPr>
            </a:lvl2pPr>
            <a:lvl3pPr lvl="2" rtl="0">
              <a:spcBef>
                <a:spcPts val="1600"/>
              </a:spcBef>
              <a:spcAft>
                <a:spcPts val="0"/>
              </a:spcAft>
              <a:buClr>
                <a:schemeClr val="lt1"/>
              </a:buClr>
              <a:buSzPts val="1600"/>
              <a:buNone/>
              <a:defRPr sz="1600">
                <a:solidFill>
                  <a:schemeClr val="lt1"/>
                </a:solidFill>
              </a:defRPr>
            </a:lvl3pPr>
            <a:lvl4pPr lvl="3" rtl="0">
              <a:spcBef>
                <a:spcPts val="1600"/>
              </a:spcBef>
              <a:spcAft>
                <a:spcPts val="0"/>
              </a:spcAft>
              <a:buClr>
                <a:schemeClr val="lt1"/>
              </a:buClr>
              <a:buSzPts val="1600"/>
              <a:buNone/>
              <a:defRPr sz="1600">
                <a:solidFill>
                  <a:schemeClr val="lt1"/>
                </a:solidFill>
              </a:defRPr>
            </a:lvl4pPr>
            <a:lvl5pPr lvl="4" rtl="0">
              <a:spcBef>
                <a:spcPts val="1600"/>
              </a:spcBef>
              <a:spcAft>
                <a:spcPts val="0"/>
              </a:spcAft>
              <a:buClr>
                <a:schemeClr val="lt1"/>
              </a:buClr>
              <a:buSzPts val="1600"/>
              <a:buNone/>
              <a:defRPr sz="1600">
                <a:solidFill>
                  <a:schemeClr val="lt1"/>
                </a:solidFill>
              </a:defRPr>
            </a:lvl5pPr>
            <a:lvl6pPr lvl="5" rtl="0">
              <a:spcBef>
                <a:spcPts val="1600"/>
              </a:spcBef>
              <a:spcAft>
                <a:spcPts val="0"/>
              </a:spcAft>
              <a:buClr>
                <a:schemeClr val="lt1"/>
              </a:buClr>
              <a:buSzPts val="1600"/>
              <a:buNone/>
              <a:defRPr sz="1600">
                <a:solidFill>
                  <a:schemeClr val="lt1"/>
                </a:solidFill>
              </a:defRPr>
            </a:lvl6pPr>
            <a:lvl7pPr lvl="6" rtl="0">
              <a:spcBef>
                <a:spcPts val="1600"/>
              </a:spcBef>
              <a:spcAft>
                <a:spcPts val="0"/>
              </a:spcAft>
              <a:buClr>
                <a:schemeClr val="lt1"/>
              </a:buClr>
              <a:buSzPts val="1600"/>
              <a:buNone/>
              <a:defRPr sz="1600">
                <a:solidFill>
                  <a:schemeClr val="lt1"/>
                </a:solidFill>
              </a:defRPr>
            </a:lvl7pPr>
            <a:lvl8pPr lvl="7" rtl="0">
              <a:spcBef>
                <a:spcPts val="1600"/>
              </a:spcBef>
              <a:spcAft>
                <a:spcPts val="0"/>
              </a:spcAft>
              <a:buClr>
                <a:schemeClr val="lt1"/>
              </a:buClr>
              <a:buSzPts val="1600"/>
              <a:buNone/>
              <a:defRPr sz="1600">
                <a:solidFill>
                  <a:schemeClr val="lt1"/>
                </a:solidFill>
              </a:defRPr>
            </a:lvl8pPr>
            <a:lvl9pPr lvl="8" rtl="0">
              <a:spcBef>
                <a:spcPts val="1600"/>
              </a:spcBef>
              <a:spcAft>
                <a:spcPts val="1600"/>
              </a:spcAft>
              <a:buClr>
                <a:schemeClr val="lt1"/>
              </a:buClr>
              <a:buSzPts val="1600"/>
              <a:buNone/>
              <a:defRPr sz="1600">
                <a:solidFill>
                  <a:schemeClr val="lt1"/>
                </a:solidFill>
              </a:defRPr>
            </a:lvl9pPr>
          </a:lstStyle>
          <a:p/>
        </p:txBody>
      </p:sp>
      <p:sp>
        <p:nvSpPr>
          <p:cNvPr id="31" name="Google Shape;31;p4"/>
          <p:cNvSpPr txBox="1"/>
          <p:nvPr>
            <p:ph idx="3" type="subTitle"/>
          </p:nvPr>
        </p:nvSpPr>
        <p:spPr>
          <a:xfrm>
            <a:off x="1325800" y="2575850"/>
            <a:ext cx="4544400" cy="642900"/>
          </a:xfrm>
          <a:prstGeom prst="rect">
            <a:avLst/>
          </a:prstGeom>
        </p:spPr>
        <p:txBody>
          <a:bodyPr anchorCtr="0" anchor="ctr" bIns="91425" lIns="320025" spcFirstLastPara="1" rIns="320025" wrap="square" tIns="91425">
            <a:noAutofit/>
          </a:bodyPr>
          <a:lstStyle>
            <a:lvl1pPr lvl="0" rtl="0">
              <a:lnSpc>
                <a:spcPct val="100000"/>
              </a:lnSpc>
              <a:spcBef>
                <a:spcPts val="0"/>
              </a:spcBef>
              <a:spcAft>
                <a:spcPts val="0"/>
              </a:spcAft>
              <a:buClr>
                <a:schemeClr val="lt1"/>
              </a:buClr>
              <a:buSzPts val="1600"/>
              <a:buNone/>
              <a:defRPr sz="1600">
                <a:solidFill>
                  <a:schemeClr val="lt1"/>
                </a:solidFill>
              </a:defRPr>
            </a:lvl1pPr>
            <a:lvl2pPr lvl="1" rtl="0">
              <a:spcBef>
                <a:spcPts val="0"/>
              </a:spcBef>
              <a:spcAft>
                <a:spcPts val="0"/>
              </a:spcAft>
              <a:buClr>
                <a:schemeClr val="lt1"/>
              </a:buClr>
              <a:buSzPts val="1600"/>
              <a:buNone/>
              <a:defRPr sz="1600">
                <a:solidFill>
                  <a:schemeClr val="lt1"/>
                </a:solidFill>
              </a:defRPr>
            </a:lvl2pPr>
            <a:lvl3pPr lvl="2" rtl="0">
              <a:spcBef>
                <a:spcPts val="1600"/>
              </a:spcBef>
              <a:spcAft>
                <a:spcPts val="0"/>
              </a:spcAft>
              <a:buClr>
                <a:schemeClr val="lt1"/>
              </a:buClr>
              <a:buSzPts val="1600"/>
              <a:buNone/>
              <a:defRPr sz="1600">
                <a:solidFill>
                  <a:schemeClr val="lt1"/>
                </a:solidFill>
              </a:defRPr>
            </a:lvl3pPr>
            <a:lvl4pPr lvl="3" rtl="0">
              <a:spcBef>
                <a:spcPts val="1600"/>
              </a:spcBef>
              <a:spcAft>
                <a:spcPts val="0"/>
              </a:spcAft>
              <a:buClr>
                <a:schemeClr val="lt1"/>
              </a:buClr>
              <a:buSzPts val="1600"/>
              <a:buNone/>
              <a:defRPr sz="1600">
                <a:solidFill>
                  <a:schemeClr val="lt1"/>
                </a:solidFill>
              </a:defRPr>
            </a:lvl4pPr>
            <a:lvl5pPr lvl="4" rtl="0">
              <a:spcBef>
                <a:spcPts val="1600"/>
              </a:spcBef>
              <a:spcAft>
                <a:spcPts val="0"/>
              </a:spcAft>
              <a:buClr>
                <a:schemeClr val="lt1"/>
              </a:buClr>
              <a:buSzPts val="1600"/>
              <a:buNone/>
              <a:defRPr sz="1600">
                <a:solidFill>
                  <a:schemeClr val="lt1"/>
                </a:solidFill>
              </a:defRPr>
            </a:lvl5pPr>
            <a:lvl6pPr lvl="5" rtl="0">
              <a:spcBef>
                <a:spcPts val="1600"/>
              </a:spcBef>
              <a:spcAft>
                <a:spcPts val="0"/>
              </a:spcAft>
              <a:buClr>
                <a:schemeClr val="lt1"/>
              </a:buClr>
              <a:buSzPts val="1600"/>
              <a:buNone/>
              <a:defRPr sz="1600">
                <a:solidFill>
                  <a:schemeClr val="lt1"/>
                </a:solidFill>
              </a:defRPr>
            </a:lvl6pPr>
            <a:lvl7pPr lvl="6" rtl="0">
              <a:spcBef>
                <a:spcPts val="1600"/>
              </a:spcBef>
              <a:spcAft>
                <a:spcPts val="0"/>
              </a:spcAft>
              <a:buClr>
                <a:schemeClr val="lt1"/>
              </a:buClr>
              <a:buSzPts val="1600"/>
              <a:buNone/>
              <a:defRPr sz="1600">
                <a:solidFill>
                  <a:schemeClr val="lt1"/>
                </a:solidFill>
              </a:defRPr>
            </a:lvl7pPr>
            <a:lvl8pPr lvl="7" rtl="0">
              <a:spcBef>
                <a:spcPts val="1600"/>
              </a:spcBef>
              <a:spcAft>
                <a:spcPts val="0"/>
              </a:spcAft>
              <a:buClr>
                <a:schemeClr val="lt1"/>
              </a:buClr>
              <a:buSzPts val="1600"/>
              <a:buNone/>
              <a:defRPr sz="1600">
                <a:solidFill>
                  <a:schemeClr val="lt1"/>
                </a:solidFill>
              </a:defRPr>
            </a:lvl8pPr>
            <a:lvl9pPr lvl="8" rtl="0">
              <a:spcBef>
                <a:spcPts val="1600"/>
              </a:spcBef>
              <a:spcAft>
                <a:spcPts val="1600"/>
              </a:spcAft>
              <a:buClr>
                <a:schemeClr val="lt1"/>
              </a:buClr>
              <a:buSzPts val="1600"/>
              <a:buNone/>
              <a:defRPr sz="1600">
                <a:solidFill>
                  <a:schemeClr val="lt1"/>
                </a:solidFill>
              </a:defRPr>
            </a:lvl9pPr>
          </a:lstStyle>
          <a:p/>
        </p:txBody>
      </p:sp>
      <p:sp>
        <p:nvSpPr>
          <p:cNvPr id="32" name="Google Shape;32;p4"/>
          <p:cNvSpPr txBox="1"/>
          <p:nvPr>
            <p:ph idx="4" type="subTitle"/>
          </p:nvPr>
        </p:nvSpPr>
        <p:spPr>
          <a:xfrm>
            <a:off x="1325800" y="3219500"/>
            <a:ext cx="4544400" cy="642900"/>
          </a:xfrm>
          <a:prstGeom prst="rect">
            <a:avLst/>
          </a:prstGeom>
        </p:spPr>
        <p:txBody>
          <a:bodyPr anchorCtr="0" anchor="ctr" bIns="91425" lIns="320025" spcFirstLastPara="1" rIns="320025" wrap="square" tIns="91425">
            <a:noAutofit/>
          </a:bodyPr>
          <a:lstStyle>
            <a:lvl1pPr lvl="0" rtl="0">
              <a:lnSpc>
                <a:spcPct val="100000"/>
              </a:lnSpc>
              <a:spcBef>
                <a:spcPts val="0"/>
              </a:spcBef>
              <a:spcAft>
                <a:spcPts val="0"/>
              </a:spcAft>
              <a:buClr>
                <a:schemeClr val="lt1"/>
              </a:buClr>
              <a:buSzPts val="1600"/>
              <a:buNone/>
              <a:defRPr sz="1600">
                <a:solidFill>
                  <a:schemeClr val="lt1"/>
                </a:solidFill>
              </a:defRPr>
            </a:lvl1pPr>
            <a:lvl2pPr lvl="1" rtl="0">
              <a:spcBef>
                <a:spcPts val="0"/>
              </a:spcBef>
              <a:spcAft>
                <a:spcPts val="0"/>
              </a:spcAft>
              <a:buClr>
                <a:schemeClr val="lt1"/>
              </a:buClr>
              <a:buSzPts val="1600"/>
              <a:buNone/>
              <a:defRPr sz="1600">
                <a:solidFill>
                  <a:schemeClr val="lt1"/>
                </a:solidFill>
              </a:defRPr>
            </a:lvl2pPr>
            <a:lvl3pPr lvl="2" rtl="0">
              <a:spcBef>
                <a:spcPts val="1600"/>
              </a:spcBef>
              <a:spcAft>
                <a:spcPts val="0"/>
              </a:spcAft>
              <a:buClr>
                <a:schemeClr val="lt1"/>
              </a:buClr>
              <a:buSzPts val="1600"/>
              <a:buNone/>
              <a:defRPr sz="1600">
                <a:solidFill>
                  <a:schemeClr val="lt1"/>
                </a:solidFill>
              </a:defRPr>
            </a:lvl3pPr>
            <a:lvl4pPr lvl="3" rtl="0">
              <a:spcBef>
                <a:spcPts val="1600"/>
              </a:spcBef>
              <a:spcAft>
                <a:spcPts val="0"/>
              </a:spcAft>
              <a:buClr>
                <a:schemeClr val="lt1"/>
              </a:buClr>
              <a:buSzPts val="1600"/>
              <a:buNone/>
              <a:defRPr sz="1600">
                <a:solidFill>
                  <a:schemeClr val="lt1"/>
                </a:solidFill>
              </a:defRPr>
            </a:lvl4pPr>
            <a:lvl5pPr lvl="4" rtl="0">
              <a:spcBef>
                <a:spcPts val="1600"/>
              </a:spcBef>
              <a:spcAft>
                <a:spcPts val="0"/>
              </a:spcAft>
              <a:buClr>
                <a:schemeClr val="lt1"/>
              </a:buClr>
              <a:buSzPts val="1600"/>
              <a:buNone/>
              <a:defRPr sz="1600">
                <a:solidFill>
                  <a:schemeClr val="lt1"/>
                </a:solidFill>
              </a:defRPr>
            </a:lvl5pPr>
            <a:lvl6pPr lvl="5" rtl="0">
              <a:spcBef>
                <a:spcPts val="1600"/>
              </a:spcBef>
              <a:spcAft>
                <a:spcPts val="0"/>
              </a:spcAft>
              <a:buClr>
                <a:schemeClr val="lt1"/>
              </a:buClr>
              <a:buSzPts val="1600"/>
              <a:buNone/>
              <a:defRPr sz="1600">
                <a:solidFill>
                  <a:schemeClr val="lt1"/>
                </a:solidFill>
              </a:defRPr>
            </a:lvl6pPr>
            <a:lvl7pPr lvl="6" rtl="0">
              <a:spcBef>
                <a:spcPts val="1600"/>
              </a:spcBef>
              <a:spcAft>
                <a:spcPts val="0"/>
              </a:spcAft>
              <a:buClr>
                <a:schemeClr val="lt1"/>
              </a:buClr>
              <a:buSzPts val="1600"/>
              <a:buNone/>
              <a:defRPr sz="1600">
                <a:solidFill>
                  <a:schemeClr val="lt1"/>
                </a:solidFill>
              </a:defRPr>
            </a:lvl7pPr>
            <a:lvl8pPr lvl="7" rtl="0">
              <a:spcBef>
                <a:spcPts val="1600"/>
              </a:spcBef>
              <a:spcAft>
                <a:spcPts val="0"/>
              </a:spcAft>
              <a:buClr>
                <a:schemeClr val="lt1"/>
              </a:buClr>
              <a:buSzPts val="1600"/>
              <a:buNone/>
              <a:defRPr sz="1600">
                <a:solidFill>
                  <a:schemeClr val="lt1"/>
                </a:solidFill>
              </a:defRPr>
            </a:lvl8pPr>
            <a:lvl9pPr lvl="8" rtl="0">
              <a:spcBef>
                <a:spcPts val="1600"/>
              </a:spcBef>
              <a:spcAft>
                <a:spcPts val="1600"/>
              </a:spcAft>
              <a:buClr>
                <a:schemeClr val="lt1"/>
              </a:buClr>
              <a:buSzPts val="1600"/>
              <a:buNone/>
              <a:defRPr sz="1600">
                <a:solidFill>
                  <a:schemeClr val="lt1"/>
                </a:solidFill>
              </a:defRPr>
            </a:lvl9pPr>
          </a:lstStyle>
          <a:p/>
        </p:txBody>
      </p:sp>
      <p:sp>
        <p:nvSpPr>
          <p:cNvPr id="33" name="Google Shape;33;p4"/>
          <p:cNvSpPr txBox="1"/>
          <p:nvPr>
            <p:ph idx="5" type="subTitle"/>
          </p:nvPr>
        </p:nvSpPr>
        <p:spPr>
          <a:xfrm>
            <a:off x="1325800" y="3862400"/>
            <a:ext cx="4544400" cy="642900"/>
          </a:xfrm>
          <a:prstGeom prst="rect">
            <a:avLst/>
          </a:prstGeom>
        </p:spPr>
        <p:txBody>
          <a:bodyPr anchorCtr="0" anchor="ctr" bIns="91425" lIns="320025" spcFirstLastPara="1" rIns="320025" wrap="square" tIns="91425">
            <a:noAutofit/>
          </a:bodyPr>
          <a:lstStyle>
            <a:lvl1pPr lvl="0" rtl="0">
              <a:lnSpc>
                <a:spcPct val="100000"/>
              </a:lnSpc>
              <a:spcBef>
                <a:spcPts val="0"/>
              </a:spcBef>
              <a:spcAft>
                <a:spcPts val="0"/>
              </a:spcAft>
              <a:buClr>
                <a:schemeClr val="lt1"/>
              </a:buClr>
              <a:buSzPts val="1600"/>
              <a:buNone/>
              <a:defRPr sz="1600">
                <a:solidFill>
                  <a:schemeClr val="lt1"/>
                </a:solidFill>
              </a:defRPr>
            </a:lvl1pPr>
            <a:lvl2pPr lvl="1" rtl="0">
              <a:spcBef>
                <a:spcPts val="0"/>
              </a:spcBef>
              <a:spcAft>
                <a:spcPts val="0"/>
              </a:spcAft>
              <a:buClr>
                <a:schemeClr val="lt1"/>
              </a:buClr>
              <a:buSzPts val="1600"/>
              <a:buNone/>
              <a:defRPr sz="1600">
                <a:solidFill>
                  <a:schemeClr val="lt1"/>
                </a:solidFill>
              </a:defRPr>
            </a:lvl2pPr>
            <a:lvl3pPr lvl="2" rtl="0">
              <a:spcBef>
                <a:spcPts val="1600"/>
              </a:spcBef>
              <a:spcAft>
                <a:spcPts val="0"/>
              </a:spcAft>
              <a:buClr>
                <a:schemeClr val="lt1"/>
              </a:buClr>
              <a:buSzPts val="1600"/>
              <a:buNone/>
              <a:defRPr sz="1600">
                <a:solidFill>
                  <a:schemeClr val="lt1"/>
                </a:solidFill>
              </a:defRPr>
            </a:lvl3pPr>
            <a:lvl4pPr lvl="3" rtl="0">
              <a:spcBef>
                <a:spcPts val="1600"/>
              </a:spcBef>
              <a:spcAft>
                <a:spcPts val="0"/>
              </a:spcAft>
              <a:buClr>
                <a:schemeClr val="lt1"/>
              </a:buClr>
              <a:buSzPts val="1600"/>
              <a:buNone/>
              <a:defRPr sz="1600">
                <a:solidFill>
                  <a:schemeClr val="lt1"/>
                </a:solidFill>
              </a:defRPr>
            </a:lvl4pPr>
            <a:lvl5pPr lvl="4" rtl="0">
              <a:spcBef>
                <a:spcPts val="1600"/>
              </a:spcBef>
              <a:spcAft>
                <a:spcPts val="0"/>
              </a:spcAft>
              <a:buClr>
                <a:schemeClr val="lt1"/>
              </a:buClr>
              <a:buSzPts val="1600"/>
              <a:buNone/>
              <a:defRPr sz="1600">
                <a:solidFill>
                  <a:schemeClr val="lt1"/>
                </a:solidFill>
              </a:defRPr>
            </a:lvl5pPr>
            <a:lvl6pPr lvl="5" rtl="0">
              <a:spcBef>
                <a:spcPts val="1600"/>
              </a:spcBef>
              <a:spcAft>
                <a:spcPts val="0"/>
              </a:spcAft>
              <a:buClr>
                <a:schemeClr val="lt1"/>
              </a:buClr>
              <a:buSzPts val="1600"/>
              <a:buNone/>
              <a:defRPr sz="1600">
                <a:solidFill>
                  <a:schemeClr val="lt1"/>
                </a:solidFill>
              </a:defRPr>
            </a:lvl6pPr>
            <a:lvl7pPr lvl="6" rtl="0">
              <a:spcBef>
                <a:spcPts val="1600"/>
              </a:spcBef>
              <a:spcAft>
                <a:spcPts val="0"/>
              </a:spcAft>
              <a:buClr>
                <a:schemeClr val="lt1"/>
              </a:buClr>
              <a:buSzPts val="1600"/>
              <a:buNone/>
              <a:defRPr sz="1600">
                <a:solidFill>
                  <a:schemeClr val="lt1"/>
                </a:solidFill>
              </a:defRPr>
            </a:lvl7pPr>
            <a:lvl8pPr lvl="7" rtl="0">
              <a:spcBef>
                <a:spcPts val="1600"/>
              </a:spcBef>
              <a:spcAft>
                <a:spcPts val="0"/>
              </a:spcAft>
              <a:buClr>
                <a:schemeClr val="lt1"/>
              </a:buClr>
              <a:buSzPts val="1600"/>
              <a:buNone/>
              <a:defRPr sz="1600">
                <a:solidFill>
                  <a:schemeClr val="lt1"/>
                </a:solidFill>
              </a:defRPr>
            </a:lvl8pPr>
            <a:lvl9pPr lvl="8" rtl="0">
              <a:spcBef>
                <a:spcPts val="1600"/>
              </a:spcBef>
              <a:spcAft>
                <a:spcPts val="1600"/>
              </a:spcAft>
              <a:buClr>
                <a:schemeClr val="lt1"/>
              </a:buClr>
              <a:buSzPts val="1600"/>
              <a:buNone/>
              <a:defRPr sz="1600">
                <a:solidFill>
                  <a:schemeClr val="lt1"/>
                </a:solidFill>
              </a:defRPr>
            </a:lvl9pPr>
          </a:lstStyle>
          <a:p/>
        </p:txBody>
      </p:sp>
      <p:pic>
        <p:nvPicPr>
          <p:cNvPr id="34" name="Google Shape;34;p4"/>
          <p:cNvPicPr preferRelativeResize="0"/>
          <p:nvPr/>
        </p:nvPicPr>
        <p:blipFill rotWithShape="1">
          <a:blip r:embed="rId2">
            <a:alphaModFix/>
          </a:blip>
          <a:srcRect b="-8462" l="-17483" r="-14268" t="-3620"/>
          <a:stretch/>
        </p:blipFill>
        <p:spPr>
          <a:xfrm>
            <a:off x="8594275" y="4620225"/>
            <a:ext cx="421700" cy="386673"/>
          </a:xfrm>
          <a:prstGeom prst="rect">
            <a:avLst/>
          </a:prstGeom>
          <a:noFill/>
          <a:ln>
            <a:noFill/>
          </a:ln>
        </p:spPr>
      </p:pic>
      <p:sp>
        <p:nvSpPr>
          <p:cNvPr id="35" name="Google Shape;35;p4"/>
          <p:cNvSpPr txBox="1"/>
          <p:nvPr>
            <p:ph hasCustomPrompt="1" type="title"/>
          </p:nvPr>
        </p:nvSpPr>
        <p:spPr>
          <a:xfrm>
            <a:off x="681350" y="1932200"/>
            <a:ext cx="644700" cy="642900"/>
          </a:xfrm>
          <a:prstGeom prst="rect">
            <a:avLst/>
          </a:prstGeom>
        </p:spPr>
        <p:txBody>
          <a:bodyPr anchorCtr="0" anchor="ctr" bIns="0" lIns="0" spcFirstLastPara="1" rIns="0" wrap="square" tIns="0">
            <a:no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9pPr>
          </a:lstStyle>
          <a:p>
            <a:r>
              <a:t>xx%</a:t>
            </a:r>
          </a:p>
        </p:txBody>
      </p:sp>
      <p:sp>
        <p:nvSpPr>
          <p:cNvPr id="36" name="Google Shape;36;p4"/>
          <p:cNvSpPr txBox="1"/>
          <p:nvPr>
            <p:ph hasCustomPrompt="1" idx="6" type="title"/>
          </p:nvPr>
        </p:nvSpPr>
        <p:spPr>
          <a:xfrm>
            <a:off x="681350" y="1295150"/>
            <a:ext cx="644700" cy="633600"/>
          </a:xfrm>
          <a:prstGeom prst="rect">
            <a:avLst/>
          </a:prstGeom>
        </p:spPr>
        <p:txBody>
          <a:bodyPr anchorCtr="0" anchor="ctr" bIns="0" lIns="0" spcFirstLastPara="1" rIns="0" wrap="square" tIns="0">
            <a:no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9pPr>
          </a:lstStyle>
          <a:p>
            <a:r>
              <a:t>xx%</a:t>
            </a:r>
          </a:p>
        </p:txBody>
      </p:sp>
      <p:sp>
        <p:nvSpPr>
          <p:cNvPr id="37" name="Google Shape;37;p4"/>
          <p:cNvSpPr txBox="1"/>
          <p:nvPr>
            <p:ph hasCustomPrompt="1" idx="7" type="title"/>
          </p:nvPr>
        </p:nvSpPr>
        <p:spPr>
          <a:xfrm>
            <a:off x="681362" y="3209450"/>
            <a:ext cx="644700" cy="633600"/>
          </a:xfrm>
          <a:prstGeom prst="rect">
            <a:avLst/>
          </a:prstGeom>
        </p:spPr>
        <p:txBody>
          <a:bodyPr anchorCtr="0" anchor="ctr" bIns="0" lIns="0" spcFirstLastPara="1" rIns="0" wrap="square" tIns="0">
            <a:no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9pPr>
          </a:lstStyle>
          <a:p>
            <a:r>
              <a:t>xx%</a:t>
            </a:r>
          </a:p>
        </p:txBody>
      </p:sp>
      <p:sp>
        <p:nvSpPr>
          <p:cNvPr id="38" name="Google Shape;38;p4"/>
          <p:cNvSpPr txBox="1"/>
          <p:nvPr>
            <p:ph hasCustomPrompt="1" idx="8" type="title"/>
          </p:nvPr>
        </p:nvSpPr>
        <p:spPr>
          <a:xfrm>
            <a:off x="681362" y="2575850"/>
            <a:ext cx="644700" cy="633600"/>
          </a:xfrm>
          <a:prstGeom prst="rect">
            <a:avLst/>
          </a:prstGeom>
        </p:spPr>
        <p:txBody>
          <a:bodyPr anchorCtr="0" anchor="ctr" bIns="0" lIns="0" spcFirstLastPara="1" rIns="0" wrap="square" tIns="0">
            <a:no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9pPr>
          </a:lstStyle>
          <a:p>
            <a:r>
              <a:t>xx%</a:t>
            </a:r>
          </a:p>
        </p:txBody>
      </p:sp>
      <p:sp>
        <p:nvSpPr>
          <p:cNvPr id="39" name="Google Shape;39;p4"/>
          <p:cNvSpPr txBox="1"/>
          <p:nvPr>
            <p:ph hasCustomPrompt="1" idx="9" type="title"/>
          </p:nvPr>
        </p:nvSpPr>
        <p:spPr>
          <a:xfrm>
            <a:off x="681362" y="3862400"/>
            <a:ext cx="644700" cy="633600"/>
          </a:xfrm>
          <a:prstGeom prst="rect">
            <a:avLst/>
          </a:prstGeom>
        </p:spPr>
        <p:txBody>
          <a:bodyPr anchorCtr="0" anchor="ctr" bIns="0" lIns="0" spcFirstLastPara="1" rIns="0" wrap="square" tIns="0">
            <a:no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9pPr>
          </a:lstStyle>
          <a:p>
            <a:r>
              <a:t>xx%</a:t>
            </a:r>
          </a:p>
        </p:txBody>
      </p:sp>
      <p:sp>
        <p:nvSpPr>
          <p:cNvPr id="40" name="Google Shape;40;p4"/>
          <p:cNvSpPr txBox="1"/>
          <p:nvPr>
            <p:ph idx="12" type="sldNum"/>
          </p:nvPr>
        </p:nvSpPr>
        <p:spPr>
          <a:xfrm>
            <a:off x="0" y="4503674"/>
            <a:ext cx="676500" cy="649200"/>
          </a:xfrm>
          <a:prstGeom prst="rect">
            <a:avLst/>
          </a:prstGeom>
        </p:spPr>
        <p:txBody>
          <a:bodyPr anchorCtr="0" anchor="ctr" bIns="91425" lIns="91425" spcFirstLastPara="1" rIns="91425" wrap="square" tIns="91425">
            <a:noAutofit/>
          </a:bodyPr>
          <a:lstStyle>
            <a:lvl1pPr lvl="0" rtl="0" algn="ctr">
              <a:buNone/>
              <a:defRPr sz="1200">
                <a:solidFill>
                  <a:srgbClr val="FFFFFF"/>
                </a:solidFill>
                <a:latin typeface="Open Sans ExtraBold"/>
                <a:ea typeface="Open Sans ExtraBold"/>
                <a:cs typeface="Open Sans ExtraBold"/>
                <a:sym typeface="Open Sans ExtraBold"/>
              </a:defRPr>
            </a:lvl1pPr>
            <a:lvl2pPr lvl="1" rtl="0" algn="ctr">
              <a:buNone/>
              <a:defRPr sz="1200">
                <a:solidFill>
                  <a:srgbClr val="FFFFFF"/>
                </a:solidFill>
                <a:latin typeface="Open Sans ExtraBold"/>
                <a:ea typeface="Open Sans ExtraBold"/>
                <a:cs typeface="Open Sans ExtraBold"/>
                <a:sym typeface="Open Sans ExtraBold"/>
              </a:defRPr>
            </a:lvl2pPr>
            <a:lvl3pPr lvl="2" rtl="0" algn="ctr">
              <a:buNone/>
              <a:defRPr sz="1200">
                <a:solidFill>
                  <a:srgbClr val="FFFFFF"/>
                </a:solidFill>
                <a:latin typeface="Open Sans ExtraBold"/>
                <a:ea typeface="Open Sans ExtraBold"/>
                <a:cs typeface="Open Sans ExtraBold"/>
                <a:sym typeface="Open Sans ExtraBold"/>
              </a:defRPr>
            </a:lvl3pPr>
            <a:lvl4pPr lvl="3" rtl="0" algn="ctr">
              <a:buNone/>
              <a:defRPr sz="1200">
                <a:solidFill>
                  <a:srgbClr val="FFFFFF"/>
                </a:solidFill>
                <a:latin typeface="Open Sans ExtraBold"/>
                <a:ea typeface="Open Sans ExtraBold"/>
                <a:cs typeface="Open Sans ExtraBold"/>
                <a:sym typeface="Open Sans ExtraBold"/>
              </a:defRPr>
            </a:lvl4pPr>
            <a:lvl5pPr lvl="4" rtl="0" algn="ctr">
              <a:buNone/>
              <a:defRPr sz="1200">
                <a:solidFill>
                  <a:srgbClr val="FFFFFF"/>
                </a:solidFill>
                <a:latin typeface="Open Sans ExtraBold"/>
                <a:ea typeface="Open Sans ExtraBold"/>
                <a:cs typeface="Open Sans ExtraBold"/>
                <a:sym typeface="Open Sans ExtraBold"/>
              </a:defRPr>
            </a:lvl5pPr>
            <a:lvl6pPr lvl="5" rtl="0" algn="ctr">
              <a:buNone/>
              <a:defRPr sz="1200">
                <a:solidFill>
                  <a:srgbClr val="FFFFFF"/>
                </a:solidFill>
                <a:latin typeface="Open Sans ExtraBold"/>
                <a:ea typeface="Open Sans ExtraBold"/>
                <a:cs typeface="Open Sans ExtraBold"/>
                <a:sym typeface="Open Sans ExtraBold"/>
              </a:defRPr>
            </a:lvl6pPr>
            <a:lvl7pPr lvl="6" rtl="0" algn="ctr">
              <a:buNone/>
              <a:defRPr sz="1200">
                <a:solidFill>
                  <a:srgbClr val="FFFFFF"/>
                </a:solidFill>
                <a:latin typeface="Open Sans ExtraBold"/>
                <a:ea typeface="Open Sans ExtraBold"/>
                <a:cs typeface="Open Sans ExtraBold"/>
                <a:sym typeface="Open Sans ExtraBold"/>
              </a:defRPr>
            </a:lvl7pPr>
            <a:lvl8pPr lvl="7" rtl="0" algn="ctr">
              <a:buNone/>
              <a:defRPr sz="1200">
                <a:solidFill>
                  <a:srgbClr val="FFFFFF"/>
                </a:solidFill>
                <a:latin typeface="Open Sans ExtraBold"/>
                <a:ea typeface="Open Sans ExtraBold"/>
                <a:cs typeface="Open Sans ExtraBold"/>
                <a:sym typeface="Open Sans ExtraBold"/>
              </a:defRPr>
            </a:lvl8pPr>
            <a:lvl9pPr lvl="8" rtl="0" algn="ctr">
              <a:buNone/>
              <a:defRPr sz="1200">
                <a:solidFill>
                  <a:srgbClr val="FFFFFF"/>
                </a:solidFill>
                <a:latin typeface="Open Sans ExtraBold"/>
                <a:ea typeface="Open Sans ExtraBold"/>
                <a:cs typeface="Open Sans ExtraBold"/>
                <a:sym typeface="Open Sans ExtraBold"/>
              </a:defRPr>
            </a:lvl9pPr>
          </a:lstStyle>
          <a:p>
            <a:pPr indent="0" lvl="0" marL="0" rtl="0" algn="ctr">
              <a:spcBef>
                <a:spcPts val="0"/>
              </a:spcBef>
              <a:spcAft>
                <a:spcPts val="0"/>
              </a:spcAft>
              <a:buNone/>
            </a:pPr>
            <a:fld id="{00000000-1234-1234-1234-123412341234}" type="slidenum">
              <a:rPr lang="en"/>
              <a:t>‹#›</a:t>
            </a:fld>
            <a:endParaRPr/>
          </a:p>
        </p:txBody>
      </p:sp>
      <p:sp>
        <p:nvSpPr>
          <p:cNvPr id="41" name="Google Shape;41;p4"/>
          <p:cNvSpPr txBox="1"/>
          <p:nvPr>
            <p:ph idx="13" type="title"/>
          </p:nvPr>
        </p:nvSpPr>
        <p:spPr>
          <a:xfrm>
            <a:off x="676650" y="-75"/>
            <a:ext cx="5193600" cy="1276200"/>
          </a:xfrm>
          <a:prstGeom prst="rect">
            <a:avLst/>
          </a:prstGeom>
        </p:spPr>
        <p:txBody>
          <a:bodyPr anchorCtr="0" anchor="b" bIns="91425" lIns="0" spcFirstLastPara="1" rIns="0" wrap="square" tIns="0">
            <a:no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
  <p:cSld name="CUSTOM_4_1">
    <p:bg>
      <p:bgPr>
        <a:solidFill>
          <a:schemeClr val="dk1"/>
        </a:solidFill>
      </p:bgPr>
    </p:bg>
    <p:spTree>
      <p:nvGrpSpPr>
        <p:cNvPr id="245" name="Shape 245"/>
        <p:cNvGrpSpPr/>
        <p:nvPr/>
      </p:nvGrpSpPr>
      <p:grpSpPr>
        <a:xfrm>
          <a:off x="0" y="0"/>
          <a:ext cx="0" cy="0"/>
          <a:chOff x="0" y="0"/>
          <a:chExt cx="0" cy="0"/>
        </a:xfrm>
      </p:grpSpPr>
      <p:sp>
        <p:nvSpPr>
          <p:cNvPr id="246" name="Google Shape;246;p31"/>
          <p:cNvSpPr txBox="1"/>
          <p:nvPr>
            <p:ph type="title"/>
          </p:nvPr>
        </p:nvSpPr>
        <p:spPr>
          <a:xfrm>
            <a:off x="676650" y="10225"/>
            <a:ext cx="7790400" cy="1278000"/>
          </a:xfrm>
          <a:prstGeom prst="rect">
            <a:avLst/>
          </a:prstGeom>
        </p:spPr>
        <p:txBody>
          <a:bodyPr anchorCtr="0" anchor="b" bIns="228600" lIns="0" spcFirstLastPara="1" rIns="0" wrap="square" tIns="0">
            <a:noAutofit/>
          </a:bodyPr>
          <a:lstStyle>
            <a:lvl1pPr lvl="0" rtl="0" algn="ctr">
              <a:spcBef>
                <a:spcPts val="0"/>
              </a:spcBef>
              <a:spcAft>
                <a:spcPts val="0"/>
              </a:spcAft>
              <a:buClr>
                <a:schemeClr val="lt1"/>
              </a:buClr>
              <a:buSzPts val="3000"/>
              <a:buNone/>
              <a:defRPr sz="3000">
                <a:solidFill>
                  <a:schemeClr val="lt1"/>
                </a:solidFill>
              </a:defRPr>
            </a:lvl1pPr>
            <a:lvl2pPr lvl="1" rtl="0" algn="ctr">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rtl="0" algn="ctr">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rtl="0" algn="ctr">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rtl="0" algn="ctr">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rtl="0" algn="ctr">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rtl="0" algn="ctr">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rtl="0" algn="ctr">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rtl="0" algn="ctr">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p:txBody>
      </p:sp>
      <p:sp>
        <p:nvSpPr>
          <p:cNvPr id="247" name="Google Shape;247;p31"/>
          <p:cNvSpPr txBox="1"/>
          <p:nvPr>
            <p:ph idx="1" type="subTitle"/>
          </p:nvPr>
        </p:nvSpPr>
        <p:spPr>
          <a:xfrm>
            <a:off x="676650" y="1289300"/>
            <a:ext cx="7790400" cy="320100"/>
          </a:xfrm>
          <a:prstGeom prst="rect">
            <a:avLst/>
          </a:prstGeom>
        </p:spPr>
        <p:txBody>
          <a:bodyPr anchorCtr="0" anchor="t" bIns="0" lIns="0" spcFirstLastPara="1" rIns="0" wrap="square" tIns="0">
            <a:noAutofit/>
          </a:bodyPr>
          <a:lstStyle>
            <a:lvl1pPr lvl="0" rtl="0" algn="ctr">
              <a:spcBef>
                <a:spcPts val="0"/>
              </a:spcBef>
              <a:spcAft>
                <a:spcPts val="0"/>
              </a:spcAft>
              <a:buClr>
                <a:schemeClr val="lt1"/>
              </a:buClr>
              <a:buSzPts val="1800"/>
              <a:buNone/>
              <a:defRPr>
                <a:solidFill>
                  <a:schemeClr val="lt1"/>
                </a:solidFill>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248" name="Google Shape;248;p31"/>
          <p:cNvSpPr txBox="1"/>
          <p:nvPr>
            <p:ph idx="2" type="body"/>
          </p:nvPr>
        </p:nvSpPr>
        <p:spPr>
          <a:xfrm>
            <a:off x="676675" y="1609400"/>
            <a:ext cx="3895200" cy="2880000"/>
          </a:xfrm>
          <a:prstGeom prst="rect">
            <a:avLst/>
          </a:prstGeom>
        </p:spPr>
        <p:txBody>
          <a:bodyPr anchorCtr="0" anchor="t" bIns="91425" lIns="0" spcFirstLastPara="1" rIns="320025" wrap="square" tIns="91425">
            <a:noAutofit/>
          </a:bodyPr>
          <a:lstStyle>
            <a:lvl1pPr indent="-304800" lvl="0" marL="457200" rtl="0">
              <a:lnSpc>
                <a:spcPct val="114000"/>
              </a:lnSpc>
              <a:spcBef>
                <a:spcPts val="0"/>
              </a:spcBef>
              <a:spcAft>
                <a:spcPts val="0"/>
              </a:spcAft>
              <a:buClr>
                <a:schemeClr val="dk2"/>
              </a:buClr>
              <a:buSzPts val="1200"/>
              <a:buChar char="●"/>
              <a:defRPr sz="1400">
                <a:solidFill>
                  <a:schemeClr val="lt1"/>
                </a:solidFill>
              </a:defRPr>
            </a:lvl1pPr>
            <a:lvl2pPr indent="-317500" lvl="1" marL="914400" rtl="0">
              <a:lnSpc>
                <a:spcPct val="114000"/>
              </a:lnSpc>
              <a:spcBef>
                <a:spcPts val="500"/>
              </a:spcBef>
              <a:spcAft>
                <a:spcPts val="0"/>
              </a:spcAft>
              <a:buClr>
                <a:schemeClr val="lt1"/>
              </a:buClr>
              <a:buSzPts val="1400"/>
              <a:buChar char="●"/>
              <a:defRPr>
                <a:solidFill>
                  <a:schemeClr val="lt1"/>
                </a:solidFill>
              </a:defRPr>
            </a:lvl2pPr>
            <a:lvl3pPr indent="-317500" lvl="2" marL="1371600" rtl="0">
              <a:lnSpc>
                <a:spcPct val="114000"/>
              </a:lnSpc>
              <a:spcBef>
                <a:spcPts val="500"/>
              </a:spcBef>
              <a:spcAft>
                <a:spcPts val="0"/>
              </a:spcAft>
              <a:buClr>
                <a:schemeClr val="lt1"/>
              </a:buClr>
              <a:buSzPts val="1400"/>
              <a:buChar char="○"/>
              <a:defRPr>
                <a:solidFill>
                  <a:schemeClr val="lt1"/>
                </a:solidFill>
              </a:defRPr>
            </a:lvl3pPr>
            <a:lvl4pPr indent="-317500" lvl="3" marL="1828800" rtl="0">
              <a:lnSpc>
                <a:spcPct val="114000"/>
              </a:lnSpc>
              <a:spcBef>
                <a:spcPts val="500"/>
              </a:spcBef>
              <a:spcAft>
                <a:spcPts val="0"/>
              </a:spcAft>
              <a:buClr>
                <a:schemeClr val="lt1"/>
              </a:buClr>
              <a:buSzPts val="1400"/>
              <a:buChar char="■"/>
              <a:defRPr>
                <a:solidFill>
                  <a:schemeClr val="lt1"/>
                </a:solidFill>
              </a:defRPr>
            </a:lvl4pPr>
            <a:lvl5pPr indent="-317500" lvl="4" marL="2286000" rtl="0">
              <a:lnSpc>
                <a:spcPct val="114000"/>
              </a:lnSpc>
              <a:spcBef>
                <a:spcPts val="500"/>
              </a:spcBef>
              <a:spcAft>
                <a:spcPts val="0"/>
              </a:spcAft>
              <a:buClr>
                <a:schemeClr val="lt1"/>
              </a:buClr>
              <a:buSzPts val="1400"/>
              <a:buChar char="○"/>
              <a:defRPr>
                <a:solidFill>
                  <a:schemeClr val="lt1"/>
                </a:solidFill>
              </a:defRPr>
            </a:lvl5pPr>
            <a:lvl6pPr indent="-317500" lvl="5" marL="2743200" rtl="0">
              <a:lnSpc>
                <a:spcPct val="114000"/>
              </a:lnSpc>
              <a:spcBef>
                <a:spcPts val="500"/>
              </a:spcBef>
              <a:spcAft>
                <a:spcPts val="0"/>
              </a:spcAft>
              <a:buClr>
                <a:schemeClr val="lt1"/>
              </a:buClr>
              <a:buSzPts val="1400"/>
              <a:buChar char="■"/>
              <a:defRPr>
                <a:solidFill>
                  <a:schemeClr val="lt1"/>
                </a:solidFill>
              </a:defRPr>
            </a:lvl6pPr>
            <a:lvl7pPr indent="-317500" lvl="6" marL="3200400" rtl="0">
              <a:lnSpc>
                <a:spcPct val="114000"/>
              </a:lnSpc>
              <a:spcBef>
                <a:spcPts val="500"/>
              </a:spcBef>
              <a:spcAft>
                <a:spcPts val="0"/>
              </a:spcAft>
              <a:buClr>
                <a:schemeClr val="lt1"/>
              </a:buClr>
              <a:buSzPts val="1400"/>
              <a:buChar char="●"/>
              <a:defRPr>
                <a:solidFill>
                  <a:schemeClr val="lt1"/>
                </a:solidFill>
              </a:defRPr>
            </a:lvl7pPr>
            <a:lvl8pPr indent="-317500" lvl="7" marL="3657600" rtl="0">
              <a:lnSpc>
                <a:spcPct val="114000"/>
              </a:lnSpc>
              <a:spcBef>
                <a:spcPts val="500"/>
              </a:spcBef>
              <a:spcAft>
                <a:spcPts val="0"/>
              </a:spcAft>
              <a:buClr>
                <a:schemeClr val="lt1"/>
              </a:buClr>
              <a:buSzPts val="1400"/>
              <a:buChar char="○"/>
              <a:defRPr>
                <a:solidFill>
                  <a:schemeClr val="lt1"/>
                </a:solidFill>
              </a:defRPr>
            </a:lvl8pPr>
            <a:lvl9pPr indent="-317500" lvl="8" marL="4114800" rtl="0">
              <a:lnSpc>
                <a:spcPct val="114000"/>
              </a:lnSpc>
              <a:spcBef>
                <a:spcPts val="500"/>
              </a:spcBef>
              <a:spcAft>
                <a:spcPts val="500"/>
              </a:spcAft>
              <a:buClr>
                <a:schemeClr val="lt1"/>
              </a:buClr>
              <a:buSzPts val="1400"/>
              <a:buChar char="■"/>
              <a:defRPr>
                <a:solidFill>
                  <a:schemeClr val="lt1"/>
                </a:solidFill>
              </a:defRPr>
            </a:lvl9pPr>
          </a:lstStyle>
          <a:p/>
        </p:txBody>
      </p:sp>
      <p:sp>
        <p:nvSpPr>
          <p:cNvPr id="249" name="Google Shape;249;p31"/>
          <p:cNvSpPr txBox="1"/>
          <p:nvPr>
            <p:ph idx="3" type="body"/>
          </p:nvPr>
        </p:nvSpPr>
        <p:spPr>
          <a:xfrm>
            <a:off x="4572075" y="1609400"/>
            <a:ext cx="3895200" cy="2880000"/>
          </a:xfrm>
          <a:prstGeom prst="rect">
            <a:avLst/>
          </a:prstGeom>
        </p:spPr>
        <p:txBody>
          <a:bodyPr anchorCtr="0" anchor="t" bIns="91425" lIns="320025" spcFirstLastPara="1" rIns="0" wrap="square" tIns="91425">
            <a:noAutofit/>
          </a:bodyPr>
          <a:lstStyle>
            <a:lvl1pPr indent="-304800" lvl="0" marL="457200" rtl="0">
              <a:lnSpc>
                <a:spcPct val="114000"/>
              </a:lnSpc>
              <a:spcBef>
                <a:spcPts val="0"/>
              </a:spcBef>
              <a:spcAft>
                <a:spcPts val="0"/>
              </a:spcAft>
              <a:buClr>
                <a:schemeClr val="dk2"/>
              </a:buClr>
              <a:buSzPts val="1200"/>
              <a:buChar char="●"/>
              <a:defRPr sz="1400">
                <a:solidFill>
                  <a:schemeClr val="lt1"/>
                </a:solidFill>
              </a:defRPr>
            </a:lvl1pPr>
            <a:lvl2pPr indent="-317500" lvl="1" marL="914400" rtl="0">
              <a:lnSpc>
                <a:spcPct val="114000"/>
              </a:lnSpc>
              <a:spcBef>
                <a:spcPts val="500"/>
              </a:spcBef>
              <a:spcAft>
                <a:spcPts val="0"/>
              </a:spcAft>
              <a:buClr>
                <a:schemeClr val="lt1"/>
              </a:buClr>
              <a:buSzPts val="1400"/>
              <a:buChar char="●"/>
              <a:defRPr>
                <a:solidFill>
                  <a:schemeClr val="lt1"/>
                </a:solidFill>
              </a:defRPr>
            </a:lvl2pPr>
            <a:lvl3pPr indent="-317500" lvl="2" marL="1371600" rtl="0">
              <a:lnSpc>
                <a:spcPct val="114000"/>
              </a:lnSpc>
              <a:spcBef>
                <a:spcPts val="500"/>
              </a:spcBef>
              <a:spcAft>
                <a:spcPts val="0"/>
              </a:spcAft>
              <a:buClr>
                <a:schemeClr val="lt1"/>
              </a:buClr>
              <a:buSzPts val="1400"/>
              <a:buChar char="○"/>
              <a:defRPr>
                <a:solidFill>
                  <a:schemeClr val="lt1"/>
                </a:solidFill>
              </a:defRPr>
            </a:lvl3pPr>
            <a:lvl4pPr indent="-317500" lvl="3" marL="1828800" rtl="0">
              <a:lnSpc>
                <a:spcPct val="114000"/>
              </a:lnSpc>
              <a:spcBef>
                <a:spcPts val="500"/>
              </a:spcBef>
              <a:spcAft>
                <a:spcPts val="0"/>
              </a:spcAft>
              <a:buClr>
                <a:schemeClr val="lt1"/>
              </a:buClr>
              <a:buSzPts val="1400"/>
              <a:buChar char="■"/>
              <a:defRPr>
                <a:solidFill>
                  <a:schemeClr val="lt1"/>
                </a:solidFill>
              </a:defRPr>
            </a:lvl4pPr>
            <a:lvl5pPr indent="-317500" lvl="4" marL="2286000" rtl="0">
              <a:lnSpc>
                <a:spcPct val="114000"/>
              </a:lnSpc>
              <a:spcBef>
                <a:spcPts val="500"/>
              </a:spcBef>
              <a:spcAft>
                <a:spcPts val="0"/>
              </a:spcAft>
              <a:buClr>
                <a:schemeClr val="lt1"/>
              </a:buClr>
              <a:buSzPts val="1400"/>
              <a:buChar char="○"/>
              <a:defRPr>
                <a:solidFill>
                  <a:schemeClr val="lt1"/>
                </a:solidFill>
              </a:defRPr>
            </a:lvl5pPr>
            <a:lvl6pPr indent="-317500" lvl="5" marL="2743200" rtl="0">
              <a:lnSpc>
                <a:spcPct val="114000"/>
              </a:lnSpc>
              <a:spcBef>
                <a:spcPts val="500"/>
              </a:spcBef>
              <a:spcAft>
                <a:spcPts val="0"/>
              </a:spcAft>
              <a:buClr>
                <a:schemeClr val="lt1"/>
              </a:buClr>
              <a:buSzPts val="1400"/>
              <a:buChar char="■"/>
              <a:defRPr>
                <a:solidFill>
                  <a:schemeClr val="lt1"/>
                </a:solidFill>
              </a:defRPr>
            </a:lvl6pPr>
            <a:lvl7pPr indent="-317500" lvl="6" marL="3200400" rtl="0">
              <a:lnSpc>
                <a:spcPct val="114000"/>
              </a:lnSpc>
              <a:spcBef>
                <a:spcPts val="500"/>
              </a:spcBef>
              <a:spcAft>
                <a:spcPts val="0"/>
              </a:spcAft>
              <a:buClr>
                <a:schemeClr val="lt1"/>
              </a:buClr>
              <a:buSzPts val="1400"/>
              <a:buChar char="●"/>
              <a:defRPr>
                <a:solidFill>
                  <a:schemeClr val="lt1"/>
                </a:solidFill>
              </a:defRPr>
            </a:lvl7pPr>
            <a:lvl8pPr indent="-317500" lvl="7" marL="3657600" rtl="0">
              <a:lnSpc>
                <a:spcPct val="114000"/>
              </a:lnSpc>
              <a:spcBef>
                <a:spcPts val="500"/>
              </a:spcBef>
              <a:spcAft>
                <a:spcPts val="0"/>
              </a:spcAft>
              <a:buClr>
                <a:schemeClr val="lt1"/>
              </a:buClr>
              <a:buSzPts val="1400"/>
              <a:buChar char="○"/>
              <a:defRPr>
                <a:solidFill>
                  <a:schemeClr val="lt1"/>
                </a:solidFill>
              </a:defRPr>
            </a:lvl8pPr>
            <a:lvl9pPr indent="-317500" lvl="8" marL="4114800" rtl="0">
              <a:lnSpc>
                <a:spcPct val="114000"/>
              </a:lnSpc>
              <a:spcBef>
                <a:spcPts val="500"/>
              </a:spcBef>
              <a:spcAft>
                <a:spcPts val="500"/>
              </a:spcAft>
              <a:buClr>
                <a:schemeClr val="lt1"/>
              </a:buClr>
              <a:buSzPts val="1400"/>
              <a:buChar char="■"/>
              <a:defRPr>
                <a:solidFill>
                  <a:schemeClr val="lt1"/>
                </a:solidFill>
              </a:defRPr>
            </a:lvl9pPr>
          </a:lstStyle>
          <a:p/>
        </p:txBody>
      </p:sp>
      <p:sp>
        <p:nvSpPr>
          <p:cNvPr id="250" name="Google Shape;250;p31"/>
          <p:cNvSpPr txBox="1"/>
          <p:nvPr>
            <p:ph idx="12" type="sldNum"/>
          </p:nvPr>
        </p:nvSpPr>
        <p:spPr>
          <a:xfrm>
            <a:off x="0" y="4503674"/>
            <a:ext cx="676500" cy="649200"/>
          </a:xfrm>
          <a:prstGeom prst="rect">
            <a:avLst/>
          </a:prstGeom>
        </p:spPr>
        <p:txBody>
          <a:bodyPr anchorCtr="0" anchor="ctr" bIns="91425" lIns="91425" spcFirstLastPara="1" rIns="91425" wrap="square" tIns="91425">
            <a:noAutofit/>
          </a:bodyPr>
          <a:lstStyle>
            <a:lvl1pPr lvl="0" rtl="0" algn="ctr">
              <a:buNone/>
              <a:defRPr sz="1200">
                <a:solidFill>
                  <a:srgbClr val="FFFFFF"/>
                </a:solidFill>
                <a:latin typeface="Open Sans ExtraBold"/>
                <a:ea typeface="Open Sans ExtraBold"/>
                <a:cs typeface="Open Sans ExtraBold"/>
                <a:sym typeface="Open Sans ExtraBold"/>
              </a:defRPr>
            </a:lvl1pPr>
            <a:lvl2pPr lvl="1" rtl="0" algn="ctr">
              <a:buNone/>
              <a:defRPr sz="1200">
                <a:solidFill>
                  <a:srgbClr val="FFFFFF"/>
                </a:solidFill>
                <a:latin typeface="Open Sans ExtraBold"/>
                <a:ea typeface="Open Sans ExtraBold"/>
                <a:cs typeface="Open Sans ExtraBold"/>
                <a:sym typeface="Open Sans ExtraBold"/>
              </a:defRPr>
            </a:lvl2pPr>
            <a:lvl3pPr lvl="2" rtl="0" algn="ctr">
              <a:buNone/>
              <a:defRPr sz="1200">
                <a:solidFill>
                  <a:srgbClr val="FFFFFF"/>
                </a:solidFill>
                <a:latin typeface="Open Sans ExtraBold"/>
                <a:ea typeface="Open Sans ExtraBold"/>
                <a:cs typeface="Open Sans ExtraBold"/>
                <a:sym typeface="Open Sans ExtraBold"/>
              </a:defRPr>
            </a:lvl3pPr>
            <a:lvl4pPr lvl="3" rtl="0" algn="ctr">
              <a:buNone/>
              <a:defRPr sz="1200">
                <a:solidFill>
                  <a:srgbClr val="FFFFFF"/>
                </a:solidFill>
                <a:latin typeface="Open Sans ExtraBold"/>
                <a:ea typeface="Open Sans ExtraBold"/>
                <a:cs typeface="Open Sans ExtraBold"/>
                <a:sym typeface="Open Sans ExtraBold"/>
              </a:defRPr>
            </a:lvl4pPr>
            <a:lvl5pPr lvl="4" rtl="0" algn="ctr">
              <a:buNone/>
              <a:defRPr sz="1200">
                <a:solidFill>
                  <a:srgbClr val="FFFFFF"/>
                </a:solidFill>
                <a:latin typeface="Open Sans ExtraBold"/>
                <a:ea typeface="Open Sans ExtraBold"/>
                <a:cs typeface="Open Sans ExtraBold"/>
                <a:sym typeface="Open Sans ExtraBold"/>
              </a:defRPr>
            </a:lvl5pPr>
            <a:lvl6pPr lvl="5" rtl="0" algn="ctr">
              <a:buNone/>
              <a:defRPr sz="1200">
                <a:solidFill>
                  <a:srgbClr val="FFFFFF"/>
                </a:solidFill>
                <a:latin typeface="Open Sans ExtraBold"/>
                <a:ea typeface="Open Sans ExtraBold"/>
                <a:cs typeface="Open Sans ExtraBold"/>
                <a:sym typeface="Open Sans ExtraBold"/>
              </a:defRPr>
            </a:lvl6pPr>
            <a:lvl7pPr lvl="6" rtl="0" algn="ctr">
              <a:buNone/>
              <a:defRPr sz="1200">
                <a:solidFill>
                  <a:srgbClr val="FFFFFF"/>
                </a:solidFill>
                <a:latin typeface="Open Sans ExtraBold"/>
                <a:ea typeface="Open Sans ExtraBold"/>
                <a:cs typeface="Open Sans ExtraBold"/>
                <a:sym typeface="Open Sans ExtraBold"/>
              </a:defRPr>
            </a:lvl7pPr>
            <a:lvl8pPr lvl="7" rtl="0" algn="ctr">
              <a:buNone/>
              <a:defRPr sz="1200">
                <a:solidFill>
                  <a:srgbClr val="FFFFFF"/>
                </a:solidFill>
                <a:latin typeface="Open Sans ExtraBold"/>
                <a:ea typeface="Open Sans ExtraBold"/>
                <a:cs typeface="Open Sans ExtraBold"/>
                <a:sym typeface="Open Sans ExtraBold"/>
              </a:defRPr>
            </a:lvl8pPr>
            <a:lvl9pPr lvl="8" rtl="0" algn="ctr">
              <a:buNone/>
              <a:defRPr sz="1200">
                <a:solidFill>
                  <a:srgbClr val="FFFFFF"/>
                </a:solidFill>
                <a:latin typeface="Open Sans ExtraBold"/>
                <a:ea typeface="Open Sans ExtraBold"/>
                <a:cs typeface="Open Sans ExtraBold"/>
                <a:sym typeface="Open Sans ExtraBold"/>
              </a:defRPr>
            </a:lvl9pPr>
          </a:lstStyle>
          <a:p>
            <a:pPr indent="0" lvl="0" marL="0" rtl="0" algn="ctr">
              <a:spcBef>
                <a:spcPts val="0"/>
              </a:spcBef>
              <a:spcAft>
                <a:spcPts val="0"/>
              </a:spcAft>
              <a:buNone/>
            </a:pPr>
            <a:fld id="{00000000-1234-1234-1234-123412341234}" type="slidenum">
              <a:rPr lang="en"/>
              <a:t>‹#›</a:t>
            </a:fld>
            <a:endParaRPr/>
          </a:p>
        </p:txBody>
      </p:sp>
      <p:pic>
        <p:nvPicPr>
          <p:cNvPr id="251" name="Google Shape;251;p31"/>
          <p:cNvPicPr preferRelativeResize="0"/>
          <p:nvPr/>
        </p:nvPicPr>
        <p:blipFill rotWithShape="1">
          <a:blip r:embed="rId2">
            <a:alphaModFix/>
          </a:blip>
          <a:srcRect b="-6930" l="-14163" r="-17588" t="-10138"/>
          <a:stretch/>
        </p:blipFill>
        <p:spPr>
          <a:xfrm>
            <a:off x="8600225" y="4620825"/>
            <a:ext cx="421700" cy="403876"/>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 - Light">
  <p:cSld name="CUSTOM_4_1_3">
    <p:bg>
      <p:bgPr>
        <a:solidFill>
          <a:schemeClr val="lt2"/>
        </a:solidFill>
      </p:bgPr>
    </p:bg>
    <p:spTree>
      <p:nvGrpSpPr>
        <p:cNvPr id="252" name="Shape 252"/>
        <p:cNvGrpSpPr/>
        <p:nvPr/>
      </p:nvGrpSpPr>
      <p:grpSpPr>
        <a:xfrm>
          <a:off x="0" y="0"/>
          <a:ext cx="0" cy="0"/>
          <a:chOff x="0" y="0"/>
          <a:chExt cx="0" cy="0"/>
        </a:xfrm>
      </p:grpSpPr>
      <p:sp>
        <p:nvSpPr>
          <p:cNvPr id="253" name="Google Shape;253;p32"/>
          <p:cNvSpPr txBox="1"/>
          <p:nvPr>
            <p:ph type="title"/>
          </p:nvPr>
        </p:nvSpPr>
        <p:spPr>
          <a:xfrm>
            <a:off x="676650" y="10225"/>
            <a:ext cx="7790400" cy="1278000"/>
          </a:xfrm>
          <a:prstGeom prst="rect">
            <a:avLst/>
          </a:prstGeom>
        </p:spPr>
        <p:txBody>
          <a:bodyPr anchorCtr="0" anchor="b" bIns="228600" lIns="0" spcFirstLastPara="1" rIns="0" wrap="square" tIns="0">
            <a:noAutofit/>
          </a:bodyPr>
          <a:lstStyle>
            <a:lvl1pPr lvl="0" rtl="0" algn="ctr">
              <a:spcBef>
                <a:spcPts val="0"/>
              </a:spcBef>
              <a:spcAft>
                <a:spcPts val="0"/>
              </a:spcAft>
              <a:buSzPts val="3000"/>
              <a:buNone/>
              <a:defRPr sz="3000"/>
            </a:lvl1pPr>
            <a:lvl2pPr lvl="1" rtl="0" algn="ctr">
              <a:spcBef>
                <a:spcPts val="0"/>
              </a:spcBef>
              <a:spcAft>
                <a:spcPts val="0"/>
              </a:spcAft>
              <a:buSzPts val="3600"/>
              <a:buFont typeface="Open Sans ExtraBold"/>
              <a:buNone/>
              <a:defRPr sz="3600">
                <a:latin typeface="Open Sans ExtraBold"/>
                <a:ea typeface="Open Sans ExtraBold"/>
                <a:cs typeface="Open Sans ExtraBold"/>
                <a:sym typeface="Open Sans ExtraBold"/>
              </a:defRPr>
            </a:lvl2pPr>
            <a:lvl3pPr lvl="2" rtl="0" algn="ctr">
              <a:spcBef>
                <a:spcPts val="0"/>
              </a:spcBef>
              <a:spcAft>
                <a:spcPts val="0"/>
              </a:spcAft>
              <a:buSzPts val="3600"/>
              <a:buFont typeface="Open Sans ExtraBold"/>
              <a:buNone/>
              <a:defRPr sz="3600">
                <a:latin typeface="Open Sans ExtraBold"/>
                <a:ea typeface="Open Sans ExtraBold"/>
                <a:cs typeface="Open Sans ExtraBold"/>
                <a:sym typeface="Open Sans ExtraBold"/>
              </a:defRPr>
            </a:lvl3pPr>
            <a:lvl4pPr lvl="3" rtl="0" algn="ctr">
              <a:spcBef>
                <a:spcPts val="0"/>
              </a:spcBef>
              <a:spcAft>
                <a:spcPts val="0"/>
              </a:spcAft>
              <a:buSzPts val="3600"/>
              <a:buFont typeface="Open Sans ExtraBold"/>
              <a:buNone/>
              <a:defRPr sz="3600">
                <a:latin typeface="Open Sans ExtraBold"/>
                <a:ea typeface="Open Sans ExtraBold"/>
                <a:cs typeface="Open Sans ExtraBold"/>
                <a:sym typeface="Open Sans ExtraBold"/>
              </a:defRPr>
            </a:lvl4pPr>
            <a:lvl5pPr lvl="4" rtl="0" algn="ctr">
              <a:spcBef>
                <a:spcPts val="0"/>
              </a:spcBef>
              <a:spcAft>
                <a:spcPts val="0"/>
              </a:spcAft>
              <a:buSzPts val="3600"/>
              <a:buFont typeface="Open Sans ExtraBold"/>
              <a:buNone/>
              <a:defRPr sz="3600">
                <a:latin typeface="Open Sans ExtraBold"/>
                <a:ea typeface="Open Sans ExtraBold"/>
                <a:cs typeface="Open Sans ExtraBold"/>
                <a:sym typeface="Open Sans ExtraBold"/>
              </a:defRPr>
            </a:lvl5pPr>
            <a:lvl6pPr lvl="5" rtl="0" algn="ctr">
              <a:spcBef>
                <a:spcPts val="0"/>
              </a:spcBef>
              <a:spcAft>
                <a:spcPts val="0"/>
              </a:spcAft>
              <a:buSzPts val="3600"/>
              <a:buFont typeface="Open Sans ExtraBold"/>
              <a:buNone/>
              <a:defRPr sz="3600">
                <a:latin typeface="Open Sans ExtraBold"/>
                <a:ea typeface="Open Sans ExtraBold"/>
                <a:cs typeface="Open Sans ExtraBold"/>
                <a:sym typeface="Open Sans ExtraBold"/>
              </a:defRPr>
            </a:lvl6pPr>
            <a:lvl7pPr lvl="6" rtl="0" algn="ctr">
              <a:spcBef>
                <a:spcPts val="0"/>
              </a:spcBef>
              <a:spcAft>
                <a:spcPts val="0"/>
              </a:spcAft>
              <a:buSzPts val="3600"/>
              <a:buFont typeface="Open Sans ExtraBold"/>
              <a:buNone/>
              <a:defRPr sz="3600">
                <a:latin typeface="Open Sans ExtraBold"/>
                <a:ea typeface="Open Sans ExtraBold"/>
                <a:cs typeface="Open Sans ExtraBold"/>
                <a:sym typeface="Open Sans ExtraBold"/>
              </a:defRPr>
            </a:lvl7pPr>
            <a:lvl8pPr lvl="7" rtl="0" algn="ctr">
              <a:spcBef>
                <a:spcPts val="0"/>
              </a:spcBef>
              <a:spcAft>
                <a:spcPts val="0"/>
              </a:spcAft>
              <a:buSzPts val="3600"/>
              <a:buFont typeface="Open Sans ExtraBold"/>
              <a:buNone/>
              <a:defRPr sz="3600">
                <a:latin typeface="Open Sans ExtraBold"/>
                <a:ea typeface="Open Sans ExtraBold"/>
                <a:cs typeface="Open Sans ExtraBold"/>
                <a:sym typeface="Open Sans ExtraBold"/>
              </a:defRPr>
            </a:lvl8pPr>
            <a:lvl9pPr lvl="8" rtl="0" algn="ctr">
              <a:spcBef>
                <a:spcPts val="0"/>
              </a:spcBef>
              <a:spcAft>
                <a:spcPts val="0"/>
              </a:spcAft>
              <a:buSzPts val="3600"/>
              <a:buFont typeface="Open Sans ExtraBold"/>
              <a:buNone/>
              <a:defRPr sz="3600">
                <a:latin typeface="Open Sans ExtraBold"/>
                <a:ea typeface="Open Sans ExtraBold"/>
                <a:cs typeface="Open Sans ExtraBold"/>
                <a:sym typeface="Open Sans ExtraBold"/>
              </a:defRPr>
            </a:lvl9pPr>
          </a:lstStyle>
          <a:p/>
        </p:txBody>
      </p:sp>
      <p:sp>
        <p:nvSpPr>
          <p:cNvPr id="254" name="Google Shape;254;p32"/>
          <p:cNvSpPr txBox="1"/>
          <p:nvPr>
            <p:ph idx="1" type="subTitle"/>
          </p:nvPr>
        </p:nvSpPr>
        <p:spPr>
          <a:xfrm>
            <a:off x="676650" y="1289300"/>
            <a:ext cx="7790400" cy="320100"/>
          </a:xfrm>
          <a:prstGeom prst="rect">
            <a:avLst/>
          </a:prstGeom>
        </p:spPr>
        <p:txBody>
          <a:bodyPr anchorCtr="0" anchor="t" bIns="0" lIns="0" spcFirstLastPara="1" rIns="0" wrap="square" tIns="0">
            <a:noAutofit/>
          </a:bodyPr>
          <a:lstStyle>
            <a:lvl1pPr lvl="0" rtl="0" algn="ctr">
              <a:spcBef>
                <a:spcPts val="0"/>
              </a:spcBef>
              <a:spcAft>
                <a:spcPts val="0"/>
              </a:spcAft>
              <a:buSzPts val="1800"/>
              <a:buNone/>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255" name="Google Shape;255;p32"/>
          <p:cNvSpPr txBox="1"/>
          <p:nvPr>
            <p:ph idx="2" type="body"/>
          </p:nvPr>
        </p:nvSpPr>
        <p:spPr>
          <a:xfrm>
            <a:off x="676675" y="1609400"/>
            <a:ext cx="3895200" cy="2880000"/>
          </a:xfrm>
          <a:prstGeom prst="rect">
            <a:avLst/>
          </a:prstGeom>
        </p:spPr>
        <p:txBody>
          <a:bodyPr anchorCtr="0" anchor="t" bIns="91425" lIns="0" spcFirstLastPara="1" rIns="320025" wrap="square" tIns="91425">
            <a:noAutofit/>
          </a:bodyPr>
          <a:lstStyle>
            <a:lvl1pPr indent="-304800" lvl="0" marL="457200" rtl="0">
              <a:lnSpc>
                <a:spcPct val="114000"/>
              </a:lnSpc>
              <a:spcBef>
                <a:spcPts val="0"/>
              </a:spcBef>
              <a:spcAft>
                <a:spcPts val="0"/>
              </a:spcAft>
              <a:buClr>
                <a:schemeClr val="dk2"/>
              </a:buClr>
              <a:buSzPts val="1200"/>
              <a:buChar char="●"/>
              <a:defRPr sz="1400"/>
            </a:lvl1pPr>
            <a:lvl2pPr indent="-317500" lvl="1" marL="914400" rtl="0">
              <a:lnSpc>
                <a:spcPct val="114000"/>
              </a:lnSpc>
              <a:spcBef>
                <a:spcPts val="500"/>
              </a:spcBef>
              <a:spcAft>
                <a:spcPts val="0"/>
              </a:spcAft>
              <a:buSzPts val="1400"/>
              <a:buChar char="●"/>
              <a:defRPr/>
            </a:lvl2pPr>
            <a:lvl3pPr indent="-317500" lvl="2" marL="1371600" rtl="0">
              <a:lnSpc>
                <a:spcPct val="114000"/>
              </a:lnSpc>
              <a:spcBef>
                <a:spcPts val="500"/>
              </a:spcBef>
              <a:spcAft>
                <a:spcPts val="0"/>
              </a:spcAft>
              <a:buSzPts val="1400"/>
              <a:buChar char="○"/>
              <a:defRPr/>
            </a:lvl3pPr>
            <a:lvl4pPr indent="-317500" lvl="3" marL="1828800" rtl="0">
              <a:lnSpc>
                <a:spcPct val="114000"/>
              </a:lnSpc>
              <a:spcBef>
                <a:spcPts val="500"/>
              </a:spcBef>
              <a:spcAft>
                <a:spcPts val="0"/>
              </a:spcAft>
              <a:buSzPts val="1400"/>
              <a:buChar char="■"/>
              <a:defRPr/>
            </a:lvl4pPr>
            <a:lvl5pPr indent="-317500" lvl="4" marL="2286000" rtl="0">
              <a:lnSpc>
                <a:spcPct val="114000"/>
              </a:lnSpc>
              <a:spcBef>
                <a:spcPts val="500"/>
              </a:spcBef>
              <a:spcAft>
                <a:spcPts val="0"/>
              </a:spcAft>
              <a:buSzPts val="1400"/>
              <a:buChar char="○"/>
              <a:defRPr/>
            </a:lvl5pPr>
            <a:lvl6pPr indent="-317500" lvl="5" marL="2743200" rtl="0">
              <a:lnSpc>
                <a:spcPct val="114000"/>
              </a:lnSpc>
              <a:spcBef>
                <a:spcPts val="500"/>
              </a:spcBef>
              <a:spcAft>
                <a:spcPts val="0"/>
              </a:spcAft>
              <a:buSzPts val="1400"/>
              <a:buChar char="■"/>
              <a:defRPr/>
            </a:lvl6pPr>
            <a:lvl7pPr indent="-317500" lvl="6" marL="3200400" rtl="0">
              <a:lnSpc>
                <a:spcPct val="114000"/>
              </a:lnSpc>
              <a:spcBef>
                <a:spcPts val="500"/>
              </a:spcBef>
              <a:spcAft>
                <a:spcPts val="0"/>
              </a:spcAft>
              <a:buSzPts val="1400"/>
              <a:buChar char="●"/>
              <a:defRPr/>
            </a:lvl7pPr>
            <a:lvl8pPr indent="-317500" lvl="7" marL="3657600" rtl="0">
              <a:lnSpc>
                <a:spcPct val="114000"/>
              </a:lnSpc>
              <a:spcBef>
                <a:spcPts val="500"/>
              </a:spcBef>
              <a:spcAft>
                <a:spcPts val="0"/>
              </a:spcAft>
              <a:buSzPts val="1400"/>
              <a:buChar char="○"/>
              <a:defRPr/>
            </a:lvl8pPr>
            <a:lvl9pPr indent="-317500" lvl="8" marL="4114800" rtl="0">
              <a:lnSpc>
                <a:spcPct val="114000"/>
              </a:lnSpc>
              <a:spcBef>
                <a:spcPts val="500"/>
              </a:spcBef>
              <a:spcAft>
                <a:spcPts val="500"/>
              </a:spcAft>
              <a:buSzPts val="1400"/>
              <a:buChar char="■"/>
              <a:defRPr/>
            </a:lvl9pPr>
          </a:lstStyle>
          <a:p/>
        </p:txBody>
      </p:sp>
      <p:sp>
        <p:nvSpPr>
          <p:cNvPr id="256" name="Google Shape;256;p32"/>
          <p:cNvSpPr txBox="1"/>
          <p:nvPr>
            <p:ph idx="3" type="body"/>
          </p:nvPr>
        </p:nvSpPr>
        <p:spPr>
          <a:xfrm>
            <a:off x="4572075" y="1609400"/>
            <a:ext cx="3895200" cy="2880000"/>
          </a:xfrm>
          <a:prstGeom prst="rect">
            <a:avLst/>
          </a:prstGeom>
        </p:spPr>
        <p:txBody>
          <a:bodyPr anchorCtr="0" anchor="t" bIns="91425" lIns="320025" spcFirstLastPara="1" rIns="0" wrap="square" tIns="91425">
            <a:noAutofit/>
          </a:bodyPr>
          <a:lstStyle>
            <a:lvl1pPr indent="-304800" lvl="0" marL="457200" rtl="0">
              <a:lnSpc>
                <a:spcPct val="114000"/>
              </a:lnSpc>
              <a:spcBef>
                <a:spcPts val="0"/>
              </a:spcBef>
              <a:spcAft>
                <a:spcPts val="0"/>
              </a:spcAft>
              <a:buClr>
                <a:schemeClr val="dk2"/>
              </a:buClr>
              <a:buSzPts val="1200"/>
              <a:buChar char="●"/>
              <a:defRPr sz="1400"/>
            </a:lvl1pPr>
            <a:lvl2pPr indent="-317500" lvl="1" marL="914400" rtl="0">
              <a:lnSpc>
                <a:spcPct val="114000"/>
              </a:lnSpc>
              <a:spcBef>
                <a:spcPts val="500"/>
              </a:spcBef>
              <a:spcAft>
                <a:spcPts val="0"/>
              </a:spcAft>
              <a:buSzPts val="1400"/>
              <a:buChar char="●"/>
              <a:defRPr/>
            </a:lvl2pPr>
            <a:lvl3pPr indent="-317500" lvl="2" marL="1371600" rtl="0">
              <a:lnSpc>
                <a:spcPct val="114000"/>
              </a:lnSpc>
              <a:spcBef>
                <a:spcPts val="500"/>
              </a:spcBef>
              <a:spcAft>
                <a:spcPts val="0"/>
              </a:spcAft>
              <a:buSzPts val="1400"/>
              <a:buChar char="○"/>
              <a:defRPr/>
            </a:lvl3pPr>
            <a:lvl4pPr indent="-317500" lvl="3" marL="1828800" rtl="0">
              <a:lnSpc>
                <a:spcPct val="114000"/>
              </a:lnSpc>
              <a:spcBef>
                <a:spcPts val="500"/>
              </a:spcBef>
              <a:spcAft>
                <a:spcPts val="0"/>
              </a:spcAft>
              <a:buSzPts val="1400"/>
              <a:buChar char="■"/>
              <a:defRPr/>
            </a:lvl4pPr>
            <a:lvl5pPr indent="-317500" lvl="4" marL="2286000" rtl="0">
              <a:lnSpc>
                <a:spcPct val="114000"/>
              </a:lnSpc>
              <a:spcBef>
                <a:spcPts val="500"/>
              </a:spcBef>
              <a:spcAft>
                <a:spcPts val="0"/>
              </a:spcAft>
              <a:buSzPts val="1400"/>
              <a:buChar char="○"/>
              <a:defRPr/>
            </a:lvl5pPr>
            <a:lvl6pPr indent="-317500" lvl="5" marL="2743200" rtl="0">
              <a:lnSpc>
                <a:spcPct val="114000"/>
              </a:lnSpc>
              <a:spcBef>
                <a:spcPts val="500"/>
              </a:spcBef>
              <a:spcAft>
                <a:spcPts val="0"/>
              </a:spcAft>
              <a:buSzPts val="1400"/>
              <a:buChar char="■"/>
              <a:defRPr/>
            </a:lvl6pPr>
            <a:lvl7pPr indent="-317500" lvl="6" marL="3200400" rtl="0">
              <a:lnSpc>
                <a:spcPct val="114000"/>
              </a:lnSpc>
              <a:spcBef>
                <a:spcPts val="500"/>
              </a:spcBef>
              <a:spcAft>
                <a:spcPts val="0"/>
              </a:spcAft>
              <a:buSzPts val="1400"/>
              <a:buChar char="●"/>
              <a:defRPr/>
            </a:lvl7pPr>
            <a:lvl8pPr indent="-317500" lvl="7" marL="3657600" rtl="0">
              <a:lnSpc>
                <a:spcPct val="114000"/>
              </a:lnSpc>
              <a:spcBef>
                <a:spcPts val="500"/>
              </a:spcBef>
              <a:spcAft>
                <a:spcPts val="0"/>
              </a:spcAft>
              <a:buSzPts val="1400"/>
              <a:buChar char="○"/>
              <a:defRPr/>
            </a:lvl8pPr>
            <a:lvl9pPr indent="-317500" lvl="8" marL="4114800" rtl="0">
              <a:lnSpc>
                <a:spcPct val="114000"/>
              </a:lnSpc>
              <a:spcBef>
                <a:spcPts val="500"/>
              </a:spcBef>
              <a:spcAft>
                <a:spcPts val="500"/>
              </a:spcAft>
              <a:buSzPts val="1400"/>
              <a:buChar char="■"/>
              <a:defRPr/>
            </a:lvl9pPr>
          </a:lstStyle>
          <a:p/>
        </p:txBody>
      </p:sp>
      <p:sp>
        <p:nvSpPr>
          <p:cNvPr id="257" name="Google Shape;257;p32"/>
          <p:cNvSpPr txBox="1"/>
          <p:nvPr>
            <p:ph idx="12" type="sldNum"/>
          </p:nvPr>
        </p:nvSpPr>
        <p:spPr>
          <a:xfrm>
            <a:off x="0" y="4503674"/>
            <a:ext cx="676500" cy="649200"/>
          </a:xfrm>
          <a:prstGeom prst="rect">
            <a:avLst/>
          </a:prstGeom>
        </p:spPr>
        <p:txBody>
          <a:bodyPr anchorCtr="0" anchor="ctr" bIns="91425" lIns="91425" spcFirstLastPara="1" rIns="91425" wrap="square" tIns="91425">
            <a:noAutofit/>
          </a:bodyPr>
          <a:lstStyle>
            <a:lvl1pPr lvl="0" rtl="0" algn="ctr">
              <a:buNone/>
              <a:defRPr sz="1200">
                <a:solidFill>
                  <a:schemeClr val="dk1"/>
                </a:solidFill>
                <a:latin typeface="Open Sans ExtraBold"/>
                <a:ea typeface="Open Sans ExtraBold"/>
                <a:cs typeface="Open Sans ExtraBold"/>
                <a:sym typeface="Open Sans ExtraBold"/>
              </a:defRPr>
            </a:lvl1pPr>
            <a:lvl2pPr lvl="1" rtl="0" algn="ctr">
              <a:buNone/>
              <a:defRPr sz="1200">
                <a:solidFill>
                  <a:schemeClr val="dk1"/>
                </a:solidFill>
                <a:latin typeface="Open Sans ExtraBold"/>
                <a:ea typeface="Open Sans ExtraBold"/>
                <a:cs typeface="Open Sans ExtraBold"/>
                <a:sym typeface="Open Sans ExtraBold"/>
              </a:defRPr>
            </a:lvl2pPr>
            <a:lvl3pPr lvl="2" rtl="0" algn="ctr">
              <a:buNone/>
              <a:defRPr sz="1200">
                <a:solidFill>
                  <a:schemeClr val="dk1"/>
                </a:solidFill>
                <a:latin typeface="Open Sans ExtraBold"/>
                <a:ea typeface="Open Sans ExtraBold"/>
                <a:cs typeface="Open Sans ExtraBold"/>
                <a:sym typeface="Open Sans ExtraBold"/>
              </a:defRPr>
            </a:lvl3pPr>
            <a:lvl4pPr lvl="3" rtl="0" algn="ctr">
              <a:buNone/>
              <a:defRPr sz="1200">
                <a:solidFill>
                  <a:schemeClr val="dk1"/>
                </a:solidFill>
                <a:latin typeface="Open Sans ExtraBold"/>
                <a:ea typeface="Open Sans ExtraBold"/>
                <a:cs typeface="Open Sans ExtraBold"/>
                <a:sym typeface="Open Sans ExtraBold"/>
              </a:defRPr>
            </a:lvl4pPr>
            <a:lvl5pPr lvl="4" rtl="0" algn="ctr">
              <a:buNone/>
              <a:defRPr sz="1200">
                <a:solidFill>
                  <a:schemeClr val="dk1"/>
                </a:solidFill>
                <a:latin typeface="Open Sans ExtraBold"/>
                <a:ea typeface="Open Sans ExtraBold"/>
                <a:cs typeface="Open Sans ExtraBold"/>
                <a:sym typeface="Open Sans ExtraBold"/>
              </a:defRPr>
            </a:lvl5pPr>
            <a:lvl6pPr lvl="5" rtl="0" algn="ctr">
              <a:buNone/>
              <a:defRPr sz="1200">
                <a:solidFill>
                  <a:schemeClr val="dk1"/>
                </a:solidFill>
                <a:latin typeface="Open Sans ExtraBold"/>
                <a:ea typeface="Open Sans ExtraBold"/>
                <a:cs typeface="Open Sans ExtraBold"/>
                <a:sym typeface="Open Sans ExtraBold"/>
              </a:defRPr>
            </a:lvl6pPr>
            <a:lvl7pPr lvl="6" rtl="0" algn="ctr">
              <a:buNone/>
              <a:defRPr sz="1200">
                <a:solidFill>
                  <a:schemeClr val="dk1"/>
                </a:solidFill>
                <a:latin typeface="Open Sans ExtraBold"/>
                <a:ea typeface="Open Sans ExtraBold"/>
                <a:cs typeface="Open Sans ExtraBold"/>
                <a:sym typeface="Open Sans ExtraBold"/>
              </a:defRPr>
            </a:lvl7pPr>
            <a:lvl8pPr lvl="7" rtl="0" algn="ctr">
              <a:buNone/>
              <a:defRPr sz="1200">
                <a:solidFill>
                  <a:schemeClr val="dk1"/>
                </a:solidFill>
                <a:latin typeface="Open Sans ExtraBold"/>
                <a:ea typeface="Open Sans ExtraBold"/>
                <a:cs typeface="Open Sans ExtraBold"/>
                <a:sym typeface="Open Sans ExtraBold"/>
              </a:defRPr>
            </a:lvl8pPr>
            <a:lvl9pPr lvl="8" rtl="0" algn="ctr">
              <a:buNone/>
              <a:defRPr sz="1200">
                <a:solidFill>
                  <a:schemeClr val="dk1"/>
                </a:solidFill>
                <a:latin typeface="Open Sans ExtraBold"/>
                <a:ea typeface="Open Sans ExtraBold"/>
                <a:cs typeface="Open Sans ExtraBold"/>
                <a:sym typeface="Open Sans ExtraBold"/>
              </a:defRPr>
            </a:lvl9pPr>
          </a:lstStyle>
          <a:p>
            <a:pPr indent="0" lvl="0" marL="0" rtl="0" algn="ctr">
              <a:spcBef>
                <a:spcPts val="0"/>
              </a:spcBef>
              <a:spcAft>
                <a:spcPts val="0"/>
              </a:spcAft>
              <a:buNone/>
            </a:pPr>
            <a:fld id="{00000000-1234-1234-1234-123412341234}" type="slidenum">
              <a:rPr lang="en"/>
              <a:t>‹#›</a:t>
            </a:fld>
            <a:endParaRPr/>
          </a:p>
        </p:txBody>
      </p:sp>
      <p:pic>
        <p:nvPicPr>
          <p:cNvPr id="258" name="Google Shape;258;p32"/>
          <p:cNvPicPr preferRelativeResize="0"/>
          <p:nvPr/>
        </p:nvPicPr>
        <p:blipFill rotWithShape="1">
          <a:blip r:embed="rId2">
            <a:alphaModFix/>
          </a:blip>
          <a:srcRect b="-8462" l="-17483" r="-14268" t="-3620"/>
          <a:stretch/>
        </p:blipFill>
        <p:spPr>
          <a:xfrm>
            <a:off x="8594275" y="4620225"/>
            <a:ext cx="421700" cy="386673"/>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 - White">
  <p:cSld name="CUSTOM_4_1_3_1">
    <p:bg>
      <p:bgPr>
        <a:solidFill>
          <a:schemeClr val="lt1"/>
        </a:solidFill>
      </p:bgPr>
    </p:bg>
    <p:spTree>
      <p:nvGrpSpPr>
        <p:cNvPr id="259" name="Shape 259"/>
        <p:cNvGrpSpPr/>
        <p:nvPr/>
      </p:nvGrpSpPr>
      <p:grpSpPr>
        <a:xfrm>
          <a:off x="0" y="0"/>
          <a:ext cx="0" cy="0"/>
          <a:chOff x="0" y="0"/>
          <a:chExt cx="0" cy="0"/>
        </a:xfrm>
      </p:grpSpPr>
      <p:sp>
        <p:nvSpPr>
          <p:cNvPr id="260" name="Google Shape;260;p33"/>
          <p:cNvSpPr txBox="1"/>
          <p:nvPr>
            <p:ph type="title"/>
          </p:nvPr>
        </p:nvSpPr>
        <p:spPr>
          <a:xfrm>
            <a:off x="676650" y="10225"/>
            <a:ext cx="7790400" cy="1278000"/>
          </a:xfrm>
          <a:prstGeom prst="rect">
            <a:avLst/>
          </a:prstGeom>
        </p:spPr>
        <p:txBody>
          <a:bodyPr anchorCtr="0" anchor="b" bIns="228600" lIns="0" spcFirstLastPara="1" rIns="0" wrap="square" tIns="0">
            <a:noAutofit/>
          </a:bodyPr>
          <a:lstStyle>
            <a:lvl1pPr lvl="0" rtl="0" algn="ctr">
              <a:spcBef>
                <a:spcPts val="0"/>
              </a:spcBef>
              <a:spcAft>
                <a:spcPts val="0"/>
              </a:spcAft>
              <a:buSzPts val="3000"/>
              <a:buNone/>
              <a:defRPr sz="3000"/>
            </a:lvl1pPr>
            <a:lvl2pPr lvl="1" rtl="0" algn="ctr">
              <a:spcBef>
                <a:spcPts val="0"/>
              </a:spcBef>
              <a:spcAft>
                <a:spcPts val="0"/>
              </a:spcAft>
              <a:buSzPts val="3600"/>
              <a:buFont typeface="Open Sans ExtraBold"/>
              <a:buNone/>
              <a:defRPr sz="3600">
                <a:latin typeface="Open Sans ExtraBold"/>
                <a:ea typeface="Open Sans ExtraBold"/>
                <a:cs typeface="Open Sans ExtraBold"/>
                <a:sym typeface="Open Sans ExtraBold"/>
              </a:defRPr>
            </a:lvl2pPr>
            <a:lvl3pPr lvl="2" rtl="0" algn="ctr">
              <a:spcBef>
                <a:spcPts val="0"/>
              </a:spcBef>
              <a:spcAft>
                <a:spcPts val="0"/>
              </a:spcAft>
              <a:buSzPts val="3600"/>
              <a:buFont typeface="Open Sans ExtraBold"/>
              <a:buNone/>
              <a:defRPr sz="3600">
                <a:latin typeface="Open Sans ExtraBold"/>
                <a:ea typeface="Open Sans ExtraBold"/>
                <a:cs typeface="Open Sans ExtraBold"/>
                <a:sym typeface="Open Sans ExtraBold"/>
              </a:defRPr>
            </a:lvl3pPr>
            <a:lvl4pPr lvl="3" rtl="0" algn="ctr">
              <a:spcBef>
                <a:spcPts val="0"/>
              </a:spcBef>
              <a:spcAft>
                <a:spcPts val="0"/>
              </a:spcAft>
              <a:buSzPts val="3600"/>
              <a:buFont typeface="Open Sans ExtraBold"/>
              <a:buNone/>
              <a:defRPr sz="3600">
                <a:latin typeface="Open Sans ExtraBold"/>
                <a:ea typeface="Open Sans ExtraBold"/>
                <a:cs typeface="Open Sans ExtraBold"/>
                <a:sym typeface="Open Sans ExtraBold"/>
              </a:defRPr>
            </a:lvl4pPr>
            <a:lvl5pPr lvl="4" rtl="0" algn="ctr">
              <a:spcBef>
                <a:spcPts val="0"/>
              </a:spcBef>
              <a:spcAft>
                <a:spcPts val="0"/>
              </a:spcAft>
              <a:buSzPts val="3600"/>
              <a:buFont typeface="Open Sans ExtraBold"/>
              <a:buNone/>
              <a:defRPr sz="3600">
                <a:latin typeface="Open Sans ExtraBold"/>
                <a:ea typeface="Open Sans ExtraBold"/>
                <a:cs typeface="Open Sans ExtraBold"/>
                <a:sym typeface="Open Sans ExtraBold"/>
              </a:defRPr>
            </a:lvl5pPr>
            <a:lvl6pPr lvl="5" rtl="0" algn="ctr">
              <a:spcBef>
                <a:spcPts val="0"/>
              </a:spcBef>
              <a:spcAft>
                <a:spcPts val="0"/>
              </a:spcAft>
              <a:buSzPts val="3600"/>
              <a:buFont typeface="Open Sans ExtraBold"/>
              <a:buNone/>
              <a:defRPr sz="3600">
                <a:latin typeface="Open Sans ExtraBold"/>
                <a:ea typeface="Open Sans ExtraBold"/>
                <a:cs typeface="Open Sans ExtraBold"/>
                <a:sym typeface="Open Sans ExtraBold"/>
              </a:defRPr>
            </a:lvl6pPr>
            <a:lvl7pPr lvl="6" rtl="0" algn="ctr">
              <a:spcBef>
                <a:spcPts val="0"/>
              </a:spcBef>
              <a:spcAft>
                <a:spcPts val="0"/>
              </a:spcAft>
              <a:buSzPts val="3600"/>
              <a:buFont typeface="Open Sans ExtraBold"/>
              <a:buNone/>
              <a:defRPr sz="3600">
                <a:latin typeface="Open Sans ExtraBold"/>
                <a:ea typeface="Open Sans ExtraBold"/>
                <a:cs typeface="Open Sans ExtraBold"/>
                <a:sym typeface="Open Sans ExtraBold"/>
              </a:defRPr>
            </a:lvl7pPr>
            <a:lvl8pPr lvl="7" rtl="0" algn="ctr">
              <a:spcBef>
                <a:spcPts val="0"/>
              </a:spcBef>
              <a:spcAft>
                <a:spcPts val="0"/>
              </a:spcAft>
              <a:buSzPts val="3600"/>
              <a:buFont typeface="Open Sans ExtraBold"/>
              <a:buNone/>
              <a:defRPr sz="3600">
                <a:latin typeface="Open Sans ExtraBold"/>
                <a:ea typeface="Open Sans ExtraBold"/>
                <a:cs typeface="Open Sans ExtraBold"/>
                <a:sym typeface="Open Sans ExtraBold"/>
              </a:defRPr>
            </a:lvl8pPr>
            <a:lvl9pPr lvl="8" rtl="0" algn="ctr">
              <a:spcBef>
                <a:spcPts val="0"/>
              </a:spcBef>
              <a:spcAft>
                <a:spcPts val="0"/>
              </a:spcAft>
              <a:buSzPts val="3600"/>
              <a:buFont typeface="Open Sans ExtraBold"/>
              <a:buNone/>
              <a:defRPr sz="3600">
                <a:latin typeface="Open Sans ExtraBold"/>
                <a:ea typeface="Open Sans ExtraBold"/>
                <a:cs typeface="Open Sans ExtraBold"/>
                <a:sym typeface="Open Sans ExtraBold"/>
              </a:defRPr>
            </a:lvl9pPr>
          </a:lstStyle>
          <a:p/>
        </p:txBody>
      </p:sp>
      <p:sp>
        <p:nvSpPr>
          <p:cNvPr id="261" name="Google Shape;261;p33"/>
          <p:cNvSpPr txBox="1"/>
          <p:nvPr>
            <p:ph idx="1" type="subTitle"/>
          </p:nvPr>
        </p:nvSpPr>
        <p:spPr>
          <a:xfrm>
            <a:off x="676650" y="1289300"/>
            <a:ext cx="7790400" cy="320100"/>
          </a:xfrm>
          <a:prstGeom prst="rect">
            <a:avLst/>
          </a:prstGeom>
        </p:spPr>
        <p:txBody>
          <a:bodyPr anchorCtr="0" anchor="t" bIns="0" lIns="0" spcFirstLastPara="1" rIns="0" wrap="square" tIns="0">
            <a:noAutofit/>
          </a:bodyPr>
          <a:lstStyle>
            <a:lvl1pPr lvl="0" rtl="0" algn="ctr">
              <a:spcBef>
                <a:spcPts val="0"/>
              </a:spcBef>
              <a:spcAft>
                <a:spcPts val="0"/>
              </a:spcAft>
              <a:buSzPts val="1800"/>
              <a:buNone/>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262" name="Google Shape;262;p33"/>
          <p:cNvSpPr txBox="1"/>
          <p:nvPr>
            <p:ph idx="2" type="body"/>
          </p:nvPr>
        </p:nvSpPr>
        <p:spPr>
          <a:xfrm>
            <a:off x="676675" y="1609400"/>
            <a:ext cx="3895200" cy="2880000"/>
          </a:xfrm>
          <a:prstGeom prst="rect">
            <a:avLst/>
          </a:prstGeom>
        </p:spPr>
        <p:txBody>
          <a:bodyPr anchorCtr="0" anchor="t" bIns="91425" lIns="0" spcFirstLastPara="1" rIns="320025" wrap="square" tIns="91425">
            <a:noAutofit/>
          </a:bodyPr>
          <a:lstStyle>
            <a:lvl1pPr indent="-304800" lvl="0" marL="457200" rtl="0">
              <a:lnSpc>
                <a:spcPct val="114000"/>
              </a:lnSpc>
              <a:spcBef>
                <a:spcPts val="0"/>
              </a:spcBef>
              <a:spcAft>
                <a:spcPts val="0"/>
              </a:spcAft>
              <a:buClr>
                <a:schemeClr val="dk2"/>
              </a:buClr>
              <a:buSzPts val="1200"/>
              <a:buChar char="●"/>
              <a:defRPr sz="1400"/>
            </a:lvl1pPr>
            <a:lvl2pPr indent="-317500" lvl="1" marL="914400" rtl="0">
              <a:lnSpc>
                <a:spcPct val="114000"/>
              </a:lnSpc>
              <a:spcBef>
                <a:spcPts val="500"/>
              </a:spcBef>
              <a:spcAft>
                <a:spcPts val="0"/>
              </a:spcAft>
              <a:buSzPts val="1400"/>
              <a:buChar char="●"/>
              <a:defRPr/>
            </a:lvl2pPr>
            <a:lvl3pPr indent="-317500" lvl="2" marL="1371600" rtl="0">
              <a:lnSpc>
                <a:spcPct val="114000"/>
              </a:lnSpc>
              <a:spcBef>
                <a:spcPts val="500"/>
              </a:spcBef>
              <a:spcAft>
                <a:spcPts val="0"/>
              </a:spcAft>
              <a:buSzPts val="1400"/>
              <a:buChar char="○"/>
              <a:defRPr/>
            </a:lvl3pPr>
            <a:lvl4pPr indent="-317500" lvl="3" marL="1828800" rtl="0">
              <a:lnSpc>
                <a:spcPct val="114000"/>
              </a:lnSpc>
              <a:spcBef>
                <a:spcPts val="500"/>
              </a:spcBef>
              <a:spcAft>
                <a:spcPts val="0"/>
              </a:spcAft>
              <a:buSzPts val="1400"/>
              <a:buChar char="■"/>
              <a:defRPr/>
            </a:lvl4pPr>
            <a:lvl5pPr indent="-317500" lvl="4" marL="2286000" rtl="0">
              <a:lnSpc>
                <a:spcPct val="114000"/>
              </a:lnSpc>
              <a:spcBef>
                <a:spcPts val="500"/>
              </a:spcBef>
              <a:spcAft>
                <a:spcPts val="0"/>
              </a:spcAft>
              <a:buSzPts val="1400"/>
              <a:buChar char="○"/>
              <a:defRPr/>
            </a:lvl5pPr>
            <a:lvl6pPr indent="-317500" lvl="5" marL="2743200" rtl="0">
              <a:lnSpc>
                <a:spcPct val="114000"/>
              </a:lnSpc>
              <a:spcBef>
                <a:spcPts val="500"/>
              </a:spcBef>
              <a:spcAft>
                <a:spcPts val="0"/>
              </a:spcAft>
              <a:buSzPts val="1400"/>
              <a:buChar char="■"/>
              <a:defRPr/>
            </a:lvl6pPr>
            <a:lvl7pPr indent="-317500" lvl="6" marL="3200400" rtl="0">
              <a:lnSpc>
                <a:spcPct val="114000"/>
              </a:lnSpc>
              <a:spcBef>
                <a:spcPts val="500"/>
              </a:spcBef>
              <a:spcAft>
                <a:spcPts val="0"/>
              </a:spcAft>
              <a:buSzPts val="1400"/>
              <a:buChar char="●"/>
              <a:defRPr/>
            </a:lvl7pPr>
            <a:lvl8pPr indent="-317500" lvl="7" marL="3657600" rtl="0">
              <a:lnSpc>
                <a:spcPct val="114000"/>
              </a:lnSpc>
              <a:spcBef>
                <a:spcPts val="500"/>
              </a:spcBef>
              <a:spcAft>
                <a:spcPts val="0"/>
              </a:spcAft>
              <a:buSzPts val="1400"/>
              <a:buChar char="○"/>
              <a:defRPr/>
            </a:lvl8pPr>
            <a:lvl9pPr indent="-317500" lvl="8" marL="4114800" rtl="0">
              <a:lnSpc>
                <a:spcPct val="114000"/>
              </a:lnSpc>
              <a:spcBef>
                <a:spcPts val="500"/>
              </a:spcBef>
              <a:spcAft>
                <a:spcPts val="500"/>
              </a:spcAft>
              <a:buSzPts val="1400"/>
              <a:buChar char="■"/>
              <a:defRPr/>
            </a:lvl9pPr>
          </a:lstStyle>
          <a:p/>
        </p:txBody>
      </p:sp>
      <p:sp>
        <p:nvSpPr>
          <p:cNvPr id="263" name="Google Shape;263;p33"/>
          <p:cNvSpPr txBox="1"/>
          <p:nvPr>
            <p:ph idx="3" type="body"/>
          </p:nvPr>
        </p:nvSpPr>
        <p:spPr>
          <a:xfrm>
            <a:off x="4572075" y="1609400"/>
            <a:ext cx="3895200" cy="2880000"/>
          </a:xfrm>
          <a:prstGeom prst="rect">
            <a:avLst/>
          </a:prstGeom>
        </p:spPr>
        <p:txBody>
          <a:bodyPr anchorCtr="0" anchor="t" bIns="91425" lIns="320025" spcFirstLastPara="1" rIns="0" wrap="square" tIns="91425">
            <a:noAutofit/>
          </a:bodyPr>
          <a:lstStyle>
            <a:lvl1pPr indent="-304800" lvl="0" marL="457200" rtl="0">
              <a:lnSpc>
                <a:spcPct val="114000"/>
              </a:lnSpc>
              <a:spcBef>
                <a:spcPts val="0"/>
              </a:spcBef>
              <a:spcAft>
                <a:spcPts val="0"/>
              </a:spcAft>
              <a:buClr>
                <a:schemeClr val="dk2"/>
              </a:buClr>
              <a:buSzPts val="1200"/>
              <a:buChar char="●"/>
              <a:defRPr sz="1400">
                <a:solidFill>
                  <a:schemeClr val="dk2"/>
                </a:solidFill>
              </a:defRPr>
            </a:lvl1pPr>
            <a:lvl2pPr indent="-317500" lvl="1" marL="914400" rtl="0">
              <a:lnSpc>
                <a:spcPct val="114000"/>
              </a:lnSpc>
              <a:spcBef>
                <a:spcPts val="500"/>
              </a:spcBef>
              <a:spcAft>
                <a:spcPts val="0"/>
              </a:spcAft>
              <a:buSzPts val="1400"/>
              <a:buChar char="●"/>
              <a:defRPr/>
            </a:lvl2pPr>
            <a:lvl3pPr indent="-317500" lvl="2" marL="1371600" rtl="0">
              <a:lnSpc>
                <a:spcPct val="114000"/>
              </a:lnSpc>
              <a:spcBef>
                <a:spcPts val="500"/>
              </a:spcBef>
              <a:spcAft>
                <a:spcPts val="0"/>
              </a:spcAft>
              <a:buSzPts val="1400"/>
              <a:buChar char="○"/>
              <a:defRPr/>
            </a:lvl3pPr>
            <a:lvl4pPr indent="-317500" lvl="3" marL="1828800" rtl="0">
              <a:lnSpc>
                <a:spcPct val="114000"/>
              </a:lnSpc>
              <a:spcBef>
                <a:spcPts val="500"/>
              </a:spcBef>
              <a:spcAft>
                <a:spcPts val="0"/>
              </a:spcAft>
              <a:buSzPts val="1400"/>
              <a:buChar char="■"/>
              <a:defRPr/>
            </a:lvl4pPr>
            <a:lvl5pPr indent="-317500" lvl="4" marL="2286000" rtl="0">
              <a:lnSpc>
                <a:spcPct val="114000"/>
              </a:lnSpc>
              <a:spcBef>
                <a:spcPts val="500"/>
              </a:spcBef>
              <a:spcAft>
                <a:spcPts val="0"/>
              </a:spcAft>
              <a:buSzPts val="1400"/>
              <a:buChar char="○"/>
              <a:defRPr/>
            </a:lvl5pPr>
            <a:lvl6pPr indent="-317500" lvl="5" marL="2743200" rtl="0">
              <a:lnSpc>
                <a:spcPct val="114000"/>
              </a:lnSpc>
              <a:spcBef>
                <a:spcPts val="500"/>
              </a:spcBef>
              <a:spcAft>
                <a:spcPts val="0"/>
              </a:spcAft>
              <a:buSzPts val="1400"/>
              <a:buChar char="■"/>
              <a:defRPr/>
            </a:lvl6pPr>
            <a:lvl7pPr indent="-317500" lvl="6" marL="3200400" rtl="0">
              <a:lnSpc>
                <a:spcPct val="114000"/>
              </a:lnSpc>
              <a:spcBef>
                <a:spcPts val="500"/>
              </a:spcBef>
              <a:spcAft>
                <a:spcPts val="0"/>
              </a:spcAft>
              <a:buSzPts val="1400"/>
              <a:buChar char="●"/>
              <a:defRPr/>
            </a:lvl7pPr>
            <a:lvl8pPr indent="-317500" lvl="7" marL="3657600" rtl="0">
              <a:lnSpc>
                <a:spcPct val="114000"/>
              </a:lnSpc>
              <a:spcBef>
                <a:spcPts val="500"/>
              </a:spcBef>
              <a:spcAft>
                <a:spcPts val="0"/>
              </a:spcAft>
              <a:buSzPts val="1400"/>
              <a:buChar char="○"/>
              <a:defRPr/>
            </a:lvl8pPr>
            <a:lvl9pPr indent="-317500" lvl="8" marL="4114800" rtl="0">
              <a:lnSpc>
                <a:spcPct val="114000"/>
              </a:lnSpc>
              <a:spcBef>
                <a:spcPts val="500"/>
              </a:spcBef>
              <a:spcAft>
                <a:spcPts val="500"/>
              </a:spcAft>
              <a:buSzPts val="1400"/>
              <a:buChar char="■"/>
              <a:defRPr/>
            </a:lvl9pPr>
          </a:lstStyle>
          <a:p/>
        </p:txBody>
      </p:sp>
      <p:sp>
        <p:nvSpPr>
          <p:cNvPr id="264" name="Google Shape;264;p33"/>
          <p:cNvSpPr txBox="1"/>
          <p:nvPr>
            <p:ph idx="12" type="sldNum"/>
          </p:nvPr>
        </p:nvSpPr>
        <p:spPr>
          <a:xfrm>
            <a:off x="0" y="4503674"/>
            <a:ext cx="676500" cy="649200"/>
          </a:xfrm>
          <a:prstGeom prst="rect">
            <a:avLst/>
          </a:prstGeom>
        </p:spPr>
        <p:txBody>
          <a:bodyPr anchorCtr="0" anchor="ctr" bIns="91425" lIns="91425" spcFirstLastPara="1" rIns="91425" wrap="square" tIns="91425">
            <a:noAutofit/>
          </a:bodyPr>
          <a:lstStyle>
            <a:lvl1pPr lvl="0" rtl="0" algn="ctr">
              <a:buNone/>
              <a:defRPr sz="1200">
                <a:solidFill>
                  <a:schemeClr val="dk1"/>
                </a:solidFill>
                <a:latin typeface="Open Sans ExtraBold"/>
                <a:ea typeface="Open Sans ExtraBold"/>
                <a:cs typeface="Open Sans ExtraBold"/>
                <a:sym typeface="Open Sans ExtraBold"/>
              </a:defRPr>
            </a:lvl1pPr>
            <a:lvl2pPr lvl="1" rtl="0" algn="ctr">
              <a:buNone/>
              <a:defRPr sz="1200">
                <a:solidFill>
                  <a:schemeClr val="dk1"/>
                </a:solidFill>
                <a:latin typeface="Open Sans ExtraBold"/>
                <a:ea typeface="Open Sans ExtraBold"/>
                <a:cs typeface="Open Sans ExtraBold"/>
                <a:sym typeface="Open Sans ExtraBold"/>
              </a:defRPr>
            </a:lvl2pPr>
            <a:lvl3pPr lvl="2" rtl="0" algn="ctr">
              <a:buNone/>
              <a:defRPr sz="1200">
                <a:solidFill>
                  <a:schemeClr val="dk1"/>
                </a:solidFill>
                <a:latin typeface="Open Sans ExtraBold"/>
                <a:ea typeface="Open Sans ExtraBold"/>
                <a:cs typeface="Open Sans ExtraBold"/>
                <a:sym typeface="Open Sans ExtraBold"/>
              </a:defRPr>
            </a:lvl3pPr>
            <a:lvl4pPr lvl="3" rtl="0" algn="ctr">
              <a:buNone/>
              <a:defRPr sz="1200">
                <a:solidFill>
                  <a:schemeClr val="dk1"/>
                </a:solidFill>
                <a:latin typeface="Open Sans ExtraBold"/>
                <a:ea typeface="Open Sans ExtraBold"/>
                <a:cs typeface="Open Sans ExtraBold"/>
                <a:sym typeface="Open Sans ExtraBold"/>
              </a:defRPr>
            </a:lvl4pPr>
            <a:lvl5pPr lvl="4" rtl="0" algn="ctr">
              <a:buNone/>
              <a:defRPr sz="1200">
                <a:solidFill>
                  <a:schemeClr val="dk1"/>
                </a:solidFill>
                <a:latin typeface="Open Sans ExtraBold"/>
                <a:ea typeface="Open Sans ExtraBold"/>
                <a:cs typeface="Open Sans ExtraBold"/>
                <a:sym typeface="Open Sans ExtraBold"/>
              </a:defRPr>
            </a:lvl5pPr>
            <a:lvl6pPr lvl="5" rtl="0" algn="ctr">
              <a:buNone/>
              <a:defRPr sz="1200">
                <a:solidFill>
                  <a:schemeClr val="dk1"/>
                </a:solidFill>
                <a:latin typeface="Open Sans ExtraBold"/>
                <a:ea typeface="Open Sans ExtraBold"/>
                <a:cs typeface="Open Sans ExtraBold"/>
                <a:sym typeface="Open Sans ExtraBold"/>
              </a:defRPr>
            </a:lvl6pPr>
            <a:lvl7pPr lvl="6" rtl="0" algn="ctr">
              <a:buNone/>
              <a:defRPr sz="1200">
                <a:solidFill>
                  <a:schemeClr val="dk1"/>
                </a:solidFill>
                <a:latin typeface="Open Sans ExtraBold"/>
                <a:ea typeface="Open Sans ExtraBold"/>
                <a:cs typeface="Open Sans ExtraBold"/>
                <a:sym typeface="Open Sans ExtraBold"/>
              </a:defRPr>
            </a:lvl7pPr>
            <a:lvl8pPr lvl="7" rtl="0" algn="ctr">
              <a:buNone/>
              <a:defRPr sz="1200">
                <a:solidFill>
                  <a:schemeClr val="dk1"/>
                </a:solidFill>
                <a:latin typeface="Open Sans ExtraBold"/>
                <a:ea typeface="Open Sans ExtraBold"/>
                <a:cs typeface="Open Sans ExtraBold"/>
                <a:sym typeface="Open Sans ExtraBold"/>
              </a:defRPr>
            </a:lvl8pPr>
            <a:lvl9pPr lvl="8" rtl="0" algn="ctr">
              <a:buNone/>
              <a:defRPr sz="1200">
                <a:solidFill>
                  <a:schemeClr val="dk1"/>
                </a:solidFill>
                <a:latin typeface="Open Sans ExtraBold"/>
                <a:ea typeface="Open Sans ExtraBold"/>
                <a:cs typeface="Open Sans ExtraBold"/>
                <a:sym typeface="Open Sans ExtraBold"/>
              </a:defRPr>
            </a:lvl9pPr>
          </a:lstStyle>
          <a:p>
            <a:pPr indent="0" lvl="0" marL="0" rtl="0" algn="ctr">
              <a:spcBef>
                <a:spcPts val="0"/>
              </a:spcBef>
              <a:spcAft>
                <a:spcPts val="0"/>
              </a:spcAft>
              <a:buNone/>
            </a:pPr>
            <a:fld id="{00000000-1234-1234-1234-123412341234}" type="slidenum">
              <a:rPr lang="en"/>
              <a:t>‹#›</a:t>
            </a:fld>
            <a:endParaRPr/>
          </a:p>
        </p:txBody>
      </p:sp>
      <p:pic>
        <p:nvPicPr>
          <p:cNvPr id="265" name="Google Shape;265;p33"/>
          <p:cNvPicPr preferRelativeResize="0"/>
          <p:nvPr/>
        </p:nvPicPr>
        <p:blipFill rotWithShape="1">
          <a:blip r:embed="rId2">
            <a:alphaModFix/>
          </a:blip>
          <a:srcRect b="-8462" l="-17483" r="-14268" t="-3620"/>
          <a:stretch/>
        </p:blipFill>
        <p:spPr>
          <a:xfrm>
            <a:off x="8594275" y="4620225"/>
            <a:ext cx="421700" cy="386673"/>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CUSTOM_4_1_2">
    <p:bg>
      <p:bgPr>
        <a:solidFill>
          <a:schemeClr val="dk1"/>
        </a:solidFill>
      </p:bgPr>
    </p:bg>
    <p:spTree>
      <p:nvGrpSpPr>
        <p:cNvPr id="266" name="Shape 266"/>
        <p:cNvGrpSpPr/>
        <p:nvPr/>
      </p:nvGrpSpPr>
      <p:grpSpPr>
        <a:xfrm>
          <a:off x="0" y="0"/>
          <a:ext cx="0" cy="0"/>
          <a:chOff x="0" y="0"/>
          <a:chExt cx="0" cy="0"/>
        </a:xfrm>
      </p:grpSpPr>
      <p:sp>
        <p:nvSpPr>
          <p:cNvPr id="267" name="Google Shape;267;p34"/>
          <p:cNvSpPr txBox="1"/>
          <p:nvPr>
            <p:ph type="title"/>
          </p:nvPr>
        </p:nvSpPr>
        <p:spPr>
          <a:xfrm>
            <a:off x="676650" y="10225"/>
            <a:ext cx="3246000" cy="1278000"/>
          </a:xfrm>
          <a:prstGeom prst="rect">
            <a:avLst/>
          </a:prstGeom>
        </p:spPr>
        <p:txBody>
          <a:bodyPr anchorCtr="0" anchor="b" bIns="228600" lIns="0" spcFirstLastPara="1" rIns="0" wrap="square" tIns="0">
            <a:noAutofit/>
          </a:bodyPr>
          <a:lstStyle>
            <a:lvl1pPr lvl="0" rtl="0">
              <a:spcBef>
                <a:spcPts val="0"/>
              </a:spcBef>
              <a:spcAft>
                <a:spcPts val="0"/>
              </a:spcAft>
              <a:buClr>
                <a:schemeClr val="lt1"/>
              </a:buClr>
              <a:buSzPts val="2400"/>
              <a:buNone/>
              <a:defRPr sz="2400">
                <a:solidFill>
                  <a:schemeClr val="lt1"/>
                </a:solidFill>
              </a:defRPr>
            </a:lvl1pPr>
            <a:lvl2pPr lvl="1" rtl="0" algn="ctr">
              <a:spcBef>
                <a:spcPts val="0"/>
              </a:spcBef>
              <a:spcAft>
                <a:spcPts val="0"/>
              </a:spcAft>
              <a:buClr>
                <a:schemeClr val="lt1"/>
              </a:buClr>
              <a:buSzPts val="2400"/>
              <a:buFont typeface="Open Sans ExtraBold"/>
              <a:buNone/>
              <a:defRPr sz="2400">
                <a:solidFill>
                  <a:schemeClr val="lt1"/>
                </a:solidFill>
                <a:latin typeface="Open Sans ExtraBold"/>
                <a:ea typeface="Open Sans ExtraBold"/>
                <a:cs typeface="Open Sans ExtraBold"/>
                <a:sym typeface="Open Sans ExtraBold"/>
              </a:defRPr>
            </a:lvl2pPr>
            <a:lvl3pPr lvl="2" rtl="0" algn="ctr">
              <a:spcBef>
                <a:spcPts val="0"/>
              </a:spcBef>
              <a:spcAft>
                <a:spcPts val="0"/>
              </a:spcAft>
              <a:buClr>
                <a:schemeClr val="lt1"/>
              </a:buClr>
              <a:buSzPts val="2400"/>
              <a:buFont typeface="Open Sans ExtraBold"/>
              <a:buNone/>
              <a:defRPr sz="2400">
                <a:solidFill>
                  <a:schemeClr val="lt1"/>
                </a:solidFill>
                <a:latin typeface="Open Sans ExtraBold"/>
                <a:ea typeface="Open Sans ExtraBold"/>
                <a:cs typeface="Open Sans ExtraBold"/>
                <a:sym typeface="Open Sans ExtraBold"/>
              </a:defRPr>
            </a:lvl3pPr>
            <a:lvl4pPr lvl="3" rtl="0" algn="ctr">
              <a:spcBef>
                <a:spcPts val="0"/>
              </a:spcBef>
              <a:spcAft>
                <a:spcPts val="0"/>
              </a:spcAft>
              <a:buClr>
                <a:schemeClr val="lt1"/>
              </a:buClr>
              <a:buSzPts val="2400"/>
              <a:buFont typeface="Open Sans ExtraBold"/>
              <a:buNone/>
              <a:defRPr sz="2400">
                <a:solidFill>
                  <a:schemeClr val="lt1"/>
                </a:solidFill>
                <a:latin typeface="Open Sans ExtraBold"/>
                <a:ea typeface="Open Sans ExtraBold"/>
                <a:cs typeface="Open Sans ExtraBold"/>
                <a:sym typeface="Open Sans ExtraBold"/>
              </a:defRPr>
            </a:lvl4pPr>
            <a:lvl5pPr lvl="4" rtl="0" algn="ctr">
              <a:spcBef>
                <a:spcPts val="0"/>
              </a:spcBef>
              <a:spcAft>
                <a:spcPts val="0"/>
              </a:spcAft>
              <a:buClr>
                <a:schemeClr val="lt1"/>
              </a:buClr>
              <a:buSzPts val="2400"/>
              <a:buFont typeface="Open Sans ExtraBold"/>
              <a:buNone/>
              <a:defRPr sz="2400">
                <a:solidFill>
                  <a:schemeClr val="lt1"/>
                </a:solidFill>
                <a:latin typeface="Open Sans ExtraBold"/>
                <a:ea typeface="Open Sans ExtraBold"/>
                <a:cs typeface="Open Sans ExtraBold"/>
                <a:sym typeface="Open Sans ExtraBold"/>
              </a:defRPr>
            </a:lvl5pPr>
            <a:lvl6pPr lvl="5" rtl="0" algn="ctr">
              <a:spcBef>
                <a:spcPts val="0"/>
              </a:spcBef>
              <a:spcAft>
                <a:spcPts val="0"/>
              </a:spcAft>
              <a:buClr>
                <a:schemeClr val="lt1"/>
              </a:buClr>
              <a:buSzPts val="2400"/>
              <a:buFont typeface="Open Sans ExtraBold"/>
              <a:buNone/>
              <a:defRPr sz="2400">
                <a:solidFill>
                  <a:schemeClr val="lt1"/>
                </a:solidFill>
                <a:latin typeface="Open Sans ExtraBold"/>
                <a:ea typeface="Open Sans ExtraBold"/>
                <a:cs typeface="Open Sans ExtraBold"/>
                <a:sym typeface="Open Sans ExtraBold"/>
              </a:defRPr>
            </a:lvl6pPr>
            <a:lvl7pPr lvl="6" rtl="0" algn="ctr">
              <a:spcBef>
                <a:spcPts val="0"/>
              </a:spcBef>
              <a:spcAft>
                <a:spcPts val="0"/>
              </a:spcAft>
              <a:buClr>
                <a:schemeClr val="lt1"/>
              </a:buClr>
              <a:buSzPts val="2400"/>
              <a:buFont typeface="Open Sans ExtraBold"/>
              <a:buNone/>
              <a:defRPr sz="2400">
                <a:solidFill>
                  <a:schemeClr val="lt1"/>
                </a:solidFill>
                <a:latin typeface="Open Sans ExtraBold"/>
                <a:ea typeface="Open Sans ExtraBold"/>
                <a:cs typeface="Open Sans ExtraBold"/>
                <a:sym typeface="Open Sans ExtraBold"/>
              </a:defRPr>
            </a:lvl7pPr>
            <a:lvl8pPr lvl="7" rtl="0" algn="ctr">
              <a:spcBef>
                <a:spcPts val="0"/>
              </a:spcBef>
              <a:spcAft>
                <a:spcPts val="0"/>
              </a:spcAft>
              <a:buClr>
                <a:schemeClr val="lt1"/>
              </a:buClr>
              <a:buSzPts val="2400"/>
              <a:buFont typeface="Open Sans ExtraBold"/>
              <a:buNone/>
              <a:defRPr sz="2400">
                <a:solidFill>
                  <a:schemeClr val="lt1"/>
                </a:solidFill>
                <a:latin typeface="Open Sans ExtraBold"/>
                <a:ea typeface="Open Sans ExtraBold"/>
                <a:cs typeface="Open Sans ExtraBold"/>
                <a:sym typeface="Open Sans ExtraBold"/>
              </a:defRPr>
            </a:lvl8pPr>
            <a:lvl9pPr lvl="8" rtl="0" algn="ctr">
              <a:spcBef>
                <a:spcPts val="0"/>
              </a:spcBef>
              <a:spcAft>
                <a:spcPts val="0"/>
              </a:spcAft>
              <a:buClr>
                <a:schemeClr val="lt1"/>
              </a:buClr>
              <a:buSzPts val="2400"/>
              <a:buFont typeface="Open Sans ExtraBold"/>
              <a:buNone/>
              <a:defRPr sz="2400">
                <a:solidFill>
                  <a:schemeClr val="lt1"/>
                </a:solidFill>
                <a:latin typeface="Open Sans ExtraBold"/>
                <a:ea typeface="Open Sans ExtraBold"/>
                <a:cs typeface="Open Sans ExtraBold"/>
                <a:sym typeface="Open Sans ExtraBold"/>
              </a:defRPr>
            </a:lvl9pPr>
          </a:lstStyle>
          <a:p/>
        </p:txBody>
      </p:sp>
      <p:sp>
        <p:nvSpPr>
          <p:cNvPr id="268" name="Google Shape;268;p34"/>
          <p:cNvSpPr txBox="1"/>
          <p:nvPr>
            <p:ph idx="1" type="body"/>
          </p:nvPr>
        </p:nvSpPr>
        <p:spPr>
          <a:xfrm>
            <a:off x="676675" y="1289300"/>
            <a:ext cx="3246000" cy="3200100"/>
          </a:xfrm>
          <a:prstGeom prst="rect">
            <a:avLst/>
          </a:prstGeom>
        </p:spPr>
        <p:txBody>
          <a:bodyPr anchorCtr="0" anchor="t" bIns="91425" lIns="0" spcFirstLastPara="1" rIns="320025" wrap="square" tIns="91425">
            <a:noAutofit/>
          </a:bodyPr>
          <a:lstStyle>
            <a:lvl1pPr indent="-304800" lvl="0" marL="457200" rtl="0">
              <a:lnSpc>
                <a:spcPct val="114000"/>
              </a:lnSpc>
              <a:spcBef>
                <a:spcPts val="0"/>
              </a:spcBef>
              <a:spcAft>
                <a:spcPts val="0"/>
              </a:spcAft>
              <a:buClr>
                <a:schemeClr val="dk2"/>
              </a:buClr>
              <a:buSzPts val="1200"/>
              <a:buChar char="●"/>
              <a:defRPr sz="1400">
                <a:solidFill>
                  <a:schemeClr val="lt1"/>
                </a:solidFill>
              </a:defRPr>
            </a:lvl1pPr>
            <a:lvl2pPr indent="-317500" lvl="1" marL="914400" rtl="0">
              <a:lnSpc>
                <a:spcPct val="114000"/>
              </a:lnSpc>
              <a:spcBef>
                <a:spcPts val="500"/>
              </a:spcBef>
              <a:spcAft>
                <a:spcPts val="0"/>
              </a:spcAft>
              <a:buClr>
                <a:schemeClr val="lt1"/>
              </a:buClr>
              <a:buSzPts val="1400"/>
              <a:buChar char="●"/>
              <a:defRPr>
                <a:solidFill>
                  <a:schemeClr val="lt1"/>
                </a:solidFill>
              </a:defRPr>
            </a:lvl2pPr>
            <a:lvl3pPr indent="-317500" lvl="2" marL="1371600" rtl="0">
              <a:lnSpc>
                <a:spcPct val="114000"/>
              </a:lnSpc>
              <a:spcBef>
                <a:spcPts val="500"/>
              </a:spcBef>
              <a:spcAft>
                <a:spcPts val="0"/>
              </a:spcAft>
              <a:buClr>
                <a:schemeClr val="lt1"/>
              </a:buClr>
              <a:buSzPts val="1400"/>
              <a:buChar char="○"/>
              <a:defRPr>
                <a:solidFill>
                  <a:schemeClr val="lt1"/>
                </a:solidFill>
              </a:defRPr>
            </a:lvl3pPr>
            <a:lvl4pPr indent="-317500" lvl="3" marL="1828800" rtl="0">
              <a:lnSpc>
                <a:spcPct val="114000"/>
              </a:lnSpc>
              <a:spcBef>
                <a:spcPts val="500"/>
              </a:spcBef>
              <a:spcAft>
                <a:spcPts val="0"/>
              </a:spcAft>
              <a:buClr>
                <a:schemeClr val="lt1"/>
              </a:buClr>
              <a:buSzPts val="1400"/>
              <a:buChar char="■"/>
              <a:defRPr>
                <a:solidFill>
                  <a:schemeClr val="lt1"/>
                </a:solidFill>
              </a:defRPr>
            </a:lvl4pPr>
            <a:lvl5pPr indent="-317500" lvl="4" marL="2286000" rtl="0">
              <a:lnSpc>
                <a:spcPct val="114000"/>
              </a:lnSpc>
              <a:spcBef>
                <a:spcPts val="500"/>
              </a:spcBef>
              <a:spcAft>
                <a:spcPts val="0"/>
              </a:spcAft>
              <a:buClr>
                <a:schemeClr val="lt1"/>
              </a:buClr>
              <a:buSzPts val="1400"/>
              <a:buChar char="○"/>
              <a:defRPr>
                <a:solidFill>
                  <a:schemeClr val="lt1"/>
                </a:solidFill>
              </a:defRPr>
            </a:lvl5pPr>
            <a:lvl6pPr indent="-317500" lvl="5" marL="2743200" rtl="0">
              <a:lnSpc>
                <a:spcPct val="114000"/>
              </a:lnSpc>
              <a:spcBef>
                <a:spcPts val="500"/>
              </a:spcBef>
              <a:spcAft>
                <a:spcPts val="0"/>
              </a:spcAft>
              <a:buClr>
                <a:schemeClr val="lt1"/>
              </a:buClr>
              <a:buSzPts val="1400"/>
              <a:buChar char="■"/>
              <a:defRPr>
                <a:solidFill>
                  <a:schemeClr val="lt1"/>
                </a:solidFill>
              </a:defRPr>
            </a:lvl6pPr>
            <a:lvl7pPr indent="-317500" lvl="6" marL="3200400" rtl="0">
              <a:lnSpc>
                <a:spcPct val="114000"/>
              </a:lnSpc>
              <a:spcBef>
                <a:spcPts val="500"/>
              </a:spcBef>
              <a:spcAft>
                <a:spcPts val="0"/>
              </a:spcAft>
              <a:buClr>
                <a:schemeClr val="lt1"/>
              </a:buClr>
              <a:buSzPts val="1400"/>
              <a:buChar char="●"/>
              <a:defRPr>
                <a:solidFill>
                  <a:schemeClr val="lt1"/>
                </a:solidFill>
              </a:defRPr>
            </a:lvl7pPr>
            <a:lvl8pPr indent="-317500" lvl="7" marL="3657600" rtl="0">
              <a:lnSpc>
                <a:spcPct val="114000"/>
              </a:lnSpc>
              <a:spcBef>
                <a:spcPts val="500"/>
              </a:spcBef>
              <a:spcAft>
                <a:spcPts val="0"/>
              </a:spcAft>
              <a:buClr>
                <a:schemeClr val="lt1"/>
              </a:buClr>
              <a:buSzPts val="1400"/>
              <a:buChar char="○"/>
              <a:defRPr>
                <a:solidFill>
                  <a:schemeClr val="lt1"/>
                </a:solidFill>
              </a:defRPr>
            </a:lvl8pPr>
            <a:lvl9pPr indent="-317500" lvl="8" marL="4114800" rtl="0">
              <a:lnSpc>
                <a:spcPct val="114000"/>
              </a:lnSpc>
              <a:spcBef>
                <a:spcPts val="500"/>
              </a:spcBef>
              <a:spcAft>
                <a:spcPts val="500"/>
              </a:spcAft>
              <a:buClr>
                <a:schemeClr val="lt1"/>
              </a:buClr>
              <a:buSzPts val="1400"/>
              <a:buChar char="■"/>
              <a:defRPr>
                <a:solidFill>
                  <a:schemeClr val="lt1"/>
                </a:solidFill>
              </a:defRPr>
            </a:lvl9pPr>
          </a:lstStyle>
          <a:p/>
        </p:txBody>
      </p:sp>
      <p:sp>
        <p:nvSpPr>
          <p:cNvPr id="269" name="Google Shape;269;p34"/>
          <p:cNvSpPr txBox="1"/>
          <p:nvPr>
            <p:ph idx="12" type="sldNum"/>
          </p:nvPr>
        </p:nvSpPr>
        <p:spPr>
          <a:xfrm>
            <a:off x="0" y="4503674"/>
            <a:ext cx="676500" cy="649200"/>
          </a:xfrm>
          <a:prstGeom prst="rect">
            <a:avLst/>
          </a:prstGeom>
        </p:spPr>
        <p:txBody>
          <a:bodyPr anchorCtr="0" anchor="ctr" bIns="91425" lIns="91425" spcFirstLastPara="1" rIns="91425" wrap="square" tIns="91425">
            <a:noAutofit/>
          </a:bodyPr>
          <a:lstStyle>
            <a:lvl1pPr lvl="0" rtl="0" algn="ctr">
              <a:buNone/>
              <a:defRPr sz="1200">
                <a:solidFill>
                  <a:srgbClr val="FFFFFF"/>
                </a:solidFill>
                <a:latin typeface="Open Sans ExtraBold"/>
                <a:ea typeface="Open Sans ExtraBold"/>
                <a:cs typeface="Open Sans ExtraBold"/>
                <a:sym typeface="Open Sans ExtraBold"/>
              </a:defRPr>
            </a:lvl1pPr>
            <a:lvl2pPr lvl="1" rtl="0" algn="ctr">
              <a:buNone/>
              <a:defRPr sz="1200">
                <a:solidFill>
                  <a:srgbClr val="FFFFFF"/>
                </a:solidFill>
                <a:latin typeface="Open Sans ExtraBold"/>
                <a:ea typeface="Open Sans ExtraBold"/>
                <a:cs typeface="Open Sans ExtraBold"/>
                <a:sym typeface="Open Sans ExtraBold"/>
              </a:defRPr>
            </a:lvl2pPr>
            <a:lvl3pPr lvl="2" rtl="0" algn="ctr">
              <a:buNone/>
              <a:defRPr sz="1200">
                <a:solidFill>
                  <a:srgbClr val="FFFFFF"/>
                </a:solidFill>
                <a:latin typeface="Open Sans ExtraBold"/>
                <a:ea typeface="Open Sans ExtraBold"/>
                <a:cs typeface="Open Sans ExtraBold"/>
                <a:sym typeface="Open Sans ExtraBold"/>
              </a:defRPr>
            </a:lvl3pPr>
            <a:lvl4pPr lvl="3" rtl="0" algn="ctr">
              <a:buNone/>
              <a:defRPr sz="1200">
                <a:solidFill>
                  <a:srgbClr val="FFFFFF"/>
                </a:solidFill>
                <a:latin typeface="Open Sans ExtraBold"/>
                <a:ea typeface="Open Sans ExtraBold"/>
                <a:cs typeface="Open Sans ExtraBold"/>
                <a:sym typeface="Open Sans ExtraBold"/>
              </a:defRPr>
            </a:lvl4pPr>
            <a:lvl5pPr lvl="4" rtl="0" algn="ctr">
              <a:buNone/>
              <a:defRPr sz="1200">
                <a:solidFill>
                  <a:srgbClr val="FFFFFF"/>
                </a:solidFill>
                <a:latin typeface="Open Sans ExtraBold"/>
                <a:ea typeface="Open Sans ExtraBold"/>
                <a:cs typeface="Open Sans ExtraBold"/>
                <a:sym typeface="Open Sans ExtraBold"/>
              </a:defRPr>
            </a:lvl5pPr>
            <a:lvl6pPr lvl="5" rtl="0" algn="ctr">
              <a:buNone/>
              <a:defRPr sz="1200">
                <a:solidFill>
                  <a:srgbClr val="FFFFFF"/>
                </a:solidFill>
                <a:latin typeface="Open Sans ExtraBold"/>
                <a:ea typeface="Open Sans ExtraBold"/>
                <a:cs typeface="Open Sans ExtraBold"/>
                <a:sym typeface="Open Sans ExtraBold"/>
              </a:defRPr>
            </a:lvl6pPr>
            <a:lvl7pPr lvl="6" rtl="0" algn="ctr">
              <a:buNone/>
              <a:defRPr sz="1200">
                <a:solidFill>
                  <a:srgbClr val="FFFFFF"/>
                </a:solidFill>
                <a:latin typeface="Open Sans ExtraBold"/>
                <a:ea typeface="Open Sans ExtraBold"/>
                <a:cs typeface="Open Sans ExtraBold"/>
                <a:sym typeface="Open Sans ExtraBold"/>
              </a:defRPr>
            </a:lvl7pPr>
            <a:lvl8pPr lvl="7" rtl="0" algn="ctr">
              <a:buNone/>
              <a:defRPr sz="1200">
                <a:solidFill>
                  <a:srgbClr val="FFFFFF"/>
                </a:solidFill>
                <a:latin typeface="Open Sans ExtraBold"/>
                <a:ea typeface="Open Sans ExtraBold"/>
                <a:cs typeface="Open Sans ExtraBold"/>
                <a:sym typeface="Open Sans ExtraBold"/>
              </a:defRPr>
            </a:lvl8pPr>
            <a:lvl9pPr lvl="8" rtl="0" algn="ctr">
              <a:buNone/>
              <a:defRPr sz="1200">
                <a:solidFill>
                  <a:srgbClr val="FFFFFF"/>
                </a:solidFill>
                <a:latin typeface="Open Sans ExtraBold"/>
                <a:ea typeface="Open Sans ExtraBold"/>
                <a:cs typeface="Open Sans ExtraBold"/>
                <a:sym typeface="Open Sans ExtraBold"/>
              </a:defRPr>
            </a:lvl9pPr>
          </a:lstStyle>
          <a:p>
            <a:pPr indent="0" lvl="0" marL="0" rtl="0" algn="ctr">
              <a:spcBef>
                <a:spcPts val="0"/>
              </a:spcBef>
              <a:spcAft>
                <a:spcPts val="0"/>
              </a:spcAft>
              <a:buNone/>
            </a:pPr>
            <a:fld id="{00000000-1234-1234-1234-123412341234}" type="slidenum">
              <a:rPr lang="en"/>
              <a:t>‹#›</a:t>
            </a:fld>
            <a:endParaRPr/>
          </a:p>
        </p:txBody>
      </p:sp>
      <p:pic>
        <p:nvPicPr>
          <p:cNvPr id="270" name="Google Shape;270;p34"/>
          <p:cNvPicPr preferRelativeResize="0"/>
          <p:nvPr/>
        </p:nvPicPr>
        <p:blipFill rotWithShape="1">
          <a:blip r:embed="rId2">
            <a:alphaModFix/>
          </a:blip>
          <a:srcRect b="-6930" l="-14163" r="-17588" t="-10138"/>
          <a:stretch/>
        </p:blipFill>
        <p:spPr>
          <a:xfrm>
            <a:off x="8600225" y="4620825"/>
            <a:ext cx="421700" cy="403876"/>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 Light">
  <p:cSld name="CUSTOM_4_1_2_1">
    <p:bg>
      <p:bgPr>
        <a:solidFill>
          <a:schemeClr val="lt2"/>
        </a:solidFill>
      </p:bgPr>
    </p:bg>
    <p:spTree>
      <p:nvGrpSpPr>
        <p:cNvPr id="271" name="Shape 271"/>
        <p:cNvGrpSpPr/>
        <p:nvPr/>
      </p:nvGrpSpPr>
      <p:grpSpPr>
        <a:xfrm>
          <a:off x="0" y="0"/>
          <a:ext cx="0" cy="0"/>
          <a:chOff x="0" y="0"/>
          <a:chExt cx="0" cy="0"/>
        </a:xfrm>
      </p:grpSpPr>
      <p:sp>
        <p:nvSpPr>
          <p:cNvPr id="272" name="Google Shape;272;p35"/>
          <p:cNvSpPr txBox="1"/>
          <p:nvPr>
            <p:ph type="title"/>
          </p:nvPr>
        </p:nvSpPr>
        <p:spPr>
          <a:xfrm>
            <a:off x="676650" y="10225"/>
            <a:ext cx="3246000" cy="1278000"/>
          </a:xfrm>
          <a:prstGeom prst="rect">
            <a:avLst/>
          </a:prstGeom>
        </p:spPr>
        <p:txBody>
          <a:bodyPr anchorCtr="0" anchor="b" bIns="228600" lIns="0" spcFirstLastPara="1" rIns="0" wrap="square" tIns="0">
            <a:noAutofit/>
          </a:bodyPr>
          <a:lstStyle>
            <a:lvl1pPr lvl="0" rtl="0">
              <a:spcBef>
                <a:spcPts val="0"/>
              </a:spcBef>
              <a:spcAft>
                <a:spcPts val="0"/>
              </a:spcAft>
              <a:buSzPts val="2400"/>
              <a:buNone/>
              <a:defRPr sz="2400"/>
            </a:lvl1pPr>
            <a:lvl2pPr lvl="1" rtl="0" algn="ctr">
              <a:spcBef>
                <a:spcPts val="0"/>
              </a:spcBef>
              <a:spcAft>
                <a:spcPts val="0"/>
              </a:spcAft>
              <a:buSzPts val="2400"/>
              <a:buFont typeface="Open Sans ExtraBold"/>
              <a:buNone/>
              <a:defRPr sz="2400">
                <a:latin typeface="Open Sans ExtraBold"/>
                <a:ea typeface="Open Sans ExtraBold"/>
                <a:cs typeface="Open Sans ExtraBold"/>
                <a:sym typeface="Open Sans ExtraBold"/>
              </a:defRPr>
            </a:lvl2pPr>
            <a:lvl3pPr lvl="2" rtl="0" algn="ctr">
              <a:spcBef>
                <a:spcPts val="0"/>
              </a:spcBef>
              <a:spcAft>
                <a:spcPts val="0"/>
              </a:spcAft>
              <a:buSzPts val="2400"/>
              <a:buFont typeface="Open Sans ExtraBold"/>
              <a:buNone/>
              <a:defRPr sz="2400">
                <a:latin typeface="Open Sans ExtraBold"/>
                <a:ea typeface="Open Sans ExtraBold"/>
                <a:cs typeface="Open Sans ExtraBold"/>
                <a:sym typeface="Open Sans ExtraBold"/>
              </a:defRPr>
            </a:lvl3pPr>
            <a:lvl4pPr lvl="3" rtl="0" algn="ctr">
              <a:spcBef>
                <a:spcPts val="0"/>
              </a:spcBef>
              <a:spcAft>
                <a:spcPts val="0"/>
              </a:spcAft>
              <a:buSzPts val="2400"/>
              <a:buFont typeface="Open Sans ExtraBold"/>
              <a:buNone/>
              <a:defRPr sz="2400">
                <a:latin typeface="Open Sans ExtraBold"/>
                <a:ea typeface="Open Sans ExtraBold"/>
                <a:cs typeface="Open Sans ExtraBold"/>
                <a:sym typeface="Open Sans ExtraBold"/>
              </a:defRPr>
            </a:lvl4pPr>
            <a:lvl5pPr lvl="4" rtl="0" algn="ctr">
              <a:spcBef>
                <a:spcPts val="0"/>
              </a:spcBef>
              <a:spcAft>
                <a:spcPts val="0"/>
              </a:spcAft>
              <a:buSzPts val="2400"/>
              <a:buFont typeface="Open Sans ExtraBold"/>
              <a:buNone/>
              <a:defRPr sz="2400">
                <a:latin typeface="Open Sans ExtraBold"/>
                <a:ea typeface="Open Sans ExtraBold"/>
                <a:cs typeface="Open Sans ExtraBold"/>
                <a:sym typeface="Open Sans ExtraBold"/>
              </a:defRPr>
            </a:lvl5pPr>
            <a:lvl6pPr lvl="5" rtl="0" algn="ctr">
              <a:spcBef>
                <a:spcPts val="0"/>
              </a:spcBef>
              <a:spcAft>
                <a:spcPts val="0"/>
              </a:spcAft>
              <a:buSzPts val="2400"/>
              <a:buFont typeface="Open Sans ExtraBold"/>
              <a:buNone/>
              <a:defRPr sz="2400">
                <a:latin typeface="Open Sans ExtraBold"/>
                <a:ea typeface="Open Sans ExtraBold"/>
                <a:cs typeface="Open Sans ExtraBold"/>
                <a:sym typeface="Open Sans ExtraBold"/>
              </a:defRPr>
            </a:lvl6pPr>
            <a:lvl7pPr lvl="6" rtl="0" algn="ctr">
              <a:spcBef>
                <a:spcPts val="0"/>
              </a:spcBef>
              <a:spcAft>
                <a:spcPts val="0"/>
              </a:spcAft>
              <a:buSzPts val="2400"/>
              <a:buFont typeface="Open Sans ExtraBold"/>
              <a:buNone/>
              <a:defRPr sz="2400">
                <a:latin typeface="Open Sans ExtraBold"/>
                <a:ea typeface="Open Sans ExtraBold"/>
                <a:cs typeface="Open Sans ExtraBold"/>
                <a:sym typeface="Open Sans ExtraBold"/>
              </a:defRPr>
            </a:lvl7pPr>
            <a:lvl8pPr lvl="7" rtl="0" algn="ctr">
              <a:spcBef>
                <a:spcPts val="0"/>
              </a:spcBef>
              <a:spcAft>
                <a:spcPts val="0"/>
              </a:spcAft>
              <a:buSzPts val="2400"/>
              <a:buFont typeface="Open Sans ExtraBold"/>
              <a:buNone/>
              <a:defRPr sz="2400">
                <a:latin typeface="Open Sans ExtraBold"/>
                <a:ea typeface="Open Sans ExtraBold"/>
                <a:cs typeface="Open Sans ExtraBold"/>
                <a:sym typeface="Open Sans ExtraBold"/>
              </a:defRPr>
            </a:lvl8pPr>
            <a:lvl9pPr lvl="8" rtl="0" algn="ctr">
              <a:spcBef>
                <a:spcPts val="0"/>
              </a:spcBef>
              <a:spcAft>
                <a:spcPts val="0"/>
              </a:spcAft>
              <a:buSzPts val="2400"/>
              <a:buFont typeface="Open Sans ExtraBold"/>
              <a:buNone/>
              <a:defRPr sz="2400">
                <a:latin typeface="Open Sans ExtraBold"/>
                <a:ea typeface="Open Sans ExtraBold"/>
                <a:cs typeface="Open Sans ExtraBold"/>
                <a:sym typeface="Open Sans ExtraBold"/>
              </a:defRPr>
            </a:lvl9pPr>
          </a:lstStyle>
          <a:p/>
        </p:txBody>
      </p:sp>
      <p:sp>
        <p:nvSpPr>
          <p:cNvPr id="273" name="Google Shape;273;p35"/>
          <p:cNvSpPr txBox="1"/>
          <p:nvPr>
            <p:ph idx="1" type="body"/>
          </p:nvPr>
        </p:nvSpPr>
        <p:spPr>
          <a:xfrm>
            <a:off x="676675" y="1289300"/>
            <a:ext cx="3246000" cy="3200100"/>
          </a:xfrm>
          <a:prstGeom prst="rect">
            <a:avLst/>
          </a:prstGeom>
        </p:spPr>
        <p:txBody>
          <a:bodyPr anchorCtr="0" anchor="t" bIns="91425" lIns="0" spcFirstLastPara="1" rIns="320025" wrap="square" tIns="91425">
            <a:noAutofit/>
          </a:bodyPr>
          <a:lstStyle>
            <a:lvl1pPr indent="-304800" lvl="0" marL="457200" rtl="0">
              <a:lnSpc>
                <a:spcPct val="114000"/>
              </a:lnSpc>
              <a:spcBef>
                <a:spcPts val="0"/>
              </a:spcBef>
              <a:spcAft>
                <a:spcPts val="0"/>
              </a:spcAft>
              <a:buClr>
                <a:schemeClr val="dk2"/>
              </a:buClr>
              <a:buSzPts val="1200"/>
              <a:buChar char="●"/>
              <a:defRPr sz="1400"/>
            </a:lvl1pPr>
            <a:lvl2pPr indent="-317500" lvl="1" marL="914400" rtl="0">
              <a:lnSpc>
                <a:spcPct val="114000"/>
              </a:lnSpc>
              <a:spcBef>
                <a:spcPts val="500"/>
              </a:spcBef>
              <a:spcAft>
                <a:spcPts val="0"/>
              </a:spcAft>
              <a:buSzPts val="1400"/>
              <a:buChar char="●"/>
              <a:defRPr/>
            </a:lvl2pPr>
            <a:lvl3pPr indent="-317500" lvl="2" marL="1371600" rtl="0">
              <a:lnSpc>
                <a:spcPct val="114000"/>
              </a:lnSpc>
              <a:spcBef>
                <a:spcPts val="500"/>
              </a:spcBef>
              <a:spcAft>
                <a:spcPts val="0"/>
              </a:spcAft>
              <a:buSzPts val="1400"/>
              <a:buChar char="○"/>
              <a:defRPr/>
            </a:lvl3pPr>
            <a:lvl4pPr indent="-317500" lvl="3" marL="1828800" rtl="0">
              <a:lnSpc>
                <a:spcPct val="114000"/>
              </a:lnSpc>
              <a:spcBef>
                <a:spcPts val="500"/>
              </a:spcBef>
              <a:spcAft>
                <a:spcPts val="0"/>
              </a:spcAft>
              <a:buSzPts val="1400"/>
              <a:buChar char="■"/>
              <a:defRPr/>
            </a:lvl4pPr>
            <a:lvl5pPr indent="-317500" lvl="4" marL="2286000" rtl="0">
              <a:lnSpc>
                <a:spcPct val="114000"/>
              </a:lnSpc>
              <a:spcBef>
                <a:spcPts val="500"/>
              </a:spcBef>
              <a:spcAft>
                <a:spcPts val="0"/>
              </a:spcAft>
              <a:buSzPts val="1400"/>
              <a:buChar char="○"/>
              <a:defRPr/>
            </a:lvl5pPr>
            <a:lvl6pPr indent="-317500" lvl="5" marL="2743200" rtl="0">
              <a:lnSpc>
                <a:spcPct val="114000"/>
              </a:lnSpc>
              <a:spcBef>
                <a:spcPts val="500"/>
              </a:spcBef>
              <a:spcAft>
                <a:spcPts val="0"/>
              </a:spcAft>
              <a:buSzPts val="1400"/>
              <a:buChar char="■"/>
              <a:defRPr/>
            </a:lvl6pPr>
            <a:lvl7pPr indent="-317500" lvl="6" marL="3200400" rtl="0">
              <a:lnSpc>
                <a:spcPct val="114000"/>
              </a:lnSpc>
              <a:spcBef>
                <a:spcPts val="500"/>
              </a:spcBef>
              <a:spcAft>
                <a:spcPts val="0"/>
              </a:spcAft>
              <a:buSzPts val="1400"/>
              <a:buChar char="●"/>
              <a:defRPr/>
            </a:lvl7pPr>
            <a:lvl8pPr indent="-317500" lvl="7" marL="3657600" rtl="0">
              <a:lnSpc>
                <a:spcPct val="114000"/>
              </a:lnSpc>
              <a:spcBef>
                <a:spcPts val="500"/>
              </a:spcBef>
              <a:spcAft>
                <a:spcPts val="0"/>
              </a:spcAft>
              <a:buSzPts val="1400"/>
              <a:buChar char="○"/>
              <a:defRPr/>
            </a:lvl8pPr>
            <a:lvl9pPr indent="-317500" lvl="8" marL="4114800" rtl="0">
              <a:lnSpc>
                <a:spcPct val="114000"/>
              </a:lnSpc>
              <a:spcBef>
                <a:spcPts val="500"/>
              </a:spcBef>
              <a:spcAft>
                <a:spcPts val="500"/>
              </a:spcAft>
              <a:buSzPts val="1400"/>
              <a:buChar char="■"/>
              <a:defRPr/>
            </a:lvl9pPr>
          </a:lstStyle>
          <a:p/>
        </p:txBody>
      </p:sp>
      <p:sp>
        <p:nvSpPr>
          <p:cNvPr id="274" name="Google Shape;274;p35"/>
          <p:cNvSpPr txBox="1"/>
          <p:nvPr>
            <p:ph idx="12" type="sldNum"/>
          </p:nvPr>
        </p:nvSpPr>
        <p:spPr>
          <a:xfrm>
            <a:off x="0" y="4503674"/>
            <a:ext cx="676500" cy="649200"/>
          </a:xfrm>
          <a:prstGeom prst="rect">
            <a:avLst/>
          </a:prstGeom>
        </p:spPr>
        <p:txBody>
          <a:bodyPr anchorCtr="0" anchor="ctr" bIns="91425" lIns="91425" spcFirstLastPara="1" rIns="91425" wrap="square" tIns="91425">
            <a:noAutofit/>
          </a:bodyPr>
          <a:lstStyle>
            <a:lvl1pPr lvl="0" rtl="0" algn="ctr">
              <a:buNone/>
              <a:defRPr sz="1200">
                <a:solidFill>
                  <a:schemeClr val="dk1"/>
                </a:solidFill>
                <a:latin typeface="Open Sans ExtraBold"/>
                <a:ea typeface="Open Sans ExtraBold"/>
                <a:cs typeface="Open Sans ExtraBold"/>
                <a:sym typeface="Open Sans ExtraBold"/>
              </a:defRPr>
            </a:lvl1pPr>
            <a:lvl2pPr lvl="1" rtl="0" algn="ctr">
              <a:buNone/>
              <a:defRPr sz="1200">
                <a:solidFill>
                  <a:schemeClr val="dk1"/>
                </a:solidFill>
                <a:latin typeface="Open Sans ExtraBold"/>
                <a:ea typeface="Open Sans ExtraBold"/>
                <a:cs typeface="Open Sans ExtraBold"/>
                <a:sym typeface="Open Sans ExtraBold"/>
              </a:defRPr>
            </a:lvl2pPr>
            <a:lvl3pPr lvl="2" rtl="0" algn="ctr">
              <a:buNone/>
              <a:defRPr sz="1200">
                <a:solidFill>
                  <a:schemeClr val="dk1"/>
                </a:solidFill>
                <a:latin typeface="Open Sans ExtraBold"/>
                <a:ea typeface="Open Sans ExtraBold"/>
                <a:cs typeface="Open Sans ExtraBold"/>
                <a:sym typeface="Open Sans ExtraBold"/>
              </a:defRPr>
            </a:lvl3pPr>
            <a:lvl4pPr lvl="3" rtl="0" algn="ctr">
              <a:buNone/>
              <a:defRPr sz="1200">
                <a:solidFill>
                  <a:schemeClr val="dk1"/>
                </a:solidFill>
                <a:latin typeface="Open Sans ExtraBold"/>
                <a:ea typeface="Open Sans ExtraBold"/>
                <a:cs typeface="Open Sans ExtraBold"/>
                <a:sym typeface="Open Sans ExtraBold"/>
              </a:defRPr>
            </a:lvl4pPr>
            <a:lvl5pPr lvl="4" rtl="0" algn="ctr">
              <a:buNone/>
              <a:defRPr sz="1200">
                <a:solidFill>
                  <a:schemeClr val="dk1"/>
                </a:solidFill>
                <a:latin typeface="Open Sans ExtraBold"/>
                <a:ea typeface="Open Sans ExtraBold"/>
                <a:cs typeface="Open Sans ExtraBold"/>
                <a:sym typeface="Open Sans ExtraBold"/>
              </a:defRPr>
            </a:lvl5pPr>
            <a:lvl6pPr lvl="5" rtl="0" algn="ctr">
              <a:buNone/>
              <a:defRPr sz="1200">
                <a:solidFill>
                  <a:schemeClr val="dk1"/>
                </a:solidFill>
                <a:latin typeface="Open Sans ExtraBold"/>
                <a:ea typeface="Open Sans ExtraBold"/>
                <a:cs typeface="Open Sans ExtraBold"/>
                <a:sym typeface="Open Sans ExtraBold"/>
              </a:defRPr>
            </a:lvl6pPr>
            <a:lvl7pPr lvl="6" rtl="0" algn="ctr">
              <a:buNone/>
              <a:defRPr sz="1200">
                <a:solidFill>
                  <a:schemeClr val="dk1"/>
                </a:solidFill>
                <a:latin typeface="Open Sans ExtraBold"/>
                <a:ea typeface="Open Sans ExtraBold"/>
                <a:cs typeface="Open Sans ExtraBold"/>
                <a:sym typeface="Open Sans ExtraBold"/>
              </a:defRPr>
            </a:lvl7pPr>
            <a:lvl8pPr lvl="7" rtl="0" algn="ctr">
              <a:buNone/>
              <a:defRPr sz="1200">
                <a:solidFill>
                  <a:schemeClr val="dk1"/>
                </a:solidFill>
                <a:latin typeface="Open Sans ExtraBold"/>
                <a:ea typeface="Open Sans ExtraBold"/>
                <a:cs typeface="Open Sans ExtraBold"/>
                <a:sym typeface="Open Sans ExtraBold"/>
              </a:defRPr>
            </a:lvl8pPr>
            <a:lvl9pPr lvl="8" rtl="0" algn="ctr">
              <a:buNone/>
              <a:defRPr sz="1200">
                <a:solidFill>
                  <a:schemeClr val="dk1"/>
                </a:solidFill>
                <a:latin typeface="Open Sans ExtraBold"/>
                <a:ea typeface="Open Sans ExtraBold"/>
                <a:cs typeface="Open Sans ExtraBold"/>
                <a:sym typeface="Open Sans ExtraBold"/>
              </a:defRPr>
            </a:lvl9pPr>
          </a:lstStyle>
          <a:p>
            <a:pPr indent="0" lvl="0" marL="0" rtl="0" algn="ctr">
              <a:spcBef>
                <a:spcPts val="0"/>
              </a:spcBef>
              <a:spcAft>
                <a:spcPts val="0"/>
              </a:spcAft>
              <a:buNone/>
            </a:pPr>
            <a:fld id="{00000000-1234-1234-1234-123412341234}" type="slidenum">
              <a:rPr lang="en"/>
              <a:t>‹#›</a:t>
            </a:fld>
            <a:endParaRPr/>
          </a:p>
        </p:txBody>
      </p:sp>
      <p:pic>
        <p:nvPicPr>
          <p:cNvPr id="275" name="Google Shape;275;p35"/>
          <p:cNvPicPr preferRelativeResize="0"/>
          <p:nvPr/>
        </p:nvPicPr>
        <p:blipFill rotWithShape="1">
          <a:blip r:embed="rId2">
            <a:alphaModFix/>
          </a:blip>
          <a:srcRect b="-8462" l="-17483" r="-14268" t="-3620"/>
          <a:stretch/>
        </p:blipFill>
        <p:spPr>
          <a:xfrm>
            <a:off x="8594275" y="4620225"/>
            <a:ext cx="421700" cy="386673"/>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 White">
  <p:cSld name="CUSTOM_4_1_2_1_1">
    <p:bg>
      <p:bgPr>
        <a:solidFill>
          <a:schemeClr val="lt1"/>
        </a:solidFill>
      </p:bgPr>
    </p:bg>
    <p:spTree>
      <p:nvGrpSpPr>
        <p:cNvPr id="276" name="Shape 276"/>
        <p:cNvGrpSpPr/>
        <p:nvPr/>
      </p:nvGrpSpPr>
      <p:grpSpPr>
        <a:xfrm>
          <a:off x="0" y="0"/>
          <a:ext cx="0" cy="0"/>
          <a:chOff x="0" y="0"/>
          <a:chExt cx="0" cy="0"/>
        </a:xfrm>
      </p:grpSpPr>
      <p:sp>
        <p:nvSpPr>
          <p:cNvPr id="277" name="Google Shape;277;p36"/>
          <p:cNvSpPr txBox="1"/>
          <p:nvPr>
            <p:ph type="title"/>
          </p:nvPr>
        </p:nvSpPr>
        <p:spPr>
          <a:xfrm>
            <a:off x="676650" y="10225"/>
            <a:ext cx="3246000" cy="1279200"/>
          </a:xfrm>
          <a:prstGeom prst="rect">
            <a:avLst/>
          </a:prstGeom>
        </p:spPr>
        <p:txBody>
          <a:bodyPr anchorCtr="0" anchor="b" bIns="228600" lIns="0" spcFirstLastPara="1" rIns="0" wrap="square" tIns="0">
            <a:noAutofit/>
          </a:bodyPr>
          <a:lstStyle>
            <a:lvl1pPr lvl="0" rtl="0">
              <a:spcBef>
                <a:spcPts val="0"/>
              </a:spcBef>
              <a:spcAft>
                <a:spcPts val="0"/>
              </a:spcAft>
              <a:buSzPts val="2400"/>
              <a:buNone/>
              <a:defRPr sz="2400"/>
            </a:lvl1pPr>
            <a:lvl2pPr lvl="1" rtl="0" algn="ctr">
              <a:spcBef>
                <a:spcPts val="0"/>
              </a:spcBef>
              <a:spcAft>
                <a:spcPts val="0"/>
              </a:spcAft>
              <a:buSzPts val="2400"/>
              <a:buFont typeface="Open Sans ExtraBold"/>
              <a:buNone/>
              <a:defRPr sz="2400">
                <a:latin typeface="Open Sans ExtraBold"/>
                <a:ea typeface="Open Sans ExtraBold"/>
                <a:cs typeface="Open Sans ExtraBold"/>
                <a:sym typeface="Open Sans ExtraBold"/>
              </a:defRPr>
            </a:lvl2pPr>
            <a:lvl3pPr lvl="2" rtl="0" algn="ctr">
              <a:spcBef>
                <a:spcPts val="0"/>
              </a:spcBef>
              <a:spcAft>
                <a:spcPts val="0"/>
              </a:spcAft>
              <a:buSzPts val="2400"/>
              <a:buFont typeface="Open Sans ExtraBold"/>
              <a:buNone/>
              <a:defRPr sz="2400">
                <a:latin typeface="Open Sans ExtraBold"/>
                <a:ea typeface="Open Sans ExtraBold"/>
                <a:cs typeface="Open Sans ExtraBold"/>
                <a:sym typeface="Open Sans ExtraBold"/>
              </a:defRPr>
            </a:lvl3pPr>
            <a:lvl4pPr lvl="3" rtl="0" algn="ctr">
              <a:spcBef>
                <a:spcPts val="0"/>
              </a:spcBef>
              <a:spcAft>
                <a:spcPts val="0"/>
              </a:spcAft>
              <a:buSzPts val="2400"/>
              <a:buFont typeface="Open Sans ExtraBold"/>
              <a:buNone/>
              <a:defRPr sz="2400">
                <a:latin typeface="Open Sans ExtraBold"/>
                <a:ea typeface="Open Sans ExtraBold"/>
                <a:cs typeface="Open Sans ExtraBold"/>
                <a:sym typeface="Open Sans ExtraBold"/>
              </a:defRPr>
            </a:lvl4pPr>
            <a:lvl5pPr lvl="4" rtl="0" algn="ctr">
              <a:spcBef>
                <a:spcPts val="0"/>
              </a:spcBef>
              <a:spcAft>
                <a:spcPts val="0"/>
              </a:spcAft>
              <a:buSzPts val="2400"/>
              <a:buFont typeface="Open Sans ExtraBold"/>
              <a:buNone/>
              <a:defRPr sz="2400">
                <a:latin typeface="Open Sans ExtraBold"/>
                <a:ea typeface="Open Sans ExtraBold"/>
                <a:cs typeface="Open Sans ExtraBold"/>
                <a:sym typeface="Open Sans ExtraBold"/>
              </a:defRPr>
            </a:lvl5pPr>
            <a:lvl6pPr lvl="5" rtl="0" algn="ctr">
              <a:spcBef>
                <a:spcPts val="0"/>
              </a:spcBef>
              <a:spcAft>
                <a:spcPts val="0"/>
              </a:spcAft>
              <a:buSzPts val="2400"/>
              <a:buFont typeface="Open Sans ExtraBold"/>
              <a:buNone/>
              <a:defRPr sz="2400">
                <a:latin typeface="Open Sans ExtraBold"/>
                <a:ea typeface="Open Sans ExtraBold"/>
                <a:cs typeface="Open Sans ExtraBold"/>
                <a:sym typeface="Open Sans ExtraBold"/>
              </a:defRPr>
            </a:lvl6pPr>
            <a:lvl7pPr lvl="6" rtl="0" algn="ctr">
              <a:spcBef>
                <a:spcPts val="0"/>
              </a:spcBef>
              <a:spcAft>
                <a:spcPts val="0"/>
              </a:spcAft>
              <a:buSzPts val="2400"/>
              <a:buFont typeface="Open Sans ExtraBold"/>
              <a:buNone/>
              <a:defRPr sz="2400">
                <a:latin typeface="Open Sans ExtraBold"/>
                <a:ea typeface="Open Sans ExtraBold"/>
                <a:cs typeface="Open Sans ExtraBold"/>
                <a:sym typeface="Open Sans ExtraBold"/>
              </a:defRPr>
            </a:lvl7pPr>
            <a:lvl8pPr lvl="7" rtl="0" algn="ctr">
              <a:spcBef>
                <a:spcPts val="0"/>
              </a:spcBef>
              <a:spcAft>
                <a:spcPts val="0"/>
              </a:spcAft>
              <a:buSzPts val="2400"/>
              <a:buFont typeface="Open Sans ExtraBold"/>
              <a:buNone/>
              <a:defRPr sz="2400">
                <a:latin typeface="Open Sans ExtraBold"/>
                <a:ea typeface="Open Sans ExtraBold"/>
                <a:cs typeface="Open Sans ExtraBold"/>
                <a:sym typeface="Open Sans ExtraBold"/>
              </a:defRPr>
            </a:lvl8pPr>
            <a:lvl9pPr lvl="8" rtl="0" algn="ctr">
              <a:spcBef>
                <a:spcPts val="0"/>
              </a:spcBef>
              <a:spcAft>
                <a:spcPts val="0"/>
              </a:spcAft>
              <a:buSzPts val="2400"/>
              <a:buFont typeface="Open Sans ExtraBold"/>
              <a:buNone/>
              <a:defRPr sz="2400">
                <a:latin typeface="Open Sans ExtraBold"/>
                <a:ea typeface="Open Sans ExtraBold"/>
                <a:cs typeface="Open Sans ExtraBold"/>
                <a:sym typeface="Open Sans ExtraBold"/>
              </a:defRPr>
            </a:lvl9pPr>
          </a:lstStyle>
          <a:p/>
        </p:txBody>
      </p:sp>
      <p:sp>
        <p:nvSpPr>
          <p:cNvPr id="278" name="Google Shape;278;p36"/>
          <p:cNvSpPr txBox="1"/>
          <p:nvPr>
            <p:ph idx="1" type="body"/>
          </p:nvPr>
        </p:nvSpPr>
        <p:spPr>
          <a:xfrm>
            <a:off x="676675" y="1289300"/>
            <a:ext cx="3246000" cy="3200100"/>
          </a:xfrm>
          <a:prstGeom prst="rect">
            <a:avLst/>
          </a:prstGeom>
        </p:spPr>
        <p:txBody>
          <a:bodyPr anchorCtr="0" anchor="t" bIns="91425" lIns="0" spcFirstLastPara="1" rIns="320025" wrap="square" tIns="91425">
            <a:noAutofit/>
          </a:bodyPr>
          <a:lstStyle>
            <a:lvl1pPr indent="-304800" lvl="0" marL="457200" rtl="0">
              <a:lnSpc>
                <a:spcPct val="114000"/>
              </a:lnSpc>
              <a:spcBef>
                <a:spcPts val="0"/>
              </a:spcBef>
              <a:spcAft>
                <a:spcPts val="0"/>
              </a:spcAft>
              <a:buClr>
                <a:schemeClr val="dk2"/>
              </a:buClr>
              <a:buSzPts val="1200"/>
              <a:buChar char="●"/>
              <a:defRPr sz="1400"/>
            </a:lvl1pPr>
            <a:lvl2pPr indent="-317500" lvl="1" marL="914400" rtl="0">
              <a:lnSpc>
                <a:spcPct val="114000"/>
              </a:lnSpc>
              <a:spcBef>
                <a:spcPts val="500"/>
              </a:spcBef>
              <a:spcAft>
                <a:spcPts val="0"/>
              </a:spcAft>
              <a:buSzPts val="1400"/>
              <a:buChar char="●"/>
              <a:defRPr/>
            </a:lvl2pPr>
            <a:lvl3pPr indent="-317500" lvl="2" marL="1371600" rtl="0">
              <a:lnSpc>
                <a:spcPct val="114000"/>
              </a:lnSpc>
              <a:spcBef>
                <a:spcPts val="500"/>
              </a:spcBef>
              <a:spcAft>
                <a:spcPts val="0"/>
              </a:spcAft>
              <a:buSzPts val="1400"/>
              <a:buChar char="○"/>
              <a:defRPr/>
            </a:lvl3pPr>
            <a:lvl4pPr indent="-317500" lvl="3" marL="1828800" rtl="0">
              <a:lnSpc>
                <a:spcPct val="114000"/>
              </a:lnSpc>
              <a:spcBef>
                <a:spcPts val="500"/>
              </a:spcBef>
              <a:spcAft>
                <a:spcPts val="0"/>
              </a:spcAft>
              <a:buSzPts val="1400"/>
              <a:buChar char="■"/>
              <a:defRPr/>
            </a:lvl4pPr>
            <a:lvl5pPr indent="-317500" lvl="4" marL="2286000" rtl="0">
              <a:lnSpc>
                <a:spcPct val="114000"/>
              </a:lnSpc>
              <a:spcBef>
                <a:spcPts val="500"/>
              </a:spcBef>
              <a:spcAft>
                <a:spcPts val="0"/>
              </a:spcAft>
              <a:buSzPts val="1400"/>
              <a:buChar char="○"/>
              <a:defRPr/>
            </a:lvl5pPr>
            <a:lvl6pPr indent="-317500" lvl="5" marL="2743200" rtl="0">
              <a:lnSpc>
                <a:spcPct val="114000"/>
              </a:lnSpc>
              <a:spcBef>
                <a:spcPts val="500"/>
              </a:spcBef>
              <a:spcAft>
                <a:spcPts val="0"/>
              </a:spcAft>
              <a:buSzPts val="1400"/>
              <a:buChar char="■"/>
              <a:defRPr/>
            </a:lvl6pPr>
            <a:lvl7pPr indent="-317500" lvl="6" marL="3200400" rtl="0">
              <a:lnSpc>
                <a:spcPct val="114000"/>
              </a:lnSpc>
              <a:spcBef>
                <a:spcPts val="500"/>
              </a:spcBef>
              <a:spcAft>
                <a:spcPts val="0"/>
              </a:spcAft>
              <a:buSzPts val="1400"/>
              <a:buChar char="●"/>
              <a:defRPr/>
            </a:lvl7pPr>
            <a:lvl8pPr indent="-317500" lvl="7" marL="3657600" rtl="0">
              <a:lnSpc>
                <a:spcPct val="114000"/>
              </a:lnSpc>
              <a:spcBef>
                <a:spcPts val="500"/>
              </a:spcBef>
              <a:spcAft>
                <a:spcPts val="0"/>
              </a:spcAft>
              <a:buSzPts val="1400"/>
              <a:buChar char="○"/>
              <a:defRPr/>
            </a:lvl8pPr>
            <a:lvl9pPr indent="-317500" lvl="8" marL="4114800" rtl="0">
              <a:lnSpc>
                <a:spcPct val="114000"/>
              </a:lnSpc>
              <a:spcBef>
                <a:spcPts val="500"/>
              </a:spcBef>
              <a:spcAft>
                <a:spcPts val="500"/>
              </a:spcAft>
              <a:buSzPts val="1400"/>
              <a:buChar char="■"/>
              <a:defRPr/>
            </a:lvl9pPr>
          </a:lstStyle>
          <a:p/>
        </p:txBody>
      </p:sp>
      <p:sp>
        <p:nvSpPr>
          <p:cNvPr id="279" name="Google Shape;279;p36"/>
          <p:cNvSpPr txBox="1"/>
          <p:nvPr>
            <p:ph idx="12" type="sldNum"/>
          </p:nvPr>
        </p:nvSpPr>
        <p:spPr>
          <a:xfrm>
            <a:off x="0" y="4503674"/>
            <a:ext cx="676500" cy="649200"/>
          </a:xfrm>
          <a:prstGeom prst="rect">
            <a:avLst/>
          </a:prstGeom>
        </p:spPr>
        <p:txBody>
          <a:bodyPr anchorCtr="0" anchor="ctr" bIns="91425" lIns="91425" spcFirstLastPara="1" rIns="91425" wrap="square" tIns="91425">
            <a:noAutofit/>
          </a:bodyPr>
          <a:lstStyle>
            <a:lvl1pPr lvl="0" rtl="0" algn="ctr">
              <a:buNone/>
              <a:defRPr sz="1200">
                <a:solidFill>
                  <a:schemeClr val="dk1"/>
                </a:solidFill>
                <a:latin typeface="Open Sans ExtraBold"/>
                <a:ea typeface="Open Sans ExtraBold"/>
                <a:cs typeface="Open Sans ExtraBold"/>
                <a:sym typeface="Open Sans ExtraBold"/>
              </a:defRPr>
            </a:lvl1pPr>
            <a:lvl2pPr lvl="1" rtl="0" algn="ctr">
              <a:buNone/>
              <a:defRPr sz="1200">
                <a:solidFill>
                  <a:schemeClr val="dk1"/>
                </a:solidFill>
                <a:latin typeface="Open Sans ExtraBold"/>
                <a:ea typeface="Open Sans ExtraBold"/>
                <a:cs typeface="Open Sans ExtraBold"/>
                <a:sym typeface="Open Sans ExtraBold"/>
              </a:defRPr>
            </a:lvl2pPr>
            <a:lvl3pPr lvl="2" rtl="0" algn="ctr">
              <a:buNone/>
              <a:defRPr sz="1200">
                <a:solidFill>
                  <a:schemeClr val="dk1"/>
                </a:solidFill>
                <a:latin typeface="Open Sans ExtraBold"/>
                <a:ea typeface="Open Sans ExtraBold"/>
                <a:cs typeface="Open Sans ExtraBold"/>
                <a:sym typeface="Open Sans ExtraBold"/>
              </a:defRPr>
            </a:lvl3pPr>
            <a:lvl4pPr lvl="3" rtl="0" algn="ctr">
              <a:buNone/>
              <a:defRPr sz="1200">
                <a:solidFill>
                  <a:schemeClr val="dk1"/>
                </a:solidFill>
                <a:latin typeface="Open Sans ExtraBold"/>
                <a:ea typeface="Open Sans ExtraBold"/>
                <a:cs typeface="Open Sans ExtraBold"/>
                <a:sym typeface="Open Sans ExtraBold"/>
              </a:defRPr>
            </a:lvl4pPr>
            <a:lvl5pPr lvl="4" rtl="0" algn="ctr">
              <a:buNone/>
              <a:defRPr sz="1200">
                <a:solidFill>
                  <a:schemeClr val="dk1"/>
                </a:solidFill>
                <a:latin typeface="Open Sans ExtraBold"/>
                <a:ea typeface="Open Sans ExtraBold"/>
                <a:cs typeface="Open Sans ExtraBold"/>
                <a:sym typeface="Open Sans ExtraBold"/>
              </a:defRPr>
            </a:lvl5pPr>
            <a:lvl6pPr lvl="5" rtl="0" algn="ctr">
              <a:buNone/>
              <a:defRPr sz="1200">
                <a:solidFill>
                  <a:schemeClr val="dk1"/>
                </a:solidFill>
                <a:latin typeface="Open Sans ExtraBold"/>
                <a:ea typeface="Open Sans ExtraBold"/>
                <a:cs typeface="Open Sans ExtraBold"/>
                <a:sym typeface="Open Sans ExtraBold"/>
              </a:defRPr>
            </a:lvl6pPr>
            <a:lvl7pPr lvl="6" rtl="0" algn="ctr">
              <a:buNone/>
              <a:defRPr sz="1200">
                <a:solidFill>
                  <a:schemeClr val="dk1"/>
                </a:solidFill>
                <a:latin typeface="Open Sans ExtraBold"/>
                <a:ea typeface="Open Sans ExtraBold"/>
                <a:cs typeface="Open Sans ExtraBold"/>
                <a:sym typeface="Open Sans ExtraBold"/>
              </a:defRPr>
            </a:lvl7pPr>
            <a:lvl8pPr lvl="7" rtl="0" algn="ctr">
              <a:buNone/>
              <a:defRPr sz="1200">
                <a:solidFill>
                  <a:schemeClr val="dk1"/>
                </a:solidFill>
                <a:latin typeface="Open Sans ExtraBold"/>
                <a:ea typeface="Open Sans ExtraBold"/>
                <a:cs typeface="Open Sans ExtraBold"/>
                <a:sym typeface="Open Sans ExtraBold"/>
              </a:defRPr>
            </a:lvl8pPr>
            <a:lvl9pPr lvl="8" rtl="0" algn="ctr">
              <a:buNone/>
              <a:defRPr sz="1200">
                <a:solidFill>
                  <a:schemeClr val="dk1"/>
                </a:solidFill>
                <a:latin typeface="Open Sans ExtraBold"/>
                <a:ea typeface="Open Sans ExtraBold"/>
                <a:cs typeface="Open Sans ExtraBold"/>
                <a:sym typeface="Open Sans ExtraBold"/>
              </a:defRPr>
            </a:lvl9pPr>
          </a:lstStyle>
          <a:p>
            <a:pPr indent="0" lvl="0" marL="0" rtl="0" algn="ctr">
              <a:spcBef>
                <a:spcPts val="0"/>
              </a:spcBef>
              <a:spcAft>
                <a:spcPts val="0"/>
              </a:spcAft>
              <a:buNone/>
            </a:pPr>
            <a:fld id="{00000000-1234-1234-1234-123412341234}" type="slidenum">
              <a:rPr lang="en"/>
              <a:t>‹#›</a:t>
            </a:fld>
            <a:endParaRPr/>
          </a:p>
        </p:txBody>
      </p:sp>
      <p:pic>
        <p:nvPicPr>
          <p:cNvPr id="280" name="Google Shape;280;p36"/>
          <p:cNvPicPr preferRelativeResize="0"/>
          <p:nvPr/>
        </p:nvPicPr>
        <p:blipFill rotWithShape="1">
          <a:blip r:embed="rId2">
            <a:alphaModFix/>
          </a:blip>
          <a:srcRect b="-8462" l="-17483" r="-14268" t="-3620"/>
          <a:stretch/>
        </p:blipFill>
        <p:spPr>
          <a:xfrm>
            <a:off x="8594275" y="4620225"/>
            <a:ext cx="421700" cy="386673"/>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w/ Two Column + Sub-head">
  <p:cSld name="CUSTOM_4_1_1">
    <p:bg>
      <p:bgPr>
        <a:solidFill>
          <a:schemeClr val="dk1"/>
        </a:solidFill>
      </p:bgPr>
    </p:bg>
    <p:spTree>
      <p:nvGrpSpPr>
        <p:cNvPr id="281" name="Shape 281"/>
        <p:cNvGrpSpPr/>
        <p:nvPr/>
      </p:nvGrpSpPr>
      <p:grpSpPr>
        <a:xfrm>
          <a:off x="0" y="0"/>
          <a:ext cx="0" cy="0"/>
          <a:chOff x="0" y="0"/>
          <a:chExt cx="0" cy="0"/>
        </a:xfrm>
      </p:grpSpPr>
      <p:sp>
        <p:nvSpPr>
          <p:cNvPr id="282" name="Google Shape;282;p37"/>
          <p:cNvSpPr txBox="1"/>
          <p:nvPr>
            <p:ph type="title"/>
          </p:nvPr>
        </p:nvSpPr>
        <p:spPr>
          <a:xfrm>
            <a:off x="676650" y="10225"/>
            <a:ext cx="7790400" cy="1278000"/>
          </a:xfrm>
          <a:prstGeom prst="rect">
            <a:avLst/>
          </a:prstGeom>
        </p:spPr>
        <p:txBody>
          <a:bodyPr anchorCtr="0" anchor="b" bIns="228600" lIns="0" spcFirstLastPara="1" rIns="0" wrap="square" tIns="0">
            <a:noAutofit/>
          </a:bodyPr>
          <a:lstStyle>
            <a:lvl1pPr lvl="0" rtl="0" algn="ctr">
              <a:spcBef>
                <a:spcPts val="0"/>
              </a:spcBef>
              <a:spcAft>
                <a:spcPts val="0"/>
              </a:spcAft>
              <a:buClr>
                <a:schemeClr val="lt1"/>
              </a:buClr>
              <a:buSzPts val="3000"/>
              <a:buNone/>
              <a:defRPr sz="3000">
                <a:solidFill>
                  <a:schemeClr val="lt1"/>
                </a:solidFill>
              </a:defRPr>
            </a:lvl1pPr>
            <a:lvl2pPr lvl="1" rtl="0" algn="ctr">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rtl="0" algn="ctr">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rtl="0" algn="ctr">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rtl="0" algn="ctr">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rtl="0" algn="ctr">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rtl="0" algn="ctr">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rtl="0" algn="ctr">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rtl="0" algn="ctr">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p:txBody>
      </p:sp>
      <p:sp>
        <p:nvSpPr>
          <p:cNvPr id="283" name="Google Shape;283;p37"/>
          <p:cNvSpPr txBox="1"/>
          <p:nvPr>
            <p:ph idx="1" type="subTitle"/>
          </p:nvPr>
        </p:nvSpPr>
        <p:spPr>
          <a:xfrm>
            <a:off x="676650" y="1289300"/>
            <a:ext cx="7790400" cy="320100"/>
          </a:xfrm>
          <a:prstGeom prst="rect">
            <a:avLst/>
          </a:prstGeom>
        </p:spPr>
        <p:txBody>
          <a:bodyPr anchorCtr="0" anchor="t" bIns="0" lIns="0" spcFirstLastPara="1" rIns="0" wrap="square" tIns="0">
            <a:noAutofit/>
          </a:bodyPr>
          <a:lstStyle>
            <a:lvl1pPr lvl="0" rtl="0" algn="ctr">
              <a:spcBef>
                <a:spcPts val="0"/>
              </a:spcBef>
              <a:spcAft>
                <a:spcPts val="0"/>
              </a:spcAft>
              <a:buClr>
                <a:schemeClr val="lt1"/>
              </a:buClr>
              <a:buSzPts val="2400"/>
              <a:buNone/>
              <a:defRPr sz="2400">
                <a:solidFill>
                  <a:schemeClr val="lt1"/>
                </a:solidFill>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284" name="Google Shape;284;p37"/>
          <p:cNvSpPr txBox="1"/>
          <p:nvPr>
            <p:ph idx="2" type="body"/>
          </p:nvPr>
        </p:nvSpPr>
        <p:spPr>
          <a:xfrm>
            <a:off x="676675" y="2571750"/>
            <a:ext cx="3895200" cy="1917600"/>
          </a:xfrm>
          <a:prstGeom prst="rect">
            <a:avLst/>
          </a:prstGeom>
        </p:spPr>
        <p:txBody>
          <a:bodyPr anchorCtr="0" anchor="t" bIns="91425" lIns="0" spcFirstLastPara="1" rIns="320025" wrap="square" tIns="91425">
            <a:noAutofit/>
          </a:bodyPr>
          <a:lstStyle>
            <a:lvl1pPr indent="-304800" lvl="0" marL="457200" rtl="0">
              <a:lnSpc>
                <a:spcPct val="114000"/>
              </a:lnSpc>
              <a:spcBef>
                <a:spcPts val="0"/>
              </a:spcBef>
              <a:spcAft>
                <a:spcPts val="0"/>
              </a:spcAft>
              <a:buClr>
                <a:schemeClr val="dk2"/>
              </a:buClr>
              <a:buSzPts val="1200"/>
              <a:buChar char="●"/>
              <a:defRPr sz="1400">
                <a:solidFill>
                  <a:schemeClr val="lt1"/>
                </a:solidFill>
              </a:defRPr>
            </a:lvl1pPr>
            <a:lvl2pPr indent="-317500" lvl="1" marL="914400" rtl="0">
              <a:lnSpc>
                <a:spcPct val="114000"/>
              </a:lnSpc>
              <a:spcBef>
                <a:spcPts val="500"/>
              </a:spcBef>
              <a:spcAft>
                <a:spcPts val="0"/>
              </a:spcAft>
              <a:buClr>
                <a:schemeClr val="lt1"/>
              </a:buClr>
              <a:buSzPts val="1400"/>
              <a:buChar char="●"/>
              <a:defRPr>
                <a:solidFill>
                  <a:schemeClr val="lt1"/>
                </a:solidFill>
              </a:defRPr>
            </a:lvl2pPr>
            <a:lvl3pPr indent="-317500" lvl="2" marL="1371600" rtl="0">
              <a:lnSpc>
                <a:spcPct val="114000"/>
              </a:lnSpc>
              <a:spcBef>
                <a:spcPts val="500"/>
              </a:spcBef>
              <a:spcAft>
                <a:spcPts val="0"/>
              </a:spcAft>
              <a:buClr>
                <a:schemeClr val="lt1"/>
              </a:buClr>
              <a:buSzPts val="1400"/>
              <a:buChar char="○"/>
              <a:defRPr>
                <a:solidFill>
                  <a:schemeClr val="lt1"/>
                </a:solidFill>
              </a:defRPr>
            </a:lvl3pPr>
            <a:lvl4pPr indent="-317500" lvl="3" marL="1828800" rtl="0">
              <a:lnSpc>
                <a:spcPct val="114000"/>
              </a:lnSpc>
              <a:spcBef>
                <a:spcPts val="500"/>
              </a:spcBef>
              <a:spcAft>
                <a:spcPts val="0"/>
              </a:spcAft>
              <a:buClr>
                <a:schemeClr val="lt1"/>
              </a:buClr>
              <a:buSzPts val="1400"/>
              <a:buChar char="■"/>
              <a:defRPr>
                <a:solidFill>
                  <a:schemeClr val="lt1"/>
                </a:solidFill>
              </a:defRPr>
            </a:lvl4pPr>
            <a:lvl5pPr indent="-317500" lvl="4" marL="2286000" rtl="0">
              <a:lnSpc>
                <a:spcPct val="114000"/>
              </a:lnSpc>
              <a:spcBef>
                <a:spcPts val="500"/>
              </a:spcBef>
              <a:spcAft>
                <a:spcPts val="0"/>
              </a:spcAft>
              <a:buClr>
                <a:schemeClr val="lt1"/>
              </a:buClr>
              <a:buSzPts val="1400"/>
              <a:buChar char="○"/>
              <a:defRPr>
                <a:solidFill>
                  <a:schemeClr val="lt1"/>
                </a:solidFill>
              </a:defRPr>
            </a:lvl5pPr>
            <a:lvl6pPr indent="-317500" lvl="5" marL="2743200" rtl="0">
              <a:lnSpc>
                <a:spcPct val="114000"/>
              </a:lnSpc>
              <a:spcBef>
                <a:spcPts val="500"/>
              </a:spcBef>
              <a:spcAft>
                <a:spcPts val="0"/>
              </a:spcAft>
              <a:buClr>
                <a:schemeClr val="lt1"/>
              </a:buClr>
              <a:buSzPts val="1400"/>
              <a:buChar char="■"/>
              <a:defRPr>
                <a:solidFill>
                  <a:schemeClr val="lt1"/>
                </a:solidFill>
              </a:defRPr>
            </a:lvl6pPr>
            <a:lvl7pPr indent="-317500" lvl="6" marL="3200400" rtl="0">
              <a:lnSpc>
                <a:spcPct val="114000"/>
              </a:lnSpc>
              <a:spcBef>
                <a:spcPts val="500"/>
              </a:spcBef>
              <a:spcAft>
                <a:spcPts val="0"/>
              </a:spcAft>
              <a:buClr>
                <a:schemeClr val="lt1"/>
              </a:buClr>
              <a:buSzPts val="1400"/>
              <a:buChar char="●"/>
              <a:defRPr>
                <a:solidFill>
                  <a:schemeClr val="lt1"/>
                </a:solidFill>
              </a:defRPr>
            </a:lvl7pPr>
            <a:lvl8pPr indent="-317500" lvl="7" marL="3657600" rtl="0">
              <a:lnSpc>
                <a:spcPct val="114000"/>
              </a:lnSpc>
              <a:spcBef>
                <a:spcPts val="500"/>
              </a:spcBef>
              <a:spcAft>
                <a:spcPts val="0"/>
              </a:spcAft>
              <a:buClr>
                <a:schemeClr val="lt1"/>
              </a:buClr>
              <a:buSzPts val="1400"/>
              <a:buChar char="○"/>
              <a:defRPr>
                <a:solidFill>
                  <a:schemeClr val="lt1"/>
                </a:solidFill>
              </a:defRPr>
            </a:lvl8pPr>
            <a:lvl9pPr indent="-317500" lvl="8" marL="4114800" rtl="0">
              <a:lnSpc>
                <a:spcPct val="114000"/>
              </a:lnSpc>
              <a:spcBef>
                <a:spcPts val="500"/>
              </a:spcBef>
              <a:spcAft>
                <a:spcPts val="500"/>
              </a:spcAft>
              <a:buClr>
                <a:schemeClr val="lt1"/>
              </a:buClr>
              <a:buSzPts val="1400"/>
              <a:buChar char="■"/>
              <a:defRPr>
                <a:solidFill>
                  <a:schemeClr val="lt1"/>
                </a:solidFill>
              </a:defRPr>
            </a:lvl9pPr>
          </a:lstStyle>
          <a:p/>
        </p:txBody>
      </p:sp>
      <p:sp>
        <p:nvSpPr>
          <p:cNvPr id="285" name="Google Shape;285;p37"/>
          <p:cNvSpPr txBox="1"/>
          <p:nvPr>
            <p:ph idx="3" type="body"/>
          </p:nvPr>
        </p:nvSpPr>
        <p:spPr>
          <a:xfrm>
            <a:off x="4572075" y="2571750"/>
            <a:ext cx="3895200" cy="1917600"/>
          </a:xfrm>
          <a:prstGeom prst="rect">
            <a:avLst/>
          </a:prstGeom>
        </p:spPr>
        <p:txBody>
          <a:bodyPr anchorCtr="0" anchor="t" bIns="91425" lIns="320025" spcFirstLastPara="1" rIns="0" wrap="square" tIns="91425">
            <a:noAutofit/>
          </a:bodyPr>
          <a:lstStyle>
            <a:lvl1pPr indent="-304800" lvl="0" marL="457200" rtl="0">
              <a:lnSpc>
                <a:spcPct val="114000"/>
              </a:lnSpc>
              <a:spcBef>
                <a:spcPts val="0"/>
              </a:spcBef>
              <a:spcAft>
                <a:spcPts val="0"/>
              </a:spcAft>
              <a:buClr>
                <a:schemeClr val="dk2"/>
              </a:buClr>
              <a:buSzPts val="1200"/>
              <a:buChar char="●"/>
              <a:defRPr sz="1400">
                <a:solidFill>
                  <a:schemeClr val="lt1"/>
                </a:solidFill>
              </a:defRPr>
            </a:lvl1pPr>
            <a:lvl2pPr indent="-317500" lvl="1" marL="914400" rtl="0">
              <a:lnSpc>
                <a:spcPct val="114000"/>
              </a:lnSpc>
              <a:spcBef>
                <a:spcPts val="500"/>
              </a:spcBef>
              <a:spcAft>
                <a:spcPts val="0"/>
              </a:spcAft>
              <a:buClr>
                <a:schemeClr val="lt1"/>
              </a:buClr>
              <a:buSzPts val="1400"/>
              <a:buChar char="●"/>
              <a:defRPr>
                <a:solidFill>
                  <a:schemeClr val="lt1"/>
                </a:solidFill>
              </a:defRPr>
            </a:lvl2pPr>
            <a:lvl3pPr indent="-317500" lvl="2" marL="1371600" rtl="0">
              <a:lnSpc>
                <a:spcPct val="114000"/>
              </a:lnSpc>
              <a:spcBef>
                <a:spcPts val="500"/>
              </a:spcBef>
              <a:spcAft>
                <a:spcPts val="0"/>
              </a:spcAft>
              <a:buClr>
                <a:schemeClr val="lt1"/>
              </a:buClr>
              <a:buSzPts val="1400"/>
              <a:buChar char="○"/>
              <a:defRPr>
                <a:solidFill>
                  <a:schemeClr val="lt1"/>
                </a:solidFill>
              </a:defRPr>
            </a:lvl3pPr>
            <a:lvl4pPr indent="-317500" lvl="3" marL="1828800" rtl="0">
              <a:lnSpc>
                <a:spcPct val="114000"/>
              </a:lnSpc>
              <a:spcBef>
                <a:spcPts val="500"/>
              </a:spcBef>
              <a:spcAft>
                <a:spcPts val="0"/>
              </a:spcAft>
              <a:buClr>
                <a:schemeClr val="lt1"/>
              </a:buClr>
              <a:buSzPts val="1400"/>
              <a:buChar char="■"/>
              <a:defRPr>
                <a:solidFill>
                  <a:schemeClr val="lt1"/>
                </a:solidFill>
              </a:defRPr>
            </a:lvl4pPr>
            <a:lvl5pPr indent="-317500" lvl="4" marL="2286000" rtl="0">
              <a:lnSpc>
                <a:spcPct val="114000"/>
              </a:lnSpc>
              <a:spcBef>
                <a:spcPts val="500"/>
              </a:spcBef>
              <a:spcAft>
                <a:spcPts val="0"/>
              </a:spcAft>
              <a:buClr>
                <a:schemeClr val="lt1"/>
              </a:buClr>
              <a:buSzPts val="1400"/>
              <a:buChar char="○"/>
              <a:defRPr>
                <a:solidFill>
                  <a:schemeClr val="lt1"/>
                </a:solidFill>
              </a:defRPr>
            </a:lvl5pPr>
            <a:lvl6pPr indent="-317500" lvl="5" marL="2743200" rtl="0">
              <a:lnSpc>
                <a:spcPct val="114000"/>
              </a:lnSpc>
              <a:spcBef>
                <a:spcPts val="500"/>
              </a:spcBef>
              <a:spcAft>
                <a:spcPts val="0"/>
              </a:spcAft>
              <a:buClr>
                <a:schemeClr val="lt1"/>
              </a:buClr>
              <a:buSzPts val="1400"/>
              <a:buChar char="■"/>
              <a:defRPr>
                <a:solidFill>
                  <a:schemeClr val="lt1"/>
                </a:solidFill>
              </a:defRPr>
            </a:lvl6pPr>
            <a:lvl7pPr indent="-317500" lvl="6" marL="3200400" rtl="0">
              <a:lnSpc>
                <a:spcPct val="114000"/>
              </a:lnSpc>
              <a:spcBef>
                <a:spcPts val="500"/>
              </a:spcBef>
              <a:spcAft>
                <a:spcPts val="0"/>
              </a:spcAft>
              <a:buClr>
                <a:schemeClr val="lt1"/>
              </a:buClr>
              <a:buSzPts val="1400"/>
              <a:buChar char="●"/>
              <a:defRPr>
                <a:solidFill>
                  <a:schemeClr val="lt1"/>
                </a:solidFill>
              </a:defRPr>
            </a:lvl7pPr>
            <a:lvl8pPr indent="-317500" lvl="7" marL="3657600" rtl="0">
              <a:lnSpc>
                <a:spcPct val="114000"/>
              </a:lnSpc>
              <a:spcBef>
                <a:spcPts val="500"/>
              </a:spcBef>
              <a:spcAft>
                <a:spcPts val="0"/>
              </a:spcAft>
              <a:buClr>
                <a:schemeClr val="lt1"/>
              </a:buClr>
              <a:buSzPts val="1400"/>
              <a:buChar char="○"/>
              <a:defRPr>
                <a:solidFill>
                  <a:schemeClr val="lt1"/>
                </a:solidFill>
              </a:defRPr>
            </a:lvl8pPr>
            <a:lvl9pPr indent="-317500" lvl="8" marL="4114800" rtl="0">
              <a:lnSpc>
                <a:spcPct val="114000"/>
              </a:lnSpc>
              <a:spcBef>
                <a:spcPts val="500"/>
              </a:spcBef>
              <a:spcAft>
                <a:spcPts val="500"/>
              </a:spcAft>
              <a:buClr>
                <a:schemeClr val="lt1"/>
              </a:buClr>
              <a:buSzPts val="1400"/>
              <a:buChar char="■"/>
              <a:defRPr>
                <a:solidFill>
                  <a:schemeClr val="lt1"/>
                </a:solidFill>
              </a:defRPr>
            </a:lvl9pPr>
          </a:lstStyle>
          <a:p/>
        </p:txBody>
      </p:sp>
      <p:sp>
        <p:nvSpPr>
          <p:cNvPr id="286" name="Google Shape;286;p37"/>
          <p:cNvSpPr txBox="1"/>
          <p:nvPr>
            <p:ph idx="4" type="subTitle"/>
          </p:nvPr>
        </p:nvSpPr>
        <p:spPr>
          <a:xfrm>
            <a:off x="676575" y="1929375"/>
            <a:ext cx="3895500" cy="642300"/>
          </a:xfrm>
          <a:prstGeom prst="rect">
            <a:avLst/>
          </a:prstGeom>
        </p:spPr>
        <p:txBody>
          <a:bodyPr anchorCtr="0" anchor="b" bIns="0" lIns="0" spcFirstLastPara="1" rIns="320025" wrap="square" tIns="0">
            <a:noAutofit/>
          </a:bodyPr>
          <a:lstStyle>
            <a:lvl1pPr lvl="0" rtl="0">
              <a:spcBef>
                <a:spcPts val="0"/>
              </a:spcBef>
              <a:spcAft>
                <a:spcPts val="0"/>
              </a:spcAft>
              <a:buClr>
                <a:schemeClr val="dk2"/>
              </a:buClr>
              <a:buSzPts val="1800"/>
              <a:buNone/>
              <a:defRPr b="1">
                <a:solidFill>
                  <a:schemeClr val="dk2"/>
                </a:solidFill>
              </a:defRPr>
            </a:lvl1pPr>
            <a:lvl2pPr lvl="1" rtl="0">
              <a:spcBef>
                <a:spcPts val="0"/>
              </a:spcBef>
              <a:spcAft>
                <a:spcPts val="0"/>
              </a:spcAft>
              <a:buClr>
                <a:schemeClr val="dk2"/>
              </a:buClr>
              <a:buSzPts val="1400"/>
              <a:buNone/>
              <a:defRPr b="1">
                <a:solidFill>
                  <a:schemeClr val="dk2"/>
                </a:solidFill>
              </a:defRPr>
            </a:lvl2pPr>
            <a:lvl3pPr lvl="2" rtl="0">
              <a:spcBef>
                <a:spcPts val="0"/>
              </a:spcBef>
              <a:spcAft>
                <a:spcPts val="0"/>
              </a:spcAft>
              <a:buClr>
                <a:schemeClr val="dk2"/>
              </a:buClr>
              <a:buSzPts val="1400"/>
              <a:buNone/>
              <a:defRPr b="1">
                <a:solidFill>
                  <a:schemeClr val="dk2"/>
                </a:solidFill>
              </a:defRPr>
            </a:lvl3pPr>
            <a:lvl4pPr lvl="3" rtl="0">
              <a:spcBef>
                <a:spcPts val="0"/>
              </a:spcBef>
              <a:spcAft>
                <a:spcPts val="0"/>
              </a:spcAft>
              <a:buClr>
                <a:schemeClr val="dk2"/>
              </a:buClr>
              <a:buSzPts val="1400"/>
              <a:buNone/>
              <a:defRPr b="1">
                <a:solidFill>
                  <a:schemeClr val="dk2"/>
                </a:solidFill>
              </a:defRPr>
            </a:lvl4pPr>
            <a:lvl5pPr lvl="4" rtl="0">
              <a:spcBef>
                <a:spcPts val="0"/>
              </a:spcBef>
              <a:spcAft>
                <a:spcPts val="0"/>
              </a:spcAft>
              <a:buClr>
                <a:schemeClr val="dk2"/>
              </a:buClr>
              <a:buSzPts val="1400"/>
              <a:buNone/>
              <a:defRPr b="1">
                <a:solidFill>
                  <a:schemeClr val="dk2"/>
                </a:solidFill>
              </a:defRPr>
            </a:lvl5pPr>
            <a:lvl6pPr lvl="5" rtl="0">
              <a:spcBef>
                <a:spcPts val="0"/>
              </a:spcBef>
              <a:spcAft>
                <a:spcPts val="0"/>
              </a:spcAft>
              <a:buClr>
                <a:schemeClr val="dk2"/>
              </a:buClr>
              <a:buSzPts val="1400"/>
              <a:buNone/>
              <a:defRPr b="1">
                <a:solidFill>
                  <a:schemeClr val="dk2"/>
                </a:solidFill>
              </a:defRPr>
            </a:lvl6pPr>
            <a:lvl7pPr lvl="6" rtl="0">
              <a:spcBef>
                <a:spcPts val="0"/>
              </a:spcBef>
              <a:spcAft>
                <a:spcPts val="0"/>
              </a:spcAft>
              <a:buClr>
                <a:schemeClr val="dk2"/>
              </a:buClr>
              <a:buSzPts val="1400"/>
              <a:buNone/>
              <a:defRPr b="1">
                <a:solidFill>
                  <a:schemeClr val="dk2"/>
                </a:solidFill>
              </a:defRPr>
            </a:lvl7pPr>
            <a:lvl8pPr lvl="7" rtl="0">
              <a:spcBef>
                <a:spcPts val="0"/>
              </a:spcBef>
              <a:spcAft>
                <a:spcPts val="0"/>
              </a:spcAft>
              <a:buClr>
                <a:schemeClr val="dk2"/>
              </a:buClr>
              <a:buSzPts val="1400"/>
              <a:buNone/>
              <a:defRPr b="1">
                <a:solidFill>
                  <a:schemeClr val="dk2"/>
                </a:solidFill>
              </a:defRPr>
            </a:lvl8pPr>
            <a:lvl9pPr lvl="8" rtl="0">
              <a:spcBef>
                <a:spcPts val="0"/>
              </a:spcBef>
              <a:spcAft>
                <a:spcPts val="0"/>
              </a:spcAft>
              <a:buClr>
                <a:schemeClr val="dk2"/>
              </a:buClr>
              <a:buSzPts val="1400"/>
              <a:buNone/>
              <a:defRPr b="1">
                <a:solidFill>
                  <a:schemeClr val="dk2"/>
                </a:solidFill>
              </a:defRPr>
            </a:lvl9pPr>
          </a:lstStyle>
          <a:p/>
        </p:txBody>
      </p:sp>
      <p:sp>
        <p:nvSpPr>
          <p:cNvPr id="287" name="Google Shape;287;p37"/>
          <p:cNvSpPr txBox="1"/>
          <p:nvPr>
            <p:ph idx="5" type="subTitle"/>
          </p:nvPr>
        </p:nvSpPr>
        <p:spPr>
          <a:xfrm>
            <a:off x="4562275" y="1929375"/>
            <a:ext cx="3895500" cy="642300"/>
          </a:xfrm>
          <a:prstGeom prst="rect">
            <a:avLst/>
          </a:prstGeom>
        </p:spPr>
        <p:txBody>
          <a:bodyPr anchorCtr="0" anchor="b" bIns="0" lIns="320025" spcFirstLastPara="1" rIns="0" wrap="square" tIns="0">
            <a:noAutofit/>
          </a:bodyPr>
          <a:lstStyle>
            <a:lvl1pPr lvl="0" rtl="0">
              <a:spcBef>
                <a:spcPts val="0"/>
              </a:spcBef>
              <a:spcAft>
                <a:spcPts val="0"/>
              </a:spcAft>
              <a:buClr>
                <a:schemeClr val="dk2"/>
              </a:buClr>
              <a:buSzPts val="1800"/>
              <a:buNone/>
              <a:defRPr b="1">
                <a:solidFill>
                  <a:schemeClr val="dk2"/>
                </a:solidFill>
              </a:defRPr>
            </a:lvl1pPr>
            <a:lvl2pPr lvl="1" rtl="0">
              <a:spcBef>
                <a:spcPts val="0"/>
              </a:spcBef>
              <a:spcAft>
                <a:spcPts val="0"/>
              </a:spcAft>
              <a:buClr>
                <a:schemeClr val="dk2"/>
              </a:buClr>
              <a:buSzPts val="1400"/>
              <a:buNone/>
              <a:defRPr b="1">
                <a:solidFill>
                  <a:schemeClr val="dk2"/>
                </a:solidFill>
              </a:defRPr>
            </a:lvl2pPr>
            <a:lvl3pPr lvl="2" rtl="0">
              <a:spcBef>
                <a:spcPts val="0"/>
              </a:spcBef>
              <a:spcAft>
                <a:spcPts val="0"/>
              </a:spcAft>
              <a:buClr>
                <a:schemeClr val="dk2"/>
              </a:buClr>
              <a:buSzPts val="1400"/>
              <a:buNone/>
              <a:defRPr b="1">
                <a:solidFill>
                  <a:schemeClr val="dk2"/>
                </a:solidFill>
              </a:defRPr>
            </a:lvl3pPr>
            <a:lvl4pPr lvl="3" rtl="0">
              <a:spcBef>
                <a:spcPts val="0"/>
              </a:spcBef>
              <a:spcAft>
                <a:spcPts val="0"/>
              </a:spcAft>
              <a:buClr>
                <a:schemeClr val="dk2"/>
              </a:buClr>
              <a:buSzPts val="1400"/>
              <a:buNone/>
              <a:defRPr b="1">
                <a:solidFill>
                  <a:schemeClr val="dk2"/>
                </a:solidFill>
              </a:defRPr>
            </a:lvl4pPr>
            <a:lvl5pPr lvl="4" rtl="0">
              <a:spcBef>
                <a:spcPts val="0"/>
              </a:spcBef>
              <a:spcAft>
                <a:spcPts val="0"/>
              </a:spcAft>
              <a:buClr>
                <a:schemeClr val="dk2"/>
              </a:buClr>
              <a:buSzPts val="1400"/>
              <a:buNone/>
              <a:defRPr b="1">
                <a:solidFill>
                  <a:schemeClr val="dk2"/>
                </a:solidFill>
              </a:defRPr>
            </a:lvl5pPr>
            <a:lvl6pPr lvl="5" rtl="0">
              <a:spcBef>
                <a:spcPts val="0"/>
              </a:spcBef>
              <a:spcAft>
                <a:spcPts val="0"/>
              </a:spcAft>
              <a:buClr>
                <a:schemeClr val="dk2"/>
              </a:buClr>
              <a:buSzPts val="1400"/>
              <a:buNone/>
              <a:defRPr b="1">
                <a:solidFill>
                  <a:schemeClr val="dk2"/>
                </a:solidFill>
              </a:defRPr>
            </a:lvl6pPr>
            <a:lvl7pPr lvl="6" rtl="0">
              <a:spcBef>
                <a:spcPts val="0"/>
              </a:spcBef>
              <a:spcAft>
                <a:spcPts val="0"/>
              </a:spcAft>
              <a:buClr>
                <a:schemeClr val="dk2"/>
              </a:buClr>
              <a:buSzPts val="1400"/>
              <a:buNone/>
              <a:defRPr b="1">
                <a:solidFill>
                  <a:schemeClr val="dk2"/>
                </a:solidFill>
              </a:defRPr>
            </a:lvl7pPr>
            <a:lvl8pPr lvl="7" rtl="0">
              <a:spcBef>
                <a:spcPts val="0"/>
              </a:spcBef>
              <a:spcAft>
                <a:spcPts val="0"/>
              </a:spcAft>
              <a:buClr>
                <a:schemeClr val="dk2"/>
              </a:buClr>
              <a:buSzPts val="1400"/>
              <a:buNone/>
              <a:defRPr b="1">
                <a:solidFill>
                  <a:schemeClr val="dk2"/>
                </a:solidFill>
              </a:defRPr>
            </a:lvl8pPr>
            <a:lvl9pPr lvl="8" rtl="0">
              <a:spcBef>
                <a:spcPts val="0"/>
              </a:spcBef>
              <a:spcAft>
                <a:spcPts val="0"/>
              </a:spcAft>
              <a:buClr>
                <a:schemeClr val="dk2"/>
              </a:buClr>
              <a:buSzPts val="1400"/>
              <a:buNone/>
              <a:defRPr b="1">
                <a:solidFill>
                  <a:schemeClr val="dk2"/>
                </a:solidFill>
              </a:defRPr>
            </a:lvl9pPr>
          </a:lstStyle>
          <a:p/>
        </p:txBody>
      </p:sp>
      <p:sp>
        <p:nvSpPr>
          <p:cNvPr id="288" name="Google Shape;288;p37"/>
          <p:cNvSpPr txBox="1"/>
          <p:nvPr>
            <p:ph idx="12" type="sldNum"/>
          </p:nvPr>
        </p:nvSpPr>
        <p:spPr>
          <a:xfrm>
            <a:off x="0" y="4503674"/>
            <a:ext cx="676500" cy="649200"/>
          </a:xfrm>
          <a:prstGeom prst="rect">
            <a:avLst/>
          </a:prstGeom>
        </p:spPr>
        <p:txBody>
          <a:bodyPr anchorCtr="0" anchor="ctr" bIns="91425" lIns="91425" spcFirstLastPara="1" rIns="91425" wrap="square" tIns="91425">
            <a:noAutofit/>
          </a:bodyPr>
          <a:lstStyle>
            <a:lvl1pPr lvl="0" rtl="0" algn="ctr">
              <a:buNone/>
              <a:defRPr sz="1200">
                <a:solidFill>
                  <a:srgbClr val="FFFFFF"/>
                </a:solidFill>
                <a:latin typeface="Open Sans ExtraBold"/>
                <a:ea typeface="Open Sans ExtraBold"/>
                <a:cs typeface="Open Sans ExtraBold"/>
                <a:sym typeface="Open Sans ExtraBold"/>
              </a:defRPr>
            </a:lvl1pPr>
            <a:lvl2pPr lvl="1" rtl="0" algn="ctr">
              <a:buNone/>
              <a:defRPr sz="1200">
                <a:solidFill>
                  <a:srgbClr val="FFFFFF"/>
                </a:solidFill>
                <a:latin typeface="Open Sans ExtraBold"/>
                <a:ea typeface="Open Sans ExtraBold"/>
                <a:cs typeface="Open Sans ExtraBold"/>
                <a:sym typeface="Open Sans ExtraBold"/>
              </a:defRPr>
            </a:lvl2pPr>
            <a:lvl3pPr lvl="2" rtl="0" algn="ctr">
              <a:buNone/>
              <a:defRPr sz="1200">
                <a:solidFill>
                  <a:srgbClr val="FFFFFF"/>
                </a:solidFill>
                <a:latin typeface="Open Sans ExtraBold"/>
                <a:ea typeface="Open Sans ExtraBold"/>
                <a:cs typeface="Open Sans ExtraBold"/>
                <a:sym typeface="Open Sans ExtraBold"/>
              </a:defRPr>
            </a:lvl3pPr>
            <a:lvl4pPr lvl="3" rtl="0" algn="ctr">
              <a:buNone/>
              <a:defRPr sz="1200">
                <a:solidFill>
                  <a:srgbClr val="FFFFFF"/>
                </a:solidFill>
                <a:latin typeface="Open Sans ExtraBold"/>
                <a:ea typeface="Open Sans ExtraBold"/>
                <a:cs typeface="Open Sans ExtraBold"/>
                <a:sym typeface="Open Sans ExtraBold"/>
              </a:defRPr>
            </a:lvl4pPr>
            <a:lvl5pPr lvl="4" rtl="0" algn="ctr">
              <a:buNone/>
              <a:defRPr sz="1200">
                <a:solidFill>
                  <a:srgbClr val="FFFFFF"/>
                </a:solidFill>
                <a:latin typeface="Open Sans ExtraBold"/>
                <a:ea typeface="Open Sans ExtraBold"/>
                <a:cs typeface="Open Sans ExtraBold"/>
                <a:sym typeface="Open Sans ExtraBold"/>
              </a:defRPr>
            </a:lvl5pPr>
            <a:lvl6pPr lvl="5" rtl="0" algn="ctr">
              <a:buNone/>
              <a:defRPr sz="1200">
                <a:solidFill>
                  <a:srgbClr val="FFFFFF"/>
                </a:solidFill>
                <a:latin typeface="Open Sans ExtraBold"/>
                <a:ea typeface="Open Sans ExtraBold"/>
                <a:cs typeface="Open Sans ExtraBold"/>
                <a:sym typeface="Open Sans ExtraBold"/>
              </a:defRPr>
            </a:lvl6pPr>
            <a:lvl7pPr lvl="6" rtl="0" algn="ctr">
              <a:buNone/>
              <a:defRPr sz="1200">
                <a:solidFill>
                  <a:srgbClr val="FFFFFF"/>
                </a:solidFill>
                <a:latin typeface="Open Sans ExtraBold"/>
                <a:ea typeface="Open Sans ExtraBold"/>
                <a:cs typeface="Open Sans ExtraBold"/>
                <a:sym typeface="Open Sans ExtraBold"/>
              </a:defRPr>
            </a:lvl7pPr>
            <a:lvl8pPr lvl="7" rtl="0" algn="ctr">
              <a:buNone/>
              <a:defRPr sz="1200">
                <a:solidFill>
                  <a:srgbClr val="FFFFFF"/>
                </a:solidFill>
                <a:latin typeface="Open Sans ExtraBold"/>
                <a:ea typeface="Open Sans ExtraBold"/>
                <a:cs typeface="Open Sans ExtraBold"/>
                <a:sym typeface="Open Sans ExtraBold"/>
              </a:defRPr>
            </a:lvl8pPr>
            <a:lvl9pPr lvl="8" rtl="0" algn="ctr">
              <a:buNone/>
              <a:defRPr sz="1200">
                <a:solidFill>
                  <a:srgbClr val="FFFFFF"/>
                </a:solidFill>
                <a:latin typeface="Open Sans ExtraBold"/>
                <a:ea typeface="Open Sans ExtraBold"/>
                <a:cs typeface="Open Sans ExtraBold"/>
                <a:sym typeface="Open Sans ExtraBold"/>
              </a:defRPr>
            </a:lvl9pPr>
          </a:lstStyle>
          <a:p>
            <a:pPr indent="0" lvl="0" marL="0" rtl="0" algn="ctr">
              <a:spcBef>
                <a:spcPts val="0"/>
              </a:spcBef>
              <a:spcAft>
                <a:spcPts val="0"/>
              </a:spcAft>
              <a:buNone/>
            </a:pPr>
            <a:fld id="{00000000-1234-1234-1234-123412341234}" type="slidenum">
              <a:rPr lang="en"/>
              <a:t>‹#›</a:t>
            </a:fld>
            <a:endParaRPr/>
          </a:p>
        </p:txBody>
      </p:sp>
      <p:pic>
        <p:nvPicPr>
          <p:cNvPr id="289" name="Google Shape;289;p37"/>
          <p:cNvPicPr preferRelativeResize="0"/>
          <p:nvPr/>
        </p:nvPicPr>
        <p:blipFill rotWithShape="1">
          <a:blip r:embed="rId2">
            <a:alphaModFix/>
          </a:blip>
          <a:srcRect b="-6930" l="-14163" r="-17588" t="-10138"/>
          <a:stretch/>
        </p:blipFill>
        <p:spPr>
          <a:xfrm>
            <a:off x="8600225" y="4620825"/>
            <a:ext cx="421700" cy="403876"/>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w/ Two Column + Sub-head - Light">
  <p:cSld name="CUSTOM_4_1_1_2">
    <p:bg>
      <p:bgPr>
        <a:solidFill>
          <a:schemeClr val="lt2"/>
        </a:solidFill>
      </p:bgPr>
    </p:bg>
    <p:spTree>
      <p:nvGrpSpPr>
        <p:cNvPr id="290" name="Shape 290"/>
        <p:cNvGrpSpPr/>
        <p:nvPr/>
      </p:nvGrpSpPr>
      <p:grpSpPr>
        <a:xfrm>
          <a:off x="0" y="0"/>
          <a:ext cx="0" cy="0"/>
          <a:chOff x="0" y="0"/>
          <a:chExt cx="0" cy="0"/>
        </a:xfrm>
      </p:grpSpPr>
      <p:sp>
        <p:nvSpPr>
          <p:cNvPr id="291" name="Google Shape;291;p38"/>
          <p:cNvSpPr txBox="1"/>
          <p:nvPr>
            <p:ph type="title"/>
          </p:nvPr>
        </p:nvSpPr>
        <p:spPr>
          <a:xfrm>
            <a:off x="676650" y="10225"/>
            <a:ext cx="7790400" cy="1278000"/>
          </a:xfrm>
          <a:prstGeom prst="rect">
            <a:avLst/>
          </a:prstGeom>
        </p:spPr>
        <p:txBody>
          <a:bodyPr anchorCtr="0" anchor="b" bIns="228600" lIns="0" spcFirstLastPara="1" rIns="0" wrap="square" tIns="0">
            <a:noAutofit/>
          </a:bodyPr>
          <a:lstStyle>
            <a:lvl1pPr lvl="0" rtl="0" algn="ctr">
              <a:spcBef>
                <a:spcPts val="0"/>
              </a:spcBef>
              <a:spcAft>
                <a:spcPts val="0"/>
              </a:spcAft>
              <a:buSzPts val="3000"/>
              <a:buNone/>
              <a:defRPr sz="3000"/>
            </a:lvl1pPr>
            <a:lvl2pPr lvl="1" rtl="0" algn="ctr">
              <a:spcBef>
                <a:spcPts val="0"/>
              </a:spcBef>
              <a:spcAft>
                <a:spcPts val="0"/>
              </a:spcAft>
              <a:buSzPts val="3600"/>
              <a:buFont typeface="Open Sans ExtraBold"/>
              <a:buNone/>
              <a:defRPr sz="3600">
                <a:latin typeface="Open Sans ExtraBold"/>
                <a:ea typeface="Open Sans ExtraBold"/>
                <a:cs typeface="Open Sans ExtraBold"/>
                <a:sym typeface="Open Sans ExtraBold"/>
              </a:defRPr>
            </a:lvl2pPr>
            <a:lvl3pPr lvl="2" rtl="0" algn="ctr">
              <a:spcBef>
                <a:spcPts val="0"/>
              </a:spcBef>
              <a:spcAft>
                <a:spcPts val="0"/>
              </a:spcAft>
              <a:buSzPts val="3600"/>
              <a:buFont typeface="Open Sans ExtraBold"/>
              <a:buNone/>
              <a:defRPr sz="3600">
                <a:latin typeface="Open Sans ExtraBold"/>
                <a:ea typeface="Open Sans ExtraBold"/>
                <a:cs typeface="Open Sans ExtraBold"/>
                <a:sym typeface="Open Sans ExtraBold"/>
              </a:defRPr>
            </a:lvl3pPr>
            <a:lvl4pPr lvl="3" rtl="0" algn="ctr">
              <a:spcBef>
                <a:spcPts val="0"/>
              </a:spcBef>
              <a:spcAft>
                <a:spcPts val="0"/>
              </a:spcAft>
              <a:buSzPts val="3600"/>
              <a:buFont typeface="Open Sans ExtraBold"/>
              <a:buNone/>
              <a:defRPr sz="3600">
                <a:latin typeface="Open Sans ExtraBold"/>
                <a:ea typeface="Open Sans ExtraBold"/>
                <a:cs typeface="Open Sans ExtraBold"/>
                <a:sym typeface="Open Sans ExtraBold"/>
              </a:defRPr>
            </a:lvl4pPr>
            <a:lvl5pPr lvl="4" rtl="0" algn="ctr">
              <a:spcBef>
                <a:spcPts val="0"/>
              </a:spcBef>
              <a:spcAft>
                <a:spcPts val="0"/>
              </a:spcAft>
              <a:buSzPts val="3600"/>
              <a:buFont typeface="Open Sans ExtraBold"/>
              <a:buNone/>
              <a:defRPr sz="3600">
                <a:latin typeface="Open Sans ExtraBold"/>
                <a:ea typeface="Open Sans ExtraBold"/>
                <a:cs typeface="Open Sans ExtraBold"/>
                <a:sym typeface="Open Sans ExtraBold"/>
              </a:defRPr>
            </a:lvl5pPr>
            <a:lvl6pPr lvl="5" rtl="0" algn="ctr">
              <a:spcBef>
                <a:spcPts val="0"/>
              </a:spcBef>
              <a:spcAft>
                <a:spcPts val="0"/>
              </a:spcAft>
              <a:buSzPts val="3600"/>
              <a:buFont typeface="Open Sans ExtraBold"/>
              <a:buNone/>
              <a:defRPr sz="3600">
                <a:latin typeface="Open Sans ExtraBold"/>
                <a:ea typeface="Open Sans ExtraBold"/>
                <a:cs typeface="Open Sans ExtraBold"/>
                <a:sym typeface="Open Sans ExtraBold"/>
              </a:defRPr>
            </a:lvl6pPr>
            <a:lvl7pPr lvl="6" rtl="0" algn="ctr">
              <a:spcBef>
                <a:spcPts val="0"/>
              </a:spcBef>
              <a:spcAft>
                <a:spcPts val="0"/>
              </a:spcAft>
              <a:buSzPts val="3600"/>
              <a:buFont typeface="Open Sans ExtraBold"/>
              <a:buNone/>
              <a:defRPr sz="3600">
                <a:latin typeface="Open Sans ExtraBold"/>
                <a:ea typeface="Open Sans ExtraBold"/>
                <a:cs typeface="Open Sans ExtraBold"/>
                <a:sym typeface="Open Sans ExtraBold"/>
              </a:defRPr>
            </a:lvl7pPr>
            <a:lvl8pPr lvl="7" rtl="0" algn="ctr">
              <a:spcBef>
                <a:spcPts val="0"/>
              </a:spcBef>
              <a:spcAft>
                <a:spcPts val="0"/>
              </a:spcAft>
              <a:buSzPts val="3600"/>
              <a:buFont typeface="Open Sans ExtraBold"/>
              <a:buNone/>
              <a:defRPr sz="3600">
                <a:latin typeface="Open Sans ExtraBold"/>
                <a:ea typeface="Open Sans ExtraBold"/>
                <a:cs typeface="Open Sans ExtraBold"/>
                <a:sym typeface="Open Sans ExtraBold"/>
              </a:defRPr>
            </a:lvl8pPr>
            <a:lvl9pPr lvl="8" rtl="0" algn="ctr">
              <a:spcBef>
                <a:spcPts val="0"/>
              </a:spcBef>
              <a:spcAft>
                <a:spcPts val="0"/>
              </a:spcAft>
              <a:buSzPts val="3600"/>
              <a:buFont typeface="Open Sans ExtraBold"/>
              <a:buNone/>
              <a:defRPr sz="3600">
                <a:latin typeface="Open Sans ExtraBold"/>
                <a:ea typeface="Open Sans ExtraBold"/>
                <a:cs typeface="Open Sans ExtraBold"/>
                <a:sym typeface="Open Sans ExtraBold"/>
              </a:defRPr>
            </a:lvl9pPr>
          </a:lstStyle>
          <a:p/>
        </p:txBody>
      </p:sp>
      <p:sp>
        <p:nvSpPr>
          <p:cNvPr id="292" name="Google Shape;292;p38"/>
          <p:cNvSpPr txBox="1"/>
          <p:nvPr>
            <p:ph idx="1" type="subTitle"/>
          </p:nvPr>
        </p:nvSpPr>
        <p:spPr>
          <a:xfrm>
            <a:off x="676650" y="1289300"/>
            <a:ext cx="7790400" cy="320100"/>
          </a:xfrm>
          <a:prstGeom prst="rect">
            <a:avLst/>
          </a:prstGeom>
        </p:spPr>
        <p:txBody>
          <a:bodyPr anchorCtr="0" anchor="t" bIns="0" lIns="0" spcFirstLastPara="1" rIns="0" wrap="square" tIns="0">
            <a:noAutofit/>
          </a:bodyPr>
          <a:lstStyle>
            <a:lvl1pPr lvl="0" rtl="0" algn="ctr">
              <a:spcBef>
                <a:spcPts val="0"/>
              </a:spcBef>
              <a:spcAft>
                <a:spcPts val="0"/>
              </a:spcAft>
              <a:buSzPts val="2400"/>
              <a:buNone/>
              <a:defRPr sz="2400"/>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293" name="Google Shape;293;p38"/>
          <p:cNvSpPr txBox="1"/>
          <p:nvPr>
            <p:ph idx="2" type="body"/>
          </p:nvPr>
        </p:nvSpPr>
        <p:spPr>
          <a:xfrm>
            <a:off x="676675" y="2571750"/>
            <a:ext cx="3895200" cy="1917600"/>
          </a:xfrm>
          <a:prstGeom prst="rect">
            <a:avLst/>
          </a:prstGeom>
        </p:spPr>
        <p:txBody>
          <a:bodyPr anchorCtr="0" anchor="t" bIns="91425" lIns="0" spcFirstLastPara="1" rIns="320025" wrap="square" tIns="91425">
            <a:noAutofit/>
          </a:bodyPr>
          <a:lstStyle>
            <a:lvl1pPr indent="-304800" lvl="0" marL="457200" rtl="0">
              <a:lnSpc>
                <a:spcPct val="114000"/>
              </a:lnSpc>
              <a:spcBef>
                <a:spcPts val="0"/>
              </a:spcBef>
              <a:spcAft>
                <a:spcPts val="0"/>
              </a:spcAft>
              <a:buClr>
                <a:schemeClr val="dk2"/>
              </a:buClr>
              <a:buSzPts val="1200"/>
              <a:buChar char="●"/>
              <a:defRPr sz="1400"/>
            </a:lvl1pPr>
            <a:lvl2pPr indent="-317500" lvl="1" marL="914400" rtl="0">
              <a:lnSpc>
                <a:spcPct val="114000"/>
              </a:lnSpc>
              <a:spcBef>
                <a:spcPts val="500"/>
              </a:spcBef>
              <a:spcAft>
                <a:spcPts val="0"/>
              </a:spcAft>
              <a:buSzPts val="1400"/>
              <a:buChar char="●"/>
              <a:defRPr/>
            </a:lvl2pPr>
            <a:lvl3pPr indent="-317500" lvl="2" marL="1371600" rtl="0">
              <a:lnSpc>
                <a:spcPct val="114000"/>
              </a:lnSpc>
              <a:spcBef>
                <a:spcPts val="500"/>
              </a:spcBef>
              <a:spcAft>
                <a:spcPts val="0"/>
              </a:spcAft>
              <a:buSzPts val="1400"/>
              <a:buChar char="○"/>
              <a:defRPr/>
            </a:lvl3pPr>
            <a:lvl4pPr indent="-317500" lvl="3" marL="1828800" rtl="0">
              <a:lnSpc>
                <a:spcPct val="114000"/>
              </a:lnSpc>
              <a:spcBef>
                <a:spcPts val="500"/>
              </a:spcBef>
              <a:spcAft>
                <a:spcPts val="0"/>
              </a:spcAft>
              <a:buSzPts val="1400"/>
              <a:buChar char="■"/>
              <a:defRPr/>
            </a:lvl4pPr>
            <a:lvl5pPr indent="-317500" lvl="4" marL="2286000" rtl="0">
              <a:lnSpc>
                <a:spcPct val="114000"/>
              </a:lnSpc>
              <a:spcBef>
                <a:spcPts val="500"/>
              </a:spcBef>
              <a:spcAft>
                <a:spcPts val="0"/>
              </a:spcAft>
              <a:buSzPts val="1400"/>
              <a:buChar char="○"/>
              <a:defRPr/>
            </a:lvl5pPr>
            <a:lvl6pPr indent="-317500" lvl="5" marL="2743200" rtl="0">
              <a:lnSpc>
                <a:spcPct val="114000"/>
              </a:lnSpc>
              <a:spcBef>
                <a:spcPts val="500"/>
              </a:spcBef>
              <a:spcAft>
                <a:spcPts val="0"/>
              </a:spcAft>
              <a:buSzPts val="1400"/>
              <a:buChar char="■"/>
              <a:defRPr/>
            </a:lvl6pPr>
            <a:lvl7pPr indent="-317500" lvl="6" marL="3200400" rtl="0">
              <a:lnSpc>
                <a:spcPct val="114000"/>
              </a:lnSpc>
              <a:spcBef>
                <a:spcPts val="500"/>
              </a:spcBef>
              <a:spcAft>
                <a:spcPts val="0"/>
              </a:spcAft>
              <a:buSzPts val="1400"/>
              <a:buChar char="●"/>
              <a:defRPr/>
            </a:lvl7pPr>
            <a:lvl8pPr indent="-317500" lvl="7" marL="3657600" rtl="0">
              <a:lnSpc>
                <a:spcPct val="114000"/>
              </a:lnSpc>
              <a:spcBef>
                <a:spcPts val="500"/>
              </a:spcBef>
              <a:spcAft>
                <a:spcPts val="0"/>
              </a:spcAft>
              <a:buSzPts val="1400"/>
              <a:buChar char="○"/>
              <a:defRPr/>
            </a:lvl8pPr>
            <a:lvl9pPr indent="-317500" lvl="8" marL="4114800" rtl="0">
              <a:lnSpc>
                <a:spcPct val="114000"/>
              </a:lnSpc>
              <a:spcBef>
                <a:spcPts val="500"/>
              </a:spcBef>
              <a:spcAft>
                <a:spcPts val="500"/>
              </a:spcAft>
              <a:buSzPts val="1400"/>
              <a:buChar char="■"/>
              <a:defRPr/>
            </a:lvl9pPr>
          </a:lstStyle>
          <a:p/>
        </p:txBody>
      </p:sp>
      <p:sp>
        <p:nvSpPr>
          <p:cNvPr id="294" name="Google Shape;294;p38"/>
          <p:cNvSpPr txBox="1"/>
          <p:nvPr>
            <p:ph idx="3" type="body"/>
          </p:nvPr>
        </p:nvSpPr>
        <p:spPr>
          <a:xfrm>
            <a:off x="4572075" y="2571750"/>
            <a:ext cx="3895200" cy="1917600"/>
          </a:xfrm>
          <a:prstGeom prst="rect">
            <a:avLst/>
          </a:prstGeom>
        </p:spPr>
        <p:txBody>
          <a:bodyPr anchorCtr="0" anchor="t" bIns="91425" lIns="320025" spcFirstLastPara="1" rIns="0" wrap="square" tIns="91425">
            <a:noAutofit/>
          </a:bodyPr>
          <a:lstStyle>
            <a:lvl1pPr indent="-304800" lvl="0" marL="457200" rtl="0">
              <a:lnSpc>
                <a:spcPct val="114000"/>
              </a:lnSpc>
              <a:spcBef>
                <a:spcPts val="0"/>
              </a:spcBef>
              <a:spcAft>
                <a:spcPts val="0"/>
              </a:spcAft>
              <a:buClr>
                <a:schemeClr val="dk2"/>
              </a:buClr>
              <a:buSzPts val="1200"/>
              <a:buChar char="●"/>
              <a:defRPr sz="1400"/>
            </a:lvl1pPr>
            <a:lvl2pPr indent="-317500" lvl="1" marL="914400" rtl="0">
              <a:lnSpc>
                <a:spcPct val="114000"/>
              </a:lnSpc>
              <a:spcBef>
                <a:spcPts val="500"/>
              </a:spcBef>
              <a:spcAft>
                <a:spcPts val="0"/>
              </a:spcAft>
              <a:buSzPts val="1400"/>
              <a:buChar char="●"/>
              <a:defRPr/>
            </a:lvl2pPr>
            <a:lvl3pPr indent="-317500" lvl="2" marL="1371600" rtl="0">
              <a:lnSpc>
                <a:spcPct val="114000"/>
              </a:lnSpc>
              <a:spcBef>
                <a:spcPts val="500"/>
              </a:spcBef>
              <a:spcAft>
                <a:spcPts val="0"/>
              </a:spcAft>
              <a:buSzPts val="1400"/>
              <a:buChar char="○"/>
              <a:defRPr/>
            </a:lvl3pPr>
            <a:lvl4pPr indent="-317500" lvl="3" marL="1828800" rtl="0">
              <a:lnSpc>
                <a:spcPct val="114000"/>
              </a:lnSpc>
              <a:spcBef>
                <a:spcPts val="500"/>
              </a:spcBef>
              <a:spcAft>
                <a:spcPts val="0"/>
              </a:spcAft>
              <a:buSzPts val="1400"/>
              <a:buChar char="■"/>
              <a:defRPr/>
            </a:lvl4pPr>
            <a:lvl5pPr indent="-317500" lvl="4" marL="2286000" rtl="0">
              <a:lnSpc>
                <a:spcPct val="114000"/>
              </a:lnSpc>
              <a:spcBef>
                <a:spcPts val="500"/>
              </a:spcBef>
              <a:spcAft>
                <a:spcPts val="0"/>
              </a:spcAft>
              <a:buSzPts val="1400"/>
              <a:buChar char="○"/>
              <a:defRPr/>
            </a:lvl5pPr>
            <a:lvl6pPr indent="-317500" lvl="5" marL="2743200" rtl="0">
              <a:lnSpc>
                <a:spcPct val="114000"/>
              </a:lnSpc>
              <a:spcBef>
                <a:spcPts val="500"/>
              </a:spcBef>
              <a:spcAft>
                <a:spcPts val="0"/>
              </a:spcAft>
              <a:buSzPts val="1400"/>
              <a:buChar char="■"/>
              <a:defRPr/>
            </a:lvl6pPr>
            <a:lvl7pPr indent="-317500" lvl="6" marL="3200400" rtl="0">
              <a:lnSpc>
                <a:spcPct val="114000"/>
              </a:lnSpc>
              <a:spcBef>
                <a:spcPts val="500"/>
              </a:spcBef>
              <a:spcAft>
                <a:spcPts val="0"/>
              </a:spcAft>
              <a:buSzPts val="1400"/>
              <a:buChar char="●"/>
              <a:defRPr/>
            </a:lvl7pPr>
            <a:lvl8pPr indent="-317500" lvl="7" marL="3657600" rtl="0">
              <a:lnSpc>
                <a:spcPct val="114000"/>
              </a:lnSpc>
              <a:spcBef>
                <a:spcPts val="500"/>
              </a:spcBef>
              <a:spcAft>
                <a:spcPts val="0"/>
              </a:spcAft>
              <a:buSzPts val="1400"/>
              <a:buChar char="○"/>
              <a:defRPr/>
            </a:lvl8pPr>
            <a:lvl9pPr indent="-317500" lvl="8" marL="4114800" rtl="0">
              <a:lnSpc>
                <a:spcPct val="114000"/>
              </a:lnSpc>
              <a:spcBef>
                <a:spcPts val="500"/>
              </a:spcBef>
              <a:spcAft>
                <a:spcPts val="500"/>
              </a:spcAft>
              <a:buSzPts val="1400"/>
              <a:buChar char="■"/>
              <a:defRPr/>
            </a:lvl9pPr>
          </a:lstStyle>
          <a:p/>
        </p:txBody>
      </p:sp>
      <p:sp>
        <p:nvSpPr>
          <p:cNvPr id="295" name="Google Shape;295;p38"/>
          <p:cNvSpPr txBox="1"/>
          <p:nvPr>
            <p:ph idx="4" type="subTitle"/>
          </p:nvPr>
        </p:nvSpPr>
        <p:spPr>
          <a:xfrm>
            <a:off x="676575" y="1929375"/>
            <a:ext cx="3895500" cy="642300"/>
          </a:xfrm>
          <a:prstGeom prst="rect">
            <a:avLst/>
          </a:prstGeom>
        </p:spPr>
        <p:txBody>
          <a:bodyPr anchorCtr="0" anchor="b" bIns="0" lIns="0" spcFirstLastPara="1" rIns="320025" wrap="square" tIns="0">
            <a:noAutofit/>
          </a:bodyPr>
          <a:lstStyle>
            <a:lvl1pPr lvl="0" rtl="0">
              <a:spcBef>
                <a:spcPts val="0"/>
              </a:spcBef>
              <a:spcAft>
                <a:spcPts val="0"/>
              </a:spcAft>
              <a:buClr>
                <a:schemeClr val="accent2"/>
              </a:buClr>
              <a:buSzPts val="1800"/>
              <a:buNone/>
              <a:defRPr b="1">
                <a:solidFill>
                  <a:schemeClr val="accent2"/>
                </a:solidFill>
              </a:defRPr>
            </a:lvl1pPr>
            <a:lvl2pPr lvl="1" rtl="0">
              <a:spcBef>
                <a:spcPts val="0"/>
              </a:spcBef>
              <a:spcAft>
                <a:spcPts val="0"/>
              </a:spcAft>
              <a:buClr>
                <a:schemeClr val="accent2"/>
              </a:buClr>
              <a:buSzPts val="1400"/>
              <a:buNone/>
              <a:defRPr b="1">
                <a:solidFill>
                  <a:schemeClr val="accent2"/>
                </a:solidFill>
              </a:defRPr>
            </a:lvl2pPr>
            <a:lvl3pPr lvl="2" rtl="0">
              <a:spcBef>
                <a:spcPts val="0"/>
              </a:spcBef>
              <a:spcAft>
                <a:spcPts val="0"/>
              </a:spcAft>
              <a:buClr>
                <a:schemeClr val="accent2"/>
              </a:buClr>
              <a:buSzPts val="1400"/>
              <a:buNone/>
              <a:defRPr b="1">
                <a:solidFill>
                  <a:schemeClr val="accent2"/>
                </a:solidFill>
              </a:defRPr>
            </a:lvl3pPr>
            <a:lvl4pPr lvl="3" rtl="0">
              <a:spcBef>
                <a:spcPts val="0"/>
              </a:spcBef>
              <a:spcAft>
                <a:spcPts val="0"/>
              </a:spcAft>
              <a:buClr>
                <a:schemeClr val="accent2"/>
              </a:buClr>
              <a:buSzPts val="1400"/>
              <a:buNone/>
              <a:defRPr b="1">
                <a:solidFill>
                  <a:schemeClr val="accent2"/>
                </a:solidFill>
              </a:defRPr>
            </a:lvl4pPr>
            <a:lvl5pPr lvl="4" rtl="0">
              <a:spcBef>
                <a:spcPts val="0"/>
              </a:spcBef>
              <a:spcAft>
                <a:spcPts val="0"/>
              </a:spcAft>
              <a:buClr>
                <a:schemeClr val="accent2"/>
              </a:buClr>
              <a:buSzPts val="1400"/>
              <a:buNone/>
              <a:defRPr b="1">
                <a:solidFill>
                  <a:schemeClr val="accent2"/>
                </a:solidFill>
              </a:defRPr>
            </a:lvl5pPr>
            <a:lvl6pPr lvl="5" rtl="0">
              <a:spcBef>
                <a:spcPts val="0"/>
              </a:spcBef>
              <a:spcAft>
                <a:spcPts val="0"/>
              </a:spcAft>
              <a:buClr>
                <a:schemeClr val="accent2"/>
              </a:buClr>
              <a:buSzPts val="1400"/>
              <a:buNone/>
              <a:defRPr b="1">
                <a:solidFill>
                  <a:schemeClr val="accent2"/>
                </a:solidFill>
              </a:defRPr>
            </a:lvl6pPr>
            <a:lvl7pPr lvl="6" rtl="0">
              <a:spcBef>
                <a:spcPts val="0"/>
              </a:spcBef>
              <a:spcAft>
                <a:spcPts val="0"/>
              </a:spcAft>
              <a:buClr>
                <a:schemeClr val="accent2"/>
              </a:buClr>
              <a:buSzPts val="1400"/>
              <a:buNone/>
              <a:defRPr b="1">
                <a:solidFill>
                  <a:schemeClr val="accent2"/>
                </a:solidFill>
              </a:defRPr>
            </a:lvl7pPr>
            <a:lvl8pPr lvl="7" rtl="0">
              <a:spcBef>
                <a:spcPts val="0"/>
              </a:spcBef>
              <a:spcAft>
                <a:spcPts val="0"/>
              </a:spcAft>
              <a:buClr>
                <a:schemeClr val="accent2"/>
              </a:buClr>
              <a:buSzPts val="1400"/>
              <a:buNone/>
              <a:defRPr b="1">
                <a:solidFill>
                  <a:schemeClr val="accent2"/>
                </a:solidFill>
              </a:defRPr>
            </a:lvl8pPr>
            <a:lvl9pPr lvl="8" rtl="0">
              <a:spcBef>
                <a:spcPts val="0"/>
              </a:spcBef>
              <a:spcAft>
                <a:spcPts val="0"/>
              </a:spcAft>
              <a:buClr>
                <a:schemeClr val="accent2"/>
              </a:buClr>
              <a:buSzPts val="1400"/>
              <a:buNone/>
              <a:defRPr b="1">
                <a:solidFill>
                  <a:schemeClr val="accent2"/>
                </a:solidFill>
              </a:defRPr>
            </a:lvl9pPr>
          </a:lstStyle>
          <a:p/>
        </p:txBody>
      </p:sp>
      <p:sp>
        <p:nvSpPr>
          <p:cNvPr id="296" name="Google Shape;296;p38"/>
          <p:cNvSpPr txBox="1"/>
          <p:nvPr>
            <p:ph idx="5" type="subTitle"/>
          </p:nvPr>
        </p:nvSpPr>
        <p:spPr>
          <a:xfrm>
            <a:off x="4562275" y="1929375"/>
            <a:ext cx="3895500" cy="642300"/>
          </a:xfrm>
          <a:prstGeom prst="rect">
            <a:avLst/>
          </a:prstGeom>
        </p:spPr>
        <p:txBody>
          <a:bodyPr anchorCtr="0" anchor="b" bIns="0" lIns="320025" spcFirstLastPara="1" rIns="0" wrap="square" tIns="0">
            <a:noAutofit/>
          </a:bodyPr>
          <a:lstStyle>
            <a:lvl1pPr lvl="0" rtl="0">
              <a:spcBef>
                <a:spcPts val="0"/>
              </a:spcBef>
              <a:spcAft>
                <a:spcPts val="0"/>
              </a:spcAft>
              <a:buClr>
                <a:schemeClr val="accent2"/>
              </a:buClr>
              <a:buSzPts val="1800"/>
              <a:buNone/>
              <a:defRPr b="1">
                <a:solidFill>
                  <a:schemeClr val="accent2"/>
                </a:solidFill>
              </a:defRPr>
            </a:lvl1pPr>
            <a:lvl2pPr lvl="1" rtl="0">
              <a:spcBef>
                <a:spcPts val="0"/>
              </a:spcBef>
              <a:spcAft>
                <a:spcPts val="0"/>
              </a:spcAft>
              <a:buClr>
                <a:schemeClr val="accent2"/>
              </a:buClr>
              <a:buSzPts val="1400"/>
              <a:buNone/>
              <a:defRPr b="1">
                <a:solidFill>
                  <a:schemeClr val="accent2"/>
                </a:solidFill>
              </a:defRPr>
            </a:lvl2pPr>
            <a:lvl3pPr lvl="2" rtl="0">
              <a:spcBef>
                <a:spcPts val="0"/>
              </a:spcBef>
              <a:spcAft>
                <a:spcPts val="0"/>
              </a:spcAft>
              <a:buClr>
                <a:schemeClr val="accent2"/>
              </a:buClr>
              <a:buSzPts val="1400"/>
              <a:buNone/>
              <a:defRPr b="1">
                <a:solidFill>
                  <a:schemeClr val="accent2"/>
                </a:solidFill>
              </a:defRPr>
            </a:lvl3pPr>
            <a:lvl4pPr lvl="3" rtl="0">
              <a:spcBef>
                <a:spcPts val="0"/>
              </a:spcBef>
              <a:spcAft>
                <a:spcPts val="0"/>
              </a:spcAft>
              <a:buClr>
                <a:schemeClr val="accent2"/>
              </a:buClr>
              <a:buSzPts val="1400"/>
              <a:buNone/>
              <a:defRPr b="1">
                <a:solidFill>
                  <a:schemeClr val="accent2"/>
                </a:solidFill>
              </a:defRPr>
            </a:lvl4pPr>
            <a:lvl5pPr lvl="4" rtl="0">
              <a:spcBef>
                <a:spcPts val="0"/>
              </a:spcBef>
              <a:spcAft>
                <a:spcPts val="0"/>
              </a:spcAft>
              <a:buClr>
                <a:schemeClr val="accent2"/>
              </a:buClr>
              <a:buSzPts val="1400"/>
              <a:buNone/>
              <a:defRPr b="1">
                <a:solidFill>
                  <a:schemeClr val="accent2"/>
                </a:solidFill>
              </a:defRPr>
            </a:lvl5pPr>
            <a:lvl6pPr lvl="5" rtl="0">
              <a:spcBef>
                <a:spcPts val="0"/>
              </a:spcBef>
              <a:spcAft>
                <a:spcPts val="0"/>
              </a:spcAft>
              <a:buClr>
                <a:schemeClr val="accent2"/>
              </a:buClr>
              <a:buSzPts val="1400"/>
              <a:buNone/>
              <a:defRPr b="1">
                <a:solidFill>
                  <a:schemeClr val="accent2"/>
                </a:solidFill>
              </a:defRPr>
            </a:lvl6pPr>
            <a:lvl7pPr lvl="6" rtl="0">
              <a:spcBef>
                <a:spcPts val="0"/>
              </a:spcBef>
              <a:spcAft>
                <a:spcPts val="0"/>
              </a:spcAft>
              <a:buClr>
                <a:schemeClr val="accent2"/>
              </a:buClr>
              <a:buSzPts val="1400"/>
              <a:buNone/>
              <a:defRPr b="1">
                <a:solidFill>
                  <a:schemeClr val="accent2"/>
                </a:solidFill>
              </a:defRPr>
            </a:lvl7pPr>
            <a:lvl8pPr lvl="7" rtl="0">
              <a:spcBef>
                <a:spcPts val="0"/>
              </a:spcBef>
              <a:spcAft>
                <a:spcPts val="0"/>
              </a:spcAft>
              <a:buClr>
                <a:schemeClr val="accent2"/>
              </a:buClr>
              <a:buSzPts val="1400"/>
              <a:buNone/>
              <a:defRPr b="1">
                <a:solidFill>
                  <a:schemeClr val="accent2"/>
                </a:solidFill>
              </a:defRPr>
            </a:lvl8pPr>
            <a:lvl9pPr lvl="8" rtl="0">
              <a:spcBef>
                <a:spcPts val="0"/>
              </a:spcBef>
              <a:spcAft>
                <a:spcPts val="0"/>
              </a:spcAft>
              <a:buClr>
                <a:schemeClr val="accent2"/>
              </a:buClr>
              <a:buSzPts val="1400"/>
              <a:buNone/>
              <a:defRPr b="1">
                <a:solidFill>
                  <a:schemeClr val="accent2"/>
                </a:solidFill>
              </a:defRPr>
            </a:lvl9pPr>
          </a:lstStyle>
          <a:p/>
        </p:txBody>
      </p:sp>
      <p:sp>
        <p:nvSpPr>
          <p:cNvPr id="297" name="Google Shape;297;p38"/>
          <p:cNvSpPr txBox="1"/>
          <p:nvPr>
            <p:ph idx="12" type="sldNum"/>
          </p:nvPr>
        </p:nvSpPr>
        <p:spPr>
          <a:xfrm>
            <a:off x="0" y="4503674"/>
            <a:ext cx="676500" cy="649200"/>
          </a:xfrm>
          <a:prstGeom prst="rect">
            <a:avLst/>
          </a:prstGeom>
        </p:spPr>
        <p:txBody>
          <a:bodyPr anchorCtr="0" anchor="ctr" bIns="91425" lIns="91425" spcFirstLastPara="1" rIns="91425" wrap="square" tIns="91425">
            <a:noAutofit/>
          </a:bodyPr>
          <a:lstStyle>
            <a:lvl1pPr lvl="0" rtl="0" algn="ctr">
              <a:buNone/>
              <a:defRPr sz="1200">
                <a:solidFill>
                  <a:schemeClr val="dk1"/>
                </a:solidFill>
                <a:latin typeface="Open Sans ExtraBold"/>
                <a:ea typeface="Open Sans ExtraBold"/>
                <a:cs typeface="Open Sans ExtraBold"/>
                <a:sym typeface="Open Sans ExtraBold"/>
              </a:defRPr>
            </a:lvl1pPr>
            <a:lvl2pPr lvl="1" rtl="0" algn="ctr">
              <a:buNone/>
              <a:defRPr sz="1200">
                <a:solidFill>
                  <a:schemeClr val="dk1"/>
                </a:solidFill>
                <a:latin typeface="Open Sans ExtraBold"/>
                <a:ea typeface="Open Sans ExtraBold"/>
                <a:cs typeface="Open Sans ExtraBold"/>
                <a:sym typeface="Open Sans ExtraBold"/>
              </a:defRPr>
            </a:lvl2pPr>
            <a:lvl3pPr lvl="2" rtl="0" algn="ctr">
              <a:buNone/>
              <a:defRPr sz="1200">
                <a:solidFill>
                  <a:schemeClr val="dk1"/>
                </a:solidFill>
                <a:latin typeface="Open Sans ExtraBold"/>
                <a:ea typeface="Open Sans ExtraBold"/>
                <a:cs typeface="Open Sans ExtraBold"/>
                <a:sym typeface="Open Sans ExtraBold"/>
              </a:defRPr>
            </a:lvl3pPr>
            <a:lvl4pPr lvl="3" rtl="0" algn="ctr">
              <a:buNone/>
              <a:defRPr sz="1200">
                <a:solidFill>
                  <a:schemeClr val="dk1"/>
                </a:solidFill>
                <a:latin typeface="Open Sans ExtraBold"/>
                <a:ea typeface="Open Sans ExtraBold"/>
                <a:cs typeface="Open Sans ExtraBold"/>
                <a:sym typeface="Open Sans ExtraBold"/>
              </a:defRPr>
            </a:lvl4pPr>
            <a:lvl5pPr lvl="4" rtl="0" algn="ctr">
              <a:buNone/>
              <a:defRPr sz="1200">
                <a:solidFill>
                  <a:schemeClr val="dk1"/>
                </a:solidFill>
                <a:latin typeface="Open Sans ExtraBold"/>
                <a:ea typeface="Open Sans ExtraBold"/>
                <a:cs typeface="Open Sans ExtraBold"/>
                <a:sym typeface="Open Sans ExtraBold"/>
              </a:defRPr>
            </a:lvl5pPr>
            <a:lvl6pPr lvl="5" rtl="0" algn="ctr">
              <a:buNone/>
              <a:defRPr sz="1200">
                <a:solidFill>
                  <a:schemeClr val="dk1"/>
                </a:solidFill>
                <a:latin typeface="Open Sans ExtraBold"/>
                <a:ea typeface="Open Sans ExtraBold"/>
                <a:cs typeface="Open Sans ExtraBold"/>
                <a:sym typeface="Open Sans ExtraBold"/>
              </a:defRPr>
            </a:lvl6pPr>
            <a:lvl7pPr lvl="6" rtl="0" algn="ctr">
              <a:buNone/>
              <a:defRPr sz="1200">
                <a:solidFill>
                  <a:schemeClr val="dk1"/>
                </a:solidFill>
                <a:latin typeface="Open Sans ExtraBold"/>
                <a:ea typeface="Open Sans ExtraBold"/>
                <a:cs typeface="Open Sans ExtraBold"/>
                <a:sym typeface="Open Sans ExtraBold"/>
              </a:defRPr>
            </a:lvl7pPr>
            <a:lvl8pPr lvl="7" rtl="0" algn="ctr">
              <a:buNone/>
              <a:defRPr sz="1200">
                <a:solidFill>
                  <a:schemeClr val="dk1"/>
                </a:solidFill>
                <a:latin typeface="Open Sans ExtraBold"/>
                <a:ea typeface="Open Sans ExtraBold"/>
                <a:cs typeface="Open Sans ExtraBold"/>
                <a:sym typeface="Open Sans ExtraBold"/>
              </a:defRPr>
            </a:lvl8pPr>
            <a:lvl9pPr lvl="8" rtl="0" algn="ctr">
              <a:buNone/>
              <a:defRPr sz="1200">
                <a:solidFill>
                  <a:schemeClr val="dk1"/>
                </a:solidFill>
                <a:latin typeface="Open Sans ExtraBold"/>
                <a:ea typeface="Open Sans ExtraBold"/>
                <a:cs typeface="Open Sans ExtraBold"/>
                <a:sym typeface="Open Sans ExtraBold"/>
              </a:defRPr>
            </a:lvl9pPr>
          </a:lstStyle>
          <a:p>
            <a:pPr indent="0" lvl="0" marL="0" rtl="0" algn="ctr">
              <a:spcBef>
                <a:spcPts val="0"/>
              </a:spcBef>
              <a:spcAft>
                <a:spcPts val="0"/>
              </a:spcAft>
              <a:buNone/>
            </a:pPr>
            <a:fld id="{00000000-1234-1234-1234-123412341234}" type="slidenum">
              <a:rPr lang="en"/>
              <a:t>‹#›</a:t>
            </a:fld>
            <a:endParaRPr/>
          </a:p>
        </p:txBody>
      </p:sp>
      <p:pic>
        <p:nvPicPr>
          <p:cNvPr id="298" name="Google Shape;298;p38"/>
          <p:cNvPicPr preferRelativeResize="0"/>
          <p:nvPr/>
        </p:nvPicPr>
        <p:blipFill rotWithShape="1">
          <a:blip r:embed="rId2">
            <a:alphaModFix/>
          </a:blip>
          <a:srcRect b="-8462" l="-17483" r="-14268" t="-3620"/>
          <a:stretch/>
        </p:blipFill>
        <p:spPr>
          <a:xfrm>
            <a:off x="8594275" y="4620225"/>
            <a:ext cx="421700" cy="386673"/>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w/ Two Column + Sub-head - White">
  <p:cSld name="CUSTOM_4_1_1_2_1">
    <p:bg>
      <p:bgPr>
        <a:solidFill>
          <a:schemeClr val="lt1"/>
        </a:solidFill>
      </p:bgPr>
    </p:bg>
    <p:spTree>
      <p:nvGrpSpPr>
        <p:cNvPr id="299" name="Shape 299"/>
        <p:cNvGrpSpPr/>
        <p:nvPr/>
      </p:nvGrpSpPr>
      <p:grpSpPr>
        <a:xfrm>
          <a:off x="0" y="0"/>
          <a:ext cx="0" cy="0"/>
          <a:chOff x="0" y="0"/>
          <a:chExt cx="0" cy="0"/>
        </a:xfrm>
      </p:grpSpPr>
      <p:sp>
        <p:nvSpPr>
          <p:cNvPr id="300" name="Google Shape;300;p39"/>
          <p:cNvSpPr txBox="1"/>
          <p:nvPr>
            <p:ph type="title"/>
          </p:nvPr>
        </p:nvSpPr>
        <p:spPr>
          <a:xfrm>
            <a:off x="676650" y="10225"/>
            <a:ext cx="7790400" cy="1278000"/>
          </a:xfrm>
          <a:prstGeom prst="rect">
            <a:avLst/>
          </a:prstGeom>
        </p:spPr>
        <p:txBody>
          <a:bodyPr anchorCtr="0" anchor="b" bIns="228600" lIns="0" spcFirstLastPara="1" rIns="0" wrap="square" tIns="0">
            <a:noAutofit/>
          </a:bodyPr>
          <a:lstStyle>
            <a:lvl1pPr lvl="0" rtl="0" algn="ctr">
              <a:spcBef>
                <a:spcPts val="0"/>
              </a:spcBef>
              <a:spcAft>
                <a:spcPts val="0"/>
              </a:spcAft>
              <a:buSzPts val="3000"/>
              <a:buNone/>
              <a:defRPr sz="3000"/>
            </a:lvl1pPr>
            <a:lvl2pPr lvl="1" rtl="0" algn="ctr">
              <a:spcBef>
                <a:spcPts val="0"/>
              </a:spcBef>
              <a:spcAft>
                <a:spcPts val="0"/>
              </a:spcAft>
              <a:buSzPts val="3600"/>
              <a:buFont typeface="Open Sans ExtraBold"/>
              <a:buNone/>
              <a:defRPr sz="3600">
                <a:latin typeface="Open Sans ExtraBold"/>
                <a:ea typeface="Open Sans ExtraBold"/>
                <a:cs typeface="Open Sans ExtraBold"/>
                <a:sym typeface="Open Sans ExtraBold"/>
              </a:defRPr>
            </a:lvl2pPr>
            <a:lvl3pPr lvl="2" rtl="0" algn="ctr">
              <a:spcBef>
                <a:spcPts val="0"/>
              </a:spcBef>
              <a:spcAft>
                <a:spcPts val="0"/>
              </a:spcAft>
              <a:buSzPts val="3600"/>
              <a:buFont typeface="Open Sans ExtraBold"/>
              <a:buNone/>
              <a:defRPr sz="3600">
                <a:latin typeface="Open Sans ExtraBold"/>
                <a:ea typeface="Open Sans ExtraBold"/>
                <a:cs typeface="Open Sans ExtraBold"/>
                <a:sym typeface="Open Sans ExtraBold"/>
              </a:defRPr>
            </a:lvl3pPr>
            <a:lvl4pPr lvl="3" rtl="0" algn="ctr">
              <a:spcBef>
                <a:spcPts val="0"/>
              </a:spcBef>
              <a:spcAft>
                <a:spcPts val="0"/>
              </a:spcAft>
              <a:buSzPts val="3600"/>
              <a:buFont typeface="Open Sans ExtraBold"/>
              <a:buNone/>
              <a:defRPr sz="3600">
                <a:latin typeface="Open Sans ExtraBold"/>
                <a:ea typeface="Open Sans ExtraBold"/>
                <a:cs typeface="Open Sans ExtraBold"/>
                <a:sym typeface="Open Sans ExtraBold"/>
              </a:defRPr>
            </a:lvl4pPr>
            <a:lvl5pPr lvl="4" rtl="0" algn="ctr">
              <a:spcBef>
                <a:spcPts val="0"/>
              </a:spcBef>
              <a:spcAft>
                <a:spcPts val="0"/>
              </a:spcAft>
              <a:buSzPts val="3600"/>
              <a:buFont typeface="Open Sans ExtraBold"/>
              <a:buNone/>
              <a:defRPr sz="3600">
                <a:latin typeface="Open Sans ExtraBold"/>
                <a:ea typeface="Open Sans ExtraBold"/>
                <a:cs typeface="Open Sans ExtraBold"/>
                <a:sym typeface="Open Sans ExtraBold"/>
              </a:defRPr>
            </a:lvl5pPr>
            <a:lvl6pPr lvl="5" rtl="0" algn="ctr">
              <a:spcBef>
                <a:spcPts val="0"/>
              </a:spcBef>
              <a:spcAft>
                <a:spcPts val="0"/>
              </a:spcAft>
              <a:buSzPts val="3600"/>
              <a:buFont typeface="Open Sans ExtraBold"/>
              <a:buNone/>
              <a:defRPr sz="3600">
                <a:latin typeface="Open Sans ExtraBold"/>
                <a:ea typeface="Open Sans ExtraBold"/>
                <a:cs typeface="Open Sans ExtraBold"/>
                <a:sym typeface="Open Sans ExtraBold"/>
              </a:defRPr>
            </a:lvl6pPr>
            <a:lvl7pPr lvl="6" rtl="0" algn="ctr">
              <a:spcBef>
                <a:spcPts val="0"/>
              </a:spcBef>
              <a:spcAft>
                <a:spcPts val="0"/>
              </a:spcAft>
              <a:buSzPts val="3600"/>
              <a:buFont typeface="Open Sans ExtraBold"/>
              <a:buNone/>
              <a:defRPr sz="3600">
                <a:latin typeface="Open Sans ExtraBold"/>
                <a:ea typeface="Open Sans ExtraBold"/>
                <a:cs typeface="Open Sans ExtraBold"/>
                <a:sym typeface="Open Sans ExtraBold"/>
              </a:defRPr>
            </a:lvl7pPr>
            <a:lvl8pPr lvl="7" rtl="0" algn="ctr">
              <a:spcBef>
                <a:spcPts val="0"/>
              </a:spcBef>
              <a:spcAft>
                <a:spcPts val="0"/>
              </a:spcAft>
              <a:buSzPts val="3600"/>
              <a:buFont typeface="Open Sans ExtraBold"/>
              <a:buNone/>
              <a:defRPr sz="3600">
                <a:latin typeface="Open Sans ExtraBold"/>
                <a:ea typeface="Open Sans ExtraBold"/>
                <a:cs typeface="Open Sans ExtraBold"/>
                <a:sym typeface="Open Sans ExtraBold"/>
              </a:defRPr>
            </a:lvl8pPr>
            <a:lvl9pPr lvl="8" rtl="0" algn="ctr">
              <a:spcBef>
                <a:spcPts val="0"/>
              </a:spcBef>
              <a:spcAft>
                <a:spcPts val="0"/>
              </a:spcAft>
              <a:buSzPts val="3600"/>
              <a:buFont typeface="Open Sans ExtraBold"/>
              <a:buNone/>
              <a:defRPr sz="3600">
                <a:latin typeface="Open Sans ExtraBold"/>
                <a:ea typeface="Open Sans ExtraBold"/>
                <a:cs typeface="Open Sans ExtraBold"/>
                <a:sym typeface="Open Sans ExtraBold"/>
              </a:defRPr>
            </a:lvl9pPr>
          </a:lstStyle>
          <a:p/>
        </p:txBody>
      </p:sp>
      <p:sp>
        <p:nvSpPr>
          <p:cNvPr id="301" name="Google Shape;301;p39"/>
          <p:cNvSpPr txBox="1"/>
          <p:nvPr>
            <p:ph idx="1" type="subTitle"/>
          </p:nvPr>
        </p:nvSpPr>
        <p:spPr>
          <a:xfrm>
            <a:off x="676650" y="1289300"/>
            <a:ext cx="7790400" cy="320100"/>
          </a:xfrm>
          <a:prstGeom prst="rect">
            <a:avLst/>
          </a:prstGeom>
        </p:spPr>
        <p:txBody>
          <a:bodyPr anchorCtr="0" anchor="t" bIns="0" lIns="0" spcFirstLastPara="1" rIns="0" wrap="square" tIns="0">
            <a:noAutofit/>
          </a:bodyPr>
          <a:lstStyle>
            <a:lvl1pPr lvl="0" rtl="0" algn="ctr">
              <a:spcBef>
                <a:spcPts val="0"/>
              </a:spcBef>
              <a:spcAft>
                <a:spcPts val="0"/>
              </a:spcAft>
              <a:buSzPts val="2400"/>
              <a:buNone/>
              <a:defRPr sz="2400"/>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302" name="Google Shape;302;p39"/>
          <p:cNvSpPr txBox="1"/>
          <p:nvPr>
            <p:ph idx="2" type="body"/>
          </p:nvPr>
        </p:nvSpPr>
        <p:spPr>
          <a:xfrm>
            <a:off x="676675" y="2571750"/>
            <a:ext cx="3895200" cy="1917600"/>
          </a:xfrm>
          <a:prstGeom prst="rect">
            <a:avLst/>
          </a:prstGeom>
        </p:spPr>
        <p:txBody>
          <a:bodyPr anchorCtr="0" anchor="t" bIns="91425" lIns="0" spcFirstLastPara="1" rIns="320025" wrap="square" tIns="91425">
            <a:noAutofit/>
          </a:bodyPr>
          <a:lstStyle>
            <a:lvl1pPr indent="-304800" lvl="0" marL="457200" rtl="0">
              <a:lnSpc>
                <a:spcPct val="114000"/>
              </a:lnSpc>
              <a:spcBef>
                <a:spcPts val="0"/>
              </a:spcBef>
              <a:spcAft>
                <a:spcPts val="0"/>
              </a:spcAft>
              <a:buSzPts val="1200"/>
              <a:buChar char="●"/>
              <a:defRPr sz="1400"/>
            </a:lvl1pPr>
            <a:lvl2pPr indent="-317500" lvl="1" marL="914400" rtl="0">
              <a:lnSpc>
                <a:spcPct val="114000"/>
              </a:lnSpc>
              <a:spcBef>
                <a:spcPts val="500"/>
              </a:spcBef>
              <a:spcAft>
                <a:spcPts val="0"/>
              </a:spcAft>
              <a:buSzPts val="1400"/>
              <a:buChar char="●"/>
              <a:defRPr/>
            </a:lvl2pPr>
            <a:lvl3pPr indent="-317500" lvl="2" marL="1371600" rtl="0">
              <a:lnSpc>
                <a:spcPct val="114000"/>
              </a:lnSpc>
              <a:spcBef>
                <a:spcPts val="500"/>
              </a:spcBef>
              <a:spcAft>
                <a:spcPts val="0"/>
              </a:spcAft>
              <a:buSzPts val="1400"/>
              <a:buChar char="○"/>
              <a:defRPr/>
            </a:lvl3pPr>
            <a:lvl4pPr indent="-317500" lvl="3" marL="1828800" rtl="0">
              <a:lnSpc>
                <a:spcPct val="114000"/>
              </a:lnSpc>
              <a:spcBef>
                <a:spcPts val="500"/>
              </a:spcBef>
              <a:spcAft>
                <a:spcPts val="0"/>
              </a:spcAft>
              <a:buSzPts val="1400"/>
              <a:buChar char="■"/>
              <a:defRPr/>
            </a:lvl4pPr>
            <a:lvl5pPr indent="-317500" lvl="4" marL="2286000" rtl="0">
              <a:lnSpc>
                <a:spcPct val="114000"/>
              </a:lnSpc>
              <a:spcBef>
                <a:spcPts val="500"/>
              </a:spcBef>
              <a:spcAft>
                <a:spcPts val="0"/>
              </a:spcAft>
              <a:buSzPts val="1400"/>
              <a:buChar char="○"/>
              <a:defRPr/>
            </a:lvl5pPr>
            <a:lvl6pPr indent="-317500" lvl="5" marL="2743200" rtl="0">
              <a:lnSpc>
                <a:spcPct val="114000"/>
              </a:lnSpc>
              <a:spcBef>
                <a:spcPts val="500"/>
              </a:spcBef>
              <a:spcAft>
                <a:spcPts val="0"/>
              </a:spcAft>
              <a:buSzPts val="1400"/>
              <a:buChar char="■"/>
              <a:defRPr/>
            </a:lvl6pPr>
            <a:lvl7pPr indent="-317500" lvl="6" marL="3200400" rtl="0">
              <a:lnSpc>
                <a:spcPct val="114000"/>
              </a:lnSpc>
              <a:spcBef>
                <a:spcPts val="500"/>
              </a:spcBef>
              <a:spcAft>
                <a:spcPts val="0"/>
              </a:spcAft>
              <a:buSzPts val="1400"/>
              <a:buChar char="●"/>
              <a:defRPr/>
            </a:lvl7pPr>
            <a:lvl8pPr indent="-317500" lvl="7" marL="3657600" rtl="0">
              <a:lnSpc>
                <a:spcPct val="114000"/>
              </a:lnSpc>
              <a:spcBef>
                <a:spcPts val="500"/>
              </a:spcBef>
              <a:spcAft>
                <a:spcPts val="0"/>
              </a:spcAft>
              <a:buSzPts val="1400"/>
              <a:buChar char="○"/>
              <a:defRPr/>
            </a:lvl8pPr>
            <a:lvl9pPr indent="-317500" lvl="8" marL="4114800" rtl="0">
              <a:lnSpc>
                <a:spcPct val="114000"/>
              </a:lnSpc>
              <a:spcBef>
                <a:spcPts val="500"/>
              </a:spcBef>
              <a:spcAft>
                <a:spcPts val="500"/>
              </a:spcAft>
              <a:buSzPts val="1400"/>
              <a:buChar char="■"/>
              <a:defRPr/>
            </a:lvl9pPr>
          </a:lstStyle>
          <a:p/>
        </p:txBody>
      </p:sp>
      <p:sp>
        <p:nvSpPr>
          <p:cNvPr id="303" name="Google Shape;303;p39"/>
          <p:cNvSpPr txBox="1"/>
          <p:nvPr>
            <p:ph idx="3" type="body"/>
          </p:nvPr>
        </p:nvSpPr>
        <p:spPr>
          <a:xfrm>
            <a:off x="4572075" y="2571750"/>
            <a:ext cx="3895200" cy="1917600"/>
          </a:xfrm>
          <a:prstGeom prst="rect">
            <a:avLst/>
          </a:prstGeom>
        </p:spPr>
        <p:txBody>
          <a:bodyPr anchorCtr="0" anchor="t" bIns="91425" lIns="320025" spcFirstLastPara="1" rIns="0" wrap="square" tIns="91425">
            <a:noAutofit/>
          </a:bodyPr>
          <a:lstStyle>
            <a:lvl1pPr indent="-304800" lvl="0" marL="457200" rtl="0">
              <a:lnSpc>
                <a:spcPct val="114000"/>
              </a:lnSpc>
              <a:spcBef>
                <a:spcPts val="0"/>
              </a:spcBef>
              <a:spcAft>
                <a:spcPts val="0"/>
              </a:spcAft>
              <a:buSzPts val="1200"/>
              <a:buChar char="●"/>
              <a:defRPr sz="1400"/>
            </a:lvl1pPr>
            <a:lvl2pPr indent="-317500" lvl="1" marL="914400" rtl="0">
              <a:lnSpc>
                <a:spcPct val="114000"/>
              </a:lnSpc>
              <a:spcBef>
                <a:spcPts val="500"/>
              </a:spcBef>
              <a:spcAft>
                <a:spcPts val="0"/>
              </a:spcAft>
              <a:buSzPts val="1400"/>
              <a:buChar char="●"/>
              <a:defRPr/>
            </a:lvl2pPr>
            <a:lvl3pPr indent="-317500" lvl="2" marL="1371600" rtl="0">
              <a:lnSpc>
                <a:spcPct val="114000"/>
              </a:lnSpc>
              <a:spcBef>
                <a:spcPts val="500"/>
              </a:spcBef>
              <a:spcAft>
                <a:spcPts val="0"/>
              </a:spcAft>
              <a:buSzPts val="1400"/>
              <a:buChar char="○"/>
              <a:defRPr/>
            </a:lvl3pPr>
            <a:lvl4pPr indent="-317500" lvl="3" marL="1828800" rtl="0">
              <a:lnSpc>
                <a:spcPct val="114000"/>
              </a:lnSpc>
              <a:spcBef>
                <a:spcPts val="500"/>
              </a:spcBef>
              <a:spcAft>
                <a:spcPts val="0"/>
              </a:spcAft>
              <a:buSzPts val="1400"/>
              <a:buChar char="■"/>
              <a:defRPr/>
            </a:lvl4pPr>
            <a:lvl5pPr indent="-317500" lvl="4" marL="2286000" rtl="0">
              <a:lnSpc>
                <a:spcPct val="114000"/>
              </a:lnSpc>
              <a:spcBef>
                <a:spcPts val="500"/>
              </a:spcBef>
              <a:spcAft>
                <a:spcPts val="0"/>
              </a:spcAft>
              <a:buSzPts val="1400"/>
              <a:buChar char="○"/>
              <a:defRPr/>
            </a:lvl5pPr>
            <a:lvl6pPr indent="-317500" lvl="5" marL="2743200" rtl="0">
              <a:lnSpc>
                <a:spcPct val="114000"/>
              </a:lnSpc>
              <a:spcBef>
                <a:spcPts val="500"/>
              </a:spcBef>
              <a:spcAft>
                <a:spcPts val="0"/>
              </a:spcAft>
              <a:buSzPts val="1400"/>
              <a:buChar char="■"/>
              <a:defRPr/>
            </a:lvl6pPr>
            <a:lvl7pPr indent="-317500" lvl="6" marL="3200400" rtl="0">
              <a:lnSpc>
                <a:spcPct val="114000"/>
              </a:lnSpc>
              <a:spcBef>
                <a:spcPts val="500"/>
              </a:spcBef>
              <a:spcAft>
                <a:spcPts val="0"/>
              </a:spcAft>
              <a:buSzPts val="1400"/>
              <a:buChar char="●"/>
              <a:defRPr/>
            </a:lvl7pPr>
            <a:lvl8pPr indent="-317500" lvl="7" marL="3657600" rtl="0">
              <a:lnSpc>
                <a:spcPct val="114000"/>
              </a:lnSpc>
              <a:spcBef>
                <a:spcPts val="500"/>
              </a:spcBef>
              <a:spcAft>
                <a:spcPts val="0"/>
              </a:spcAft>
              <a:buSzPts val="1400"/>
              <a:buChar char="○"/>
              <a:defRPr/>
            </a:lvl8pPr>
            <a:lvl9pPr indent="-317500" lvl="8" marL="4114800" rtl="0">
              <a:lnSpc>
                <a:spcPct val="114000"/>
              </a:lnSpc>
              <a:spcBef>
                <a:spcPts val="500"/>
              </a:spcBef>
              <a:spcAft>
                <a:spcPts val="500"/>
              </a:spcAft>
              <a:buSzPts val="1400"/>
              <a:buChar char="■"/>
              <a:defRPr/>
            </a:lvl9pPr>
          </a:lstStyle>
          <a:p/>
        </p:txBody>
      </p:sp>
      <p:sp>
        <p:nvSpPr>
          <p:cNvPr id="304" name="Google Shape;304;p39"/>
          <p:cNvSpPr txBox="1"/>
          <p:nvPr>
            <p:ph idx="4" type="subTitle"/>
          </p:nvPr>
        </p:nvSpPr>
        <p:spPr>
          <a:xfrm>
            <a:off x="676575" y="1929375"/>
            <a:ext cx="3895500" cy="642300"/>
          </a:xfrm>
          <a:prstGeom prst="rect">
            <a:avLst/>
          </a:prstGeom>
        </p:spPr>
        <p:txBody>
          <a:bodyPr anchorCtr="0" anchor="b" bIns="0" lIns="0" spcFirstLastPara="1" rIns="320025" wrap="square" tIns="0">
            <a:noAutofit/>
          </a:bodyPr>
          <a:lstStyle>
            <a:lvl1pPr lvl="0" rtl="0">
              <a:spcBef>
                <a:spcPts val="0"/>
              </a:spcBef>
              <a:spcAft>
                <a:spcPts val="0"/>
              </a:spcAft>
              <a:buClr>
                <a:schemeClr val="accent2"/>
              </a:buClr>
              <a:buSzPts val="1800"/>
              <a:buNone/>
              <a:defRPr b="1">
                <a:solidFill>
                  <a:schemeClr val="accent2"/>
                </a:solidFill>
              </a:defRPr>
            </a:lvl1pPr>
            <a:lvl2pPr lvl="1" rtl="0">
              <a:spcBef>
                <a:spcPts val="0"/>
              </a:spcBef>
              <a:spcAft>
                <a:spcPts val="0"/>
              </a:spcAft>
              <a:buClr>
                <a:schemeClr val="accent2"/>
              </a:buClr>
              <a:buSzPts val="1400"/>
              <a:buNone/>
              <a:defRPr b="1">
                <a:solidFill>
                  <a:schemeClr val="accent2"/>
                </a:solidFill>
              </a:defRPr>
            </a:lvl2pPr>
            <a:lvl3pPr lvl="2" rtl="0">
              <a:spcBef>
                <a:spcPts val="0"/>
              </a:spcBef>
              <a:spcAft>
                <a:spcPts val="0"/>
              </a:spcAft>
              <a:buClr>
                <a:schemeClr val="accent2"/>
              </a:buClr>
              <a:buSzPts val="1400"/>
              <a:buNone/>
              <a:defRPr b="1">
                <a:solidFill>
                  <a:schemeClr val="accent2"/>
                </a:solidFill>
              </a:defRPr>
            </a:lvl3pPr>
            <a:lvl4pPr lvl="3" rtl="0">
              <a:spcBef>
                <a:spcPts val="0"/>
              </a:spcBef>
              <a:spcAft>
                <a:spcPts val="0"/>
              </a:spcAft>
              <a:buClr>
                <a:schemeClr val="accent2"/>
              </a:buClr>
              <a:buSzPts val="1400"/>
              <a:buNone/>
              <a:defRPr b="1">
                <a:solidFill>
                  <a:schemeClr val="accent2"/>
                </a:solidFill>
              </a:defRPr>
            </a:lvl4pPr>
            <a:lvl5pPr lvl="4" rtl="0">
              <a:spcBef>
                <a:spcPts val="0"/>
              </a:spcBef>
              <a:spcAft>
                <a:spcPts val="0"/>
              </a:spcAft>
              <a:buClr>
                <a:schemeClr val="accent2"/>
              </a:buClr>
              <a:buSzPts val="1400"/>
              <a:buNone/>
              <a:defRPr b="1">
                <a:solidFill>
                  <a:schemeClr val="accent2"/>
                </a:solidFill>
              </a:defRPr>
            </a:lvl5pPr>
            <a:lvl6pPr lvl="5" rtl="0">
              <a:spcBef>
                <a:spcPts val="0"/>
              </a:spcBef>
              <a:spcAft>
                <a:spcPts val="0"/>
              </a:spcAft>
              <a:buClr>
                <a:schemeClr val="accent2"/>
              </a:buClr>
              <a:buSzPts val="1400"/>
              <a:buNone/>
              <a:defRPr b="1">
                <a:solidFill>
                  <a:schemeClr val="accent2"/>
                </a:solidFill>
              </a:defRPr>
            </a:lvl6pPr>
            <a:lvl7pPr lvl="6" rtl="0">
              <a:spcBef>
                <a:spcPts val="0"/>
              </a:spcBef>
              <a:spcAft>
                <a:spcPts val="0"/>
              </a:spcAft>
              <a:buClr>
                <a:schemeClr val="accent2"/>
              </a:buClr>
              <a:buSzPts val="1400"/>
              <a:buNone/>
              <a:defRPr b="1">
                <a:solidFill>
                  <a:schemeClr val="accent2"/>
                </a:solidFill>
              </a:defRPr>
            </a:lvl7pPr>
            <a:lvl8pPr lvl="7" rtl="0">
              <a:spcBef>
                <a:spcPts val="0"/>
              </a:spcBef>
              <a:spcAft>
                <a:spcPts val="0"/>
              </a:spcAft>
              <a:buClr>
                <a:schemeClr val="accent2"/>
              </a:buClr>
              <a:buSzPts val="1400"/>
              <a:buNone/>
              <a:defRPr b="1">
                <a:solidFill>
                  <a:schemeClr val="accent2"/>
                </a:solidFill>
              </a:defRPr>
            </a:lvl8pPr>
            <a:lvl9pPr lvl="8" rtl="0">
              <a:spcBef>
                <a:spcPts val="0"/>
              </a:spcBef>
              <a:spcAft>
                <a:spcPts val="0"/>
              </a:spcAft>
              <a:buClr>
                <a:schemeClr val="accent2"/>
              </a:buClr>
              <a:buSzPts val="1400"/>
              <a:buNone/>
              <a:defRPr b="1">
                <a:solidFill>
                  <a:schemeClr val="accent2"/>
                </a:solidFill>
              </a:defRPr>
            </a:lvl9pPr>
          </a:lstStyle>
          <a:p/>
        </p:txBody>
      </p:sp>
      <p:sp>
        <p:nvSpPr>
          <p:cNvPr id="305" name="Google Shape;305;p39"/>
          <p:cNvSpPr txBox="1"/>
          <p:nvPr>
            <p:ph idx="5" type="subTitle"/>
          </p:nvPr>
        </p:nvSpPr>
        <p:spPr>
          <a:xfrm>
            <a:off x="4562275" y="1929375"/>
            <a:ext cx="3895500" cy="642300"/>
          </a:xfrm>
          <a:prstGeom prst="rect">
            <a:avLst/>
          </a:prstGeom>
        </p:spPr>
        <p:txBody>
          <a:bodyPr anchorCtr="0" anchor="b" bIns="0" lIns="320025" spcFirstLastPara="1" rIns="0" wrap="square" tIns="0">
            <a:noAutofit/>
          </a:bodyPr>
          <a:lstStyle>
            <a:lvl1pPr lvl="0" rtl="0">
              <a:spcBef>
                <a:spcPts val="0"/>
              </a:spcBef>
              <a:spcAft>
                <a:spcPts val="0"/>
              </a:spcAft>
              <a:buClr>
                <a:schemeClr val="accent2"/>
              </a:buClr>
              <a:buSzPts val="1800"/>
              <a:buNone/>
              <a:defRPr b="1">
                <a:solidFill>
                  <a:schemeClr val="accent2"/>
                </a:solidFill>
              </a:defRPr>
            </a:lvl1pPr>
            <a:lvl2pPr lvl="1" rtl="0">
              <a:spcBef>
                <a:spcPts val="0"/>
              </a:spcBef>
              <a:spcAft>
                <a:spcPts val="0"/>
              </a:spcAft>
              <a:buClr>
                <a:schemeClr val="accent2"/>
              </a:buClr>
              <a:buSzPts val="1400"/>
              <a:buNone/>
              <a:defRPr b="1">
                <a:solidFill>
                  <a:schemeClr val="accent2"/>
                </a:solidFill>
              </a:defRPr>
            </a:lvl2pPr>
            <a:lvl3pPr lvl="2" rtl="0">
              <a:spcBef>
                <a:spcPts val="0"/>
              </a:spcBef>
              <a:spcAft>
                <a:spcPts val="0"/>
              </a:spcAft>
              <a:buClr>
                <a:schemeClr val="accent2"/>
              </a:buClr>
              <a:buSzPts val="1400"/>
              <a:buNone/>
              <a:defRPr b="1">
                <a:solidFill>
                  <a:schemeClr val="accent2"/>
                </a:solidFill>
              </a:defRPr>
            </a:lvl3pPr>
            <a:lvl4pPr lvl="3" rtl="0">
              <a:spcBef>
                <a:spcPts val="0"/>
              </a:spcBef>
              <a:spcAft>
                <a:spcPts val="0"/>
              </a:spcAft>
              <a:buClr>
                <a:schemeClr val="accent2"/>
              </a:buClr>
              <a:buSzPts val="1400"/>
              <a:buNone/>
              <a:defRPr b="1">
                <a:solidFill>
                  <a:schemeClr val="accent2"/>
                </a:solidFill>
              </a:defRPr>
            </a:lvl4pPr>
            <a:lvl5pPr lvl="4" rtl="0">
              <a:spcBef>
                <a:spcPts val="0"/>
              </a:spcBef>
              <a:spcAft>
                <a:spcPts val="0"/>
              </a:spcAft>
              <a:buClr>
                <a:schemeClr val="accent2"/>
              </a:buClr>
              <a:buSzPts val="1400"/>
              <a:buNone/>
              <a:defRPr b="1">
                <a:solidFill>
                  <a:schemeClr val="accent2"/>
                </a:solidFill>
              </a:defRPr>
            </a:lvl5pPr>
            <a:lvl6pPr lvl="5" rtl="0">
              <a:spcBef>
                <a:spcPts val="0"/>
              </a:spcBef>
              <a:spcAft>
                <a:spcPts val="0"/>
              </a:spcAft>
              <a:buClr>
                <a:schemeClr val="accent2"/>
              </a:buClr>
              <a:buSzPts val="1400"/>
              <a:buNone/>
              <a:defRPr b="1">
                <a:solidFill>
                  <a:schemeClr val="accent2"/>
                </a:solidFill>
              </a:defRPr>
            </a:lvl6pPr>
            <a:lvl7pPr lvl="6" rtl="0">
              <a:spcBef>
                <a:spcPts val="0"/>
              </a:spcBef>
              <a:spcAft>
                <a:spcPts val="0"/>
              </a:spcAft>
              <a:buClr>
                <a:schemeClr val="accent2"/>
              </a:buClr>
              <a:buSzPts val="1400"/>
              <a:buNone/>
              <a:defRPr b="1">
                <a:solidFill>
                  <a:schemeClr val="accent2"/>
                </a:solidFill>
              </a:defRPr>
            </a:lvl7pPr>
            <a:lvl8pPr lvl="7" rtl="0">
              <a:spcBef>
                <a:spcPts val="0"/>
              </a:spcBef>
              <a:spcAft>
                <a:spcPts val="0"/>
              </a:spcAft>
              <a:buClr>
                <a:schemeClr val="accent2"/>
              </a:buClr>
              <a:buSzPts val="1400"/>
              <a:buNone/>
              <a:defRPr b="1">
                <a:solidFill>
                  <a:schemeClr val="accent2"/>
                </a:solidFill>
              </a:defRPr>
            </a:lvl8pPr>
            <a:lvl9pPr lvl="8" rtl="0">
              <a:spcBef>
                <a:spcPts val="0"/>
              </a:spcBef>
              <a:spcAft>
                <a:spcPts val="0"/>
              </a:spcAft>
              <a:buClr>
                <a:schemeClr val="accent2"/>
              </a:buClr>
              <a:buSzPts val="1400"/>
              <a:buNone/>
              <a:defRPr b="1">
                <a:solidFill>
                  <a:schemeClr val="accent2"/>
                </a:solidFill>
              </a:defRPr>
            </a:lvl9pPr>
          </a:lstStyle>
          <a:p/>
        </p:txBody>
      </p:sp>
      <p:sp>
        <p:nvSpPr>
          <p:cNvPr id="306" name="Google Shape;306;p39"/>
          <p:cNvSpPr txBox="1"/>
          <p:nvPr>
            <p:ph idx="12" type="sldNum"/>
          </p:nvPr>
        </p:nvSpPr>
        <p:spPr>
          <a:xfrm>
            <a:off x="0" y="4503674"/>
            <a:ext cx="676500" cy="649200"/>
          </a:xfrm>
          <a:prstGeom prst="rect">
            <a:avLst/>
          </a:prstGeom>
        </p:spPr>
        <p:txBody>
          <a:bodyPr anchorCtr="0" anchor="ctr" bIns="91425" lIns="91425" spcFirstLastPara="1" rIns="91425" wrap="square" tIns="91425">
            <a:noAutofit/>
          </a:bodyPr>
          <a:lstStyle>
            <a:lvl1pPr lvl="0" rtl="0" algn="ctr">
              <a:buNone/>
              <a:defRPr sz="1200">
                <a:solidFill>
                  <a:schemeClr val="dk1"/>
                </a:solidFill>
                <a:latin typeface="Open Sans ExtraBold"/>
                <a:ea typeface="Open Sans ExtraBold"/>
                <a:cs typeface="Open Sans ExtraBold"/>
                <a:sym typeface="Open Sans ExtraBold"/>
              </a:defRPr>
            </a:lvl1pPr>
            <a:lvl2pPr lvl="1" rtl="0" algn="ctr">
              <a:buNone/>
              <a:defRPr sz="1200">
                <a:solidFill>
                  <a:schemeClr val="dk1"/>
                </a:solidFill>
                <a:latin typeface="Open Sans ExtraBold"/>
                <a:ea typeface="Open Sans ExtraBold"/>
                <a:cs typeface="Open Sans ExtraBold"/>
                <a:sym typeface="Open Sans ExtraBold"/>
              </a:defRPr>
            </a:lvl2pPr>
            <a:lvl3pPr lvl="2" rtl="0" algn="ctr">
              <a:buNone/>
              <a:defRPr sz="1200">
                <a:solidFill>
                  <a:schemeClr val="dk1"/>
                </a:solidFill>
                <a:latin typeface="Open Sans ExtraBold"/>
                <a:ea typeface="Open Sans ExtraBold"/>
                <a:cs typeface="Open Sans ExtraBold"/>
                <a:sym typeface="Open Sans ExtraBold"/>
              </a:defRPr>
            </a:lvl3pPr>
            <a:lvl4pPr lvl="3" rtl="0" algn="ctr">
              <a:buNone/>
              <a:defRPr sz="1200">
                <a:solidFill>
                  <a:schemeClr val="dk1"/>
                </a:solidFill>
                <a:latin typeface="Open Sans ExtraBold"/>
                <a:ea typeface="Open Sans ExtraBold"/>
                <a:cs typeface="Open Sans ExtraBold"/>
                <a:sym typeface="Open Sans ExtraBold"/>
              </a:defRPr>
            </a:lvl4pPr>
            <a:lvl5pPr lvl="4" rtl="0" algn="ctr">
              <a:buNone/>
              <a:defRPr sz="1200">
                <a:solidFill>
                  <a:schemeClr val="dk1"/>
                </a:solidFill>
                <a:latin typeface="Open Sans ExtraBold"/>
                <a:ea typeface="Open Sans ExtraBold"/>
                <a:cs typeface="Open Sans ExtraBold"/>
                <a:sym typeface="Open Sans ExtraBold"/>
              </a:defRPr>
            </a:lvl5pPr>
            <a:lvl6pPr lvl="5" rtl="0" algn="ctr">
              <a:buNone/>
              <a:defRPr sz="1200">
                <a:solidFill>
                  <a:schemeClr val="dk1"/>
                </a:solidFill>
                <a:latin typeface="Open Sans ExtraBold"/>
                <a:ea typeface="Open Sans ExtraBold"/>
                <a:cs typeface="Open Sans ExtraBold"/>
                <a:sym typeface="Open Sans ExtraBold"/>
              </a:defRPr>
            </a:lvl6pPr>
            <a:lvl7pPr lvl="6" rtl="0" algn="ctr">
              <a:buNone/>
              <a:defRPr sz="1200">
                <a:solidFill>
                  <a:schemeClr val="dk1"/>
                </a:solidFill>
                <a:latin typeface="Open Sans ExtraBold"/>
                <a:ea typeface="Open Sans ExtraBold"/>
                <a:cs typeface="Open Sans ExtraBold"/>
                <a:sym typeface="Open Sans ExtraBold"/>
              </a:defRPr>
            </a:lvl7pPr>
            <a:lvl8pPr lvl="7" rtl="0" algn="ctr">
              <a:buNone/>
              <a:defRPr sz="1200">
                <a:solidFill>
                  <a:schemeClr val="dk1"/>
                </a:solidFill>
                <a:latin typeface="Open Sans ExtraBold"/>
                <a:ea typeface="Open Sans ExtraBold"/>
                <a:cs typeface="Open Sans ExtraBold"/>
                <a:sym typeface="Open Sans ExtraBold"/>
              </a:defRPr>
            </a:lvl8pPr>
            <a:lvl9pPr lvl="8" rtl="0" algn="ctr">
              <a:buNone/>
              <a:defRPr sz="1200">
                <a:solidFill>
                  <a:schemeClr val="dk1"/>
                </a:solidFill>
                <a:latin typeface="Open Sans ExtraBold"/>
                <a:ea typeface="Open Sans ExtraBold"/>
                <a:cs typeface="Open Sans ExtraBold"/>
                <a:sym typeface="Open Sans ExtraBold"/>
              </a:defRPr>
            </a:lvl9pPr>
          </a:lstStyle>
          <a:p>
            <a:pPr indent="0" lvl="0" marL="0" rtl="0" algn="ctr">
              <a:spcBef>
                <a:spcPts val="0"/>
              </a:spcBef>
              <a:spcAft>
                <a:spcPts val="0"/>
              </a:spcAft>
              <a:buNone/>
            </a:pPr>
            <a:fld id="{00000000-1234-1234-1234-123412341234}" type="slidenum">
              <a:rPr lang="en"/>
              <a:t>‹#›</a:t>
            </a:fld>
            <a:endParaRPr/>
          </a:p>
        </p:txBody>
      </p:sp>
      <p:pic>
        <p:nvPicPr>
          <p:cNvPr id="307" name="Google Shape;307;p39"/>
          <p:cNvPicPr preferRelativeResize="0"/>
          <p:nvPr/>
        </p:nvPicPr>
        <p:blipFill rotWithShape="1">
          <a:blip r:embed="rId2">
            <a:alphaModFix/>
          </a:blip>
          <a:srcRect b="-8462" l="-17483" r="-14268" t="-3620"/>
          <a:stretch/>
        </p:blipFill>
        <p:spPr>
          <a:xfrm>
            <a:off x="8594275" y="4620225"/>
            <a:ext cx="421700" cy="386673"/>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w/ Two Column + Icon Headers">
  <p:cSld name="CUSTOM_4_1_1_1">
    <p:bg>
      <p:bgPr>
        <a:solidFill>
          <a:schemeClr val="dk1"/>
        </a:solidFill>
      </p:bgPr>
    </p:bg>
    <p:spTree>
      <p:nvGrpSpPr>
        <p:cNvPr id="308" name="Shape 308"/>
        <p:cNvGrpSpPr/>
        <p:nvPr/>
      </p:nvGrpSpPr>
      <p:grpSpPr>
        <a:xfrm>
          <a:off x="0" y="0"/>
          <a:ext cx="0" cy="0"/>
          <a:chOff x="0" y="0"/>
          <a:chExt cx="0" cy="0"/>
        </a:xfrm>
      </p:grpSpPr>
      <p:sp>
        <p:nvSpPr>
          <p:cNvPr id="309" name="Google Shape;309;p40"/>
          <p:cNvSpPr txBox="1"/>
          <p:nvPr>
            <p:ph type="title"/>
          </p:nvPr>
        </p:nvSpPr>
        <p:spPr>
          <a:xfrm>
            <a:off x="676650" y="10225"/>
            <a:ext cx="7790400" cy="1279200"/>
          </a:xfrm>
          <a:prstGeom prst="rect">
            <a:avLst/>
          </a:prstGeom>
        </p:spPr>
        <p:txBody>
          <a:bodyPr anchorCtr="0" anchor="b" bIns="228600" lIns="0" spcFirstLastPara="1" rIns="0" wrap="square" tIns="0">
            <a:noAutofit/>
          </a:bodyPr>
          <a:lstStyle>
            <a:lvl1pPr lvl="0" rtl="0" algn="ctr">
              <a:spcBef>
                <a:spcPts val="0"/>
              </a:spcBef>
              <a:spcAft>
                <a:spcPts val="0"/>
              </a:spcAft>
              <a:buClr>
                <a:schemeClr val="lt1"/>
              </a:buClr>
              <a:buSzPts val="3000"/>
              <a:buNone/>
              <a:defRPr sz="3000">
                <a:solidFill>
                  <a:schemeClr val="lt1"/>
                </a:solidFill>
              </a:defRPr>
            </a:lvl1pPr>
            <a:lvl2pPr lvl="1" rtl="0" algn="ctr">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rtl="0" algn="ctr">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rtl="0" algn="ctr">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rtl="0" algn="ctr">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rtl="0" algn="ctr">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rtl="0" algn="ctr">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rtl="0" algn="ctr">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rtl="0" algn="ctr">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p:txBody>
      </p:sp>
      <p:sp>
        <p:nvSpPr>
          <p:cNvPr id="310" name="Google Shape;310;p40"/>
          <p:cNvSpPr txBox="1"/>
          <p:nvPr>
            <p:ph idx="1" type="subTitle"/>
          </p:nvPr>
        </p:nvSpPr>
        <p:spPr>
          <a:xfrm>
            <a:off x="676650" y="1289300"/>
            <a:ext cx="7790400" cy="320100"/>
          </a:xfrm>
          <a:prstGeom prst="rect">
            <a:avLst/>
          </a:prstGeom>
        </p:spPr>
        <p:txBody>
          <a:bodyPr anchorCtr="0" anchor="t" bIns="0" lIns="0" spcFirstLastPara="1" rIns="0" wrap="square" tIns="0">
            <a:noAutofit/>
          </a:bodyPr>
          <a:lstStyle>
            <a:lvl1pPr lvl="0" rtl="0" algn="ctr">
              <a:spcBef>
                <a:spcPts val="0"/>
              </a:spcBef>
              <a:spcAft>
                <a:spcPts val="0"/>
              </a:spcAft>
              <a:buClr>
                <a:schemeClr val="lt1"/>
              </a:buClr>
              <a:buSzPts val="1800"/>
              <a:buNone/>
              <a:defRPr>
                <a:solidFill>
                  <a:schemeClr val="lt1"/>
                </a:solidFill>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311" name="Google Shape;311;p40"/>
          <p:cNvSpPr txBox="1"/>
          <p:nvPr>
            <p:ph idx="2" type="body"/>
          </p:nvPr>
        </p:nvSpPr>
        <p:spPr>
          <a:xfrm>
            <a:off x="676675" y="2571750"/>
            <a:ext cx="3895200" cy="1917600"/>
          </a:xfrm>
          <a:prstGeom prst="rect">
            <a:avLst/>
          </a:prstGeom>
        </p:spPr>
        <p:txBody>
          <a:bodyPr anchorCtr="0" anchor="t" bIns="91425" lIns="91425" spcFirstLastPara="1" rIns="91425" wrap="square" tIns="91425">
            <a:noAutofit/>
          </a:bodyPr>
          <a:lstStyle>
            <a:lvl1pPr indent="-304800" lvl="0" marL="457200" rtl="0" algn="ctr">
              <a:lnSpc>
                <a:spcPct val="115000"/>
              </a:lnSpc>
              <a:spcBef>
                <a:spcPts val="0"/>
              </a:spcBef>
              <a:spcAft>
                <a:spcPts val="0"/>
              </a:spcAft>
              <a:buClr>
                <a:schemeClr val="dk2"/>
              </a:buClr>
              <a:buSzPts val="1200"/>
              <a:buChar char="●"/>
              <a:defRPr sz="1100">
                <a:solidFill>
                  <a:schemeClr val="lt1"/>
                </a:solidFill>
              </a:defRPr>
            </a:lvl1pPr>
            <a:lvl2pPr indent="-298450" lvl="1" marL="914400" rtl="0" algn="ctr">
              <a:lnSpc>
                <a:spcPct val="115000"/>
              </a:lnSpc>
              <a:spcBef>
                <a:spcPts val="0"/>
              </a:spcBef>
              <a:spcAft>
                <a:spcPts val="0"/>
              </a:spcAft>
              <a:buClr>
                <a:schemeClr val="lt1"/>
              </a:buClr>
              <a:buSzPts val="1100"/>
              <a:buChar char="●"/>
              <a:defRPr sz="1100">
                <a:solidFill>
                  <a:schemeClr val="lt1"/>
                </a:solidFill>
              </a:defRPr>
            </a:lvl2pPr>
            <a:lvl3pPr indent="-298450" lvl="2" marL="1371600" rtl="0" algn="ctr">
              <a:lnSpc>
                <a:spcPct val="115000"/>
              </a:lnSpc>
              <a:spcBef>
                <a:spcPts val="0"/>
              </a:spcBef>
              <a:spcAft>
                <a:spcPts val="0"/>
              </a:spcAft>
              <a:buClr>
                <a:schemeClr val="lt1"/>
              </a:buClr>
              <a:buSzPts val="1100"/>
              <a:buChar char="○"/>
              <a:defRPr sz="1100">
                <a:solidFill>
                  <a:schemeClr val="lt1"/>
                </a:solidFill>
              </a:defRPr>
            </a:lvl3pPr>
            <a:lvl4pPr indent="-298450" lvl="3" marL="1828800" rtl="0" algn="ctr">
              <a:lnSpc>
                <a:spcPct val="115000"/>
              </a:lnSpc>
              <a:spcBef>
                <a:spcPts val="0"/>
              </a:spcBef>
              <a:spcAft>
                <a:spcPts val="0"/>
              </a:spcAft>
              <a:buClr>
                <a:schemeClr val="lt1"/>
              </a:buClr>
              <a:buSzPts val="1100"/>
              <a:buChar char="■"/>
              <a:defRPr sz="1100">
                <a:solidFill>
                  <a:schemeClr val="lt1"/>
                </a:solidFill>
              </a:defRPr>
            </a:lvl4pPr>
            <a:lvl5pPr indent="-298450" lvl="4" marL="2286000" rtl="0" algn="ctr">
              <a:lnSpc>
                <a:spcPct val="115000"/>
              </a:lnSpc>
              <a:spcBef>
                <a:spcPts val="0"/>
              </a:spcBef>
              <a:spcAft>
                <a:spcPts val="0"/>
              </a:spcAft>
              <a:buClr>
                <a:schemeClr val="lt1"/>
              </a:buClr>
              <a:buSzPts val="1100"/>
              <a:buChar char="○"/>
              <a:defRPr sz="1100">
                <a:solidFill>
                  <a:schemeClr val="lt1"/>
                </a:solidFill>
              </a:defRPr>
            </a:lvl5pPr>
            <a:lvl6pPr indent="-298450" lvl="5" marL="2743200" rtl="0" algn="ctr">
              <a:lnSpc>
                <a:spcPct val="115000"/>
              </a:lnSpc>
              <a:spcBef>
                <a:spcPts val="0"/>
              </a:spcBef>
              <a:spcAft>
                <a:spcPts val="0"/>
              </a:spcAft>
              <a:buClr>
                <a:schemeClr val="lt1"/>
              </a:buClr>
              <a:buSzPts val="1100"/>
              <a:buChar char="■"/>
              <a:defRPr sz="1100">
                <a:solidFill>
                  <a:schemeClr val="lt1"/>
                </a:solidFill>
              </a:defRPr>
            </a:lvl6pPr>
            <a:lvl7pPr indent="-298450" lvl="6" marL="3200400" rtl="0" algn="ctr">
              <a:lnSpc>
                <a:spcPct val="115000"/>
              </a:lnSpc>
              <a:spcBef>
                <a:spcPts val="0"/>
              </a:spcBef>
              <a:spcAft>
                <a:spcPts val="0"/>
              </a:spcAft>
              <a:buClr>
                <a:schemeClr val="lt1"/>
              </a:buClr>
              <a:buSzPts val="1100"/>
              <a:buChar char="●"/>
              <a:defRPr sz="1100">
                <a:solidFill>
                  <a:schemeClr val="lt1"/>
                </a:solidFill>
              </a:defRPr>
            </a:lvl7pPr>
            <a:lvl8pPr indent="-298450" lvl="7" marL="3657600" rtl="0" algn="ctr">
              <a:lnSpc>
                <a:spcPct val="115000"/>
              </a:lnSpc>
              <a:spcBef>
                <a:spcPts val="0"/>
              </a:spcBef>
              <a:spcAft>
                <a:spcPts val="0"/>
              </a:spcAft>
              <a:buClr>
                <a:schemeClr val="lt1"/>
              </a:buClr>
              <a:buSzPts val="1100"/>
              <a:buChar char="○"/>
              <a:defRPr sz="1100">
                <a:solidFill>
                  <a:schemeClr val="lt1"/>
                </a:solidFill>
              </a:defRPr>
            </a:lvl8pPr>
            <a:lvl9pPr indent="-298450" lvl="8" marL="4114800" rtl="0" algn="ctr">
              <a:lnSpc>
                <a:spcPct val="115000"/>
              </a:lnSpc>
              <a:spcBef>
                <a:spcPts val="0"/>
              </a:spcBef>
              <a:spcAft>
                <a:spcPts val="0"/>
              </a:spcAft>
              <a:buClr>
                <a:schemeClr val="lt1"/>
              </a:buClr>
              <a:buSzPts val="1100"/>
              <a:buChar char="■"/>
              <a:defRPr sz="1100">
                <a:solidFill>
                  <a:schemeClr val="lt1"/>
                </a:solidFill>
              </a:defRPr>
            </a:lvl9pPr>
          </a:lstStyle>
          <a:p/>
        </p:txBody>
      </p:sp>
      <p:sp>
        <p:nvSpPr>
          <p:cNvPr id="312" name="Google Shape;312;p40"/>
          <p:cNvSpPr txBox="1"/>
          <p:nvPr>
            <p:ph idx="3" type="body"/>
          </p:nvPr>
        </p:nvSpPr>
        <p:spPr>
          <a:xfrm>
            <a:off x="4572075" y="2571750"/>
            <a:ext cx="3895200" cy="1917600"/>
          </a:xfrm>
          <a:prstGeom prst="rect">
            <a:avLst/>
          </a:prstGeom>
        </p:spPr>
        <p:txBody>
          <a:bodyPr anchorCtr="0" anchor="t" bIns="91425" lIns="91425" spcFirstLastPara="1" rIns="91425" wrap="square" tIns="91425">
            <a:noAutofit/>
          </a:bodyPr>
          <a:lstStyle>
            <a:lvl1pPr indent="-304800" lvl="0" marL="457200" rtl="0" algn="ctr">
              <a:lnSpc>
                <a:spcPct val="115000"/>
              </a:lnSpc>
              <a:spcBef>
                <a:spcPts val="0"/>
              </a:spcBef>
              <a:spcAft>
                <a:spcPts val="0"/>
              </a:spcAft>
              <a:buClr>
                <a:schemeClr val="dk2"/>
              </a:buClr>
              <a:buSzPts val="1200"/>
              <a:buChar char="●"/>
              <a:defRPr sz="1100">
                <a:solidFill>
                  <a:schemeClr val="lt1"/>
                </a:solidFill>
              </a:defRPr>
            </a:lvl1pPr>
            <a:lvl2pPr indent="-298450" lvl="1" marL="914400" rtl="0" algn="ctr">
              <a:lnSpc>
                <a:spcPct val="115000"/>
              </a:lnSpc>
              <a:spcBef>
                <a:spcPts val="0"/>
              </a:spcBef>
              <a:spcAft>
                <a:spcPts val="0"/>
              </a:spcAft>
              <a:buClr>
                <a:schemeClr val="lt1"/>
              </a:buClr>
              <a:buSzPts val="1100"/>
              <a:buChar char="●"/>
              <a:defRPr sz="1100">
                <a:solidFill>
                  <a:schemeClr val="lt1"/>
                </a:solidFill>
              </a:defRPr>
            </a:lvl2pPr>
            <a:lvl3pPr indent="-298450" lvl="2" marL="1371600" rtl="0" algn="ctr">
              <a:lnSpc>
                <a:spcPct val="115000"/>
              </a:lnSpc>
              <a:spcBef>
                <a:spcPts val="0"/>
              </a:spcBef>
              <a:spcAft>
                <a:spcPts val="0"/>
              </a:spcAft>
              <a:buClr>
                <a:schemeClr val="lt1"/>
              </a:buClr>
              <a:buSzPts val="1100"/>
              <a:buChar char="○"/>
              <a:defRPr sz="1100">
                <a:solidFill>
                  <a:schemeClr val="lt1"/>
                </a:solidFill>
              </a:defRPr>
            </a:lvl3pPr>
            <a:lvl4pPr indent="-298450" lvl="3" marL="1828800" rtl="0" algn="ctr">
              <a:lnSpc>
                <a:spcPct val="115000"/>
              </a:lnSpc>
              <a:spcBef>
                <a:spcPts val="0"/>
              </a:spcBef>
              <a:spcAft>
                <a:spcPts val="0"/>
              </a:spcAft>
              <a:buClr>
                <a:schemeClr val="lt1"/>
              </a:buClr>
              <a:buSzPts val="1100"/>
              <a:buChar char="■"/>
              <a:defRPr sz="1100">
                <a:solidFill>
                  <a:schemeClr val="lt1"/>
                </a:solidFill>
              </a:defRPr>
            </a:lvl4pPr>
            <a:lvl5pPr indent="-298450" lvl="4" marL="2286000" rtl="0" algn="ctr">
              <a:lnSpc>
                <a:spcPct val="115000"/>
              </a:lnSpc>
              <a:spcBef>
                <a:spcPts val="0"/>
              </a:spcBef>
              <a:spcAft>
                <a:spcPts val="0"/>
              </a:spcAft>
              <a:buClr>
                <a:schemeClr val="lt1"/>
              </a:buClr>
              <a:buSzPts val="1100"/>
              <a:buChar char="○"/>
              <a:defRPr sz="1100">
                <a:solidFill>
                  <a:schemeClr val="lt1"/>
                </a:solidFill>
              </a:defRPr>
            </a:lvl5pPr>
            <a:lvl6pPr indent="-298450" lvl="5" marL="2743200" rtl="0" algn="ctr">
              <a:lnSpc>
                <a:spcPct val="115000"/>
              </a:lnSpc>
              <a:spcBef>
                <a:spcPts val="0"/>
              </a:spcBef>
              <a:spcAft>
                <a:spcPts val="0"/>
              </a:spcAft>
              <a:buClr>
                <a:schemeClr val="lt1"/>
              </a:buClr>
              <a:buSzPts val="1100"/>
              <a:buChar char="■"/>
              <a:defRPr sz="1100">
                <a:solidFill>
                  <a:schemeClr val="lt1"/>
                </a:solidFill>
              </a:defRPr>
            </a:lvl6pPr>
            <a:lvl7pPr indent="-298450" lvl="6" marL="3200400" rtl="0" algn="ctr">
              <a:lnSpc>
                <a:spcPct val="115000"/>
              </a:lnSpc>
              <a:spcBef>
                <a:spcPts val="0"/>
              </a:spcBef>
              <a:spcAft>
                <a:spcPts val="0"/>
              </a:spcAft>
              <a:buClr>
                <a:schemeClr val="lt1"/>
              </a:buClr>
              <a:buSzPts val="1100"/>
              <a:buChar char="●"/>
              <a:defRPr sz="1100">
                <a:solidFill>
                  <a:schemeClr val="lt1"/>
                </a:solidFill>
              </a:defRPr>
            </a:lvl7pPr>
            <a:lvl8pPr indent="-298450" lvl="7" marL="3657600" rtl="0" algn="ctr">
              <a:lnSpc>
                <a:spcPct val="115000"/>
              </a:lnSpc>
              <a:spcBef>
                <a:spcPts val="0"/>
              </a:spcBef>
              <a:spcAft>
                <a:spcPts val="0"/>
              </a:spcAft>
              <a:buClr>
                <a:schemeClr val="lt1"/>
              </a:buClr>
              <a:buSzPts val="1100"/>
              <a:buChar char="○"/>
              <a:defRPr sz="1100">
                <a:solidFill>
                  <a:schemeClr val="lt1"/>
                </a:solidFill>
              </a:defRPr>
            </a:lvl8pPr>
            <a:lvl9pPr indent="-298450" lvl="8" marL="4114800" rtl="0" algn="ctr">
              <a:lnSpc>
                <a:spcPct val="115000"/>
              </a:lnSpc>
              <a:spcBef>
                <a:spcPts val="0"/>
              </a:spcBef>
              <a:spcAft>
                <a:spcPts val="0"/>
              </a:spcAft>
              <a:buClr>
                <a:schemeClr val="lt1"/>
              </a:buClr>
              <a:buSzPts val="1100"/>
              <a:buChar char="■"/>
              <a:defRPr sz="1100">
                <a:solidFill>
                  <a:schemeClr val="lt1"/>
                </a:solidFill>
              </a:defRPr>
            </a:lvl9pPr>
          </a:lstStyle>
          <a:p/>
        </p:txBody>
      </p:sp>
      <p:sp>
        <p:nvSpPr>
          <p:cNvPr id="313" name="Google Shape;313;p40"/>
          <p:cNvSpPr txBox="1"/>
          <p:nvPr>
            <p:ph idx="4" type="subTitle"/>
          </p:nvPr>
        </p:nvSpPr>
        <p:spPr>
          <a:xfrm>
            <a:off x="676575" y="1929375"/>
            <a:ext cx="3895500" cy="6423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dk2"/>
              </a:buClr>
              <a:buSzPts val="1100"/>
              <a:buNone/>
              <a:defRPr b="1" sz="1100">
                <a:solidFill>
                  <a:schemeClr val="dk2"/>
                </a:solidFill>
              </a:defRPr>
            </a:lvl1pPr>
            <a:lvl2pPr lvl="1" rtl="0" algn="ctr">
              <a:spcBef>
                <a:spcPts val="0"/>
              </a:spcBef>
              <a:spcAft>
                <a:spcPts val="0"/>
              </a:spcAft>
              <a:buClr>
                <a:schemeClr val="dk2"/>
              </a:buClr>
              <a:buSzPts val="1400"/>
              <a:buNone/>
              <a:defRPr b="1">
                <a:solidFill>
                  <a:schemeClr val="dk2"/>
                </a:solidFill>
              </a:defRPr>
            </a:lvl2pPr>
            <a:lvl3pPr lvl="2" rtl="0" algn="ctr">
              <a:spcBef>
                <a:spcPts val="0"/>
              </a:spcBef>
              <a:spcAft>
                <a:spcPts val="0"/>
              </a:spcAft>
              <a:buClr>
                <a:schemeClr val="dk2"/>
              </a:buClr>
              <a:buSzPts val="1400"/>
              <a:buNone/>
              <a:defRPr b="1">
                <a:solidFill>
                  <a:schemeClr val="dk2"/>
                </a:solidFill>
              </a:defRPr>
            </a:lvl3pPr>
            <a:lvl4pPr lvl="3" rtl="0" algn="ctr">
              <a:spcBef>
                <a:spcPts val="0"/>
              </a:spcBef>
              <a:spcAft>
                <a:spcPts val="0"/>
              </a:spcAft>
              <a:buClr>
                <a:schemeClr val="dk2"/>
              </a:buClr>
              <a:buSzPts val="1400"/>
              <a:buNone/>
              <a:defRPr b="1">
                <a:solidFill>
                  <a:schemeClr val="dk2"/>
                </a:solidFill>
              </a:defRPr>
            </a:lvl4pPr>
            <a:lvl5pPr lvl="4" rtl="0" algn="ctr">
              <a:spcBef>
                <a:spcPts val="0"/>
              </a:spcBef>
              <a:spcAft>
                <a:spcPts val="0"/>
              </a:spcAft>
              <a:buClr>
                <a:schemeClr val="dk2"/>
              </a:buClr>
              <a:buSzPts val="1400"/>
              <a:buNone/>
              <a:defRPr b="1">
                <a:solidFill>
                  <a:schemeClr val="dk2"/>
                </a:solidFill>
              </a:defRPr>
            </a:lvl5pPr>
            <a:lvl6pPr lvl="5" rtl="0" algn="ctr">
              <a:spcBef>
                <a:spcPts val="0"/>
              </a:spcBef>
              <a:spcAft>
                <a:spcPts val="0"/>
              </a:spcAft>
              <a:buClr>
                <a:schemeClr val="dk2"/>
              </a:buClr>
              <a:buSzPts val="1400"/>
              <a:buNone/>
              <a:defRPr b="1">
                <a:solidFill>
                  <a:schemeClr val="dk2"/>
                </a:solidFill>
              </a:defRPr>
            </a:lvl6pPr>
            <a:lvl7pPr lvl="6" rtl="0" algn="ctr">
              <a:spcBef>
                <a:spcPts val="0"/>
              </a:spcBef>
              <a:spcAft>
                <a:spcPts val="0"/>
              </a:spcAft>
              <a:buClr>
                <a:schemeClr val="dk2"/>
              </a:buClr>
              <a:buSzPts val="1400"/>
              <a:buNone/>
              <a:defRPr b="1">
                <a:solidFill>
                  <a:schemeClr val="dk2"/>
                </a:solidFill>
              </a:defRPr>
            </a:lvl7pPr>
            <a:lvl8pPr lvl="7" rtl="0" algn="ctr">
              <a:spcBef>
                <a:spcPts val="0"/>
              </a:spcBef>
              <a:spcAft>
                <a:spcPts val="0"/>
              </a:spcAft>
              <a:buClr>
                <a:schemeClr val="dk2"/>
              </a:buClr>
              <a:buSzPts val="1400"/>
              <a:buNone/>
              <a:defRPr b="1">
                <a:solidFill>
                  <a:schemeClr val="dk2"/>
                </a:solidFill>
              </a:defRPr>
            </a:lvl8pPr>
            <a:lvl9pPr lvl="8" rtl="0" algn="ctr">
              <a:spcBef>
                <a:spcPts val="0"/>
              </a:spcBef>
              <a:spcAft>
                <a:spcPts val="0"/>
              </a:spcAft>
              <a:buClr>
                <a:schemeClr val="dk2"/>
              </a:buClr>
              <a:buSzPts val="1400"/>
              <a:buNone/>
              <a:defRPr b="1">
                <a:solidFill>
                  <a:schemeClr val="dk2"/>
                </a:solidFill>
              </a:defRPr>
            </a:lvl9pPr>
          </a:lstStyle>
          <a:p/>
        </p:txBody>
      </p:sp>
      <p:sp>
        <p:nvSpPr>
          <p:cNvPr id="314" name="Google Shape;314;p40"/>
          <p:cNvSpPr txBox="1"/>
          <p:nvPr>
            <p:ph idx="5" type="subTitle"/>
          </p:nvPr>
        </p:nvSpPr>
        <p:spPr>
          <a:xfrm>
            <a:off x="4562275" y="1929375"/>
            <a:ext cx="3895500" cy="6423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dk2"/>
              </a:buClr>
              <a:buSzPts val="1100"/>
              <a:buNone/>
              <a:defRPr b="1" sz="1100">
                <a:solidFill>
                  <a:schemeClr val="dk2"/>
                </a:solidFill>
              </a:defRPr>
            </a:lvl1pPr>
            <a:lvl2pPr lvl="1" rtl="0" algn="ctr">
              <a:spcBef>
                <a:spcPts val="0"/>
              </a:spcBef>
              <a:spcAft>
                <a:spcPts val="0"/>
              </a:spcAft>
              <a:buClr>
                <a:schemeClr val="dk2"/>
              </a:buClr>
              <a:buSzPts val="1400"/>
              <a:buNone/>
              <a:defRPr b="1">
                <a:solidFill>
                  <a:schemeClr val="dk2"/>
                </a:solidFill>
              </a:defRPr>
            </a:lvl2pPr>
            <a:lvl3pPr lvl="2" rtl="0" algn="ctr">
              <a:spcBef>
                <a:spcPts val="0"/>
              </a:spcBef>
              <a:spcAft>
                <a:spcPts val="0"/>
              </a:spcAft>
              <a:buClr>
                <a:schemeClr val="dk2"/>
              </a:buClr>
              <a:buSzPts val="1400"/>
              <a:buNone/>
              <a:defRPr b="1">
                <a:solidFill>
                  <a:schemeClr val="dk2"/>
                </a:solidFill>
              </a:defRPr>
            </a:lvl3pPr>
            <a:lvl4pPr lvl="3" rtl="0" algn="ctr">
              <a:spcBef>
                <a:spcPts val="0"/>
              </a:spcBef>
              <a:spcAft>
                <a:spcPts val="0"/>
              </a:spcAft>
              <a:buClr>
                <a:schemeClr val="dk2"/>
              </a:buClr>
              <a:buSzPts val="1400"/>
              <a:buNone/>
              <a:defRPr b="1">
                <a:solidFill>
                  <a:schemeClr val="dk2"/>
                </a:solidFill>
              </a:defRPr>
            </a:lvl4pPr>
            <a:lvl5pPr lvl="4" rtl="0" algn="ctr">
              <a:spcBef>
                <a:spcPts val="0"/>
              </a:spcBef>
              <a:spcAft>
                <a:spcPts val="0"/>
              </a:spcAft>
              <a:buClr>
                <a:schemeClr val="dk2"/>
              </a:buClr>
              <a:buSzPts val="1400"/>
              <a:buNone/>
              <a:defRPr b="1">
                <a:solidFill>
                  <a:schemeClr val="dk2"/>
                </a:solidFill>
              </a:defRPr>
            </a:lvl5pPr>
            <a:lvl6pPr lvl="5" rtl="0" algn="ctr">
              <a:spcBef>
                <a:spcPts val="0"/>
              </a:spcBef>
              <a:spcAft>
                <a:spcPts val="0"/>
              </a:spcAft>
              <a:buClr>
                <a:schemeClr val="dk2"/>
              </a:buClr>
              <a:buSzPts val="1400"/>
              <a:buNone/>
              <a:defRPr b="1">
                <a:solidFill>
                  <a:schemeClr val="dk2"/>
                </a:solidFill>
              </a:defRPr>
            </a:lvl6pPr>
            <a:lvl7pPr lvl="6" rtl="0" algn="ctr">
              <a:spcBef>
                <a:spcPts val="0"/>
              </a:spcBef>
              <a:spcAft>
                <a:spcPts val="0"/>
              </a:spcAft>
              <a:buClr>
                <a:schemeClr val="dk2"/>
              </a:buClr>
              <a:buSzPts val="1400"/>
              <a:buNone/>
              <a:defRPr b="1">
                <a:solidFill>
                  <a:schemeClr val="dk2"/>
                </a:solidFill>
              </a:defRPr>
            </a:lvl7pPr>
            <a:lvl8pPr lvl="7" rtl="0" algn="ctr">
              <a:spcBef>
                <a:spcPts val="0"/>
              </a:spcBef>
              <a:spcAft>
                <a:spcPts val="0"/>
              </a:spcAft>
              <a:buClr>
                <a:schemeClr val="dk2"/>
              </a:buClr>
              <a:buSzPts val="1400"/>
              <a:buNone/>
              <a:defRPr b="1">
                <a:solidFill>
                  <a:schemeClr val="dk2"/>
                </a:solidFill>
              </a:defRPr>
            </a:lvl8pPr>
            <a:lvl9pPr lvl="8" rtl="0" algn="ctr">
              <a:spcBef>
                <a:spcPts val="0"/>
              </a:spcBef>
              <a:spcAft>
                <a:spcPts val="0"/>
              </a:spcAft>
              <a:buClr>
                <a:schemeClr val="dk2"/>
              </a:buClr>
              <a:buSzPts val="1400"/>
              <a:buNone/>
              <a:defRPr b="1">
                <a:solidFill>
                  <a:schemeClr val="dk2"/>
                </a:solidFill>
              </a:defRPr>
            </a:lvl9pPr>
          </a:lstStyle>
          <a:p/>
        </p:txBody>
      </p:sp>
      <p:sp>
        <p:nvSpPr>
          <p:cNvPr id="315" name="Google Shape;315;p40"/>
          <p:cNvSpPr txBox="1"/>
          <p:nvPr>
            <p:ph idx="12" type="sldNum"/>
          </p:nvPr>
        </p:nvSpPr>
        <p:spPr>
          <a:xfrm>
            <a:off x="0" y="4503674"/>
            <a:ext cx="676500" cy="649200"/>
          </a:xfrm>
          <a:prstGeom prst="rect">
            <a:avLst/>
          </a:prstGeom>
        </p:spPr>
        <p:txBody>
          <a:bodyPr anchorCtr="0" anchor="ctr" bIns="91425" lIns="91425" spcFirstLastPara="1" rIns="91425" wrap="square" tIns="91425">
            <a:noAutofit/>
          </a:bodyPr>
          <a:lstStyle>
            <a:lvl1pPr lvl="0" rtl="0" algn="ctr">
              <a:buNone/>
              <a:defRPr sz="1200">
                <a:solidFill>
                  <a:srgbClr val="FFFFFF"/>
                </a:solidFill>
                <a:latin typeface="Open Sans ExtraBold"/>
                <a:ea typeface="Open Sans ExtraBold"/>
                <a:cs typeface="Open Sans ExtraBold"/>
                <a:sym typeface="Open Sans ExtraBold"/>
              </a:defRPr>
            </a:lvl1pPr>
            <a:lvl2pPr lvl="1" rtl="0" algn="ctr">
              <a:buNone/>
              <a:defRPr sz="1200">
                <a:solidFill>
                  <a:srgbClr val="FFFFFF"/>
                </a:solidFill>
                <a:latin typeface="Open Sans ExtraBold"/>
                <a:ea typeface="Open Sans ExtraBold"/>
                <a:cs typeface="Open Sans ExtraBold"/>
                <a:sym typeface="Open Sans ExtraBold"/>
              </a:defRPr>
            </a:lvl2pPr>
            <a:lvl3pPr lvl="2" rtl="0" algn="ctr">
              <a:buNone/>
              <a:defRPr sz="1200">
                <a:solidFill>
                  <a:srgbClr val="FFFFFF"/>
                </a:solidFill>
                <a:latin typeface="Open Sans ExtraBold"/>
                <a:ea typeface="Open Sans ExtraBold"/>
                <a:cs typeface="Open Sans ExtraBold"/>
                <a:sym typeface="Open Sans ExtraBold"/>
              </a:defRPr>
            </a:lvl3pPr>
            <a:lvl4pPr lvl="3" rtl="0" algn="ctr">
              <a:buNone/>
              <a:defRPr sz="1200">
                <a:solidFill>
                  <a:srgbClr val="FFFFFF"/>
                </a:solidFill>
                <a:latin typeface="Open Sans ExtraBold"/>
                <a:ea typeface="Open Sans ExtraBold"/>
                <a:cs typeface="Open Sans ExtraBold"/>
                <a:sym typeface="Open Sans ExtraBold"/>
              </a:defRPr>
            </a:lvl4pPr>
            <a:lvl5pPr lvl="4" rtl="0" algn="ctr">
              <a:buNone/>
              <a:defRPr sz="1200">
                <a:solidFill>
                  <a:srgbClr val="FFFFFF"/>
                </a:solidFill>
                <a:latin typeface="Open Sans ExtraBold"/>
                <a:ea typeface="Open Sans ExtraBold"/>
                <a:cs typeface="Open Sans ExtraBold"/>
                <a:sym typeface="Open Sans ExtraBold"/>
              </a:defRPr>
            </a:lvl5pPr>
            <a:lvl6pPr lvl="5" rtl="0" algn="ctr">
              <a:buNone/>
              <a:defRPr sz="1200">
                <a:solidFill>
                  <a:srgbClr val="FFFFFF"/>
                </a:solidFill>
                <a:latin typeface="Open Sans ExtraBold"/>
                <a:ea typeface="Open Sans ExtraBold"/>
                <a:cs typeface="Open Sans ExtraBold"/>
                <a:sym typeface="Open Sans ExtraBold"/>
              </a:defRPr>
            </a:lvl6pPr>
            <a:lvl7pPr lvl="6" rtl="0" algn="ctr">
              <a:buNone/>
              <a:defRPr sz="1200">
                <a:solidFill>
                  <a:srgbClr val="FFFFFF"/>
                </a:solidFill>
                <a:latin typeface="Open Sans ExtraBold"/>
                <a:ea typeface="Open Sans ExtraBold"/>
                <a:cs typeface="Open Sans ExtraBold"/>
                <a:sym typeface="Open Sans ExtraBold"/>
              </a:defRPr>
            </a:lvl7pPr>
            <a:lvl8pPr lvl="7" rtl="0" algn="ctr">
              <a:buNone/>
              <a:defRPr sz="1200">
                <a:solidFill>
                  <a:srgbClr val="FFFFFF"/>
                </a:solidFill>
                <a:latin typeface="Open Sans ExtraBold"/>
                <a:ea typeface="Open Sans ExtraBold"/>
                <a:cs typeface="Open Sans ExtraBold"/>
                <a:sym typeface="Open Sans ExtraBold"/>
              </a:defRPr>
            </a:lvl8pPr>
            <a:lvl9pPr lvl="8" rtl="0" algn="ctr">
              <a:buNone/>
              <a:defRPr sz="1200">
                <a:solidFill>
                  <a:srgbClr val="FFFFFF"/>
                </a:solidFill>
                <a:latin typeface="Open Sans ExtraBold"/>
                <a:ea typeface="Open Sans ExtraBold"/>
                <a:cs typeface="Open Sans ExtraBold"/>
                <a:sym typeface="Open Sans ExtraBold"/>
              </a:defRPr>
            </a:lvl9pPr>
          </a:lstStyle>
          <a:p>
            <a:pPr indent="0" lvl="0" marL="0" rtl="0" algn="ctr">
              <a:spcBef>
                <a:spcPts val="0"/>
              </a:spcBef>
              <a:spcAft>
                <a:spcPts val="0"/>
              </a:spcAft>
              <a:buNone/>
            </a:pPr>
            <a:fld id="{00000000-1234-1234-1234-123412341234}" type="slidenum">
              <a:rPr lang="en"/>
              <a:t>‹#›</a:t>
            </a:fld>
            <a:endParaRPr/>
          </a:p>
        </p:txBody>
      </p:sp>
      <p:pic>
        <p:nvPicPr>
          <p:cNvPr id="316" name="Google Shape;316;p40"/>
          <p:cNvPicPr preferRelativeResize="0"/>
          <p:nvPr/>
        </p:nvPicPr>
        <p:blipFill rotWithShape="1">
          <a:blip r:embed="rId2">
            <a:alphaModFix/>
          </a:blip>
          <a:srcRect b="-6930" l="-14163" r="-17588" t="-10138"/>
          <a:stretch/>
        </p:blipFill>
        <p:spPr>
          <a:xfrm>
            <a:off x="8600225" y="4620825"/>
            <a:ext cx="421700" cy="403876"/>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B">
  <p:cSld name="CUSTOM_1">
    <p:bg>
      <p:bgPr>
        <a:solidFill>
          <a:schemeClr val="lt2"/>
        </a:solidFill>
      </p:bgPr>
    </p:bg>
    <p:spTree>
      <p:nvGrpSpPr>
        <p:cNvPr id="42" name="Shape 42"/>
        <p:cNvGrpSpPr/>
        <p:nvPr/>
      </p:nvGrpSpPr>
      <p:grpSpPr>
        <a:xfrm>
          <a:off x="0" y="0"/>
          <a:ext cx="0" cy="0"/>
          <a:chOff x="0" y="0"/>
          <a:chExt cx="0" cy="0"/>
        </a:xfrm>
      </p:grpSpPr>
      <p:sp>
        <p:nvSpPr>
          <p:cNvPr id="43" name="Google Shape;43;p5"/>
          <p:cNvSpPr/>
          <p:nvPr/>
        </p:nvSpPr>
        <p:spPr>
          <a:xfrm>
            <a:off x="0" y="0"/>
            <a:ext cx="32736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44" name="Google Shape;44;p5"/>
          <p:cNvSpPr/>
          <p:nvPr/>
        </p:nvSpPr>
        <p:spPr>
          <a:xfrm>
            <a:off x="0" y="-75"/>
            <a:ext cx="3122100" cy="51435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 name="Google Shape;45;p5"/>
          <p:cNvSpPr txBox="1"/>
          <p:nvPr>
            <p:ph idx="1" type="subTitle"/>
          </p:nvPr>
        </p:nvSpPr>
        <p:spPr>
          <a:xfrm>
            <a:off x="676800" y="1282000"/>
            <a:ext cx="1298400" cy="1293600"/>
          </a:xfrm>
          <a:prstGeom prst="rect">
            <a:avLst/>
          </a:prstGeom>
        </p:spPr>
        <p:txBody>
          <a:bodyPr anchorCtr="0" anchor="t" bIns="0" lIns="0" spcFirstLastPara="1" rIns="0" wrap="square" tIns="91425">
            <a:noAutofit/>
          </a:bodyPr>
          <a:lstStyle>
            <a:lvl1pPr lvl="0" rtl="0">
              <a:lnSpc>
                <a:spcPct val="100000"/>
              </a:lnSpc>
              <a:spcBef>
                <a:spcPts val="0"/>
              </a:spcBef>
              <a:spcAft>
                <a:spcPts val="0"/>
              </a:spcAft>
              <a:buClr>
                <a:schemeClr val="lt1"/>
              </a:buClr>
              <a:buSzPts val="1100"/>
              <a:buNone/>
              <a:defRPr sz="1100">
                <a:solidFill>
                  <a:schemeClr val="lt1"/>
                </a:solidFill>
              </a:defRPr>
            </a:lvl1pPr>
            <a:lvl2pPr lvl="1" rtl="0">
              <a:spcBef>
                <a:spcPts val="0"/>
              </a:spcBef>
              <a:spcAft>
                <a:spcPts val="0"/>
              </a:spcAft>
              <a:buClr>
                <a:schemeClr val="lt1"/>
              </a:buClr>
              <a:buSzPts val="1600"/>
              <a:buNone/>
              <a:defRPr sz="1600">
                <a:solidFill>
                  <a:schemeClr val="lt1"/>
                </a:solidFill>
              </a:defRPr>
            </a:lvl2pPr>
            <a:lvl3pPr lvl="2" rtl="0">
              <a:spcBef>
                <a:spcPts val="1600"/>
              </a:spcBef>
              <a:spcAft>
                <a:spcPts val="0"/>
              </a:spcAft>
              <a:buClr>
                <a:schemeClr val="lt1"/>
              </a:buClr>
              <a:buSzPts val="1600"/>
              <a:buNone/>
              <a:defRPr sz="1600">
                <a:solidFill>
                  <a:schemeClr val="lt1"/>
                </a:solidFill>
              </a:defRPr>
            </a:lvl3pPr>
            <a:lvl4pPr lvl="3" rtl="0">
              <a:spcBef>
                <a:spcPts val="1600"/>
              </a:spcBef>
              <a:spcAft>
                <a:spcPts val="0"/>
              </a:spcAft>
              <a:buClr>
                <a:schemeClr val="lt1"/>
              </a:buClr>
              <a:buSzPts val="1600"/>
              <a:buNone/>
              <a:defRPr sz="1600">
                <a:solidFill>
                  <a:schemeClr val="lt1"/>
                </a:solidFill>
              </a:defRPr>
            </a:lvl4pPr>
            <a:lvl5pPr lvl="4" rtl="0">
              <a:spcBef>
                <a:spcPts val="1600"/>
              </a:spcBef>
              <a:spcAft>
                <a:spcPts val="0"/>
              </a:spcAft>
              <a:buClr>
                <a:schemeClr val="lt1"/>
              </a:buClr>
              <a:buSzPts val="1600"/>
              <a:buNone/>
              <a:defRPr sz="1600">
                <a:solidFill>
                  <a:schemeClr val="lt1"/>
                </a:solidFill>
              </a:defRPr>
            </a:lvl5pPr>
            <a:lvl6pPr lvl="5" rtl="0">
              <a:spcBef>
                <a:spcPts val="1600"/>
              </a:spcBef>
              <a:spcAft>
                <a:spcPts val="0"/>
              </a:spcAft>
              <a:buClr>
                <a:schemeClr val="lt1"/>
              </a:buClr>
              <a:buSzPts val="1600"/>
              <a:buNone/>
              <a:defRPr sz="1600">
                <a:solidFill>
                  <a:schemeClr val="lt1"/>
                </a:solidFill>
              </a:defRPr>
            </a:lvl6pPr>
            <a:lvl7pPr lvl="6" rtl="0">
              <a:spcBef>
                <a:spcPts val="1600"/>
              </a:spcBef>
              <a:spcAft>
                <a:spcPts val="0"/>
              </a:spcAft>
              <a:buClr>
                <a:schemeClr val="lt1"/>
              </a:buClr>
              <a:buSzPts val="1600"/>
              <a:buNone/>
              <a:defRPr sz="1600">
                <a:solidFill>
                  <a:schemeClr val="lt1"/>
                </a:solidFill>
              </a:defRPr>
            </a:lvl7pPr>
            <a:lvl8pPr lvl="7" rtl="0">
              <a:spcBef>
                <a:spcPts val="1600"/>
              </a:spcBef>
              <a:spcAft>
                <a:spcPts val="0"/>
              </a:spcAft>
              <a:buClr>
                <a:schemeClr val="lt1"/>
              </a:buClr>
              <a:buSzPts val="1600"/>
              <a:buNone/>
              <a:defRPr sz="1600">
                <a:solidFill>
                  <a:schemeClr val="lt1"/>
                </a:solidFill>
              </a:defRPr>
            </a:lvl8pPr>
            <a:lvl9pPr lvl="8" rtl="0">
              <a:spcBef>
                <a:spcPts val="1600"/>
              </a:spcBef>
              <a:spcAft>
                <a:spcPts val="1600"/>
              </a:spcAft>
              <a:buClr>
                <a:schemeClr val="lt1"/>
              </a:buClr>
              <a:buSzPts val="1600"/>
              <a:buNone/>
              <a:defRPr sz="1600">
                <a:solidFill>
                  <a:schemeClr val="lt1"/>
                </a:solidFill>
              </a:defRPr>
            </a:lvl9pPr>
          </a:lstStyle>
          <a:p/>
        </p:txBody>
      </p:sp>
      <p:sp>
        <p:nvSpPr>
          <p:cNvPr id="46" name="Google Shape;46;p5"/>
          <p:cNvSpPr txBox="1"/>
          <p:nvPr>
            <p:ph type="title"/>
          </p:nvPr>
        </p:nvSpPr>
        <p:spPr>
          <a:xfrm>
            <a:off x="676800" y="653450"/>
            <a:ext cx="1298400" cy="642900"/>
          </a:xfrm>
          <a:prstGeom prst="rect">
            <a:avLst/>
          </a:prstGeom>
        </p:spPr>
        <p:txBody>
          <a:bodyPr anchorCtr="0" anchor="b" bIns="91425" lIns="0" spcFirstLastPara="1" rIns="0" wrap="square" tIns="0">
            <a:noAutofit/>
          </a:bodyPr>
          <a:lstStyle>
            <a:lvl1pPr lvl="0" rtl="0">
              <a:spcBef>
                <a:spcPts val="0"/>
              </a:spcBef>
              <a:spcAft>
                <a:spcPts val="0"/>
              </a:spcAft>
              <a:buClr>
                <a:schemeClr val="lt1"/>
              </a:buClr>
              <a:buSzPts val="1800"/>
              <a:buNone/>
              <a:defRPr sz="1800">
                <a:solidFill>
                  <a:schemeClr val="lt1"/>
                </a:solidFill>
              </a:defRPr>
            </a:lvl1pPr>
            <a:lvl2pPr lvl="1"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p:txBody>
      </p:sp>
      <p:sp>
        <p:nvSpPr>
          <p:cNvPr id="47" name="Google Shape;47;p5"/>
          <p:cNvSpPr txBox="1"/>
          <p:nvPr>
            <p:ph idx="2" type="subTitle"/>
          </p:nvPr>
        </p:nvSpPr>
        <p:spPr>
          <a:xfrm>
            <a:off x="3273600" y="653450"/>
            <a:ext cx="5193900" cy="320100"/>
          </a:xfrm>
          <a:prstGeom prst="rect">
            <a:avLst/>
          </a:prstGeom>
          <a:noFill/>
          <a:ln>
            <a:noFill/>
          </a:ln>
        </p:spPr>
        <p:txBody>
          <a:bodyPr anchorCtr="0" anchor="b" bIns="0" lIns="320025" spcFirstLastPara="1" rIns="320025" wrap="square" tIns="91425">
            <a:noAutofit/>
          </a:bodyPr>
          <a:lstStyle>
            <a:lvl1pPr lvl="0" rtl="0">
              <a:lnSpc>
                <a:spcPct val="100000"/>
              </a:lnSpc>
              <a:spcBef>
                <a:spcPts val="0"/>
              </a:spcBef>
              <a:spcAft>
                <a:spcPts val="0"/>
              </a:spcAft>
              <a:buSzPts val="1400"/>
              <a:buNone/>
              <a:defRPr b="1" sz="1400"/>
            </a:lvl1pPr>
            <a:lvl2pPr lvl="1" rtl="0">
              <a:spcBef>
                <a:spcPts val="0"/>
              </a:spcBef>
              <a:spcAft>
                <a:spcPts val="0"/>
              </a:spcAft>
              <a:buClr>
                <a:schemeClr val="lt1"/>
              </a:buClr>
              <a:buSzPts val="1400"/>
              <a:buNone/>
              <a:defRPr>
                <a:solidFill>
                  <a:schemeClr val="lt1"/>
                </a:solidFill>
              </a:defRPr>
            </a:lvl2pPr>
            <a:lvl3pPr lvl="2" rtl="0">
              <a:spcBef>
                <a:spcPts val="1600"/>
              </a:spcBef>
              <a:spcAft>
                <a:spcPts val="0"/>
              </a:spcAft>
              <a:buClr>
                <a:schemeClr val="lt1"/>
              </a:buClr>
              <a:buSzPts val="1400"/>
              <a:buNone/>
              <a:defRPr>
                <a:solidFill>
                  <a:schemeClr val="lt1"/>
                </a:solidFill>
              </a:defRPr>
            </a:lvl3pPr>
            <a:lvl4pPr lvl="3" rtl="0">
              <a:spcBef>
                <a:spcPts val="1600"/>
              </a:spcBef>
              <a:spcAft>
                <a:spcPts val="0"/>
              </a:spcAft>
              <a:buClr>
                <a:schemeClr val="lt1"/>
              </a:buClr>
              <a:buSzPts val="1400"/>
              <a:buNone/>
              <a:defRPr>
                <a:solidFill>
                  <a:schemeClr val="lt1"/>
                </a:solidFill>
              </a:defRPr>
            </a:lvl4pPr>
            <a:lvl5pPr lvl="4" rtl="0">
              <a:spcBef>
                <a:spcPts val="1600"/>
              </a:spcBef>
              <a:spcAft>
                <a:spcPts val="0"/>
              </a:spcAft>
              <a:buClr>
                <a:schemeClr val="lt1"/>
              </a:buClr>
              <a:buSzPts val="1400"/>
              <a:buNone/>
              <a:defRPr>
                <a:solidFill>
                  <a:schemeClr val="lt1"/>
                </a:solidFill>
              </a:defRPr>
            </a:lvl5pPr>
            <a:lvl6pPr lvl="5" rtl="0">
              <a:spcBef>
                <a:spcPts val="1600"/>
              </a:spcBef>
              <a:spcAft>
                <a:spcPts val="0"/>
              </a:spcAft>
              <a:buClr>
                <a:schemeClr val="lt1"/>
              </a:buClr>
              <a:buSzPts val="1400"/>
              <a:buNone/>
              <a:defRPr>
                <a:solidFill>
                  <a:schemeClr val="lt1"/>
                </a:solidFill>
              </a:defRPr>
            </a:lvl6pPr>
            <a:lvl7pPr lvl="6" rtl="0">
              <a:spcBef>
                <a:spcPts val="1600"/>
              </a:spcBef>
              <a:spcAft>
                <a:spcPts val="0"/>
              </a:spcAft>
              <a:buClr>
                <a:schemeClr val="lt1"/>
              </a:buClr>
              <a:buSzPts val="1400"/>
              <a:buNone/>
              <a:defRPr>
                <a:solidFill>
                  <a:schemeClr val="lt1"/>
                </a:solidFill>
              </a:defRPr>
            </a:lvl7pPr>
            <a:lvl8pPr lvl="7" rtl="0">
              <a:spcBef>
                <a:spcPts val="1600"/>
              </a:spcBef>
              <a:spcAft>
                <a:spcPts val="0"/>
              </a:spcAft>
              <a:buClr>
                <a:schemeClr val="lt1"/>
              </a:buClr>
              <a:buSzPts val="1400"/>
              <a:buNone/>
              <a:defRPr>
                <a:solidFill>
                  <a:schemeClr val="lt1"/>
                </a:solidFill>
              </a:defRPr>
            </a:lvl8pPr>
            <a:lvl9pPr lvl="8" rtl="0">
              <a:spcBef>
                <a:spcPts val="1600"/>
              </a:spcBef>
              <a:spcAft>
                <a:spcPts val="1600"/>
              </a:spcAft>
              <a:buClr>
                <a:schemeClr val="lt1"/>
              </a:buClr>
              <a:buSzPts val="1400"/>
              <a:buNone/>
              <a:defRPr>
                <a:solidFill>
                  <a:schemeClr val="lt1"/>
                </a:solidFill>
              </a:defRPr>
            </a:lvl9pPr>
          </a:lstStyle>
          <a:p/>
        </p:txBody>
      </p:sp>
      <p:sp>
        <p:nvSpPr>
          <p:cNvPr id="48" name="Google Shape;48;p5"/>
          <p:cNvSpPr txBox="1"/>
          <p:nvPr>
            <p:ph idx="3" type="body"/>
          </p:nvPr>
        </p:nvSpPr>
        <p:spPr>
          <a:xfrm>
            <a:off x="3273600" y="973550"/>
            <a:ext cx="5193900" cy="320100"/>
          </a:xfrm>
          <a:prstGeom prst="rect">
            <a:avLst/>
          </a:prstGeom>
          <a:noFill/>
          <a:ln>
            <a:noFill/>
          </a:ln>
        </p:spPr>
        <p:txBody>
          <a:bodyPr anchorCtr="0" anchor="t" bIns="0" lIns="320025" spcFirstLastPara="1" rIns="320025" wrap="square" tIns="91425">
            <a:noAutofit/>
          </a:bodyPr>
          <a:lstStyle>
            <a:lvl1pPr indent="-298450" lvl="0" marL="457200" rtl="0">
              <a:spcBef>
                <a:spcPts val="0"/>
              </a:spcBef>
              <a:spcAft>
                <a:spcPts val="0"/>
              </a:spcAft>
              <a:buSzPts val="1100"/>
              <a:buChar char="●"/>
              <a:defRPr sz="1100"/>
            </a:lvl1pPr>
            <a:lvl2pPr indent="-266700" lvl="1" marL="914400" rtl="0">
              <a:spcBef>
                <a:spcPts val="1600"/>
              </a:spcBef>
              <a:spcAft>
                <a:spcPts val="0"/>
              </a:spcAft>
              <a:buSzPts val="600"/>
              <a:buChar char="○"/>
              <a:defRPr sz="600"/>
            </a:lvl2pPr>
            <a:lvl3pPr indent="-266700" lvl="2" marL="1371600" rtl="0">
              <a:spcBef>
                <a:spcPts val="1600"/>
              </a:spcBef>
              <a:spcAft>
                <a:spcPts val="0"/>
              </a:spcAft>
              <a:buSzPts val="600"/>
              <a:buChar char="■"/>
              <a:defRPr sz="600"/>
            </a:lvl3pPr>
            <a:lvl4pPr indent="-266700" lvl="3" marL="1828800" rtl="0">
              <a:spcBef>
                <a:spcPts val="1600"/>
              </a:spcBef>
              <a:spcAft>
                <a:spcPts val="0"/>
              </a:spcAft>
              <a:buSzPts val="600"/>
              <a:buChar char="●"/>
              <a:defRPr sz="600"/>
            </a:lvl4pPr>
            <a:lvl5pPr indent="-266700" lvl="4" marL="2286000" rtl="0">
              <a:spcBef>
                <a:spcPts val="1600"/>
              </a:spcBef>
              <a:spcAft>
                <a:spcPts val="0"/>
              </a:spcAft>
              <a:buSzPts val="600"/>
              <a:buChar char="○"/>
              <a:defRPr sz="600"/>
            </a:lvl5pPr>
            <a:lvl6pPr indent="-266700" lvl="5" marL="2743200" rtl="0">
              <a:spcBef>
                <a:spcPts val="1600"/>
              </a:spcBef>
              <a:spcAft>
                <a:spcPts val="0"/>
              </a:spcAft>
              <a:buSzPts val="600"/>
              <a:buChar char="■"/>
              <a:defRPr sz="600"/>
            </a:lvl6pPr>
            <a:lvl7pPr indent="-266700" lvl="6" marL="3200400" rtl="0">
              <a:spcBef>
                <a:spcPts val="1600"/>
              </a:spcBef>
              <a:spcAft>
                <a:spcPts val="0"/>
              </a:spcAft>
              <a:buSzPts val="600"/>
              <a:buChar char="●"/>
              <a:defRPr sz="600"/>
            </a:lvl7pPr>
            <a:lvl8pPr indent="-266700" lvl="7" marL="3657600" rtl="0">
              <a:spcBef>
                <a:spcPts val="1600"/>
              </a:spcBef>
              <a:spcAft>
                <a:spcPts val="0"/>
              </a:spcAft>
              <a:buSzPts val="600"/>
              <a:buChar char="○"/>
              <a:defRPr sz="600"/>
            </a:lvl8pPr>
            <a:lvl9pPr indent="-266700" lvl="8" marL="4114800" rtl="0">
              <a:spcBef>
                <a:spcPts val="1600"/>
              </a:spcBef>
              <a:spcAft>
                <a:spcPts val="1600"/>
              </a:spcAft>
              <a:buSzPts val="600"/>
              <a:buChar char="■"/>
              <a:defRPr sz="600"/>
            </a:lvl9pPr>
          </a:lstStyle>
          <a:p/>
        </p:txBody>
      </p:sp>
      <p:sp>
        <p:nvSpPr>
          <p:cNvPr id="49" name="Google Shape;49;p5"/>
          <p:cNvSpPr txBox="1"/>
          <p:nvPr>
            <p:ph idx="4" type="subTitle"/>
          </p:nvPr>
        </p:nvSpPr>
        <p:spPr>
          <a:xfrm>
            <a:off x="3273500" y="1291413"/>
            <a:ext cx="5193900" cy="320100"/>
          </a:xfrm>
          <a:prstGeom prst="rect">
            <a:avLst/>
          </a:prstGeom>
          <a:noFill/>
          <a:ln>
            <a:noFill/>
          </a:ln>
        </p:spPr>
        <p:txBody>
          <a:bodyPr anchorCtr="0" anchor="b" bIns="0" lIns="320025" spcFirstLastPara="1" rIns="320025" wrap="square" tIns="91425">
            <a:noAutofit/>
          </a:bodyPr>
          <a:lstStyle>
            <a:lvl1pPr lvl="0" rtl="0">
              <a:lnSpc>
                <a:spcPct val="100000"/>
              </a:lnSpc>
              <a:spcBef>
                <a:spcPts val="0"/>
              </a:spcBef>
              <a:spcAft>
                <a:spcPts val="0"/>
              </a:spcAft>
              <a:buSzPts val="1400"/>
              <a:buNone/>
              <a:defRPr b="1" sz="1400"/>
            </a:lvl1pPr>
            <a:lvl2pPr lvl="1" rtl="0">
              <a:spcBef>
                <a:spcPts val="0"/>
              </a:spcBef>
              <a:spcAft>
                <a:spcPts val="0"/>
              </a:spcAft>
              <a:buClr>
                <a:schemeClr val="lt1"/>
              </a:buClr>
              <a:buSzPts val="1400"/>
              <a:buNone/>
              <a:defRPr>
                <a:solidFill>
                  <a:schemeClr val="lt1"/>
                </a:solidFill>
              </a:defRPr>
            </a:lvl2pPr>
            <a:lvl3pPr lvl="2" rtl="0">
              <a:spcBef>
                <a:spcPts val="1600"/>
              </a:spcBef>
              <a:spcAft>
                <a:spcPts val="0"/>
              </a:spcAft>
              <a:buClr>
                <a:schemeClr val="lt1"/>
              </a:buClr>
              <a:buSzPts val="1400"/>
              <a:buNone/>
              <a:defRPr>
                <a:solidFill>
                  <a:schemeClr val="lt1"/>
                </a:solidFill>
              </a:defRPr>
            </a:lvl3pPr>
            <a:lvl4pPr lvl="3" rtl="0">
              <a:spcBef>
                <a:spcPts val="1600"/>
              </a:spcBef>
              <a:spcAft>
                <a:spcPts val="0"/>
              </a:spcAft>
              <a:buClr>
                <a:schemeClr val="lt1"/>
              </a:buClr>
              <a:buSzPts val="1400"/>
              <a:buNone/>
              <a:defRPr>
                <a:solidFill>
                  <a:schemeClr val="lt1"/>
                </a:solidFill>
              </a:defRPr>
            </a:lvl4pPr>
            <a:lvl5pPr lvl="4" rtl="0">
              <a:spcBef>
                <a:spcPts val="1600"/>
              </a:spcBef>
              <a:spcAft>
                <a:spcPts val="0"/>
              </a:spcAft>
              <a:buClr>
                <a:schemeClr val="lt1"/>
              </a:buClr>
              <a:buSzPts val="1400"/>
              <a:buNone/>
              <a:defRPr>
                <a:solidFill>
                  <a:schemeClr val="lt1"/>
                </a:solidFill>
              </a:defRPr>
            </a:lvl5pPr>
            <a:lvl6pPr lvl="5" rtl="0">
              <a:spcBef>
                <a:spcPts val="1600"/>
              </a:spcBef>
              <a:spcAft>
                <a:spcPts val="0"/>
              </a:spcAft>
              <a:buClr>
                <a:schemeClr val="lt1"/>
              </a:buClr>
              <a:buSzPts val="1400"/>
              <a:buNone/>
              <a:defRPr>
                <a:solidFill>
                  <a:schemeClr val="lt1"/>
                </a:solidFill>
              </a:defRPr>
            </a:lvl6pPr>
            <a:lvl7pPr lvl="6" rtl="0">
              <a:spcBef>
                <a:spcPts val="1600"/>
              </a:spcBef>
              <a:spcAft>
                <a:spcPts val="0"/>
              </a:spcAft>
              <a:buClr>
                <a:schemeClr val="lt1"/>
              </a:buClr>
              <a:buSzPts val="1400"/>
              <a:buNone/>
              <a:defRPr>
                <a:solidFill>
                  <a:schemeClr val="lt1"/>
                </a:solidFill>
              </a:defRPr>
            </a:lvl7pPr>
            <a:lvl8pPr lvl="7" rtl="0">
              <a:spcBef>
                <a:spcPts val="1600"/>
              </a:spcBef>
              <a:spcAft>
                <a:spcPts val="0"/>
              </a:spcAft>
              <a:buClr>
                <a:schemeClr val="lt1"/>
              </a:buClr>
              <a:buSzPts val="1400"/>
              <a:buNone/>
              <a:defRPr>
                <a:solidFill>
                  <a:schemeClr val="lt1"/>
                </a:solidFill>
              </a:defRPr>
            </a:lvl8pPr>
            <a:lvl9pPr lvl="8" rtl="0">
              <a:spcBef>
                <a:spcPts val="1600"/>
              </a:spcBef>
              <a:spcAft>
                <a:spcPts val="1600"/>
              </a:spcAft>
              <a:buClr>
                <a:schemeClr val="lt1"/>
              </a:buClr>
              <a:buSzPts val="1400"/>
              <a:buNone/>
              <a:defRPr>
                <a:solidFill>
                  <a:schemeClr val="lt1"/>
                </a:solidFill>
              </a:defRPr>
            </a:lvl9pPr>
          </a:lstStyle>
          <a:p/>
        </p:txBody>
      </p:sp>
      <p:sp>
        <p:nvSpPr>
          <p:cNvPr id="50" name="Google Shape;50;p5"/>
          <p:cNvSpPr txBox="1"/>
          <p:nvPr>
            <p:ph idx="5" type="body"/>
          </p:nvPr>
        </p:nvSpPr>
        <p:spPr>
          <a:xfrm>
            <a:off x="3273500" y="1611513"/>
            <a:ext cx="5193900" cy="320100"/>
          </a:xfrm>
          <a:prstGeom prst="rect">
            <a:avLst/>
          </a:prstGeom>
          <a:noFill/>
          <a:ln>
            <a:noFill/>
          </a:ln>
        </p:spPr>
        <p:txBody>
          <a:bodyPr anchorCtr="0" anchor="t" bIns="0" lIns="320025" spcFirstLastPara="1" rIns="320025" wrap="square" tIns="91425">
            <a:noAutofit/>
          </a:bodyPr>
          <a:lstStyle>
            <a:lvl1pPr indent="-298450" lvl="0" marL="457200" rtl="0">
              <a:spcBef>
                <a:spcPts val="0"/>
              </a:spcBef>
              <a:spcAft>
                <a:spcPts val="0"/>
              </a:spcAft>
              <a:buSzPts val="1100"/>
              <a:buChar char="●"/>
              <a:defRPr sz="1100"/>
            </a:lvl1pPr>
            <a:lvl2pPr indent="-266700" lvl="1" marL="914400" rtl="0">
              <a:spcBef>
                <a:spcPts val="1600"/>
              </a:spcBef>
              <a:spcAft>
                <a:spcPts val="0"/>
              </a:spcAft>
              <a:buSzPts val="600"/>
              <a:buChar char="○"/>
              <a:defRPr sz="600"/>
            </a:lvl2pPr>
            <a:lvl3pPr indent="-266700" lvl="2" marL="1371600" rtl="0">
              <a:spcBef>
                <a:spcPts val="1600"/>
              </a:spcBef>
              <a:spcAft>
                <a:spcPts val="0"/>
              </a:spcAft>
              <a:buSzPts val="600"/>
              <a:buChar char="■"/>
              <a:defRPr sz="600"/>
            </a:lvl3pPr>
            <a:lvl4pPr indent="-266700" lvl="3" marL="1828800" rtl="0">
              <a:spcBef>
                <a:spcPts val="1600"/>
              </a:spcBef>
              <a:spcAft>
                <a:spcPts val="0"/>
              </a:spcAft>
              <a:buSzPts val="600"/>
              <a:buChar char="●"/>
              <a:defRPr sz="600"/>
            </a:lvl4pPr>
            <a:lvl5pPr indent="-266700" lvl="4" marL="2286000" rtl="0">
              <a:spcBef>
                <a:spcPts val="1600"/>
              </a:spcBef>
              <a:spcAft>
                <a:spcPts val="0"/>
              </a:spcAft>
              <a:buSzPts val="600"/>
              <a:buChar char="○"/>
              <a:defRPr sz="600"/>
            </a:lvl5pPr>
            <a:lvl6pPr indent="-266700" lvl="5" marL="2743200" rtl="0">
              <a:spcBef>
                <a:spcPts val="1600"/>
              </a:spcBef>
              <a:spcAft>
                <a:spcPts val="0"/>
              </a:spcAft>
              <a:buSzPts val="600"/>
              <a:buChar char="■"/>
              <a:defRPr sz="600"/>
            </a:lvl6pPr>
            <a:lvl7pPr indent="-266700" lvl="6" marL="3200400" rtl="0">
              <a:spcBef>
                <a:spcPts val="1600"/>
              </a:spcBef>
              <a:spcAft>
                <a:spcPts val="0"/>
              </a:spcAft>
              <a:buSzPts val="600"/>
              <a:buChar char="●"/>
              <a:defRPr sz="600"/>
            </a:lvl7pPr>
            <a:lvl8pPr indent="-266700" lvl="7" marL="3657600" rtl="0">
              <a:spcBef>
                <a:spcPts val="1600"/>
              </a:spcBef>
              <a:spcAft>
                <a:spcPts val="0"/>
              </a:spcAft>
              <a:buSzPts val="600"/>
              <a:buChar char="○"/>
              <a:defRPr sz="600"/>
            </a:lvl8pPr>
            <a:lvl9pPr indent="-266700" lvl="8" marL="4114800" rtl="0">
              <a:spcBef>
                <a:spcPts val="1600"/>
              </a:spcBef>
              <a:spcAft>
                <a:spcPts val="1600"/>
              </a:spcAft>
              <a:buSzPts val="600"/>
              <a:buChar char="■"/>
              <a:defRPr sz="600"/>
            </a:lvl9pPr>
          </a:lstStyle>
          <a:p/>
        </p:txBody>
      </p:sp>
      <p:sp>
        <p:nvSpPr>
          <p:cNvPr id="51" name="Google Shape;51;p5"/>
          <p:cNvSpPr txBox="1"/>
          <p:nvPr>
            <p:ph idx="6" type="subTitle"/>
          </p:nvPr>
        </p:nvSpPr>
        <p:spPr>
          <a:xfrm>
            <a:off x="3273500" y="1929375"/>
            <a:ext cx="5193900" cy="320100"/>
          </a:xfrm>
          <a:prstGeom prst="rect">
            <a:avLst/>
          </a:prstGeom>
          <a:noFill/>
          <a:ln>
            <a:noFill/>
          </a:ln>
        </p:spPr>
        <p:txBody>
          <a:bodyPr anchorCtr="0" anchor="b" bIns="0" lIns="320025" spcFirstLastPara="1" rIns="320025" wrap="square" tIns="91425">
            <a:noAutofit/>
          </a:bodyPr>
          <a:lstStyle>
            <a:lvl1pPr lvl="0" rtl="0">
              <a:lnSpc>
                <a:spcPct val="100000"/>
              </a:lnSpc>
              <a:spcBef>
                <a:spcPts val="0"/>
              </a:spcBef>
              <a:spcAft>
                <a:spcPts val="0"/>
              </a:spcAft>
              <a:buSzPts val="1400"/>
              <a:buNone/>
              <a:defRPr b="1" sz="1400"/>
            </a:lvl1pPr>
            <a:lvl2pPr lvl="1" rtl="0">
              <a:spcBef>
                <a:spcPts val="0"/>
              </a:spcBef>
              <a:spcAft>
                <a:spcPts val="0"/>
              </a:spcAft>
              <a:buClr>
                <a:schemeClr val="lt1"/>
              </a:buClr>
              <a:buSzPts val="1400"/>
              <a:buNone/>
              <a:defRPr>
                <a:solidFill>
                  <a:schemeClr val="lt1"/>
                </a:solidFill>
              </a:defRPr>
            </a:lvl2pPr>
            <a:lvl3pPr lvl="2" rtl="0">
              <a:spcBef>
                <a:spcPts val="1600"/>
              </a:spcBef>
              <a:spcAft>
                <a:spcPts val="0"/>
              </a:spcAft>
              <a:buClr>
                <a:schemeClr val="lt1"/>
              </a:buClr>
              <a:buSzPts val="1400"/>
              <a:buNone/>
              <a:defRPr>
                <a:solidFill>
                  <a:schemeClr val="lt1"/>
                </a:solidFill>
              </a:defRPr>
            </a:lvl3pPr>
            <a:lvl4pPr lvl="3" rtl="0">
              <a:spcBef>
                <a:spcPts val="1600"/>
              </a:spcBef>
              <a:spcAft>
                <a:spcPts val="0"/>
              </a:spcAft>
              <a:buClr>
                <a:schemeClr val="lt1"/>
              </a:buClr>
              <a:buSzPts val="1400"/>
              <a:buNone/>
              <a:defRPr>
                <a:solidFill>
                  <a:schemeClr val="lt1"/>
                </a:solidFill>
              </a:defRPr>
            </a:lvl4pPr>
            <a:lvl5pPr lvl="4" rtl="0">
              <a:spcBef>
                <a:spcPts val="1600"/>
              </a:spcBef>
              <a:spcAft>
                <a:spcPts val="0"/>
              </a:spcAft>
              <a:buClr>
                <a:schemeClr val="lt1"/>
              </a:buClr>
              <a:buSzPts val="1400"/>
              <a:buNone/>
              <a:defRPr>
                <a:solidFill>
                  <a:schemeClr val="lt1"/>
                </a:solidFill>
              </a:defRPr>
            </a:lvl5pPr>
            <a:lvl6pPr lvl="5" rtl="0">
              <a:spcBef>
                <a:spcPts val="1600"/>
              </a:spcBef>
              <a:spcAft>
                <a:spcPts val="0"/>
              </a:spcAft>
              <a:buClr>
                <a:schemeClr val="lt1"/>
              </a:buClr>
              <a:buSzPts val="1400"/>
              <a:buNone/>
              <a:defRPr>
                <a:solidFill>
                  <a:schemeClr val="lt1"/>
                </a:solidFill>
              </a:defRPr>
            </a:lvl6pPr>
            <a:lvl7pPr lvl="6" rtl="0">
              <a:spcBef>
                <a:spcPts val="1600"/>
              </a:spcBef>
              <a:spcAft>
                <a:spcPts val="0"/>
              </a:spcAft>
              <a:buClr>
                <a:schemeClr val="lt1"/>
              </a:buClr>
              <a:buSzPts val="1400"/>
              <a:buNone/>
              <a:defRPr>
                <a:solidFill>
                  <a:schemeClr val="lt1"/>
                </a:solidFill>
              </a:defRPr>
            </a:lvl7pPr>
            <a:lvl8pPr lvl="7" rtl="0">
              <a:spcBef>
                <a:spcPts val="1600"/>
              </a:spcBef>
              <a:spcAft>
                <a:spcPts val="0"/>
              </a:spcAft>
              <a:buClr>
                <a:schemeClr val="lt1"/>
              </a:buClr>
              <a:buSzPts val="1400"/>
              <a:buNone/>
              <a:defRPr>
                <a:solidFill>
                  <a:schemeClr val="lt1"/>
                </a:solidFill>
              </a:defRPr>
            </a:lvl8pPr>
            <a:lvl9pPr lvl="8" rtl="0">
              <a:spcBef>
                <a:spcPts val="1600"/>
              </a:spcBef>
              <a:spcAft>
                <a:spcPts val="1600"/>
              </a:spcAft>
              <a:buClr>
                <a:schemeClr val="lt1"/>
              </a:buClr>
              <a:buSzPts val="1400"/>
              <a:buNone/>
              <a:defRPr>
                <a:solidFill>
                  <a:schemeClr val="lt1"/>
                </a:solidFill>
              </a:defRPr>
            </a:lvl9pPr>
          </a:lstStyle>
          <a:p/>
        </p:txBody>
      </p:sp>
      <p:sp>
        <p:nvSpPr>
          <p:cNvPr id="52" name="Google Shape;52;p5"/>
          <p:cNvSpPr txBox="1"/>
          <p:nvPr>
            <p:ph idx="7" type="body"/>
          </p:nvPr>
        </p:nvSpPr>
        <p:spPr>
          <a:xfrm>
            <a:off x="3273500" y="2249475"/>
            <a:ext cx="5193900" cy="320100"/>
          </a:xfrm>
          <a:prstGeom prst="rect">
            <a:avLst/>
          </a:prstGeom>
          <a:noFill/>
          <a:ln>
            <a:noFill/>
          </a:ln>
        </p:spPr>
        <p:txBody>
          <a:bodyPr anchorCtr="0" anchor="t" bIns="0" lIns="320025" spcFirstLastPara="1" rIns="320025" wrap="square" tIns="91425">
            <a:noAutofit/>
          </a:bodyPr>
          <a:lstStyle>
            <a:lvl1pPr indent="-298450" lvl="0" marL="457200" rtl="0">
              <a:spcBef>
                <a:spcPts val="0"/>
              </a:spcBef>
              <a:spcAft>
                <a:spcPts val="0"/>
              </a:spcAft>
              <a:buSzPts val="1100"/>
              <a:buChar char="●"/>
              <a:defRPr sz="1100"/>
            </a:lvl1pPr>
            <a:lvl2pPr indent="-266700" lvl="1" marL="914400" rtl="0">
              <a:spcBef>
                <a:spcPts val="1600"/>
              </a:spcBef>
              <a:spcAft>
                <a:spcPts val="0"/>
              </a:spcAft>
              <a:buSzPts val="600"/>
              <a:buChar char="○"/>
              <a:defRPr sz="600"/>
            </a:lvl2pPr>
            <a:lvl3pPr indent="-266700" lvl="2" marL="1371600" rtl="0">
              <a:spcBef>
                <a:spcPts val="1600"/>
              </a:spcBef>
              <a:spcAft>
                <a:spcPts val="0"/>
              </a:spcAft>
              <a:buSzPts val="600"/>
              <a:buChar char="■"/>
              <a:defRPr sz="600"/>
            </a:lvl3pPr>
            <a:lvl4pPr indent="-266700" lvl="3" marL="1828800" rtl="0">
              <a:spcBef>
                <a:spcPts val="1600"/>
              </a:spcBef>
              <a:spcAft>
                <a:spcPts val="0"/>
              </a:spcAft>
              <a:buSzPts val="600"/>
              <a:buChar char="●"/>
              <a:defRPr sz="600"/>
            </a:lvl4pPr>
            <a:lvl5pPr indent="-266700" lvl="4" marL="2286000" rtl="0">
              <a:spcBef>
                <a:spcPts val="1600"/>
              </a:spcBef>
              <a:spcAft>
                <a:spcPts val="0"/>
              </a:spcAft>
              <a:buSzPts val="600"/>
              <a:buChar char="○"/>
              <a:defRPr sz="600"/>
            </a:lvl5pPr>
            <a:lvl6pPr indent="-266700" lvl="5" marL="2743200" rtl="0">
              <a:spcBef>
                <a:spcPts val="1600"/>
              </a:spcBef>
              <a:spcAft>
                <a:spcPts val="0"/>
              </a:spcAft>
              <a:buSzPts val="600"/>
              <a:buChar char="■"/>
              <a:defRPr sz="600"/>
            </a:lvl6pPr>
            <a:lvl7pPr indent="-266700" lvl="6" marL="3200400" rtl="0">
              <a:spcBef>
                <a:spcPts val="1600"/>
              </a:spcBef>
              <a:spcAft>
                <a:spcPts val="0"/>
              </a:spcAft>
              <a:buSzPts val="600"/>
              <a:buChar char="●"/>
              <a:defRPr sz="600"/>
            </a:lvl7pPr>
            <a:lvl8pPr indent="-266700" lvl="7" marL="3657600" rtl="0">
              <a:spcBef>
                <a:spcPts val="1600"/>
              </a:spcBef>
              <a:spcAft>
                <a:spcPts val="0"/>
              </a:spcAft>
              <a:buSzPts val="600"/>
              <a:buChar char="○"/>
              <a:defRPr sz="600"/>
            </a:lvl8pPr>
            <a:lvl9pPr indent="-266700" lvl="8" marL="4114800" rtl="0">
              <a:spcBef>
                <a:spcPts val="1600"/>
              </a:spcBef>
              <a:spcAft>
                <a:spcPts val="1600"/>
              </a:spcAft>
              <a:buSzPts val="600"/>
              <a:buChar char="■"/>
              <a:defRPr sz="600"/>
            </a:lvl9pPr>
          </a:lstStyle>
          <a:p/>
        </p:txBody>
      </p:sp>
      <p:sp>
        <p:nvSpPr>
          <p:cNvPr id="53" name="Google Shape;53;p5"/>
          <p:cNvSpPr txBox="1"/>
          <p:nvPr>
            <p:ph idx="8" type="subTitle"/>
          </p:nvPr>
        </p:nvSpPr>
        <p:spPr>
          <a:xfrm>
            <a:off x="3273600" y="2571975"/>
            <a:ext cx="5193900" cy="320100"/>
          </a:xfrm>
          <a:prstGeom prst="rect">
            <a:avLst/>
          </a:prstGeom>
          <a:noFill/>
          <a:ln>
            <a:noFill/>
          </a:ln>
        </p:spPr>
        <p:txBody>
          <a:bodyPr anchorCtr="0" anchor="b" bIns="0" lIns="320025" spcFirstLastPara="1" rIns="320025" wrap="square" tIns="91425">
            <a:noAutofit/>
          </a:bodyPr>
          <a:lstStyle>
            <a:lvl1pPr lvl="0" rtl="0">
              <a:lnSpc>
                <a:spcPct val="100000"/>
              </a:lnSpc>
              <a:spcBef>
                <a:spcPts val="0"/>
              </a:spcBef>
              <a:spcAft>
                <a:spcPts val="0"/>
              </a:spcAft>
              <a:buSzPts val="1400"/>
              <a:buNone/>
              <a:defRPr b="1" sz="1400"/>
            </a:lvl1pPr>
            <a:lvl2pPr lvl="1" rtl="0">
              <a:spcBef>
                <a:spcPts val="0"/>
              </a:spcBef>
              <a:spcAft>
                <a:spcPts val="0"/>
              </a:spcAft>
              <a:buClr>
                <a:schemeClr val="lt1"/>
              </a:buClr>
              <a:buSzPts val="1400"/>
              <a:buNone/>
              <a:defRPr>
                <a:solidFill>
                  <a:schemeClr val="lt1"/>
                </a:solidFill>
              </a:defRPr>
            </a:lvl2pPr>
            <a:lvl3pPr lvl="2" rtl="0">
              <a:spcBef>
                <a:spcPts val="1600"/>
              </a:spcBef>
              <a:spcAft>
                <a:spcPts val="0"/>
              </a:spcAft>
              <a:buClr>
                <a:schemeClr val="lt1"/>
              </a:buClr>
              <a:buSzPts val="1400"/>
              <a:buNone/>
              <a:defRPr>
                <a:solidFill>
                  <a:schemeClr val="lt1"/>
                </a:solidFill>
              </a:defRPr>
            </a:lvl3pPr>
            <a:lvl4pPr lvl="3" rtl="0">
              <a:spcBef>
                <a:spcPts val="1600"/>
              </a:spcBef>
              <a:spcAft>
                <a:spcPts val="0"/>
              </a:spcAft>
              <a:buClr>
                <a:schemeClr val="lt1"/>
              </a:buClr>
              <a:buSzPts val="1400"/>
              <a:buNone/>
              <a:defRPr>
                <a:solidFill>
                  <a:schemeClr val="lt1"/>
                </a:solidFill>
              </a:defRPr>
            </a:lvl4pPr>
            <a:lvl5pPr lvl="4" rtl="0">
              <a:spcBef>
                <a:spcPts val="1600"/>
              </a:spcBef>
              <a:spcAft>
                <a:spcPts val="0"/>
              </a:spcAft>
              <a:buClr>
                <a:schemeClr val="lt1"/>
              </a:buClr>
              <a:buSzPts val="1400"/>
              <a:buNone/>
              <a:defRPr>
                <a:solidFill>
                  <a:schemeClr val="lt1"/>
                </a:solidFill>
              </a:defRPr>
            </a:lvl5pPr>
            <a:lvl6pPr lvl="5" rtl="0">
              <a:spcBef>
                <a:spcPts val="1600"/>
              </a:spcBef>
              <a:spcAft>
                <a:spcPts val="0"/>
              </a:spcAft>
              <a:buClr>
                <a:schemeClr val="lt1"/>
              </a:buClr>
              <a:buSzPts val="1400"/>
              <a:buNone/>
              <a:defRPr>
                <a:solidFill>
                  <a:schemeClr val="lt1"/>
                </a:solidFill>
              </a:defRPr>
            </a:lvl6pPr>
            <a:lvl7pPr lvl="6" rtl="0">
              <a:spcBef>
                <a:spcPts val="1600"/>
              </a:spcBef>
              <a:spcAft>
                <a:spcPts val="0"/>
              </a:spcAft>
              <a:buClr>
                <a:schemeClr val="lt1"/>
              </a:buClr>
              <a:buSzPts val="1400"/>
              <a:buNone/>
              <a:defRPr>
                <a:solidFill>
                  <a:schemeClr val="lt1"/>
                </a:solidFill>
              </a:defRPr>
            </a:lvl7pPr>
            <a:lvl8pPr lvl="7" rtl="0">
              <a:spcBef>
                <a:spcPts val="1600"/>
              </a:spcBef>
              <a:spcAft>
                <a:spcPts val="0"/>
              </a:spcAft>
              <a:buClr>
                <a:schemeClr val="lt1"/>
              </a:buClr>
              <a:buSzPts val="1400"/>
              <a:buNone/>
              <a:defRPr>
                <a:solidFill>
                  <a:schemeClr val="lt1"/>
                </a:solidFill>
              </a:defRPr>
            </a:lvl8pPr>
            <a:lvl9pPr lvl="8" rtl="0">
              <a:spcBef>
                <a:spcPts val="1600"/>
              </a:spcBef>
              <a:spcAft>
                <a:spcPts val="1600"/>
              </a:spcAft>
              <a:buClr>
                <a:schemeClr val="lt1"/>
              </a:buClr>
              <a:buSzPts val="1400"/>
              <a:buNone/>
              <a:defRPr>
                <a:solidFill>
                  <a:schemeClr val="lt1"/>
                </a:solidFill>
              </a:defRPr>
            </a:lvl9pPr>
          </a:lstStyle>
          <a:p/>
        </p:txBody>
      </p:sp>
      <p:sp>
        <p:nvSpPr>
          <p:cNvPr id="54" name="Google Shape;54;p5"/>
          <p:cNvSpPr txBox="1"/>
          <p:nvPr>
            <p:ph idx="9" type="body"/>
          </p:nvPr>
        </p:nvSpPr>
        <p:spPr>
          <a:xfrm>
            <a:off x="3273600" y="2892075"/>
            <a:ext cx="5193900" cy="320100"/>
          </a:xfrm>
          <a:prstGeom prst="rect">
            <a:avLst/>
          </a:prstGeom>
          <a:noFill/>
          <a:ln>
            <a:noFill/>
          </a:ln>
        </p:spPr>
        <p:txBody>
          <a:bodyPr anchorCtr="0" anchor="t" bIns="0" lIns="320025" spcFirstLastPara="1" rIns="320025" wrap="square" tIns="91425">
            <a:noAutofit/>
          </a:bodyPr>
          <a:lstStyle>
            <a:lvl1pPr indent="-298450" lvl="0" marL="457200" rtl="0">
              <a:spcBef>
                <a:spcPts val="0"/>
              </a:spcBef>
              <a:spcAft>
                <a:spcPts val="0"/>
              </a:spcAft>
              <a:buSzPts val="1100"/>
              <a:buChar char="●"/>
              <a:defRPr sz="1100"/>
            </a:lvl1pPr>
            <a:lvl2pPr indent="-266700" lvl="1" marL="914400" rtl="0">
              <a:spcBef>
                <a:spcPts val="1600"/>
              </a:spcBef>
              <a:spcAft>
                <a:spcPts val="0"/>
              </a:spcAft>
              <a:buSzPts val="600"/>
              <a:buChar char="○"/>
              <a:defRPr sz="600"/>
            </a:lvl2pPr>
            <a:lvl3pPr indent="-266700" lvl="2" marL="1371600" rtl="0">
              <a:spcBef>
                <a:spcPts val="1600"/>
              </a:spcBef>
              <a:spcAft>
                <a:spcPts val="0"/>
              </a:spcAft>
              <a:buSzPts val="600"/>
              <a:buChar char="■"/>
              <a:defRPr sz="600"/>
            </a:lvl3pPr>
            <a:lvl4pPr indent="-266700" lvl="3" marL="1828800" rtl="0">
              <a:spcBef>
                <a:spcPts val="1600"/>
              </a:spcBef>
              <a:spcAft>
                <a:spcPts val="0"/>
              </a:spcAft>
              <a:buSzPts val="600"/>
              <a:buChar char="●"/>
              <a:defRPr sz="600"/>
            </a:lvl4pPr>
            <a:lvl5pPr indent="-266700" lvl="4" marL="2286000" rtl="0">
              <a:spcBef>
                <a:spcPts val="1600"/>
              </a:spcBef>
              <a:spcAft>
                <a:spcPts val="0"/>
              </a:spcAft>
              <a:buSzPts val="600"/>
              <a:buChar char="○"/>
              <a:defRPr sz="600"/>
            </a:lvl5pPr>
            <a:lvl6pPr indent="-266700" lvl="5" marL="2743200" rtl="0">
              <a:spcBef>
                <a:spcPts val="1600"/>
              </a:spcBef>
              <a:spcAft>
                <a:spcPts val="0"/>
              </a:spcAft>
              <a:buSzPts val="600"/>
              <a:buChar char="■"/>
              <a:defRPr sz="600"/>
            </a:lvl6pPr>
            <a:lvl7pPr indent="-266700" lvl="6" marL="3200400" rtl="0">
              <a:spcBef>
                <a:spcPts val="1600"/>
              </a:spcBef>
              <a:spcAft>
                <a:spcPts val="0"/>
              </a:spcAft>
              <a:buSzPts val="600"/>
              <a:buChar char="●"/>
              <a:defRPr sz="600"/>
            </a:lvl7pPr>
            <a:lvl8pPr indent="-266700" lvl="7" marL="3657600" rtl="0">
              <a:spcBef>
                <a:spcPts val="1600"/>
              </a:spcBef>
              <a:spcAft>
                <a:spcPts val="0"/>
              </a:spcAft>
              <a:buSzPts val="600"/>
              <a:buChar char="○"/>
              <a:defRPr sz="600"/>
            </a:lvl8pPr>
            <a:lvl9pPr indent="-266700" lvl="8" marL="4114800" rtl="0">
              <a:spcBef>
                <a:spcPts val="1600"/>
              </a:spcBef>
              <a:spcAft>
                <a:spcPts val="1600"/>
              </a:spcAft>
              <a:buSzPts val="600"/>
              <a:buChar char="■"/>
              <a:defRPr sz="600"/>
            </a:lvl9pPr>
          </a:lstStyle>
          <a:p/>
        </p:txBody>
      </p:sp>
      <p:sp>
        <p:nvSpPr>
          <p:cNvPr id="55" name="Google Shape;55;p5"/>
          <p:cNvSpPr txBox="1"/>
          <p:nvPr>
            <p:ph idx="13" type="subTitle"/>
          </p:nvPr>
        </p:nvSpPr>
        <p:spPr>
          <a:xfrm>
            <a:off x="3273500" y="3214575"/>
            <a:ext cx="5193900" cy="320100"/>
          </a:xfrm>
          <a:prstGeom prst="rect">
            <a:avLst/>
          </a:prstGeom>
          <a:noFill/>
          <a:ln>
            <a:noFill/>
          </a:ln>
        </p:spPr>
        <p:txBody>
          <a:bodyPr anchorCtr="0" anchor="b" bIns="0" lIns="320025" spcFirstLastPara="1" rIns="320025" wrap="square" tIns="91425">
            <a:noAutofit/>
          </a:bodyPr>
          <a:lstStyle>
            <a:lvl1pPr lvl="0" rtl="0">
              <a:lnSpc>
                <a:spcPct val="100000"/>
              </a:lnSpc>
              <a:spcBef>
                <a:spcPts val="0"/>
              </a:spcBef>
              <a:spcAft>
                <a:spcPts val="0"/>
              </a:spcAft>
              <a:buSzPts val="1400"/>
              <a:buNone/>
              <a:defRPr b="1" sz="1400"/>
            </a:lvl1pPr>
            <a:lvl2pPr lvl="1" rtl="0">
              <a:spcBef>
                <a:spcPts val="0"/>
              </a:spcBef>
              <a:spcAft>
                <a:spcPts val="0"/>
              </a:spcAft>
              <a:buClr>
                <a:schemeClr val="lt1"/>
              </a:buClr>
              <a:buSzPts val="1400"/>
              <a:buNone/>
              <a:defRPr>
                <a:solidFill>
                  <a:schemeClr val="lt1"/>
                </a:solidFill>
              </a:defRPr>
            </a:lvl2pPr>
            <a:lvl3pPr lvl="2" rtl="0">
              <a:spcBef>
                <a:spcPts val="1600"/>
              </a:spcBef>
              <a:spcAft>
                <a:spcPts val="0"/>
              </a:spcAft>
              <a:buClr>
                <a:schemeClr val="lt1"/>
              </a:buClr>
              <a:buSzPts val="1400"/>
              <a:buNone/>
              <a:defRPr>
                <a:solidFill>
                  <a:schemeClr val="lt1"/>
                </a:solidFill>
              </a:defRPr>
            </a:lvl3pPr>
            <a:lvl4pPr lvl="3" rtl="0">
              <a:spcBef>
                <a:spcPts val="1600"/>
              </a:spcBef>
              <a:spcAft>
                <a:spcPts val="0"/>
              </a:spcAft>
              <a:buClr>
                <a:schemeClr val="lt1"/>
              </a:buClr>
              <a:buSzPts val="1400"/>
              <a:buNone/>
              <a:defRPr>
                <a:solidFill>
                  <a:schemeClr val="lt1"/>
                </a:solidFill>
              </a:defRPr>
            </a:lvl4pPr>
            <a:lvl5pPr lvl="4" rtl="0">
              <a:spcBef>
                <a:spcPts val="1600"/>
              </a:spcBef>
              <a:spcAft>
                <a:spcPts val="0"/>
              </a:spcAft>
              <a:buClr>
                <a:schemeClr val="lt1"/>
              </a:buClr>
              <a:buSzPts val="1400"/>
              <a:buNone/>
              <a:defRPr>
                <a:solidFill>
                  <a:schemeClr val="lt1"/>
                </a:solidFill>
              </a:defRPr>
            </a:lvl5pPr>
            <a:lvl6pPr lvl="5" rtl="0">
              <a:spcBef>
                <a:spcPts val="1600"/>
              </a:spcBef>
              <a:spcAft>
                <a:spcPts val="0"/>
              </a:spcAft>
              <a:buClr>
                <a:schemeClr val="lt1"/>
              </a:buClr>
              <a:buSzPts val="1400"/>
              <a:buNone/>
              <a:defRPr>
                <a:solidFill>
                  <a:schemeClr val="lt1"/>
                </a:solidFill>
              </a:defRPr>
            </a:lvl6pPr>
            <a:lvl7pPr lvl="6" rtl="0">
              <a:spcBef>
                <a:spcPts val="1600"/>
              </a:spcBef>
              <a:spcAft>
                <a:spcPts val="0"/>
              </a:spcAft>
              <a:buClr>
                <a:schemeClr val="lt1"/>
              </a:buClr>
              <a:buSzPts val="1400"/>
              <a:buNone/>
              <a:defRPr>
                <a:solidFill>
                  <a:schemeClr val="lt1"/>
                </a:solidFill>
              </a:defRPr>
            </a:lvl7pPr>
            <a:lvl8pPr lvl="7" rtl="0">
              <a:spcBef>
                <a:spcPts val="1600"/>
              </a:spcBef>
              <a:spcAft>
                <a:spcPts val="0"/>
              </a:spcAft>
              <a:buClr>
                <a:schemeClr val="lt1"/>
              </a:buClr>
              <a:buSzPts val="1400"/>
              <a:buNone/>
              <a:defRPr>
                <a:solidFill>
                  <a:schemeClr val="lt1"/>
                </a:solidFill>
              </a:defRPr>
            </a:lvl8pPr>
            <a:lvl9pPr lvl="8" rtl="0">
              <a:spcBef>
                <a:spcPts val="1600"/>
              </a:spcBef>
              <a:spcAft>
                <a:spcPts val="1600"/>
              </a:spcAft>
              <a:buClr>
                <a:schemeClr val="lt1"/>
              </a:buClr>
              <a:buSzPts val="1400"/>
              <a:buNone/>
              <a:defRPr>
                <a:solidFill>
                  <a:schemeClr val="lt1"/>
                </a:solidFill>
              </a:defRPr>
            </a:lvl9pPr>
          </a:lstStyle>
          <a:p/>
        </p:txBody>
      </p:sp>
      <p:sp>
        <p:nvSpPr>
          <p:cNvPr id="56" name="Google Shape;56;p5"/>
          <p:cNvSpPr txBox="1"/>
          <p:nvPr>
            <p:ph idx="14" type="body"/>
          </p:nvPr>
        </p:nvSpPr>
        <p:spPr>
          <a:xfrm>
            <a:off x="3273500" y="3534675"/>
            <a:ext cx="5193900" cy="320100"/>
          </a:xfrm>
          <a:prstGeom prst="rect">
            <a:avLst/>
          </a:prstGeom>
          <a:noFill/>
          <a:ln>
            <a:noFill/>
          </a:ln>
        </p:spPr>
        <p:txBody>
          <a:bodyPr anchorCtr="0" anchor="t" bIns="0" lIns="320025" spcFirstLastPara="1" rIns="320025" wrap="square" tIns="91425">
            <a:noAutofit/>
          </a:bodyPr>
          <a:lstStyle>
            <a:lvl1pPr indent="-298450" lvl="0" marL="457200" rtl="0">
              <a:spcBef>
                <a:spcPts val="0"/>
              </a:spcBef>
              <a:spcAft>
                <a:spcPts val="0"/>
              </a:spcAft>
              <a:buSzPts val="1100"/>
              <a:buChar char="●"/>
              <a:defRPr sz="1100"/>
            </a:lvl1pPr>
            <a:lvl2pPr indent="-266700" lvl="1" marL="914400" rtl="0">
              <a:spcBef>
                <a:spcPts val="1600"/>
              </a:spcBef>
              <a:spcAft>
                <a:spcPts val="0"/>
              </a:spcAft>
              <a:buSzPts val="600"/>
              <a:buChar char="○"/>
              <a:defRPr sz="600"/>
            </a:lvl2pPr>
            <a:lvl3pPr indent="-266700" lvl="2" marL="1371600" rtl="0">
              <a:spcBef>
                <a:spcPts val="1600"/>
              </a:spcBef>
              <a:spcAft>
                <a:spcPts val="0"/>
              </a:spcAft>
              <a:buSzPts val="600"/>
              <a:buChar char="■"/>
              <a:defRPr sz="600"/>
            </a:lvl3pPr>
            <a:lvl4pPr indent="-266700" lvl="3" marL="1828800" rtl="0">
              <a:spcBef>
                <a:spcPts val="1600"/>
              </a:spcBef>
              <a:spcAft>
                <a:spcPts val="0"/>
              </a:spcAft>
              <a:buSzPts val="600"/>
              <a:buChar char="●"/>
              <a:defRPr sz="600"/>
            </a:lvl4pPr>
            <a:lvl5pPr indent="-266700" lvl="4" marL="2286000" rtl="0">
              <a:spcBef>
                <a:spcPts val="1600"/>
              </a:spcBef>
              <a:spcAft>
                <a:spcPts val="0"/>
              </a:spcAft>
              <a:buSzPts val="600"/>
              <a:buChar char="○"/>
              <a:defRPr sz="600"/>
            </a:lvl5pPr>
            <a:lvl6pPr indent="-266700" lvl="5" marL="2743200" rtl="0">
              <a:spcBef>
                <a:spcPts val="1600"/>
              </a:spcBef>
              <a:spcAft>
                <a:spcPts val="0"/>
              </a:spcAft>
              <a:buSzPts val="600"/>
              <a:buChar char="■"/>
              <a:defRPr sz="600"/>
            </a:lvl6pPr>
            <a:lvl7pPr indent="-266700" lvl="6" marL="3200400" rtl="0">
              <a:spcBef>
                <a:spcPts val="1600"/>
              </a:spcBef>
              <a:spcAft>
                <a:spcPts val="0"/>
              </a:spcAft>
              <a:buSzPts val="600"/>
              <a:buChar char="●"/>
              <a:defRPr sz="600"/>
            </a:lvl7pPr>
            <a:lvl8pPr indent="-266700" lvl="7" marL="3657600" rtl="0">
              <a:spcBef>
                <a:spcPts val="1600"/>
              </a:spcBef>
              <a:spcAft>
                <a:spcPts val="0"/>
              </a:spcAft>
              <a:buSzPts val="600"/>
              <a:buChar char="○"/>
              <a:defRPr sz="600"/>
            </a:lvl8pPr>
            <a:lvl9pPr indent="-266700" lvl="8" marL="4114800" rtl="0">
              <a:spcBef>
                <a:spcPts val="1600"/>
              </a:spcBef>
              <a:spcAft>
                <a:spcPts val="1600"/>
              </a:spcAft>
              <a:buSzPts val="600"/>
              <a:buChar char="■"/>
              <a:defRPr sz="600"/>
            </a:lvl9pPr>
          </a:lstStyle>
          <a:p/>
        </p:txBody>
      </p:sp>
      <p:sp>
        <p:nvSpPr>
          <p:cNvPr id="57" name="Google Shape;57;p5"/>
          <p:cNvSpPr txBox="1"/>
          <p:nvPr>
            <p:ph idx="15" type="subTitle"/>
          </p:nvPr>
        </p:nvSpPr>
        <p:spPr>
          <a:xfrm>
            <a:off x="3273500" y="3845500"/>
            <a:ext cx="5193900" cy="320100"/>
          </a:xfrm>
          <a:prstGeom prst="rect">
            <a:avLst/>
          </a:prstGeom>
          <a:noFill/>
          <a:ln>
            <a:noFill/>
          </a:ln>
        </p:spPr>
        <p:txBody>
          <a:bodyPr anchorCtr="0" anchor="b" bIns="0" lIns="320025" spcFirstLastPara="1" rIns="320025" wrap="square" tIns="91425">
            <a:noAutofit/>
          </a:bodyPr>
          <a:lstStyle>
            <a:lvl1pPr lvl="0" rtl="0">
              <a:lnSpc>
                <a:spcPct val="100000"/>
              </a:lnSpc>
              <a:spcBef>
                <a:spcPts val="0"/>
              </a:spcBef>
              <a:spcAft>
                <a:spcPts val="0"/>
              </a:spcAft>
              <a:buSzPts val="1400"/>
              <a:buNone/>
              <a:defRPr b="1" sz="1400"/>
            </a:lvl1pPr>
            <a:lvl2pPr lvl="1" rtl="0">
              <a:spcBef>
                <a:spcPts val="0"/>
              </a:spcBef>
              <a:spcAft>
                <a:spcPts val="0"/>
              </a:spcAft>
              <a:buClr>
                <a:schemeClr val="lt1"/>
              </a:buClr>
              <a:buSzPts val="1400"/>
              <a:buNone/>
              <a:defRPr>
                <a:solidFill>
                  <a:schemeClr val="lt1"/>
                </a:solidFill>
              </a:defRPr>
            </a:lvl2pPr>
            <a:lvl3pPr lvl="2" rtl="0">
              <a:spcBef>
                <a:spcPts val="1600"/>
              </a:spcBef>
              <a:spcAft>
                <a:spcPts val="0"/>
              </a:spcAft>
              <a:buClr>
                <a:schemeClr val="lt1"/>
              </a:buClr>
              <a:buSzPts val="1400"/>
              <a:buNone/>
              <a:defRPr>
                <a:solidFill>
                  <a:schemeClr val="lt1"/>
                </a:solidFill>
              </a:defRPr>
            </a:lvl3pPr>
            <a:lvl4pPr lvl="3" rtl="0">
              <a:spcBef>
                <a:spcPts val="1600"/>
              </a:spcBef>
              <a:spcAft>
                <a:spcPts val="0"/>
              </a:spcAft>
              <a:buClr>
                <a:schemeClr val="lt1"/>
              </a:buClr>
              <a:buSzPts val="1400"/>
              <a:buNone/>
              <a:defRPr>
                <a:solidFill>
                  <a:schemeClr val="lt1"/>
                </a:solidFill>
              </a:defRPr>
            </a:lvl4pPr>
            <a:lvl5pPr lvl="4" rtl="0">
              <a:spcBef>
                <a:spcPts val="1600"/>
              </a:spcBef>
              <a:spcAft>
                <a:spcPts val="0"/>
              </a:spcAft>
              <a:buClr>
                <a:schemeClr val="lt1"/>
              </a:buClr>
              <a:buSzPts val="1400"/>
              <a:buNone/>
              <a:defRPr>
                <a:solidFill>
                  <a:schemeClr val="lt1"/>
                </a:solidFill>
              </a:defRPr>
            </a:lvl5pPr>
            <a:lvl6pPr lvl="5" rtl="0">
              <a:spcBef>
                <a:spcPts val="1600"/>
              </a:spcBef>
              <a:spcAft>
                <a:spcPts val="0"/>
              </a:spcAft>
              <a:buClr>
                <a:schemeClr val="lt1"/>
              </a:buClr>
              <a:buSzPts val="1400"/>
              <a:buNone/>
              <a:defRPr>
                <a:solidFill>
                  <a:schemeClr val="lt1"/>
                </a:solidFill>
              </a:defRPr>
            </a:lvl6pPr>
            <a:lvl7pPr lvl="6" rtl="0">
              <a:spcBef>
                <a:spcPts val="1600"/>
              </a:spcBef>
              <a:spcAft>
                <a:spcPts val="0"/>
              </a:spcAft>
              <a:buClr>
                <a:schemeClr val="lt1"/>
              </a:buClr>
              <a:buSzPts val="1400"/>
              <a:buNone/>
              <a:defRPr>
                <a:solidFill>
                  <a:schemeClr val="lt1"/>
                </a:solidFill>
              </a:defRPr>
            </a:lvl7pPr>
            <a:lvl8pPr lvl="7" rtl="0">
              <a:spcBef>
                <a:spcPts val="1600"/>
              </a:spcBef>
              <a:spcAft>
                <a:spcPts val="0"/>
              </a:spcAft>
              <a:buClr>
                <a:schemeClr val="lt1"/>
              </a:buClr>
              <a:buSzPts val="1400"/>
              <a:buNone/>
              <a:defRPr>
                <a:solidFill>
                  <a:schemeClr val="lt1"/>
                </a:solidFill>
              </a:defRPr>
            </a:lvl8pPr>
            <a:lvl9pPr lvl="8" rtl="0">
              <a:spcBef>
                <a:spcPts val="1600"/>
              </a:spcBef>
              <a:spcAft>
                <a:spcPts val="1600"/>
              </a:spcAft>
              <a:buClr>
                <a:schemeClr val="lt1"/>
              </a:buClr>
              <a:buSzPts val="1400"/>
              <a:buNone/>
              <a:defRPr>
                <a:solidFill>
                  <a:schemeClr val="lt1"/>
                </a:solidFill>
              </a:defRPr>
            </a:lvl9pPr>
          </a:lstStyle>
          <a:p/>
        </p:txBody>
      </p:sp>
      <p:sp>
        <p:nvSpPr>
          <p:cNvPr id="58" name="Google Shape;58;p5"/>
          <p:cNvSpPr txBox="1"/>
          <p:nvPr>
            <p:ph idx="16" type="body"/>
          </p:nvPr>
        </p:nvSpPr>
        <p:spPr>
          <a:xfrm>
            <a:off x="3273500" y="4165600"/>
            <a:ext cx="5193900" cy="320100"/>
          </a:xfrm>
          <a:prstGeom prst="rect">
            <a:avLst/>
          </a:prstGeom>
          <a:noFill/>
          <a:ln>
            <a:noFill/>
          </a:ln>
        </p:spPr>
        <p:txBody>
          <a:bodyPr anchorCtr="0" anchor="t" bIns="0" lIns="320025" spcFirstLastPara="1" rIns="320025" wrap="square" tIns="91425">
            <a:noAutofit/>
          </a:bodyPr>
          <a:lstStyle>
            <a:lvl1pPr indent="-298450" lvl="0" marL="457200" rtl="0">
              <a:spcBef>
                <a:spcPts val="0"/>
              </a:spcBef>
              <a:spcAft>
                <a:spcPts val="0"/>
              </a:spcAft>
              <a:buSzPts val="1100"/>
              <a:buChar char="●"/>
              <a:defRPr sz="1100"/>
            </a:lvl1pPr>
            <a:lvl2pPr indent="-266700" lvl="1" marL="914400" rtl="0">
              <a:spcBef>
                <a:spcPts val="1600"/>
              </a:spcBef>
              <a:spcAft>
                <a:spcPts val="0"/>
              </a:spcAft>
              <a:buSzPts val="600"/>
              <a:buChar char="○"/>
              <a:defRPr sz="600"/>
            </a:lvl2pPr>
            <a:lvl3pPr indent="-266700" lvl="2" marL="1371600" rtl="0">
              <a:spcBef>
                <a:spcPts val="1600"/>
              </a:spcBef>
              <a:spcAft>
                <a:spcPts val="0"/>
              </a:spcAft>
              <a:buSzPts val="600"/>
              <a:buChar char="■"/>
              <a:defRPr sz="600"/>
            </a:lvl3pPr>
            <a:lvl4pPr indent="-266700" lvl="3" marL="1828800" rtl="0">
              <a:spcBef>
                <a:spcPts val="1600"/>
              </a:spcBef>
              <a:spcAft>
                <a:spcPts val="0"/>
              </a:spcAft>
              <a:buSzPts val="600"/>
              <a:buChar char="●"/>
              <a:defRPr sz="600"/>
            </a:lvl4pPr>
            <a:lvl5pPr indent="-266700" lvl="4" marL="2286000" rtl="0">
              <a:spcBef>
                <a:spcPts val="1600"/>
              </a:spcBef>
              <a:spcAft>
                <a:spcPts val="0"/>
              </a:spcAft>
              <a:buSzPts val="600"/>
              <a:buChar char="○"/>
              <a:defRPr sz="600"/>
            </a:lvl5pPr>
            <a:lvl6pPr indent="-266700" lvl="5" marL="2743200" rtl="0">
              <a:spcBef>
                <a:spcPts val="1600"/>
              </a:spcBef>
              <a:spcAft>
                <a:spcPts val="0"/>
              </a:spcAft>
              <a:buSzPts val="600"/>
              <a:buChar char="■"/>
              <a:defRPr sz="600"/>
            </a:lvl6pPr>
            <a:lvl7pPr indent="-266700" lvl="6" marL="3200400" rtl="0">
              <a:spcBef>
                <a:spcPts val="1600"/>
              </a:spcBef>
              <a:spcAft>
                <a:spcPts val="0"/>
              </a:spcAft>
              <a:buSzPts val="600"/>
              <a:buChar char="●"/>
              <a:defRPr sz="600"/>
            </a:lvl7pPr>
            <a:lvl8pPr indent="-266700" lvl="7" marL="3657600" rtl="0">
              <a:spcBef>
                <a:spcPts val="1600"/>
              </a:spcBef>
              <a:spcAft>
                <a:spcPts val="0"/>
              </a:spcAft>
              <a:buSzPts val="600"/>
              <a:buChar char="○"/>
              <a:defRPr sz="600"/>
            </a:lvl8pPr>
            <a:lvl9pPr indent="-266700" lvl="8" marL="4114800" rtl="0">
              <a:spcBef>
                <a:spcPts val="1600"/>
              </a:spcBef>
              <a:spcAft>
                <a:spcPts val="1600"/>
              </a:spcAft>
              <a:buSzPts val="600"/>
              <a:buChar char="■"/>
              <a:defRPr sz="600"/>
            </a:lvl9pPr>
          </a:lstStyle>
          <a:p/>
        </p:txBody>
      </p:sp>
      <p:sp>
        <p:nvSpPr>
          <p:cNvPr id="59" name="Google Shape;59;p5"/>
          <p:cNvSpPr txBox="1"/>
          <p:nvPr>
            <p:ph hasCustomPrompt="1" idx="17" type="title"/>
          </p:nvPr>
        </p:nvSpPr>
        <p:spPr>
          <a:xfrm>
            <a:off x="1977525" y="1281988"/>
            <a:ext cx="1293600" cy="642900"/>
          </a:xfrm>
          <a:prstGeom prst="rect">
            <a:avLst/>
          </a:prstGeom>
        </p:spPr>
        <p:txBody>
          <a:bodyPr anchorCtr="0" anchor="ctr" bIns="0" lIns="0" spcFirstLastPara="1" rIns="0" wrap="square" tIns="0">
            <a:noAutofit/>
          </a:bodyPr>
          <a:lstStyle>
            <a:lvl1pPr lvl="0" rtl="0" algn="ctr">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9pPr>
          </a:lstStyle>
          <a:p>
            <a:r>
              <a:t>xx%</a:t>
            </a:r>
          </a:p>
        </p:txBody>
      </p:sp>
      <p:sp>
        <p:nvSpPr>
          <p:cNvPr id="60" name="Google Shape;60;p5"/>
          <p:cNvSpPr txBox="1"/>
          <p:nvPr>
            <p:ph hasCustomPrompt="1" idx="18" type="title"/>
          </p:nvPr>
        </p:nvSpPr>
        <p:spPr>
          <a:xfrm>
            <a:off x="1977525" y="653713"/>
            <a:ext cx="1293600" cy="642900"/>
          </a:xfrm>
          <a:prstGeom prst="rect">
            <a:avLst/>
          </a:prstGeom>
        </p:spPr>
        <p:txBody>
          <a:bodyPr anchorCtr="0" anchor="ctr" bIns="0" lIns="0" spcFirstLastPara="1" rIns="0" wrap="square" tIns="0">
            <a:noAutofit/>
          </a:bodyPr>
          <a:lstStyle>
            <a:lvl1pPr lvl="0" rtl="0" algn="ctr">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9pPr>
          </a:lstStyle>
          <a:p>
            <a:r>
              <a:t>xx%</a:t>
            </a:r>
          </a:p>
        </p:txBody>
      </p:sp>
      <p:sp>
        <p:nvSpPr>
          <p:cNvPr id="61" name="Google Shape;61;p5"/>
          <p:cNvSpPr txBox="1"/>
          <p:nvPr>
            <p:ph hasCustomPrompt="1" idx="19" type="title"/>
          </p:nvPr>
        </p:nvSpPr>
        <p:spPr>
          <a:xfrm>
            <a:off x="1977550" y="2564425"/>
            <a:ext cx="1293600" cy="642900"/>
          </a:xfrm>
          <a:prstGeom prst="rect">
            <a:avLst/>
          </a:prstGeom>
        </p:spPr>
        <p:txBody>
          <a:bodyPr anchorCtr="0" anchor="ctr" bIns="0" lIns="0" spcFirstLastPara="1" rIns="0" wrap="square" tIns="0">
            <a:noAutofit/>
          </a:bodyPr>
          <a:lstStyle>
            <a:lvl1pPr lvl="0" rtl="0" algn="ctr">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9pPr>
          </a:lstStyle>
          <a:p>
            <a:r>
              <a:t>xx%</a:t>
            </a:r>
          </a:p>
        </p:txBody>
      </p:sp>
      <p:sp>
        <p:nvSpPr>
          <p:cNvPr id="62" name="Google Shape;62;p5"/>
          <p:cNvSpPr txBox="1"/>
          <p:nvPr>
            <p:ph hasCustomPrompt="1" idx="20" type="title"/>
          </p:nvPr>
        </p:nvSpPr>
        <p:spPr>
          <a:xfrm>
            <a:off x="1977550" y="1936150"/>
            <a:ext cx="1293600" cy="642900"/>
          </a:xfrm>
          <a:prstGeom prst="rect">
            <a:avLst/>
          </a:prstGeom>
        </p:spPr>
        <p:txBody>
          <a:bodyPr anchorCtr="0" anchor="ctr" bIns="0" lIns="0" spcFirstLastPara="1" rIns="0" wrap="square" tIns="0">
            <a:noAutofit/>
          </a:bodyPr>
          <a:lstStyle>
            <a:lvl1pPr lvl="0" rtl="0" algn="ctr">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9pPr>
          </a:lstStyle>
          <a:p>
            <a:r>
              <a:t>xx%</a:t>
            </a:r>
          </a:p>
        </p:txBody>
      </p:sp>
      <p:sp>
        <p:nvSpPr>
          <p:cNvPr id="63" name="Google Shape;63;p5"/>
          <p:cNvSpPr txBox="1"/>
          <p:nvPr>
            <p:ph hasCustomPrompt="1" idx="21" type="title"/>
          </p:nvPr>
        </p:nvSpPr>
        <p:spPr>
          <a:xfrm>
            <a:off x="1977550" y="3846850"/>
            <a:ext cx="1293600" cy="642900"/>
          </a:xfrm>
          <a:prstGeom prst="rect">
            <a:avLst/>
          </a:prstGeom>
        </p:spPr>
        <p:txBody>
          <a:bodyPr anchorCtr="0" anchor="ctr" bIns="0" lIns="0" spcFirstLastPara="1" rIns="0" wrap="square" tIns="0">
            <a:noAutofit/>
          </a:bodyPr>
          <a:lstStyle>
            <a:lvl1pPr lvl="0" rtl="0" algn="ctr">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9pPr>
          </a:lstStyle>
          <a:p>
            <a:r>
              <a:t>xx%</a:t>
            </a:r>
          </a:p>
        </p:txBody>
      </p:sp>
      <p:sp>
        <p:nvSpPr>
          <p:cNvPr id="64" name="Google Shape;64;p5"/>
          <p:cNvSpPr txBox="1"/>
          <p:nvPr>
            <p:ph hasCustomPrompt="1" idx="22" type="title"/>
          </p:nvPr>
        </p:nvSpPr>
        <p:spPr>
          <a:xfrm>
            <a:off x="1977550" y="3218575"/>
            <a:ext cx="1293600" cy="642900"/>
          </a:xfrm>
          <a:prstGeom prst="rect">
            <a:avLst/>
          </a:prstGeom>
        </p:spPr>
        <p:txBody>
          <a:bodyPr anchorCtr="0" anchor="ctr" bIns="0" lIns="0" spcFirstLastPara="1" rIns="0" wrap="square" tIns="0">
            <a:noAutofit/>
          </a:bodyPr>
          <a:lstStyle>
            <a:lvl1pPr lvl="0" rtl="0" algn="ctr">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9pPr>
          </a:lstStyle>
          <a:p>
            <a:r>
              <a:t>xx%</a:t>
            </a:r>
          </a:p>
        </p:txBody>
      </p:sp>
      <p:sp>
        <p:nvSpPr>
          <p:cNvPr id="65" name="Google Shape;65;p5"/>
          <p:cNvSpPr txBox="1"/>
          <p:nvPr>
            <p:ph idx="12" type="sldNum"/>
          </p:nvPr>
        </p:nvSpPr>
        <p:spPr>
          <a:xfrm>
            <a:off x="0" y="4503674"/>
            <a:ext cx="676500" cy="649200"/>
          </a:xfrm>
          <a:prstGeom prst="rect">
            <a:avLst/>
          </a:prstGeom>
        </p:spPr>
        <p:txBody>
          <a:bodyPr anchorCtr="0" anchor="ctr" bIns="91425" lIns="91425" spcFirstLastPara="1" rIns="91425" wrap="square" tIns="91425">
            <a:noAutofit/>
          </a:bodyPr>
          <a:lstStyle>
            <a:lvl1pPr lvl="0" rtl="0" algn="ctr">
              <a:buNone/>
              <a:defRPr sz="1200">
                <a:solidFill>
                  <a:srgbClr val="FFFFFF"/>
                </a:solidFill>
                <a:latin typeface="Open Sans ExtraBold"/>
                <a:ea typeface="Open Sans ExtraBold"/>
                <a:cs typeface="Open Sans ExtraBold"/>
                <a:sym typeface="Open Sans ExtraBold"/>
              </a:defRPr>
            </a:lvl1pPr>
            <a:lvl2pPr lvl="1" rtl="0" algn="ctr">
              <a:buNone/>
              <a:defRPr sz="1200">
                <a:solidFill>
                  <a:srgbClr val="FFFFFF"/>
                </a:solidFill>
                <a:latin typeface="Open Sans ExtraBold"/>
                <a:ea typeface="Open Sans ExtraBold"/>
                <a:cs typeface="Open Sans ExtraBold"/>
                <a:sym typeface="Open Sans ExtraBold"/>
              </a:defRPr>
            </a:lvl2pPr>
            <a:lvl3pPr lvl="2" rtl="0" algn="ctr">
              <a:buNone/>
              <a:defRPr sz="1200">
                <a:solidFill>
                  <a:srgbClr val="FFFFFF"/>
                </a:solidFill>
                <a:latin typeface="Open Sans ExtraBold"/>
                <a:ea typeface="Open Sans ExtraBold"/>
                <a:cs typeface="Open Sans ExtraBold"/>
                <a:sym typeface="Open Sans ExtraBold"/>
              </a:defRPr>
            </a:lvl3pPr>
            <a:lvl4pPr lvl="3" rtl="0" algn="ctr">
              <a:buNone/>
              <a:defRPr sz="1200">
                <a:solidFill>
                  <a:srgbClr val="FFFFFF"/>
                </a:solidFill>
                <a:latin typeface="Open Sans ExtraBold"/>
                <a:ea typeface="Open Sans ExtraBold"/>
                <a:cs typeface="Open Sans ExtraBold"/>
                <a:sym typeface="Open Sans ExtraBold"/>
              </a:defRPr>
            </a:lvl4pPr>
            <a:lvl5pPr lvl="4" rtl="0" algn="ctr">
              <a:buNone/>
              <a:defRPr sz="1200">
                <a:solidFill>
                  <a:srgbClr val="FFFFFF"/>
                </a:solidFill>
                <a:latin typeface="Open Sans ExtraBold"/>
                <a:ea typeface="Open Sans ExtraBold"/>
                <a:cs typeface="Open Sans ExtraBold"/>
                <a:sym typeface="Open Sans ExtraBold"/>
              </a:defRPr>
            </a:lvl5pPr>
            <a:lvl6pPr lvl="5" rtl="0" algn="ctr">
              <a:buNone/>
              <a:defRPr sz="1200">
                <a:solidFill>
                  <a:srgbClr val="FFFFFF"/>
                </a:solidFill>
                <a:latin typeface="Open Sans ExtraBold"/>
                <a:ea typeface="Open Sans ExtraBold"/>
                <a:cs typeface="Open Sans ExtraBold"/>
                <a:sym typeface="Open Sans ExtraBold"/>
              </a:defRPr>
            </a:lvl6pPr>
            <a:lvl7pPr lvl="6" rtl="0" algn="ctr">
              <a:buNone/>
              <a:defRPr sz="1200">
                <a:solidFill>
                  <a:srgbClr val="FFFFFF"/>
                </a:solidFill>
                <a:latin typeface="Open Sans ExtraBold"/>
                <a:ea typeface="Open Sans ExtraBold"/>
                <a:cs typeface="Open Sans ExtraBold"/>
                <a:sym typeface="Open Sans ExtraBold"/>
              </a:defRPr>
            </a:lvl7pPr>
            <a:lvl8pPr lvl="7" rtl="0" algn="ctr">
              <a:buNone/>
              <a:defRPr sz="1200">
                <a:solidFill>
                  <a:srgbClr val="FFFFFF"/>
                </a:solidFill>
                <a:latin typeface="Open Sans ExtraBold"/>
                <a:ea typeface="Open Sans ExtraBold"/>
                <a:cs typeface="Open Sans ExtraBold"/>
                <a:sym typeface="Open Sans ExtraBold"/>
              </a:defRPr>
            </a:lvl8pPr>
            <a:lvl9pPr lvl="8" rtl="0" algn="ctr">
              <a:buNone/>
              <a:defRPr sz="1200">
                <a:solidFill>
                  <a:srgbClr val="FFFFFF"/>
                </a:solidFill>
                <a:latin typeface="Open Sans ExtraBold"/>
                <a:ea typeface="Open Sans ExtraBold"/>
                <a:cs typeface="Open Sans ExtraBold"/>
                <a:sym typeface="Open Sans ExtraBold"/>
              </a:defRPr>
            </a:lvl9pPr>
          </a:lstStyle>
          <a:p>
            <a:pPr indent="0" lvl="0" marL="0" rtl="0" algn="ctr">
              <a:spcBef>
                <a:spcPts val="0"/>
              </a:spcBef>
              <a:spcAft>
                <a:spcPts val="0"/>
              </a:spcAft>
              <a:buNone/>
            </a:pPr>
            <a:fld id="{00000000-1234-1234-1234-123412341234}" type="slidenum">
              <a:rPr lang="en"/>
              <a:t>‹#›</a:t>
            </a:fld>
            <a:endParaRPr/>
          </a:p>
        </p:txBody>
      </p:sp>
      <p:pic>
        <p:nvPicPr>
          <p:cNvPr id="66" name="Google Shape;66;p5"/>
          <p:cNvPicPr preferRelativeResize="0"/>
          <p:nvPr/>
        </p:nvPicPr>
        <p:blipFill rotWithShape="1">
          <a:blip r:embed="rId2">
            <a:alphaModFix/>
          </a:blip>
          <a:srcRect b="-8462" l="-17483" r="-14268" t="-3620"/>
          <a:stretch/>
        </p:blipFill>
        <p:spPr>
          <a:xfrm>
            <a:off x="8594275" y="4620225"/>
            <a:ext cx="421700" cy="386673"/>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w/ Two Column + Icon Headers - Light">
  <p:cSld name="CUSTOM_4_1_1_1_2">
    <p:bg>
      <p:bgPr>
        <a:solidFill>
          <a:schemeClr val="lt2"/>
        </a:solidFill>
      </p:bgPr>
    </p:bg>
    <p:spTree>
      <p:nvGrpSpPr>
        <p:cNvPr id="317" name="Shape 317"/>
        <p:cNvGrpSpPr/>
        <p:nvPr/>
      </p:nvGrpSpPr>
      <p:grpSpPr>
        <a:xfrm>
          <a:off x="0" y="0"/>
          <a:ext cx="0" cy="0"/>
          <a:chOff x="0" y="0"/>
          <a:chExt cx="0" cy="0"/>
        </a:xfrm>
      </p:grpSpPr>
      <p:sp>
        <p:nvSpPr>
          <p:cNvPr id="318" name="Google Shape;318;p41"/>
          <p:cNvSpPr txBox="1"/>
          <p:nvPr>
            <p:ph type="title"/>
          </p:nvPr>
        </p:nvSpPr>
        <p:spPr>
          <a:xfrm>
            <a:off x="676650" y="10225"/>
            <a:ext cx="7790400" cy="1278000"/>
          </a:xfrm>
          <a:prstGeom prst="rect">
            <a:avLst/>
          </a:prstGeom>
        </p:spPr>
        <p:txBody>
          <a:bodyPr anchorCtr="0" anchor="b" bIns="228600" lIns="0" spcFirstLastPara="1" rIns="0" wrap="square" tIns="0">
            <a:noAutofit/>
          </a:bodyPr>
          <a:lstStyle>
            <a:lvl1pPr lvl="0" rtl="0" algn="ctr">
              <a:spcBef>
                <a:spcPts val="0"/>
              </a:spcBef>
              <a:spcAft>
                <a:spcPts val="0"/>
              </a:spcAft>
              <a:buSzPts val="3000"/>
              <a:buNone/>
              <a:defRPr sz="3000"/>
            </a:lvl1pPr>
            <a:lvl2pPr lvl="1" rtl="0" algn="ctr">
              <a:spcBef>
                <a:spcPts val="0"/>
              </a:spcBef>
              <a:spcAft>
                <a:spcPts val="0"/>
              </a:spcAft>
              <a:buSzPts val="3600"/>
              <a:buFont typeface="Open Sans ExtraBold"/>
              <a:buNone/>
              <a:defRPr sz="3600">
                <a:latin typeface="Open Sans ExtraBold"/>
                <a:ea typeface="Open Sans ExtraBold"/>
                <a:cs typeface="Open Sans ExtraBold"/>
                <a:sym typeface="Open Sans ExtraBold"/>
              </a:defRPr>
            </a:lvl2pPr>
            <a:lvl3pPr lvl="2" rtl="0" algn="ctr">
              <a:spcBef>
                <a:spcPts val="0"/>
              </a:spcBef>
              <a:spcAft>
                <a:spcPts val="0"/>
              </a:spcAft>
              <a:buSzPts val="3600"/>
              <a:buFont typeface="Open Sans ExtraBold"/>
              <a:buNone/>
              <a:defRPr sz="3600">
                <a:latin typeface="Open Sans ExtraBold"/>
                <a:ea typeface="Open Sans ExtraBold"/>
                <a:cs typeface="Open Sans ExtraBold"/>
                <a:sym typeface="Open Sans ExtraBold"/>
              </a:defRPr>
            </a:lvl3pPr>
            <a:lvl4pPr lvl="3" rtl="0" algn="ctr">
              <a:spcBef>
                <a:spcPts val="0"/>
              </a:spcBef>
              <a:spcAft>
                <a:spcPts val="0"/>
              </a:spcAft>
              <a:buSzPts val="3600"/>
              <a:buFont typeface="Open Sans ExtraBold"/>
              <a:buNone/>
              <a:defRPr sz="3600">
                <a:latin typeface="Open Sans ExtraBold"/>
                <a:ea typeface="Open Sans ExtraBold"/>
                <a:cs typeface="Open Sans ExtraBold"/>
                <a:sym typeface="Open Sans ExtraBold"/>
              </a:defRPr>
            </a:lvl4pPr>
            <a:lvl5pPr lvl="4" rtl="0" algn="ctr">
              <a:spcBef>
                <a:spcPts val="0"/>
              </a:spcBef>
              <a:spcAft>
                <a:spcPts val="0"/>
              </a:spcAft>
              <a:buSzPts val="3600"/>
              <a:buFont typeface="Open Sans ExtraBold"/>
              <a:buNone/>
              <a:defRPr sz="3600">
                <a:latin typeface="Open Sans ExtraBold"/>
                <a:ea typeface="Open Sans ExtraBold"/>
                <a:cs typeface="Open Sans ExtraBold"/>
                <a:sym typeface="Open Sans ExtraBold"/>
              </a:defRPr>
            </a:lvl5pPr>
            <a:lvl6pPr lvl="5" rtl="0" algn="ctr">
              <a:spcBef>
                <a:spcPts val="0"/>
              </a:spcBef>
              <a:spcAft>
                <a:spcPts val="0"/>
              </a:spcAft>
              <a:buSzPts val="3600"/>
              <a:buFont typeface="Open Sans ExtraBold"/>
              <a:buNone/>
              <a:defRPr sz="3600">
                <a:latin typeface="Open Sans ExtraBold"/>
                <a:ea typeface="Open Sans ExtraBold"/>
                <a:cs typeface="Open Sans ExtraBold"/>
                <a:sym typeface="Open Sans ExtraBold"/>
              </a:defRPr>
            </a:lvl6pPr>
            <a:lvl7pPr lvl="6" rtl="0" algn="ctr">
              <a:spcBef>
                <a:spcPts val="0"/>
              </a:spcBef>
              <a:spcAft>
                <a:spcPts val="0"/>
              </a:spcAft>
              <a:buSzPts val="3600"/>
              <a:buFont typeface="Open Sans ExtraBold"/>
              <a:buNone/>
              <a:defRPr sz="3600">
                <a:latin typeface="Open Sans ExtraBold"/>
                <a:ea typeface="Open Sans ExtraBold"/>
                <a:cs typeface="Open Sans ExtraBold"/>
                <a:sym typeface="Open Sans ExtraBold"/>
              </a:defRPr>
            </a:lvl7pPr>
            <a:lvl8pPr lvl="7" rtl="0" algn="ctr">
              <a:spcBef>
                <a:spcPts val="0"/>
              </a:spcBef>
              <a:spcAft>
                <a:spcPts val="0"/>
              </a:spcAft>
              <a:buSzPts val="3600"/>
              <a:buFont typeface="Open Sans ExtraBold"/>
              <a:buNone/>
              <a:defRPr sz="3600">
                <a:latin typeface="Open Sans ExtraBold"/>
                <a:ea typeface="Open Sans ExtraBold"/>
                <a:cs typeface="Open Sans ExtraBold"/>
                <a:sym typeface="Open Sans ExtraBold"/>
              </a:defRPr>
            </a:lvl8pPr>
            <a:lvl9pPr lvl="8" rtl="0" algn="ctr">
              <a:spcBef>
                <a:spcPts val="0"/>
              </a:spcBef>
              <a:spcAft>
                <a:spcPts val="0"/>
              </a:spcAft>
              <a:buSzPts val="3600"/>
              <a:buFont typeface="Open Sans ExtraBold"/>
              <a:buNone/>
              <a:defRPr sz="3600">
                <a:latin typeface="Open Sans ExtraBold"/>
                <a:ea typeface="Open Sans ExtraBold"/>
                <a:cs typeface="Open Sans ExtraBold"/>
                <a:sym typeface="Open Sans ExtraBold"/>
              </a:defRPr>
            </a:lvl9pPr>
          </a:lstStyle>
          <a:p/>
        </p:txBody>
      </p:sp>
      <p:sp>
        <p:nvSpPr>
          <p:cNvPr id="319" name="Google Shape;319;p41"/>
          <p:cNvSpPr txBox="1"/>
          <p:nvPr>
            <p:ph idx="1" type="subTitle"/>
          </p:nvPr>
        </p:nvSpPr>
        <p:spPr>
          <a:xfrm>
            <a:off x="676650" y="1289300"/>
            <a:ext cx="7790400" cy="320100"/>
          </a:xfrm>
          <a:prstGeom prst="rect">
            <a:avLst/>
          </a:prstGeom>
        </p:spPr>
        <p:txBody>
          <a:bodyPr anchorCtr="0" anchor="t" bIns="0" lIns="0" spcFirstLastPara="1" rIns="0" wrap="square" tIns="0">
            <a:noAutofit/>
          </a:bodyPr>
          <a:lstStyle>
            <a:lvl1pPr lvl="0" rtl="0" algn="ctr">
              <a:spcBef>
                <a:spcPts val="0"/>
              </a:spcBef>
              <a:spcAft>
                <a:spcPts val="0"/>
              </a:spcAft>
              <a:buSzPts val="1800"/>
              <a:buNone/>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320" name="Google Shape;320;p41"/>
          <p:cNvSpPr txBox="1"/>
          <p:nvPr>
            <p:ph idx="2" type="body"/>
          </p:nvPr>
        </p:nvSpPr>
        <p:spPr>
          <a:xfrm>
            <a:off x="676675" y="2571750"/>
            <a:ext cx="3895200" cy="1917600"/>
          </a:xfrm>
          <a:prstGeom prst="rect">
            <a:avLst/>
          </a:prstGeom>
        </p:spPr>
        <p:txBody>
          <a:bodyPr anchorCtr="0" anchor="t" bIns="91425" lIns="91425" spcFirstLastPara="1" rIns="91425" wrap="square" tIns="91425">
            <a:noAutofit/>
          </a:bodyPr>
          <a:lstStyle>
            <a:lvl1pPr indent="-304800" lvl="0" marL="457200" rtl="0" algn="ctr">
              <a:lnSpc>
                <a:spcPct val="115000"/>
              </a:lnSpc>
              <a:spcBef>
                <a:spcPts val="0"/>
              </a:spcBef>
              <a:spcAft>
                <a:spcPts val="0"/>
              </a:spcAft>
              <a:buClr>
                <a:schemeClr val="dk2"/>
              </a:buClr>
              <a:buSzPts val="1200"/>
              <a:buChar char="●"/>
              <a:defRPr sz="1100"/>
            </a:lvl1pPr>
            <a:lvl2pPr indent="-298450" lvl="1" marL="914400" rtl="0" algn="ctr">
              <a:lnSpc>
                <a:spcPct val="115000"/>
              </a:lnSpc>
              <a:spcBef>
                <a:spcPts val="0"/>
              </a:spcBef>
              <a:spcAft>
                <a:spcPts val="0"/>
              </a:spcAft>
              <a:buSzPts val="1100"/>
              <a:buChar char="●"/>
              <a:defRPr sz="1100"/>
            </a:lvl2pPr>
            <a:lvl3pPr indent="-298450" lvl="2" marL="1371600" rtl="0" algn="ctr">
              <a:lnSpc>
                <a:spcPct val="115000"/>
              </a:lnSpc>
              <a:spcBef>
                <a:spcPts val="0"/>
              </a:spcBef>
              <a:spcAft>
                <a:spcPts val="0"/>
              </a:spcAft>
              <a:buSzPts val="1100"/>
              <a:buChar char="○"/>
              <a:defRPr sz="1100"/>
            </a:lvl3pPr>
            <a:lvl4pPr indent="-298450" lvl="3" marL="1828800" rtl="0" algn="ctr">
              <a:lnSpc>
                <a:spcPct val="115000"/>
              </a:lnSpc>
              <a:spcBef>
                <a:spcPts val="0"/>
              </a:spcBef>
              <a:spcAft>
                <a:spcPts val="0"/>
              </a:spcAft>
              <a:buSzPts val="1100"/>
              <a:buChar char="■"/>
              <a:defRPr sz="1100"/>
            </a:lvl4pPr>
            <a:lvl5pPr indent="-298450" lvl="4" marL="2286000" rtl="0" algn="ctr">
              <a:lnSpc>
                <a:spcPct val="115000"/>
              </a:lnSpc>
              <a:spcBef>
                <a:spcPts val="0"/>
              </a:spcBef>
              <a:spcAft>
                <a:spcPts val="0"/>
              </a:spcAft>
              <a:buSzPts val="1100"/>
              <a:buChar char="○"/>
              <a:defRPr sz="1100"/>
            </a:lvl5pPr>
            <a:lvl6pPr indent="-298450" lvl="5" marL="2743200" rtl="0" algn="ctr">
              <a:lnSpc>
                <a:spcPct val="115000"/>
              </a:lnSpc>
              <a:spcBef>
                <a:spcPts val="0"/>
              </a:spcBef>
              <a:spcAft>
                <a:spcPts val="0"/>
              </a:spcAft>
              <a:buSzPts val="1100"/>
              <a:buChar char="■"/>
              <a:defRPr sz="1100"/>
            </a:lvl6pPr>
            <a:lvl7pPr indent="-298450" lvl="6" marL="3200400" rtl="0" algn="ctr">
              <a:lnSpc>
                <a:spcPct val="115000"/>
              </a:lnSpc>
              <a:spcBef>
                <a:spcPts val="0"/>
              </a:spcBef>
              <a:spcAft>
                <a:spcPts val="0"/>
              </a:spcAft>
              <a:buSzPts val="1100"/>
              <a:buChar char="●"/>
              <a:defRPr sz="1100"/>
            </a:lvl7pPr>
            <a:lvl8pPr indent="-298450" lvl="7" marL="3657600" rtl="0" algn="ctr">
              <a:lnSpc>
                <a:spcPct val="115000"/>
              </a:lnSpc>
              <a:spcBef>
                <a:spcPts val="0"/>
              </a:spcBef>
              <a:spcAft>
                <a:spcPts val="0"/>
              </a:spcAft>
              <a:buSzPts val="1100"/>
              <a:buChar char="○"/>
              <a:defRPr sz="1100"/>
            </a:lvl8pPr>
            <a:lvl9pPr indent="-298450" lvl="8" marL="4114800" rtl="0" algn="ctr">
              <a:lnSpc>
                <a:spcPct val="115000"/>
              </a:lnSpc>
              <a:spcBef>
                <a:spcPts val="0"/>
              </a:spcBef>
              <a:spcAft>
                <a:spcPts val="0"/>
              </a:spcAft>
              <a:buSzPts val="1100"/>
              <a:buChar char="■"/>
              <a:defRPr sz="1100"/>
            </a:lvl9pPr>
          </a:lstStyle>
          <a:p/>
        </p:txBody>
      </p:sp>
      <p:sp>
        <p:nvSpPr>
          <p:cNvPr id="321" name="Google Shape;321;p41"/>
          <p:cNvSpPr txBox="1"/>
          <p:nvPr>
            <p:ph idx="3" type="body"/>
          </p:nvPr>
        </p:nvSpPr>
        <p:spPr>
          <a:xfrm>
            <a:off x="4572075" y="2571750"/>
            <a:ext cx="3895200" cy="1917600"/>
          </a:xfrm>
          <a:prstGeom prst="rect">
            <a:avLst/>
          </a:prstGeom>
        </p:spPr>
        <p:txBody>
          <a:bodyPr anchorCtr="0" anchor="t" bIns="91425" lIns="91425" spcFirstLastPara="1" rIns="91425" wrap="square" tIns="91425">
            <a:noAutofit/>
          </a:bodyPr>
          <a:lstStyle>
            <a:lvl1pPr indent="-304800" lvl="0" marL="457200" rtl="0" algn="ctr">
              <a:lnSpc>
                <a:spcPct val="115000"/>
              </a:lnSpc>
              <a:spcBef>
                <a:spcPts val="0"/>
              </a:spcBef>
              <a:spcAft>
                <a:spcPts val="0"/>
              </a:spcAft>
              <a:buClr>
                <a:schemeClr val="dk2"/>
              </a:buClr>
              <a:buSzPts val="1200"/>
              <a:buChar char="●"/>
              <a:defRPr sz="1100"/>
            </a:lvl1pPr>
            <a:lvl2pPr indent="-298450" lvl="1" marL="914400" rtl="0" algn="ctr">
              <a:lnSpc>
                <a:spcPct val="115000"/>
              </a:lnSpc>
              <a:spcBef>
                <a:spcPts val="0"/>
              </a:spcBef>
              <a:spcAft>
                <a:spcPts val="0"/>
              </a:spcAft>
              <a:buSzPts val="1100"/>
              <a:buChar char="●"/>
              <a:defRPr sz="1100"/>
            </a:lvl2pPr>
            <a:lvl3pPr indent="-298450" lvl="2" marL="1371600" rtl="0" algn="ctr">
              <a:lnSpc>
                <a:spcPct val="115000"/>
              </a:lnSpc>
              <a:spcBef>
                <a:spcPts val="0"/>
              </a:spcBef>
              <a:spcAft>
                <a:spcPts val="0"/>
              </a:spcAft>
              <a:buSzPts val="1100"/>
              <a:buChar char="○"/>
              <a:defRPr sz="1100"/>
            </a:lvl3pPr>
            <a:lvl4pPr indent="-298450" lvl="3" marL="1828800" rtl="0" algn="ctr">
              <a:lnSpc>
                <a:spcPct val="115000"/>
              </a:lnSpc>
              <a:spcBef>
                <a:spcPts val="0"/>
              </a:spcBef>
              <a:spcAft>
                <a:spcPts val="0"/>
              </a:spcAft>
              <a:buSzPts val="1100"/>
              <a:buChar char="■"/>
              <a:defRPr sz="1100"/>
            </a:lvl4pPr>
            <a:lvl5pPr indent="-298450" lvl="4" marL="2286000" rtl="0" algn="ctr">
              <a:lnSpc>
                <a:spcPct val="115000"/>
              </a:lnSpc>
              <a:spcBef>
                <a:spcPts val="0"/>
              </a:spcBef>
              <a:spcAft>
                <a:spcPts val="0"/>
              </a:spcAft>
              <a:buSzPts val="1100"/>
              <a:buChar char="○"/>
              <a:defRPr sz="1100"/>
            </a:lvl5pPr>
            <a:lvl6pPr indent="-298450" lvl="5" marL="2743200" rtl="0" algn="ctr">
              <a:lnSpc>
                <a:spcPct val="115000"/>
              </a:lnSpc>
              <a:spcBef>
                <a:spcPts val="0"/>
              </a:spcBef>
              <a:spcAft>
                <a:spcPts val="0"/>
              </a:spcAft>
              <a:buSzPts val="1100"/>
              <a:buChar char="■"/>
              <a:defRPr sz="1100"/>
            </a:lvl6pPr>
            <a:lvl7pPr indent="-298450" lvl="6" marL="3200400" rtl="0" algn="ctr">
              <a:lnSpc>
                <a:spcPct val="115000"/>
              </a:lnSpc>
              <a:spcBef>
                <a:spcPts val="0"/>
              </a:spcBef>
              <a:spcAft>
                <a:spcPts val="0"/>
              </a:spcAft>
              <a:buSzPts val="1100"/>
              <a:buChar char="●"/>
              <a:defRPr sz="1100"/>
            </a:lvl7pPr>
            <a:lvl8pPr indent="-298450" lvl="7" marL="3657600" rtl="0" algn="ctr">
              <a:lnSpc>
                <a:spcPct val="115000"/>
              </a:lnSpc>
              <a:spcBef>
                <a:spcPts val="0"/>
              </a:spcBef>
              <a:spcAft>
                <a:spcPts val="0"/>
              </a:spcAft>
              <a:buSzPts val="1100"/>
              <a:buChar char="○"/>
              <a:defRPr sz="1100"/>
            </a:lvl8pPr>
            <a:lvl9pPr indent="-298450" lvl="8" marL="4114800" rtl="0" algn="ctr">
              <a:lnSpc>
                <a:spcPct val="115000"/>
              </a:lnSpc>
              <a:spcBef>
                <a:spcPts val="0"/>
              </a:spcBef>
              <a:spcAft>
                <a:spcPts val="0"/>
              </a:spcAft>
              <a:buSzPts val="1100"/>
              <a:buChar char="■"/>
              <a:defRPr sz="1100"/>
            </a:lvl9pPr>
          </a:lstStyle>
          <a:p/>
        </p:txBody>
      </p:sp>
      <p:sp>
        <p:nvSpPr>
          <p:cNvPr id="322" name="Google Shape;322;p41"/>
          <p:cNvSpPr txBox="1"/>
          <p:nvPr>
            <p:ph idx="4" type="subTitle"/>
          </p:nvPr>
        </p:nvSpPr>
        <p:spPr>
          <a:xfrm>
            <a:off x="676575" y="1929375"/>
            <a:ext cx="3895500" cy="6423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accent2"/>
              </a:buClr>
              <a:buSzPts val="1100"/>
              <a:buNone/>
              <a:defRPr b="1" sz="1100">
                <a:solidFill>
                  <a:schemeClr val="accent2"/>
                </a:solidFill>
              </a:defRPr>
            </a:lvl1pPr>
            <a:lvl2pPr lvl="1" rtl="0" algn="ctr">
              <a:spcBef>
                <a:spcPts val="0"/>
              </a:spcBef>
              <a:spcAft>
                <a:spcPts val="0"/>
              </a:spcAft>
              <a:buClr>
                <a:schemeClr val="accent2"/>
              </a:buClr>
              <a:buSzPts val="1400"/>
              <a:buNone/>
              <a:defRPr b="1">
                <a:solidFill>
                  <a:schemeClr val="accent2"/>
                </a:solidFill>
              </a:defRPr>
            </a:lvl2pPr>
            <a:lvl3pPr lvl="2" rtl="0" algn="ctr">
              <a:spcBef>
                <a:spcPts val="0"/>
              </a:spcBef>
              <a:spcAft>
                <a:spcPts val="0"/>
              </a:spcAft>
              <a:buClr>
                <a:schemeClr val="accent2"/>
              </a:buClr>
              <a:buSzPts val="1400"/>
              <a:buNone/>
              <a:defRPr b="1">
                <a:solidFill>
                  <a:schemeClr val="accent2"/>
                </a:solidFill>
              </a:defRPr>
            </a:lvl3pPr>
            <a:lvl4pPr lvl="3" rtl="0" algn="ctr">
              <a:spcBef>
                <a:spcPts val="0"/>
              </a:spcBef>
              <a:spcAft>
                <a:spcPts val="0"/>
              </a:spcAft>
              <a:buClr>
                <a:schemeClr val="accent2"/>
              </a:buClr>
              <a:buSzPts val="1400"/>
              <a:buNone/>
              <a:defRPr b="1">
                <a:solidFill>
                  <a:schemeClr val="accent2"/>
                </a:solidFill>
              </a:defRPr>
            </a:lvl4pPr>
            <a:lvl5pPr lvl="4" rtl="0" algn="ctr">
              <a:spcBef>
                <a:spcPts val="0"/>
              </a:spcBef>
              <a:spcAft>
                <a:spcPts val="0"/>
              </a:spcAft>
              <a:buClr>
                <a:schemeClr val="accent2"/>
              </a:buClr>
              <a:buSzPts val="1400"/>
              <a:buNone/>
              <a:defRPr b="1">
                <a:solidFill>
                  <a:schemeClr val="accent2"/>
                </a:solidFill>
              </a:defRPr>
            </a:lvl5pPr>
            <a:lvl6pPr lvl="5" rtl="0" algn="ctr">
              <a:spcBef>
                <a:spcPts val="0"/>
              </a:spcBef>
              <a:spcAft>
                <a:spcPts val="0"/>
              </a:spcAft>
              <a:buClr>
                <a:schemeClr val="accent2"/>
              </a:buClr>
              <a:buSzPts val="1400"/>
              <a:buNone/>
              <a:defRPr b="1">
                <a:solidFill>
                  <a:schemeClr val="accent2"/>
                </a:solidFill>
              </a:defRPr>
            </a:lvl6pPr>
            <a:lvl7pPr lvl="6" rtl="0" algn="ctr">
              <a:spcBef>
                <a:spcPts val="0"/>
              </a:spcBef>
              <a:spcAft>
                <a:spcPts val="0"/>
              </a:spcAft>
              <a:buClr>
                <a:schemeClr val="accent2"/>
              </a:buClr>
              <a:buSzPts val="1400"/>
              <a:buNone/>
              <a:defRPr b="1">
                <a:solidFill>
                  <a:schemeClr val="accent2"/>
                </a:solidFill>
              </a:defRPr>
            </a:lvl7pPr>
            <a:lvl8pPr lvl="7" rtl="0" algn="ctr">
              <a:spcBef>
                <a:spcPts val="0"/>
              </a:spcBef>
              <a:spcAft>
                <a:spcPts val="0"/>
              </a:spcAft>
              <a:buClr>
                <a:schemeClr val="accent2"/>
              </a:buClr>
              <a:buSzPts val="1400"/>
              <a:buNone/>
              <a:defRPr b="1">
                <a:solidFill>
                  <a:schemeClr val="accent2"/>
                </a:solidFill>
              </a:defRPr>
            </a:lvl8pPr>
            <a:lvl9pPr lvl="8" rtl="0" algn="ctr">
              <a:spcBef>
                <a:spcPts val="0"/>
              </a:spcBef>
              <a:spcAft>
                <a:spcPts val="0"/>
              </a:spcAft>
              <a:buClr>
                <a:schemeClr val="accent2"/>
              </a:buClr>
              <a:buSzPts val="1400"/>
              <a:buNone/>
              <a:defRPr b="1">
                <a:solidFill>
                  <a:schemeClr val="accent2"/>
                </a:solidFill>
              </a:defRPr>
            </a:lvl9pPr>
          </a:lstStyle>
          <a:p/>
        </p:txBody>
      </p:sp>
      <p:sp>
        <p:nvSpPr>
          <p:cNvPr id="323" name="Google Shape;323;p41"/>
          <p:cNvSpPr txBox="1"/>
          <p:nvPr>
            <p:ph idx="5" type="subTitle"/>
          </p:nvPr>
        </p:nvSpPr>
        <p:spPr>
          <a:xfrm>
            <a:off x="4562275" y="1929375"/>
            <a:ext cx="3895500" cy="6423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accent2"/>
              </a:buClr>
              <a:buSzPts val="1100"/>
              <a:buNone/>
              <a:defRPr b="1" sz="1100">
                <a:solidFill>
                  <a:schemeClr val="accent2"/>
                </a:solidFill>
              </a:defRPr>
            </a:lvl1pPr>
            <a:lvl2pPr lvl="1" rtl="0" algn="ctr">
              <a:spcBef>
                <a:spcPts val="0"/>
              </a:spcBef>
              <a:spcAft>
                <a:spcPts val="0"/>
              </a:spcAft>
              <a:buClr>
                <a:schemeClr val="accent2"/>
              </a:buClr>
              <a:buSzPts val="1400"/>
              <a:buNone/>
              <a:defRPr b="1">
                <a:solidFill>
                  <a:schemeClr val="accent2"/>
                </a:solidFill>
              </a:defRPr>
            </a:lvl2pPr>
            <a:lvl3pPr lvl="2" rtl="0" algn="ctr">
              <a:spcBef>
                <a:spcPts val="0"/>
              </a:spcBef>
              <a:spcAft>
                <a:spcPts val="0"/>
              </a:spcAft>
              <a:buClr>
                <a:schemeClr val="accent2"/>
              </a:buClr>
              <a:buSzPts val="1400"/>
              <a:buNone/>
              <a:defRPr b="1">
                <a:solidFill>
                  <a:schemeClr val="accent2"/>
                </a:solidFill>
              </a:defRPr>
            </a:lvl3pPr>
            <a:lvl4pPr lvl="3" rtl="0" algn="ctr">
              <a:spcBef>
                <a:spcPts val="0"/>
              </a:spcBef>
              <a:spcAft>
                <a:spcPts val="0"/>
              </a:spcAft>
              <a:buClr>
                <a:schemeClr val="accent2"/>
              </a:buClr>
              <a:buSzPts val="1400"/>
              <a:buNone/>
              <a:defRPr b="1">
                <a:solidFill>
                  <a:schemeClr val="accent2"/>
                </a:solidFill>
              </a:defRPr>
            </a:lvl4pPr>
            <a:lvl5pPr lvl="4" rtl="0" algn="ctr">
              <a:spcBef>
                <a:spcPts val="0"/>
              </a:spcBef>
              <a:spcAft>
                <a:spcPts val="0"/>
              </a:spcAft>
              <a:buClr>
                <a:schemeClr val="accent2"/>
              </a:buClr>
              <a:buSzPts val="1400"/>
              <a:buNone/>
              <a:defRPr b="1">
                <a:solidFill>
                  <a:schemeClr val="accent2"/>
                </a:solidFill>
              </a:defRPr>
            </a:lvl5pPr>
            <a:lvl6pPr lvl="5" rtl="0" algn="ctr">
              <a:spcBef>
                <a:spcPts val="0"/>
              </a:spcBef>
              <a:spcAft>
                <a:spcPts val="0"/>
              </a:spcAft>
              <a:buClr>
                <a:schemeClr val="accent2"/>
              </a:buClr>
              <a:buSzPts val="1400"/>
              <a:buNone/>
              <a:defRPr b="1">
                <a:solidFill>
                  <a:schemeClr val="accent2"/>
                </a:solidFill>
              </a:defRPr>
            </a:lvl6pPr>
            <a:lvl7pPr lvl="6" rtl="0" algn="ctr">
              <a:spcBef>
                <a:spcPts val="0"/>
              </a:spcBef>
              <a:spcAft>
                <a:spcPts val="0"/>
              </a:spcAft>
              <a:buClr>
                <a:schemeClr val="accent2"/>
              </a:buClr>
              <a:buSzPts val="1400"/>
              <a:buNone/>
              <a:defRPr b="1">
                <a:solidFill>
                  <a:schemeClr val="accent2"/>
                </a:solidFill>
              </a:defRPr>
            </a:lvl7pPr>
            <a:lvl8pPr lvl="7" rtl="0" algn="ctr">
              <a:spcBef>
                <a:spcPts val="0"/>
              </a:spcBef>
              <a:spcAft>
                <a:spcPts val="0"/>
              </a:spcAft>
              <a:buClr>
                <a:schemeClr val="accent2"/>
              </a:buClr>
              <a:buSzPts val="1400"/>
              <a:buNone/>
              <a:defRPr b="1">
                <a:solidFill>
                  <a:schemeClr val="accent2"/>
                </a:solidFill>
              </a:defRPr>
            </a:lvl8pPr>
            <a:lvl9pPr lvl="8" rtl="0" algn="ctr">
              <a:spcBef>
                <a:spcPts val="0"/>
              </a:spcBef>
              <a:spcAft>
                <a:spcPts val="0"/>
              </a:spcAft>
              <a:buClr>
                <a:schemeClr val="accent2"/>
              </a:buClr>
              <a:buSzPts val="1400"/>
              <a:buNone/>
              <a:defRPr b="1">
                <a:solidFill>
                  <a:schemeClr val="accent2"/>
                </a:solidFill>
              </a:defRPr>
            </a:lvl9pPr>
          </a:lstStyle>
          <a:p/>
        </p:txBody>
      </p:sp>
      <p:sp>
        <p:nvSpPr>
          <p:cNvPr id="324" name="Google Shape;324;p41"/>
          <p:cNvSpPr txBox="1"/>
          <p:nvPr>
            <p:ph idx="12" type="sldNum"/>
          </p:nvPr>
        </p:nvSpPr>
        <p:spPr>
          <a:xfrm>
            <a:off x="0" y="4503674"/>
            <a:ext cx="676500" cy="649200"/>
          </a:xfrm>
          <a:prstGeom prst="rect">
            <a:avLst/>
          </a:prstGeom>
        </p:spPr>
        <p:txBody>
          <a:bodyPr anchorCtr="0" anchor="ctr" bIns="91425" lIns="91425" spcFirstLastPara="1" rIns="91425" wrap="square" tIns="91425">
            <a:noAutofit/>
          </a:bodyPr>
          <a:lstStyle>
            <a:lvl1pPr lvl="0" rtl="0" algn="ctr">
              <a:buNone/>
              <a:defRPr sz="1200">
                <a:solidFill>
                  <a:schemeClr val="dk1"/>
                </a:solidFill>
                <a:latin typeface="Open Sans ExtraBold"/>
                <a:ea typeface="Open Sans ExtraBold"/>
                <a:cs typeface="Open Sans ExtraBold"/>
                <a:sym typeface="Open Sans ExtraBold"/>
              </a:defRPr>
            </a:lvl1pPr>
            <a:lvl2pPr lvl="1" rtl="0" algn="ctr">
              <a:buNone/>
              <a:defRPr sz="1200">
                <a:solidFill>
                  <a:schemeClr val="dk1"/>
                </a:solidFill>
                <a:latin typeface="Open Sans ExtraBold"/>
                <a:ea typeface="Open Sans ExtraBold"/>
                <a:cs typeface="Open Sans ExtraBold"/>
                <a:sym typeface="Open Sans ExtraBold"/>
              </a:defRPr>
            </a:lvl2pPr>
            <a:lvl3pPr lvl="2" rtl="0" algn="ctr">
              <a:buNone/>
              <a:defRPr sz="1200">
                <a:solidFill>
                  <a:schemeClr val="dk1"/>
                </a:solidFill>
                <a:latin typeface="Open Sans ExtraBold"/>
                <a:ea typeface="Open Sans ExtraBold"/>
                <a:cs typeface="Open Sans ExtraBold"/>
                <a:sym typeface="Open Sans ExtraBold"/>
              </a:defRPr>
            </a:lvl3pPr>
            <a:lvl4pPr lvl="3" rtl="0" algn="ctr">
              <a:buNone/>
              <a:defRPr sz="1200">
                <a:solidFill>
                  <a:schemeClr val="dk1"/>
                </a:solidFill>
                <a:latin typeface="Open Sans ExtraBold"/>
                <a:ea typeface="Open Sans ExtraBold"/>
                <a:cs typeface="Open Sans ExtraBold"/>
                <a:sym typeface="Open Sans ExtraBold"/>
              </a:defRPr>
            </a:lvl4pPr>
            <a:lvl5pPr lvl="4" rtl="0" algn="ctr">
              <a:buNone/>
              <a:defRPr sz="1200">
                <a:solidFill>
                  <a:schemeClr val="dk1"/>
                </a:solidFill>
                <a:latin typeface="Open Sans ExtraBold"/>
                <a:ea typeface="Open Sans ExtraBold"/>
                <a:cs typeface="Open Sans ExtraBold"/>
                <a:sym typeface="Open Sans ExtraBold"/>
              </a:defRPr>
            </a:lvl5pPr>
            <a:lvl6pPr lvl="5" rtl="0" algn="ctr">
              <a:buNone/>
              <a:defRPr sz="1200">
                <a:solidFill>
                  <a:schemeClr val="dk1"/>
                </a:solidFill>
                <a:latin typeface="Open Sans ExtraBold"/>
                <a:ea typeface="Open Sans ExtraBold"/>
                <a:cs typeface="Open Sans ExtraBold"/>
                <a:sym typeface="Open Sans ExtraBold"/>
              </a:defRPr>
            </a:lvl6pPr>
            <a:lvl7pPr lvl="6" rtl="0" algn="ctr">
              <a:buNone/>
              <a:defRPr sz="1200">
                <a:solidFill>
                  <a:schemeClr val="dk1"/>
                </a:solidFill>
                <a:latin typeface="Open Sans ExtraBold"/>
                <a:ea typeface="Open Sans ExtraBold"/>
                <a:cs typeface="Open Sans ExtraBold"/>
                <a:sym typeface="Open Sans ExtraBold"/>
              </a:defRPr>
            </a:lvl7pPr>
            <a:lvl8pPr lvl="7" rtl="0" algn="ctr">
              <a:buNone/>
              <a:defRPr sz="1200">
                <a:solidFill>
                  <a:schemeClr val="dk1"/>
                </a:solidFill>
                <a:latin typeface="Open Sans ExtraBold"/>
                <a:ea typeface="Open Sans ExtraBold"/>
                <a:cs typeface="Open Sans ExtraBold"/>
                <a:sym typeface="Open Sans ExtraBold"/>
              </a:defRPr>
            </a:lvl8pPr>
            <a:lvl9pPr lvl="8" rtl="0" algn="ctr">
              <a:buNone/>
              <a:defRPr sz="1200">
                <a:solidFill>
                  <a:schemeClr val="dk1"/>
                </a:solidFill>
                <a:latin typeface="Open Sans ExtraBold"/>
                <a:ea typeface="Open Sans ExtraBold"/>
                <a:cs typeface="Open Sans ExtraBold"/>
                <a:sym typeface="Open Sans ExtraBold"/>
              </a:defRPr>
            </a:lvl9pPr>
          </a:lstStyle>
          <a:p>
            <a:pPr indent="0" lvl="0" marL="0" rtl="0" algn="ctr">
              <a:spcBef>
                <a:spcPts val="0"/>
              </a:spcBef>
              <a:spcAft>
                <a:spcPts val="0"/>
              </a:spcAft>
              <a:buNone/>
            </a:pPr>
            <a:fld id="{00000000-1234-1234-1234-123412341234}" type="slidenum">
              <a:rPr lang="en"/>
              <a:t>‹#›</a:t>
            </a:fld>
            <a:endParaRPr/>
          </a:p>
        </p:txBody>
      </p:sp>
      <p:pic>
        <p:nvPicPr>
          <p:cNvPr id="325" name="Google Shape;325;p41"/>
          <p:cNvPicPr preferRelativeResize="0"/>
          <p:nvPr/>
        </p:nvPicPr>
        <p:blipFill rotWithShape="1">
          <a:blip r:embed="rId2">
            <a:alphaModFix/>
          </a:blip>
          <a:srcRect b="-8462" l="-17483" r="-14268" t="-3620"/>
          <a:stretch/>
        </p:blipFill>
        <p:spPr>
          <a:xfrm>
            <a:off x="8594275" y="4620225"/>
            <a:ext cx="421700" cy="386673"/>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w/ Two Column + Icon Headers - White">
  <p:cSld name="CUSTOM_4_1_1_1_2_1">
    <p:bg>
      <p:bgPr>
        <a:solidFill>
          <a:schemeClr val="lt1"/>
        </a:solidFill>
      </p:bgPr>
    </p:bg>
    <p:spTree>
      <p:nvGrpSpPr>
        <p:cNvPr id="326" name="Shape 326"/>
        <p:cNvGrpSpPr/>
        <p:nvPr/>
      </p:nvGrpSpPr>
      <p:grpSpPr>
        <a:xfrm>
          <a:off x="0" y="0"/>
          <a:ext cx="0" cy="0"/>
          <a:chOff x="0" y="0"/>
          <a:chExt cx="0" cy="0"/>
        </a:xfrm>
      </p:grpSpPr>
      <p:sp>
        <p:nvSpPr>
          <p:cNvPr id="327" name="Google Shape;327;p42"/>
          <p:cNvSpPr txBox="1"/>
          <p:nvPr>
            <p:ph type="title"/>
          </p:nvPr>
        </p:nvSpPr>
        <p:spPr>
          <a:xfrm>
            <a:off x="676650" y="10225"/>
            <a:ext cx="7790400" cy="1278000"/>
          </a:xfrm>
          <a:prstGeom prst="rect">
            <a:avLst/>
          </a:prstGeom>
        </p:spPr>
        <p:txBody>
          <a:bodyPr anchorCtr="0" anchor="b" bIns="228600" lIns="0" spcFirstLastPara="1" rIns="0" wrap="square" tIns="0">
            <a:noAutofit/>
          </a:bodyPr>
          <a:lstStyle>
            <a:lvl1pPr lvl="0" rtl="0" algn="ctr">
              <a:spcBef>
                <a:spcPts val="0"/>
              </a:spcBef>
              <a:spcAft>
                <a:spcPts val="0"/>
              </a:spcAft>
              <a:buSzPts val="3000"/>
              <a:buNone/>
              <a:defRPr sz="3000"/>
            </a:lvl1pPr>
            <a:lvl2pPr lvl="1" rtl="0" algn="ctr">
              <a:spcBef>
                <a:spcPts val="0"/>
              </a:spcBef>
              <a:spcAft>
                <a:spcPts val="0"/>
              </a:spcAft>
              <a:buSzPts val="3600"/>
              <a:buFont typeface="Open Sans ExtraBold"/>
              <a:buNone/>
              <a:defRPr sz="3600">
                <a:latin typeface="Open Sans ExtraBold"/>
                <a:ea typeface="Open Sans ExtraBold"/>
                <a:cs typeface="Open Sans ExtraBold"/>
                <a:sym typeface="Open Sans ExtraBold"/>
              </a:defRPr>
            </a:lvl2pPr>
            <a:lvl3pPr lvl="2" rtl="0" algn="ctr">
              <a:spcBef>
                <a:spcPts val="0"/>
              </a:spcBef>
              <a:spcAft>
                <a:spcPts val="0"/>
              </a:spcAft>
              <a:buSzPts val="3600"/>
              <a:buFont typeface="Open Sans ExtraBold"/>
              <a:buNone/>
              <a:defRPr sz="3600">
                <a:latin typeface="Open Sans ExtraBold"/>
                <a:ea typeface="Open Sans ExtraBold"/>
                <a:cs typeface="Open Sans ExtraBold"/>
                <a:sym typeface="Open Sans ExtraBold"/>
              </a:defRPr>
            </a:lvl3pPr>
            <a:lvl4pPr lvl="3" rtl="0" algn="ctr">
              <a:spcBef>
                <a:spcPts val="0"/>
              </a:spcBef>
              <a:spcAft>
                <a:spcPts val="0"/>
              </a:spcAft>
              <a:buSzPts val="3600"/>
              <a:buFont typeface="Open Sans ExtraBold"/>
              <a:buNone/>
              <a:defRPr sz="3600">
                <a:latin typeface="Open Sans ExtraBold"/>
                <a:ea typeface="Open Sans ExtraBold"/>
                <a:cs typeface="Open Sans ExtraBold"/>
                <a:sym typeface="Open Sans ExtraBold"/>
              </a:defRPr>
            </a:lvl4pPr>
            <a:lvl5pPr lvl="4" rtl="0" algn="ctr">
              <a:spcBef>
                <a:spcPts val="0"/>
              </a:spcBef>
              <a:spcAft>
                <a:spcPts val="0"/>
              </a:spcAft>
              <a:buSzPts val="3600"/>
              <a:buFont typeface="Open Sans ExtraBold"/>
              <a:buNone/>
              <a:defRPr sz="3600">
                <a:latin typeface="Open Sans ExtraBold"/>
                <a:ea typeface="Open Sans ExtraBold"/>
                <a:cs typeface="Open Sans ExtraBold"/>
                <a:sym typeface="Open Sans ExtraBold"/>
              </a:defRPr>
            </a:lvl5pPr>
            <a:lvl6pPr lvl="5" rtl="0" algn="ctr">
              <a:spcBef>
                <a:spcPts val="0"/>
              </a:spcBef>
              <a:spcAft>
                <a:spcPts val="0"/>
              </a:spcAft>
              <a:buSzPts val="3600"/>
              <a:buFont typeface="Open Sans ExtraBold"/>
              <a:buNone/>
              <a:defRPr sz="3600">
                <a:latin typeface="Open Sans ExtraBold"/>
                <a:ea typeface="Open Sans ExtraBold"/>
                <a:cs typeface="Open Sans ExtraBold"/>
                <a:sym typeface="Open Sans ExtraBold"/>
              </a:defRPr>
            </a:lvl6pPr>
            <a:lvl7pPr lvl="6" rtl="0" algn="ctr">
              <a:spcBef>
                <a:spcPts val="0"/>
              </a:spcBef>
              <a:spcAft>
                <a:spcPts val="0"/>
              </a:spcAft>
              <a:buSzPts val="3600"/>
              <a:buFont typeface="Open Sans ExtraBold"/>
              <a:buNone/>
              <a:defRPr sz="3600">
                <a:latin typeface="Open Sans ExtraBold"/>
                <a:ea typeface="Open Sans ExtraBold"/>
                <a:cs typeface="Open Sans ExtraBold"/>
                <a:sym typeface="Open Sans ExtraBold"/>
              </a:defRPr>
            </a:lvl7pPr>
            <a:lvl8pPr lvl="7" rtl="0" algn="ctr">
              <a:spcBef>
                <a:spcPts val="0"/>
              </a:spcBef>
              <a:spcAft>
                <a:spcPts val="0"/>
              </a:spcAft>
              <a:buSzPts val="3600"/>
              <a:buFont typeface="Open Sans ExtraBold"/>
              <a:buNone/>
              <a:defRPr sz="3600">
                <a:latin typeface="Open Sans ExtraBold"/>
                <a:ea typeface="Open Sans ExtraBold"/>
                <a:cs typeface="Open Sans ExtraBold"/>
                <a:sym typeface="Open Sans ExtraBold"/>
              </a:defRPr>
            </a:lvl8pPr>
            <a:lvl9pPr lvl="8" rtl="0" algn="ctr">
              <a:spcBef>
                <a:spcPts val="0"/>
              </a:spcBef>
              <a:spcAft>
                <a:spcPts val="0"/>
              </a:spcAft>
              <a:buSzPts val="3600"/>
              <a:buFont typeface="Open Sans ExtraBold"/>
              <a:buNone/>
              <a:defRPr sz="3600">
                <a:latin typeface="Open Sans ExtraBold"/>
                <a:ea typeface="Open Sans ExtraBold"/>
                <a:cs typeface="Open Sans ExtraBold"/>
                <a:sym typeface="Open Sans ExtraBold"/>
              </a:defRPr>
            </a:lvl9pPr>
          </a:lstStyle>
          <a:p/>
        </p:txBody>
      </p:sp>
      <p:sp>
        <p:nvSpPr>
          <p:cNvPr id="328" name="Google Shape;328;p42"/>
          <p:cNvSpPr txBox="1"/>
          <p:nvPr>
            <p:ph idx="1" type="subTitle"/>
          </p:nvPr>
        </p:nvSpPr>
        <p:spPr>
          <a:xfrm>
            <a:off x="676650" y="1289300"/>
            <a:ext cx="7790400" cy="320100"/>
          </a:xfrm>
          <a:prstGeom prst="rect">
            <a:avLst/>
          </a:prstGeom>
        </p:spPr>
        <p:txBody>
          <a:bodyPr anchorCtr="0" anchor="t" bIns="0" lIns="0" spcFirstLastPara="1" rIns="0" wrap="square" tIns="0">
            <a:noAutofit/>
          </a:bodyPr>
          <a:lstStyle>
            <a:lvl1pPr lvl="0" rtl="0" algn="ctr">
              <a:spcBef>
                <a:spcPts val="0"/>
              </a:spcBef>
              <a:spcAft>
                <a:spcPts val="0"/>
              </a:spcAft>
              <a:buSzPts val="1800"/>
              <a:buNone/>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329" name="Google Shape;329;p42"/>
          <p:cNvSpPr txBox="1"/>
          <p:nvPr>
            <p:ph idx="2" type="body"/>
          </p:nvPr>
        </p:nvSpPr>
        <p:spPr>
          <a:xfrm>
            <a:off x="676675" y="2571750"/>
            <a:ext cx="3895200" cy="1917600"/>
          </a:xfrm>
          <a:prstGeom prst="rect">
            <a:avLst/>
          </a:prstGeom>
        </p:spPr>
        <p:txBody>
          <a:bodyPr anchorCtr="0" anchor="t" bIns="91425" lIns="91425" spcFirstLastPara="1" rIns="91425" wrap="square" tIns="91425">
            <a:noAutofit/>
          </a:bodyPr>
          <a:lstStyle>
            <a:lvl1pPr indent="-304800" lvl="0" marL="457200" rtl="0" algn="ctr">
              <a:lnSpc>
                <a:spcPct val="115000"/>
              </a:lnSpc>
              <a:spcBef>
                <a:spcPts val="0"/>
              </a:spcBef>
              <a:spcAft>
                <a:spcPts val="0"/>
              </a:spcAft>
              <a:buClr>
                <a:schemeClr val="dk2"/>
              </a:buClr>
              <a:buSzPts val="1200"/>
              <a:buChar char="●"/>
              <a:defRPr sz="1100"/>
            </a:lvl1pPr>
            <a:lvl2pPr indent="-298450" lvl="1" marL="914400" rtl="0" algn="ctr">
              <a:lnSpc>
                <a:spcPct val="115000"/>
              </a:lnSpc>
              <a:spcBef>
                <a:spcPts val="0"/>
              </a:spcBef>
              <a:spcAft>
                <a:spcPts val="0"/>
              </a:spcAft>
              <a:buSzPts val="1100"/>
              <a:buChar char="●"/>
              <a:defRPr sz="1100"/>
            </a:lvl2pPr>
            <a:lvl3pPr indent="-298450" lvl="2" marL="1371600" rtl="0" algn="ctr">
              <a:lnSpc>
                <a:spcPct val="115000"/>
              </a:lnSpc>
              <a:spcBef>
                <a:spcPts val="0"/>
              </a:spcBef>
              <a:spcAft>
                <a:spcPts val="0"/>
              </a:spcAft>
              <a:buSzPts val="1100"/>
              <a:buChar char="○"/>
              <a:defRPr sz="1100"/>
            </a:lvl3pPr>
            <a:lvl4pPr indent="-298450" lvl="3" marL="1828800" rtl="0" algn="ctr">
              <a:lnSpc>
                <a:spcPct val="115000"/>
              </a:lnSpc>
              <a:spcBef>
                <a:spcPts val="0"/>
              </a:spcBef>
              <a:spcAft>
                <a:spcPts val="0"/>
              </a:spcAft>
              <a:buSzPts val="1100"/>
              <a:buChar char="■"/>
              <a:defRPr sz="1100"/>
            </a:lvl4pPr>
            <a:lvl5pPr indent="-298450" lvl="4" marL="2286000" rtl="0" algn="ctr">
              <a:lnSpc>
                <a:spcPct val="115000"/>
              </a:lnSpc>
              <a:spcBef>
                <a:spcPts val="0"/>
              </a:spcBef>
              <a:spcAft>
                <a:spcPts val="0"/>
              </a:spcAft>
              <a:buSzPts val="1100"/>
              <a:buChar char="○"/>
              <a:defRPr sz="1100"/>
            </a:lvl5pPr>
            <a:lvl6pPr indent="-298450" lvl="5" marL="2743200" rtl="0" algn="ctr">
              <a:lnSpc>
                <a:spcPct val="115000"/>
              </a:lnSpc>
              <a:spcBef>
                <a:spcPts val="0"/>
              </a:spcBef>
              <a:spcAft>
                <a:spcPts val="0"/>
              </a:spcAft>
              <a:buSzPts val="1100"/>
              <a:buChar char="■"/>
              <a:defRPr sz="1100"/>
            </a:lvl6pPr>
            <a:lvl7pPr indent="-298450" lvl="6" marL="3200400" rtl="0" algn="ctr">
              <a:lnSpc>
                <a:spcPct val="115000"/>
              </a:lnSpc>
              <a:spcBef>
                <a:spcPts val="0"/>
              </a:spcBef>
              <a:spcAft>
                <a:spcPts val="0"/>
              </a:spcAft>
              <a:buSzPts val="1100"/>
              <a:buChar char="●"/>
              <a:defRPr sz="1100"/>
            </a:lvl7pPr>
            <a:lvl8pPr indent="-298450" lvl="7" marL="3657600" rtl="0" algn="ctr">
              <a:lnSpc>
                <a:spcPct val="115000"/>
              </a:lnSpc>
              <a:spcBef>
                <a:spcPts val="0"/>
              </a:spcBef>
              <a:spcAft>
                <a:spcPts val="0"/>
              </a:spcAft>
              <a:buSzPts val="1100"/>
              <a:buChar char="○"/>
              <a:defRPr sz="1100"/>
            </a:lvl8pPr>
            <a:lvl9pPr indent="-298450" lvl="8" marL="4114800" rtl="0" algn="ctr">
              <a:lnSpc>
                <a:spcPct val="115000"/>
              </a:lnSpc>
              <a:spcBef>
                <a:spcPts val="0"/>
              </a:spcBef>
              <a:spcAft>
                <a:spcPts val="0"/>
              </a:spcAft>
              <a:buSzPts val="1100"/>
              <a:buChar char="■"/>
              <a:defRPr sz="1100"/>
            </a:lvl9pPr>
          </a:lstStyle>
          <a:p/>
        </p:txBody>
      </p:sp>
      <p:sp>
        <p:nvSpPr>
          <p:cNvPr id="330" name="Google Shape;330;p42"/>
          <p:cNvSpPr txBox="1"/>
          <p:nvPr>
            <p:ph idx="3" type="body"/>
          </p:nvPr>
        </p:nvSpPr>
        <p:spPr>
          <a:xfrm>
            <a:off x="4572075" y="2571750"/>
            <a:ext cx="3895200" cy="1917600"/>
          </a:xfrm>
          <a:prstGeom prst="rect">
            <a:avLst/>
          </a:prstGeom>
        </p:spPr>
        <p:txBody>
          <a:bodyPr anchorCtr="0" anchor="t" bIns="91425" lIns="91425" spcFirstLastPara="1" rIns="91425" wrap="square" tIns="91425">
            <a:noAutofit/>
          </a:bodyPr>
          <a:lstStyle>
            <a:lvl1pPr indent="-304800" lvl="0" marL="457200" rtl="0" algn="ctr">
              <a:lnSpc>
                <a:spcPct val="115000"/>
              </a:lnSpc>
              <a:spcBef>
                <a:spcPts val="0"/>
              </a:spcBef>
              <a:spcAft>
                <a:spcPts val="0"/>
              </a:spcAft>
              <a:buClr>
                <a:schemeClr val="dk2"/>
              </a:buClr>
              <a:buSzPts val="1200"/>
              <a:buChar char="●"/>
              <a:defRPr sz="1100"/>
            </a:lvl1pPr>
            <a:lvl2pPr indent="-298450" lvl="1" marL="914400" rtl="0" algn="ctr">
              <a:lnSpc>
                <a:spcPct val="115000"/>
              </a:lnSpc>
              <a:spcBef>
                <a:spcPts val="0"/>
              </a:spcBef>
              <a:spcAft>
                <a:spcPts val="0"/>
              </a:spcAft>
              <a:buSzPts val="1100"/>
              <a:buChar char="●"/>
              <a:defRPr sz="1100"/>
            </a:lvl2pPr>
            <a:lvl3pPr indent="-298450" lvl="2" marL="1371600" rtl="0" algn="ctr">
              <a:lnSpc>
                <a:spcPct val="115000"/>
              </a:lnSpc>
              <a:spcBef>
                <a:spcPts val="0"/>
              </a:spcBef>
              <a:spcAft>
                <a:spcPts val="0"/>
              </a:spcAft>
              <a:buSzPts val="1100"/>
              <a:buChar char="○"/>
              <a:defRPr sz="1100"/>
            </a:lvl3pPr>
            <a:lvl4pPr indent="-298450" lvl="3" marL="1828800" rtl="0" algn="ctr">
              <a:lnSpc>
                <a:spcPct val="115000"/>
              </a:lnSpc>
              <a:spcBef>
                <a:spcPts val="0"/>
              </a:spcBef>
              <a:spcAft>
                <a:spcPts val="0"/>
              </a:spcAft>
              <a:buSzPts val="1100"/>
              <a:buChar char="■"/>
              <a:defRPr sz="1100"/>
            </a:lvl4pPr>
            <a:lvl5pPr indent="-298450" lvl="4" marL="2286000" rtl="0" algn="ctr">
              <a:lnSpc>
                <a:spcPct val="115000"/>
              </a:lnSpc>
              <a:spcBef>
                <a:spcPts val="0"/>
              </a:spcBef>
              <a:spcAft>
                <a:spcPts val="0"/>
              </a:spcAft>
              <a:buSzPts val="1100"/>
              <a:buChar char="○"/>
              <a:defRPr sz="1100"/>
            </a:lvl5pPr>
            <a:lvl6pPr indent="-298450" lvl="5" marL="2743200" rtl="0" algn="ctr">
              <a:lnSpc>
                <a:spcPct val="115000"/>
              </a:lnSpc>
              <a:spcBef>
                <a:spcPts val="0"/>
              </a:spcBef>
              <a:spcAft>
                <a:spcPts val="0"/>
              </a:spcAft>
              <a:buSzPts val="1100"/>
              <a:buChar char="■"/>
              <a:defRPr sz="1100"/>
            </a:lvl6pPr>
            <a:lvl7pPr indent="-298450" lvl="6" marL="3200400" rtl="0" algn="ctr">
              <a:lnSpc>
                <a:spcPct val="115000"/>
              </a:lnSpc>
              <a:spcBef>
                <a:spcPts val="0"/>
              </a:spcBef>
              <a:spcAft>
                <a:spcPts val="0"/>
              </a:spcAft>
              <a:buSzPts val="1100"/>
              <a:buChar char="●"/>
              <a:defRPr sz="1100"/>
            </a:lvl7pPr>
            <a:lvl8pPr indent="-298450" lvl="7" marL="3657600" rtl="0" algn="ctr">
              <a:lnSpc>
                <a:spcPct val="115000"/>
              </a:lnSpc>
              <a:spcBef>
                <a:spcPts val="0"/>
              </a:spcBef>
              <a:spcAft>
                <a:spcPts val="0"/>
              </a:spcAft>
              <a:buSzPts val="1100"/>
              <a:buChar char="○"/>
              <a:defRPr sz="1100"/>
            </a:lvl8pPr>
            <a:lvl9pPr indent="-298450" lvl="8" marL="4114800" rtl="0" algn="ctr">
              <a:lnSpc>
                <a:spcPct val="115000"/>
              </a:lnSpc>
              <a:spcBef>
                <a:spcPts val="0"/>
              </a:spcBef>
              <a:spcAft>
                <a:spcPts val="0"/>
              </a:spcAft>
              <a:buSzPts val="1100"/>
              <a:buChar char="■"/>
              <a:defRPr sz="1100"/>
            </a:lvl9pPr>
          </a:lstStyle>
          <a:p/>
        </p:txBody>
      </p:sp>
      <p:sp>
        <p:nvSpPr>
          <p:cNvPr id="331" name="Google Shape;331;p42"/>
          <p:cNvSpPr txBox="1"/>
          <p:nvPr>
            <p:ph idx="4" type="subTitle"/>
          </p:nvPr>
        </p:nvSpPr>
        <p:spPr>
          <a:xfrm>
            <a:off x="676575" y="1929375"/>
            <a:ext cx="3895500" cy="6423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accent2"/>
              </a:buClr>
              <a:buSzPts val="1100"/>
              <a:buNone/>
              <a:defRPr b="1" sz="1100">
                <a:solidFill>
                  <a:schemeClr val="accent2"/>
                </a:solidFill>
              </a:defRPr>
            </a:lvl1pPr>
            <a:lvl2pPr lvl="1" rtl="0" algn="ctr">
              <a:spcBef>
                <a:spcPts val="0"/>
              </a:spcBef>
              <a:spcAft>
                <a:spcPts val="0"/>
              </a:spcAft>
              <a:buClr>
                <a:schemeClr val="accent2"/>
              </a:buClr>
              <a:buSzPts val="1400"/>
              <a:buNone/>
              <a:defRPr b="1">
                <a:solidFill>
                  <a:schemeClr val="accent2"/>
                </a:solidFill>
              </a:defRPr>
            </a:lvl2pPr>
            <a:lvl3pPr lvl="2" rtl="0" algn="ctr">
              <a:spcBef>
                <a:spcPts val="0"/>
              </a:spcBef>
              <a:spcAft>
                <a:spcPts val="0"/>
              </a:spcAft>
              <a:buClr>
                <a:schemeClr val="accent2"/>
              </a:buClr>
              <a:buSzPts val="1400"/>
              <a:buNone/>
              <a:defRPr b="1">
                <a:solidFill>
                  <a:schemeClr val="accent2"/>
                </a:solidFill>
              </a:defRPr>
            </a:lvl3pPr>
            <a:lvl4pPr lvl="3" rtl="0" algn="ctr">
              <a:spcBef>
                <a:spcPts val="0"/>
              </a:spcBef>
              <a:spcAft>
                <a:spcPts val="0"/>
              </a:spcAft>
              <a:buClr>
                <a:schemeClr val="accent2"/>
              </a:buClr>
              <a:buSzPts val="1400"/>
              <a:buNone/>
              <a:defRPr b="1">
                <a:solidFill>
                  <a:schemeClr val="accent2"/>
                </a:solidFill>
              </a:defRPr>
            </a:lvl4pPr>
            <a:lvl5pPr lvl="4" rtl="0" algn="ctr">
              <a:spcBef>
                <a:spcPts val="0"/>
              </a:spcBef>
              <a:spcAft>
                <a:spcPts val="0"/>
              </a:spcAft>
              <a:buClr>
                <a:schemeClr val="accent2"/>
              </a:buClr>
              <a:buSzPts val="1400"/>
              <a:buNone/>
              <a:defRPr b="1">
                <a:solidFill>
                  <a:schemeClr val="accent2"/>
                </a:solidFill>
              </a:defRPr>
            </a:lvl5pPr>
            <a:lvl6pPr lvl="5" rtl="0" algn="ctr">
              <a:spcBef>
                <a:spcPts val="0"/>
              </a:spcBef>
              <a:spcAft>
                <a:spcPts val="0"/>
              </a:spcAft>
              <a:buClr>
                <a:schemeClr val="accent2"/>
              </a:buClr>
              <a:buSzPts val="1400"/>
              <a:buNone/>
              <a:defRPr b="1">
                <a:solidFill>
                  <a:schemeClr val="accent2"/>
                </a:solidFill>
              </a:defRPr>
            </a:lvl6pPr>
            <a:lvl7pPr lvl="6" rtl="0" algn="ctr">
              <a:spcBef>
                <a:spcPts val="0"/>
              </a:spcBef>
              <a:spcAft>
                <a:spcPts val="0"/>
              </a:spcAft>
              <a:buClr>
                <a:schemeClr val="accent2"/>
              </a:buClr>
              <a:buSzPts val="1400"/>
              <a:buNone/>
              <a:defRPr b="1">
                <a:solidFill>
                  <a:schemeClr val="accent2"/>
                </a:solidFill>
              </a:defRPr>
            </a:lvl7pPr>
            <a:lvl8pPr lvl="7" rtl="0" algn="ctr">
              <a:spcBef>
                <a:spcPts val="0"/>
              </a:spcBef>
              <a:spcAft>
                <a:spcPts val="0"/>
              </a:spcAft>
              <a:buClr>
                <a:schemeClr val="accent2"/>
              </a:buClr>
              <a:buSzPts val="1400"/>
              <a:buNone/>
              <a:defRPr b="1">
                <a:solidFill>
                  <a:schemeClr val="accent2"/>
                </a:solidFill>
              </a:defRPr>
            </a:lvl8pPr>
            <a:lvl9pPr lvl="8" rtl="0" algn="ctr">
              <a:spcBef>
                <a:spcPts val="0"/>
              </a:spcBef>
              <a:spcAft>
                <a:spcPts val="0"/>
              </a:spcAft>
              <a:buClr>
                <a:schemeClr val="accent2"/>
              </a:buClr>
              <a:buSzPts val="1400"/>
              <a:buNone/>
              <a:defRPr b="1">
                <a:solidFill>
                  <a:schemeClr val="accent2"/>
                </a:solidFill>
              </a:defRPr>
            </a:lvl9pPr>
          </a:lstStyle>
          <a:p/>
        </p:txBody>
      </p:sp>
      <p:sp>
        <p:nvSpPr>
          <p:cNvPr id="332" name="Google Shape;332;p42"/>
          <p:cNvSpPr txBox="1"/>
          <p:nvPr>
            <p:ph idx="5" type="subTitle"/>
          </p:nvPr>
        </p:nvSpPr>
        <p:spPr>
          <a:xfrm>
            <a:off x="4562275" y="1929375"/>
            <a:ext cx="3895500" cy="6423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accent2"/>
              </a:buClr>
              <a:buSzPts val="1100"/>
              <a:buNone/>
              <a:defRPr b="1" sz="1100">
                <a:solidFill>
                  <a:schemeClr val="accent2"/>
                </a:solidFill>
              </a:defRPr>
            </a:lvl1pPr>
            <a:lvl2pPr lvl="1" rtl="0" algn="ctr">
              <a:spcBef>
                <a:spcPts val="0"/>
              </a:spcBef>
              <a:spcAft>
                <a:spcPts val="0"/>
              </a:spcAft>
              <a:buClr>
                <a:schemeClr val="accent2"/>
              </a:buClr>
              <a:buSzPts val="1400"/>
              <a:buNone/>
              <a:defRPr b="1">
                <a:solidFill>
                  <a:schemeClr val="accent2"/>
                </a:solidFill>
              </a:defRPr>
            </a:lvl2pPr>
            <a:lvl3pPr lvl="2" rtl="0" algn="ctr">
              <a:spcBef>
                <a:spcPts val="0"/>
              </a:spcBef>
              <a:spcAft>
                <a:spcPts val="0"/>
              </a:spcAft>
              <a:buClr>
                <a:schemeClr val="accent2"/>
              </a:buClr>
              <a:buSzPts val="1400"/>
              <a:buNone/>
              <a:defRPr b="1">
                <a:solidFill>
                  <a:schemeClr val="accent2"/>
                </a:solidFill>
              </a:defRPr>
            </a:lvl3pPr>
            <a:lvl4pPr lvl="3" rtl="0" algn="ctr">
              <a:spcBef>
                <a:spcPts val="0"/>
              </a:spcBef>
              <a:spcAft>
                <a:spcPts val="0"/>
              </a:spcAft>
              <a:buClr>
                <a:schemeClr val="accent2"/>
              </a:buClr>
              <a:buSzPts val="1400"/>
              <a:buNone/>
              <a:defRPr b="1">
                <a:solidFill>
                  <a:schemeClr val="accent2"/>
                </a:solidFill>
              </a:defRPr>
            </a:lvl4pPr>
            <a:lvl5pPr lvl="4" rtl="0" algn="ctr">
              <a:spcBef>
                <a:spcPts val="0"/>
              </a:spcBef>
              <a:spcAft>
                <a:spcPts val="0"/>
              </a:spcAft>
              <a:buClr>
                <a:schemeClr val="accent2"/>
              </a:buClr>
              <a:buSzPts val="1400"/>
              <a:buNone/>
              <a:defRPr b="1">
                <a:solidFill>
                  <a:schemeClr val="accent2"/>
                </a:solidFill>
              </a:defRPr>
            </a:lvl5pPr>
            <a:lvl6pPr lvl="5" rtl="0" algn="ctr">
              <a:spcBef>
                <a:spcPts val="0"/>
              </a:spcBef>
              <a:spcAft>
                <a:spcPts val="0"/>
              </a:spcAft>
              <a:buClr>
                <a:schemeClr val="accent2"/>
              </a:buClr>
              <a:buSzPts val="1400"/>
              <a:buNone/>
              <a:defRPr b="1">
                <a:solidFill>
                  <a:schemeClr val="accent2"/>
                </a:solidFill>
              </a:defRPr>
            </a:lvl6pPr>
            <a:lvl7pPr lvl="6" rtl="0" algn="ctr">
              <a:spcBef>
                <a:spcPts val="0"/>
              </a:spcBef>
              <a:spcAft>
                <a:spcPts val="0"/>
              </a:spcAft>
              <a:buClr>
                <a:schemeClr val="accent2"/>
              </a:buClr>
              <a:buSzPts val="1400"/>
              <a:buNone/>
              <a:defRPr b="1">
                <a:solidFill>
                  <a:schemeClr val="accent2"/>
                </a:solidFill>
              </a:defRPr>
            </a:lvl7pPr>
            <a:lvl8pPr lvl="7" rtl="0" algn="ctr">
              <a:spcBef>
                <a:spcPts val="0"/>
              </a:spcBef>
              <a:spcAft>
                <a:spcPts val="0"/>
              </a:spcAft>
              <a:buClr>
                <a:schemeClr val="accent2"/>
              </a:buClr>
              <a:buSzPts val="1400"/>
              <a:buNone/>
              <a:defRPr b="1">
                <a:solidFill>
                  <a:schemeClr val="accent2"/>
                </a:solidFill>
              </a:defRPr>
            </a:lvl8pPr>
            <a:lvl9pPr lvl="8" rtl="0" algn="ctr">
              <a:spcBef>
                <a:spcPts val="0"/>
              </a:spcBef>
              <a:spcAft>
                <a:spcPts val="0"/>
              </a:spcAft>
              <a:buClr>
                <a:schemeClr val="accent2"/>
              </a:buClr>
              <a:buSzPts val="1400"/>
              <a:buNone/>
              <a:defRPr b="1">
                <a:solidFill>
                  <a:schemeClr val="accent2"/>
                </a:solidFill>
              </a:defRPr>
            </a:lvl9pPr>
          </a:lstStyle>
          <a:p/>
        </p:txBody>
      </p:sp>
      <p:sp>
        <p:nvSpPr>
          <p:cNvPr id="333" name="Google Shape;333;p42"/>
          <p:cNvSpPr txBox="1"/>
          <p:nvPr>
            <p:ph idx="12" type="sldNum"/>
          </p:nvPr>
        </p:nvSpPr>
        <p:spPr>
          <a:xfrm>
            <a:off x="0" y="4503674"/>
            <a:ext cx="676500" cy="649200"/>
          </a:xfrm>
          <a:prstGeom prst="rect">
            <a:avLst/>
          </a:prstGeom>
        </p:spPr>
        <p:txBody>
          <a:bodyPr anchorCtr="0" anchor="ctr" bIns="91425" lIns="91425" spcFirstLastPara="1" rIns="91425" wrap="square" tIns="91425">
            <a:noAutofit/>
          </a:bodyPr>
          <a:lstStyle>
            <a:lvl1pPr lvl="0" rtl="0" algn="ctr">
              <a:buNone/>
              <a:defRPr sz="1200">
                <a:solidFill>
                  <a:schemeClr val="dk1"/>
                </a:solidFill>
                <a:latin typeface="Open Sans ExtraBold"/>
                <a:ea typeface="Open Sans ExtraBold"/>
                <a:cs typeface="Open Sans ExtraBold"/>
                <a:sym typeface="Open Sans ExtraBold"/>
              </a:defRPr>
            </a:lvl1pPr>
            <a:lvl2pPr lvl="1" rtl="0" algn="ctr">
              <a:buNone/>
              <a:defRPr sz="1200">
                <a:solidFill>
                  <a:schemeClr val="dk1"/>
                </a:solidFill>
                <a:latin typeface="Open Sans ExtraBold"/>
                <a:ea typeface="Open Sans ExtraBold"/>
                <a:cs typeface="Open Sans ExtraBold"/>
                <a:sym typeface="Open Sans ExtraBold"/>
              </a:defRPr>
            </a:lvl2pPr>
            <a:lvl3pPr lvl="2" rtl="0" algn="ctr">
              <a:buNone/>
              <a:defRPr sz="1200">
                <a:solidFill>
                  <a:schemeClr val="dk1"/>
                </a:solidFill>
                <a:latin typeface="Open Sans ExtraBold"/>
                <a:ea typeface="Open Sans ExtraBold"/>
                <a:cs typeface="Open Sans ExtraBold"/>
                <a:sym typeface="Open Sans ExtraBold"/>
              </a:defRPr>
            </a:lvl3pPr>
            <a:lvl4pPr lvl="3" rtl="0" algn="ctr">
              <a:buNone/>
              <a:defRPr sz="1200">
                <a:solidFill>
                  <a:schemeClr val="dk1"/>
                </a:solidFill>
                <a:latin typeface="Open Sans ExtraBold"/>
                <a:ea typeface="Open Sans ExtraBold"/>
                <a:cs typeface="Open Sans ExtraBold"/>
                <a:sym typeface="Open Sans ExtraBold"/>
              </a:defRPr>
            </a:lvl4pPr>
            <a:lvl5pPr lvl="4" rtl="0" algn="ctr">
              <a:buNone/>
              <a:defRPr sz="1200">
                <a:solidFill>
                  <a:schemeClr val="dk1"/>
                </a:solidFill>
                <a:latin typeface="Open Sans ExtraBold"/>
                <a:ea typeface="Open Sans ExtraBold"/>
                <a:cs typeface="Open Sans ExtraBold"/>
                <a:sym typeface="Open Sans ExtraBold"/>
              </a:defRPr>
            </a:lvl5pPr>
            <a:lvl6pPr lvl="5" rtl="0" algn="ctr">
              <a:buNone/>
              <a:defRPr sz="1200">
                <a:solidFill>
                  <a:schemeClr val="dk1"/>
                </a:solidFill>
                <a:latin typeface="Open Sans ExtraBold"/>
                <a:ea typeface="Open Sans ExtraBold"/>
                <a:cs typeface="Open Sans ExtraBold"/>
                <a:sym typeface="Open Sans ExtraBold"/>
              </a:defRPr>
            </a:lvl6pPr>
            <a:lvl7pPr lvl="6" rtl="0" algn="ctr">
              <a:buNone/>
              <a:defRPr sz="1200">
                <a:solidFill>
                  <a:schemeClr val="dk1"/>
                </a:solidFill>
                <a:latin typeface="Open Sans ExtraBold"/>
                <a:ea typeface="Open Sans ExtraBold"/>
                <a:cs typeface="Open Sans ExtraBold"/>
                <a:sym typeface="Open Sans ExtraBold"/>
              </a:defRPr>
            </a:lvl7pPr>
            <a:lvl8pPr lvl="7" rtl="0" algn="ctr">
              <a:buNone/>
              <a:defRPr sz="1200">
                <a:solidFill>
                  <a:schemeClr val="dk1"/>
                </a:solidFill>
                <a:latin typeface="Open Sans ExtraBold"/>
                <a:ea typeface="Open Sans ExtraBold"/>
                <a:cs typeface="Open Sans ExtraBold"/>
                <a:sym typeface="Open Sans ExtraBold"/>
              </a:defRPr>
            </a:lvl8pPr>
            <a:lvl9pPr lvl="8" rtl="0" algn="ctr">
              <a:buNone/>
              <a:defRPr sz="1200">
                <a:solidFill>
                  <a:schemeClr val="dk1"/>
                </a:solidFill>
                <a:latin typeface="Open Sans ExtraBold"/>
                <a:ea typeface="Open Sans ExtraBold"/>
                <a:cs typeface="Open Sans ExtraBold"/>
                <a:sym typeface="Open Sans ExtraBold"/>
              </a:defRPr>
            </a:lvl9pPr>
          </a:lstStyle>
          <a:p>
            <a:pPr indent="0" lvl="0" marL="0" rtl="0" algn="ctr">
              <a:spcBef>
                <a:spcPts val="0"/>
              </a:spcBef>
              <a:spcAft>
                <a:spcPts val="0"/>
              </a:spcAft>
              <a:buNone/>
            </a:pPr>
            <a:fld id="{00000000-1234-1234-1234-123412341234}" type="slidenum">
              <a:rPr lang="en"/>
              <a:t>‹#›</a:t>
            </a:fld>
            <a:endParaRPr/>
          </a:p>
        </p:txBody>
      </p:sp>
      <p:pic>
        <p:nvPicPr>
          <p:cNvPr id="334" name="Google Shape;334;p42"/>
          <p:cNvPicPr preferRelativeResize="0"/>
          <p:nvPr/>
        </p:nvPicPr>
        <p:blipFill rotWithShape="1">
          <a:blip r:embed="rId2">
            <a:alphaModFix/>
          </a:blip>
          <a:srcRect b="-8462" l="-17483" r="-14268" t="-3620"/>
          <a:stretch/>
        </p:blipFill>
        <p:spPr>
          <a:xfrm>
            <a:off x="8594275" y="4620225"/>
            <a:ext cx="421700" cy="386673"/>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w/ Three Column + Icon Headers">
  <p:cSld name="CUSTOM_4_1_1_1_1">
    <p:bg>
      <p:bgPr>
        <a:solidFill>
          <a:schemeClr val="dk1"/>
        </a:solidFill>
      </p:bgPr>
    </p:bg>
    <p:spTree>
      <p:nvGrpSpPr>
        <p:cNvPr id="335" name="Shape 335"/>
        <p:cNvGrpSpPr/>
        <p:nvPr/>
      </p:nvGrpSpPr>
      <p:grpSpPr>
        <a:xfrm>
          <a:off x="0" y="0"/>
          <a:ext cx="0" cy="0"/>
          <a:chOff x="0" y="0"/>
          <a:chExt cx="0" cy="0"/>
        </a:xfrm>
      </p:grpSpPr>
      <p:sp>
        <p:nvSpPr>
          <p:cNvPr id="336" name="Google Shape;336;p43"/>
          <p:cNvSpPr txBox="1"/>
          <p:nvPr>
            <p:ph idx="1" type="body"/>
          </p:nvPr>
        </p:nvSpPr>
        <p:spPr>
          <a:xfrm>
            <a:off x="6199825" y="2571925"/>
            <a:ext cx="2267700" cy="1917600"/>
          </a:xfrm>
          <a:prstGeom prst="rect">
            <a:avLst/>
          </a:prstGeom>
        </p:spPr>
        <p:txBody>
          <a:bodyPr anchorCtr="0" anchor="t" bIns="0" lIns="0" spcFirstLastPara="1" rIns="0" wrap="square" tIns="91425">
            <a:noAutofit/>
          </a:bodyPr>
          <a:lstStyle>
            <a:lvl1pPr indent="-304800" lvl="0" marL="457200" rtl="0" algn="ctr">
              <a:lnSpc>
                <a:spcPct val="115000"/>
              </a:lnSpc>
              <a:spcBef>
                <a:spcPts val="0"/>
              </a:spcBef>
              <a:spcAft>
                <a:spcPts val="0"/>
              </a:spcAft>
              <a:buClr>
                <a:schemeClr val="dk2"/>
              </a:buClr>
              <a:buSzPts val="1200"/>
              <a:buChar char="●"/>
              <a:defRPr sz="1100">
                <a:solidFill>
                  <a:schemeClr val="lt1"/>
                </a:solidFill>
              </a:defRPr>
            </a:lvl1pPr>
            <a:lvl2pPr indent="-298450" lvl="1" marL="914400" rtl="0" algn="ctr">
              <a:lnSpc>
                <a:spcPct val="115000"/>
              </a:lnSpc>
              <a:spcBef>
                <a:spcPts val="0"/>
              </a:spcBef>
              <a:spcAft>
                <a:spcPts val="0"/>
              </a:spcAft>
              <a:buClr>
                <a:schemeClr val="lt1"/>
              </a:buClr>
              <a:buSzPts val="1100"/>
              <a:buChar char="●"/>
              <a:defRPr sz="1100">
                <a:solidFill>
                  <a:schemeClr val="lt1"/>
                </a:solidFill>
              </a:defRPr>
            </a:lvl2pPr>
            <a:lvl3pPr indent="-298450" lvl="2" marL="1371600" rtl="0" algn="ctr">
              <a:lnSpc>
                <a:spcPct val="115000"/>
              </a:lnSpc>
              <a:spcBef>
                <a:spcPts val="0"/>
              </a:spcBef>
              <a:spcAft>
                <a:spcPts val="0"/>
              </a:spcAft>
              <a:buClr>
                <a:schemeClr val="lt1"/>
              </a:buClr>
              <a:buSzPts val="1100"/>
              <a:buChar char="○"/>
              <a:defRPr sz="1100">
                <a:solidFill>
                  <a:schemeClr val="lt1"/>
                </a:solidFill>
              </a:defRPr>
            </a:lvl3pPr>
            <a:lvl4pPr indent="-298450" lvl="3" marL="1828800" rtl="0" algn="ctr">
              <a:lnSpc>
                <a:spcPct val="115000"/>
              </a:lnSpc>
              <a:spcBef>
                <a:spcPts val="0"/>
              </a:spcBef>
              <a:spcAft>
                <a:spcPts val="0"/>
              </a:spcAft>
              <a:buClr>
                <a:schemeClr val="lt1"/>
              </a:buClr>
              <a:buSzPts val="1100"/>
              <a:buChar char="■"/>
              <a:defRPr sz="1100">
                <a:solidFill>
                  <a:schemeClr val="lt1"/>
                </a:solidFill>
              </a:defRPr>
            </a:lvl4pPr>
            <a:lvl5pPr indent="-298450" lvl="4" marL="2286000" rtl="0" algn="ctr">
              <a:lnSpc>
                <a:spcPct val="115000"/>
              </a:lnSpc>
              <a:spcBef>
                <a:spcPts val="0"/>
              </a:spcBef>
              <a:spcAft>
                <a:spcPts val="0"/>
              </a:spcAft>
              <a:buClr>
                <a:schemeClr val="lt1"/>
              </a:buClr>
              <a:buSzPts val="1100"/>
              <a:buChar char="○"/>
              <a:defRPr sz="1100">
                <a:solidFill>
                  <a:schemeClr val="lt1"/>
                </a:solidFill>
              </a:defRPr>
            </a:lvl5pPr>
            <a:lvl6pPr indent="-298450" lvl="5" marL="2743200" rtl="0" algn="ctr">
              <a:lnSpc>
                <a:spcPct val="115000"/>
              </a:lnSpc>
              <a:spcBef>
                <a:spcPts val="0"/>
              </a:spcBef>
              <a:spcAft>
                <a:spcPts val="0"/>
              </a:spcAft>
              <a:buClr>
                <a:schemeClr val="lt1"/>
              </a:buClr>
              <a:buSzPts val="1100"/>
              <a:buChar char="■"/>
              <a:defRPr sz="1100">
                <a:solidFill>
                  <a:schemeClr val="lt1"/>
                </a:solidFill>
              </a:defRPr>
            </a:lvl6pPr>
            <a:lvl7pPr indent="-298450" lvl="6" marL="3200400" rtl="0" algn="ctr">
              <a:lnSpc>
                <a:spcPct val="115000"/>
              </a:lnSpc>
              <a:spcBef>
                <a:spcPts val="0"/>
              </a:spcBef>
              <a:spcAft>
                <a:spcPts val="0"/>
              </a:spcAft>
              <a:buClr>
                <a:schemeClr val="lt1"/>
              </a:buClr>
              <a:buSzPts val="1100"/>
              <a:buChar char="●"/>
              <a:defRPr sz="1100">
                <a:solidFill>
                  <a:schemeClr val="lt1"/>
                </a:solidFill>
              </a:defRPr>
            </a:lvl7pPr>
            <a:lvl8pPr indent="-298450" lvl="7" marL="3657600" rtl="0" algn="ctr">
              <a:lnSpc>
                <a:spcPct val="115000"/>
              </a:lnSpc>
              <a:spcBef>
                <a:spcPts val="0"/>
              </a:spcBef>
              <a:spcAft>
                <a:spcPts val="0"/>
              </a:spcAft>
              <a:buClr>
                <a:schemeClr val="lt1"/>
              </a:buClr>
              <a:buSzPts val="1100"/>
              <a:buChar char="○"/>
              <a:defRPr sz="1100">
                <a:solidFill>
                  <a:schemeClr val="lt1"/>
                </a:solidFill>
              </a:defRPr>
            </a:lvl8pPr>
            <a:lvl9pPr indent="-298450" lvl="8" marL="4114800" rtl="0" algn="ctr">
              <a:lnSpc>
                <a:spcPct val="115000"/>
              </a:lnSpc>
              <a:spcBef>
                <a:spcPts val="0"/>
              </a:spcBef>
              <a:spcAft>
                <a:spcPts val="0"/>
              </a:spcAft>
              <a:buClr>
                <a:schemeClr val="lt1"/>
              </a:buClr>
              <a:buSzPts val="1100"/>
              <a:buChar char="■"/>
              <a:defRPr sz="1100">
                <a:solidFill>
                  <a:schemeClr val="lt1"/>
                </a:solidFill>
              </a:defRPr>
            </a:lvl9pPr>
          </a:lstStyle>
          <a:p/>
        </p:txBody>
      </p:sp>
      <p:sp>
        <p:nvSpPr>
          <p:cNvPr id="337" name="Google Shape;337;p43"/>
          <p:cNvSpPr txBox="1"/>
          <p:nvPr>
            <p:ph idx="2" type="subTitle"/>
          </p:nvPr>
        </p:nvSpPr>
        <p:spPr>
          <a:xfrm>
            <a:off x="6199725" y="1929550"/>
            <a:ext cx="2267700" cy="642300"/>
          </a:xfrm>
          <a:prstGeom prst="rect">
            <a:avLst/>
          </a:prstGeom>
        </p:spPr>
        <p:txBody>
          <a:bodyPr anchorCtr="0" anchor="b" bIns="0" lIns="0" spcFirstLastPara="1" rIns="0" wrap="square" tIns="0">
            <a:noAutofit/>
          </a:bodyPr>
          <a:lstStyle>
            <a:lvl1pPr lvl="0" rtl="0" algn="ctr">
              <a:spcBef>
                <a:spcPts val="0"/>
              </a:spcBef>
              <a:spcAft>
                <a:spcPts val="0"/>
              </a:spcAft>
              <a:buClr>
                <a:schemeClr val="dk2"/>
              </a:buClr>
              <a:buSzPts val="1100"/>
              <a:buNone/>
              <a:defRPr b="1" sz="1100">
                <a:solidFill>
                  <a:schemeClr val="dk2"/>
                </a:solidFill>
              </a:defRPr>
            </a:lvl1pPr>
            <a:lvl2pPr lvl="1" rtl="0" algn="ctr">
              <a:spcBef>
                <a:spcPts val="0"/>
              </a:spcBef>
              <a:spcAft>
                <a:spcPts val="0"/>
              </a:spcAft>
              <a:buClr>
                <a:schemeClr val="dk2"/>
              </a:buClr>
              <a:buSzPts val="1400"/>
              <a:buNone/>
              <a:defRPr b="1">
                <a:solidFill>
                  <a:schemeClr val="dk2"/>
                </a:solidFill>
              </a:defRPr>
            </a:lvl2pPr>
            <a:lvl3pPr lvl="2" rtl="0" algn="ctr">
              <a:spcBef>
                <a:spcPts val="0"/>
              </a:spcBef>
              <a:spcAft>
                <a:spcPts val="0"/>
              </a:spcAft>
              <a:buClr>
                <a:schemeClr val="dk2"/>
              </a:buClr>
              <a:buSzPts val="1400"/>
              <a:buNone/>
              <a:defRPr b="1">
                <a:solidFill>
                  <a:schemeClr val="dk2"/>
                </a:solidFill>
              </a:defRPr>
            </a:lvl3pPr>
            <a:lvl4pPr lvl="3" rtl="0" algn="ctr">
              <a:spcBef>
                <a:spcPts val="0"/>
              </a:spcBef>
              <a:spcAft>
                <a:spcPts val="0"/>
              </a:spcAft>
              <a:buClr>
                <a:schemeClr val="dk2"/>
              </a:buClr>
              <a:buSzPts val="1400"/>
              <a:buNone/>
              <a:defRPr b="1">
                <a:solidFill>
                  <a:schemeClr val="dk2"/>
                </a:solidFill>
              </a:defRPr>
            </a:lvl4pPr>
            <a:lvl5pPr lvl="4" rtl="0" algn="ctr">
              <a:spcBef>
                <a:spcPts val="0"/>
              </a:spcBef>
              <a:spcAft>
                <a:spcPts val="0"/>
              </a:spcAft>
              <a:buClr>
                <a:schemeClr val="dk2"/>
              </a:buClr>
              <a:buSzPts val="1400"/>
              <a:buNone/>
              <a:defRPr b="1">
                <a:solidFill>
                  <a:schemeClr val="dk2"/>
                </a:solidFill>
              </a:defRPr>
            </a:lvl5pPr>
            <a:lvl6pPr lvl="5" rtl="0" algn="ctr">
              <a:spcBef>
                <a:spcPts val="0"/>
              </a:spcBef>
              <a:spcAft>
                <a:spcPts val="0"/>
              </a:spcAft>
              <a:buClr>
                <a:schemeClr val="dk2"/>
              </a:buClr>
              <a:buSzPts val="1400"/>
              <a:buNone/>
              <a:defRPr b="1">
                <a:solidFill>
                  <a:schemeClr val="dk2"/>
                </a:solidFill>
              </a:defRPr>
            </a:lvl6pPr>
            <a:lvl7pPr lvl="6" rtl="0" algn="ctr">
              <a:spcBef>
                <a:spcPts val="0"/>
              </a:spcBef>
              <a:spcAft>
                <a:spcPts val="0"/>
              </a:spcAft>
              <a:buClr>
                <a:schemeClr val="dk2"/>
              </a:buClr>
              <a:buSzPts val="1400"/>
              <a:buNone/>
              <a:defRPr b="1">
                <a:solidFill>
                  <a:schemeClr val="dk2"/>
                </a:solidFill>
              </a:defRPr>
            </a:lvl7pPr>
            <a:lvl8pPr lvl="7" rtl="0" algn="ctr">
              <a:spcBef>
                <a:spcPts val="0"/>
              </a:spcBef>
              <a:spcAft>
                <a:spcPts val="0"/>
              </a:spcAft>
              <a:buClr>
                <a:schemeClr val="dk2"/>
              </a:buClr>
              <a:buSzPts val="1400"/>
              <a:buNone/>
              <a:defRPr b="1">
                <a:solidFill>
                  <a:schemeClr val="dk2"/>
                </a:solidFill>
              </a:defRPr>
            </a:lvl8pPr>
            <a:lvl9pPr lvl="8" rtl="0" algn="ctr">
              <a:spcBef>
                <a:spcPts val="0"/>
              </a:spcBef>
              <a:spcAft>
                <a:spcPts val="0"/>
              </a:spcAft>
              <a:buClr>
                <a:schemeClr val="dk2"/>
              </a:buClr>
              <a:buSzPts val="1400"/>
              <a:buNone/>
              <a:defRPr b="1">
                <a:solidFill>
                  <a:schemeClr val="dk2"/>
                </a:solidFill>
              </a:defRPr>
            </a:lvl9pPr>
          </a:lstStyle>
          <a:p/>
        </p:txBody>
      </p:sp>
      <p:sp>
        <p:nvSpPr>
          <p:cNvPr id="338" name="Google Shape;338;p43"/>
          <p:cNvSpPr txBox="1"/>
          <p:nvPr>
            <p:ph type="title"/>
          </p:nvPr>
        </p:nvSpPr>
        <p:spPr>
          <a:xfrm>
            <a:off x="676650" y="10225"/>
            <a:ext cx="7790400" cy="1278000"/>
          </a:xfrm>
          <a:prstGeom prst="rect">
            <a:avLst/>
          </a:prstGeom>
        </p:spPr>
        <p:txBody>
          <a:bodyPr anchorCtr="0" anchor="b" bIns="228600" lIns="0" spcFirstLastPara="1" rIns="0" wrap="square" tIns="0">
            <a:noAutofit/>
          </a:bodyPr>
          <a:lstStyle>
            <a:lvl1pPr lvl="0" rtl="0" algn="ctr">
              <a:spcBef>
                <a:spcPts val="0"/>
              </a:spcBef>
              <a:spcAft>
                <a:spcPts val="0"/>
              </a:spcAft>
              <a:buClr>
                <a:schemeClr val="lt1"/>
              </a:buClr>
              <a:buSzPts val="3000"/>
              <a:buNone/>
              <a:defRPr sz="3000">
                <a:solidFill>
                  <a:schemeClr val="lt1"/>
                </a:solidFill>
              </a:defRPr>
            </a:lvl1pPr>
            <a:lvl2pPr lvl="1" rtl="0" algn="ctr">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rtl="0" algn="ctr">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rtl="0" algn="ctr">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rtl="0" algn="ctr">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rtl="0" algn="ctr">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rtl="0" algn="ctr">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rtl="0" algn="ctr">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rtl="0" algn="ctr">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p:txBody>
      </p:sp>
      <p:sp>
        <p:nvSpPr>
          <p:cNvPr id="339" name="Google Shape;339;p43"/>
          <p:cNvSpPr txBox="1"/>
          <p:nvPr>
            <p:ph idx="3" type="subTitle"/>
          </p:nvPr>
        </p:nvSpPr>
        <p:spPr>
          <a:xfrm>
            <a:off x="676650" y="1289300"/>
            <a:ext cx="7790400" cy="320100"/>
          </a:xfrm>
          <a:prstGeom prst="rect">
            <a:avLst/>
          </a:prstGeom>
        </p:spPr>
        <p:txBody>
          <a:bodyPr anchorCtr="0" anchor="t" bIns="0" lIns="0" spcFirstLastPara="1" rIns="0" wrap="square" tIns="0">
            <a:noAutofit/>
          </a:bodyPr>
          <a:lstStyle>
            <a:lvl1pPr lvl="0" rtl="0" algn="ctr">
              <a:spcBef>
                <a:spcPts val="0"/>
              </a:spcBef>
              <a:spcAft>
                <a:spcPts val="0"/>
              </a:spcAft>
              <a:buClr>
                <a:schemeClr val="lt1"/>
              </a:buClr>
              <a:buSzPts val="1800"/>
              <a:buNone/>
              <a:defRPr>
                <a:solidFill>
                  <a:schemeClr val="lt1"/>
                </a:solidFill>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340" name="Google Shape;340;p43"/>
          <p:cNvSpPr txBox="1"/>
          <p:nvPr>
            <p:ph idx="4" type="body"/>
          </p:nvPr>
        </p:nvSpPr>
        <p:spPr>
          <a:xfrm>
            <a:off x="676675" y="2571750"/>
            <a:ext cx="2267700" cy="1917600"/>
          </a:xfrm>
          <a:prstGeom prst="rect">
            <a:avLst/>
          </a:prstGeom>
        </p:spPr>
        <p:txBody>
          <a:bodyPr anchorCtr="0" anchor="t" bIns="0" lIns="0" spcFirstLastPara="1" rIns="0" wrap="square" tIns="91425">
            <a:noAutofit/>
          </a:bodyPr>
          <a:lstStyle>
            <a:lvl1pPr indent="-304800" lvl="0" marL="457200" rtl="0" algn="ctr">
              <a:lnSpc>
                <a:spcPct val="115000"/>
              </a:lnSpc>
              <a:spcBef>
                <a:spcPts val="0"/>
              </a:spcBef>
              <a:spcAft>
                <a:spcPts val="0"/>
              </a:spcAft>
              <a:buClr>
                <a:schemeClr val="dk2"/>
              </a:buClr>
              <a:buSzPts val="1200"/>
              <a:buChar char="●"/>
              <a:defRPr sz="1100">
                <a:solidFill>
                  <a:schemeClr val="lt1"/>
                </a:solidFill>
              </a:defRPr>
            </a:lvl1pPr>
            <a:lvl2pPr indent="-298450" lvl="1" marL="914400" rtl="0" algn="ctr">
              <a:lnSpc>
                <a:spcPct val="115000"/>
              </a:lnSpc>
              <a:spcBef>
                <a:spcPts val="0"/>
              </a:spcBef>
              <a:spcAft>
                <a:spcPts val="0"/>
              </a:spcAft>
              <a:buClr>
                <a:schemeClr val="lt1"/>
              </a:buClr>
              <a:buSzPts val="1100"/>
              <a:buChar char="●"/>
              <a:defRPr sz="1100">
                <a:solidFill>
                  <a:schemeClr val="lt1"/>
                </a:solidFill>
              </a:defRPr>
            </a:lvl2pPr>
            <a:lvl3pPr indent="-298450" lvl="2" marL="1371600" rtl="0" algn="ctr">
              <a:lnSpc>
                <a:spcPct val="115000"/>
              </a:lnSpc>
              <a:spcBef>
                <a:spcPts val="0"/>
              </a:spcBef>
              <a:spcAft>
                <a:spcPts val="0"/>
              </a:spcAft>
              <a:buClr>
                <a:schemeClr val="lt1"/>
              </a:buClr>
              <a:buSzPts val="1100"/>
              <a:buChar char="○"/>
              <a:defRPr sz="1100">
                <a:solidFill>
                  <a:schemeClr val="lt1"/>
                </a:solidFill>
              </a:defRPr>
            </a:lvl3pPr>
            <a:lvl4pPr indent="-298450" lvl="3" marL="1828800" rtl="0" algn="ctr">
              <a:lnSpc>
                <a:spcPct val="115000"/>
              </a:lnSpc>
              <a:spcBef>
                <a:spcPts val="0"/>
              </a:spcBef>
              <a:spcAft>
                <a:spcPts val="0"/>
              </a:spcAft>
              <a:buClr>
                <a:schemeClr val="lt1"/>
              </a:buClr>
              <a:buSzPts val="1100"/>
              <a:buChar char="■"/>
              <a:defRPr sz="1100">
                <a:solidFill>
                  <a:schemeClr val="lt1"/>
                </a:solidFill>
              </a:defRPr>
            </a:lvl4pPr>
            <a:lvl5pPr indent="-298450" lvl="4" marL="2286000" rtl="0" algn="ctr">
              <a:lnSpc>
                <a:spcPct val="115000"/>
              </a:lnSpc>
              <a:spcBef>
                <a:spcPts val="0"/>
              </a:spcBef>
              <a:spcAft>
                <a:spcPts val="0"/>
              </a:spcAft>
              <a:buClr>
                <a:schemeClr val="lt1"/>
              </a:buClr>
              <a:buSzPts val="1100"/>
              <a:buChar char="○"/>
              <a:defRPr sz="1100">
                <a:solidFill>
                  <a:schemeClr val="lt1"/>
                </a:solidFill>
              </a:defRPr>
            </a:lvl5pPr>
            <a:lvl6pPr indent="-298450" lvl="5" marL="2743200" rtl="0" algn="ctr">
              <a:lnSpc>
                <a:spcPct val="115000"/>
              </a:lnSpc>
              <a:spcBef>
                <a:spcPts val="0"/>
              </a:spcBef>
              <a:spcAft>
                <a:spcPts val="0"/>
              </a:spcAft>
              <a:buClr>
                <a:schemeClr val="lt1"/>
              </a:buClr>
              <a:buSzPts val="1100"/>
              <a:buChar char="■"/>
              <a:defRPr sz="1100">
                <a:solidFill>
                  <a:schemeClr val="lt1"/>
                </a:solidFill>
              </a:defRPr>
            </a:lvl6pPr>
            <a:lvl7pPr indent="-298450" lvl="6" marL="3200400" rtl="0" algn="ctr">
              <a:lnSpc>
                <a:spcPct val="115000"/>
              </a:lnSpc>
              <a:spcBef>
                <a:spcPts val="0"/>
              </a:spcBef>
              <a:spcAft>
                <a:spcPts val="0"/>
              </a:spcAft>
              <a:buClr>
                <a:schemeClr val="lt1"/>
              </a:buClr>
              <a:buSzPts val="1100"/>
              <a:buChar char="●"/>
              <a:defRPr sz="1100">
                <a:solidFill>
                  <a:schemeClr val="lt1"/>
                </a:solidFill>
              </a:defRPr>
            </a:lvl7pPr>
            <a:lvl8pPr indent="-298450" lvl="7" marL="3657600" rtl="0" algn="ctr">
              <a:lnSpc>
                <a:spcPct val="115000"/>
              </a:lnSpc>
              <a:spcBef>
                <a:spcPts val="0"/>
              </a:spcBef>
              <a:spcAft>
                <a:spcPts val="0"/>
              </a:spcAft>
              <a:buClr>
                <a:schemeClr val="lt1"/>
              </a:buClr>
              <a:buSzPts val="1100"/>
              <a:buChar char="○"/>
              <a:defRPr sz="1100">
                <a:solidFill>
                  <a:schemeClr val="lt1"/>
                </a:solidFill>
              </a:defRPr>
            </a:lvl8pPr>
            <a:lvl9pPr indent="-298450" lvl="8" marL="4114800" rtl="0" algn="ctr">
              <a:lnSpc>
                <a:spcPct val="115000"/>
              </a:lnSpc>
              <a:spcBef>
                <a:spcPts val="0"/>
              </a:spcBef>
              <a:spcAft>
                <a:spcPts val="0"/>
              </a:spcAft>
              <a:buClr>
                <a:schemeClr val="lt1"/>
              </a:buClr>
              <a:buSzPts val="1100"/>
              <a:buChar char="■"/>
              <a:defRPr sz="1100">
                <a:solidFill>
                  <a:schemeClr val="lt1"/>
                </a:solidFill>
              </a:defRPr>
            </a:lvl9pPr>
          </a:lstStyle>
          <a:p/>
        </p:txBody>
      </p:sp>
      <p:sp>
        <p:nvSpPr>
          <p:cNvPr id="341" name="Google Shape;341;p43"/>
          <p:cNvSpPr txBox="1"/>
          <p:nvPr>
            <p:ph idx="5" type="subTitle"/>
          </p:nvPr>
        </p:nvSpPr>
        <p:spPr>
          <a:xfrm>
            <a:off x="676575" y="1929375"/>
            <a:ext cx="2267700" cy="642300"/>
          </a:xfrm>
          <a:prstGeom prst="rect">
            <a:avLst/>
          </a:prstGeom>
        </p:spPr>
        <p:txBody>
          <a:bodyPr anchorCtr="0" anchor="b" bIns="0" lIns="0" spcFirstLastPara="1" rIns="0" wrap="square" tIns="0">
            <a:noAutofit/>
          </a:bodyPr>
          <a:lstStyle>
            <a:lvl1pPr lvl="0" rtl="0" algn="ctr">
              <a:spcBef>
                <a:spcPts val="0"/>
              </a:spcBef>
              <a:spcAft>
                <a:spcPts val="0"/>
              </a:spcAft>
              <a:buClr>
                <a:schemeClr val="dk2"/>
              </a:buClr>
              <a:buSzPts val="1100"/>
              <a:buNone/>
              <a:defRPr b="1" sz="1100">
                <a:solidFill>
                  <a:schemeClr val="dk2"/>
                </a:solidFill>
              </a:defRPr>
            </a:lvl1pPr>
            <a:lvl2pPr lvl="1" rtl="0" algn="ctr">
              <a:spcBef>
                <a:spcPts val="0"/>
              </a:spcBef>
              <a:spcAft>
                <a:spcPts val="0"/>
              </a:spcAft>
              <a:buClr>
                <a:schemeClr val="dk2"/>
              </a:buClr>
              <a:buSzPts val="1400"/>
              <a:buNone/>
              <a:defRPr b="1">
                <a:solidFill>
                  <a:schemeClr val="dk2"/>
                </a:solidFill>
              </a:defRPr>
            </a:lvl2pPr>
            <a:lvl3pPr lvl="2" rtl="0" algn="ctr">
              <a:spcBef>
                <a:spcPts val="0"/>
              </a:spcBef>
              <a:spcAft>
                <a:spcPts val="0"/>
              </a:spcAft>
              <a:buClr>
                <a:schemeClr val="dk2"/>
              </a:buClr>
              <a:buSzPts val="1400"/>
              <a:buNone/>
              <a:defRPr b="1">
                <a:solidFill>
                  <a:schemeClr val="dk2"/>
                </a:solidFill>
              </a:defRPr>
            </a:lvl3pPr>
            <a:lvl4pPr lvl="3" rtl="0" algn="ctr">
              <a:spcBef>
                <a:spcPts val="0"/>
              </a:spcBef>
              <a:spcAft>
                <a:spcPts val="0"/>
              </a:spcAft>
              <a:buClr>
                <a:schemeClr val="dk2"/>
              </a:buClr>
              <a:buSzPts val="1400"/>
              <a:buNone/>
              <a:defRPr b="1">
                <a:solidFill>
                  <a:schemeClr val="dk2"/>
                </a:solidFill>
              </a:defRPr>
            </a:lvl4pPr>
            <a:lvl5pPr lvl="4" rtl="0" algn="ctr">
              <a:spcBef>
                <a:spcPts val="0"/>
              </a:spcBef>
              <a:spcAft>
                <a:spcPts val="0"/>
              </a:spcAft>
              <a:buClr>
                <a:schemeClr val="dk2"/>
              </a:buClr>
              <a:buSzPts val="1400"/>
              <a:buNone/>
              <a:defRPr b="1">
                <a:solidFill>
                  <a:schemeClr val="dk2"/>
                </a:solidFill>
              </a:defRPr>
            </a:lvl5pPr>
            <a:lvl6pPr lvl="5" rtl="0" algn="ctr">
              <a:spcBef>
                <a:spcPts val="0"/>
              </a:spcBef>
              <a:spcAft>
                <a:spcPts val="0"/>
              </a:spcAft>
              <a:buClr>
                <a:schemeClr val="dk2"/>
              </a:buClr>
              <a:buSzPts val="1400"/>
              <a:buNone/>
              <a:defRPr b="1">
                <a:solidFill>
                  <a:schemeClr val="dk2"/>
                </a:solidFill>
              </a:defRPr>
            </a:lvl6pPr>
            <a:lvl7pPr lvl="6" rtl="0" algn="ctr">
              <a:spcBef>
                <a:spcPts val="0"/>
              </a:spcBef>
              <a:spcAft>
                <a:spcPts val="0"/>
              </a:spcAft>
              <a:buClr>
                <a:schemeClr val="dk2"/>
              </a:buClr>
              <a:buSzPts val="1400"/>
              <a:buNone/>
              <a:defRPr b="1">
                <a:solidFill>
                  <a:schemeClr val="dk2"/>
                </a:solidFill>
              </a:defRPr>
            </a:lvl7pPr>
            <a:lvl8pPr lvl="7" rtl="0" algn="ctr">
              <a:spcBef>
                <a:spcPts val="0"/>
              </a:spcBef>
              <a:spcAft>
                <a:spcPts val="0"/>
              </a:spcAft>
              <a:buClr>
                <a:schemeClr val="dk2"/>
              </a:buClr>
              <a:buSzPts val="1400"/>
              <a:buNone/>
              <a:defRPr b="1">
                <a:solidFill>
                  <a:schemeClr val="dk2"/>
                </a:solidFill>
              </a:defRPr>
            </a:lvl8pPr>
            <a:lvl9pPr lvl="8" rtl="0" algn="ctr">
              <a:spcBef>
                <a:spcPts val="0"/>
              </a:spcBef>
              <a:spcAft>
                <a:spcPts val="0"/>
              </a:spcAft>
              <a:buClr>
                <a:schemeClr val="dk2"/>
              </a:buClr>
              <a:buSzPts val="1400"/>
              <a:buNone/>
              <a:defRPr b="1">
                <a:solidFill>
                  <a:schemeClr val="dk2"/>
                </a:solidFill>
              </a:defRPr>
            </a:lvl9pPr>
          </a:lstStyle>
          <a:p/>
        </p:txBody>
      </p:sp>
      <p:sp>
        <p:nvSpPr>
          <p:cNvPr id="342" name="Google Shape;342;p43"/>
          <p:cNvSpPr txBox="1"/>
          <p:nvPr>
            <p:ph idx="6" type="body"/>
          </p:nvPr>
        </p:nvSpPr>
        <p:spPr>
          <a:xfrm>
            <a:off x="3438200" y="2571925"/>
            <a:ext cx="2267700" cy="1917600"/>
          </a:xfrm>
          <a:prstGeom prst="rect">
            <a:avLst/>
          </a:prstGeom>
        </p:spPr>
        <p:txBody>
          <a:bodyPr anchorCtr="0" anchor="t" bIns="0" lIns="0" spcFirstLastPara="1" rIns="0" wrap="square" tIns="91425">
            <a:noAutofit/>
          </a:bodyPr>
          <a:lstStyle>
            <a:lvl1pPr indent="-304800" lvl="0" marL="457200" rtl="0" algn="ctr">
              <a:lnSpc>
                <a:spcPct val="115000"/>
              </a:lnSpc>
              <a:spcBef>
                <a:spcPts val="0"/>
              </a:spcBef>
              <a:spcAft>
                <a:spcPts val="0"/>
              </a:spcAft>
              <a:buClr>
                <a:schemeClr val="dk2"/>
              </a:buClr>
              <a:buSzPts val="1200"/>
              <a:buChar char="●"/>
              <a:defRPr sz="1100">
                <a:solidFill>
                  <a:schemeClr val="lt1"/>
                </a:solidFill>
              </a:defRPr>
            </a:lvl1pPr>
            <a:lvl2pPr indent="-298450" lvl="1" marL="914400" rtl="0" algn="ctr">
              <a:lnSpc>
                <a:spcPct val="115000"/>
              </a:lnSpc>
              <a:spcBef>
                <a:spcPts val="0"/>
              </a:spcBef>
              <a:spcAft>
                <a:spcPts val="0"/>
              </a:spcAft>
              <a:buClr>
                <a:schemeClr val="lt1"/>
              </a:buClr>
              <a:buSzPts val="1100"/>
              <a:buChar char="●"/>
              <a:defRPr sz="1100">
                <a:solidFill>
                  <a:schemeClr val="lt1"/>
                </a:solidFill>
              </a:defRPr>
            </a:lvl2pPr>
            <a:lvl3pPr indent="-298450" lvl="2" marL="1371600" rtl="0" algn="ctr">
              <a:lnSpc>
                <a:spcPct val="115000"/>
              </a:lnSpc>
              <a:spcBef>
                <a:spcPts val="0"/>
              </a:spcBef>
              <a:spcAft>
                <a:spcPts val="0"/>
              </a:spcAft>
              <a:buClr>
                <a:schemeClr val="lt1"/>
              </a:buClr>
              <a:buSzPts val="1100"/>
              <a:buChar char="○"/>
              <a:defRPr sz="1100">
                <a:solidFill>
                  <a:schemeClr val="lt1"/>
                </a:solidFill>
              </a:defRPr>
            </a:lvl3pPr>
            <a:lvl4pPr indent="-298450" lvl="3" marL="1828800" rtl="0" algn="ctr">
              <a:lnSpc>
                <a:spcPct val="115000"/>
              </a:lnSpc>
              <a:spcBef>
                <a:spcPts val="0"/>
              </a:spcBef>
              <a:spcAft>
                <a:spcPts val="0"/>
              </a:spcAft>
              <a:buClr>
                <a:schemeClr val="lt1"/>
              </a:buClr>
              <a:buSzPts val="1100"/>
              <a:buChar char="■"/>
              <a:defRPr sz="1100">
                <a:solidFill>
                  <a:schemeClr val="lt1"/>
                </a:solidFill>
              </a:defRPr>
            </a:lvl4pPr>
            <a:lvl5pPr indent="-298450" lvl="4" marL="2286000" rtl="0" algn="ctr">
              <a:lnSpc>
                <a:spcPct val="115000"/>
              </a:lnSpc>
              <a:spcBef>
                <a:spcPts val="0"/>
              </a:spcBef>
              <a:spcAft>
                <a:spcPts val="0"/>
              </a:spcAft>
              <a:buClr>
                <a:schemeClr val="lt1"/>
              </a:buClr>
              <a:buSzPts val="1100"/>
              <a:buChar char="○"/>
              <a:defRPr sz="1100">
                <a:solidFill>
                  <a:schemeClr val="lt1"/>
                </a:solidFill>
              </a:defRPr>
            </a:lvl5pPr>
            <a:lvl6pPr indent="-298450" lvl="5" marL="2743200" rtl="0" algn="ctr">
              <a:lnSpc>
                <a:spcPct val="115000"/>
              </a:lnSpc>
              <a:spcBef>
                <a:spcPts val="0"/>
              </a:spcBef>
              <a:spcAft>
                <a:spcPts val="0"/>
              </a:spcAft>
              <a:buClr>
                <a:schemeClr val="lt1"/>
              </a:buClr>
              <a:buSzPts val="1100"/>
              <a:buChar char="■"/>
              <a:defRPr sz="1100">
                <a:solidFill>
                  <a:schemeClr val="lt1"/>
                </a:solidFill>
              </a:defRPr>
            </a:lvl6pPr>
            <a:lvl7pPr indent="-298450" lvl="6" marL="3200400" rtl="0" algn="ctr">
              <a:lnSpc>
                <a:spcPct val="115000"/>
              </a:lnSpc>
              <a:spcBef>
                <a:spcPts val="0"/>
              </a:spcBef>
              <a:spcAft>
                <a:spcPts val="0"/>
              </a:spcAft>
              <a:buClr>
                <a:schemeClr val="lt1"/>
              </a:buClr>
              <a:buSzPts val="1100"/>
              <a:buChar char="●"/>
              <a:defRPr sz="1100">
                <a:solidFill>
                  <a:schemeClr val="lt1"/>
                </a:solidFill>
              </a:defRPr>
            </a:lvl7pPr>
            <a:lvl8pPr indent="-298450" lvl="7" marL="3657600" rtl="0" algn="ctr">
              <a:lnSpc>
                <a:spcPct val="115000"/>
              </a:lnSpc>
              <a:spcBef>
                <a:spcPts val="0"/>
              </a:spcBef>
              <a:spcAft>
                <a:spcPts val="0"/>
              </a:spcAft>
              <a:buClr>
                <a:schemeClr val="lt1"/>
              </a:buClr>
              <a:buSzPts val="1100"/>
              <a:buChar char="○"/>
              <a:defRPr sz="1100">
                <a:solidFill>
                  <a:schemeClr val="lt1"/>
                </a:solidFill>
              </a:defRPr>
            </a:lvl8pPr>
            <a:lvl9pPr indent="-298450" lvl="8" marL="4114800" rtl="0" algn="ctr">
              <a:lnSpc>
                <a:spcPct val="115000"/>
              </a:lnSpc>
              <a:spcBef>
                <a:spcPts val="0"/>
              </a:spcBef>
              <a:spcAft>
                <a:spcPts val="0"/>
              </a:spcAft>
              <a:buClr>
                <a:schemeClr val="lt1"/>
              </a:buClr>
              <a:buSzPts val="1100"/>
              <a:buChar char="■"/>
              <a:defRPr sz="1100">
                <a:solidFill>
                  <a:schemeClr val="lt1"/>
                </a:solidFill>
              </a:defRPr>
            </a:lvl9pPr>
          </a:lstStyle>
          <a:p/>
        </p:txBody>
      </p:sp>
      <p:sp>
        <p:nvSpPr>
          <p:cNvPr id="343" name="Google Shape;343;p43"/>
          <p:cNvSpPr txBox="1"/>
          <p:nvPr>
            <p:ph idx="7" type="subTitle"/>
          </p:nvPr>
        </p:nvSpPr>
        <p:spPr>
          <a:xfrm>
            <a:off x="3438100" y="1929550"/>
            <a:ext cx="2267700" cy="642300"/>
          </a:xfrm>
          <a:prstGeom prst="rect">
            <a:avLst/>
          </a:prstGeom>
        </p:spPr>
        <p:txBody>
          <a:bodyPr anchorCtr="0" anchor="b" bIns="0" lIns="0" spcFirstLastPara="1" rIns="0" wrap="square" tIns="0">
            <a:noAutofit/>
          </a:bodyPr>
          <a:lstStyle>
            <a:lvl1pPr lvl="0" rtl="0" algn="ctr">
              <a:spcBef>
                <a:spcPts val="0"/>
              </a:spcBef>
              <a:spcAft>
                <a:spcPts val="0"/>
              </a:spcAft>
              <a:buClr>
                <a:schemeClr val="dk2"/>
              </a:buClr>
              <a:buSzPts val="1100"/>
              <a:buNone/>
              <a:defRPr b="1" sz="1100">
                <a:solidFill>
                  <a:schemeClr val="dk2"/>
                </a:solidFill>
              </a:defRPr>
            </a:lvl1pPr>
            <a:lvl2pPr lvl="1" rtl="0" algn="ctr">
              <a:spcBef>
                <a:spcPts val="0"/>
              </a:spcBef>
              <a:spcAft>
                <a:spcPts val="0"/>
              </a:spcAft>
              <a:buClr>
                <a:schemeClr val="dk2"/>
              </a:buClr>
              <a:buSzPts val="1400"/>
              <a:buNone/>
              <a:defRPr b="1">
                <a:solidFill>
                  <a:schemeClr val="dk2"/>
                </a:solidFill>
              </a:defRPr>
            </a:lvl2pPr>
            <a:lvl3pPr lvl="2" rtl="0" algn="ctr">
              <a:spcBef>
                <a:spcPts val="0"/>
              </a:spcBef>
              <a:spcAft>
                <a:spcPts val="0"/>
              </a:spcAft>
              <a:buClr>
                <a:schemeClr val="dk2"/>
              </a:buClr>
              <a:buSzPts val="1400"/>
              <a:buNone/>
              <a:defRPr b="1">
                <a:solidFill>
                  <a:schemeClr val="dk2"/>
                </a:solidFill>
              </a:defRPr>
            </a:lvl3pPr>
            <a:lvl4pPr lvl="3" rtl="0" algn="ctr">
              <a:spcBef>
                <a:spcPts val="0"/>
              </a:spcBef>
              <a:spcAft>
                <a:spcPts val="0"/>
              </a:spcAft>
              <a:buClr>
                <a:schemeClr val="dk2"/>
              </a:buClr>
              <a:buSzPts val="1400"/>
              <a:buNone/>
              <a:defRPr b="1">
                <a:solidFill>
                  <a:schemeClr val="dk2"/>
                </a:solidFill>
              </a:defRPr>
            </a:lvl4pPr>
            <a:lvl5pPr lvl="4" rtl="0" algn="ctr">
              <a:spcBef>
                <a:spcPts val="0"/>
              </a:spcBef>
              <a:spcAft>
                <a:spcPts val="0"/>
              </a:spcAft>
              <a:buClr>
                <a:schemeClr val="dk2"/>
              </a:buClr>
              <a:buSzPts val="1400"/>
              <a:buNone/>
              <a:defRPr b="1">
                <a:solidFill>
                  <a:schemeClr val="dk2"/>
                </a:solidFill>
              </a:defRPr>
            </a:lvl5pPr>
            <a:lvl6pPr lvl="5" rtl="0" algn="ctr">
              <a:spcBef>
                <a:spcPts val="0"/>
              </a:spcBef>
              <a:spcAft>
                <a:spcPts val="0"/>
              </a:spcAft>
              <a:buClr>
                <a:schemeClr val="dk2"/>
              </a:buClr>
              <a:buSzPts val="1400"/>
              <a:buNone/>
              <a:defRPr b="1">
                <a:solidFill>
                  <a:schemeClr val="dk2"/>
                </a:solidFill>
              </a:defRPr>
            </a:lvl6pPr>
            <a:lvl7pPr lvl="6" rtl="0" algn="ctr">
              <a:spcBef>
                <a:spcPts val="0"/>
              </a:spcBef>
              <a:spcAft>
                <a:spcPts val="0"/>
              </a:spcAft>
              <a:buClr>
                <a:schemeClr val="dk2"/>
              </a:buClr>
              <a:buSzPts val="1400"/>
              <a:buNone/>
              <a:defRPr b="1">
                <a:solidFill>
                  <a:schemeClr val="dk2"/>
                </a:solidFill>
              </a:defRPr>
            </a:lvl7pPr>
            <a:lvl8pPr lvl="7" rtl="0" algn="ctr">
              <a:spcBef>
                <a:spcPts val="0"/>
              </a:spcBef>
              <a:spcAft>
                <a:spcPts val="0"/>
              </a:spcAft>
              <a:buClr>
                <a:schemeClr val="dk2"/>
              </a:buClr>
              <a:buSzPts val="1400"/>
              <a:buNone/>
              <a:defRPr b="1">
                <a:solidFill>
                  <a:schemeClr val="dk2"/>
                </a:solidFill>
              </a:defRPr>
            </a:lvl8pPr>
            <a:lvl9pPr lvl="8" rtl="0" algn="ctr">
              <a:spcBef>
                <a:spcPts val="0"/>
              </a:spcBef>
              <a:spcAft>
                <a:spcPts val="0"/>
              </a:spcAft>
              <a:buClr>
                <a:schemeClr val="dk2"/>
              </a:buClr>
              <a:buSzPts val="1400"/>
              <a:buNone/>
              <a:defRPr b="1">
                <a:solidFill>
                  <a:schemeClr val="dk2"/>
                </a:solidFill>
              </a:defRPr>
            </a:lvl9pPr>
          </a:lstStyle>
          <a:p/>
        </p:txBody>
      </p:sp>
      <p:sp>
        <p:nvSpPr>
          <p:cNvPr id="344" name="Google Shape;344;p43"/>
          <p:cNvSpPr txBox="1"/>
          <p:nvPr>
            <p:ph idx="12" type="sldNum"/>
          </p:nvPr>
        </p:nvSpPr>
        <p:spPr>
          <a:xfrm>
            <a:off x="0" y="4503674"/>
            <a:ext cx="676500" cy="649200"/>
          </a:xfrm>
          <a:prstGeom prst="rect">
            <a:avLst/>
          </a:prstGeom>
        </p:spPr>
        <p:txBody>
          <a:bodyPr anchorCtr="0" anchor="ctr" bIns="91425" lIns="91425" spcFirstLastPara="1" rIns="91425" wrap="square" tIns="91425">
            <a:noAutofit/>
          </a:bodyPr>
          <a:lstStyle>
            <a:lvl1pPr lvl="0" rtl="0" algn="ctr">
              <a:buNone/>
              <a:defRPr sz="1200">
                <a:solidFill>
                  <a:srgbClr val="FFFFFF"/>
                </a:solidFill>
                <a:latin typeface="Open Sans ExtraBold"/>
                <a:ea typeface="Open Sans ExtraBold"/>
                <a:cs typeface="Open Sans ExtraBold"/>
                <a:sym typeface="Open Sans ExtraBold"/>
              </a:defRPr>
            </a:lvl1pPr>
            <a:lvl2pPr lvl="1" rtl="0" algn="ctr">
              <a:buNone/>
              <a:defRPr sz="1200">
                <a:solidFill>
                  <a:srgbClr val="FFFFFF"/>
                </a:solidFill>
                <a:latin typeface="Open Sans ExtraBold"/>
                <a:ea typeface="Open Sans ExtraBold"/>
                <a:cs typeface="Open Sans ExtraBold"/>
                <a:sym typeface="Open Sans ExtraBold"/>
              </a:defRPr>
            </a:lvl2pPr>
            <a:lvl3pPr lvl="2" rtl="0" algn="ctr">
              <a:buNone/>
              <a:defRPr sz="1200">
                <a:solidFill>
                  <a:srgbClr val="FFFFFF"/>
                </a:solidFill>
                <a:latin typeface="Open Sans ExtraBold"/>
                <a:ea typeface="Open Sans ExtraBold"/>
                <a:cs typeface="Open Sans ExtraBold"/>
                <a:sym typeface="Open Sans ExtraBold"/>
              </a:defRPr>
            </a:lvl3pPr>
            <a:lvl4pPr lvl="3" rtl="0" algn="ctr">
              <a:buNone/>
              <a:defRPr sz="1200">
                <a:solidFill>
                  <a:srgbClr val="FFFFFF"/>
                </a:solidFill>
                <a:latin typeface="Open Sans ExtraBold"/>
                <a:ea typeface="Open Sans ExtraBold"/>
                <a:cs typeface="Open Sans ExtraBold"/>
                <a:sym typeface="Open Sans ExtraBold"/>
              </a:defRPr>
            </a:lvl4pPr>
            <a:lvl5pPr lvl="4" rtl="0" algn="ctr">
              <a:buNone/>
              <a:defRPr sz="1200">
                <a:solidFill>
                  <a:srgbClr val="FFFFFF"/>
                </a:solidFill>
                <a:latin typeface="Open Sans ExtraBold"/>
                <a:ea typeface="Open Sans ExtraBold"/>
                <a:cs typeface="Open Sans ExtraBold"/>
                <a:sym typeface="Open Sans ExtraBold"/>
              </a:defRPr>
            </a:lvl5pPr>
            <a:lvl6pPr lvl="5" rtl="0" algn="ctr">
              <a:buNone/>
              <a:defRPr sz="1200">
                <a:solidFill>
                  <a:srgbClr val="FFFFFF"/>
                </a:solidFill>
                <a:latin typeface="Open Sans ExtraBold"/>
                <a:ea typeface="Open Sans ExtraBold"/>
                <a:cs typeface="Open Sans ExtraBold"/>
                <a:sym typeface="Open Sans ExtraBold"/>
              </a:defRPr>
            </a:lvl6pPr>
            <a:lvl7pPr lvl="6" rtl="0" algn="ctr">
              <a:buNone/>
              <a:defRPr sz="1200">
                <a:solidFill>
                  <a:srgbClr val="FFFFFF"/>
                </a:solidFill>
                <a:latin typeface="Open Sans ExtraBold"/>
                <a:ea typeface="Open Sans ExtraBold"/>
                <a:cs typeface="Open Sans ExtraBold"/>
                <a:sym typeface="Open Sans ExtraBold"/>
              </a:defRPr>
            </a:lvl7pPr>
            <a:lvl8pPr lvl="7" rtl="0" algn="ctr">
              <a:buNone/>
              <a:defRPr sz="1200">
                <a:solidFill>
                  <a:srgbClr val="FFFFFF"/>
                </a:solidFill>
                <a:latin typeface="Open Sans ExtraBold"/>
                <a:ea typeface="Open Sans ExtraBold"/>
                <a:cs typeface="Open Sans ExtraBold"/>
                <a:sym typeface="Open Sans ExtraBold"/>
              </a:defRPr>
            </a:lvl8pPr>
            <a:lvl9pPr lvl="8" rtl="0" algn="ctr">
              <a:buNone/>
              <a:defRPr sz="1200">
                <a:solidFill>
                  <a:srgbClr val="FFFFFF"/>
                </a:solidFill>
                <a:latin typeface="Open Sans ExtraBold"/>
                <a:ea typeface="Open Sans ExtraBold"/>
                <a:cs typeface="Open Sans ExtraBold"/>
                <a:sym typeface="Open Sans ExtraBold"/>
              </a:defRPr>
            </a:lvl9pPr>
          </a:lstStyle>
          <a:p>
            <a:pPr indent="0" lvl="0" marL="0" rtl="0" algn="ctr">
              <a:spcBef>
                <a:spcPts val="0"/>
              </a:spcBef>
              <a:spcAft>
                <a:spcPts val="0"/>
              </a:spcAft>
              <a:buNone/>
            </a:pPr>
            <a:fld id="{00000000-1234-1234-1234-123412341234}" type="slidenum">
              <a:rPr lang="en"/>
              <a:t>‹#›</a:t>
            </a:fld>
            <a:endParaRPr/>
          </a:p>
        </p:txBody>
      </p:sp>
      <p:pic>
        <p:nvPicPr>
          <p:cNvPr id="345" name="Google Shape;345;p43"/>
          <p:cNvPicPr preferRelativeResize="0"/>
          <p:nvPr/>
        </p:nvPicPr>
        <p:blipFill rotWithShape="1">
          <a:blip r:embed="rId2">
            <a:alphaModFix/>
          </a:blip>
          <a:srcRect b="-6930" l="-14163" r="-17588" t="-10138"/>
          <a:stretch/>
        </p:blipFill>
        <p:spPr>
          <a:xfrm>
            <a:off x="8600225" y="4620825"/>
            <a:ext cx="421700" cy="403876"/>
          </a:xfrm>
          <a:prstGeom prst="rect">
            <a:avLst/>
          </a:prstGeom>
          <a:noFill/>
          <a:ln>
            <a:noFill/>
          </a:ln>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w/ Three Column + Icon Headers - Light">
  <p:cSld name="CUSTOM_4_1_1_1_1_2">
    <p:bg>
      <p:bgPr>
        <a:solidFill>
          <a:schemeClr val="lt2"/>
        </a:solidFill>
      </p:bgPr>
    </p:bg>
    <p:spTree>
      <p:nvGrpSpPr>
        <p:cNvPr id="346" name="Shape 346"/>
        <p:cNvGrpSpPr/>
        <p:nvPr/>
      </p:nvGrpSpPr>
      <p:grpSpPr>
        <a:xfrm>
          <a:off x="0" y="0"/>
          <a:ext cx="0" cy="0"/>
          <a:chOff x="0" y="0"/>
          <a:chExt cx="0" cy="0"/>
        </a:xfrm>
      </p:grpSpPr>
      <p:sp>
        <p:nvSpPr>
          <p:cNvPr id="347" name="Google Shape;347;p44"/>
          <p:cNvSpPr txBox="1"/>
          <p:nvPr>
            <p:ph type="title"/>
          </p:nvPr>
        </p:nvSpPr>
        <p:spPr>
          <a:xfrm>
            <a:off x="676650" y="10225"/>
            <a:ext cx="7790400" cy="1278000"/>
          </a:xfrm>
          <a:prstGeom prst="rect">
            <a:avLst/>
          </a:prstGeom>
        </p:spPr>
        <p:txBody>
          <a:bodyPr anchorCtr="0" anchor="b" bIns="228600" lIns="0" spcFirstLastPara="1" rIns="0" wrap="square" tIns="0">
            <a:noAutofit/>
          </a:bodyPr>
          <a:lstStyle>
            <a:lvl1pPr lvl="0" rtl="0" algn="ctr">
              <a:spcBef>
                <a:spcPts val="0"/>
              </a:spcBef>
              <a:spcAft>
                <a:spcPts val="0"/>
              </a:spcAft>
              <a:buSzPts val="3000"/>
              <a:buNone/>
              <a:defRPr sz="3000"/>
            </a:lvl1pPr>
            <a:lvl2pPr lvl="1" rtl="0" algn="ctr">
              <a:spcBef>
                <a:spcPts val="0"/>
              </a:spcBef>
              <a:spcAft>
                <a:spcPts val="0"/>
              </a:spcAft>
              <a:buSzPts val="3600"/>
              <a:buFont typeface="Open Sans ExtraBold"/>
              <a:buNone/>
              <a:defRPr sz="3600">
                <a:latin typeface="Open Sans ExtraBold"/>
                <a:ea typeface="Open Sans ExtraBold"/>
                <a:cs typeface="Open Sans ExtraBold"/>
                <a:sym typeface="Open Sans ExtraBold"/>
              </a:defRPr>
            </a:lvl2pPr>
            <a:lvl3pPr lvl="2" rtl="0" algn="ctr">
              <a:spcBef>
                <a:spcPts val="0"/>
              </a:spcBef>
              <a:spcAft>
                <a:spcPts val="0"/>
              </a:spcAft>
              <a:buSzPts val="3600"/>
              <a:buFont typeface="Open Sans ExtraBold"/>
              <a:buNone/>
              <a:defRPr sz="3600">
                <a:latin typeface="Open Sans ExtraBold"/>
                <a:ea typeface="Open Sans ExtraBold"/>
                <a:cs typeface="Open Sans ExtraBold"/>
                <a:sym typeface="Open Sans ExtraBold"/>
              </a:defRPr>
            </a:lvl3pPr>
            <a:lvl4pPr lvl="3" rtl="0" algn="ctr">
              <a:spcBef>
                <a:spcPts val="0"/>
              </a:spcBef>
              <a:spcAft>
                <a:spcPts val="0"/>
              </a:spcAft>
              <a:buSzPts val="3600"/>
              <a:buFont typeface="Open Sans ExtraBold"/>
              <a:buNone/>
              <a:defRPr sz="3600">
                <a:latin typeface="Open Sans ExtraBold"/>
                <a:ea typeface="Open Sans ExtraBold"/>
                <a:cs typeface="Open Sans ExtraBold"/>
                <a:sym typeface="Open Sans ExtraBold"/>
              </a:defRPr>
            </a:lvl4pPr>
            <a:lvl5pPr lvl="4" rtl="0" algn="ctr">
              <a:spcBef>
                <a:spcPts val="0"/>
              </a:spcBef>
              <a:spcAft>
                <a:spcPts val="0"/>
              </a:spcAft>
              <a:buSzPts val="3600"/>
              <a:buFont typeface="Open Sans ExtraBold"/>
              <a:buNone/>
              <a:defRPr sz="3600">
                <a:latin typeface="Open Sans ExtraBold"/>
                <a:ea typeface="Open Sans ExtraBold"/>
                <a:cs typeface="Open Sans ExtraBold"/>
                <a:sym typeface="Open Sans ExtraBold"/>
              </a:defRPr>
            </a:lvl5pPr>
            <a:lvl6pPr lvl="5" rtl="0" algn="ctr">
              <a:spcBef>
                <a:spcPts val="0"/>
              </a:spcBef>
              <a:spcAft>
                <a:spcPts val="0"/>
              </a:spcAft>
              <a:buSzPts val="3600"/>
              <a:buFont typeface="Open Sans ExtraBold"/>
              <a:buNone/>
              <a:defRPr sz="3600">
                <a:latin typeface="Open Sans ExtraBold"/>
                <a:ea typeface="Open Sans ExtraBold"/>
                <a:cs typeface="Open Sans ExtraBold"/>
                <a:sym typeface="Open Sans ExtraBold"/>
              </a:defRPr>
            </a:lvl6pPr>
            <a:lvl7pPr lvl="6" rtl="0" algn="ctr">
              <a:spcBef>
                <a:spcPts val="0"/>
              </a:spcBef>
              <a:spcAft>
                <a:spcPts val="0"/>
              </a:spcAft>
              <a:buSzPts val="3600"/>
              <a:buFont typeface="Open Sans ExtraBold"/>
              <a:buNone/>
              <a:defRPr sz="3600">
                <a:latin typeface="Open Sans ExtraBold"/>
                <a:ea typeface="Open Sans ExtraBold"/>
                <a:cs typeface="Open Sans ExtraBold"/>
                <a:sym typeface="Open Sans ExtraBold"/>
              </a:defRPr>
            </a:lvl7pPr>
            <a:lvl8pPr lvl="7" rtl="0" algn="ctr">
              <a:spcBef>
                <a:spcPts val="0"/>
              </a:spcBef>
              <a:spcAft>
                <a:spcPts val="0"/>
              </a:spcAft>
              <a:buSzPts val="3600"/>
              <a:buFont typeface="Open Sans ExtraBold"/>
              <a:buNone/>
              <a:defRPr sz="3600">
                <a:latin typeface="Open Sans ExtraBold"/>
                <a:ea typeface="Open Sans ExtraBold"/>
                <a:cs typeface="Open Sans ExtraBold"/>
                <a:sym typeface="Open Sans ExtraBold"/>
              </a:defRPr>
            </a:lvl8pPr>
            <a:lvl9pPr lvl="8" rtl="0" algn="ctr">
              <a:spcBef>
                <a:spcPts val="0"/>
              </a:spcBef>
              <a:spcAft>
                <a:spcPts val="0"/>
              </a:spcAft>
              <a:buSzPts val="3600"/>
              <a:buFont typeface="Open Sans ExtraBold"/>
              <a:buNone/>
              <a:defRPr sz="3600">
                <a:latin typeface="Open Sans ExtraBold"/>
                <a:ea typeface="Open Sans ExtraBold"/>
                <a:cs typeface="Open Sans ExtraBold"/>
                <a:sym typeface="Open Sans ExtraBold"/>
              </a:defRPr>
            </a:lvl9pPr>
          </a:lstStyle>
          <a:p/>
        </p:txBody>
      </p:sp>
      <p:sp>
        <p:nvSpPr>
          <p:cNvPr id="348" name="Google Shape;348;p44"/>
          <p:cNvSpPr txBox="1"/>
          <p:nvPr>
            <p:ph idx="1" type="subTitle"/>
          </p:nvPr>
        </p:nvSpPr>
        <p:spPr>
          <a:xfrm>
            <a:off x="676650" y="1289300"/>
            <a:ext cx="7790400" cy="320100"/>
          </a:xfrm>
          <a:prstGeom prst="rect">
            <a:avLst/>
          </a:prstGeom>
        </p:spPr>
        <p:txBody>
          <a:bodyPr anchorCtr="0" anchor="t" bIns="0" lIns="0" spcFirstLastPara="1" rIns="0" wrap="square" tIns="0">
            <a:noAutofit/>
          </a:bodyPr>
          <a:lstStyle>
            <a:lvl1pPr lvl="0" rtl="0" algn="ctr">
              <a:spcBef>
                <a:spcPts val="0"/>
              </a:spcBef>
              <a:spcAft>
                <a:spcPts val="0"/>
              </a:spcAft>
              <a:buSzPts val="1800"/>
              <a:buNone/>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349" name="Google Shape;349;p44"/>
          <p:cNvSpPr txBox="1"/>
          <p:nvPr>
            <p:ph idx="2" type="body"/>
          </p:nvPr>
        </p:nvSpPr>
        <p:spPr>
          <a:xfrm>
            <a:off x="676675" y="2571750"/>
            <a:ext cx="2267700" cy="1917600"/>
          </a:xfrm>
          <a:prstGeom prst="rect">
            <a:avLst/>
          </a:prstGeom>
        </p:spPr>
        <p:txBody>
          <a:bodyPr anchorCtr="0" anchor="t" bIns="0" lIns="0" spcFirstLastPara="1" rIns="0" wrap="square" tIns="91425">
            <a:noAutofit/>
          </a:bodyPr>
          <a:lstStyle>
            <a:lvl1pPr indent="-304800" lvl="0" marL="457200" rtl="0" algn="ctr">
              <a:lnSpc>
                <a:spcPct val="115000"/>
              </a:lnSpc>
              <a:spcBef>
                <a:spcPts val="0"/>
              </a:spcBef>
              <a:spcAft>
                <a:spcPts val="0"/>
              </a:spcAft>
              <a:buClr>
                <a:schemeClr val="dk2"/>
              </a:buClr>
              <a:buSzPts val="1200"/>
              <a:buChar char="●"/>
              <a:defRPr sz="1100"/>
            </a:lvl1pPr>
            <a:lvl2pPr indent="-298450" lvl="1" marL="914400" rtl="0" algn="ctr">
              <a:lnSpc>
                <a:spcPct val="115000"/>
              </a:lnSpc>
              <a:spcBef>
                <a:spcPts val="0"/>
              </a:spcBef>
              <a:spcAft>
                <a:spcPts val="0"/>
              </a:spcAft>
              <a:buSzPts val="1100"/>
              <a:buChar char="●"/>
              <a:defRPr sz="1100"/>
            </a:lvl2pPr>
            <a:lvl3pPr indent="-298450" lvl="2" marL="1371600" rtl="0" algn="ctr">
              <a:lnSpc>
                <a:spcPct val="115000"/>
              </a:lnSpc>
              <a:spcBef>
                <a:spcPts val="0"/>
              </a:spcBef>
              <a:spcAft>
                <a:spcPts val="0"/>
              </a:spcAft>
              <a:buSzPts val="1100"/>
              <a:buChar char="○"/>
              <a:defRPr sz="1100"/>
            </a:lvl3pPr>
            <a:lvl4pPr indent="-298450" lvl="3" marL="1828800" rtl="0" algn="ctr">
              <a:lnSpc>
                <a:spcPct val="115000"/>
              </a:lnSpc>
              <a:spcBef>
                <a:spcPts val="0"/>
              </a:spcBef>
              <a:spcAft>
                <a:spcPts val="0"/>
              </a:spcAft>
              <a:buSzPts val="1100"/>
              <a:buChar char="■"/>
              <a:defRPr sz="1100"/>
            </a:lvl4pPr>
            <a:lvl5pPr indent="-298450" lvl="4" marL="2286000" rtl="0" algn="ctr">
              <a:lnSpc>
                <a:spcPct val="115000"/>
              </a:lnSpc>
              <a:spcBef>
                <a:spcPts val="0"/>
              </a:spcBef>
              <a:spcAft>
                <a:spcPts val="0"/>
              </a:spcAft>
              <a:buSzPts val="1100"/>
              <a:buChar char="○"/>
              <a:defRPr sz="1100"/>
            </a:lvl5pPr>
            <a:lvl6pPr indent="-298450" lvl="5" marL="2743200" rtl="0" algn="ctr">
              <a:lnSpc>
                <a:spcPct val="115000"/>
              </a:lnSpc>
              <a:spcBef>
                <a:spcPts val="0"/>
              </a:spcBef>
              <a:spcAft>
                <a:spcPts val="0"/>
              </a:spcAft>
              <a:buSzPts val="1100"/>
              <a:buChar char="■"/>
              <a:defRPr sz="1100"/>
            </a:lvl6pPr>
            <a:lvl7pPr indent="-298450" lvl="6" marL="3200400" rtl="0" algn="ctr">
              <a:lnSpc>
                <a:spcPct val="115000"/>
              </a:lnSpc>
              <a:spcBef>
                <a:spcPts val="0"/>
              </a:spcBef>
              <a:spcAft>
                <a:spcPts val="0"/>
              </a:spcAft>
              <a:buSzPts val="1100"/>
              <a:buChar char="●"/>
              <a:defRPr sz="1100"/>
            </a:lvl7pPr>
            <a:lvl8pPr indent="-298450" lvl="7" marL="3657600" rtl="0" algn="ctr">
              <a:lnSpc>
                <a:spcPct val="115000"/>
              </a:lnSpc>
              <a:spcBef>
                <a:spcPts val="0"/>
              </a:spcBef>
              <a:spcAft>
                <a:spcPts val="0"/>
              </a:spcAft>
              <a:buSzPts val="1100"/>
              <a:buChar char="○"/>
              <a:defRPr sz="1100"/>
            </a:lvl8pPr>
            <a:lvl9pPr indent="-298450" lvl="8" marL="4114800" rtl="0" algn="ctr">
              <a:lnSpc>
                <a:spcPct val="115000"/>
              </a:lnSpc>
              <a:spcBef>
                <a:spcPts val="0"/>
              </a:spcBef>
              <a:spcAft>
                <a:spcPts val="0"/>
              </a:spcAft>
              <a:buSzPts val="1100"/>
              <a:buChar char="■"/>
              <a:defRPr sz="1100"/>
            </a:lvl9pPr>
          </a:lstStyle>
          <a:p/>
        </p:txBody>
      </p:sp>
      <p:sp>
        <p:nvSpPr>
          <p:cNvPr id="350" name="Google Shape;350;p44"/>
          <p:cNvSpPr txBox="1"/>
          <p:nvPr>
            <p:ph idx="3" type="subTitle"/>
          </p:nvPr>
        </p:nvSpPr>
        <p:spPr>
          <a:xfrm>
            <a:off x="676575" y="1929375"/>
            <a:ext cx="2267700" cy="642300"/>
          </a:xfrm>
          <a:prstGeom prst="rect">
            <a:avLst/>
          </a:prstGeom>
        </p:spPr>
        <p:txBody>
          <a:bodyPr anchorCtr="0" anchor="b" bIns="0" lIns="0" spcFirstLastPara="1" rIns="0" wrap="square" tIns="0">
            <a:noAutofit/>
          </a:bodyPr>
          <a:lstStyle>
            <a:lvl1pPr lvl="0" rtl="0" algn="ctr">
              <a:spcBef>
                <a:spcPts val="0"/>
              </a:spcBef>
              <a:spcAft>
                <a:spcPts val="0"/>
              </a:spcAft>
              <a:buClr>
                <a:schemeClr val="accent2"/>
              </a:buClr>
              <a:buSzPts val="1100"/>
              <a:buNone/>
              <a:defRPr b="1" sz="1100">
                <a:solidFill>
                  <a:schemeClr val="accent2"/>
                </a:solidFill>
              </a:defRPr>
            </a:lvl1pPr>
            <a:lvl2pPr lvl="1" rtl="0" algn="ctr">
              <a:spcBef>
                <a:spcPts val="0"/>
              </a:spcBef>
              <a:spcAft>
                <a:spcPts val="0"/>
              </a:spcAft>
              <a:buClr>
                <a:schemeClr val="accent2"/>
              </a:buClr>
              <a:buSzPts val="1400"/>
              <a:buNone/>
              <a:defRPr b="1">
                <a:solidFill>
                  <a:schemeClr val="accent2"/>
                </a:solidFill>
              </a:defRPr>
            </a:lvl2pPr>
            <a:lvl3pPr lvl="2" rtl="0" algn="ctr">
              <a:spcBef>
                <a:spcPts val="0"/>
              </a:spcBef>
              <a:spcAft>
                <a:spcPts val="0"/>
              </a:spcAft>
              <a:buClr>
                <a:schemeClr val="accent2"/>
              </a:buClr>
              <a:buSzPts val="1400"/>
              <a:buNone/>
              <a:defRPr b="1">
                <a:solidFill>
                  <a:schemeClr val="accent2"/>
                </a:solidFill>
              </a:defRPr>
            </a:lvl3pPr>
            <a:lvl4pPr lvl="3" rtl="0" algn="ctr">
              <a:spcBef>
                <a:spcPts val="0"/>
              </a:spcBef>
              <a:spcAft>
                <a:spcPts val="0"/>
              </a:spcAft>
              <a:buClr>
                <a:schemeClr val="accent2"/>
              </a:buClr>
              <a:buSzPts val="1400"/>
              <a:buNone/>
              <a:defRPr b="1">
                <a:solidFill>
                  <a:schemeClr val="accent2"/>
                </a:solidFill>
              </a:defRPr>
            </a:lvl4pPr>
            <a:lvl5pPr lvl="4" rtl="0" algn="ctr">
              <a:spcBef>
                <a:spcPts val="0"/>
              </a:spcBef>
              <a:spcAft>
                <a:spcPts val="0"/>
              </a:spcAft>
              <a:buClr>
                <a:schemeClr val="accent2"/>
              </a:buClr>
              <a:buSzPts val="1400"/>
              <a:buNone/>
              <a:defRPr b="1">
                <a:solidFill>
                  <a:schemeClr val="accent2"/>
                </a:solidFill>
              </a:defRPr>
            </a:lvl5pPr>
            <a:lvl6pPr lvl="5" rtl="0" algn="ctr">
              <a:spcBef>
                <a:spcPts val="0"/>
              </a:spcBef>
              <a:spcAft>
                <a:spcPts val="0"/>
              </a:spcAft>
              <a:buClr>
                <a:schemeClr val="accent2"/>
              </a:buClr>
              <a:buSzPts val="1400"/>
              <a:buNone/>
              <a:defRPr b="1">
                <a:solidFill>
                  <a:schemeClr val="accent2"/>
                </a:solidFill>
              </a:defRPr>
            </a:lvl6pPr>
            <a:lvl7pPr lvl="6" rtl="0" algn="ctr">
              <a:spcBef>
                <a:spcPts val="0"/>
              </a:spcBef>
              <a:spcAft>
                <a:spcPts val="0"/>
              </a:spcAft>
              <a:buClr>
                <a:schemeClr val="accent2"/>
              </a:buClr>
              <a:buSzPts val="1400"/>
              <a:buNone/>
              <a:defRPr b="1">
                <a:solidFill>
                  <a:schemeClr val="accent2"/>
                </a:solidFill>
              </a:defRPr>
            </a:lvl7pPr>
            <a:lvl8pPr lvl="7" rtl="0" algn="ctr">
              <a:spcBef>
                <a:spcPts val="0"/>
              </a:spcBef>
              <a:spcAft>
                <a:spcPts val="0"/>
              </a:spcAft>
              <a:buClr>
                <a:schemeClr val="accent2"/>
              </a:buClr>
              <a:buSzPts val="1400"/>
              <a:buNone/>
              <a:defRPr b="1">
                <a:solidFill>
                  <a:schemeClr val="accent2"/>
                </a:solidFill>
              </a:defRPr>
            </a:lvl8pPr>
            <a:lvl9pPr lvl="8" rtl="0" algn="ctr">
              <a:spcBef>
                <a:spcPts val="0"/>
              </a:spcBef>
              <a:spcAft>
                <a:spcPts val="0"/>
              </a:spcAft>
              <a:buClr>
                <a:schemeClr val="accent2"/>
              </a:buClr>
              <a:buSzPts val="1400"/>
              <a:buNone/>
              <a:defRPr b="1">
                <a:solidFill>
                  <a:schemeClr val="accent2"/>
                </a:solidFill>
              </a:defRPr>
            </a:lvl9pPr>
          </a:lstStyle>
          <a:p/>
        </p:txBody>
      </p:sp>
      <p:sp>
        <p:nvSpPr>
          <p:cNvPr id="351" name="Google Shape;351;p44"/>
          <p:cNvSpPr txBox="1"/>
          <p:nvPr>
            <p:ph idx="4" type="body"/>
          </p:nvPr>
        </p:nvSpPr>
        <p:spPr>
          <a:xfrm>
            <a:off x="3438200" y="2571925"/>
            <a:ext cx="2267700" cy="1917600"/>
          </a:xfrm>
          <a:prstGeom prst="rect">
            <a:avLst/>
          </a:prstGeom>
        </p:spPr>
        <p:txBody>
          <a:bodyPr anchorCtr="0" anchor="t" bIns="0" lIns="0" spcFirstLastPara="1" rIns="0" wrap="square" tIns="91425">
            <a:noAutofit/>
          </a:bodyPr>
          <a:lstStyle>
            <a:lvl1pPr indent="-304800" lvl="0" marL="457200" rtl="0" algn="ctr">
              <a:lnSpc>
                <a:spcPct val="115000"/>
              </a:lnSpc>
              <a:spcBef>
                <a:spcPts val="0"/>
              </a:spcBef>
              <a:spcAft>
                <a:spcPts val="0"/>
              </a:spcAft>
              <a:buClr>
                <a:schemeClr val="dk2"/>
              </a:buClr>
              <a:buSzPts val="1200"/>
              <a:buChar char="●"/>
              <a:defRPr sz="1100"/>
            </a:lvl1pPr>
            <a:lvl2pPr indent="-298450" lvl="1" marL="914400" rtl="0" algn="ctr">
              <a:lnSpc>
                <a:spcPct val="115000"/>
              </a:lnSpc>
              <a:spcBef>
                <a:spcPts val="0"/>
              </a:spcBef>
              <a:spcAft>
                <a:spcPts val="0"/>
              </a:spcAft>
              <a:buSzPts val="1100"/>
              <a:buChar char="●"/>
              <a:defRPr sz="1100"/>
            </a:lvl2pPr>
            <a:lvl3pPr indent="-298450" lvl="2" marL="1371600" rtl="0" algn="ctr">
              <a:lnSpc>
                <a:spcPct val="115000"/>
              </a:lnSpc>
              <a:spcBef>
                <a:spcPts val="0"/>
              </a:spcBef>
              <a:spcAft>
                <a:spcPts val="0"/>
              </a:spcAft>
              <a:buSzPts val="1100"/>
              <a:buChar char="○"/>
              <a:defRPr sz="1100"/>
            </a:lvl3pPr>
            <a:lvl4pPr indent="-298450" lvl="3" marL="1828800" rtl="0" algn="ctr">
              <a:lnSpc>
                <a:spcPct val="115000"/>
              </a:lnSpc>
              <a:spcBef>
                <a:spcPts val="0"/>
              </a:spcBef>
              <a:spcAft>
                <a:spcPts val="0"/>
              </a:spcAft>
              <a:buSzPts val="1100"/>
              <a:buChar char="■"/>
              <a:defRPr sz="1100"/>
            </a:lvl4pPr>
            <a:lvl5pPr indent="-298450" lvl="4" marL="2286000" rtl="0" algn="ctr">
              <a:lnSpc>
                <a:spcPct val="115000"/>
              </a:lnSpc>
              <a:spcBef>
                <a:spcPts val="0"/>
              </a:spcBef>
              <a:spcAft>
                <a:spcPts val="0"/>
              </a:spcAft>
              <a:buSzPts val="1100"/>
              <a:buChar char="○"/>
              <a:defRPr sz="1100"/>
            </a:lvl5pPr>
            <a:lvl6pPr indent="-298450" lvl="5" marL="2743200" rtl="0" algn="ctr">
              <a:lnSpc>
                <a:spcPct val="115000"/>
              </a:lnSpc>
              <a:spcBef>
                <a:spcPts val="0"/>
              </a:spcBef>
              <a:spcAft>
                <a:spcPts val="0"/>
              </a:spcAft>
              <a:buSzPts val="1100"/>
              <a:buChar char="■"/>
              <a:defRPr sz="1100"/>
            </a:lvl6pPr>
            <a:lvl7pPr indent="-298450" lvl="6" marL="3200400" rtl="0" algn="ctr">
              <a:lnSpc>
                <a:spcPct val="115000"/>
              </a:lnSpc>
              <a:spcBef>
                <a:spcPts val="0"/>
              </a:spcBef>
              <a:spcAft>
                <a:spcPts val="0"/>
              </a:spcAft>
              <a:buSzPts val="1100"/>
              <a:buChar char="●"/>
              <a:defRPr sz="1100"/>
            </a:lvl7pPr>
            <a:lvl8pPr indent="-298450" lvl="7" marL="3657600" rtl="0" algn="ctr">
              <a:lnSpc>
                <a:spcPct val="115000"/>
              </a:lnSpc>
              <a:spcBef>
                <a:spcPts val="0"/>
              </a:spcBef>
              <a:spcAft>
                <a:spcPts val="0"/>
              </a:spcAft>
              <a:buSzPts val="1100"/>
              <a:buChar char="○"/>
              <a:defRPr sz="1100"/>
            </a:lvl8pPr>
            <a:lvl9pPr indent="-298450" lvl="8" marL="4114800" rtl="0" algn="ctr">
              <a:lnSpc>
                <a:spcPct val="115000"/>
              </a:lnSpc>
              <a:spcBef>
                <a:spcPts val="0"/>
              </a:spcBef>
              <a:spcAft>
                <a:spcPts val="0"/>
              </a:spcAft>
              <a:buSzPts val="1100"/>
              <a:buChar char="■"/>
              <a:defRPr sz="1100"/>
            </a:lvl9pPr>
          </a:lstStyle>
          <a:p/>
        </p:txBody>
      </p:sp>
      <p:sp>
        <p:nvSpPr>
          <p:cNvPr id="352" name="Google Shape;352;p44"/>
          <p:cNvSpPr txBox="1"/>
          <p:nvPr>
            <p:ph idx="5" type="subTitle"/>
          </p:nvPr>
        </p:nvSpPr>
        <p:spPr>
          <a:xfrm>
            <a:off x="3438100" y="1929550"/>
            <a:ext cx="2267700" cy="642300"/>
          </a:xfrm>
          <a:prstGeom prst="rect">
            <a:avLst/>
          </a:prstGeom>
        </p:spPr>
        <p:txBody>
          <a:bodyPr anchorCtr="0" anchor="b" bIns="0" lIns="0" spcFirstLastPara="1" rIns="0" wrap="square" tIns="0">
            <a:noAutofit/>
          </a:bodyPr>
          <a:lstStyle>
            <a:lvl1pPr lvl="0" rtl="0" algn="ctr">
              <a:spcBef>
                <a:spcPts val="0"/>
              </a:spcBef>
              <a:spcAft>
                <a:spcPts val="0"/>
              </a:spcAft>
              <a:buClr>
                <a:schemeClr val="accent2"/>
              </a:buClr>
              <a:buSzPts val="1100"/>
              <a:buNone/>
              <a:defRPr b="1" sz="1100">
                <a:solidFill>
                  <a:schemeClr val="accent2"/>
                </a:solidFill>
              </a:defRPr>
            </a:lvl1pPr>
            <a:lvl2pPr lvl="1" rtl="0" algn="ctr">
              <a:spcBef>
                <a:spcPts val="0"/>
              </a:spcBef>
              <a:spcAft>
                <a:spcPts val="0"/>
              </a:spcAft>
              <a:buClr>
                <a:schemeClr val="accent2"/>
              </a:buClr>
              <a:buSzPts val="1400"/>
              <a:buNone/>
              <a:defRPr b="1">
                <a:solidFill>
                  <a:schemeClr val="accent2"/>
                </a:solidFill>
              </a:defRPr>
            </a:lvl2pPr>
            <a:lvl3pPr lvl="2" rtl="0" algn="ctr">
              <a:spcBef>
                <a:spcPts val="0"/>
              </a:spcBef>
              <a:spcAft>
                <a:spcPts val="0"/>
              </a:spcAft>
              <a:buClr>
                <a:schemeClr val="accent2"/>
              </a:buClr>
              <a:buSzPts val="1400"/>
              <a:buNone/>
              <a:defRPr b="1">
                <a:solidFill>
                  <a:schemeClr val="accent2"/>
                </a:solidFill>
              </a:defRPr>
            </a:lvl3pPr>
            <a:lvl4pPr lvl="3" rtl="0" algn="ctr">
              <a:spcBef>
                <a:spcPts val="0"/>
              </a:spcBef>
              <a:spcAft>
                <a:spcPts val="0"/>
              </a:spcAft>
              <a:buClr>
                <a:schemeClr val="accent2"/>
              </a:buClr>
              <a:buSzPts val="1400"/>
              <a:buNone/>
              <a:defRPr b="1">
                <a:solidFill>
                  <a:schemeClr val="accent2"/>
                </a:solidFill>
              </a:defRPr>
            </a:lvl4pPr>
            <a:lvl5pPr lvl="4" rtl="0" algn="ctr">
              <a:spcBef>
                <a:spcPts val="0"/>
              </a:spcBef>
              <a:spcAft>
                <a:spcPts val="0"/>
              </a:spcAft>
              <a:buClr>
                <a:schemeClr val="accent2"/>
              </a:buClr>
              <a:buSzPts val="1400"/>
              <a:buNone/>
              <a:defRPr b="1">
                <a:solidFill>
                  <a:schemeClr val="accent2"/>
                </a:solidFill>
              </a:defRPr>
            </a:lvl5pPr>
            <a:lvl6pPr lvl="5" rtl="0" algn="ctr">
              <a:spcBef>
                <a:spcPts val="0"/>
              </a:spcBef>
              <a:spcAft>
                <a:spcPts val="0"/>
              </a:spcAft>
              <a:buClr>
                <a:schemeClr val="accent2"/>
              </a:buClr>
              <a:buSzPts val="1400"/>
              <a:buNone/>
              <a:defRPr b="1">
                <a:solidFill>
                  <a:schemeClr val="accent2"/>
                </a:solidFill>
              </a:defRPr>
            </a:lvl6pPr>
            <a:lvl7pPr lvl="6" rtl="0" algn="ctr">
              <a:spcBef>
                <a:spcPts val="0"/>
              </a:spcBef>
              <a:spcAft>
                <a:spcPts val="0"/>
              </a:spcAft>
              <a:buClr>
                <a:schemeClr val="accent2"/>
              </a:buClr>
              <a:buSzPts val="1400"/>
              <a:buNone/>
              <a:defRPr b="1">
                <a:solidFill>
                  <a:schemeClr val="accent2"/>
                </a:solidFill>
              </a:defRPr>
            </a:lvl7pPr>
            <a:lvl8pPr lvl="7" rtl="0" algn="ctr">
              <a:spcBef>
                <a:spcPts val="0"/>
              </a:spcBef>
              <a:spcAft>
                <a:spcPts val="0"/>
              </a:spcAft>
              <a:buClr>
                <a:schemeClr val="accent2"/>
              </a:buClr>
              <a:buSzPts val="1400"/>
              <a:buNone/>
              <a:defRPr b="1">
                <a:solidFill>
                  <a:schemeClr val="accent2"/>
                </a:solidFill>
              </a:defRPr>
            </a:lvl8pPr>
            <a:lvl9pPr lvl="8" rtl="0" algn="ctr">
              <a:spcBef>
                <a:spcPts val="0"/>
              </a:spcBef>
              <a:spcAft>
                <a:spcPts val="0"/>
              </a:spcAft>
              <a:buClr>
                <a:schemeClr val="accent2"/>
              </a:buClr>
              <a:buSzPts val="1400"/>
              <a:buNone/>
              <a:defRPr b="1">
                <a:solidFill>
                  <a:schemeClr val="accent2"/>
                </a:solidFill>
              </a:defRPr>
            </a:lvl9pPr>
          </a:lstStyle>
          <a:p/>
        </p:txBody>
      </p:sp>
      <p:sp>
        <p:nvSpPr>
          <p:cNvPr id="353" name="Google Shape;353;p44"/>
          <p:cNvSpPr txBox="1"/>
          <p:nvPr>
            <p:ph idx="6" type="body"/>
          </p:nvPr>
        </p:nvSpPr>
        <p:spPr>
          <a:xfrm>
            <a:off x="6199825" y="2571925"/>
            <a:ext cx="2267700" cy="1917600"/>
          </a:xfrm>
          <a:prstGeom prst="rect">
            <a:avLst/>
          </a:prstGeom>
        </p:spPr>
        <p:txBody>
          <a:bodyPr anchorCtr="0" anchor="t" bIns="0" lIns="0" spcFirstLastPara="1" rIns="0" wrap="square" tIns="91425">
            <a:noAutofit/>
          </a:bodyPr>
          <a:lstStyle>
            <a:lvl1pPr indent="-304800" lvl="0" marL="457200" rtl="0" algn="ctr">
              <a:lnSpc>
                <a:spcPct val="115000"/>
              </a:lnSpc>
              <a:spcBef>
                <a:spcPts val="0"/>
              </a:spcBef>
              <a:spcAft>
                <a:spcPts val="0"/>
              </a:spcAft>
              <a:buClr>
                <a:schemeClr val="dk2"/>
              </a:buClr>
              <a:buSzPts val="1200"/>
              <a:buChar char="●"/>
              <a:defRPr sz="1100"/>
            </a:lvl1pPr>
            <a:lvl2pPr indent="-298450" lvl="1" marL="914400" rtl="0" algn="ctr">
              <a:lnSpc>
                <a:spcPct val="115000"/>
              </a:lnSpc>
              <a:spcBef>
                <a:spcPts val="0"/>
              </a:spcBef>
              <a:spcAft>
                <a:spcPts val="0"/>
              </a:spcAft>
              <a:buSzPts val="1100"/>
              <a:buChar char="●"/>
              <a:defRPr sz="1100"/>
            </a:lvl2pPr>
            <a:lvl3pPr indent="-298450" lvl="2" marL="1371600" rtl="0" algn="ctr">
              <a:lnSpc>
                <a:spcPct val="115000"/>
              </a:lnSpc>
              <a:spcBef>
                <a:spcPts val="0"/>
              </a:spcBef>
              <a:spcAft>
                <a:spcPts val="0"/>
              </a:spcAft>
              <a:buSzPts val="1100"/>
              <a:buChar char="○"/>
              <a:defRPr sz="1100"/>
            </a:lvl3pPr>
            <a:lvl4pPr indent="-298450" lvl="3" marL="1828800" rtl="0" algn="ctr">
              <a:lnSpc>
                <a:spcPct val="115000"/>
              </a:lnSpc>
              <a:spcBef>
                <a:spcPts val="0"/>
              </a:spcBef>
              <a:spcAft>
                <a:spcPts val="0"/>
              </a:spcAft>
              <a:buSzPts val="1100"/>
              <a:buChar char="■"/>
              <a:defRPr sz="1100"/>
            </a:lvl4pPr>
            <a:lvl5pPr indent="-298450" lvl="4" marL="2286000" rtl="0" algn="ctr">
              <a:lnSpc>
                <a:spcPct val="115000"/>
              </a:lnSpc>
              <a:spcBef>
                <a:spcPts val="0"/>
              </a:spcBef>
              <a:spcAft>
                <a:spcPts val="0"/>
              </a:spcAft>
              <a:buSzPts val="1100"/>
              <a:buChar char="○"/>
              <a:defRPr sz="1100"/>
            </a:lvl5pPr>
            <a:lvl6pPr indent="-298450" lvl="5" marL="2743200" rtl="0" algn="ctr">
              <a:lnSpc>
                <a:spcPct val="115000"/>
              </a:lnSpc>
              <a:spcBef>
                <a:spcPts val="0"/>
              </a:spcBef>
              <a:spcAft>
                <a:spcPts val="0"/>
              </a:spcAft>
              <a:buSzPts val="1100"/>
              <a:buChar char="■"/>
              <a:defRPr sz="1100"/>
            </a:lvl6pPr>
            <a:lvl7pPr indent="-298450" lvl="6" marL="3200400" rtl="0" algn="ctr">
              <a:lnSpc>
                <a:spcPct val="115000"/>
              </a:lnSpc>
              <a:spcBef>
                <a:spcPts val="0"/>
              </a:spcBef>
              <a:spcAft>
                <a:spcPts val="0"/>
              </a:spcAft>
              <a:buSzPts val="1100"/>
              <a:buChar char="●"/>
              <a:defRPr sz="1100"/>
            </a:lvl7pPr>
            <a:lvl8pPr indent="-298450" lvl="7" marL="3657600" rtl="0" algn="ctr">
              <a:lnSpc>
                <a:spcPct val="115000"/>
              </a:lnSpc>
              <a:spcBef>
                <a:spcPts val="0"/>
              </a:spcBef>
              <a:spcAft>
                <a:spcPts val="0"/>
              </a:spcAft>
              <a:buSzPts val="1100"/>
              <a:buChar char="○"/>
              <a:defRPr sz="1100"/>
            </a:lvl8pPr>
            <a:lvl9pPr indent="-298450" lvl="8" marL="4114800" rtl="0" algn="ctr">
              <a:lnSpc>
                <a:spcPct val="115000"/>
              </a:lnSpc>
              <a:spcBef>
                <a:spcPts val="0"/>
              </a:spcBef>
              <a:spcAft>
                <a:spcPts val="0"/>
              </a:spcAft>
              <a:buSzPts val="1100"/>
              <a:buChar char="■"/>
              <a:defRPr sz="1100"/>
            </a:lvl9pPr>
          </a:lstStyle>
          <a:p/>
        </p:txBody>
      </p:sp>
      <p:sp>
        <p:nvSpPr>
          <p:cNvPr id="354" name="Google Shape;354;p44"/>
          <p:cNvSpPr txBox="1"/>
          <p:nvPr>
            <p:ph idx="7" type="subTitle"/>
          </p:nvPr>
        </p:nvSpPr>
        <p:spPr>
          <a:xfrm>
            <a:off x="6199725" y="1929550"/>
            <a:ext cx="2267700" cy="642300"/>
          </a:xfrm>
          <a:prstGeom prst="rect">
            <a:avLst/>
          </a:prstGeom>
        </p:spPr>
        <p:txBody>
          <a:bodyPr anchorCtr="0" anchor="b" bIns="0" lIns="0" spcFirstLastPara="1" rIns="0" wrap="square" tIns="0">
            <a:noAutofit/>
          </a:bodyPr>
          <a:lstStyle>
            <a:lvl1pPr lvl="0" rtl="0" algn="ctr">
              <a:spcBef>
                <a:spcPts val="0"/>
              </a:spcBef>
              <a:spcAft>
                <a:spcPts val="0"/>
              </a:spcAft>
              <a:buClr>
                <a:schemeClr val="accent2"/>
              </a:buClr>
              <a:buSzPts val="1100"/>
              <a:buNone/>
              <a:defRPr b="1" sz="1100">
                <a:solidFill>
                  <a:schemeClr val="accent2"/>
                </a:solidFill>
              </a:defRPr>
            </a:lvl1pPr>
            <a:lvl2pPr lvl="1" rtl="0" algn="ctr">
              <a:spcBef>
                <a:spcPts val="0"/>
              </a:spcBef>
              <a:spcAft>
                <a:spcPts val="0"/>
              </a:spcAft>
              <a:buClr>
                <a:schemeClr val="accent2"/>
              </a:buClr>
              <a:buSzPts val="1400"/>
              <a:buNone/>
              <a:defRPr b="1">
                <a:solidFill>
                  <a:schemeClr val="accent2"/>
                </a:solidFill>
              </a:defRPr>
            </a:lvl2pPr>
            <a:lvl3pPr lvl="2" rtl="0" algn="ctr">
              <a:spcBef>
                <a:spcPts val="0"/>
              </a:spcBef>
              <a:spcAft>
                <a:spcPts val="0"/>
              </a:spcAft>
              <a:buClr>
                <a:schemeClr val="accent2"/>
              </a:buClr>
              <a:buSzPts val="1400"/>
              <a:buNone/>
              <a:defRPr b="1">
                <a:solidFill>
                  <a:schemeClr val="accent2"/>
                </a:solidFill>
              </a:defRPr>
            </a:lvl3pPr>
            <a:lvl4pPr lvl="3" rtl="0" algn="ctr">
              <a:spcBef>
                <a:spcPts val="0"/>
              </a:spcBef>
              <a:spcAft>
                <a:spcPts val="0"/>
              </a:spcAft>
              <a:buClr>
                <a:schemeClr val="accent2"/>
              </a:buClr>
              <a:buSzPts val="1400"/>
              <a:buNone/>
              <a:defRPr b="1">
                <a:solidFill>
                  <a:schemeClr val="accent2"/>
                </a:solidFill>
              </a:defRPr>
            </a:lvl4pPr>
            <a:lvl5pPr lvl="4" rtl="0" algn="ctr">
              <a:spcBef>
                <a:spcPts val="0"/>
              </a:spcBef>
              <a:spcAft>
                <a:spcPts val="0"/>
              </a:spcAft>
              <a:buClr>
                <a:schemeClr val="accent2"/>
              </a:buClr>
              <a:buSzPts val="1400"/>
              <a:buNone/>
              <a:defRPr b="1">
                <a:solidFill>
                  <a:schemeClr val="accent2"/>
                </a:solidFill>
              </a:defRPr>
            </a:lvl5pPr>
            <a:lvl6pPr lvl="5" rtl="0" algn="ctr">
              <a:spcBef>
                <a:spcPts val="0"/>
              </a:spcBef>
              <a:spcAft>
                <a:spcPts val="0"/>
              </a:spcAft>
              <a:buClr>
                <a:schemeClr val="accent2"/>
              </a:buClr>
              <a:buSzPts val="1400"/>
              <a:buNone/>
              <a:defRPr b="1">
                <a:solidFill>
                  <a:schemeClr val="accent2"/>
                </a:solidFill>
              </a:defRPr>
            </a:lvl6pPr>
            <a:lvl7pPr lvl="6" rtl="0" algn="ctr">
              <a:spcBef>
                <a:spcPts val="0"/>
              </a:spcBef>
              <a:spcAft>
                <a:spcPts val="0"/>
              </a:spcAft>
              <a:buClr>
                <a:schemeClr val="accent2"/>
              </a:buClr>
              <a:buSzPts val="1400"/>
              <a:buNone/>
              <a:defRPr b="1">
                <a:solidFill>
                  <a:schemeClr val="accent2"/>
                </a:solidFill>
              </a:defRPr>
            </a:lvl7pPr>
            <a:lvl8pPr lvl="7" rtl="0" algn="ctr">
              <a:spcBef>
                <a:spcPts val="0"/>
              </a:spcBef>
              <a:spcAft>
                <a:spcPts val="0"/>
              </a:spcAft>
              <a:buClr>
                <a:schemeClr val="accent2"/>
              </a:buClr>
              <a:buSzPts val="1400"/>
              <a:buNone/>
              <a:defRPr b="1">
                <a:solidFill>
                  <a:schemeClr val="accent2"/>
                </a:solidFill>
              </a:defRPr>
            </a:lvl8pPr>
            <a:lvl9pPr lvl="8" rtl="0" algn="ctr">
              <a:spcBef>
                <a:spcPts val="0"/>
              </a:spcBef>
              <a:spcAft>
                <a:spcPts val="0"/>
              </a:spcAft>
              <a:buClr>
                <a:schemeClr val="accent2"/>
              </a:buClr>
              <a:buSzPts val="1400"/>
              <a:buNone/>
              <a:defRPr b="1">
                <a:solidFill>
                  <a:schemeClr val="accent2"/>
                </a:solidFill>
              </a:defRPr>
            </a:lvl9pPr>
          </a:lstStyle>
          <a:p/>
        </p:txBody>
      </p:sp>
      <p:sp>
        <p:nvSpPr>
          <p:cNvPr id="355" name="Google Shape;355;p44"/>
          <p:cNvSpPr txBox="1"/>
          <p:nvPr>
            <p:ph idx="12" type="sldNum"/>
          </p:nvPr>
        </p:nvSpPr>
        <p:spPr>
          <a:xfrm>
            <a:off x="0" y="4503674"/>
            <a:ext cx="676500" cy="649200"/>
          </a:xfrm>
          <a:prstGeom prst="rect">
            <a:avLst/>
          </a:prstGeom>
        </p:spPr>
        <p:txBody>
          <a:bodyPr anchorCtr="0" anchor="ctr" bIns="91425" lIns="91425" spcFirstLastPara="1" rIns="91425" wrap="square" tIns="91425">
            <a:noAutofit/>
          </a:bodyPr>
          <a:lstStyle>
            <a:lvl1pPr lvl="0" rtl="0" algn="ctr">
              <a:buNone/>
              <a:defRPr sz="1200">
                <a:solidFill>
                  <a:schemeClr val="dk1"/>
                </a:solidFill>
                <a:latin typeface="Open Sans ExtraBold"/>
                <a:ea typeface="Open Sans ExtraBold"/>
                <a:cs typeface="Open Sans ExtraBold"/>
                <a:sym typeface="Open Sans ExtraBold"/>
              </a:defRPr>
            </a:lvl1pPr>
            <a:lvl2pPr lvl="1" rtl="0" algn="ctr">
              <a:buNone/>
              <a:defRPr sz="1200">
                <a:solidFill>
                  <a:schemeClr val="dk1"/>
                </a:solidFill>
                <a:latin typeface="Open Sans ExtraBold"/>
                <a:ea typeface="Open Sans ExtraBold"/>
                <a:cs typeface="Open Sans ExtraBold"/>
                <a:sym typeface="Open Sans ExtraBold"/>
              </a:defRPr>
            </a:lvl2pPr>
            <a:lvl3pPr lvl="2" rtl="0" algn="ctr">
              <a:buNone/>
              <a:defRPr sz="1200">
                <a:solidFill>
                  <a:schemeClr val="dk1"/>
                </a:solidFill>
                <a:latin typeface="Open Sans ExtraBold"/>
                <a:ea typeface="Open Sans ExtraBold"/>
                <a:cs typeface="Open Sans ExtraBold"/>
                <a:sym typeface="Open Sans ExtraBold"/>
              </a:defRPr>
            </a:lvl3pPr>
            <a:lvl4pPr lvl="3" rtl="0" algn="ctr">
              <a:buNone/>
              <a:defRPr sz="1200">
                <a:solidFill>
                  <a:schemeClr val="dk1"/>
                </a:solidFill>
                <a:latin typeface="Open Sans ExtraBold"/>
                <a:ea typeface="Open Sans ExtraBold"/>
                <a:cs typeface="Open Sans ExtraBold"/>
                <a:sym typeface="Open Sans ExtraBold"/>
              </a:defRPr>
            </a:lvl4pPr>
            <a:lvl5pPr lvl="4" rtl="0" algn="ctr">
              <a:buNone/>
              <a:defRPr sz="1200">
                <a:solidFill>
                  <a:schemeClr val="dk1"/>
                </a:solidFill>
                <a:latin typeface="Open Sans ExtraBold"/>
                <a:ea typeface="Open Sans ExtraBold"/>
                <a:cs typeface="Open Sans ExtraBold"/>
                <a:sym typeface="Open Sans ExtraBold"/>
              </a:defRPr>
            </a:lvl5pPr>
            <a:lvl6pPr lvl="5" rtl="0" algn="ctr">
              <a:buNone/>
              <a:defRPr sz="1200">
                <a:solidFill>
                  <a:schemeClr val="dk1"/>
                </a:solidFill>
                <a:latin typeface="Open Sans ExtraBold"/>
                <a:ea typeface="Open Sans ExtraBold"/>
                <a:cs typeface="Open Sans ExtraBold"/>
                <a:sym typeface="Open Sans ExtraBold"/>
              </a:defRPr>
            </a:lvl6pPr>
            <a:lvl7pPr lvl="6" rtl="0" algn="ctr">
              <a:buNone/>
              <a:defRPr sz="1200">
                <a:solidFill>
                  <a:schemeClr val="dk1"/>
                </a:solidFill>
                <a:latin typeface="Open Sans ExtraBold"/>
                <a:ea typeface="Open Sans ExtraBold"/>
                <a:cs typeface="Open Sans ExtraBold"/>
                <a:sym typeface="Open Sans ExtraBold"/>
              </a:defRPr>
            </a:lvl7pPr>
            <a:lvl8pPr lvl="7" rtl="0" algn="ctr">
              <a:buNone/>
              <a:defRPr sz="1200">
                <a:solidFill>
                  <a:schemeClr val="dk1"/>
                </a:solidFill>
                <a:latin typeface="Open Sans ExtraBold"/>
                <a:ea typeface="Open Sans ExtraBold"/>
                <a:cs typeface="Open Sans ExtraBold"/>
                <a:sym typeface="Open Sans ExtraBold"/>
              </a:defRPr>
            </a:lvl8pPr>
            <a:lvl9pPr lvl="8" rtl="0" algn="ctr">
              <a:buNone/>
              <a:defRPr sz="1200">
                <a:solidFill>
                  <a:schemeClr val="dk1"/>
                </a:solidFill>
                <a:latin typeface="Open Sans ExtraBold"/>
                <a:ea typeface="Open Sans ExtraBold"/>
                <a:cs typeface="Open Sans ExtraBold"/>
                <a:sym typeface="Open Sans ExtraBold"/>
              </a:defRPr>
            </a:lvl9pPr>
          </a:lstStyle>
          <a:p>
            <a:pPr indent="0" lvl="0" marL="0" rtl="0" algn="ctr">
              <a:spcBef>
                <a:spcPts val="0"/>
              </a:spcBef>
              <a:spcAft>
                <a:spcPts val="0"/>
              </a:spcAft>
              <a:buNone/>
            </a:pPr>
            <a:fld id="{00000000-1234-1234-1234-123412341234}" type="slidenum">
              <a:rPr lang="en"/>
              <a:t>‹#›</a:t>
            </a:fld>
            <a:endParaRPr/>
          </a:p>
        </p:txBody>
      </p:sp>
      <p:pic>
        <p:nvPicPr>
          <p:cNvPr id="356" name="Google Shape;356;p44"/>
          <p:cNvPicPr preferRelativeResize="0"/>
          <p:nvPr/>
        </p:nvPicPr>
        <p:blipFill rotWithShape="1">
          <a:blip r:embed="rId2">
            <a:alphaModFix/>
          </a:blip>
          <a:srcRect b="-8462" l="-17483" r="-14268" t="-3620"/>
          <a:stretch/>
        </p:blipFill>
        <p:spPr>
          <a:xfrm>
            <a:off x="8594275" y="4620225"/>
            <a:ext cx="421700" cy="386673"/>
          </a:xfrm>
          <a:prstGeom prst="rect">
            <a:avLst/>
          </a:prstGeom>
          <a:noFill/>
          <a:ln>
            <a:noFill/>
          </a:ln>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w/ Three Column + Icon Headers - White">
  <p:cSld name="CUSTOM_4_1_1_1_1_2_1">
    <p:bg>
      <p:bgPr>
        <a:solidFill>
          <a:schemeClr val="lt1"/>
        </a:solidFill>
      </p:bgPr>
    </p:bg>
    <p:spTree>
      <p:nvGrpSpPr>
        <p:cNvPr id="357" name="Shape 357"/>
        <p:cNvGrpSpPr/>
        <p:nvPr/>
      </p:nvGrpSpPr>
      <p:grpSpPr>
        <a:xfrm>
          <a:off x="0" y="0"/>
          <a:ext cx="0" cy="0"/>
          <a:chOff x="0" y="0"/>
          <a:chExt cx="0" cy="0"/>
        </a:xfrm>
      </p:grpSpPr>
      <p:sp>
        <p:nvSpPr>
          <p:cNvPr id="358" name="Google Shape;358;p45"/>
          <p:cNvSpPr txBox="1"/>
          <p:nvPr>
            <p:ph type="title"/>
          </p:nvPr>
        </p:nvSpPr>
        <p:spPr>
          <a:xfrm>
            <a:off x="676650" y="10225"/>
            <a:ext cx="7790400" cy="1278000"/>
          </a:xfrm>
          <a:prstGeom prst="rect">
            <a:avLst/>
          </a:prstGeom>
        </p:spPr>
        <p:txBody>
          <a:bodyPr anchorCtr="0" anchor="b" bIns="228600" lIns="0" spcFirstLastPara="1" rIns="0" wrap="square" tIns="0">
            <a:noAutofit/>
          </a:bodyPr>
          <a:lstStyle>
            <a:lvl1pPr lvl="0" rtl="0" algn="ctr">
              <a:spcBef>
                <a:spcPts val="0"/>
              </a:spcBef>
              <a:spcAft>
                <a:spcPts val="0"/>
              </a:spcAft>
              <a:buSzPts val="3000"/>
              <a:buNone/>
              <a:defRPr sz="3000"/>
            </a:lvl1pPr>
            <a:lvl2pPr lvl="1" rtl="0" algn="ctr">
              <a:spcBef>
                <a:spcPts val="0"/>
              </a:spcBef>
              <a:spcAft>
                <a:spcPts val="0"/>
              </a:spcAft>
              <a:buSzPts val="3600"/>
              <a:buFont typeface="Open Sans ExtraBold"/>
              <a:buNone/>
              <a:defRPr sz="3600">
                <a:latin typeface="Open Sans ExtraBold"/>
                <a:ea typeface="Open Sans ExtraBold"/>
                <a:cs typeface="Open Sans ExtraBold"/>
                <a:sym typeface="Open Sans ExtraBold"/>
              </a:defRPr>
            </a:lvl2pPr>
            <a:lvl3pPr lvl="2" rtl="0" algn="ctr">
              <a:spcBef>
                <a:spcPts val="0"/>
              </a:spcBef>
              <a:spcAft>
                <a:spcPts val="0"/>
              </a:spcAft>
              <a:buSzPts val="3600"/>
              <a:buFont typeface="Open Sans ExtraBold"/>
              <a:buNone/>
              <a:defRPr sz="3600">
                <a:latin typeface="Open Sans ExtraBold"/>
                <a:ea typeface="Open Sans ExtraBold"/>
                <a:cs typeface="Open Sans ExtraBold"/>
                <a:sym typeface="Open Sans ExtraBold"/>
              </a:defRPr>
            </a:lvl3pPr>
            <a:lvl4pPr lvl="3" rtl="0" algn="ctr">
              <a:spcBef>
                <a:spcPts val="0"/>
              </a:spcBef>
              <a:spcAft>
                <a:spcPts val="0"/>
              </a:spcAft>
              <a:buSzPts val="3600"/>
              <a:buFont typeface="Open Sans ExtraBold"/>
              <a:buNone/>
              <a:defRPr sz="3600">
                <a:latin typeface="Open Sans ExtraBold"/>
                <a:ea typeface="Open Sans ExtraBold"/>
                <a:cs typeface="Open Sans ExtraBold"/>
                <a:sym typeface="Open Sans ExtraBold"/>
              </a:defRPr>
            </a:lvl4pPr>
            <a:lvl5pPr lvl="4" rtl="0" algn="ctr">
              <a:spcBef>
                <a:spcPts val="0"/>
              </a:spcBef>
              <a:spcAft>
                <a:spcPts val="0"/>
              </a:spcAft>
              <a:buSzPts val="3600"/>
              <a:buFont typeface="Open Sans ExtraBold"/>
              <a:buNone/>
              <a:defRPr sz="3600">
                <a:latin typeface="Open Sans ExtraBold"/>
                <a:ea typeface="Open Sans ExtraBold"/>
                <a:cs typeface="Open Sans ExtraBold"/>
                <a:sym typeface="Open Sans ExtraBold"/>
              </a:defRPr>
            </a:lvl5pPr>
            <a:lvl6pPr lvl="5" rtl="0" algn="ctr">
              <a:spcBef>
                <a:spcPts val="0"/>
              </a:spcBef>
              <a:spcAft>
                <a:spcPts val="0"/>
              </a:spcAft>
              <a:buSzPts val="3600"/>
              <a:buFont typeface="Open Sans ExtraBold"/>
              <a:buNone/>
              <a:defRPr sz="3600">
                <a:latin typeface="Open Sans ExtraBold"/>
                <a:ea typeface="Open Sans ExtraBold"/>
                <a:cs typeface="Open Sans ExtraBold"/>
                <a:sym typeface="Open Sans ExtraBold"/>
              </a:defRPr>
            </a:lvl6pPr>
            <a:lvl7pPr lvl="6" rtl="0" algn="ctr">
              <a:spcBef>
                <a:spcPts val="0"/>
              </a:spcBef>
              <a:spcAft>
                <a:spcPts val="0"/>
              </a:spcAft>
              <a:buSzPts val="3600"/>
              <a:buFont typeface="Open Sans ExtraBold"/>
              <a:buNone/>
              <a:defRPr sz="3600">
                <a:latin typeface="Open Sans ExtraBold"/>
                <a:ea typeface="Open Sans ExtraBold"/>
                <a:cs typeface="Open Sans ExtraBold"/>
                <a:sym typeface="Open Sans ExtraBold"/>
              </a:defRPr>
            </a:lvl7pPr>
            <a:lvl8pPr lvl="7" rtl="0" algn="ctr">
              <a:spcBef>
                <a:spcPts val="0"/>
              </a:spcBef>
              <a:spcAft>
                <a:spcPts val="0"/>
              </a:spcAft>
              <a:buSzPts val="3600"/>
              <a:buFont typeface="Open Sans ExtraBold"/>
              <a:buNone/>
              <a:defRPr sz="3600">
                <a:latin typeface="Open Sans ExtraBold"/>
                <a:ea typeface="Open Sans ExtraBold"/>
                <a:cs typeface="Open Sans ExtraBold"/>
                <a:sym typeface="Open Sans ExtraBold"/>
              </a:defRPr>
            </a:lvl8pPr>
            <a:lvl9pPr lvl="8" rtl="0" algn="ctr">
              <a:spcBef>
                <a:spcPts val="0"/>
              </a:spcBef>
              <a:spcAft>
                <a:spcPts val="0"/>
              </a:spcAft>
              <a:buSzPts val="3600"/>
              <a:buFont typeface="Open Sans ExtraBold"/>
              <a:buNone/>
              <a:defRPr sz="3600">
                <a:latin typeface="Open Sans ExtraBold"/>
                <a:ea typeface="Open Sans ExtraBold"/>
                <a:cs typeface="Open Sans ExtraBold"/>
                <a:sym typeface="Open Sans ExtraBold"/>
              </a:defRPr>
            </a:lvl9pPr>
          </a:lstStyle>
          <a:p/>
        </p:txBody>
      </p:sp>
      <p:sp>
        <p:nvSpPr>
          <p:cNvPr id="359" name="Google Shape;359;p45"/>
          <p:cNvSpPr txBox="1"/>
          <p:nvPr>
            <p:ph idx="1" type="subTitle"/>
          </p:nvPr>
        </p:nvSpPr>
        <p:spPr>
          <a:xfrm>
            <a:off x="676650" y="1289300"/>
            <a:ext cx="7790400" cy="320100"/>
          </a:xfrm>
          <a:prstGeom prst="rect">
            <a:avLst/>
          </a:prstGeom>
        </p:spPr>
        <p:txBody>
          <a:bodyPr anchorCtr="0" anchor="t" bIns="0" lIns="0" spcFirstLastPara="1" rIns="0" wrap="square" tIns="0">
            <a:noAutofit/>
          </a:bodyPr>
          <a:lstStyle>
            <a:lvl1pPr lvl="0" rtl="0" algn="ctr">
              <a:spcBef>
                <a:spcPts val="0"/>
              </a:spcBef>
              <a:spcAft>
                <a:spcPts val="0"/>
              </a:spcAft>
              <a:buSzPts val="1800"/>
              <a:buNone/>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360" name="Google Shape;360;p45"/>
          <p:cNvSpPr txBox="1"/>
          <p:nvPr>
            <p:ph idx="2" type="body"/>
          </p:nvPr>
        </p:nvSpPr>
        <p:spPr>
          <a:xfrm>
            <a:off x="676675" y="2571750"/>
            <a:ext cx="2267700" cy="1917600"/>
          </a:xfrm>
          <a:prstGeom prst="rect">
            <a:avLst/>
          </a:prstGeom>
        </p:spPr>
        <p:txBody>
          <a:bodyPr anchorCtr="0" anchor="t" bIns="0" lIns="0" spcFirstLastPara="1" rIns="0" wrap="square" tIns="91425">
            <a:noAutofit/>
          </a:bodyPr>
          <a:lstStyle>
            <a:lvl1pPr indent="-304800" lvl="0" marL="457200" rtl="0" algn="ctr">
              <a:lnSpc>
                <a:spcPct val="115000"/>
              </a:lnSpc>
              <a:spcBef>
                <a:spcPts val="0"/>
              </a:spcBef>
              <a:spcAft>
                <a:spcPts val="0"/>
              </a:spcAft>
              <a:buSzPts val="1200"/>
              <a:buChar char="●"/>
              <a:defRPr sz="1100"/>
            </a:lvl1pPr>
            <a:lvl2pPr indent="-298450" lvl="1" marL="914400" rtl="0" algn="ctr">
              <a:lnSpc>
                <a:spcPct val="115000"/>
              </a:lnSpc>
              <a:spcBef>
                <a:spcPts val="0"/>
              </a:spcBef>
              <a:spcAft>
                <a:spcPts val="0"/>
              </a:spcAft>
              <a:buSzPts val="1100"/>
              <a:buChar char="●"/>
              <a:defRPr sz="1100"/>
            </a:lvl2pPr>
            <a:lvl3pPr indent="-298450" lvl="2" marL="1371600" rtl="0" algn="ctr">
              <a:lnSpc>
                <a:spcPct val="115000"/>
              </a:lnSpc>
              <a:spcBef>
                <a:spcPts val="0"/>
              </a:spcBef>
              <a:spcAft>
                <a:spcPts val="0"/>
              </a:spcAft>
              <a:buSzPts val="1100"/>
              <a:buChar char="○"/>
              <a:defRPr sz="1100"/>
            </a:lvl3pPr>
            <a:lvl4pPr indent="-298450" lvl="3" marL="1828800" rtl="0" algn="ctr">
              <a:lnSpc>
                <a:spcPct val="115000"/>
              </a:lnSpc>
              <a:spcBef>
                <a:spcPts val="0"/>
              </a:spcBef>
              <a:spcAft>
                <a:spcPts val="0"/>
              </a:spcAft>
              <a:buSzPts val="1100"/>
              <a:buChar char="■"/>
              <a:defRPr sz="1100"/>
            </a:lvl4pPr>
            <a:lvl5pPr indent="-298450" lvl="4" marL="2286000" rtl="0" algn="ctr">
              <a:lnSpc>
                <a:spcPct val="115000"/>
              </a:lnSpc>
              <a:spcBef>
                <a:spcPts val="0"/>
              </a:spcBef>
              <a:spcAft>
                <a:spcPts val="0"/>
              </a:spcAft>
              <a:buSzPts val="1100"/>
              <a:buChar char="○"/>
              <a:defRPr sz="1100"/>
            </a:lvl5pPr>
            <a:lvl6pPr indent="-298450" lvl="5" marL="2743200" rtl="0" algn="ctr">
              <a:lnSpc>
                <a:spcPct val="115000"/>
              </a:lnSpc>
              <a:spcBef>
                <a:spcPts val="0"/>
              </a:spcBef>
              <a:spcAft>
                <a:spcPts val="0"/>
              </a:spcAft>
              <a:buSzPts val="1100"/>
              <a:buChar char="■"/>
              <a:defRPr sz="1100"/>
            </a:lvl6pPr>
            <a:lvl7pPr indent="-298450" lvl="6" marL="3200400" rtl="0" algn="ctr">
              <a:lnSpc>
                <a:spcPct val="115000"/>
              </a:lnSpc>
              <a:spcBef>
                <a:spcPts val="0"/>
              </a:spcBef>
              <a:spcAft>
                <a:spcPts val="0"/>
              </a:spcAft>
              <a:buSzPts val="1100"/>
              <a:buChar char="●"/>
              <a:defRPr sz="1100"/>
            </a:lvl7pPr>
            <a:lvl8pPr indent="-298450" lvl="7" marL="3657600" rtl="0" algn="ctr">
              <a:lnSpc>
                <a:spcPct val="115000"/>
              </a:lnSpc>
              <a:spcBef>
                <a:spcPts val="0"/>
              </a:spcBef>
              <a:spcAft>
                <a:spcPts val="0"/>
              </a:spcAft>
              <a:buSzPts val="1100"/>
              <a:buChar char="○"/>
              <a:defRPr sz="1100"/>
            </a:lvl8pPr>
            <a:lvl9pPr indent="-298450" lvl="8" marL="4114800" rtl="0" algn="ctr">
              <a:lnSpc>
                <a:spcPct val="115000"/>
              </a:lnSpc>
              <a:spcBef>
                <a:spcPts val="0"/>
              </a:spcBef>
              <a:spcAft>
                <a:spcPts val="0"/>
              </a:spcAft>
              <a:buSzPts val="1100"/>
              <a:buChar char="■"/>
              <a:defRPr sz="1100"/>
            </a:lvl9pPr>
          </a:lstStyle>
          <a:p/>
        </p:txBody>
      </p:sp>
      <p:sp>
        <p:nvSpPr>
          <p:cNvPr id="361" name="Google Shape;361;p45"/>
          <p:cNvSpPr txBox="1"/>
          <p:nvPr>
            <p:ph idx="3" type="subTitle"/>
          </p:nvPr>
        </p:nvSpPr>
        <p:spPr>
          <a:xfrm>
            <a:off x="676575" y="1929375"/>
            <a:ext cx="2267700" cy="642300"/>
          </a:xfrm>
          <a:prstGeom prst="rect">
            <a:avLst/>
          </a:prstGeom>
        </p:spPr>
        <p:txBody>
          <a:bodyPr anchorCtr="0" anchor="b" bIns="0" lIns="0" spcFirstLastPara="1" rIns="0" wrap="square" tIns="0">
            <a:noAutofit/>
          </a:bodyPr>
          <a:lstStyle>
            <a:lvl1pPr lvl="0" rtl="0" algn="ctr">
              <a:spcBef>
                <a:spcPts val="0"/>
              </a:spcBef>
              <a:spcAft>
                <a:spcPts val="0"/>
              </a:spcAft>
              <a:buClr>
                <a:schemeClr val="accent2"/>
              </a:buClr>
              <a:buSzPts val="1100"/>
              <a:buNone/>
              <a:defRPr b="1" sz="1100">
                <a:solidFill>
                  <a:schemeClr val="accent2"/>
                </a:solidFill>
              </a:defRPr>
            </a:lvl1pPr>
            <a:lvl2pPr lvl="1" rtl="0" algn="ctr">
              <a:spcBef>
                <a:spcPts val="0"/>
              </a:spcBef>
              <a:spcAft>
                <a:spcPts val="0"/>
              </a:spcAft>
              <a:buClr>
                <a:schemeClr val="accent2"/>
              </a:buClr>
              <a:buSzPts val="1400"/>
              <a:buNone/>
              <a:defRPr b="1">
                <a:solidFill>
                  <a:schemeClr val="accent2"/>
                </a:solidFill>
              </a:defRPr>
            </a:lvl2pPr>
            <a:lvl3pPr lvl="2" rtl="0" algn="ctr">
              <a:spcBef>
                <a:spcPts val="0"/>
              </a:spcBef>
              <a:spcAft>
                <a:spcPts val="0"/>
              </a:spcAft>
              <a:buClr>
                <a:schemeClr val="accent2"/>
              </a:buClr>
              <a:buSzPts val="1400"/>
              <a:buNone/>
              <a:defRPr b="1">
                <a:solidFill>
                  <a:schemeClr val="accent2"/>
                </a:solidFill>
              </a:defRPr>
            </a:lvl3pPr>
            <a:lvl4pPr lvl="3" rtl="0" algn="ctr">
              <a:spcBef>
                <a:spcPts val="0"/>
              </a:spcBef>
              <a:spcAft>
                <a:spcPts val="0"/>
              </a:spcAft>
              <a:buClr>
                <a:schemeClr val="accent2"/>
              </a:buClr>
              <a:buSzPts val="1400"/>
              <a:buNone/>
              <a:defRPr b="1">
                <a:solidFill>
                  <a:schemeClr val="accent2"/>
                </a:solidFill>
              </a:defRPr>
            </a:lvl4pPr>
            <a:lvl5pPr lvl="4" rtl="0" algn="ctr">
              <a:spcBef>
                <a:spcPts val="0"/>
              </a:spcBef>
              <a:spcAft>
                <a:spcPts val="0"/>
              </a:spcAft>
              <a:buClr>
                <a:schemeClr val="accent2"/>
              </a:buClr>
              <a:buSzPts val="1400"/>
              <a:buNone/>
              <a:defRPr b="1">
                <a:solidFill>
                  <a:schemeClr val="accent2"/>
                </a:solidFill>
              </a:defRPr>
            </a:lvl5pPr>
            <a:lvl6pPr lvl="5" rtl="0" algn="ctr">
              <a:spcBef>
                <a:spcPts val="0"/>
              </a:spcBef>
              <a:spcAft>
                <a:spcPts val="0"/>
              </a:spcAft>
              <a:buClr>
                <a:schemeClr val="accent2"/>
              </a:buClr>
              <a:buSzPts val="1400"/>
              <a:buNone/>
              <a:defRPr b="1">
                <a:solidFill>
                  <a:schemeClr val="accent2"/>
                </a:solidFill>
              </a:defRPr>
            </a:lvl6pPr>
            <a:lvl7pPr lvl="6" rtl="0" algn="ctr">
              <a:spcBef>
                <a:spcPts val="0"/>
              </a:spcBef>
              <a:spcAft>
                <a:spcPts val="0"/>
              </a:spcAft>
              <a:buClr>
                <a:schemeClr val="accent2"/>
              </a:buClr>
              <a:buSzPts val="1400"/>
              <a:buNone/>
              <a:defRPr b="1">
                <a:solidFill>
                  <a:schemeClr val="accent2"/>
                </a:solidFill>
              </a:defRPr>
            </a:lvl7pPr>
            <a:lvl8pPr lvl="7" rtl="0" algn="ctr">
              <a:spcBef>
                <a:spcPts val="0"/>
              </a:spcBef>
              <a:spcAft>
                <a:spcPts val="0"/>
              </a:spcAft>
              <a:buClr>
                <a:schemeClr val="accent2"/>
              </a:buClr>
              <a:buSzPts val="1400"/>
              <a:buNone/>
              <a:defRPr b="1">
                <a:solidFill>
                  <a:schemeClr val="accent2"/>
                </a:solidFill>
              </a:defRPr>
            </a:lvl8pPr>
            <a:lvl9pPr lvl="8" rtl="0" algn="ctr">
              <a:spcBef>
                <a:spcPts val="0"/>
              </a:spcBef>
              <a:spcAft>
                <a:spcPts val="0"/>
              </a:spcAft>
              <a:buClr>
                <a:schemeClr val="accent2"/>
              </a:buClr>
              <a:buSzPts val="1400"/>
              <a:buNone/>
              <a:defRPr b="1">
                <a:solidFill>
                  <a:schemeClr val="accent2"/>
                </a:solidFill>
              </a:defRPr>
            </a:lvl9pPr>
          </a:lstStyle>
          <a:p/>
        </p:txBody>
      </p:sp>
      <p:sp>
        <p:nvSpPr>
          <p:cNvPr id="362" name="Google Shape;362;p45"/>
          <p:cNvSpPr txBox="1"/>
          <p:nvPr>
            <p:ph idx="4" type="body"/>
          </p:nvPr>
        </p:nvSpPr>
        <p:spPr>
          <a:xfrm>
            <a:off x="3438200" y="2571925"/>
            <a:ext cx="2267700" cy="1917600"/>
          </a:xfrm>
          <a:prstGeom prst="rect">
            <a:avLst/>
          </a:prstGeom>
        </p:spPr>
        <p:txBody>
          <a:bodyPr anchorCtr="0" anchor="t" bIns="0" lIns="0" spcFirstLastPara="1" rIns="0" wrap="square" tIns="91425">
            <a:noAutofit/>
          </a:bodyPr>
          <a:lstStyle>
            <a:lvl1pPr indent="-304800" lvl="0" marL="457200" rtl="0" algn="ctr">
              <a:lnSpc>
                <a:spcPct val="115000"/>
              </a:lnSpc>
              <a:spcBef>
                <a:spcPts val="0"/>
              </a:spcBef>
              <a:spcAft>
                <a:spcPts val="0"/>
              </a:spcAft>
              <a:buSzPts val="1200"/>
              <a:buChar char="●"/>
              <a:defRPr sz="1100"/>
            </a:lvl1pPr>
            <a:lvl2pPr indent="-298450" lvl="1" marL="914400" rtl="0" algn="ctr">
              <a:lnSpc>
                <a:spcPct val="115000"/>
              </a:lnSpc>
              <a:spcBef>
                <a:spcPts val="0"/>
              </a:spcBef>
              <a:spcAft>
                <a:spcPts val="0"/>
              </a:spcAft>
              <a:buSzPts val="1100"/>
              <a:buChar char="●"/>
              <a:defRPr sz="1100"/>
            </a:lvl2pPr>
            <a:lvl3pPr indent="-298450" lvl="2" marL="1371600" rtl="0" algn="ctr">
              <a:lnSpc>
                <a:spcPct val="115000"/>
              </a:lnSpc>
              <a:spcBef>
                <a:spcPts val="0"/>
              </a:spcBef>
              <a:spcAft>
                <a:spcPts val="0"/>
              </a:spcAft>
              <a:buSzPts val="1100"/>
              <a:buChar char="○"/>
              <a:defRPr sz="1100"/>
            </a:lvl3pPr>
            <a:lvl4pPr indent="-298450" lvl="3" marL="1828800" rtl="0" algn="ctr">
              <a:lnSpc>
                <a:spcPct val="115000"/>
              </a:lnSpc>
              <a:spcBef>
                <a:spcPts val="0"/>
              </a:spcBef>
              <a:spcAft>
                <a:spcPts val="0"/>
              </a:spcAft>
              <a:buSzPts val="1100"/>
              <a:buChar char="■"/>
              <a:defRPr sz="1100"/>
            </a:lvl4pPr>
            <a:lvl5pPr indent="-298450" lvl="4" marL="2286000" rtl="0" algn="ctr">
              <a:lnSpc>
                <a:spcPct val="115000"/>
              </a:lnSpc>
              <a:spcBef>
                <a:spcPts val="0"/>
              </a:spcBef>
              <a:spcAft>
                <a:spcPts val="0"/>
              </a:spcAft>
              <a:buSzPts val="1100"/>
              <a:buChar char="○"/>
              <a:defRPr sz="1100"/>
            </a:lvl5pPr>
            <a:lvl6pPr indent="-298450" lvl="5" marL="2743200" rtl="0" algn="ctr">
              <a:lnSpc>
                <a:spcPct val="115000"/>
              </a:lnSpc>
              <a:spcBef>
                <a:spcPts val="0"/>
              </a:spcBef>
              <a:spcAft>
                <a:spcPts val="0"/>
              </a:spcAft>
              <a:buSzPts val="1100"/>
              <a:buChar char="■"/>
              <a:defRPr sz="1100"/>
            </a:lvl6pPr>
            <a:lvl7pPr indent="-298450" lvl="6" marL="3200400" rtl="0" algn="ctr">
              <a:lnSpc>
                <a:spcPct val="115000"/>
              </a:lnSpc>
              <a:spcBef>
                <a:spcPts val="0"/>
              </a:spcBef>
              <a:spcAft>
                <a:spcPts val="0"/>
              </a:spcAft>
              <a:buSzPts val="1100"/>
              <a:buChar char="●"/>
              <a:defRPr sz="1100"/>
            </a:lvl7pPr>
            <a:lvl8pPr indent="-298450" lvl="7" marL="3657600" rtl="0" algn="ctr">
              <a:lnSpc>
                <a:spcPct val="115000"/>
              </a:lnSpc>
              <a:spcBef>
                <a:spcPts val="0"/>
              </a:spcBef>
              <a:spcAft>
                <a:spcPts val="0"/>
              </a:spcAft>
              <a:buSzPts val="1100"/>
              <a:buChar char="○"/>
              <a:defRPr sz="1100"/>
            </a:lvl8pPr>
            <a:lvl9pPr indent="-298450" lvl="8" marL="4114800" rtl="0" algn="ctr">
              <a:lnSpc>
                <a:spcPct val="115000"/>
              </a:lnSpc>
              <a:spcBef>
                <a:spcPts val="0"/>
              </a:spcBef>
              <a:spcAft>
                <a:spcPts val="0"/>
              </a:spcAft>
              <a:buSzPts val="1100"/>
              <a:buChar char="■"/>
              <a:defRPr sz="1100"/>
            </a:lvl9pPr>
          </a:lstStyle>
          <a:p/>
        </p:txBody>
      </p:sp>
      <p:sp>
        <p:nvSpPr>
          <p:cNvPr id="363" name="Google Shape;363;p45"/>
          <p:cNvSpPr txBox="1"/>
          <p:nvPr>
            <p:ph idx="5" type="subTitle"/>
          </p:nvPr>
        </p:nvSpPr>
        <p:spPr>
          <a:xfrm>
            <a:off x="3438100" y="1929550"/>
            <a:ext cx="2267700" cy="642300"/>
          </a:xfrm>
          <a:prstGeom prst="rect">
            <a:avLst/>
          </a:prstGeom>
        </p:spPr>
        <p:txBody>
          <a:bodyPr anchorCtr="0" anchor="b" bIns="0" lIns="0" spcFirstLastPara="1" rIns="0" wrap="square" tIns="0">
            <a:noAutofit/>
          </a:bodyPr>
          <a:lstStyle>
            <a:lvl1pPr lvl="0" rtl="0" algn="ctr">
              <a:spcBef>
                <a:spcPts val="0"/>
              </a:spcBef>
              <a:spcAft>
                <a:spcPts val="0"/>
              </a:spcAft>
              <a:buClr>
                <a:schemeClr val="accent2"/>
              </a:buClr>
              <a:buSzPts val="1100"/>
              <a:buNone/>
              <a:defRPr b="1" sz="1100">
                <a:solidFill>
                  <a:schemeClr val="accent2"/>
                </a:solidFill>
              </a:defRPr>
            </a:lvl1pPr>
            <a:lvl2pPr lvl="1" rtl="0" algn="ctr">
              <a:spcBef>
                <a:spcPts val="0"/>
              </a:spcBef>
              <a:spcAft>
                <a:spcPts val="0"/>
              </a:spcAft>
              <a:buClr>
                <a:schemeClr val="accent2"/>
              </a:buClr>
              <a:buSzPts val="1400"/>
              <a:buNone/>
              <a:defRPr b="1">
                <a:solidFill>
                  <a:schemeClr val="accent2"/>
                </a:solidFill>
              </a:defRPr>
            </a:lvl2pPr>
            <a:lvl3pPr lvl="2" rtl="0" algn="ctr">
              <a:spcBef>
                <a:spcPts val="0"/>
              </a:spcBef>
              <a:spcAft>
                <a:spcPts val="0"/>
              </a:spcAft>
              <a:buClr>
                <a:schemeClr val="accent2"/>
              </a:buClr>
              <a:buSzPts val="1400"/>
              <a:buNone/>
              <a:defRPr b="1">
                <a:solidFill>
                  <a:schemeClr val="accent2"/>
                </a:solidFill>
              </a:defRPr>
            </a:lvl3pPr>
            <a:lvl4pPr lvl="3" rtl="0" algn="ctr">
              <a:spcBef>
                <a:spcPts val="0"/>
              </a:spcBef>
              <a:spcAft>
                <a:spcPts val="0"/>
              </a:spcAft>
              <a:buClr>
                <a:schemeClr val="accent2"/>
              </a:buClr>
              <a:buSzPts val="1400"/>
              <a:buNone/>
              <a:defRPr b="1">
                <a:solidFill>
                  <a:schemeClr val="accent2"/>
                </a:solidFill>
              </a:defRPr>
            </a:lvl4pPr>
            <a:lvl5pPr lvl="4" rtl="0" algn="ctr">
              <a:spcBef>
                <a:spcPts val="0"/>
              </a:spcBef>
              <a:spcAft>
                <a:spcPts val="0"/>
              </a:spcAft>
              <a:buClr>
                <a:schemeClr val="accent2"/>
              </a:buClr>
              <a:buSzPts val="1400"/>
              <a:buNone/>
              <a:defRPr b="1">
                <a:solidFill>
                  <a:schemeClr val="accent2"/>
                </a:solidFill>
              </a:defRPr>
            </a:lvl5pPr>
            <a:lvl6pPr lvl="5" rtl="0" algn="ctr">
              <a:spcBef>
                <a:spcPts val="0"/>
              </a:spcBef>
              <a:spcAft>
                <a:spcPts val="0"/>
              </a:spcAft>
              <a:buClr>
                <a:schemeClr val="accent2"/>
              </a:buClr>
              <a:buSzPts val="1400"/>
              <a:buNone/>
              <a:defRPr b="1">
                <a:solidFill>
                  <a:schemeClr val="accent2"/>
                </a:solidFill>
              </a:defRPr>
            </a:lvl6pPr>
            <a:lvl7pPr lvl="6" rtl="0" algn="ctr">
              <a:spcBef>
                <a:spcPts val="0"/>
              </a:spcBef>
              <a:spcAft>
                <a:spcPts val="0"/>
              </a:spcAft>
              <a:buClr>
                <a:schemeClr val="accent2"/>
              </a:buClr>
              <a:buSzPts val="1400"/>
              <a:buNone/>
              <a:defRPr b="1">
                <a:solidFill>
                  <a:schemeClr val="accent2"/>
                </a:solidFill>
              </a:defRPr>
            </a:lvl7pPr>
            <a:lvl8pPr lvl="7" rtl="0" algn="ctr">
              <a:spcBef>
                <a:spcPts val="0"/>
              </a:spcBef>
              <a:spcAft>
                <a:spcPts val="0"/>
              </a:spcAft>
              <a:buClr>
                <a:schemeClr val="accent2"/>
              </a:buClr>
              <a:buSzPts val="1400"/>
              <a:buNone/>
              <a:defRPr b="1">
                <a:solidFill>
                  <a:schemeClr val="accent2"/>
                </a:solidFill>
              </a:defRPr>
            </a:lvl8pPr>
            <a:lvl9pPr lvl="8" rtl="0" algn="ctr">
              <a:spcBef>
                <a:spcPts val="0"/>
              </a:spcBef>
              <a:spcAft>
                <a:spcPts val="0"/>
              </a:spcAft>
              <a:buClr>
                <a:schemeClr val="accent2"/>
              </a:buClr>
              <a:buSzPts val="1400"/>
              <a:buNone/>
              <a:defRPr b="1">
                <a:solidFill>
                  <a:schemeClr val="accent2"/>
                </a:solidFill>
              </a:defRPr>
            </a:lvl9pPr>
          </a:lstStyle>
          <a:p/>
        </p:txBody>
      </p:sp>
      <p:sp>
        <p:nvSpPr>
          <p:cNvPr id="364" name="Google Shape;364;p45"/>
          <p:cNvSpPr txBox="1"/>
          <p:nvPr>
            <p:ph idx="6" type="body"/>
          </p:nvPr>
        </p:nvSpPr>
        <p:spPr>
          <a:xfrm>
            <a:off x="6199825" y="2571925"/>
            <a:ext cx="2267700" cy="1917600"/>
          </a:xfrm>
          <a:prstGeom prst="rect">
            <a:avLst/>
          </a:prstGeom>
        </p:spPr>
        <p:txBody>
          <a:bodyPr anchorCtr="0" anchor="t" bIns="0" lIns="0" spcFirstLastPara="1" rIns="0" wrap="square" tIns="91425">
            <a:noAutofit/>
          </a:bodyPr>
          <a:lstStyle>
            <a:lvl1pPr indent="-304800" lvl="0" marL="457200" rtl="0" algn="ctr">
              <a:lnSpc>
                <a:spcPct val="115000"/>
              </a:lnSpc>
              <a:spcBef>
                <a:spcPts val="0"/>
              </a:spcBef>
              <a:spcAft>
                <a:spcPts val="0"/>
              </a:spcAft>
              <a:buSzPts val="1200"/>
              <a:buChar char="●"/>
              <a:defRPr sz="1100"/>
            </a:lvl1pPr>
            <a:lvl2pPr indent="-298450" lvl="1" marL="914400" rtl="0" algn="ctr">
              <a:lnSpc>
                <a:spcPct val="115000"/>
              </a:lnSpc>
              <a:spcBef>
                <a:spcPts val="0"/>
              </a:spcBef>
              <a:spcAft>
                <a:spcPts val="0"/>
              </a:spcAft>
              <a:buSzPts val="1100"/>
              <a:buChar char="●"/>
              <a:defRPr sz="1100"/>
            </a:lvl2pPr>
            <a:lvl3pPr indent="-298450" lvl="2" marL="1371600" rtl="0" algn="ctr">
              <a:lnSpc>
                <a:spcPct val="115000"/>
              </a:lnSpc>
              <a:spcBef>
                <a:spcPts val="0"/>
              </a:spcBef>
              <a:spcAft>
                <a:spcPts val="0"/>
              </a:spcAft>
              <a:buSzPts val="1100"/>
              <a:buChar char="○"/>
              <a:defRPr sz="1100"/>
            </a:lvl3pPr>
            <a:lvl4pPr indent="-298450" lvl="3" marL="1828800" rtl="0" algn="ctr">
              <a:lnSpc>
                <a:spcPct val="115000"/>
              </a:lnSpc>
              <a:spcBef>
                <a:spcPts val="0"/>
              </a:spcBef>
              <a:spcAft>
                <a:spcPts val="0"/>
              </a:spcAft>
              <a:buSzPts val="1100"/>
              <a:buChar char="■"/>
              <a:defRPr sz="1100"/>
            </a:lvl4pPr>
            <a:lvl5pPr indent="-298450" lvl="4" marL="2286000" rtl="0" algn="ctr">
              <a:lnSpc>
                <a:spcPct val="115000"/>
              </a:lnSpc>
              <a:spcBef>
                <a:spcPts val="0"/>
              </a:spcBef>
              <a:spcAft>
                <a:spcPts val="0"/>
              </a:spcAft>
              <a:buSzPts val="1100"/>
              <a:buChar char="○"/>
              <a:defRPr sz="1100"/>
            </a:lvl5pPr>
            <a:lvl6pPr indent="-298450" lvl="5" marL="2743200" rtl="0" algn="ctr">
              <a:lnSpc>
                <a:spcPct val="115000"/>
              </a:lnSpc>
              <a:spcBef>
                <a:spcPts val="0"/>
              </a:spcBef>
              <a:spcAft>
                <a:spcPts val="0"/>
              </a:spcAft>
              <a:buSzPts val="1100"/>
              <a:buChar char="■"/>
              <a:defRPr sz="1100"/>
            </a:lvl6pPr>
            <a:lvl7pPr indent="-298450" lvl="6" marL="3200400" rtl="0" algn="ctr">
              <a:lnSpc>
                <a:spcPct val="115000"/>
              </a:lnSpc>
              <a:spcBef>
                <a:spcPts val="0"/>
              </a:spcBef>
              <a:spcAft>
                <a:spcPts val="0"/>
              </a:spcAft>
              <a:buSzPts val="1100"/>
              <a:buChar char="●"/>
              <a:defRPr sz="1100"/>
            </a:lvl7pPr>
            <a:lvl8pPr indent="-298450" lvl="7" marL="3657600" rtl="0" algn="ctr">
              <a:lnSpc>
                <a:spcPct val="115000"/>
              </a:lnSpc>
              <a:spcBef>
                <a:spcPts val="0"/>
              </a:spcBef>
              <a:spcAft>
                <a:spcPts val="0"/>
              </a:spcAft>
              <a:buSzPts val="1100"/>
              <a:buChar char="○"/>
              <a:defRPr sz="1100"/>
            </a:lvl8pPr>
            <a:lvl9pPr indent="-298450" lvl="8" marL="4114800" rtl="0" algn="ctr">
              <a:lnSpc>
                <a:spcPct val="115000"/>
              </a:lnSpc>
              <a:spcBef>
                <a:spcPts val="0"/>
              </a:spcBef>
              <a:spcAft>
                <a:spcPts val="0"/>
              </a:spcAft>
              <a:buSzPts val="1100"/>
              <a:buChar char="■"/>
              <a:defRPr sz="1100"/>
            </a:lvl9pPr>
          </a:lstStyle>
          <a:p/>
        </p:txBody>
      </p:sp>
      <p:sp>
        <p:nvSpPr>
          <p:cNvPr id="365" name="Google Shape;365;p45"/>
          <p:cNvSpPr txBox="1"/>
          <p:nvPr>
            <p:ph idx="7" type="subTitle"/>
          </p:nvPr>
        </p:nvSpPr>
        <p:spPr>
          <a:xfrm>
            <a:off x="6199725" y="1929550"/>
            <a:ext cx="2267700" cy="642300"/>
          </a:xfrm>
          <a:prstGeom prst="rect">
            <a:avLst/>
          </a:prstGeom>
        </p:spPr>
        <p:txBody>
          <a:bodyPr anchorCtr="0" anchor="b" bIns="0" lIns="0" spcFirstLastPara="1" rIns="0" wrap="square" tIns="0">
            <a:noAutofit/>
          </a:bodyPr>
          <a:lstStyle>
            <a:lvl1pPr lvl="0" rtl="0" algn="ctr">
              <a:spcBef>
                <a:spcPts val="0"/>
              </a:spcBef>
              <a:spcAft>
                <a:spcPts val="0"/>
              </a:spcAft>
              <a:buClr>
                <a:schemeClr val="accent2"/>
              </a:buClr>
              <a:buSzPts val="1100"/>
              <a:buNone/>
              <a:defRPr b="1" sz="1100">
                <a:solidFill>
                  <a:schemeClr val="accent2"/>
                </a:solidFill>
              </a:defRPr>
            </a:lvl1pPr>
            <a:lvl2pPr lvl="1" rtl="0" algn="ctr">
              <a:spcBef>
                <a:spcPts val="0"/>
              </a:spcBef>
              <a:spcAft>
                <a:spcPts val="0"/>
              </a:spcAft>
              <a:buClr>
                <a:schemeClr val="accent2"/>
              </a:buClr>
              <a:buSzPts val="1400"/>
              <a:buNone/>
              <a:defRPr b="1">
                <a:solidFill>
                  <a:schemeClr val="accent2"/>
                </a:solidFill>
              </a:defRPr>
            </a:lvl2pPr>
            <a:lvl3pPr lvl="2" rtl="0" algn="ctr">
              <a:spcBef>
                <a:spcPts val="0"/>
              </a:spcBef>
              <a:spcAft>
                <a:spcPts val="0"/>
              </a:spcAft>
              <a:buClr>
                <a:schemeClr val="accent2"/>
              </a:buClr>
              <a:buSzPts val="1400"/>
              <a:buNone/>
              <a:defRPr b="1">
                <a:solidFill>
                  <a:schemeClr val="accent2"/>
                </a:solidFill>
              </a:defRPr>
            </a:lvl3pPr>
            <a:lvl4pPr lvl="3" rtl="0" algn="ctr">
              <a:spcBef>
                <a:spcPts val="0"/>
              </a:spcBef>
              <a:spcAft>
                <a:spcPts val="0"/>
              </a:spcAft>
              <a:buClr>
                <a:schemeClr val="accent2"/>
              </a:buClr>
              <a:buSzPts val="1400"/>
              <a:buNone/>
              <a:defRPr b="1">
                <a:solidFill>
                  <a:schemeClr val="accent2"/>
                </a:solidFill>
              </a:defRPr>
            </a:lvl4pPr>
            <a:lvl5pPr lvl="4" rtl="0" algn="ctr">
              <a:spcBef>
                <a:spcPts val="0"/>
              </a:spcBef>
              <a:spcAft>
                <a:spcPts val="0"/>
              </a:spcAft>
              <a:buClr>
                <a:schemeClr val="accent2"/>
              </a:buClr>
              <a:buSzPts val="1400"/>
              <a:buNone/>
              <a:defRPr b="1">
                <a:solidFill>
                  <a:schemeClr val="accent2"/>
                </a:solidFill>
              </a:defRPr>
            </a:lvl5pPr>
            <a:lvl6pPr lvl="5" rtl="0" algn="ctr">
              <a:spcBef>
                <a:spcPts val="0"/>
              </a:spcBef>
              <a:spcAft>
                <a:spcPts val="0"/>
              </a:spcAft>
              <a:buClr>
                <a:schemeClr val="accent2"/>
              </a:buClr>
              <a:buSzPts val="1400"/>
              <a:buNone/>
              <a:defRPr b="1">
                <a:solidFill>
                  <a:schemeClr val="accent2"/>
                </a:solidFill>
              </a:defRPr>
            </a:lvl6pPr>
            <a:lvl7pPr lvl="6" rtl="0" algn="ctr">
              <a:spcBef>
                <a:spcPts val="0"/>
              </a:spcBef>
              <a:spcAft>
                <a:spcPts val="0"/>
              </a:spcAft>
              <a:buClr>
                <a:schemeClr val="accent2"/>
              </a:buClr>
              <a:buSzPts val="1400"/>
              <a:buNone/>
              <a:defRPr b="1">
                <a:solidFill>
                  <a:schemeClr val="accent2"/>
                </a:solidFill>
              </a:defRPr>
            </a:lvl7pPr>
            <a:lvl8pPr lvl="7" rtl="0" algn="ctr">
              <a:spcBef>
                <a:spcPts val="0"/>
              </a:spcBef>
              <a:spcAft>
                <a:spcPts val="0"/>
              </a:spcAft>
              <a:buClr>
                <a:schemeClr val="accent2"/>
              </a:buClr>
              <a:buSzPts val="1400"/>
              <a:buNone/>
              <a:defRPr b="1">
                <a:solidFill>
                  <a:schemeClr val="accent2"/>
                </a:solidFill>
              </a:defRPr>
            </a:lvl8pPr>
            <a:lvl9pPr lvl="8" rtl="0" algn="ctr">
              <a:spcBef>
                <a:spcPts val="0"/>
              </a:spcBef>
              <a:spcAft>
                <a:spcPts val="0"/>
              </a:spcAft>
              <a:buClr>
                <a:schemeClr val="accent2"/>
              </a:buClr>
              <a:buSzPts val="1400"/>
              <a:buNone/>
              <a:defRPr b="1">
                <a:solidFill>
                  <a:schemeClr val="accent2"/>
                </a:solidFill>
              </a:defRPr>
            </a:lvl9pPr>
          </a:lstStyle>
          <a:p/>
        </p:txBody>
      </p:sp>
      <p:sp>
        <p:nvSpPr>
          <p:cNvPr id="366" name="Google Shape;366;p45"/>
          <p:cNvSpPr txBox="1"/>
          <p:nvPr>
            <p:ph idx="12" type="sldNum"/>
          </p:nvPr>
        </p:nvSpPr>
        <p:spPr>
          <a:xfrm>
            <a:off x="0" y="4503674"/>
            <a:ext cx="676500" cy="649200"/>
          </a:xfrm>
          <a:prstGeom prst="rect">
            <a:avLst/>
          </a:prstGeom>
        </p:spPr>
        <p:txBody>
          <a:bodyPr anchorCtr="0" anchor="ctr" bIns="91425" lIns="91425" spcFirstLastPara="1" rIns="91425" wrap="square" tIns="91425">
            <a:noAutofit/>
          </a:bodyPr>
          <a:lstStyle>
            <a:lvl1pPr lvl="0" rtl="0" algn="ctr">
              <a:buNone/>
              <a:defRPr sz="1200">
                <a:solidFill>
                  <a:schemeClr val="dk1"/>
                </a:solidFill>
                <a:latin typeface="Open Sans ExtraBold"/>
                <a:ea typeface="Open Sans ExtraBold"/>
                <a:cs typeface="Open Sans ExtraBold"/>
                <a:sym typeface="Open Sans ExtraBold"/>
              </a:defRPr>
            </a:lvl1pPr>
            <a:lvl2pPr lvl="1" rtl="0" algn="ctr">
              <a:buNone/>
              <a:defRPr sz="1200">
                <a:solidFill>
                  <a:schemeClr val="dk1"/>
                </a:solidFill>
                <a:latin typeface="Open Sans ExtraBold"/>
                <a:ea typeface="Open Sans ExtraBold"/>
                <a:cs typeface="Open Sans ExtraBold"/>
                <a:sym typeface="Open Sans ExtraBold"/>
              </a:defRPr>
            </a:lvl2pPr>
            <a:lvl3pPr lvl="2" rtl="0" algn="ctr">
              <a:buNone/>
              <a:defRPr sz="1200">
                <a:solidFill>
                  <a:schemeClr val="dk1"/>
                </a:solidFill>
                <a:latin typeface="Open Sans ExtraBold"/>
                <a:ea typeface="Open Sans ExtraBold"/>
                <a:cs typeface="Open Sans ExtraBold"/>
                <a:sym typeface="Open Sans ExtraBold"/>
              </a:defRPr>
            </a:lvl3pPr>
            <a:lvl4pPr lvl="3" rtl="0" algn="ctr">
              <a:buNone/>
              <a:defRPr sz="1200">
                <a:solidFill>
                  <a:schemeClr val="dk1"/>
                </a:solidFill>
                <a:latin typeface="Open Sans ExtraBold"/>
                <a:ea typeface="Open Sans ExtraBold"/>
                <a:cs typeface="Open Sans ExtraBold"/>
                <a:sym typeface="Open Sans ExtraBold"/>
              </a:defRPr>
            </a:lvl4pPr>
            <a:lvl5pPr lvl="4" rtl="0" algn="ctr">
              <a:buNone/>
              <a:defRPr sz="1200">
                <a:solidFill>
                  <a:schemeClr val="dk1"/>
                </a:solidFill>
                <a:latin typeface="Open Sans ExtraBold"/>
                <a:ea typeface="Open Sans ExtraBold"/>
                <a:cs typeface="Open Sans ExtraBold"/>
                <a:sym typeface="Open Sans ExtraBold"/>
              </a:defRPr>
            </a:lvl5pPr>
            <a:lvl6pPr lvl="5" rtl="0" algn="ctr">
              <a:buNone/>
              <a:defRPr sz="1200">
                <a:solidFill>
                  <a:schemeClr val="dk1"/>
                </a:solidFill>
                <a:latin typeface="Open Sans ExtraBold"/>
                <a:ea typeface="Open Sans ExtraBold"/>
                <a:cs typeface="Open Sans ExtraBold"/>
                <a:sym typeface="Open Sans ExtraBold"/>
              </a:defRPr>
            </a:lvl6pPr>
            <a:lvl7pPr lvl="6" rtl="0" algn="ctr">
              <a:buNone/>
              <a:defRPr sz="1200">
                <a:solidFill>
                  <a:schemeClr val="dk1"/>
                </a:solidFill>
                <a:latin typeface="Open Sans ExtraBold"/>
                <a:ea typeface="Open Sans ExtraBold"/>
                <a:cs typeface="Open Sans ExtraBold"/>
                <a:sym typeface="Open Sans ExtraBold"/>
              </a:defRPr>
            </a:lvl7pPr>
            <a:lvl8pPr lvl="7" rtl="0" algn="ctr">
              <a:buNone/>
              <a:defRPr sz="1200">
                <a:solidFill>
                  <a:schemeClr val="dk1"/>
                </a:solidFill>
                <a:latin typeface="Open Sans ExtraBold"/>
                <a:ea typeface="Open Sans ExtraBold"/>
                <a:cs typeface="Open Sans ExtraBold"/>
                <a:sym typeface="Open Sans ExtraBold"/>
              </a:defRPr>
            </a:lvl8pPr>
            <a:lvl9pPr lvl="8" rtl="0" algn="ctr">
              <a:buNone/>
              <a:defRPr sz="1200">
                <a:solidFill>
                  <a:schemeClr val="dk1"/>
                </a:solidFill>
                <a:latin typeface="Open Sans ExtraBold"/>
                <a:ea typeface="Open Sans ExtraBold"/>
                <a:cs typeface="Open Sans ExtraBold"/>
                <a:sym typeface="Open Sans ExtraBold"/>
              </a:defRPr>
            </a:lvl9pPr>
          </a:lstStyle>
          <a:p>
            <a:pPr indent="0" lvl="0" marL="0" rtl="0" algn="ctr">
              <a:spcBef>
                <a:spcPts val="0"/>
              </a:spcBef>
              <a:spcAft>
                <a:spcPts val="0"/>
              </a:spcAft>
              <a:buNone/>
            </a:pPr>
            <a:fld id="{00000000-1234-1234-1234-123412341234}" type="slidenum">
              <a:rPr lang="en"/>
              <a:t>‹#›</a:t>
            </a:fld>
            <a:endParaRPr/>
          </a:p>
        </p:txBody>
      </p:sp>
      <p:pic>
        <p:nvPicPr>
          <p:cNvPr id="367" name="Google Shape;367;p45"/>
          <p:cNvPicPr preferRelativeResize="0"/>
          <p:nvPr/>
        </p:nvPicPr>
        <p:blipFill rotWithShape="1">
          <a:blip r:embed="rId2">
            <a:alphaModFix/>
          </a:blip>
          <a:srcRect b="-8462" l="-17483" r="-14268" t="-3620"/>
          <a:stretch/>
        </p:blipFill>
        <p:spPr>
          <a:xfrm>
            <a:off x="8594275" y="4620225"/>
            <a:ext cx="421700" cy="386673"/>
          </a:xfrm>
          <a:prstGeom prst="rect">
            <a:avLst/>
          </a:prstGeom>
          <a:noFill/>
          <a:ln>
            <a:noFill/>
          </a:ln>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 - Three Features">
  <p:cSld name="CUSTOM_4_1_1_1_1_1">
    <p:bg>
      <p:bgPr>
        <a:solidFill>
          <a:schemeClr val="dk1"/>
        </a:solidFill>
      </p:bgPr>
    </p:bg>
    <p:spTree>
      <p:nvGrpSpPr>
        <p:cNvPr id="368" name="Shape 368"/>
        <p:cNvGrpSpPr/>
        <p:nvPr/>
      </p:nvGrpSpPr>
      <p:grpSpPr>
        <a:xfrm>
          <a:off x="0" y="0"/>
          <a:ext cx="0" cy="0"/>
          <a:chOff x="0" y="0"/>
          <a:chExt cx="0" cy="0"/>
        </a:xfrm>
      </p:grpSpPr>
      <p:sp>
        <p:nvSpPr>
          <p:cNvPr id="369" name="Google Shape;369;p46"/>
          <p:cNvSpPr txBox="1"/>
          <p:nvPr>
            <p:ph idx="1" type="body"/>
          </p:nvPr>
        </p:nvSpPr>
        <p:spPr>
          <a:xfrm>
            <a:off x="5221250" y="1289338"/>
            <a:ext cx="3246000" cy="642300"/>
          </a:xfrm>
          <a:prstGeom prst="rect">
            <a:avLst/>
          </a:prstGeom>
        </p:spPr>
        <p:txBody>
          <a:bodyPr anchorCtr="0" anchor="t" bIns="0" lIns="320025" spcFirstLastPara="1" rIns="0" wrap="square" tIns="91425">
            <a:noAutofit/>
          </a:bodyPr>
          <a:lstStyle>
            <a:lvl1pPr indent="-298450" lvl="0" marL="457200" rtl="0">
              <a:lnSpc>
                <a:spcPct val="115000"/>
              </a:lnSpc>
              <a:spcBef>
                <a:spcPts val="0"/>
              </a:spcBef>
              <a:spcAft>
                <a:spcPts val="0"/>
              </a:spcAft>
              <a:buClr>
                <a:schemeClr val="dk2"/>
              </a:buClr>
              <a:buSzPts val="1100"/>
              <a:buChar char="●"/>
              <a:defRPr sz="1100">
                <a:solidFill>
                  <a:schemeClr val="lt1"/>
                </a:solidFill>
              </a:defRPr>
            </a:lvl1pPr>
            <a:lvl2pPr indent="-298450" lvl="1" marL="914400" rtl="0">
              <a:lnSpc>
                <a:spcPct val="115000"/>
              </a:lnSpc>
              <a:spcBef>
                <a:spcPts val="0"/>
              </a:spcBef>
              <a:spcAft>
                <a:spcPts val="0"/>
              </a:spcAft>
              <a:buClr>
                <a:schemeClr val="lt1"/>
              </a:buClr>
              <a:buSzPts val="1100"/>
              <a:buChar char="●"/>
              <a:defRPr sz="1100">
                <a:solidFill>
                  <a:schemeClr val="lt1"/>
                </a:solidFill>
              </a:defRPr>
            </a:lvl2pPr>
            <a:lvl3pPr indent="-298450" lvl="2" marL="1371600" rtl="0">
              <a:lnSpc>
                <a:spcPct val="115000"/>
              </a:lnSpc>
              <a:spcBef>
                <a:spcPts val="0"/>
              </a:spcBef>
              <a:spcAft>
                <a:spcPts val="0"/>
              </a:spcAft>
              <a:buClr>
                <a:schemeClr val="lt1"/>
              </a:buClr>
              <a:buSzPts val="1100"/>
              <a:buChar char="○"/>
              <a:defRPr sz="1100">
                <a:solidFill>
                  <a:schemeClr val="lt1"/>
                </a:solidFill>
              </a:defRPr>
            </a:lvl3pPr>
            <a:lvl4pPr indent="-298450" lvl="3" marL="1828800" rtl="0">
              <a:lnSpc>
                <a:spcPct val="115000"/>
              </a:lnSpc>
              <a:spcBef>
                <a:spcPts val="0"/>
              </a:spcBef>
              <a:spcAft>
                <a:spcPts val="0"/>
              </a:spcAft>
              <a:buClr>
                <a:schemeClr val="lt1"/>
              </a:buClr>
              <a:buSzPts val="1100"/>
              <a:buChar char="■"/>
              <a:defRPr sz="1100">
                <a:solidFill>
                  <a:schemeClr val="lt1"/>
                </a:solidFill>
              </a:defRPr>
            </a:lvl4pPr>
            <a:lvl5pPr indent="-298450" lvl="4" marL="2286000" rtl="0">
              <a:lnSpc>
                <a:spcPct val="115000"/>
              </a:lnSpc>
              <a:spcBef>
                <a:spcPts val="0"/>
              </a:spcBef>
              <a:spcAft>
                <a:spcPts val="0"/>
              </a:spcAft>
              <a:buClr>
                <a:schemeClr val="lt1"/>
              </a:buClr>
              <a:buSzPts val="1100"/>
              <a:buChar char="○"/>
              <a:defRPr sz="1100">
                <a:solidFill>
                  <a:schemeClr val="lt1"/>
                </a:solidFill>
              </a:defRPr>
            </a:lvl5pPr>
            <a:lvl6pPr indent="-298450" lvl="5" marL="2743200" rtl="0">
              <a:lnSpc>
                <a:spcPct val="115000"/>
              </a:lnSpc>
              <a:spcBef>
                <a:spcPts val="0"/>
              </a:spcBef>
              <a:spcAft>
                <a:spcPts val="0"/>
              </a:spcAft>
              <a:buClr>
                <a:schemeClr val="lt1"/>
              </a:buClr>
              <a:buSzPts val="1100"/>
              <a:buChar char="■"/>
              <a:defRPr sz="1100">
                <a:solidFill>
                  <a:schemeClr val="lt1"/>
                </a:solidFill>
              </a:defRPr>
            </a:lvl6pPr>
            <a:lvl7pPr indent="-298450" lvl="6" marL="3200400" rtl="0">
              <a:lnSpc>
                <a:spcPct val="115000"/>
              </a:lnSpc>
              <a:spcBef>
                <a:spcPts val="0"/>
              </a:spcBef>
              <a:spcAft>
                <a:spcPts val="0"/>
              </a:spcAft>
              <a:buClr>
                <a:schemeClr val="lt1"/>
              </a:buClr>
              <a:buSzPts val="1100"/>
              <a:buChar char="●"/>
              <a:defRPr sz="1100">
                <a:solidFill>
                  <a:schemeClr val="lt1"/>
                </a:solidFill>
              </a:defRPr>
            </a:lvl7pPr>
            <a:lvl8pPr indent="-298450" lvl="7" marL="3657600" rtl="0">
              <a:lnSpc>
                <a:spcPct val="115000"/>
              </a:lnSpc>
              <a:spcBef>
                <a:spcPts val="0"/>
              </a:spcBef>
              <a:spcAft>
                <a:spcPts val="0"/>
              </a:spcAft>
              <a:buClr>
                <a:schemeClr val="lt1"/>
              </a:buClr>
              <a:buSzPts val="1100"/>
              <a:buChar char="○"/>
              <a:defRPr sz="1100">
                <a:solidFill>
                  <a:schemeClr val="lt1"/>
                </a:solidFill>
              </a:defRPr>
            </a:lvl8pPr>
            <a:lvl9pPr indent="-298450" lvl="8" marL="4114800" rtl="0">
              <a:lnSpc>
                <a:spcPct val="115000"/>
              </a:lnSpc>
              <a:spcBef>
                <a:spcPts val="0"/>
              </a:spcBef>
              <a:spcAft>
                <a:spcPts val="0"/>
              </a:spcAft>
              <a:buClr>
                <a:schemeClr val="lt1"/>
              </a:buClr>
              <a:buSzPts val="1100"/>
              <a:buChar char="■"/>
              <a:defRPr sz="1100">
                <a:solidFill>
                  <a:schemeClr val="lt1"/>
                </a:solidFill>
              </a:defRPr>
            </a:lvl9pPr>
          </a:lstStyle>
          <a:p/>
        </p:txBody>
      </p:sp>
      <p:sp>
        <p:nvSpPr>
          <p:cNvPr id="370" name="Google Shape;370;p46"/>
          <p:cNvSpPr txBox="1"/>
          <p:nvPr>
            <p:ph idx="2" type="subTitle"/>
          </p:nvPr>
        </p:nvSpPr>
        <p:spPr>
          <a:xfrm>
            <a:off x="5221225" y="646963"/>
            <a:ext cx="3246000" cy="642300"/>
          </a:xfrm>
          <a:prstGeom prst="rect">
            <a:avLst/>
          </a:prstGeom>
        </p:spPr>
        <p:txBody>
          <a:bodyPr anchorCtr="0" anchor="b" bIns="0" lIns="320025" spcFirstLastPara="1" rIns="0" wrap="square" tIns="0">
            <a:noAutofit/>
          </a:bodyPr>
          <a:lstStyle>
            <a:lvl1pPr lvl="0" rtl="0">
              <a:spcBef>
                <a:spcPts val="0"/>
              </a:spcBef>
              <a:spcAft>
                <a:spcPts val="0"/>
              </a:spcAft>
              <a:buClr>
                <a:schemeClr val="dk2"/>
              </a:buClr>
              <a:buSzPts val="1100"/>
              <a:buNone/>
              <a:defRPr b="1" sz="1100">
                <a:solidFill>
                  <a:schemeClr val="dk2"/>
                </a:solidFill>
              </a:defRPr>
            </a:lvl1pPr>
            <a:lvl2pPr lvl="1" rtl="0">
              <a:spcBef>
                <a:spcPts val="0"/>
              </a:spcBef>
              <a:spcAft>
                <a:spcPts val="0"/>
              </a:spcAft>
              <a:buClr>
                <a:schemeClr val="dk2"/>
              </a:buClr>
              <a:buSzPts val="1400"/>
              <a:buNone/>
              <a:defRPr b="1">
                <a:solidFill>
                  <a:schemeClr val="dk2"/>
                </a:solidFill>
              </a:defRPr>
            </a:lvl2pPr>
            <a:lvl3pPr lvl="2" rtl="0">
              <a:spcBef>
                <a:spcPts val="0"/>
              </a:spcBef>
              <a:spcAft>
                <a:spcPts val="0"/>
              </a:spcAft>
              <a:buClr>
                <a:schemeClr val="dk2"/>
              </a:buClr>
              <a:buSzPts val="1400"/>
              <a:buNone/>
              <a:defRPr b="1">
                <a:solidFill>
                  <a:schemeClr val="dk2"/>
                </a:solidFill>
              </a:defRPr>
            </a:lvl3pPr>
            <a:lvl4pPr lvl="3" rtl="0">
              <a:spcBef>
                <a:spcPts val="0"/>
              </a:spcBef>
              <a:spcAft>
                <a:spcPts val="0"/>
              </a:spcAft>
              <a:buClr>
                <a:schemeClr val="dk2"/>
              </a:buClr>
              <a:buSzPts val="1400"/>
              <a:buNone/>
              <a:defRPr b="1">
                <a:solidFill>
                  <a:schemeClr val="dk2"/>
                </a:solidFill>
              </a:defRPr>
            </a:lvl4pPr>
            <a:lvl5pPr lvl="4" rtl="0">
              <a:spcBef>
                <a:spcPts val="0"/>
              </a:spcBef>
              <a:spcAft>
                <a:spcPts val="0"/>
              </a:spcAft>
              <a:buClr>
                <a:schemeClr val="dk2"/>
              </a:buClr>
              <a:buSzPts val="1400"/>
              <a:buNone/>
              <a:defRPr b="1">
                <a:solidFill>
                  <a:schemeClr val="dk2"/>
                </a:solidFill>
              </a:defRPr>
            </a:lvl5pPr>
            <a:lvl6pPr lvl="5" rtl="0">
              <a:spcBef>
                <a:spcPts val="0"/>
              </a:spcBef>
              <a:spcAft>
                <a:spcPts val="0"/>
              </a:spcAft>
              <a:buClr>
                <a:schemeClr val="dk2"/>
              </a:buClr>
              <a:buSzPts val="1400"/>
              <a:buNone/>
              <a:defRPr b="1">
                <a:solidFill>
                  <a:schemeClr val="dk2"/>
                </a:solidFill>
              </a:defRPr>
            </a:lvl6pPr>
            <a:lvl7pPr lvl="6" rtl="0">
              <a:spcBef>
                <a:spcPts val="0"/>
              </a:spcBef>
              <a:spcAft>
                <a:spcPts val="0"/>
              </a:spcAft>
              <a:buClr>
                <a:schemeClr val="dk2"/>
              </a:buClr>
              <a:buSzPts val="1400"/>
              <a:buNone/>
              <a:defRPr b="1">
                <a:solidFill>
                  <a:schemeClr val="dk2"/>
                </a:solidFill>
              </a:defRPr>
            </a:lvl7pPr>
            <a:lvl8pPr lvl="7" rtl="0">
              <a:spcBef>
                <a:spcPts val="0"/>
              </a:spcBef>
              <a:spcAft>
                <a:spcPts val="0"/>
              </a:spcAft>
              <a:buClr>
                <a:schemeClr val="dk2"/>
              </a:buClr>
              <a:buSzPts val="1400"/>
              <a:buNone/>
              <a:defRPr b="1">
                <a:solidFill>
                  <a:schemeClr val="dk2"/>
                </a:solidFill>
              </a:defRPr>
            </a:lvl8pPr>
            <a:lvl9pPr lvl="8" rtl="0">
              <a:spcBef>
                <a:spcPts val="0"/>
              </a:spcBef>
              <a:spcAft>
                <a:spcPts val="0"/>
              </a:spcAft>
              <a:buClr>
                <a:schemeClr val="dk2"/>
              </a:buClr>
              <a:buSzPts val="1400"/>
              <a:buNone/>
              <a:defRPr b="1">
                <a:solidFill>
                  <a:schemeClr val="dk2"/>
                </a:solidFill>
              </a:defRPr>
            </a:lvl9pPr>
          </a:lstStyle>
          <a:p/>
        </p:txBody>
      </p:sp>
      <p:sp>
        <p:nvSpPr>
          <p:cNvPr id="371" name="Google Shape;371;p46"/>
          <p:cNvSpPr/>
          <p:nvPr/>
        </p:nvSpPr>
        <p:spPr>
          <a:xfrm>
            <a:off x="0" y="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p46"/>
          <p:cNvSpPr txBox="1"/>
          <p:nvPr>
            <p:ph type="title"/>
          </p:nvPr>
        </p:nvSpPr>
        <p:spPr>
          <a:xfrm>
            <a:off x="676650" y="1289300"/>
            <a:ext cx="3246000" cy="2560200"/>
          </a:xfrm>
          <a:prstGeom prst="rect">
            <a:avLst/>
          </a:prstGeom>
        </p:spPr>
        <p:txBody>
          <a:bodyPr anchorCtr="0" anchor="ctr" bIns="0" lIns="0" spcFirstLastPara="1" rIns="0" wrap="square" tIns="0">
            <a:noAutofit/>
          </a:bodyPr>
          <a:lstStyle>
            <a:lvl1pPr lvl="0" rtl="0">
              <a:spcBef>
                <a:spcPts val="0"/>
              </a:spcBef>
              <a:spcAft>
                <a:spcPts val="0"/>
              </a:spcAft>
              <a:buSzPts val="3600"/>
              <a:buNone/>
              <a:defRPr sz="3600"/>
            </a:lvl1pPr>
            <a:lvl2pPr lvl="1"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2pPr>
            <a:lvl3pPr lvl="2"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3pPr>
            <a:lvl4pPr lvl="3"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4pPr>
            <a:lvl5pPr lvl="4"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5pPr>
            <a:lvl6pPr lvl="5"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6pPr>
            <a:lvl7pPr lvl="6"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7pPr>
            <a:lvl8pPr lvl="7"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8pPr>
            <a:lvl9pPr lvl="8"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9pPr>
          </a:lstStyle>
          <a:p/>
        </p:txBody>
      </p:sp>
      <p:sp>
        <p:nvSpPr>
          <p:cNvPr id="373" name="Google Shape;373;p46"/>
          <p:cNvSpPr txBox="1"/>
          <p:nvPr>
            <p:ph idx="3" type="body"/>
          </p:nvPr>
        </p:nvSpPr>
        <p:spPr>
          <a:xfrm>
            <a:off x="5221250" y="2565263"/>
            <a:ext cx="3246000" cy="642300"/>
          </a:xfrm>
          <a:prstGeom prst="rect">
            <a:avLst/>
          </a:prstGeom>
        </p:spPr>
        <p:txBody>
          <a:bodyPr anchorCtr="0" anchor="t" bIns="0" lIns="320025" spcFirstLastPara="1" rIns="0" wrap="square" tIns="91425">
            <a:noAutofit/>
          </a:bodyPr>
          <a:lstStyle>
            <a:lvl1pPr indent="-298450" lvl="0" marL="457200" rtl="0">
              <a:lnSpc>
                <a:spcPct val="115000"/>
              </a:lnSpc>
              <a:spcBef>
                <a:spcPts val="0"/>
              </a:spcBef>
              <a:spcAft>
                <a:spcPts val="0"/>
              </a:spcAft>
              <a:buClr>
                <a:schemeClr val="dk2"/>
              </a:buClr>
              <a:buSzPts val="1100"/>
              <a:buChar char="●"/>
              <a:defRPr sz="1100">
                <a:solidFill>
                  <a:schemeClr val="lt1"/>
                </a:solidFill>
              </a:defRPr>
            </a:lvl1pPr>
            <a:lvl2pPr indent="-298450" lvl="1" marL="914400" rtl="0">
              <a:lnSpc>
                <a:spcPct val="115000"/>
              </a:lnSpc>
              <a:spcBef>
                <a:spcPts val="0"/>
              </a:spcBef>
              <a:spcAft>
                <a:spcPts val="0"/>
              </a:spcAft>
              <a:buClr>
                <a:schemeClr val="lt1"/>
              </a:buClr>
              <a:buSzPts val="1100"/>
              <a:buChar char="●"/>
              <a:defRPr sz="1100">
                <a:solidFill>
                  <a:schemeClr val="lt1"/>
                </a:solidFill>
              </a:defRPr>
            </a:lvl2pPr>
            <a:lvl3pPr indent="-298450" lvl="2" marL="1371600" rtl="0">
              <a:lnSpc>
                <a:spcPct val="115000"/>
              </a:lnSpc>
              <a:spcBef>
                <a:spcPts val="0"/>
              </a:spcBef>
              <a:spcAft>
                <a:spcPts val="0"/>
              </a:spcAft>
              <a:buClr>
                <a:schemeClr val="lt1"/>
              </a:buClr>
              <a:buSzPts val="1100"/>
              <a:buChar char="○"/>
              <a:defRPr sz="1100">
                <a:solidFill>
                  <a:schemeClr val="lt1"/>
                </a:solidFill>
              </a:defRPr>
            </a:lvl3pPr>
            <a:lvl4pPr indent="-298450" lvl="3" marL="1828800" rtl="0">
              <a:lnSpc>
                <a:spcPct val="115000"/>
              </a:lnSpc>
              <a:spcBef>
                <a:spcPts val="0"/>
              </a:spcBef>
              <a:spcAft>
                <a:spcPts val="0"/>
              </a:spcAft>
              <a:buClr>
                <a:schemeClr val="lt1"/>
              </a:buClr>
              <a:buSzPts val="1100"/>
              <a:buChar char="■"/>
              <a:defRPr sz="1100">
                <a:solidFill>
                  <a:schemeClr val="lt1"/>
                </a:solidFill>
              </a:defRPr>
            </a:lvl4pPr>
            <a:lvl5pPr indent="-298450" lvl="4" marL="2286000" rtl="0">
              <a:lnSpc>
                <a:spcPct val="115000"/>
              </a:lnSpc>
              <a:spcBef>
                <a:spcPts val="0"/>
              </a:spcBef>
              <a:spcAft>
                <a:spcPts val="0"/>
              </a:spcAft>
              <a:buClr>
                <a:schemeClr val="lt1"/>
              </a:buClr>
              <a:buSzPts val="1100"/>
              <a:buChar char="○"/>
              <a:defRPr sz="1100">
                <a:solidFill>
                  <a:schemeClr val="lt1"/>
                </a:solidFill>
              </a:defRPr>
            </a:lvl5pPr>
            <a:lvl6pPr indent="-298450" lvl="5" marL="2743200" rtl="0">
              <a:lnSpc>
                <a:spcPct val="115000"/>
              </a:lnSpc>
              <a:spcBef>
                <a:spcPts val="0"/>
              </a:spcBef>
              <a:spcAft>
                <a:spcPts val="0"/>
              </a:spcAft>
              <a:buClr>
                <a:schemeClr val="lt1"/>
              </a:buClr>
              <a:buSzPts val="1100"/>
              <a:buChar char="■"/>
              <a:defRPr sz="1100">
                <a:solidFill>
                  <a:schemeClr val="lt1"/>
                </a:solidFill>
              </a:defRPr>
            </a:lvl6pPr>
            <a:lvl7pPr indent="-298450" lvl="6" marL="3200400" rtl="0">
              <a:lnSpc>
                <a:spcPct val="115000"/>
              </a:lnSpc>
              <a:spcBef>
                <a:spcPts val="0"/>
              </a:spcBef>
              <a:spcAft>
                <a:spcPts val="0"/>
              </a:spcAft>
              <a:buClr>
                <a:schemeClr val="lt1"/>
              </a:buClr>
              <a:buSzPts val="1100"/>
              <a:buChar char="●"/>
              <a:defRPr sz="1100">
                <a:solidFill>
                  <a:schemeClr val="lt1"/>
                </a:solidFill>
              </a:defRPr>
            </a:lvl7pPr>
            <a:lvl8pPr indent="-298450" lvl="7" marL="3657600" rtl="0">
              <a:lnSpc>
                <a:spcPct val="115000"/>
              </a:lnSpc>
              <a:spcBef>
                <a:spcPts val="0"/>
              </a:spcBef>
              <a:spcAft>
                <a:spcPts val="0"/>
              </a:spcAft>
              <a:buClr>
                <a:schemeClr val="lt1"/>
              </a:buClr>
              <a:buSzPts val="1100"/>
              <a:buChar char="○"/>
              <a:defRPr sz="1100">
                <a:solidFill>
                  <a:schemeClr val="lt1"/>
                </a:solidFill>
              </a:defRPr>
            </a:lvl8pPr>
            <a:lvl9pPr indent="-298450" lvl="8" marL="4114800" rtl="0">
              <a:lnSpc>
                <a:spcPct val="115000"/>
              </a:lnSpc>
              <a:spcBef>
                <a:spcPts val="0"/>
              </a:spcBef>
              <a:spcAft>
                <a:spcPts val="0"/>
              </a:spcAft>
              <a:buClr>
                <a:schemeClr val="lt1"/>
              </a:buClr>
              <a:buSzPts val="1100"/>
              <a:buChar char="■"/>
              <a:defRPr sz="1100">
                <a:solidFill>
                  <a:schemeClr val="lt1"/>
                </a:solidFill>
              </a:defRPr>
            </a:lvl9pPr>
          </a:lstStyle>
          <a:p/>
        </p:txBody>
      </p:sp>
      <p:sp>
        <p:nvSpPr>
          <p:cNvPr id="374" name="Google Shape;374;p46"/>
          <p:cNvSpPr txBox="1"/>
          <p:nvPr>
            <p:ph idx="4" type="subTitle"/>
          </p:nvPr>
        </p:nvSpPr>
        <p:spPr>
          <a:xfrm>
            <a:off x="5221225" y="1922888"/>
            <a:ext cx="3246000" cy="642300"/>
          </a:xfrm>
          <a:prstGeom prst="rect">
            <a:avLst/>
          </a:prstGeom>
        </p:spPr>
        <p:txBody>
          <a:bodyPr anchorCtr="0" anchor="b" bIns="0" lIns="320025" spcFirstLastPara="1" rIns="0" wrap="square" tIns="0">
            <a:noAutofit/>
          </a:bodyPr>
          <a:lstStyle>
            <a:lvl1pPr lvl="0" rtl="0">
              <a:spcBef>
                <a:spcPts val="0"/>
              </a:spcBef>
              <a:spcAft>
                <a:spcPts val="0"/>
              </a:spcAft>
              <a:buClr>
                <a:schemeClr val="dk2"/>
              </a:buClr>
              <a:buSzPts val="1100"/>
              <a:buNone/>
              <a:defRPr b="1" sz="1100">
                <a:solidFill>
                  <a:schemeClr val="dk2"/>
                </a:solidFill>
              </a:defRPr>
            </a:lvl1pPr>
            <a:lvl2pPr lvl="1" rtl="0">
              <a:spcBef>
                <a:spcPts val="0"/>
              </a:spcBef>
              <a:spcAft>
                <a:spcPts val="0"/>
              </a:spcAft>
              <a:buClr>
                <a:schemeClr val="dk2"/>
              </a:buClr>
              <a:buSzPts val="1400"/>
              <a:buNone/>
              <a:defRPr b="1">
                <a:solidFill>
                  <a:schemeClr val="dk2"/>
                </a:solidFill>
              </a:defRPr>
            </a:lvl2pPr>
            <a:lvl3pPr lvl="2" rtl="0">
              <a:spcBef>
                <a:spcPts val="0"/>
              </a:spcBef>
              <a:spcAft>
                <a:spcPts val="0"/>
              </a:spcAft>
              <a:buClr>
                <a:schemeClr val="dk2"/>
              </a:buClr>
              <a:buSzPts val="1400"/>
              <a:buNone/>
              <a:defRPr b="1">
                <a:solidFill>
                  <a:schemeClr val="dk2"/>
                </a:solidFill>
              </a:defRPr>
            </a:lvl3pPr>
            <a:lvl4pPr lvl="3" rtl="0">
              <a:spcBef>
                <a:spcPts val="0"/>
              </a:spcBef>
              <a:spcAft>
                <a:spcPts val="0"/>
              </a:spcAft>
              <a:buClr>
                <a:schemeClr val="dk2"/>
              </a:buClr>
              <a:buSzPts val="1400"/>
              <a:buNone/>
              <a:defRPr b="1">
                <a:solidFill>
                  <a:schemeClr val="dk2"/>
                </a:solidFill>
              </a:defRPr>
            </a:lvl4pPr>
            <a:lvl5pPr lvl="4" rtl="0">
              <a:spcBef>
                <a:spcPts val="0"/>
              </a:spcBef>
              <a:spcAft>
                <a:spcPts val="0"/>
              </a:spcAft>
              <a:buClr>
                <a:schemeClr val="dk2"/>
              </a:buClr>
              <a:buSzPts val="1400"/>
              <a:buNone/>
              <a:defRPr b="1">
                <a:solidFill>
                  <a:schemeClr val="dk2"/>
                </a:solidFill>
              </a:defRPr>
            </a:lvl5pPr>
            <a:lvl6pPr lvl="5" rtl="0">
              <a:spcBef>
                <a:spcPts val="0"/>
              </a:spcBef>
              <a:spcAft>
                <a:spcPts val="0"/>
              </a:spcAft>
              <a:buClr>
                <a:schemeClr val="dk2"/>
              </a:buClr>
              <a:buSzPts val="1400"/>
              <a:buNone/>
              <a:defRPr b="1">
                <a:solidFill>
                  <a:schemeClr val="dk2"/>
                </a:solidFill>
              </a:defRPr>
            </a:lvl6pPr>
            <a:lvl7pPr lvl="6" rtl="0">
              <a:spcBef>
                <a:spcPts val="0"/>
              </a:spcBef>
              <a:spcAft>
                <a:spcPts val="0"/>
              </a:spcAft>
              <a:buClr>
                <a:schemeClr val="dk2"/>
              </a:buClr>
              <a:buSzPts val="1400"/>
              <a:buNone/>
              <a:defRPr b="1">
                <a:solidFill>
                  <a:schemeClr val="dk2"/>
                </a:solidFill>
              </a:defRPr>
            </a:lvl7pPr>
            <a:lvl8pPr lvl="7" rtl="0">
              <a:spcBef>
                <a:spcPts val="0"/>
              </a:spcBef>
              <a:spcAft>
                <a:spcPts val="0"/>
              </a:spcAft>
              <a:buClr>
                <a:schemeClr val="dk2"/>
              </a:buClr>
              <a:buSzPts val="1400"/>
              <a:buNone/>
              <a:defRPr b="1">
                <a:solidFill>
                  <a:schemeClr val="dk2"/>
                </a:solidFill>
              </a:defRPr>
            </a:lvl8pPr>
            <a:lvl9pPr lvl="8" rtl="0">
              <a:spcBef>
                <a:spcPts val="0"/>
              </a:spcBef>
              <a:spcAft>
                <a:spcPts val="0"/>
              </a:spcAft>
              <a:buClr>
                <a:schemeClr val="dk2"/>
              </a:buClr>
              <a:buSzPts val="1400"/>
              <a:buNone/>
              <a:defRPr b="1">
                <a:solidFill>
                  <a:schemeClr val="dk2"/>
                </a:solidFill>
              </a:defRPr>
            </a:lvl9pPr>
          </a:lstStyle>
          <a:p/>
        </p:txBody>
      </p:sp>
      <p:sp>
        <p:nvSpPr>
          <p:cNvPr id="375" name="Google Shape;375;p46"/>
          <p:cNvSpPr txBox="1"/>
          <p:nvPr>
            <p:ph idx="5" type="body"/>
          </p:nvPr>
        </p:nvSpPr>
        <p:spPr>
          <a:xfrm>
            <a:off x="5221250" y="3860513"/>
            <a:ext cx="3246000" cy="642300"/>
          </a:xfrm>
          <a:prstGeom prst="rect">
            <a:avLst/>
          </a:prstGeom>
        </p:spPr>
        <p:txBody>
          <a:bodyPr anchorCtr="0" anchor="t" bIns="0" lIns="320025" spcFirstLastPara="1" rIns="0" wrap="square" tIns="91425">
            <a:noAutofit/>
          </a:bodyPr>
          <a:lstStyle>
            <a:lvl1pPr indent="-298450" lvl="0" marL="457200" rtl="0">
              <a:lnSpc>
                <a:spcPct val="115000"/>
              </a:lnSpc>
              <a:spcBef>
                <a:spcPts val="0"/>
              </a:spcBef>
              <a:spcAft>
                <a:spcPts val="0"/>
              </a:spcAft>
              <a:buClr>
                <a:schemeClr val="dk2"/>
              </a:buClr>
              <a:buSzPts val="1100"/>
              <a:buChar char="●"/>
              <a:defRPr sz="1100">
                <a:solidFill>
                  <a:schemeClr val="lt1"/>
                </a:solidFill>
              </a:defRPr>
            </a:lvl1pPr>
            <a:lvl2pPr indent="-298450" lvl="1" marL="914400" rtl="0">
              <a:lnSpc>
                <a:spcPct val="115000"/>
              </a:lnSpc>
              <a:spcBef>
                <a:spcPts val="0"/>
              </a:spcBef>
              <a:spcAft>
                <a:spcPts val="0"/>
              </a:spcAft>
              <a:buClr>
                <a:schemeClr val="lt1"/>
              </a:buClr>
              <a:buSzPts val="1100"/>
              <a:buChar char="●"/>
              <a:defRPr sz="1100">
                <a:solidFill>
                  <a:schemeClr val="lt1"/>
                </a:solidFill>
              </a:defRPr>
            </a:lvl2pPr>
            <a:lvl3pPr indent="-298450" lvl="2" marL="1371600" rtl="0">
              <a:lnSpc>
                <a:spcPct val="115000"/>
              </a:lnSpc>
              <a:spcBef>
                <a:spcPts val="0"/>
              </a:spcBef>
              <a:spcAft>
                <a:spcPts val="0"/>
              </a:spcAft>
              <a:buClr>
                <a:schemeClr val="lt1"/>
              </a:buClr>
              <a:buSzPts val="1100"/>
              <a:buChar char="○"/>
              <a:defRPr sz="1100">
                <a:solidFill>
                  <a:schemeClr val="lt1"/>
                </a:solidFill>
              </a:defRPr>
            </a:lvl3pPr>
            <a:lvl4pPr indent="-298450" lvl="3" marL="1828800" rtl="0">
              <a:lnSpc>
                <a:spcPct val="115000"/>
              </a:lnSpc>
              <a:spcBef>
                <a:spcPts val="0"/>
              </a:spcBef>
              <a:spcAft>
                <a:spcPts val="0"/>
              </a:spcAft>
              <a:buClr>
                <a:schemeClr val="lt1"/>
              </a:buClr>
              <a:buSzPts val="1100"/>
              <a:buChar char="■"/>
              <a:defRPr sz="1100">
                <a:solidFill>
                  <a:schemeClr val="lt1"/>
                </a:solidFill>
              </a:defRPr>
            </a:lvl4pPr>
            <a:lvl5pPr indent="-298450" lvl="4" marL="2286000" rtl="0">
              <a:lnSpc>
                <a:spcPct val="115000"/>
              </a:lnSpc>
              <a:spcBef>
                <a:spcPts val="0"/>
              </a:spcBef>
              <a:spcAft>
                <a:spcPts val="0"/>
              </a:spcAft>
              <a:buClr>
                <a:schemeClr val="lt1"/>
              </a:buClr>
              <a:buSzPts val="1100"/>
              <a:buChar char="○"/>
              <a:defRPr sz="1100">
                <a:solidFill>
                  <a:schemeClr val="lt1"/>
                </a:solidFill>
              </a:defRPr>
            </a:lvl5pPr>
            <a:lvl6pPr indent="-298450" lvl="5" marL="2743200" rtl="0">
              <a:lnSpc>
                <a:spcPct val="115000"/>
              </a:lnSpc>
              <a:spcBef>
                <a:spcPts val="0"/>
              </a:spcBef>
              <a:spcAft>
                <a:spcPts val="0"/>
              </a:spcAft>
              <a:buClr>
                <a:schemeClr val="lt1"/>
              </a:buClr>
              <a:buSzPts val="1100"/>
              <a:buChar char="■"/>
              <a:defRPr sz="1100">
                <a:solidFill>
                  <a:schemeClr val="lt1"/>
                </a:solidFill>
              </a:defRPr>
            </a:lvl6pPr>
            <a:lvl7pPr indent="-298450" lvl="6" marL="3200400" rtl="0">
              <a:lnSpc>
                <a:spcPct val="115000"/>
              </a:lnSpc>
              <a:spcBef>
                <a:spcPts val="0"/>
              </a:spcBef>
              <a:spcAft>
                <a:spcPts val="0"/>
              </a:spcAft>
              <a:buClr>
                <a:schemeClr val="lt1"/>
              </a:buClr>
              <a:buSzPts val="1100"/>
              <a:buChar char="●"/>
              <a:defRPr sz="1100">
                <a:solidFill>
                  <a:schemeClr val="lt1"/>
                </a:solidFill>
              </a:defRPr>
            </a:lvl7pPr>
            <a:lvl8pPr indent="-298450" lvl="7" marL="3657600" rtl="0">
              <a:lnSpc>
                <a:spcPct val="115000"/>
              </a:lnSpc>
              <a:spcBef>
                <a:spcPts val="0"/>
              </a:spcBef>
              <a:spcAft>
                <a:spcPts val="0"/>
              </a:spcAft>
              <a:buClr>
                <a:schemeClr val="lt1"/>
              </a:buClr>
              <a:buSzPts val="1100"/>
              <a:buChar char="○"/>
              <a:defRPr sz="1100">
                <a:solidFill>
                  <a:schemeClr val="lt1"/>
                </a:solidFill>
              </a:defRPr>
            </a:lvl8pPr>
            <a:lvl9pPr indent="-298450" lvl="8" marL="4114800" rtl="0">
              <a:lnSpc>
                <a:spcPct val="115000"/>
              </a:lnSpc>
              <a:spcBef>
                <a:spcPts val="0"/>
              </a:spcBef>
              <a:spcAft>
                <a:spcPts val="0"/>
              </a:spcAft>
              <a:buClr>
                <a:schemeClr val="lt1"/>
              </a:buClr>
              <a:buSzPts val="1100"/>
              <a:buChar char="■"/>
              <a:defRPr sz="1100">
                <a:solidFill>
                  <a:schemeClr val="lt1"/>
                </a:solidFill>
              </a:defRPr>
            </a:lvl9pPr>
          </a:lstStyle>
          <a:p/>
        </p:txBody>
      </p:sp>
      <p:sp>
        <p:nvSpPr>
          <p:cNvPr id="376" name="Google Shape;376;p46"/>
          <p:cNvSpPr txBox="1"/>
          <p:nvPr>
            <p:ph idx="6" type="subTitle"/>
          </p:nvPr>
        </p:nvSpPr>
        <p:spPr>
          <a:xfrm>
            <a:off x="5221225" y="3218138"/>
            <a:ext cx="3246000" cy="642300"/>
          </a:xfrm>
          <a:prstGeom prst="rect">
            <a:avLst/>
          </a:prstGeom>
        </p:spPr>
        <p:txBody>
          <a:bodyPr anchorCtr="0" anchor="b" bIns="0" lIns="320025" spcFirstLastPara="1" rIns="0" wrap="square" tIns="0">
            <a:noAutofit/>
          </a:bodyPr>
          <a:lstStyle>
            <a:lvl1pPr lvl="0" rtl="0">
              <a:spcBef>
                <a:spcPts val="0"/>
              </a:spcBef>
              <a:spcAft>
                <a:spcPts val="0"/>
              </a:spcAft>
              <a:buClr>
                <a:schemeClr val="dk2"/>
              </a:buClr>
              <a:buSzPts val="1100"/>
              <a:buNone/>
              <a:defRPr b="1" sz="1100">
                <a:solidFill>
                  <a:schemeClr val="dk2"/>
                </a:solidFill>
              </a:defRPr>
            </a:lvl1pPr>
            <a:lvl2pPr lvl="1" rtl="0">
              <a:spcBef>
                <a:spcPts val="0"/>
              </a:spcBef>
              <a:spcAft>
                <a:spcPts val="0"/>
              </a:spcAft>
              <a:buClr>
                <a:schemeClr val="dk2"/>
              </a:buClr>
              <a:buSzPts val="1400"/>
              <a:buNone/>
              <a:defRPr b="1">
                <a:solidFill>
                  <a:schemeClr val="dk2"/>
                </a:solidFill>
              </a:defRPr>
            </a:lvl2pPr>
            <a:lvl3pPr lvl="2" rtl="0">
              <a:spcBef>
                <a:spcPts val="0"/>
              </a:spcBef>
              <a:spcAft>
                <a:spcPts val="0"/>
              </a:spcAft>
              <a:buClr>
                <a:schemeClr val="dk2"/>
              </a:buClr>
              <a:buSzPts val="1400"/>
              <a:buNone/>
              <a:defRPr b="1">
                <a:solidFill>
                  <a:schemeClr val="dk2"/>
                </a:solidFill>
              </a:defRPr>
            </a:lvl3pPr>
            <a:lvl4pPr lvl="3" rtl="0">
              <a:spcBef>
                <a:spcPts val="0"/>
              </a:spcBef>
              <a:spcAft>
                <a:spcPts val="0"/>
              </a:spcAft>
              <a:buClr>
                <a:schemeClr val="dk2"/>
              </a:buClr>
              <a:buSzPts val="1400"/>
              <a:buNone/>
              <a:defRPr b="1">
                <a:solidFill>
                  <a:schemeClr val="dk2"/>
                </a:solidFill>
              </a:defRPr>
            </a:lvl4pPr>
            <a:lvl5pPr lvl="4" rtl="0">
              <a:spcBef>
                <a:spcPts val="0"/>
              </a:spcBef>
              <a:spcAft>
                <a:spcPts val="0"/>
              </a:spcAft>
              <a:buClr>
                <a:schemeClr val="dk2"/>
              </a:buClr>
              <a:buSzPts val="1400"/>
              <a:buNone/>
              <a:defRPr b="1">
                <a:solidFill>
                  <a:schemeClr val="dk2"/>
                </a:solidFill>
              </a:defRPr>
            </a:lvl5pPr>
            <a:lvl6pPr lvl="5" rtl="0">
              <a:spcBef>
                <a:spcPts val="0"/>
              </a:spcBef>
              <a:spcAft>
                <a:spcPts val="0"/>
              </a:spcAft>
              <a:buClr>
                <a:schemeClr val="dk2"/>
              </a:buClr>
              <a:buSzPts val="1400"/>
              <a:buNone/>
              <a:defRPr b="1">
                <a:solidFill>
                  <a:schemeClr val="dk2"/>
                </a:solidFill>
              </a:defRPr>
            </a:lvl6pPr>
            <a:lvl7pPr lvl="6" rtl="0">
              <a:spcBef>
                <a:spcPts val="0"/>
              </a:spcBef>
              <a:spcAft>
                <a:spcPts val="0"/>
              </a:spcAft>
              <a:buClr>
                <a:schemeClr val="dk2"/>
              </a:buClr>
              <a:buSzPts val="1400"/>
              <a:buNone/>
              <a:defRPr b="1">
                <a:solidFill>
                  <a:schemeClr val="dk2"/>
                </a:solidFill>
              </a:defRPr>
            </a:lvl7pPr>
            <a:lvl8pPr lvl="7" rtl="0">
              <a:spcBef>
                <a:spcPts val="0"/>
              </a:spcBef>
              <a:spcAft>
                <a:spcPts val="0"/>
              </a:spcAft>
              <a:buClr>
                <a:schemeClr val="dk2"/>
              </a:buClr>
              <a:buSzPts val="1400"/>
              <a:buNone/>
              <a:defRPr b="1">
                <a:solidFill>
                  <a:schemeClr val="dk2"/>
                </a:solidFill>
              </a:defRPr>
            </a:lvl8pPr>
            <a:lvl9pPr lvl="8" rtl="0">
              <a:spcBef>
                <a:spcPts val="0"/>
              </a:spcBef>
              <a:spcAft>
                <a:spcPts val="0"/>
              </a:spcAft>
              <a:buClr>
                <a:schemeClr val="dk2"/>
              </a:buClr>
              <a:buSzPts val="1400"/>
              <a:buNone/>
              <a:defRPr b="1">
                <a:solidFill>
                  <a:schemeClr val="dk2"/>
                </a:solidFill>
              </a:defRPr>
            </a:lvl9pPr>
          </a:lstStyle>
          <a:p/>
        </p:txBody>
      </p:sp>
      <p:sp>
        <p:nvSpPr>
          <p:cNvPr id="377" name="Google Shape;377;p46"/>
          <p:cNvSpPr txBox="1"/>
          <p:nvPr>
            <p:ph idx="12" type="sldNum"/>
          </p:nvPr>
        </p:nvSpPr>
        <p:spPr>
          <a:xfrm>
            <a:off x="0" y="4503674"/>
            <a:ext cx="676500" cy="649200"/>
          </a:xfrm>
          <a:prstGeom prst="rect">
            <a:avLst/>
          </a:prstGeom>
        </p:spPr>
        <p:txBody>
          <a:bodyPr anchorCtr="0" anchor="ctr" bIns="91425" lIns="91425" spcFirstLastPara="1" rIns="91425" wrap="square" tIns="91425">
            <a:noAutofit/>
          </a:bodyPr>
          <a:lstStyle>
            <a:lvl1pPr lvl="0" rtl="0" algn="ctr">
              <a:buNone/>
              <a:defRPr sz="1200">
                <a:solidFill>
                  <a:schemeClr val="dk1"/>
                </a:solidFill>
                <a:latin typeface="Open Sans ExtraBold"/>
                <a:ea typeface="Open Sans ExtraBold"/>
                <a:cs typeface="Open Sans ExtraBold"/>
                <a:sym typeface="Open Sans ExtraBold"/>
              </a:defRPr>
            </a:lvl1pPr>
            <a:lvl2pPr lvl="1" rtl="0" algn="ctr">
              <a:buNone/>
              <a:defRPr sz="1200">
                <a:solidFill>
                  <a:schemeClr val="dk1"/>
                </a:solidFill>
                <a:latin typeface="Open Sans ExtraBold"/>
                <a:ea typeface="Open Sans ExtraBold"/>
                <a:cs typeface="Open Sans ExtraBold"/>
                <a:sym typeface="Open Sans ExtraBold"/>
              </a:defRPr>
            </a:lvl2pPr>
            <a:lvl3pPr lvl="2" rtl="0" algn="ctr">
              <a:buNone/>
              <a:defRPr sz="1200">
                <a:solidFill>
                  <a:schemeClr val="dk1"/>
                </a:solidFill>
                <a:latin typeface="Open Sans ExtraBold"/>
                <a:ea typeface="Open Sans ExtraBold"/>
                <a:cs typeface="Open Sans ExtraBold"/>
                <a:sym typeface="Open Sans ExtraBold"/>
              </a:defRPr>
            </a:lvl3pPr>
            <a:lvl4pPr lvl="3" rtl="0" algn="ctr">
              <a:buNone/>
              <a:defRPr sz="1200">
                <a:solidFill>
                  <a:schemeClr val="dk1"/>
                </a:solidFill>
                <a:latin typeface="Open Sans ExtraBold"/>
                <a:ea typeface="Open Sans ExtraBold"/>
                <a:cs typeface="Open Sans ExtraBold"/>
                <a:sym typeface="Open Sans ExtraBold"/>
              </a:defRPr>
            </a:lvl4pPr>
            <a:lvl5pPr lvl="4" rtl="0" algn="ctr">
              <a:buNone/>
              <a:defRPr sz="1200">
                <a:solidFill>
                  <a:schemeClr val="dk1"/>
                </a:solidFill>
                <a:latin typeface="Open Sans ExtraBold"/>
                <a:ea typeface="Open Sans ExtraBold"/>
                <a:cs typeface="Open Sans ExtraBold"/>
                <a:sym typeface="Open Sans ExtraBold"/>
              </a:defRPr>
            </a:lvl5pPr>
            <a:lvl6pPr lvl="5" rtl="0" algn="ctr">
              <a:buNone/>
              <a:defRPr sz="1200">
                <a:solidFill>
                  <a:schemeClr val="dk1"/>
                </a:solidFill>
                <a:latin typeface="Open Sans ExtraBold"/>
                <a:ea typeface="Open Sans ExtraBold"/>
                <a:cs typeface="Open Sans ExtraBold"/>
                <a:sym typeface="Open Sans ExtraBold"/>
              </a:defRPr>
            </a:lvl6pPr>
            <a:lvl7pPr lvl="6" rtl="0" algn="ctr">
              <a:buNone/>
              <a:defRPr sz="1200">
                <a:solidFill>
                  <a:schemeClr val="dk1"/>
                </a:solidFill>
                <a:latin typeface="Open Sans ExtraBold"/>
                <a:ea typeface="Open Sans ExtraBold"/>
                <a:cs typeface="Open Sans ExtraBold"/>
                <a:sym typeface="Open Sans ExtraBold"/>
              </a:defRPr>
            </a:lvl7pPr>
            <a:lvl8pPr lvl="7" rtl="0" algn="ctr">
              <a:buNone/>
              <a:defRPr sz="1200">
                <a:solidFill>
                  <a:schemeClr val="dk1"/>
                </a:solidFill>
                <a:latin typeface="Open Sans ExtraBold"/>
                <a:ea typeface="Open Sans ExtraBold"/>
                <a:cs typeface="Open Sans ExtraBold"/>
                <a:sym typeface="Open Sans ExtraBold"/>
              </a:defRPr>
            </a:lvl8pPr>
            <a:lvl9pPr lvl="8" rtl="0" algn="ctr">
              <a:buNone/>
              <a:defRPr sz="1200">
                <a:solidFill>
                  <a:schemeClr val="dk1"/>
                </a:solidFill>
                <a:latin typeface="Open Sans ExtraBold"/>
                <a:ea typeface="Open Sans ExtraBold"/>
                <a:cs typeface="Open Sans ExtraBold"/>
                <a:sym typeface="Open Sans ExtraBold"/>
              </a:defRPr>
            </a:lvl9pPr>
          </a:lstStyle>
          <a:p>
            <a:pPr indent="0" lvl="0" marL="0" rtl="0" algn="ctr">
              <a:spcBef>
                <a:spcPts val="0"/>
              </a:spcBef>
              <a:spcAft>
                <a:spcPts val="0"/>
              </a:spcAft>
              <a:buNone/>
            </a:pPr>
            <a:fld id="{00000000-1234-1234-1234-123412341234}" type="slidenum">
              <a:rPr lang="en"/>
              <a:t>‹#›</a:t>
            </a:fld>
            <a:endParaRPr/>
          </a:p>
        </p:txBody>
      </p:sp>
      <p:pic>
        <p:nvPicPr>
          <p:cNvPr id="378" name="Google Shape;378;p46"/>
          <p:cNvPicPr preferRelativeResize="0"/>
          <p:nvPr/>
        </p:nvPicPr>
        <p:blipFill rotWithShape="1">
          <a:blip r:embed="rId2">
            <a:alphaModFix/>
          </a:blip>
          <a:srcRect b="-6930" l="-14163" r="-17588" t="-10138"/>
          <a:stretch/>
        </p:blipFill>
        <p:spPr>
          <a:xfrm>
            <a:off x="8600225" y="4620825"/>
            <a:ext cx="421700" cy="403876"/>
          </a:xfrm>
          <a:prstGeom prst="rect">
            <a:avLst/>
          </a:prstGeom>
          <a:noFill/>
          <a:ln>
            <a:noFill/>
          </a:ln>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 - Three Features - Light">
  <p:cSld name="CUSTOM_4_1_1_1_1_1_3">
    <p:bg>
      <p:bgPr>
        <a:solidFill>
          <a:schemeClr val="accent6"/>
        </a:solidFill>
      </p:bgPr>
    </p:bg>
    <p:spTree>
      <p:nvGrpSpPr>
        <p:cNvPr id="379" name="Shape 379"/>
        <p:cNvGrpSpPr/>
        <p:nvPr/>
      </p:nvGrpSpPr>
      <p:grpSpPr>
        <a:xfrm>
          <a:off x="0" y="0"/>
          <a:ext cx="0" cy="0"/>
          <a:chOff x="0" y="0"/>
          <a:chExt cx="0" cy="0"/>
        </a:xfrm>
      </p:grpSpPr>
      <p:sp>
        <p:nvSpPr>
          <p:cNvPr id="380" name="Google Shape;380;p47"/>
          <p:cNvSpPr txBox="1"/>
          <p:nvPr>
            <p:ph idx="1" type="body"/>
          </p:nvPr>
        </p:nvSpPr>
        <p:spPr>
          <a:xfrm>
            <a:off x="5221250" y="1289338"/>
            <a:ext cx="3246000" cy="642300"/>
          </a:xfrm>
          <a:prstGeom prst="rect">
            <a:avLst/>
          </a:prstGeom>
        </p:spPr>
        <p:txBody>
          <a:bodyPr anchorCtr="0" anchor="t" bIns="0" lIns="320025" spcFirstLastPara="1" rIns="0" wrap="square" tIns="91425">
            <a:noAutofit/>
          </a:bodyPr>
          <a:lstStyle>
            <a:lvl1pPr indent="-298450" lvl="0" marL="457200" rtl="0">
              <a:lnSpc>
                <a:spcPct val="115000"/>
              </a:lnSpc>
              <a:spcBef>
                <a:spcPts val="0"/>
              </a:spcBef>
              <a:spcAft>
                <a:spcPts val="0"/>
              </a:spcAft>
              <a:buClr>
                <a:schemeClr val="dk2"/>
              </a:buClr>
              <a:buSzPts val="1100"/>
              <a:buChar char="●"/>
              <a:defRPr sz="1100"/>
            </a:lvl1pPr>
            <a:lvl2pPr indent="-298450" lvl="1" marL="914400" rtl="0">
              <a:lnSpc>
                <a:spcPct val="115000"/>
              </a:lnSpc>
              <a:spcBef>
                <a:spcPts val="0"/>
              </a:spcBef>
              <a:spcAft>
                <a:spcPts val="0"/>
              </a:spcAft>
              <a:buSzPts val="1100"/>
              <a:buChar char="●"/>
              <a:defRPr sz="1100"/>
            </a:lvl2pPr>
            <a:lvl3pPr indent="-298450" lvl="2" marL="1371600" rtl="0">
              <a:lnSpc>
                <a:spcPct val="115000"/>
              </a:lnSpc>
              <a:spcBef>
                <a:spcPts val="0"/>
              </a:spcBef>
              <a:spcAft>
                <a:spcPts val="0"/>
              </a:spcAft>
              <a:buSzPts val="1100"/>
              <a:buChar char="○"/>
              <a:defRPr sz="1100"/>
            </a:lvl3pPr>
            <a:lvl4pPr indent="-298450" lvl="3" marL="1828800" rtl="0">
              <a:lnSpc>
                <a:spcPct val="115000"/>
              </a:lnSpc>
              <a:spcBef>
                <a:spcPts val="0"/>
              </a:spcBef>
              <a:spcAft>
                <a:spcPts val="0"/>
              </a:spcAft>
              <a:buSzPts val="1100"/>
              <a:buChar char="■"/>
              <a:defRPr sz="1100"/>
            </a:lvl4pPr>
            <a:lvl5pPr indent="-298450" lvl="4" marL="2286000" rtl="0">
              <a:lnSpc>
                <a:spcPct val="115000"/>
              </a:lnSpc>
              <a:spcBef>
                <a:spcPts val="0"/>
              </a:spcBef>
              <a:spcAft>
                <a:spcPts val="0"/>
              </a:spcAft>
              <a:buSzPts val="1100"/>
              <a:buChar char="○"/>
              <a:defRPr sz="1100"/>
            </a:lvl5pPr>
            <a:lvl6pPr indent="-298450" lvl="5" marL="2743200" rtl="0">
              <a:lnSpc>
                <a:spcPct val="115000"/>
              </a:lnSpc>
              <a:spcBef>
                <a:spcPts val="0"/>
              </a:spcBef>
              <a:spcAft>
                <a:spcPts val="0"/>
              </a:spcAft>
              <a:buSzPts val="1100"/>
              <a:buChar char="■"/>
              <a:defRPr sz="1100"/>
            </a:lvl6pPr>
            <a:lvl7pPr indent="-298450" lvl="6" marL="3200400" rtl="0">
              <a:lnSpc>
                <a:spcPct val="115000"/>
              </a:lnSpc>
              <a:spcBef>
                <a:spcPts val="0"/>
              </a:spcBef>
              <a:spcAft>
                <a:spcPts val="0"/>
              </a:spcAft>
              <a:buSzPts val="1100"/>
              <a:buChar char="●"/>
              <a:defRPr sz="1100"/>
            </a:lvl7pPr>
            <a:lvl8pPr indent="-298450" lvl="7" marL="3657600" rtl="0">
              <a:lnSpc>
                <a:spcPct val="115000"/>
              </a:lnSpc>
              <a:spcBef>
                <a:spcPts val="0"/>
              </a:spcBef>
              <a:spcAft>
                <a:spcPts val="0"/>
              </a:spcAft>
              <a:buSzPts val="1100"/>
              <a:buChar char="○"/>
              <a:defRPr sz="1100"/>
            </a:lvl8pPr>
            <a:lvl9pPr indent="-298450" lvl="8" marL="4114800" rtl="0">
              <a:lnSpc>
                <a:spcPct val="115000"/>
              </a:lnSpc>
              <a:spcBef>
                <a:spcPts val="0"/>
              </a:spcBef>
              <a:spcAft>
                <a:spcPts val="0"/>
              </a:spcAft>
              <a:buSzPts val="1100"/>
              <a:buChar char="■"/>
              <a:defRPr sz="1100"/>
            </a:lvl9pPr>
          </a:lstStyle>
          <a:p/>
        </p:txBody>
      </p:sp>
      <p:sp>
        <p:nvSpPr>
          <p:cNvPr id="381" name="Google Shape;381;p47"/>
          <p:cNvSpPr txBox="1"/>
          <p:nvPr>
            <p:ph idx="2" type="subTitle"/>
          </p:nvPr>
        </p:nvSpPr>
        <p:spPr>
          <a:xfrm>
            <a:off x="5221225" y="646963"/>
            <a:ext cx="3246000" cy="642300"/>
          </a:xfrm>
          <a:prstGeom prst="rect">
            <a:avLst/>
          </a:prstGeom>
        </p:spPr>
        <p:txBody>
          <a:bodyPr anchorCtr="0" anchor="b" bIns="0" lIns="320025" spcFirstLastPara="1" rIns="0" wrap="square" tIns="0">
            <a:noAutofit/>
          </a:bodyPr>
          <a:lstStyle>
            <a:lvl1pPr lvl="0" rtl="0">
              <a:spcBef>
                <a:spcPts val="0"/>
              </a:spcBef>
              <a:spcAft>
                <a:spcPts val="0"/>
              </a:spcAft>
              <a:buClr>
                <a:schemeClr val="accent2"/>
              </a:buClr>
              <a:buSzPts val="1100"/>
              <a:buNone/>
              <a:defRPr b="1" sz="1100">
                <a:solidFill>
                  <a:schemeClr val="accent2"/>
                </a:solidFill>
              </a:defRPr>
            </a:lvl1pPr>
            <a:lvl2pPr lvl="1" rtl="0">
              <a:spcBef>
                <a:spcPts val="0"/>
              </a:spcBef>
              <a:spcAft>
                <a:spcPts val="0"/>
              </a:spcAft>
              <a:buClr>
                <a:schemeClr val="accent2"/>
              </a:buClr>
              <a:buSzPts val="1400"/>
              <a:buNone/>
              <a:defRPr b="1">
                <a:solidFill>
                  <a:schemeClr val="accent2"/>
                </a:solidFill>
              </a:defRPr>
            </a:lvl2pPr>
            <a:lvl3pPr lvl="2" rtl="0">
              <a:spcBef>
                <a:spcPts val="0"/>
              </a:spcBef>
              <a:spcAft>
                <a:spcPts val="0"/>
              </a:spcAft>
              <a:buClr>
                <a:schemeClr val="accent2"/>
              </a:buClr>
              <a:buSzPts val="1400"/>
              <a:buNone/>
              <a:defRPr b="1">
                <a:solidFill>
                  <a:schemeClr val="accent2"/>
                </a:solidFill>
              </a:defRPr>
            </a:lvl3pPr>
            <a:lvl4pPr lvl="3" rtl="0">
              <a:spcBef>
                <a:spcPts val="0"/>
              </a:spcBef>
              <a:spcAft>
                <a:spcPts val="0"/>
              </a:spcAft>
              <a:buClr>
                <a:schemeClr val="accent2"/>
              </a:buClr>
              <a:buSzPts val="1400"/>
              <a:buNone/>
              <a:defRPr b="1">
                <a:solidFill>
                  <a:schemeClr val="accent2"/>
                </a:solidFill>
              </a:defRPr>
            </a:lvl4pPr>
            <a:lvl5pPr lvl="4" rtl="0">
              <a:spcBef>
                <a:spcPts val="0"/>
              </a:spcBef>
              <a:spcAft>
                <a:spcPts val="0"/>
              </a:spcAft>
              <a:buClr>
                <a:schemeClr val="accent2"/>
              </a:buClr>
              <a:buSzPts val="1400"/>
              <a:buNone/>
              <a:defRPr b="1">
                <a:solidFill>
                  <a:schemeClr val="accent2"/>
                </a:solidFill>
              </a:defRPr>
            </a:lvl5pPr>
            <a:lvl6pPr lvl="5" rtl="0">
              <a:spcBef>
                <a:spcPts val="0"/>
              </a:spcBef>
              <a:spcAft>
                <a:spcPts val="0"/>
              </a:spcAft>
              <a:buClr>
                <a:schemeClr val="accent2"/>
              </a:buClr>
              <a:buSzPts val="1400"/>
              <a:buNone/>
              <a:defRPr b="1">
                <a:solidFill>
                  <a:schemeClr val="accent2"/>
                </a:solidFill>
              </a:defRPr>
            </a:lvl6pPr>
            <a:lvl7pPr lvl="6" rtl="0">
              <a:spcBef>
                <a:spcPts val="0"/>
              </a:spcBef>
              <a:spcAft>
                <a:spcPts val="0"/>
              </a:spcAft>
              <a:buClr>
                <a:schemeClr val="accent2"/>
              </a:buClr>
              <a:buSzPts val="1400"/>
              <a:buNone/>
              <a:defRPr b="1">
                <a:solidFill>
                  <a:schemeClr val="accent2"/>
                </a:solidFill>
              </a:defRPr>
            </a:lvl7pPr>
            <a:lvl8pPr lvl="7" rtl="0">
              <a:spcBef>
                <a:spcPts val="0"/>
              </a:spcBef>
              <a:spcAft>
                <a:spcPts val="0"/>
              </a:spcAft>
              <a:buClr>
                <a:schemeClr val="accent2"/>
              </a:buClr>
              <a:buSzPts val="1400"/>
              <a:buNone/>
              <a:defRPr b="1">
                <a:solidFill>
                  <a:schemeClr val="accent2"/>
                </a:solidFill>
              </a:defRPr>
            </a:lvl8pPr>
            <a:lvl9pPr lvl="8" rtl="0">
              <a:spcBef>
                <a:spcPts val="0"/>
              </a:spcBef>
              <a:spcAft>
                <a:spcPts val="0"/>
              </a:spcAft>
              <a:buClr>
                <a:schemeClr val="accent2"/>
              </a:buClr>
              <a:buSzPts val="1400"/>
              <a:buNone/>
              <a:defRPr b="1">
                <a:solidFill>
                  <a:schemeClr val="accent2"/>
                </a:solidFill>
              </a:defRPr>
            </a:lvl9pPr>
          </a:lstStyle>
          <a:p/>
        </p:txBody>
      </p:sp>
      <p:sp>
        <p:nvSpPr>
          <p:cNvPr id="382" name="Google Shape;382;p47"/>
          <p:cNvSpPr/>
          <p:nvPr/>
        </p:nvSpPr>
        <p:spPr>
          <a:xfrm>
            <a:off x="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p47"/>
          <p:cNvSpPr txBox="1"/>
          <p:nvPr>
            <p:ph type="title"/>
          </p:nvPr>
        </p:nvSpPr>
        <p:spPr>
          <a:xfrm>
            <a:off x="676650" y="1289300"/>
            <a:ext cx="3246000" cy="2560200"/>
          </a:xfrm>
          <a:prstGeom prst="rect">
            <a:avLst/>
          </a:prstGeom>
        </p:spPr>
        <p:txBody>
          <a:bodyPr anchorCtr="0" anchor="ctr" bIns="0" lIns="0" spcFirstLastPara="1" rIns="0" wrap="square" tIns="0">
            <a:noAutofit/>
          </a:bodyPr>
          <a:lstStyle>
            <a:lvl1pPr lvl="0" rtl="0">
              <a:spcBef>
                <a:spcPts val="0"/>
              </a:spcBef>
              <a:spcAft>
                <a:spcPts val="0"/>
              </a:spcAft>
              <a:buSzPts val="3600"/>
              <a:buNone/>
              <a:defRPr sz="3600"/>
            </a:lvl1pPr>
            <a:lvl2pPr lvl="1"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2pPr>
            <a:lvl3pPr lvl="2"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3pPr>
            <a:lvl4pPr lvl="3"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4pPr>
            <a:lvl5pPr lvl="4"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5pPr>
            <a:lvl6pPr lvl="5"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6pPr>
            <a:lvl7pPr lvl="6"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7pPr>
            <a:lvl8pPr lvl="7"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8pPr>
            <a:lvl9pPr lvl="8"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9pPr>
          </a:lstStyle>
          <a:p/>
        </p:txBody>
      </p:sp>
      <p:sp>
        <p:nvSpPr>
          <p:cNvPr id="384" name="Google Shape;384;p47"/>
          <p:cNvSpPr txBox="1"/>
          <p:nvPr>
            <p:ph idx="3" type="body"/>
          </p:nvPr>
        </p:nvSpPr>
        <p:spPr>
          <a:xfrm>
            <a:off x="5221250" y="2565263"/>
            <a:ext cx="3246000" cy="642300"/>
          </a:xfrm>
          <a:prstGeom prst="rect">
            <a:avLst/>
          </a:prstGeom>
        </p:spPr>
        <p:txBody>
          <a:bodyPr anchorCtr="0" anchor="t" bIns="0" lIns="320025" spcFirstLastPara="1" rIns="0" wrap="square" tIns="91425">
            <a:noAutofit/>
          </a:bodyPr>
          <a:lstStyle>
            <a:lvl1pPr indent="-298450" lvl="0" marL="457200" rtl="0">
              <a:lnSpc>
                <a:spcPct val="115000"/>
              </a:lnSpc>
              <a:spcBef>
                <a:spcPts val="0"/>
              </a:spcBef>
              <a:spcAft>
                <a:spcPts val="0"/>
              </a:spcAft>
              <a:buClr>
                <a:schemeClr val="dk2"/>
              </a:buClr>
              <a:buSzPts val="1100"/>
              <a:buChar char="●"/>
              <a:defRPr sz="1100"/>
            </a:lvl1pPr>
            <a:lvl2pPr indent="-298450" lvl="1" marL="914400" rtl="0">
              <a:lnSpc>
                <a:spcPct val="115000"/>
              </a:lnSpc>
              <a:spcBef>
                <a:spcPts val="0"/>
              </a:spcBef>
              <a:spcAft>
                <a:spcPts val="0"/>
              </a:spcAft>
              <a:buSzPts val="1100"/>
              <a:buChar char="●"/>
              <a:defRPr sz="1100"/>
            </a:lvl2pPr>
            <a:lvl3pPr indent="-298450" lvl="2" marL="1371600" rtl="0">
              <a:lnSpc>
                <a:spcPct val="115000"/>
              </a:lnSpc>
              <a:spcBef>
                <a:spcPts val="0"/>
              </a:spcBef>
              <a:spcAft>
                <a:spcPts val="0"/>
              </a:spcAft>
              <a:buSzPts val="1100"/>
              <a:buChar char="○"/>
              <a:defRPr sz="1100"/>
            </a:lvl3pPr>
            <a:lvl4pPr indent="-298450" lvl="3" marL="1828800" rtl="0">
              <a:lnSpc>
                <a:spcPct val="115000"/>
              </a:lnSpc>
              <a:spcBef>
                <a:spcPts val="0"/>
              </a:spcBef>
              <a:spcAft>
                <a:spcPts val="0"/>
              </a:spcAft>
              <a:buSzPts val="1100"/>
              <a:buChar char="■"/>
              <a:defRPr sz="1100"/>
            </a:lvl4pPr>
            <a:lvl5pPr indent="-298450" lvl="4" marL="2286000" rtl="0">
              <a:lnSpc>
                <a:spcPct val="115000"/>
              </a:lnSpc>
              <a:spcBef>
                <a:spcPts val="0"/>
              </a:spcBef>
              <a:spcAft>
                <a:spcPts val="0"/>
              </a:spcAft>
              <a:buSzPts val="1100"/>
              <a:buChar char="○"/>
              <a:defRPr sz="1100"/>
            </a:lvl5pPr>
            <a:lvl6pPr indent="-298450" lvl="5" marL="2743200" rtl="0">
              <a:lnSpc>
                <a:spcPct val="115000"/>
              </a:lnSpc>
              <a:spcBef>
                <a:spcPts val="0"/>
              </a:spcBef>
              <a:spcAft>
                <a:spcPts val="0"/>
              </a:spcAft>
              <a:buSzPts val="1100"/>
              <a:buChar char="■"/>
              <a:defRPr sz="1100"/>
            </a:lvl6pPr>
            <a:lvl7pPr indent="-298450" lvl="6" marL="3200400" rtl="0">
              <a:lnSpc>
                <a:spcPct val="115000"/>
              </a:lnSpc>
              <a:spcBef>
                <a:spcPts val="0"/>
              </a:spcBef>
              <a:spcAft>
                <a:spcPts val="0"/>
              </a:spcAft>
              <a:buSzPts val="1100"/>
              <a:buChar char="●"/>
              <a:defRPr sz="1100"/>
            </a:lvl7pPr>
            <a:lvl8pPr indent="-298450" lvl="7" marL="3657600" rtl="0">
              <a:lnSpc>
                <a:spcPct val="115000"/>
              </a:lnSpc>
              <a:spcBef>
                <a:spcPts val="0"/>
              </a:spcBef>
              <a:spcAft>
                <a:spcPts val="0"/>
              </a:spcAft>
              <a:buSzPts val="1100"/>
              <a:buChar char="○"/>
              <a:defRPr sz="1100"/>
            </a:lvl8pPr>
            <a:lvl9pPr indent="-298450" lvl="8" marL="4114800" rtl="0">
              <a:lnSpc>
                <a:spcPct val="115000"/>
              </a:lnSpc>
              <a:spcBef>
                <a:spcPts val="0"/>
              </a:spcBef>
              <a:spcAft>
                <a:spcPts val="0"/>
              </a:spcAft>
              <a:buSzPts val="1100"/>
              <a:buChar char="■"/>
              <a:defRPr sz="1100"/>
            </a:lvl9pPr>
          </a:lstStyle>
          <a:p/>
        </p:txBody>
      </p:sp>
      <p:sp>
        <p:nvSpPr>
          <p:cNvPr id="385" name="Google Shape;385;p47"/>
          <p:cNvSpPr txBox="1"/>
          <p:nvPr>
            <p:ph idx="4" type="subTitle"/>
          </p:nvPr>
        </p:nvSpPr>
        <p:spPr>
          <a:xfrm>
            <a:off x="5221225" y="1922888"/>
            <a:ext cx="3246000" cy="642300"/>
          </a:xfrm>
          <a:prstGeom prst="rect">
            <a:avLst/>
          </a:prstGeom>
        </p:spPr>
        <p:txBody>
          <a:bodyPr anchorCtr="0" anchor="b" bIns="0" lIns="320025" spcFirstLastPara="1" rIns="0" wrap="square" tIns="0">
            <a:noAutofit/>
          </a:bodyPr>
          <a:lstStyle>
            <a:lvl1pPr lvl="0" rtl="0">
              <a:spcBef>
                <a:spcPts val="0"/>
              </a:spcBef>
              <a:spcAft>
                <a:spcPts val="0"/>
              </a:spcAft>
              <a:buClr>
                <a:schemeClr val="accent2"/>
              </a:buClr>
              <a:buSzPts val="1100"/>
              <a:buNone/>
              <a:defRPr b="1" sz="1100">
                <a:solidFill>
                  <a:schemeClr val="accent2"/>
                </a:solidFill>
              </a:defRPr>
            </a:lvl1pPr>
            <a:lvl2pPr lvl="1" rtl="0">
              <a:spcBef>
                <a:spcPts val="0"/>
              </a:spcBef>
              <a:spcAft>
                <a:spcPts val="0"/>
              </a:spcAft>
              <a:buClr>
                <a:schemeClr val="accent2"/>
              </a:buClr>
              <a:buSzPts val="1400"/>
              <a:buNone/>
              <a:defRPr b="1">
                <a:solidFill>
                  <a:schemeClr val="accent2"/>
                </a:solidFill>
              </a:defRPr>
            </a:lvl2pPr>
            <a:lvl3pPr lvl="2" rtl="0">
              <a:spcBef>
                <a:spcPts val="0"/>
              </a:spcBef>
              <a:spcAft>
                <a:spcPts val="0"/>
              </a:spcAft>
              <a:buClr>
                <a:schemeClr val="accent2"/>
              </a:buClr>
              <a:buSzPts val="1400"/>
              <a:buNone/>
              <a:defRPr b="1">
                <a:solidFill>
                  <a:schemeClr val="accent2"/>
                </a:solidFill>
              </a:defRPr>
            </a:lvl3pPr>
            <a:lvl4pPr lvl="3" rtl="0">
              <a:spcBef>
                <a:spcPts val="0"/>
              </a:spcBef>
              <a:spcAft>
                <a:spcPts val="0"/>
              </a:spcAft>
              <a:buClr>
                <a:schemeClr val="accent2"/>
              </a:buClr>
              <a:buSzPts val="1400"/>
              <a:buNone/>
              <a:defRPr b="1">
                <a:solidFill>
                  <a:schemeClr val="accent2"/>
                </a:solidFill>
              </a:defRPr>
            </a:lvl4pPr>
            <a:lvl5pPr lvl="4" rtl="0">
              <a:spcBef>
                <a:spcPts val="0"/>
              </a:spcBef>
              <a:spcAft>
                <a:spcPts val="0"/>
              </a:spcAft>
              <a:buClr>
                <a:schemeClr val="accent2"/>
              </a:buClr>
              <a:buSzPts val="1400"/>
              <a:buNone/>
              <a:defRPr b="1">
                <a:solidFill>
                  <a:schemeClr val="accent2"/>
                </a:solidFill>
              </a:defRPr>
            </a:lvl5pPr>
            <a:lvl6pPr lvl="5" rtl="0">
              <a:spcBef>
                <a:spcPts val="0"/>
              </a:spcBef>
              <a:spcAft>
                <a:spcPts val="0"/>
              </a:spcAft>
              <a:buClr>
                <a:schemeClr val="accent2"/>
              </a:buClr>
              <a:buSzPts val="1400"/>
              <a:buNone/>
              <a:defRPr b="1">
                <a:solidFill>
                  <a:schemeClr val="accent2"/>
                </a:solidFill>
              </a:defRPr>
            </a:lvl6pPr>
            <a:lvl7pPr lvl="6" rtl="0">
              <a:spcBef>
                <a:spcPts val="0"/>
              </a:spcBef>
              <a:spcAft>
                <a:spcPts val="0"/>
              </a:spcAft>
              <a:buClr>
                <a:schemeClr val="accent2"/>
              </a:buClr>
              <a:buSzPts val="1400"/>
              <a:buNone/>
              <a:defRPr b="1">
                <a:solidFill>
                  <a:schemeClr val="accent2"/>
                </a:solidFill>
              </a:defRPr>
            </a:lvl7pPr>
            <a:lvl8pPr lvl="7" rtl="0">
              <a:spcBef>
                <a:spcPts val="0"/>
              </a:spcBef>
              <a:spcAft>
                <a:spcPts val="0"/>
              </a:spcAft>
              <a:buClr>
                <a:schemeClr val="accent2"/>
              </a:buClr>
              <a:buSzPts val="1400"/>
              <a:buNone/>
              <a:defRPr b="1">
                <a:solidFill>
                  <a:schemeClr val="accent2"/>
                </a:solidFill>
              </a:defRPr>
            </a:lvl8pPr>
            <a:lvl9pPr lvl="8" rtl="0">
              <a:spcBef>
                <a:spcPts val="0"/>
              </a:spcBef>
              <a:spcAft>
                <a:spcPts val="0"/>
              </a:spcAft>
              <a:buClr>
                <a:schemeClr val="accent2"/>
              </a:buClr>
              <a:buSzPts val="1400"/>
              <a:buNone/>
              <a:defRPr b="1">
                <a:solidFill>
                  <a:schemeClr val="accent2"/>
                </a:solidFill>
              </a:defRPr>
            </a:lvl9pPr>
          </a:lstStyle>
          <a:p/>
        </p:txBody>
      </p:sp>
      <p:sp>
        <p:nvSpPr>
          <p:cNvPr id="386" name="Google Shape;386;p47"/>
          <p:cNvSpPr txBox="1"/>
          <p:nvPr>
            <p:ph idx="5" type="body"/>
          </p:nvPr>
        </p:nvSpPr>
        <p:spPr>
          <a:xfrm>
            <a:off x="5221250" y="3860513"/>
            <a:ext cx="3246000" cy="642300"/>
          </a:xfrm>
          <a:prstGeom prst="rect">
            <a:avLst/>
          </a:prstGeom>
        </p:spPr>
        <p:txBody>
          <a:bodyPr anchorCtr="0" anchor="t" bIns="0" lIns="320025" spcFirstLastPara="1" rIns="0" wrap="square" tIns="91425">
            <a:noAutofit/>
          </a:bodyPr>
          <a:lstStyle>
            <a:lvl1pPr indent="-298450" lvl="0" marL="457200" rtl="0">
              <a:lnSpc>
                <a:spcPct val="115000"/>
              </a:lnSpc>
              <a:spcBef>
                <a:spcPts val="0"/>
              </a:spcBef>
              <a:spcAft>
                <a:spcPts val="0"/>
              </a:spcAft>
              <a:buClr>
                <a:schemeClr val="dk2"/>
              </a:buClr>
              <a:buSzPts val="1100"/>
              <a:buChar char="●"/>
              <a:defRPr sz="1100"/>
            </a:lvl1pPr>
            <a:lvl2pPr indent="-298450" lvl="1" marL="914400" rtl="0">
              <a:lnSpc>
                <a:spcPct val="115000"/>
              </a:lnSpc>
              <a:spcBef>
                <a:spcPts val="0"/>
              </a:spcBef>
              <a:spcAft>
                <a:spcPts val="0"/>
              </a:spcAft>
              <a:buSzPts val="1100"/>
              <a:buChar char="●"/>
              <a:defRPr sz="1100"/>
            </a:lvl2pPr>
            <a:lvl3pPr indent="-298450" lvl="2" marL="1371600" rtl="0">
              <a:lnSpc>
                <a:spcPct val="115000"/>
              </a:lnSpc>
              <a:spcBef>
                <a:spcPts val="0"/>
              </a:spcBef>
              <a:spcAft>
                <a:spcPts val="0"/>
              </a:spcAft>
              <a:buSzPts val="1100"/>
              <a:buChar char="○"/>
              <a:defRPr sz="1100"/>
            </a:lvl3pPr>
            <a:lvl4pPr indent="-298450" lvl="3" marL="1828800" rtl="0">
              <a:lnSpc>
                <a:spcPct val="115000"/>
              </a:lnSpc>
              <a:spcBef>
                <a:spcPts val="0"/>
              </a:spcBef>
              <a:spcAft>
                <a:spcPts val="0"/>
              </a:spcAft>
              <a:buSzPts val="1100"/>
              <a:buChar char="■"/>
              <a:defRPr sz="1100"/>
            </a:lvl4pPr>
            <a:lvl5pPr indent="-298450" lvl="4" marL="2286000" rtl="0">
              <a:lnSpc>
                <a:spcPct val="115000"/>
              </a:lnSpc>
              <a:spcBef>
                <a:spcPts val="0"/>
              </a:spcBef>
              <a:spcAft>
                <a:spcPts val="0"/>
              </a:spcAft>
              <a:buSzPts val="1100"/>
              <a:buChar char="○"/>
              <a:defRPr sz="1100"/>
            </a:lvl5pPr>
            <a:lvl6pPr indent="-298450" lvl="5" marL="2743200" rtl="0">
              <a:lnSpc>
                <a:spcPct val="115000"/>
              </a:lnSpc>
              <a:spcBef>
                <a:spcPts val="0"/>
              </a:spcBef>
              <a:spcAft>
                <a:spcPts val="0"/>
              </a:spcAft>
              <a:buSzPts val="1100"/>
              <a:buChar char="■"/>
              <a:defRPr sz="1100"/>
            </a:lvl6pPr>
            <a:lvl7pPr indent="-298450" lvl="6" marL="3200400" rtl="0">
              <a:lnSpc>
                <a:spcPct val="115000"/>
              </a:lnSpc>
              <a:spcBef>
                <a:spcPts val="0"/>
              </a:spcBef>
              <a:spcAft>
                <a:spcPts val="0"/>
              </a:spcAft>
              <a:buSzPts val="1100"/>
              <a:buChar char="●"/>
              <a:defRPr sz="1100"/>
            </a:lvl7pPr>
            <a:lvl8pPr indent="-298450" lvl="7" marL="3657600" rtl="0">
              <a:lnSpc>
                <a:spcPct val="115000"/>
              </a:lnSpc>
              <a:spcBef>
                <a:spcPts val="0"/>
              </a:spcBef>
              <a:spcAft>
                <a:spcPts val="0"/>
              </a:spcAft>
              <a:buSzPts val="1100"/>
              <a:buChar char="○"/>
              <a:defRPr sz="1100"/>
            </a:lvl8pPr>
            <a:lvl9pPr indent="-298450" lvl="8" marL="4114800" rtl="0">
              <a:lnSpc>
                <a:spcPct val="115000"/>
              </a:lnSpc>
              <a:spcBef>
                <a:spcPts val="0"/>
              </a:spcBef>
              <a:spcAft>
                <a:spcPts val="0"/>
              </a:spcAft>
              <a:buSzPts val="1100"/>
              <a:buChar char="■"/>
              <a:defRPr sz="1100"/>
            </a:lvl9pPr>
          </a:lstStyle>
          <a:p/>
        </p:txBody>
      </p:sp>
      <p:sp>
        <p:nvSpPr>
          <p:cNvPr id="387" name="Google Shape;387;p47"/>
          <p:cNvSpPr txBox="1"/>
          <p:nvPr>
            <p:ph idx="6" type="subTitle"/>
          </p:nvPr>
        </p:nvSpPr>
        <p:spPr>
          <a:xfrm>
            <a:off x="5221225" y="3218138"/>
            <a:ext cx="3246000" cy="642300"/>
          </a:xfrm>
          <a:prstGeom prst="rect">
            <a:avLst/>
          </a:prstGeom>
        </p:spPr>
        <p:txBody>
          <a:bodyPr anchorCtr="0" anchor="b" bIns="0" lIns="320025" spcFirstLastPara="1" rIns="0" wrap="square" tIns="0">
            <a:noAutofit/>
          </a:bodyPr>
          <a:lstStyle>
            <a:lvl1pPr lvl="0" rtl="0">
              <a:spcBef>
                <a:spcPts val="0"/>
              </a:spcBef>
              <a:spcAft>
                <a:spcPts val="0"/>
              </a:spcAft>
              <a:buClr>
                <a:schemeClr val="accent2"/>
              </a:buClr>
              <a:buSzPts val="1100"/>
              <a:buNone/>
              <a:defRPr b="1" sz="1100">
                <a:solidFill>
                  <a:schemeClr val="accent2"/>
                </a:solidFill>
              </a:defRPr>
            </a:lvl1pPr>
            <a:lvl2pPr lvl="1" rtl="0">
              <a:spcBef>
                <a:spcPts val="0"/>
              </a:spcBef>
              <a:spcAft>
                <a:spcPts val="0"/>
              </a:spcAft>
              <a:buClr>
                <a:schemeClr val="accent2"/>
              </a:buClr>
              <a:buSzPts val="1400"/>
              <a:buNone/>
              <a:defRPr b="1">
                <a:solidFill>
                  <a:schemeClr val="accent2"/>
                </a:solidFill>
              </a:defRPr>
            </a:lvl2pPr>
            <a:lvl3pPr lvl="2" rtl="0">
              <a:spcBef>
                <a:spcPts val="0"/>
              </a:spcBef>
              <a:spcAft>
                <a:spcPts val="0"/>
              </a:spcAft>
              <a:buClr>
                <a:schemeClr val="accent2"/>
              </a:buClr>
              <a:buSzPts val="1400"/>
              <a:buNone/>
              <a:defRPr b="1">
                <a:solidFill>
                  <a:schemeClr val="accent2"/>
                </a:solidFill>
              </a:defRPr>
            </a:lvl3pPr>
            <a:lvl4pPr lvl="3" rtl="0">
              <a:spcBef>
                <a:spcPts val="0"/>
              </a:spcBef>
              <a:spcAft>
                <a:spcPts val="0"/>
              </a:spcAft>
              <a:buClr>
                <a:schemeClr val="accent2"/>
              </a:buClr>
              <a:buSzPts val="1400"/>
              <a:buNone/>
              <a:defRPr b="1">
                <a:solidFill>
                  <a:schemeClr val="accent2"/>
                </a:solidFill>
              </a:defRPr>
            </a:lvl4pPr>
            <a:lvl5pPr lvl="4" rtl="0">
              <a:spcBef>
                <a:spcPts val="0"/>
              </a:spcBef>
              <a:spcAft>
                <a:spcPts val="0"/>
              </a:spcAft>
              <a:buClr>
                <a:schemeClr val="accent2"/>
              </a:buClr>
              <a:buSzPts val="1400"/>
              <a:buNone/>
              <a:defRPr b="1">
                <a:solidFill>
                  <a:schemeClr val="accent2"/>
                </a:solidFill>
              </a:defRPr>
            </a:lvl5pPr>
            <a:lvl6pPr lvl="5" rtl="0">
              <a:spcBef>
                <a:spcPts val="0"/>
              </a:spcBef>
              <a:spcAft>
                <a:spcPts val="0"/>
              </a:spcAft>
              <a:buClr>
                <a:schemeClr val="accent2"/>
              </a:buClr>
              <a:buSzPts val="1400"/>
              <a:buNone/>
              <a:defRPr b="1">
                <a:solidFill>
                  <a:schemeClr val="accent2"/>
                </a:solidFill>
              </a:defRPr>
            </a:lvl6pPr>
            <a:lvl7pPr lvl="6" rtl="0">
              <a:spcBef>
                <a:spcPts val="0"/>
              </a:spcBef>
              <a:spcAft>
                <a:spcPts val="0"/>
              </a:spcAft>
              <a:buClr>
                <a:schemeClr val="accent2"/>
              </a:buClr>
              <a:buSzPts val="1400"/>
              <a:buNone/>
              <a:defRPr b="1">
                <a:solidFill>
                  <a:schemeClr val="accent2"/>
                </a:solidFill>
              </a:defRPr>
            </a:lvl7pPr>
            <a:lvl8pPr lvl="7" rtl="0">
              <a:spcBef>
                <a:spcPts val="0"/>
              </a:spcBef>
              <a:spcAft>
                <a:spcPts val="0"/>
              </a:spcAft>
              <a:buClr>
                <a:schemeClr val="accent2"/>
              </a:buClr>
              <a:buSzPts val="1400"/>
              <a:buNone/>
              <a:defRPr b="1">
                <a:solidFill>
                  <a:schemeClr val="accent2"/>
                </a:solidFill>
              </a:defRPr>
            </a:lvl8pPr>
            <a:lvl9pPr lvl="8" rtl="0">
              <a:spcBef>
                <a:spcPts val="0"/>
              </a:spcBef>
              <a:spcAft>
                <a:spcPts val="0"/>
              </a:spcAft>
              <a:buClr>
                <a:schemeClr val="accent2"/>
              </a:buClr>
              <a:buSzPts val="1400"/>
              <a:buNone/>
              <a:defRPr b="1">
                <a:solidFill>
                  <a:schemeClr val="accent2"/>
                </a:solidFill>
              </a:defRPr>
            </a:lvl9pPr>
          </a:lstStyle>
          <a:p/>
        </p:txBody>
      </p:sp>
      <p:sp>
        <p:nvSpPr>
          <p:cNvPr id="388" name="Google Shape;388;p47"/>
          <p:cNvSpPr txBox="1"/>
          <p:nvPr>
            <p:ph idx="12" type="sldNum"/>
          </p:nvPr>
        </p:nvSpPr>
        <p:spPr>
          <a:xfrm>
            <a:off x="0" y="4503674"/>
            <a:ext cx="676500" cy="649200"/>
          </a:xfrm>
          <a:prstGeom prst="rect">
            <a:avLst/>
          </a:prstGeom>
        </p:spPr>
        <p:txBody>
          <a:bodyPr anchorCtr="0" anchor="ctr" bIns="91425" lIns="91425" spcFirstLastPara="1" rIns="91425" wrap="square" tIns="91425">
            <a:noAutofit/>
          </a:bodyPr>
          <a:lstStyle>
            <a:lvl1pPr lvl="0" rtl="0" algn="ctr">
              <a:buNone/>
              <a:defRPr sz="1200">
                <a:solidFill>
                  <a:schemeClr val="dk1"/>
                </a:solidFill>
                <a:latin typeface="Open Sans ExtraBold"/>
                <a:ea typeface="Open Sans ExtraBold"/>
                <a:cs typeface="Open Sans ExtraBold"/>
                <a:sym typeface="Open Sans ExtraBold"/>
              </a:defRPr>
            </a:lvl1pPr>
            <a:lvl2pPr lvl="1" rtl="0" algn="ctr">
              <a:buNone/>
              <a:defRPr sz="1200">
                <a:solidFill>
                  <a:schemeClr val="dk1"/>
                </a:solidFill>
                <a:latin typeface="Open Sans ExtraBold"/>
                <a:ea typeface="Open Sans ExtraBold"/>
                <a:cs typeface="Open Sans ExtraBold"/>
                <a:sym typeface="Open Sans ExtraBold"/>
              </a:defRPr>
            </a:lvl2pPr>
            <a:lvl3pPr lvl="2" rtl="0" algn="ctr">
              <a:buNone/>
              <a:defRPr sz="1200">
                <a:solidFill>
                  <a:schemeClr val="dk1"/>
                </a:solidFill>
                <a:latin typeface="Open Sans ExtraBold"/>
                <a:ea typeface="Open Sans ExtraBold"/>
                <a:cs typeface="Open Sans ExtraBold"/>
                <a:sym typeface="Open Sans ExtraBold"/>
              </a:defRPr>
            </a:lvl3pPr>
            <a:lvl4pPr lvl="3" rtl="0" algn="ctr">
              <a:buNone/>
              <a:defRPr sz="1200">
                <a:solidFill>
                  <a:schemeClr val="dk1"/>
                </a:solidFill>
                <a:latin typeface="Open Sans ExtraBold"/>
                <a:ea typeface="Open Sans ExtraBold"/>
                <a:cs typeface="Open Sans ExtraBold"/>
                <a:sym typeface="Open Sans ExtraBold"/>
              </a:defRPr>
            </a:lvl4pPr>
            <a:lvl5pPr lvl="4" rtl="0" algn="ctr">
              <a:buNone/>
              <a:defRPr sz="1200">
                <a:solidFill>
                  <a:schemeClr val="dk1"/>
                </a:solidFill>
                <a:latin typeface="Open Sans ExtraBold"/>
                <a:ea typeface="Open Sans ExtraBold"/>
                <a:cs typeface="Open Sans ExtraBold"/>
                <a:sym typeface="Open Sans ExtraBold"/>
              </a:defRPr>
            </a:lvl5pPr>
            <a:lvl6pPr lvl="5" rtl="0" algn="ctr">
              <a:buNone/>
              <a:defRPr sz="1200">
                <a:solidFill>
                  <a:schemeClr val="dk1"/>
                </a:solidFill>
                <a:latin typeface="Open Sans ExtraBold"/>
                <a:ea typeface="Open Sans ExtraBold"/>
                <a:cs typeface="Open Sans ExtraBold"/>
                <a:sym typeface="Open Sans ExtraBold"/>
              </a:defRPr>
            </a:lvl6pPr>
            <a:lvl7pPr lvl="6" rtl="0" algn="ctr">
              <a:buNone/>
              <a:defRPr sz="1200">
                <a:solidFill>
                  <a:schemeClr val="dk1"/>
                </a:solidFill>
                <a:latin typeface="Open Sans ExtraBold"/>
                <a:ea typeface="Open Sans ExtraBold"/>
                <a:cs typeface="Open Sans ExtraBold"/>
                <a:sym typeface="Open Sans ExtraBold"/>
              </a:defRPr>
            </a:lvl7pPr>
            <a:lvl8pPr lvl="7" rtl="0" algn="ctr">
              <a:buNone/>
              <a:defRPr sz="1200">
                <a:solidFill>
                  <a:schemeClr val="dk1"/>
                </a:solidFill>
                <a:latin typeface="Open Sans ExtraBold"/>
                <a:ea typeface="Open Sans ExtraBold"/>
                <a:cs typeface="Open Sans ExtraBold"/>
                <a:sym typeface="Open Sans ExtraBold"/>
              </a:defRPr>
            </a:lvl8pPr>
            <a:lvl9pPr lvl="8" rtl="0" algn="ctr">
              <a:buNone/>
              <a:defRPr sz="1200">
                <a:solidFill>
                  <a:schemeClr val="dk1"/>
                </a:solidFill>
                <a:latin typeface="Open Sans ExtraBold"/>
                <a:ea typeface="Open Sans ExtraBold"/>
                <a:cs typeface="Open Sans ExtraBold"/>
                <a:sym typeface="Open Sans ExtraBold"/>
              </a:defRPr>
            </a:lvl9pPr>
          </a:lstStyle>
          <a:p>
            <a:pPr indent="0" lvl="0" marL="0" rtl="0" algn="ctr">
              <a:spcBef>
                <a:spcPts val="0"/>
              </a:spcBef>
              <a:spcAft>
                <a:spcPts val="0"/>
              </a:spcAft>
              <a:buNone/>
            </a:pPr>
            <a:fld id="{00000000-1234-1234-1234-123412341234}" type="slidenum">
              <a:rPr lang="en"/>
              <a:t>‹#›</a:t>
            </a:fld>
            <a:endParaRPr/>
          </a:p>
        </p:txBody>
      </p:sp>
      <p:pic>
        <p:nvPicPr>
          <p:cNvPr id="389" name="Google Shape;389;p47"/>
          <p:cNvPicPr preferRelativeResize="0"/>
          <p:nvPr/>
        </p:nvPicPr>
        <p:blipFill rotWithShape="1">
          <a:blip r:embed="rId2">
            <a:alphaModFix/>
          </a:blip>
          <a:srcRect b="-8462" l="-17483" r="-14268" t="-3620"/>
          <a:stretch/>
        </p:blipFill>
        <p:spPr>
          <a:xfrm>
            <a:off x="8594275" y="4620225"/>
            <a:ext cx="421700" cy="386673"/>
          </a:xfrm>
          <a:prstGeom prst="rect">
            <a:avLst/>
          </a:prstGeom>
          <a:noFill/>
          <a:ln>
            <a:noFill/>
          </a:ln>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One Column Text">
  <p:cSld name="CUSTOM_4_1_1_1_1_1_4">
    <p:bg>
      <p:bgPr>
        <a:solidFill>
          <a:schemeClr val="lt2"/>
        </a:solidFill>
      </p:bgPr>
    </p:bg>
    <p:spTree>
      <p:nvGrpSpPr>
        <p:cNvPr id="390" name="Shape 390"/>
        <p:cNvGrpSpPr/>
        <p:nvPr/>
      </p:nvGrpSpPr>
      <p:grpSpPr>
        <a:xfrm>
          <a:off x="0" y="0"/>
          <a:ext cx="0" cy="0"/>
          <a:chOff x="0" y="0"/>
          <a:chExt cx="0" cy="0"/>
        </a:xfrm>
      </p:grpSpPr>
      <p:sp>
        <p:nvSpPr>
          <p:cNvPr id="391" name="Google Shape;391;p48"/>
          <p:cNvSpPr/>
          <p:nvPr/>
        </p:nvSpPr>
        <p:spPr>
          <a:xfrm>
            <a:off x="1975100" y="25"/>
            <a:ext cx="71688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p48"/>
          <p:cNvSpPr txBox="1"/>
          <p:nvPr>
            <p:ph idx="1" type="body"/>
          </p:nvPr>
        </p:nvSpPr>
        <p:spPr>
          <a:xfrm>
            <a:off x="4572000" y="1289300"/>
            <a:ext cx="3895200" cy="3214200"/>
          </a:xfrm>
          <a:prstGeom prst="rect">
            <a:avLst/>
          </a:prstGeom>
        </p:spPr>
        <p:txBody>
          <a:bodyPr anchorCtr="0" anchor="t" bIns="0" lIns="0" spcFirstLastPara="1" rIns="0" wrap="square" tIns="91425">
            <a:noAutofit/>
          </a:bodyPr>
          <a:lstStyle>
            <a:lvl1pPr indent="-298450" lvl="0" marL="457200" rtl="0">
              <a:lnSpc>
                <a:spcPct val="115000"/>
              </a:lnSpc>
              <a:spcBef>
                <a:spcPts val="0"/>
              </a:spcBef>
              <a:spcAft>
                <a:spcPts val="0"/>
              </a:spcAft>
              <a:buClr>
                <a:schemeClr val="dk2"/>
              </a:buClr>
              <a:buSzPts val="1100"/>
              <a:buChar char="●"/>
              <a:defRPr sz="1100">
                <a:solidFill>
                  <a:schemeClr val="lt1"/>
                </a:solidFill>
              </a:defRPr>
            </a:lvl1pPr>
            <a:lvl2pPr indent="-298450" lvl="1" marL="914400" rtl="0">
              <a:lnSpc>
                <a:spcPct val="115000"/>
              </a:lnSpc>
              <a:spcBef>
                <a:spcPts val="0"/>
              </a:spcBef>
              <a:spcAft>
                <a:spcPts val="0"/>
              </a:spcAft>
              <a:buClr>
                <a:schemeClr val="lt1"/>
              </a:buClr>
              <a:buSzPts val="1100"/>
              <a:buChar char="●"/>
              <a:defRPr sz="1100">
                <a:solidFill>
                  <a:schemeClr val="lt1"/>
                </a:solidFill>
              </a:defRPr>
            </a:lvl2pPr>
            <a:lvl3pPr indent="-298450" lvl="2" marL="1371600" rtl="0">
              <a:lnSpc>
                <a:spcPct val="115000"/>
              </a:lnSpc>
              <a:spcBef>
                <a:spcPts val="0"/>
              </a:spcBef>
              <a:spcAft>
                <a:spcPts val="0"/>
              </a:spcAft>
              <a:buClr>
                <a:schemeClr val="lt1"/>
              </a:buClr>
              <a:buSzPts val="1100"/>
              <a:buChar char="○"/>
              <a:defRPr sz="1100">
                <a:solidFill>
                  <a:schemeClr val="lt1"/>
                </a:solidFill>
              </a:defRPr>
            </a:lvl3pPr>
            <a:lvl4pPr indent="-298450" lvl="3" marL="1828800" rtl="0">
              <a:lnSpc>
                <a:spcPct val="115000"/>
              </a:lnSpc>
              <a:spcBef>
                <a:spcPts val="0"/>
              </a:spcBef>
              <a:spcAft>
                <a:spcPts val="0"/>
              </a:spcAft>
              <a:buClr>
                <a:schemeClr val="lt1"/>
              </a:buClr>
              <a:buSzPts val="1100"/>
              <a:buChar char="■"/>
              <a:defRPr sz="1100">
                <a:solidFill>
                  <a:schemeClr val="lt1"/>
                </a:solidFill>
              </a:defRPr>
            </a:lvl4pPr>
            <a:lvl5pPr indent="-298450" lvl="4" marL="2286000" rtl="0">
              <a:lnSpc>
                <a:spcPct val="115000"/>
              </a:lnSpc>
              <a:spcBef>
                <a:spcPts val="0"/>
              </a:spcBef>
              <a:spcAft>
                <a:spcPts val="0"/>
              </a:spcAft>
              <a:buClr>
                <a:schemeClr val="lt1"/>
              </a:buClr>
              <a:buSzPts val="1100"/>
              <a:buChar char="○"/>
              <a:defRPr sz="1100">
                <a:solidFill>
                  <a:schemeClr val="lt1"/>
                </a:solidFill>
              </a:defRPr>
            </a:lvl5pPr>
            <a:lvl6pPr indent="-298450" lvl="5" marL="2743200" rtl="0">
              <a:lnSpc>
                <a:spcPct val="115000"/>
              </a:lnSpc>
              <a:spcBef>
                <a:spcPts val="0"/>
              </a:spcBef>
              <a:spcAft>
                <a:spcPts val="0"/>
              </a:spcAft>
              <a:buClr>
                <a:schemeClr val="lt1"/>
              </a:buClr>
              <a:buSzPts val="1100"/>
              <a:buChar char="■"/>
              <a:defRPr sz="1100">
                <a:solidFill>
                  <a:schemeClr val="lt1"/>
                </a:solidFill>
              </a:defRPr>
            </a:lvl6pPr>
            <a:lvl7pPr indent="-298450" lvl="6" marL="3200400" rtl="0">
              <a:lnSpc>
                <a:spcPct val="115000"/>
              </a:lnSpc>
              <a:spcBef>
                <a:spcPts val="0"/>
              </a:spcBef>
              <a:spcAft>
                <a:spcPts val="0"/>
              </a:spcAft>
              <a:buClr>
                <a:schemeClr val="lt1"/>
              </a:buClr>
              <a:buSzPts val="1100"/>
              <a:buChar char="●"/>
              <a:defRPr sz="1100">
                <a:solidFill>
                  <a:schemeClr val="lt1"/>
                </a:solidFill>
              </a:defRPr>
            </a:lvl7pPr>
            <a:lvl8pPr indent="-298450" lvl="7" marL="3657600" rtl="0">
              <a:lnSpc>
                <a:spcPct val="115000"/>
              </a:lnSpc>
              <a:spcBef>
                <a:spcPts val="0"/>
              </a:spcBef>
              <a:spcAft>
                <a:spcPts val="0"/>
              </a:spcAft>
              <a:buClr>
                <a:schemeClr val="lt1"/>
              </a:buClr>
              <a:buSzPts val="1100"/>
              <a:buChar char="○"/>
              <a:defRPr sz="1100">
                <a:solidFill>
                  <a:schemeClr val="lt1"/>
                </a:solidFill>
              </a:defRPr>
            </a:lvl8pPr>
            <a:lvl9pPr indent="-298450" lvl="8" marL="4114800" rtl="0">
              <a:lnSpc>
                <a:spcPct val="115000"/>
              </a:lnSpc>
              <a:spcBef>
                <a:spcPts val="0"/>
              </a:spcBef>
              <a:spcAft>
                <a:spcPts val="0"/>
              </a:spcAft>
              <a:buClr>
                <a:schemeClr val="lt1"/>
              </a:buClr>
              <a:buSzPts val="1100"/>
              <a:buChar char="■"/>
              <a:defRPr sz="1100">
                <a:solidFill>
                  <a:schemeClr val="lt1"/>
                </a:solidFill>
              </a:defRPr>
            </a:lvl9pPr>
          </a:lstStyle>
          <a:p/>
        </p:txBody>
      </p:sp>
      <p:sp>
        <p:nvSpPr>
          <p:cNvPr id="393" name="Google Shape;393;p48"/>
          <p:cNvSpPr txBox="1"/>
          <p:nvPr>
            <p:ph type="title"/>
          </p:nvPr>
        </p:nvSpPr>
        <p:spPr>
          <a:xfrm>
            <a:off x="676650" y="1289300"/>
            <a:ext cx="3246000" cy="2560200"/>
          </a:xfrm>
          <a:prstGeom prst="rect">
            <a:avLst/>
          </a:prstGeom>
          <a:solidFill>
            <a:schemeClr val="accent2"/>
          </a:solidFill>
        </p:spPr>
        <p:txBody>
          <a:bodyPr anchorCtr="0" anchor="ctr" bIns="0" lIns="320025" spcFirstLastPara="1" rIns="320025" wrap="square" tIns="0">
            <a:no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2pPr>
            <a:lvl3pPr lvl="2"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3pPr>
            <a:lvl4pPr lvl="3"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4pPr>
            <a:lvl5pPr lvl="4"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5pPr>
            <a:lvl6pPr lvl="5"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6pPr>
            <a:lvl7pPr lvl="6"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7pPr>
            <a:lvl8pPr lvl="7"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8pPr>
            <a:lvl9pPr lvl="8"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9pPr>
          </a:lstStyle>
          <a:p/>
        </p:txBody>
      </p:sp>
      <p:sp>
        <p:nvSpPr>
          <p:cNvPr id="394" name="Google Shape;394;p48"/>
          <p:cNvSpPr txBox="1"/>
          <p:nvPr>
            <p:ph idx="12" type="sldNum"/>
          </p:nvPr>
        </p:nvSpPr>
        <p:spPr>
          <a:xfrm>
            <a:off x="0" y="4503674"/>
            <a:ext cx="676500" cy="649200"/>
          </a:xfrm>
          <a:prstGeom prst="rect">
            <a:avLst/>
          </a:prstGeom>
        </p:spPr>
        <p:txBody>
          <a:bodyPr anchorCtr="0" anchor="ctr" bIns="91425" lIns="91425" spcFirstLastPara="1" rIns="91425" wrap="square" tIns="91425">
            <a:noAutofit/>
          </a:bodyPr>
          <a:lstStyle>
            <a:lvl1pPr lvl="0" rtl="0" algn="ctr">
              <a:buNone/>
              <a:defRPr sz="1200">
                <a:solidFill>
                  <a:schemeClr val="dk1"/>
                </a:solidFill>
                <a:latin typeface="Open Sans ExtraBold"/>
                <a:ea typeface="Open Sans ExtraBold"/>
                <a:cs typeface="Open Sans ExtraBold"/>
                <a:sym typeface="Open Sans ExtraBold"/>
              </a:defRPr>
            </a:lvl1pPr>
            <a:lvl2pPr lvl="1" rtl="0" algn="ctr">
              <a:buNone/>
              <a:defRPr sz="1200">
                <a:solidFill>
                  <a:schemeClr val="dk1"/>
                </a:solidFill>
                <a:latin typeface="Open Sans ExtraBold"/>
                <a:ea typeface="Open Sans ExtraBold"/>
                <a:cs typeface="Open Sans ExtraBold"/>
                <a:sym typeface="Open Sans ExtraBold"/>
              </a:defRPr>
            </a:lvl2pPr>
            <a:lvl3pPr lvl="2" rtl="0" algn="ctr">
              <a:buNone/>
              <a:defRPr sz="1200">
                <a:solidFill>
                  <a:schemeClr val="dk1"/>
                </a:solidFill>
                <a:latin typeface="Open Sans ExtraBold"/>
                <a:ea typeface="Open Sans ExtraBold"/>
                <a:cs typeface="Open Sans ExtraBold"/>
                <a:sym typeface="Open Sans ExtraBold"/>
              </a:defRPr>
            </a:lvl3pPr>
            <a:lvl4pPr lvl="3" rtl="0" algn="ctr">
              <a:buNone/>
              <a:defRPr sz="1200">
                <a:solidFill>
                  <a:schemeClr val="dk1"/>
                </a:solidFill>
                <a:latin typeface="Open Sans ExtraBold"/>
                <a:ea typeface="Open Sans ExtraBold"/>
                <a:cs typeface="Open Sans ExtraBold"/>
                <a:sym typeface="Open Sans ExtraBold"/>
              </a:defRPr>
            </a:lvl4pPr>
            <a:lvl5pPr lvl="4" rtl="0" algn="ctr">
              <a:buNone/>
              <a:defRPr sz="1200">
                <a:solidFill>
                  <a:schemeClr val="dk1"/>
                </a:solidFill>
                <a:latin typeface="Open Sans ExtraBold"/>
                <a:ea typeface="Open Sans ExtraBold"/>
                <a:cs typeface="Open Sans ExtraBold"/>
                <a:sym typeface="Open Sans ExtraBold"/>
              </a:defRPr>
            </a:lvl5pPr>
            <a:lvl6pPr lvl="5" rtl="0" algn="ctr">
              <a:buNone/>
              <a:defRPr sz="1200">
                <a:solidFill>
                  <a:schemeClr val="dk1"/>
                </a:solidFill>
                <a:latin typeface="Open Sans ExtraBold"/>
                <a:ea typeface="Open Sans ExtraBold"/>
                <a:cs typeface="Open Sans ExtraBold"/>
                <a:sym typeface="Open Sans ExtraBold"/>
              </a:defRPr>
            </a:lvl6pPr>
            <a:lvl7pPr lvl="6" rtl="0" algn="ctr">
              <a:buNone/>
              <a:defRPr sz="1200">
                <a:solidFill>
                  <a:schemeClr val="dk1"/>
                </a:solidFill>
                <a:latin typeface="Open Sans ExtraBold"/>
                <a:ea typeface="Open Sans ExtraBold"/>
                <a:cs typeface="Open Sans ExtraBold"/>
                <a:sym typeface="Open Sans ExtraBold"/>
              </a:defRPr>
            </a:lvl7pPr>
            <a:lvl8pPr lvl="7" rtl="0" algn="ctr">
              <a:buNone/>
              <a:defRPr sz="1200">
                <a:solidFill>
                  <a:schemeClr val="dk1"/>
                </a:solidFill>
                <a:latin typeface="Open Sans ExtraBold"/>
                <a:ea typeface="Open Sans ExtraBold"/>
                <a:cs typeface="Open Sans ExtraBold"/>
                <a:sym typeface="Open Sans ExtraBold"/>
              </a:defRPr>
            </a:lvl8pPr>
            <a:lvl9pPr lvl="8" rtl="0" algn="ctr">
              <a:buNone/>
              <a:defRPr sz="1200">
                <a:solidFill>
                  <a:schemeClr val="dk1"/>
                </a:solidFill>
                <a:latin typeface="Open Sans ExtraBold"/>
                <a:ea typeface="Open Sans ExtraBold"/>
                <a:cs typeface="Open Sans ExtraBold"/>
                <a:sym typeface="Open Sans ExtraBold"/>
              </a:defRPr>
            </a:lvl9pPr>
          </a:lstStyle>
          <a:p>
            <a:pPr indent="0" lvl="0" marL="0" rtl="0" algn="ctr">
              <a:spcBef>
                <a:spcPts val="0"/>
              </a:spcBef>
              <a:spcAft>
                <a:spcPts val="0"/>
              </a:spcAft>
              <a:buNone/>
            </a:pPr>
            <a:fld id="{00000000-1234-1234-1234-123412341234}" type="slidenum">
              <a:rPr lang="en"/>
              <a:t>‹#›</a:t>
            </a:fld>
            <a:endParaRPr/>
          </a:p>
        </p:txBody>
      </p:sp>
      <p:sp>
        <p:nvSpPr>
          <p:cNvPr id="395" name="Google Shape;395;p48"/>
          <p:cNvSpPr txBox="1"/>
          <p:nvPr>
            <p:ph idx="2" type="subTitle"/>
          </p:nvPr>
        </p:nvSpPr>
        <p:spPr>
          <a:xfrm>
            <a:off x="4571850" y="649225"/>
            <a:ext cx="3895200" cy="649200"/>
          </a:xfrm>
          <a:prstGeom prst="rect">
            <a:avLst/>
          </a:prstGeom>
        </p:spPr>
        <p:txBody>
          <a:bodyPr anchorCtr="0" anchor="b" bIns="0" lIns="0" spcFirstLastPara="1" rIns="0" wrap="square" tIns="0">
            <a:noAutofit/>
          </a:bodyPr>
          <a:lstStyle>
            <a:lvl1pPr lvl="0" rtl="0">
              <a:spcBef>
                <a:spcPts val="0"/>
              </a:spcBef>
              <a:spcAft>
                <a:spcPts val="0"/>
              </a:spcAft>
              <a:buClr>
                <a:schemeClr val="lt1"/>
              </a:buClr>
              <a:buSzPts val="1800"/>
              <a:buNone/>
              <a:defRPr>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pic>
        <p:nvPicPr>
          <p:cNvPr id="396" name="Google Shape;396;p48"/>
          <p:cNvPicPr preferRelativeResize="0"/>
          <p:nvPr/>
        </p:nvPicPr>
        <p:blipFill rotWithShape="1">
          <a:blip r:embed="rId2">
            <a:alphaModFix/>
          </a:blip>
          <a:srcRect b="-6930" l="-14163" r="-17588" t="-10138"/>
          <a:stretch/>
        </p:blipFill>
        <p:spPr>
          <a:xfrm>
            <a:off x="8600225" y="4620825"/>
            <a:ext cx="421700" cy="403876"/>
          </a:xfrm>
          <a:prstGeom prst="rect">
            <a:avLst/>
          </a:prstGeom>
          <a:noFill/>
          <a:ln>
            <a:noFill/>
          </a:ln>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One Column Text - Light">
  <p:cSld name="CUSTOM_4_1_1_1_1_1_4_1">
    <p:bg>
      <p:bgPr>
        <a:solidFill>
          <a:schemeClr val="dk1"/>
        </a:solidFill>
      </p:bgPr>
    </p:bg>
    <p:spTree>
      <p:nvGrpSpPr>
        <p:cNvPr id="397" name="Shape 397"/>
        <p:cNvGrpSpPr/>
        <p:nvPr/>
      </p:nvGrpSpPr>
      <p:grpSpPr>
        <a:xfrm>
          <a:off x="0" y="0"/>
          <a:ext cx="0" cy="0"/>
          <a:chOff x="0" y="0"/>
          <a:chExt cx="0" cy="0"/>
        </a:xfrm>
      </p:grpSpPr>
      <p:sp>
        <p:nvSpPr>
          <p:cNvPr id="398" name="Google Shape;398;p49"/>
          <p:cNvSpPr/>
          <p:nvPr/>
        </p:nvSpPr>
        <p:spPr>
          <a:xfrm>
            <a:off x="1975100" y="25"/>
            <a:ext cx="71688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99" name="Google Shape;399;p49"/>
          <p:cNvPicPr preferRelativeResize="0"/>
          <p:nvPr/>
        </p:nvPicPr>
        <p:blipFill>
          <a:blip r:embed="rId2">
            <a:alphaModFix/>
          </a:blip>
          <a:stretch>
            <a:fillRect/>
          </a:stretch>
        </p:blipFill>
        <p:spPr>
          <a:xfrm>
            <a:off x="8645585" y="4668248"/>
            <a:ext cx="320040" cy="320040"/>
          </a:xfrm>
          <a:prstGeom prst="rect">
            <a:avLst/>
          </a:prstGeom>
          <a:noFill/>
          <a:ln>
            <a:noFill/>
          </a:ln>
        </p:spPr>
      </p:pic>
      <p:sp>
        <p:nvSpPr>
          <p:cNvPr id="400" name="Google Shape;400;p49"/>
          <p:cNvSpPr txBox="1"/>
          <p:nvPr>
            <p:ph idx="1" type="body"/>
          </p:nvPr>
        </p:nvSpPr>
        <p:spPr>
          <a:xfrm>
            <a:off x="4572000" y="1289300"/>
            <a:ext cx="3895200" cy="3214200"/>
          </a:xfrm>
          <a:prstGeom prst="rect">
            <a:avLst/>
          </a:prstGeom>
        </p:spPr>
        <p:txBody>
          <a:bodyPr anchorCtr="0" anchor="t" bIns="0" lIns="0" spcFirstLastPara="1" rIns="0" wrap="square" tIns="91425">
            <a:noAutofit/>
          </a:bodyPr>
          <a:lstStyle>
            <a:lvl1pPr indent="-298450" lvl="0" marL="457200" rtl="0">
              <a:lnSpc>
                <a:spcPct val="115000"/>
              </a:lnSpc>
              <a:spcBef>
                <a:spcPts val="0"/>
              </a:spcBef>
              <a:spcAft>
                <a:spcPts val="0"/>
              </a:spcAft>
              <a:buClr>
                <a:schemeClr val="dk2"/>
              </a:buClr>
              <a:buSzPts val="1100"/>
              <a:buChar char="●"/>
              <a:defRPr sz="1100"/>
            </a:lvl1pPr>
            <a:lvl2pPr indent="-298450" lvl="1" marL="914400" rtl="0">
              <a:lnSpc>
                <a:spcPct val="115000"/>
              </a:lnSpc>
              <a:spcBef>
                <a:spcPts val="0"/>
              </a:spcBef>
              <a:spcAft>
                <a:spcPts val="0"/>
              </a:spcAft>
              <a:buSzPts val="1100"/>
              <a:buChar char="●"/>
              <a:defRPr sz="1100"/>
            </a:lvl2pPr>
            <a:lvl3pPr indent="-298450" lvl="2" marL="1371600" rtl="0">
              <a:lnSpc>
                <a:spcPct val="115000"/>
              </a:lnSpc>
              <a:spcBef>
                <a:spcPts val="0"/>
              </a:spcBef>
              <a:spcAft>
                <a:spcPts val="0"/>
              </a:spcAft>
              <a:buSzPts val="1100"/>
              <a:buChar char="○"/>
              <a:defRPr sz="1100"/>
            </a:lvl3pPr>
            <a:lvl4pPr indent="-298450" lvl="3" marL="1828800" rtl="0">
              <a:lnSpc>
                <a:spcPct val="115000"/>
              </a:lnSpc>
              <a:spcBef>
                <a:spcPts val="0"/>
              </a:spcBef>
              <a:spcAft>
                <a:spcPts val="0"/>
              </a:spcAft>
              <a:buSzPts val="1100"/>
              <a:buChar char="■"/>
              <a:defRPr sz="1100"/>
            </a:lvl4pPr>
            <a:lvl5pPr indent="-298450" lvl="4" marL="2286000" rtl="0">
              <a:lnSpc>
                <a:spcPct val="115000"/>
              </a:lnSpc>
              <a:spcBef>
                <a:spcPts val="0"/>
              </a:spcBef>
              <a:spcAft>
                <a:spcPts val="0"/>
              </a:spcAft>
              <a:buSzPts val="1100"/>
              <a:buChar char="○"/>
              <a:defRPr sz="1100"/>
            </a:lvl5pPr>
            <a:lvl6pPr indent="-298450" lvl="5" marL="2743200" rtl="0">
              <a:lnSpc>
                <a:spcPct val="115000"/>
              </a:lnSpc>
              <a:spcBef>
                <a:spcPts val="0"/>
              </a:spcBef>
              <a:spcAft>
                <a:spcPts val="0"/>
              </a:spcAft>
              <a:buSzPts val="1100"/>
              <a:buChar char="■"/>
              <a:defRPr sz="1100"/>
            </a:lvl6pPr>
            <a:lvl7pPr indent="-298450" lvl="6" marL="3200400" rtl="0">
              <a:lnSpc>
                <a:spcPct val="115000"/>
              </a:lnSpc>
              <a:spcBef>
                <a:spcPts val="0"/>
              </a:spcBef>
              <a:spcAft>
                <a:spcPts val="0"/>
              </a:spcAft>
              <a:buSzPts val="1100"/>
              <a:buChar char="●"/>
              <a:defRPr sz="1100"/>
            </a:lvl7pPr>
            <a:lvl8pPr indent="-298450" lvl="7" marL="3657600" rtl="0">
              <a:lnSpc>
                <a:spcPct val="115000"/>
              </a:lnSpc>
              <a:spcBef>
                <a:spcPts val="0"/>
              </a:spcBef>
              <a:spcAft>
                <a:spcPts val="0"/>
              </a:spcAft>
              <a:buSzPts val="1100"/>
              <a:buChar char="○"/>
              <a:defRPr sz="1100"/>
            </a:lvl8pPr>
            <a:lvl9pPr indent="-298450" lvl="8" marL="4114800" rtl="0">
              <a:lnSpc>
                <a:spcPct val="115000"/>
              </a:lnSpc>
              <a:spcBef>
                <a:spcPts val="0"/>
              </a:spcBef>
              <a:spcAft>
                <a:spcPts val="0"/>
              </a:spcAft>
              <a:buSzPts val="1100"/>
              <a:buChar char="■"/>
              <a:defRPr sz="1100"/>
            </a:lvl9pPr>
          </a:lstStyle>
          <a:p/>
        </p:txBody>
      </p:sp>
      <p:sp>
        <p:nvSpPr>
          <p:cNvPr id="401" name="Google Shape;401;p49"/>
          <p:cNvSpPr txBox="1"/>
          <p:nvPr>
            <p:ph type="title"/>
          </p:nvPr>
        </p:nvSpPr>
        <p:spPr>
          <a:xfrm>
            <a:off x="676650" y="1289300"/>
            <a:ext cx="3246000" cy="2560200"/>
          </a:xfrm>
          <a:prstGeom prst="rect">
            <a:avLst/>
          </a:prstGeom>
          <a:solidFill>
            <a:schemeClr val="accent2"/>
          </a:solidFill>
        </p:spPr>
        <p:txBody>
          <a:bodyPr anchorCtr="0" anchor="ctr" bIns="0" lIns="320025" spcFirstLastPara="1" rIns="320025" wrap="square" tIns="0">
            <a:no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p:txBody>
      </p:sp>
      <p:sp>
        <p:nvSpPr>
          <p:cNvPr id="402" name="Google Shape;402;p49"/>
          <p:cNvSpPr txBox="1"/>
          <p:nvPr>
            <p:ph idx="12" type="sldNum"/>
          </p:nvPr>
        </p:nvSpPr>
        <p:spPr>
          <a:xfrm>
            <a:off x="0" y="4503674"/>
            <a:ext cx="676500" cy="649200"/>
          </a:xfrm>
          <a:prstGeom prst="rect">
            <a:avLst/>
          </a:prstGeom>
        </p:spPr>
        <p:txBody>
          <a:bodyPr anchorCtr="0" anchor="ctr" bIns="91425" lIns="91425" spcFirstLastPara="1" rIns="91425" wrap="square" tIns="91425">
            <a:noAutofit/>
          </a:bodyPr>
          <a:lstStyle>
            <a:lvl1pPr lvl="0" rtl="0" algn="ctr">
              <a:buNone/>
              <a:defRPr sz="1200">
                <a:solidFill>
                  <a:schemeClr val="dk1"/>
                </a:solidFill>
                <a:latin typeface="Open Sans ExtraBold"/>
                <a:ea typeface="Open Sans ExtraBold"/>
                <a:cs typeface="Open Sans ExtraBold"/>
                <a:sym typeface="Open Sans ExtraBold"/>
              </a:defRPr>
            </a:lvl1pPr>
            <a:lvl2pPr lvl="1" rtl="0" algn="ctr">
              <a:buNone/>
              <a:defRPr sz="1200">
                <a:solidFill>
                  <a:schemeClr val="dk1"/>
                </a:solidFill>
                <a:latin typeface="Open Sans ExtraBold"/>
                <a:ea typeface="Open Sans ExtraBold"/>
                <a:cs typeface="Open Sans ExtraBold"/>
                <a:sym typeface="Open Sans ExtraBold"/>
              </a:defRPr>
            </a:lvl2pPr>
            <a:lvl3pPr lvl="2" rtl="0" algn="ctr">
              <a:buNone/>
              <a:defRPr sz="1200">
                <a:solidFill>
                  <a:schemeClr val="dk1"/>
                </a:solidFill>
                <a:latin typeface="Open Sans ExtraBold"/>
                <a:ea typeface="Open Sans ExtraBold"/>
                <a:cs typeface="Open Sans ExtraBold"/>
                <a:sym typeface="Open Sans ExtraBold"/>
              </a:defRPr>
            </a:lvl3pPr>
            <a:lvl4pPr lvl="3" rtl="0" algn="ctr">
              <a:buNone/>
              <a:defRPr sz="1200">
                <a:solidFill>
                  <a:schemeClr val="dk1"/>
                </a:solidFill>
                <a:latin typeface="Open Sans ExtraBold"/>
                <a:ea typeface="Open Sans ExtraBold"/>
                <a:cs typeface="Open Sans ExtraBold"/>
                <a:sym typeface="Open Sans ExtraBold"/>
              </a:defRPr>
            </a:lvl4pPr>
            <a:lvl5pPr lvl="4" rtl="0" algn="ctr">
              <a:buNone/>
              <a:defRPr sz="1200">
                <a:solidFill>
                  <a:schemeClr val="dk1"/>
                </a:solidFill>
                <a:latin typeface="Open Sans ExtraBold"/>
                <a:ea typeface="Open Sans ExtraBold"/>
                <a:cs typeface="Open Sans ExtraBold"/>
                <a:sym typeface="Open Sans ExtraBold"/>
              </a:defRPr>
            </a:lvl5pPr>
            <a:lvl6pPr lvl="5" rtl="0" algn="ctr">
              <a:buNone/>
              <a:defRPr sz="1200">
                <a:solidFill>
                  <a:schemeClr val="dk1"/>
                </a:solidFill>
                <a:latin typeface="Open Sans ExtraBold"/>
                <a:ea typeface="Open Sans ExtraBold"/>
                <a:cs typeface="Open Sans ExtraBold"/>
                <a:sym typeface="Open Sans ExtraBold"/>
              </a:defRPr>
            </a:lvl6pPr>
            <a:lvl7pPr lvl="6" rtl="0" algn="ctr">
              <a:buNone/>
              <a:defRPr sz="1200">
                <a:solidFill>
                  <a:schemeClr val="dk1"/>
                </a:solidFill>
                <a:latin typeface="Open Sans ExtraBold"/>
                <a:ea typeface="Open Sans ExtraBold"/>
                <a:cs typeface="Open Sans ExtraBold"/>
                <a:sym typeface="Open Sans ExtraBold"/>
              </a:defRPr>
            </a:lvl7pPr>
            <a:lvl8pPr lvl="7" rtl="0" algn="ctr">
              <a:buNone/>
              <a:defRPr sz="1200">
                <a:solidFill>
                  <a:schemeClr val="dk1"/>
                </a:solidFill>
                <a:latin typeface="Open Sans ExtraBold"/>
                <a:ea typeface="Open Sans ExtraBold"/>
                <a:cs typeface="Open Sans ExtraBold"/>
                <a:sym typeface="Open Sans ExtraBold"/>
              </a:defRPr>
            </a:lvl8pPr>
            <a:lvl9pPr lvl="8" rtl="0" algn="ctr">
              <a:buNone/>
              <a:defRPr sz="1200">
                <a:solidFill>
                  <a:schemeClr val="dk1"/>
                </a:solidFill>
                <a:latin typeface="Open Sans ExtraBold"/>
                <a:ea typeface="Open Sans ExtraBold"/>
                <a:cs typeface="Open Sans ExtraBold"/>
                <a:sym typeface="Open Sans ExtraBold"/>
              </a:defRPr>
            </a:lvl9pPr>
          </a:lstStyle>
          <a:p>
            <a:pPr indent="0" lvl="0" marL="0" rtl="0" algn="ctr">
              <a:spcBef>
                <a:spcPts val="0"/>
              </a:spcBef>
              <a:spcAft>
                <a:spcPts val="0"/>
              </a:spcAft>
              <a:buNone/>
            </a:pPr>
            <a:fld id="{00000000-1234-1234-1234-123412341234}" type="slidenum">
              <a:rPr lang="en"/>
              <a:t>‹#›</a:t>
            </a:fld>
            <a:endParaRPr/>
          </a:p>
        </p:txBody>
      </p:sp>
      <p:sp>
        <p:nvSpPr>
          <p:cNvPr id="403" name="Google Shape;403;p49"/>
          <p:cNvSpPr txBox="1"/>
          <p:nvPr>
            <p:ph idx="2" type="subTitle"/>
          </p:nvPr>
        </p:nvSpPr>
        <p:spPr>
          <a:xfrm>
            <a:off x="4571850" y="649225"/>
            <a:ext cx="3895200" cy="649200"/>
          </a:xfrm>
          <a:prstGeom prst="rect">
            <a:avLst/>
          </a:prstGeom>
        </p:spPr>
        <p:txBody>
          <a:bodyPr anchorCtr="0" anchor="b" bIns="0" lIns="0" spcFirstLastPara="1" rIns="0" wrap="square" tIns="0">
            <a:noAutofit/>
          </a:bodyPr>
          <a:lstStyle>
            <a:lvl1pPr lvl="0" rtl="0">
              <a:spcBef>
                <a:spcPts val="0"/>
              </a:spcBef>
              <a:spcAft>
                <a:spcPts val="0"/>
              </a:spcAft>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pic>
        <p:nvPicPr>
          <p:cNvPr id="404" name="Google Shape;404;p49"/>
          <p:cNvPicPr preferRelativeResize="0"/>
          <p:nvPr/>
        </p:nvPicPr>
        <p:blipFill rotWithShape="1">
          <a:blip r:embed="rId3">
            <a:alphaModFix/>
          </a:blip>
          <a:srcRect b="-8462" l="-17483" r="-14268" t="-3620"/>
          <a:stretch/>
        </p:blipFill>
        <p:spPr>
          <a:xfrm>
            <a:off x="8594275" y="4620225"/>
            <a:ext cx="421700" cy="386673"/>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 - Two Features">
  <p:cSld name="CUSTOM_4_1_1_1_1_1_2">
    <p:bg>
      <p:bgPr>
        <a:solidFill>
          <a:schemeClr val="accent6"/>
        </a:solidFill>
      </p:bgPr>
    </p:bg>
    <p:spTree>
      <p:nvGrpSpPr>
        <p:cNvPr id="405" name="Shape 405"/>
        <p:cNvGrpSpPr/>
        <p:nvPr/>
      </p:nvGrpSpPr>
      <p:grpSpPr>
        <a:xfrm>
          <a:off x="0" y="0"/>
          <a:ext cx="0" cy="0"/>
          <a:chOff x="0" y="0"/>
          <a:chExt cx="0" cy="0"/>
        </a:xfrm>
      </p:grpSpPr>
      <p:pic>
        <p:nvPicPr>
          <p:cNvPr id="406" name="Google Shape;406;p50"/>
          <p:cNvPicPr preferRelativeResize="0"/>
          <p:nvPr/>
        </p:nvPicPr>
        <p:blipFill>
          <a:blip r:embed="rId2">
            <a:alphaModFix/>
          </a:blip>
          <a:stretch>
            <a:fillRect/>
          </a:stretch>
        </p:blipFill>
        <p:spPr>
          <a:xfrm>
            <a:off x="8645585" y="4668248"/>
            <a:ext cx="320040" cy="320040"/>
          </a:xfrm>
          <a:prstGeom prst="rect">
            <a:avLst/>
          </a:prstGeom>
          <a:noFill/>
          <a:ln>
            <a:noFill/>
          </a:ln>
        </p:spPr>
      </p:pic>
      <p:sp>
        <p:nvSpPr>
          <p:cNvPr id="407" name="Google Shape;407;p50"/>
          <p:cNvSpPr/>
          <p:nvPr/>
        </p:nvSpPr>
        <p:spPr>
          <a:xfrm>
            <a:off x="4572000" y="-2250"/>
            <a:ext cx="4558200" cy="51480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p50"/>
          <p:cNvSpPr txBox="1"/>
          <p:nvPr>
            <p:ph idx="1" type="body"/>
          </p:nvPr>
        </p:nvSpPr>
        <p:spPr>
          <a:xfrm>
            <a:off x="5221250" y="2565263"/>
            <a:ext cx="3246000" cy="642300"/>
          </a:xfrm>
          <a:prstGeom prst="rect">
            <a:avLst/>
          </a:prstGeom>
        </p:spPr>
        <p:txBody>
          <a:bodyPr anchorCtr="0" anchor="t" bIns="0" lIns="320025" spcFirstLastPara="1" rIns="0" wrap="square" tIns="91425">
            <a:noAutofit/>
          </a:bodyPr>
          <a:lstStyle>
            <a:lvl1pPr indent="-298450" lvl="0" marL="457200" rtl="0">
              <a:lnSpc>
                <a:spcPct val="115000"/>
              </a:lnSpc>
              <a:spcBef>
                <a:spcPts val="0"/>
              </a:spcBef>
              <a:spcAft>
                <a:spcPts val="0"/>
              </a:spcAft>
              <a:buClr>
                <a:schemeClr val="dk2"/>
              </a:buClr>
              <a:buSzPts val="1100"/>
              <a:buChar char="●"/>
              <a:defRPr sz="1100">
                <a:solidFill>
                  <a:schemeClr val="lt1"/>
                </a:solidFill>
              </a:defRPr>
            </a:lvl1pPr>
            <a:lvl2pPr indent="-298450" lvl="1" marL="914400" rtl="0">
              <a:lnSpc>
                <a:spcPct val="115000"/>
              </a:lnSpc>
              <a:spcBef>
                <a:spcPts val="0"/>
              </a:spcBef>
              <a:spcAft>
                <a:spcPts val="0"/>
              </a:spcAft>
              <a:buClr>
                <a:schemeClr val="lt1"/>
              </a:buClr>
              <a:buSzPts val="1100"/>
              <a:buChar char="●"/>
              <a:defRPr sz="1100">
                <a:solidFill>
                  <a:schemeClr val="lt1"/>
                </a:solidFill>
              </a:defRPr>
            </a:lvl2pPr>
            <a:lvl3pPr indent="-298450" lvl="2" marL="1371600" rtl="0">
              <a:lnSpc>
                <a:spcPct val="115000"/>
              </a:lnSpc>
              <a:spcBef>
                <a:spcPts val="0"/>
              </a:spcBef>
              <a:spcAft>
                <a:spcPts val="0"/>
              </a:spcAft>
              <a:buClr>
                <a:schemeClr val="lt1"/>
              </a:buClr>
              <a:buSzPts val="1100"/>
              <a:buChar char="○"/>
              <a:defRPr sz="1100">
                <a:solidFill>
                  <a:schemeClr val="lt1"/>
                </a:solidFill>
              </a:defRPr>
            </a:lvl3pPr>
            <a:lvl4pPr indent="-298450" lvl="3" marL="1828800" rtl="0">
              <a:lnSpc>
                <a:spcPct val="115000"/>
              </a:lnSpc>
              <a:spcBef>
                <a:spcPts val="0"/>
              </a:spcBef>
              <a:spcAft>
                <a:spcPts val="0"/>
              </a:spcAft>
              <a:buClr>
                <a:schemeClr val="lt1"/>
              </a:buClr>
              <a:buSzPts val="1100"/>
              <a:buChar char="■"/>
              <a:defRPr sz="1100">
                <a:solidFill>
                  <a:schemeClr val="lt1"/>
                </a:solidFill>
              </a:defRPr>
            </a:lvl4pPr>
            <a:lvl5pPr indent="-298450" lvl="4" marL="2286000" rtl="0">
              <a:lnSpc>
                <a:spcPct val="115000"/>
              </a:lnSpc>
              <a:spcBef>
                <a:spcPts val="0"/>
              </a:spcBef>
              <a:spcAft>
                <a:spcPts val="0"/>
              </a:spcAft>
              <a:buClr>
                <a:schemeClr val="lt1"/>
              </a:buClr>
              <a:buSzPts val="1100"/>
              <a:buChar char="○"/>
              <a:defRPr sz="1100">
                <a:solidFill>
                  <a:schemeClr val="lt1"/>
                </a:solidFill>
              </a:defRPr>
            </a:lvl5pPr>
            <a:lvl6pPr indent="-298450" lvl="5" marL="2743200" rtl="0">
              <a:lnSpc>
                <a:spcPct val="115000"/>
              </a:lnSpc>
              <a:spcBef>
                <a:spcPts val="0"/>
              </a:spcBef>
              <a:spcAft>
                <a:spcPts val="0"/>
              </a:spcAft>
              <a:buClr>
                <a:schemeClr val="lt1"/>
              </a:buClr>
              <a:buSzPts val="1100"/>
              <a:buChar char="■"/>
              <a:defRPr sz="1100">
                <a:solidFill>
                  <a:schemeClr val="lt1"/>
                </a:solidFill>
              </a:defRPr>
            </a:lvl6pPr>
            <a:lvl7pPr indent="-298450" lvl="6" marL="3200400" rtl="0">
              <a:lnSpc>
                <a:spcPct val="115000"/>
              </a:lnSpc>
              <a:spcBef>
                <a:spcPts val="0"/>
              </a:spcBef>
              <a:spcAft>
                <a:spcPts val="0"/>
              </a:spcAft>
              <a:buClr>
                <a:schemeClr val="lt1"/>
              </a:buClr>
              <a:buSzPts val="1100"/>
              <a:buChar char="●"/>
              <a:defRPr sz="1100">
                <a:solidFill>
                  <a:schemeClr val="lt1"/>
                </a:solidFill>
              </a:defRPr>
            </a:lvl7pPr>
            <a:lvl8pPr indent="-298450" lvl="7" marL="3657600" rtl="0">
              <a:lnSpc>
                <a:spcPct val="115000"/>
              </a:lnSpc>
              <a:spcBef>
                <a:spcPts val="0"/>
              </a:spcBef>
              <a:spcAft>
                <a:spcPts val="0"/>
              </a:spcAft>
              <a:buClr>
                <a:schemeClr val="lt1"/>
              </a:buClr>
              <a:buSzPts val="1100"/>
              <a:buChar char="○"/>
              <a:defRPr sz="1100">
                <a:solidFill>
                  <a:schemeClr val="lt1"/>
                </a:solidFill>
              </a:defRPr>
            </a:lvl8pPr>
            <a:lvl9pPr indent="-298450" lvl="8" marL="4114800" rtl="0">
              <a:lnSpc>
                <a:spcPct val="115000"/>
              </a:lnSpc>
              <a:spcBef>
                <a:spcPts val="0"/>
              </a:spcBef>
              <a:spcAft>
                <a:spcPts val="0"/>
              </a:spcAft>
              <a:buClr>
                <a:schemeClr val="lt1"/>
              </a:buClr>
              <a:buSzPts val="1100"/>
              <a:buChar char="■"/>
              <a:defRPr sz="1100">
                <a:solidFill>
                  <a:schemeClr val="lt1"/>
                </a:solidFill>
              </a:defRPr>
            </a:lvl9pPr>
          </a:lstStyle>
          <a:p/>
        </p:txBody>
      </p:sp>
      <p:sp>
        <p:nvSpPr>
          <p:cNvPr id="409" name="Google Shape;409;p50"/>
          <p:cNvSpPr txBox="1"/>
          <p:nvPr>
            <p:ph idx="2" type="subTitle"/>
          </p:nvPr>
        </p:nvSpPr>
        <p:spPr>
          <a:xfrm>
            <a:off x="5221225" y="1922888"/>
            <a:ext cx="3246000" cy="642300"/>
          </a:xfrm>
          <a:prstGeom prst="rect">
            <a:avLst/>
          </a:prstGeom>
        </p:spPr>
        <p:txBody>
          <a:bodyPr anchorCtr="0" anchor="b" bIns="0" lIns="320025" spcFirstLastPara="1" rIns="0" wrap="square" tIns="0">
            <a:noAutofit/>
          </a:bodyPr>
          <a:lstStyle>
            <a:lvl1pPr lvl="0" rtl="0">
              <a:spcBef>
                <a:spcPts val="0"/>
              </a:spcBef>
              <a:spcAft>
                <a:spcPts val="0"/>
              </a:spcAft>
              <a:buClr>
                <a:schemeClr val="dk2"/>
              </a:buClr>
              <a:buSzPts val="1100"/>
              <a:buNone/>
              <a:defRPr b="1" sz="1100">
                <a:solidFill>
                  <a:schemeClr val="dk2"/>
                </a:solidFill>
              </a:defRPr>
            </a:lvl1pPr>
            <a:lvl2pPr lvl="1" rtl="0">
              <a:spcBef>
                <a:spcPts val="0"/>
              </a:spcBef>
              <a:spcAft>
                <a:spcPts val="0"/>
              </a:spcAft>
              <a:buClr>
                <a:schemeClr val="dk2"/>
              </a:buClr>
              <a:buSzPts val="1400"/>
              <a:buNone/>
              <a:defRPr b="1">
                <a:solidFill>
                  <a:schemeClr val="dk2"/>
                </a:solidFill>
              </a:defRPr>
            </a:lvl2pPr>
            <a:lvl3pPr lvl="2" rtl="0">
              <a:spcBef>
                <a:spcPts val="0"/>
              </a:spcBef>
              <a:spcAft>
                <a:spcPts val="0"/>
              </a:spcAft>
              <a:buClr>
                <a:schemeClr val="dk2"/>
              </a:buClr>
              <a:buSzPts val="1400"/>
              <a:buNone/>
              <a:defRPr b="1">
                <a:solidFill>
                  <a:schemeClr val="dk2"/>
                </a:solidFill>
              </a:defRPr>
            </a:lvl3pPr>
            <a:lvl4pPr lvl="3" rtl="0">
              <a:spcBef>
                <a:spcPts val="0"/>
              </a:spcBef>
              <a:spcAft>
                <a:spcPts val="0"/>
              </a:spcAft>
              <a:buClr>
                <a:schemeClr val="dk2"/>
              </a:buClr>
              <a:buSzPts val="1400"/>
              <a:buNone/>
              <a:defRPr b="1">
                <a:solidFill>
                  <a:schemeClr val="dk2"/>
                </a:solidFill>
              </a:defRPr>
            </a:lvl4pPr>
            <a:lvl5pPr lvl="4" rtl="0">
              <a:spcBef>
                <a:spcPts val="0"/>
              </a:spcBef>
              <a:spcAft>
                <a:spcPts val="0"/>
              </a:spcAft>
              <a:buClr>
                <a:schemeClr val="dk2"/>
              </a:buClr>
              <a:buSzPts val="1400"/>
              <a:buNone/>
              <a:defRPr b="1">
                <a:solidFill>
                  <a:schemeClr val="dk2"/>
                </a:solidFill>
              </a:defRPr>
            </a:lvl5pPr>
            <a:lvl6pPr lvl="5" rtl="0">
              <a:spcBef>
                <a:spcPts val="0"/>
              </a:spcBef>
              <a:spcAft>
                <a:spcPts val="0"/>
              </a:spcAft>
              <a:buClr>
                <a:schemeClr val="dk2"/>
              </a:buClr>
              <a:buSzPts val="1400"/>
              <a:buNone/>
              <a:defRPr b="1">
                <a:solidFill>
                  <a:schemeClr val="dk2"/>
                </a:solidFill>
              </a:defRPr>
            </a:lvl6pPr>
            <a:lvl7pPr lvl="6" rtl="0">
              <a:spcBef>
                <a:spcPts val="0"/>
              </a:spcBef>
              <a:spcAft>
                <a:spcPts val="0"/>
              </a:spcAft>
              <a:buClr>
                <a:schemeClr val="dk2"/>
              </a:buClr>
              <a:buSzPts val="1400"/>
              <a:buNone/>
              <a:defRPr b="1">
                <a:solidFill>
                  <a:schemeClr val="dk2"/>
                </a:solidFill>
              </a:defRPr>
            </a:lvl7pPr>
            <a:lvl8pPr lvl="7" rtl="0">
              <a:spcBef>
                <a:spcPts val="0"/>
              </a:spcBef>
              <a:spcAft>
                <a:spcPts val="0"/>
              </a:spcAft>
              <a:buClr>
                <a:schemeClr val="dk2"/>
              </a:buClr>
              <a:buSzPts val="1400"/>
              <a:buNone/>
              <a:defRPr b="1">
                <a:solidFill>
                  <a:schemeClr val="dk2"/>
                </a:solidFill>
              </a:defRPr>
            </a:lvl8pPr>
            <a:lvl9pPr lvl="8" rtl="0">
              <a:spcBef>
                <a:spcPts val="0"/>
              </a:spcBef>
              <a:spcAft>
                <a:spcPts val="0"/>
              </a:spcAft>
              <a:buClr>
                <a:schemeClr val="dk2"/>
              </a:buClr>
              <a:buSzPts val="1400"/>
              <a:buNone/>
              <a:defRPr b="1">
                <a:solidFill>
                  <a:schemeClr val="dk2"/>
                </a:solidFill>
              </a:defRPr>
            </a:lvl9pPr>
          </a:lstStyle>
          <a:p/>
        </p:txBody>
      </p:sp>
      <p:sp>
        <p:nvSpPr>
          <p:cNvPr id="410" name="Google Shape;410;p50"/>
          <p:cNvSpPr txBox="1"/>
          <p:nvPr>
            <p:ph idx="3" type="body"/>
          </p:nvPr>
        </p:nvSpPr>
        <p:spPr>
          <a:xfrm>
            <a:off x="5221250" y="3860513"/>
            <a:ext cx="3246000" cy="642300"/>
          </a:xfrm>
          <a:prstGeom prst="rect">
            <a:avLst/>
          </a:prstGeom>
        </p:spPr>
        <p:txBody>
          <a:bodyPr anchorCtr="0" anchor="t" bIns="0" lIns="320025" spcFirstLastPara="1" rIns="0" wrap="square" tIns="91425">
            <a:noAutofit/>
          </a:bodyPr>
          <a:lstStyle>
            <a:lvl1pPr indent="-298450" lvl="0" marL="457200" rtl="0">
              <a:lnSpc>
                <a:spcPct val="115000"/>
              </a:lnSpc>
              <a:spcBef>
                <a:spcPts val="0"/>
              </a:spcBef>
              <a:spcAft>
                <a:spcPts val="0"/>
              </a:spcAft>
              <a:buClr>
                <a:schemeClr val="dk2"/>
              </a:buClr>
              <a:buSzPts val="1100"/>
              <a:buChar char="●"/>
              <a:defRPr sz="1100">
                <a:solidFill>
                  <a:schemeClr val="lt1"/>
                </a:solidFill>
              </a:defRPr>
            </a:lvl1pPr>
            <a:lvl2pPr indent="-298450" lvl="1" marL="914400" rtl="0">
              <a:lnSpc>
                <a:spcPct val="115000"/>
              </a:lnSpc>
              <a:spcBef>
                <a:spcPts val="0"/>
              </a:spcBef>
              <a:spcAft>
                <a:spcPts val="0"/>
              </a:spcAft>
              <a:buClr>
                <a:schemeClr val="lt1"/>
              </a:buClr>
              <a:buSzPts val="1100"/>
              <a:buChar char="●"/>
              <a:defRPr sz="1100">
                <a:solidFill>
                  <a:schemeClr val="lt1"/>
                </a:solidFill>
              </a:defRPr>
            </a:lvl2pPr>
            <a:lvl3pPr indent="-298450" lvl="2" marL="1371600" rtl="0">
              <a:lnSpc>
                <a:spcPct val="115000"/>
              </a:lnSpc>
              <a:spcBef>
                <a:spcPts val="0"/>
              </a:spcBef>
              <a:spcAft>
                <a:spcPts val="0"/>
              </a:spcAft>
              <a:buClr>
                <a:schemeClr val="lt1"/>
              </a:buClr>
              <a:buSzPts val="1100"/>
              <a:buChar char="○"/>
              <a:defRPr sz="1100">
                <a:solidFill>
                  <a:schemeClr val="lt1"/>
                </a:solidFill>
              </a:defRPr>
            </a:lvl3pPr>
            <a:lvl4pPr indent="-298450" lvl="3" marL="1828800" rtl="0">
              <a:lnSpc>
                <a:spcPct val="115000"/>
              </a:lnSpc>
              <a:spcBef>
                <a:spcPts val="0"/>
              </a:spcBef>
              <a:spcAft>
                <a:spcPts val="0"/>
              </a:spcAft>
              <a:buClr>
                <a:schemeClr val="lt1"/>
              </a:buClr>
              <a:buSzPts val="1100"/>
              <a:buChar char="■"/>
              <a:defRPr sz="1100">
                <a:solidFill>
                  <a:schemeClr val="lt1"/>
                </a:solidFill>
              </a:defRPr>
            </a:lvl4pPr>
            <a:lvl5pPr indent="-298450" lvl="4" marL="2286000" rtl="0">
              <a:lnSpc>
                <a:spcPct val="115000"/>
              </a:lnSpc>
              <a:spcBef>
                <a:spcPts val="0"/>
              </a:spcBef>
              <a:spcAft>
                <a:spcPts val="0"/>
              </a:spcAft>
              <a:buClr>
                <a:schemeClr val="lt1"/>
              </a:buClr>
              <a:buSzPts val="1100"/>
              <a:buChar char="○"/>
              <a:defRPr sz="1100">
                <a:solidFill>
                  <a:schemeClr val="lt1"/>
                </a:solidFill>
              </a:defRPr>
            </a:lvl5pPr>
            <a:lvl6pPr indent="-298450" lvl="5" marL="2743200" rtl="0">
              <a:lnSpc>
                <a:spcPct val="115000"/>
              </a:lnSpc>
              <a:spcBef>
                <a:spcPts val="0"/>
              </a:spcBef>
              <a:spcAft>
                <a:spcPts val="0"/>
              </a:spcAft>
              <a:buClr>
                <a:schemeClr val="lt1"/>
              </a:buClr>
              <a:buSzPts val="1100"/>
              <a:buChar char="■"/>
              <a:defRPr sz="1100">
                <a:solidFill>
                  <a:schemeClr val="lt1"/>
                </a:solidFill>
              </a:defRPr>
            </a:lvl6pPr>
            <a:lvl7pPr indent="-298450" lvl="6" marL="3200400" rtl="0">
              <a:lnSpc>
                <a:spcPct val="115000"/>
              </a:lnSpc>
              <a:spcBef>
                <a:spcPts val="0"/>
              </a:spcBef>
              <a:spcAft>
                <a:spcPts val="0"/>
              </a:spcAft>
              <a:buClr>
                <a:schemeClr val="lt1"/>
              </a:buClr>
              <a:buSzPts val="1100"/>
              <a:buChar char="●"/>
              <a:defRPr sz="1100">
                <a:solidFill>
                  <a:schemeClr val="lt1"/>
                </a:solidFill>
              </a:defRPr>
            </a:lvl7pPr>
            <a:lvl8pPr indent="-298450" lvl="7" marL="3657600" rtl="0">
              <a:lnSpc>
                <a:spcPct val="115000"/>
              </a:lnSpc>
              <a:spcBef>
                <a:spcPts val="0"/>
              </a:spcBef>
              <a:spcAft>
                <a:spcPts val="0"/>
              </a:spcAft>
              <a:buClr>
                <a:schemeClr val="lt1"/>
              </a:buClr>
              <a:buSzPts val="1100"/>
              <a:buChar char="○"/>
              <a:defRPr sz="1100">
                <a:solidFill>
                  <a:schemeClr val="lt1"/>
                </a:solidFill>
              </a:defRPr>
            </a:lvl8pPr>
            <a:lvl9pPr indent="-298450" lvl="8" marL="4114800" rtl="0">
              <a:lnSpc>
                <a:spcPct val="115000"/>
              </a:lnSpc>
              <a:spcBef>
                <a:spcPts val="0"/>
              </a:spcBef>
              <a:spcAft>
                <a:spcPts val="0"/>
              </a:spcAft>
              <a:buClr>
                <a:schemeClr val="lt1"/>
              </a:buClr>
              <a:buSzPts val="1100"/>
              <a:buChar char="■"/>
              <a:defRPr sz="1100">
                <a:solidFill>
                  <a:schemeClr val="lt1"/>
                </a:solidFill>
              </a:defRPr>
            </a:lvl9pPr>
          </a:lstStyle>
          <a:p/>
        </p:txBody>
      </p:sp>
      <p:sp>
        <p:nvSpPr>
          <p:cNvPr id="411" name="Google Shape;411;p50"/>
          <p:cNvSpPr txBox="1"/>
          <p:nvPr>
            <p:ph idx="4" type="subTitle"/>
          </p:nvPr>
        </p:nvSpPr>
        <p:spPr>
          <a:xfrm>
            <a:off x="5221225" y="3218138"/>
            <a:ext cx="3246000" cy="642300"/>
          </a:xfrm>
          <a:prstGeom prst="rect">
            <a:avLst/>
          </a:prstGeom>
        </p:spPr>
        <p:txBody>
          <a:bodyPr anchorCtr="0" anchor="b" bIns="0" lIns="320025" spcFirstLastPara="1" rIns="0" wrap="square" tIns="0">
            <a:noAutofit/>
          </a:bodyPr>
          <a:lstStyle>
            <a:lvl1pPr lvl="0" rtl="0">
              <a:spcBef>
                <a:spcPts val="0"/>
              </a:spcBef>
              <a:spcAft>
                <a:spcPts val="0"/>
              </a:spcAft>
              <a:buClr>
                <a:schemeClr val="dk2"/>
              </a:buClr>
              <a:buSzPts val="1100"/>
              <a:buNone/>
              <a:defRPr b="1" sz="1100">
                <a:solidFill>
                  <a:schemeClr val="dk2"/>
                </a:solidFill>
              </a:defRPr>
            </a:lvl1pPr>
            <a:lvl2pPr lvl="1" rtl="0">
              <a:spcBef>
                <a:spcPts val="0"/>
              </a:spcBef>
              <a:spcAft>
                <a:spcPts val="0"/>
              </a:spcAft>
              <a:buClr>
                <a:schemeClr val="dk2"/>
              </a:buClr>
              <a:buSzPts val="1400"/>
              <a:buNone/>
              <a:defRPr b="1">
                <a:solidFill>
                  <a:schemeClr val="dk2"/>
                </a:solidFill>
              </a:defRPr>
            </a:lvl2pPr>
            <a:lvl3pPr lvl="2" rtl="0">
              <a:spcBef>
                <a:spcPts val="0"/>
              </a:spcBef>
              <a:spcAft>
                <a:spcPts val="0"/>
              </a:spcAft>
              <a:buClr>
                <a:schemeClr val="dk2"/>
              </a:buClr>
              <a:buSzPts val="1400"/>
              <a:buNone/>
              <a:defRPr b="1">
                <a:solidFill>
                  <a:schemeClr val="dk2"/>
                </a:solidFill>
              </a:defRPr>
            </a:lvl3pPr>
            <a:lvl4pPr lvl="3" rtl="0">
              <a:spcBef>
                <a:spcPts val="0"/>
              </a:spcBef>
              <a:spcAft>
                <a:spcPts val="0"/>
              </a:spcAft>
              <a:buClr>
                <a:schemeClr val="dk2"/>
              </a:buClr>
              <a:buSzPts val="1400"/>
              <a:buNone/>
              <a:defRPr b="1">
                <a:solidFill>
                  <a:schemeClr val="dk2"/>
                </a:solidFill>
              </a:defRPr>
            </a:lvl4pPr>
            <a:lvl5pPr lvl="4" rtl="0">
              <a:spcBef>
                <a:spcPts val="0"/>
              </a:spcBef>
              <a:spcAft>
                <a:spcPts val="0"/>
              </a:spcAft>
              <a:buClr>
                <a:schemeClr val="dk2"/>
              </a:buClr>
              <a:buSzPts val="1400"/>
              <a:buNone/>
              <a:defRPr b="1">
                <a:solidFill>
                  <a:schemeClr val="dk2"/>
                </a:solidFill>
              </a:defRPr>
            </a:lvl5pPr>
            <a:lvl6pPr lvl="5" rtl="0">
              <a:spcBef>
                <a:spcPts val="0"/>
              </a:spcBef>
              <a:spcAft>
                <a:spcPts val="0"/>
              </a:spcAft>
              <a:buClr>
                <a:schemeClr val="dk2"/>
              </a:buClr>
              <a:buSzPts val="1400"/>
              <a:buNone/>
              <a:defRPr b="1">
                <a:solidFill>
                  <a:schemeClr val="dk2"/>
                </a:solidFill>
              </a:defRPr>
            </a:lvl6pPr>
            <a:lvl7pPr lvl="6" rtl="0">
              <a:spcBef>
                <a:spcPts val="0"/>
              </a:spcBef>
              <a:spcAft>
                <a:spcPts val="0"/>
              </a:spcAft>
              <a:buClr>
                <a:schemeClr val="dk2"/>
              </a:buClr>
              <a:buSzPts val="1400"/>
              <a:buNone/>
              <a:defRPr b="1">
                <a:solidFill>
                  <a:schemeClr val="dk2"/>
                </a:solidFill>
              </a:defRPr>
            </a:lvl7pPr>
            <a:lvl8pPr lvl="7" rtl="0">
              <a:spcBef>
                <a:spcPts val="0"/>
              </a:spcBef>
              <a:spcAft>
                <a:spcPts val="0"/>
              </a:spcAft>
              <a:buClr>
                <a:schemeClr val="dk2"/>
              </a:buClr>
              <a:buSzPts val="1400"/>
              <a:buNone/>
              <a:defRPr b="1">
                <a:solidFill>
                  <a:schemeClr val="dk2"/>
                </a:solidFill>
              </a:defRPr>
            </a:lvl8pPr>
            <a:lvl9pPr lvl="8" rtl="0">
              <a:spcBef>
                <a:spcPts val="0"/>
              </a:spcBef>
              <a:spcAft>
                <a:spcPts val="0"/>
              </a:spcAft>
              <a:buClr>
                <a:schemeClr val="dk2"/>
              </a:buClr>
              <a:buSzPts val="1400"/>
              <a:buNone/>
              <a:defRPr b="1">
                <a:solidFill>
                  <a:schemeClr val="dk2"/>
                </a:solidFill>
              </a:defRPr>
            </a:lvl9pPr>
          </a:lstStyle>
          <a:p/>
        </p:txBody>
      </p:sp>
      <p:sp>
        <p:nvSpPr>
          <p:cNvPr id="412" name="Google Shape;412;p50"/>
          <p:cNvSpPr txBox="1"/>
          <p:nvPr>
            <p:ph type="title"/>
          </p:nvPr>
        </p:nvSpPr>
        <p:spPr>
          <a:xfrm>
            <a:off x="5221050" y="10225"/>
            <a:ext cx="2811000" cy="1278000"/>
          </a:xfrm>
          <a:prstGeom prst="rect">
            <a:avLst/>
          </a:prstGeom>
        </p:spPr>
        <p:txBody>
          <a:bodyPr anchorCtr="0" anchor="b" bIns="228600" lIns="0" spcFirstLastPara="1" rIns="0" wrap="square" tIns="0">
            <a:noAutofit/>
          </a:bodyPr>
          <a:lstStyle>
            <a:lvl1pPr lvl="0" rtl="0">
              <a:spcBef>
                <a:spcPts val="0"/>
              </a:spcBef>
              <a:spcAft>
                <a:spcPts val="0"/>
              </a:spcAft>
              <a:buClr>
                <a:schemeClr val="lt1"/>
              </a:buClr>
              <a:buSzPts val="2400"/>
              <a:buNone/>
              <a:defRPr sz="2400">
                <a:solidFill>
                  <a:schemeClr val="lt1"/>
                </a:solidFill>
              </a:defRPr>
            </a:lvl1pPr>
            <a:lvl2pPr lvl="1"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p:txBody>
      </p:sp>
      <p:sp>
        <p:nvSpPr>
          <p:cNvPr id="413" name="Google Shape;413;p50"/>
          <p:cNvSpPr txBox="1"/>
          <p:nvPr>
            <p:ph idx="5" type="subTitle"/>
          </p:nvPr>
        </p:nvSpPr>
        <p:spPr>
          <a:xfrm>
            <a:off x="5221050" y="1289300"/>
            <a:ext cx="3246000" cy="320100"/>
          </a:xfrm>
          <a:prstGeom prst="rect">
            <a:avLst/>
          </a:prstGeom>
        </p:spPr>
        <p:txBody>
          <a:bodyPr anchorCtr="0" anchor="t" bIns="0" lIns="0" spcFirstLastPara="1" rIns="0" wrap="square" tIns="0">
            <a:noAutofit/>
          </a:bodyPr>
          <a:lstStyle>
            <a:lvl1pPr lvl="0" rtl="0">
              <a:spcBef>
                <a:spcPts val="0"/>
              </a:spcBef>
              <a:spcAft>
                <a:spcPts val="0"/>
              </a:spcAft>
              <a:buClr>
                <a:schemeClr val="lt1"/>
              </a:buClr>
              <a:buSzPts val="1400"/>
              <a:buNone/>
              <a:defRPr sz="1400">
                <a:solidFill>
                  <a:schemeClr val="lt1"/>
                </a:solidFill>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414" name="Google Shape;414;p50"/>
          <p:cNvSpPr txBox="1"/>
          <p:nvPr>
            <p:ph idx="12" type="sldNum"/>
          </p:nvPr>
        </p:nvSpPr>
        <p:spPr>
          <a:xfrm>
            <a:off x="0" y="4503674"/>
            <a:ext cx="676500" cy="649200"/>
          </a:xfrm>
          <a:prstGeom prst="rect">
            <a:avLst/>
          </a:prstGeom>
        </p:spPr>
        <p:txBody>
          <a:bodyPr anchorCtr="0" anchor="ctr" bIns="91425" lIns="91425" spcFirstLastPara="1" rIns="91425" wrap="square" tIns="91425">
            <a:noAutofit/>
          </a:bodyPr>
          <a:lstStyle>
            <a:lvl1pPr lvl="0" rtl="0" algn="ctr">
              <a:buNone/>
              <a:defRPr sz="1200">
                <a:solidFill>
                  <a:srgbClr val="FFFFFF"/>
                </a:solidFill>
                <a:latin typeface="Open Sans ExtraBold"/>
                <a:ea typeface="Open Sans ExtraBold"/>
                <a:cs typeface="Open Sans ExtraBold"/>
                <a:sym typeface="Open Sans ExtraBold"/>
              </a:defRPr>
            </a:lvl1pPr>
            <a:lvl2pPr lvl="1" rtl="0" algn="ctr">
              <a:buNone/>
              <a:defRPr sz="1200">
                <a:solidFill>
                  <a:srgbClr val="FFFFFF"/>
                </a:solidFill>
                <a:latin typeface="Open Sans ExtraBold"/>
                <a:ea typeface="Open Sans ExtraBold"/>
                <a:cs typeface="Open Sans ExtraBold"/>
                <a:sym typeface="Open Sans ExtraBold"/>
              </a:defRPr>
            </a:lvl2pPr>
            <a:lvl3pPr lvl="2" rtl="0" algn="ctr">
              <a:buNone/>
              <a:defRPr sz="1200">
                <a:solidFill>
                  <a:srgbClr val="FFFFFF"/>
                </a:solidFill>
                <a:latin typeface="Open Sans ExtraBold"/>
                <a:ea typeface="Open Sans ExtraBold"/>
                <a:cs typeface="Open Sans ExtraBold"/>
                <a:sym typeface="Open Sans ExtraBold"/>
              </a:defRPr>
            </a:lvl3pPr>
            <a:lvl4pPr lvl="3" rtl="0" algn="ctr">
              <a:buNone/>
              <a:defRPr sz="1200">
                <a:solidFill>
                  <a:srgbClr val="FFFFFF"/>
                </a:solidFill>
                <a:latin typeface="Open Sans ExtraBold"/>
                <a:ea typeface="Open Sans ExtraBold"/>
                <a:cs typeface="Open Sans ExtraBold"/>
                <a:sym typeface="Open Sans ExtraBold"/>
              </a:defRPr>
            </a:lvl4pPr>
            <a:lvl5pPr lvl="4" rtl="0" algn="ctr">
              <a:buNone/>
              <a:defRPr sz="1200">
                <a:solidFill>
                  <a:srgbClr val="FFFFFF"/>
                </a:solidFill>
                <a:latin typeface="Open Sans ExtraBold"/>
                <a:ea typeface="Open Sans ExtraBold"/>
                <a:cs typeface="Open Sans ExtraBold"/>
                <a:sym typeface="Open Sans ExtraBold"/>
              </a:defRPr>
            </a:lvl5pPr>
            <a:lvl6pPr lvl="5" rtl="0" algn="ctr">
              <a:buNone/>
              <a:defRPr sz="1200">
                <a:solidFill>
                  <a:srgbClr val="FFFFFF"/>
                </a:solidFill>
                <a:latin typeface="Open Sans ExtraBold"/>
                <a:ea typeface="Open Sans ExtraBold"/>
                <a:cs typeface="Open Sans ExtraBold"/>
                <a:sym typeface="Open Sans ExtraBold"/>
              </a:defRPr>
            </a:lvl6pPr>
            <a:lvl7pPr lvl="6" rtl="0" algn="ctr">
              <a:buNone/>
              <a:defRPr sz="1200">
                <a:solidFill>
                  <a:srgbClr val="FFFFFF"/>
                </a:solidFill>
                <a:latin typeface="Open Sans ExtraBold"/>
                <a:ea typeface="Open Sans ExtraBold"/>
                <a:cs typeface="Open Sans ExtraBold"/>
                <a:sym typeface="Open Sans ExtraBold"/>
              </a:defRPr>
            </a:lvl7pPr>
            <a:lvl8pPr lvl="7" rtl="0" algn="ctr">
              <a:buNone/>
              <a:defRPr sz="1200">
                <a:solidFill>
                  <a:srgbClr val="FFFFFF"/>
                </a:solidFill>
                <a:latin typeface="Open Sans ExtraBold"/>
                <a:ea typeface="Open Sans ExtraBold"/>
                <a:cs typeface="Open Sans ExtraBold"/>
                <a:sym typeface="Open Sans ExtraBold"/>
              </a:defRPr>
            </a:lvl8pPr>
            <a:lvl9pPr lvl="8" rtl="0" algn="ctr">
              <a:buNone/>
              <a:defRPr sz="1200">
                <a:solidFill>
                  <a:srgbClr val="FFFFFF"/>
                </a:solidFill>
                <a:latin typeface="Open Sans ExtraBold"/>
                <a:ea typeface="Open Sans ExtraBold"/>
                <a:cs typeface="Open Sans ExtraBold"/>
                <a:sym typeface="Open Sans ExtraBold"/>
              </a:defRPr>
            </a:lvl9pPr>
          </a:lstStyle>
          <a:p>
            <a:pPr indent="0" lvl="0" marL="0" rtl="0" algn="ctr">
              <a:spcBef>
                <a:spcPts val="0"/>
              </a:spcBef>
              <a:spcAft>
                <a:spcPts val="0"/>
              </a:spcAft>
              <a:buNone/>
            </a:pPr>
            <a:fld id="{00000000-1234-1234-1234-123412341234}" type="slidenum">
              <a:rPr lang="en"/>
              <a:t>‹#›</a:t>
            </a:fld>
            <a:endParaRPr/>
          </a:p>
        </p:txBody>
      </p:sp>
      <p:pic>
        <p:nvPicPr>
          <p:cNvPr id="415" name="Google Shape;415;p50"/>
          <p:cNvPicPr preferRelativeResize="0"/>
          <p:nvPr/>
        </p:nvPicPr>
        <p:blipFill rotWithShape="1">
          <a:blip r:embed="rId3">
            <a:alphaModFix/>
          </a:blip>
          <a:srcRect b="-6930" l="-14163" r="-17588" t="-10138"/>
          <a:stretch/>
        </p:blipFill>
        <p:spPr>
          <a:xfrm>
            <a:off x="8600225" y="4620825"/>
            <a:ext cx="421700" cy="403876"/>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
  <p:cSld name="CUSTOM_1_1">
    <p:bg>
      <p:bgPr>
        <a:solidFill>
          <a:schemeClr val="lt2"/>
        </a:solidFill>
      </p:bgPr>
    </p:bg>
    <p:spTree>
      <p:nvGrpSpPr>
        <p:cNvPr id="67" name="Shape 67"/>
        <p:cNvGrpSpPr/>
        <p:nvPr/>
      </p:nvGrpSpPr>
      <p:grpSpPr>
        <a:xfrm>
          <a:off x="0" y="0"/>
          <a:ext cx="0" cy="0"/>
          <a:chOff x="0" y="0"/>
          <a:chExt cx="0" cy="0"/>
        </a:xfrm>
      </p:grpSpPr>
      <p:sp>
        <p:nvSpPr>
          <p:cNvPr id="68" name="Google Shape;68;p6"/>
          <p:cNvSpPr/>
          <p:nvPr/>
        </p:nvSpPr>
        <p:spPr>
          <a:xfrm>
            <a:off x="0" y="0"/>
            <a:ext cx="26244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6"/>
          <p:cNvSpPr txBox="1"/>
          <p:nvPr>
            <p:ph type="title"/>
          </p:nvPr>
        </p:nvSpPr>
        <p:spPr>
          <a:xfrm>
            <a:off x="676650" y="1927350"/>
            <a:ext cx="3895200" cy="1283400"/>
          </a:xfrm>
          <a:prstGeom prst="rect">
            <a:avLst/>
          </a:prstGeom>
          <a:solidFill>
            <a:schemeClr val="accent2"/>
          </a:solidFill>
        </p:spPr>
        <p:txBody>
          <a:bodyPr anchorCtr="0" anchor="b" bIns="91425" lIns="320025" spcFirstLastPara="1" rIns="320025" wrap="square" tIns="91425">
            <a:no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p:txBody>
      </p:sp>
      <p:sp>
        <p:nvSpPr>
          <p:cNvPr id="70" name="Google Shape;70;p6"/>
          <p:cNvSpPr txBox="1"/>
          <p:nvPr>
            <p:ph idx="1" type="subTitle"/>
          </p:nvPr>
        </p:nvSpPr>
        <p:spPr>
          <a:xfrm>
            <a:off x="676650" y="3159700"/>
            <a:ext cx="3895200" cy="1329000"/>
          </a:xfrm>
          <a:prstGeom prst="rect">
            <a:avLst/>
          </a:prstGeom>
          <a:solidFill>
            <a:schemeClr val="accent2"/>
          </a:solidFill>
        </p:spPr>
        <p:txBody>
          <a:bodyPr anchorCtr="0" anchor="t" bIns="91425" lIns="320025" spcFirstLastPara="1" rIns="320025" wrap="square" tIns="228600">
            <a:noAutofit/>
          </a:bodyPr>
          <a:lstStyle>
            <a:lvl1pPr lvl="0" rtl="0">
              <a:spcBef>
                <a:spcPts val="0"/>
              </a:spcBef>
              <a:spcAft>
                <a:spcPts val="0"/>
              </a:spcAft>
              <a:buClr>
                <a:schemeClr val="lt1"/>
              </a:buClr>
              <a:buSzPts val="1800"/>
              <a:buNone/>
              <a:defRPr>
                <a:solidFill>
                  <a:schemeClr val="lt1"/>
                </a:solidFill>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71" name="Google Shape;71;p6"/>
          <p:cNvSpPr txBox="1"/>
          <p:nvPr>
            <p:ph hasCustomPrompt="1" idx="2" type="title"/>
          </p:nvPr>
        </p:nvSpPr>
        <p:spPr>
          <a:xfrm>
            <a:off x="676650" y="649425"/>
            <a:ext cx="3895200" cy="1329000"/>
          </a:xfrm>
          <a:prstGeom prst="rect">
            <a:avLst/>
          </a:prstGeom>
          <a:solidFill>
            <a:schemeClr val="accent2"/>
          </a:solidFill>
        </p:spPr>
        <p:txBody>
          <a:bodyPr anchorCtr="0" anchor="ctr" bIns="91425" lIns="320025" spcFirstLastPara="1" rIns="91425" wrap="square" tIns="91425">
            <a:noAutofit/>
          </a:bodyPr>
          <a:lstStyle>
            <a:lvl1pPr lvl="0" rtl="0">
              <a:spcBef>
                <a:spcPts val="0"/>
              </a:spcBef>
              <a:spcAft>
                <a:spcPts val="0"/>
              </a:spcAft>
              <a:buClr>
                <a:schemeClr val="dk2"/>
              </a:buClr>
              <a:buSzPts val="7200"/>
              <a:buNone/>
              <a:defRPr sz="7200">
                <a:solidFill>
                  <a:schemeClr val="dk2"/>
                </a:solidFill>
              </a:defRPr>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72" name="Google Shape;72;p6"/>
          <p:cNvSpPr txBox="1"/>
          <p:nvPr>
            <p:ph idx="12" type="sldNum"/>
          </p:nvPr>
        </p:nvSpPr>
        <p:spPr>
          <a:xfrm>
            <a:off x="0" y="4503674"/>
            <a:ext cx="676500" cy="649200"/>
          </a:xfrm>
          <a:prstGeom prst="rect">
            <a:avLst/>
          </a:prstGeom>
        </p:spPr>
        <p:txBody>
          <a:bodyPr anchorCtr="0" anchor="ctr" bIns="91425" lIns="91425" spcFirstLastPara="1" rIns="91425" wrap="square" tIns="91425">
            <a:noAutofit/>
          </a:bodyPr>
          <a:lstStyle>
            <a:lvl1pPr lvl="0" rtl="0" algn="ctr">
              <a:buNone/>
              <a:defRPr sz="1200">
                <a:solidFill>
                  <a:srgbClr val="FFFFFF"/>
                </a:solidFill>
                <a:latin typeface="Open Sans ExtraBold"/>
                <a:ea typeface="Open Sans ExtraBold"/>
                <a:cs typeface="Open Sans ExtraBold"/>
                <a:sym typeface="Open Sans ExtraBold"/>
              </a:defRPr>
            </a:lvl1pPr>
            <a:lvl2pPr lvl="1" rtl="0" algn="ctr">
              <a:buNone/>
              <a:defRPr sz="1200">
                <a:solidFill>
                  <a:srgbClr val="FFFFFF"/>
                </a:solidFill>
                <a:latin typeface="Open Sans ExtraBold"/>
                <a:ea typeface="Open Sans ExtraBold"/>
                <a:cs typeface="Open Sans ExtraBold"/>
                <a:sym typeface="Open Sans ExtraBold"/>
              </a:defRPr>
            </a:lvl2pPr>
            <a:lvl3pPr lvl="2" rtl="0" algn="ctr">
              <a:buNone/>
              <a:defRPr sz="1200">
                <a:solidFill>
                  <a:srgbClr val="FFFFFF"/>
                </a:solidFill>
                <a:latin typeface="Open Sans ExtraBold"/>
                <a:ea typeface="Open Sans ExtraBold"/>
                <a:cs typeface="Open Sans ExtraBold"/>
                <a:sym typeface="Open Sans ExtraBold"/>
              </a:defRPr>
            </a:lvl3pPr>
            <a:lvl4pPr lvl="3" rtl="0" algn="ctr">
              <a:buNone/>
              <a:defRPr sz="1200">
                <a:solidFill>
                  <a:srgbClr val="FFFFFF"/>
                </a:solidFill>
                <a:latin typeface="Open Sans ExtraBold"/>
                <a:ea typeface="Open Sans ExtraBold"/>
                <a:cs typeface="Open Sans ExtraBold"/>
                <a:sym typeface="Open Sans ExtraBold"/>
              </a:defRPr>
            </a:lvl4pPr>
            <a:lvl5pPr lvl="4" rtl="0" algn="ctr">
              <a:buNone/>
              <a:defRPr sz="1200">
                <a:solidFill>
                  <a:srgbClr val="FFFFFF"/>
                </a:solidFill>
                <a:latin typeface="Open Sans ExtraBold"/>
                <a:ea typeface="Open Sans ExtraBold"/>
                <a:cs typeface="Open Sans ExtraBold"/>
                <a:sym typeface="Open Sans ExtraBold"/>
              </a:defRPr>
            </a:lvl5pPr>
            <a:lvl6pPr lvl="5" rtl="0" algn="ctr">
              <a:buNone/>
              <a:defRPr sz="1200">
                <a:solidFill>
                  <a:srgbClr val="FFFFFF"/>
                </a:solidFill>
                <a:latin typeface="Open Sans ExtraBold"/>
                <a:ea typeface="Open Sans ExtraBold"/>
                <a:cs typeface="Open Sans ExtraBold"/>
                <a:sym typeface="Open Sans ExtraBold"/>
              </a:defRPr>
            </a:lvl6pPr>
            <a:lvl7pPr lvl="6" rtl="0" algn="ctr">
              <a:buNone/>
              <a:defRPr sz="1200">
                <a:solidFill>
                  <a:srgbClr val="FFFFFF"/>
                </a:solidFill>
                <a:latin typeface="Open Sans ExtraBold"/>
                <a:ea typeface="Open Sans ExtraBold"/>
                <a:cs typeface="Open Sans ExtraBold"/>
                <a:sym typeface="Open Sans ExtraBold"/>
              </a:defRPr>
            </a:lvl7pPr>
            <a:lvl8pPr lvl="7" rtl="0" algn="ctr">
              <a:buNone/>
              <a:defRPr sz="1200">
                <a:solidFill>
                  <a:srgbClr val="FFFFFF"/>
                </a:solidFill>
                <a:latin typeface="Open Sans ExtraBold"/>
                <a:ea typeface="Open Sans ExtraBold"/>
                <a:cs typeface="Open Sans ExtraBold"/>
                <a:sym typeface="Open Sans ExtraBold"/>
              </a:defRPr>
            </a:lvl8pPr>
            <a:lvl9pPr lvl="8" rtl="0" algn="ctr">
              <a:buNone/>
              <a:defRPr sz="1200">
                <a:solidFill>
                  <a:srgbClr val="FFFFFF"/>
                </a:solidFill>
                <a:latin typeface="Open Sans ExtraBold"/>
                <a:ea typeface="Open Sans ExtraBold"/>
                <a:cs typeface="Open Sans ExtraBold"/>
                <a:sym typeface="Open Sans ExtraBold"/>
              </a:defRPr>
            </a:lvl9pPr>
          </a:lstStyle>
          <a:p>
            <a:pPr indent="0" lvl="0" marL="0" rtl="0" algn="ctr">
              <a:spcBef>
                <a:spcPts val="0"/>
              </a:spcBef>
              <a:spcAft>
                <a:spcPts val="0"/>
              </a:spcAft>
              <a:buNone/>
            </a:pPr>
            <a:fld id="{00000000-1234-1234-1234-123412341234}" type="slidenum">
              <a:rPr lang="en"/>
              <a:t>‹#›</a:t>
            </a:fld>
            <a:endParaRPr/>
          </a:p>
        </p:txBody>
      </p:sp>
      <p:pic>
        <p:nvPicPr>
          <p:cNvPr id="73" name="Google Shape;73;p6"/>
          <p:cNvPicPr preferRelativeResize="0"/>
          <p:nvPr/>
        </p:nvPicPr>
        <p:blipFill rotWithShape="1">
          <a:blip r:embed="rId2">
            <a:alphaModFix/>
          </a:blip>
          <a:srcRect b="-8462" l="-17483" r="-14268" t="-3620"/>
          <a:stretch/>
        </p:blipFill>
        <p:spPr>
          <a:xfrm>
            <a:off x="8594275" y="4620225"/>
            <a:ext cx="421700" cy="386673"/>
          </a:xfrm>
          <a:prstGeom prst="rect">
            <a:avLst/>
          </a:prstGeom>
          <a:noFill/>
          <a:ln>
            <a:noFill/>
          </a:ln>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 - Two Features - Light">
  <p:cSld name="CUSTOM_4_1_1_1_1_1_2_1">
    <p:bg>
      <p:bgPr>
        <a:solidFill>
          <a:schemeClr val="accent6"/>
        </a:solidFill>
      </p:bgPr>
    </p:bg>
    <p:spTree>
      <p:nvGrpSpPr>
        <p:cNvPr id="416" name="Shape 416"/>
        <p:cNvGrpSpPr/>
        <p:nvPr/>
      </p:nvGrpSpPr>
      <p:grpSpPr>
        <a:xfrm>
          <a:off x="0" y="0"/>
          <a:ext cx="0" cy="0"/>
          <a:chOff x="0" y="0"/>
          <a:chExt cx="0" cy="0"/>
        </a:xfrm>
      </p:grpSpPr>
      <p:pic>
        <p:nvPicPr>
          <p:cNvPr id="417" name="Google Shape;417;p51"/>
          <p:cNvPicPr preferRelativeResize="0"/>
          <p:nvPr/>
        </p:nvPicPr>
        <p:blipFill>
          <a:blip r:embed="rId2">
            <a:alphaModFix/>
          </a:blip>
          <a:stretch>
            <a:fillRect/>
          </a:stretch>
        </p:blipFill>
        <p:spPr>
          <a:xfrm>
            <a:off x="8645585" y="4668248"/>
            <a:ext cx="320040" cy="320040"/>
          </a:xfrm>
          <a:prstGeom prst="rect">
            <a:avLst/>
          </a:prstGeom>
          <a:noFill/>
          <a:ln>
            <a:noFill/>
          </a:ln>
        </p:spPr>
      </p:pic>
      <p:sp>
        <p:nvSpPr>
          <p:cNvPr id="418" name="Google Shape;418;p51"/>
          <p:cNvSpPr/>
          <p:nvPr/>
        </p:nvSpPr>
        <p:spPr>
          <a:xfrm>
            <a:off x="4572000" y="-2250"/>
            <a:ext cx="4558200" cy="51480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p51"/>
          <p:cNvSpPr txBox="1"/>
          <p:nvPr>
            <p:ph idx="1" type="body"/>
          </p:nvPr>
        </p:nvSpPr>
        <p:spPr>
          <a:xfrm>
            <a:off x="5221250" y="2565263"/>
            <a:ext cx="3246000" cy="642300"/>
          </a:xfrm>
          <a:prstGeom prst="rect">
            <a:avLst/>
          </a:prstGeom>
        </p:spPr>
        <p:txBody>
          <a:bodyPr anchorCtr="0" anchor="t" bIns="0" lIns="320025" spcFirstLastPara="1" rIns="0" wrap="square" tIns="91425">
            <a:noAutofit/>
          </a:bodyPr>
          <a:lstStyle>
            <a:lvl1pPr indent="-298450" lvl="0" marL="457200" rtl="0">
              <a:lnSpc>
                <a:spcPct val="115000"/>
              </a:lnSpc>
              <a:spcBef>
                <a:spcPts val="0"/>
              </a:spcBef>
              <a:spcAft>
                <a:spcPts val="0"/>
              </a:spcAft>
              <a:buClr>
                <a:schemeClr val="dk2"/>
              </a:buClr>
              <a:buSzPts val="1100"/>
              <a:buChar char="●"/>
              <a:defRPr sz="1100"/>
            </a:lvl1pPr>
            <a:lvl2pPr indent="-298450" lvl="1" marL="914400" rtl="0">
              <a:lnSpc>
                <a:spcPct val="115000"/>
              </a:lnSpc>
              <a:spcBef>
                <a:spcPts val="0"/>
              </a:spcBef>
              <a:spcAft>
                <a:spcPts val="0"/>
              </a:spcAft>
              <a:buSzPts val="1100"/>
              <a:buChar char="●"/>
              <a:defRPr sz="1100"/>
            </a:lvl2pPr>
            <a:lvl3pPr indent="-298450" lvl="2" marL="1371600" rtl="0">
              <a:lnSpc>
                <a:spcPct val="115000"/>
              </a:lnSpc>
              <a:spcBef>
                <a:spcPts val="0"/>
              </a:spcBef>
              <a:spcAft>
                <a:spcPts val="0"/>
              </a:spcAft>
              <a:buSzPts val="1100"/>
              <a:buChar char="○"/>
              <a:defRPr sz="1100"/>
            </a:lvl3pPr>
            <a:lvl4pPr indent="-298450" lvl="3" marL="1828800" rtl="0">
              <a:lnSpc>
                <a:spcPct val="115000"/>
              </a:lnSpc>
              <a:spcBef>
                <a:spcPts val="0"/>
              </a:spcBef>
              <a:spcAft>
                <a:spcPts val="0"/>
              </a:spcAft>
              <a:buSzPts val="1100"/>
              <a:buChar char="■"/>
              <a:defRPr sz="1100"/>
            </a:lvl4pPr>
            <a:lvl5pPr indent="-298450" lvl="4" marL="2286000" rtl="0">
              <a:lnSpc>
                <a:spcPct val="115000"/>
              </a:lnSpc>
              <a:spcBef>
                <a:spcPts val="0"/>
              </a:spcBef>
              <a:spcAft>
                <a:spcPts val="0"/>
              </a:spcAft>
              <a:buSzPts val="1100"/>
              <a:buChar char="○"/>
              <a:defRPr sz="1100"/>
            </a:lvl5pPr>
            <a:lvl6pPr indent="-298450" lvl="5" marL="2743200" rtl="0">
              <a:lnSpc>
                <a:spcPct val="115000"/>
              </a:lnSpc>
              <a:spcBef>
                <a:spcPts val="0"/>
              </a:spcBef>
              <a:spcAft>
                <a:spcPts val="0"/>
              </a:spcAft>
              <a:buSzPts val="1100"/>
              <a:buChar char="■"/>
              <a:defRPr sz="1100"/>
            </a:lvl6pPr>
            <a:lvl7pPr indent="-298450" lvl="6" marL="3200400" rtl="0">
              <a:lnSpc>
                <a:spcPct val="115000"/>
              </a:lnSpc>
              <a:spcBef>
                <a:spcPts val="0"/>
              </a:spcBef>
              <a:spcAft>
                <a:spcPts val="0"/>
              </a:spcAft>
              <a:buSzPts val="1100"/>
              <a:buChar char="●"/>
              <a:defRPr sz="1100"/>
            </a:lvl7pPr>
            <a:lvl8pPr indent="-298450" lvl="7" marL="3657600" rtl="0">
              <a:lnSpc>
                <a:spcPct val="115000"/>
              </a:lnSpc>
              <a:spcBef>
                <a:spcPts val="0"/>
              </a:spcBef>
              <a:spcAft>
                <a:spcPts val="0"/>
              </a:spcAft>
              <a:buSzPts val="1100"/>
              <a:buChar char="○"/>
              <a:defRPr sz="1100"/>
            </a:lvl8pPr>
            <a:lvl9pPr indent="-298450" lvl="8" marL="4114800" rtl="0">
              <a:lnSpc>
                <a:spcPct val="115000"/>
              </a:lnSpc>
              <a:spcBef>
                <a:spcPts val="0"/>
              </a:spcBef>
              <a:spcAft>
                <a:spcPts val="0"/>
              </a:spcAft>
              <a:buSzPts val="1100"/>
              <a:buChar char="■"/>
              <a:defRPr sz="1100"/>
            </a:lvl9pPr>
          </a:lstStyle>
          <a:p/>
        </p:txBody>
      </p:sp>
      <p:sp>
        <p:nvSpPr>
          <p:cNvPr id="420" name="Google Shape;420;p51"/>
          <p:cNvSpPr txBox="1"/>
          <p:nvPr>
            <p:ph idx="2" type="subTitle"/>
          </p:nvPr>
        </p:nvSpPr>
        <p:spPr>
          <a:xfrm>
            <a:off x="5221225" y="1922888"/>
            <a:ext cx="3246000" cy="642300"/>
          </a:xfrm>
          <a:prstGeom prst="rect">
            <a:avLst/>
          </a:prstGeom>
        </p:spPr>
        <p:txBody>
          <a:bodyPr anchorCtr="0" anchor="b" bIns="0" lIns="320025" spcFirstLastPara="1" rIns="0" wrap="square" tIns="0">
            <a:noAutofit/>
          </a:bodyPr>
          <a:lstStyle>
            <a:lvl1pPr lvl="0" rtl="0">
              <a:spcBef>
                <a:spcPts val="0"/>
              </a:spcBef>
              <a:spcAft>
                <a:spcPts val="0"/>
              </a:spcAft>
              <a:buClr>
                <a:schemeClr val="accent2"/>
              </a:buClr>
              <a:buSzPts val="1100"/>
              <a:buNone/>
              <a:defRPr b="1" sz="1100">
                <a:solidFill>
                  <a:schemeClr val="accent2"/>
                </a:solidFill>
              </a:defRPr>
            </a:lvl1pPr>
            <a:lvl2pPr lvl="1" rtl="0">
              <a:spcBef>
                <a:spcPts val="0"/>
              </a:spcBef>
              <a:spcAft>
                <a:spcPts val="0"/>
              </a:spcAft>
              <a:buClr>
                <a:schemeClr val="accent2"/>
              </a:buClr>
              <a:buSzPts val="1400"/>
              <a:buNone/>
              <a:defRPr b="1">
                <a:solidFill>
                  <a:schemeClr val="accent2"/>
                </a:solidFill>
              </a:defRPr>
            </a:lvl2pPr>
            <a:lvl3pPr lvl="2" rtl="0">
              <a:spcBef>
                <a:spcPts val="0"/>
              </a:spcBef>
              <a:spcAft>
                <a:spcPts val="0"/>
              </a:spcAft>
              <a:buClr>
                <a:schemeClr val="accent2"/>
              </a:buClr>
              <a:buSzPts val="1400"/>
              <a:buNone/>
              <a:defRPr b="1">
                <a:solidFill>
                  <a:schemeClr val="accent2"/>
                </a:solidFill>
              </a:defRPr>
            </a:lvl3pPr>
            <a:lvl4pPr lvl="3" rtl="0">
              <a:spcBef>
                <a:spcPts val="0"/>
              </a:spcBef>
              <a:spcAft>
                <a:spcPts val="0"/>
              </a:spcAft>
              <a:buClr>
                <a:schemeClr val="accent2"/>
              </a:buClr>
              <a:buSzPts val="1400"/>
              <a:buNone/>
              <a:defRPr b="1">
                <a:solidFill>
                  <a:schemeClr val="accent2"/>
                </a:solidFill>
              </a:defRPr>
            </a:lvl4pPr>
            <a:lvl5pPr lvl="4" rtl="0">
              <a:spcBef>
                <a:spcPts val="0"/>
              </a:spcBef>
              <a:spcAft>
                <a:spcPts val="0"/>
              </a:spcAft>
              <a:buClr>
                <a:schemeClr val="accent2"/>
              </a:buClr>
              <a:buSzPts val="1400"/>
              <a:buNone/>
              <a:defRPr b="1">
                <a:solidFill>
                  <a:schemeClr val="accent2"/>
                </a:solidFill>
              </a:defRPr>
            </a:lvl5pPr>
            <a:lvl6pPr lvl="5" rtl="0">
              <a:spcBef>
                <a:spcPts val="0"/>
              </a:spcBef>
              <a:spcAft>
                <a:spcPts val="0"/>
              </a:spcAft>
              <a:buClr>
                <a:schemeClr val="accent2"/>
              </a:buClr>
              <a:buSzPts val="1400"/>
              <a:buNone/>
              <a:defRPr b="1">
                <a:solidFill>
                  <a:schemeClr val="accent2"/>
                </a:solidFill>
              </a:defRPr>
            </a:lvl6pPr>
            <a:lvl7pPr lvl="6" rtl="0">
              <a:spcBef>
                <a:spcPts val="0"/>
              </a:spcBef>
              <a:spcAft>
                <a:spcPts val="0"/>
              </a:spcAft>
              <a:buClr>
                <a:schemeClr val="accent2"/>
              </a:buClr>
              <a:buSzPts val="1400"/>
              <a:buNone/>
              <a:defRPr b="1">
                <a:solidFill>
                  <a:schemeClr val="accent2"/>
                </a:solidFill>
              </a:defRPr>
            </a:lvl7pPr>
            <a:lvl8pPr lvl="7" rtl="0">
              <a:spcBef>
                <a:spcPts val="0"/>
              </a:spcBef>
              <a:spcAft>
                <a:spcPts val="0"/>
              </a:spcAft>
              <a:buClr>
                <a:schemeClr val="accent2"/>
              </a:buClr>
              <a:buSzPts val="1400"/>
              <a:buNone/>
              <a:defRPr b="1">
                <a:solidFill>
                  <a:schemeClr val="accent2"/>
                </a:solidFill>
              </a:defRPr>
            </a:lvl8pPr>
            <a:lvl9pPr lvl="8" rtl="0">
              <a:spcBef>
                <a:spcPts val="0"/>
              </a:spcBef>
              <a:spcAft>
                <a:spcPts val="0"/>
              </a:spcAft>
              <a:buClr>
                <a:schemeClr val="accent2"/>
              </a:buClr>
              <a:buSzPts val="1400"/>
              <a:buNone/>
              <a:defRPr b="1">
                <a:solidFill>
                  <a:schemeClr val="accent2"/>
                </a:solidFill>
              </a:defRPr>
            </a:lvl9pPr>
          </a:lstStyle>
          <a:p/>
        </p:txBody>
      </p:sp>
      <p:sp>
        <p:nvSpPr>
          <p:cNvPr id="421" name="Google Shape;421;p51"/>
          <p:cNvSpPr txBox="1"/>
          <p:nvPr>
            <p:ph idx="3" type="body"/>
          </p:nvPr>
        </p:nvSpPr>
        <p:spPr>
          <a:xfrm>
            <a:off x="5221250" y="3860513"/>
            <a:ext cx="3246000" cy="642300"/>
          </a:xfrm>
          <a:prstGeom prst="rect">
            <a:avLst/>
          </a:prstGeom>
        </p:spPr>
        <p:txBody>
          <a:bodyPr anchorCtr="0" anchor="t" bIns="0" lIns="320025" spcFirstLastPara="1" rIns="0" wrap="square" tIns="91425">
            <a:noAutofit/>
          </a:bodyPr>
          <a:lstStyle>
            <a:lvl1pPr indent="-298450" lvl="0" marL="457200" rtl="0">
              <a:lnSpc>
                <a:spcPct val="115000"/>
              </a:lnSpc>
              <a:spcBef>
                <a:spcPts val="0"/>
              </a:spcBef>
              <a:spcAft>
                <a:spcPts val="0"/>
              </a:spcAft>
              <a:buClr>
                <a:schemeClr val="dk2"/>
              </a:buClr>
              <a:buSzPts val="1100"/>
              <a:buChar char="●"/>
              <a:defRPr sz="1100"/>
            </a:lvl1pPr>
            <a:lvl2pPr indent="-298450" lvl="1" marL="914400" rtl="0">
              <a:lnSpc>
                <a:spcPct val="115000"/>
              </a:lnSpc>
              <a:spcBef>
                <a:spcPts val="0"/>
              </a:spcBef>
              <a:spcAft>
                <a:spcPts val="0"/>
              </a:spcAft>
              <a:buSzPts val="1100"/>
              <a:buChar char="●"/>
              <a:defRPr sz="1100"/>
            </a:lvl2pPr>
            <a:lvl3pPr indent="-298450" lvl="2" marL="1371600" rtl="0">
              <a:lnSpc>
                <a:spcPct val="115000"/>
              </a:lnSpc>
              <a:spcBef>
                <a:spcPts val="0"/>
              </a:spcBef>
              <a:spcAft>
                <a:spcPts val="0"/>
              </a:spcAft>
              <a:buSzPts val="1100"/>
              <a:buChar char="○"/>
              <a:defRPr sz="1100"/>
            </a:lvl3pPr>
            <a:lvl4pPr indent="-298450" lvl="3" marL="1828800" rtl="0">
              <a:lnSpc>
                <a:spcPct val="115000"/>
              </a:lnSpc>
              <a:spcBef>
                <a:spcPts val="0"/>
              </a:spcBef>
              <a:spcAft>
                <a:spcPts val="0"/>
              </a:spcAft>
              <a:buSzPts val="1100"/>
              <a:buChar char="■"/>
              <a:defRPr sz="1100"/>
            </a:lvl4pPr>
            <a:lvl5pPr indent="-298450" lvl="4" marL="2286000" rtl="0">
              <a:lnSpc>
                <a:spcPct val="115000"/>
              </a:lnSpc>
              <a:spcBef>
                <a:spcPts val="0"/>
              </a:spcBef>
              <a:spcAft>
                <a:spcPts val="0"/>
              </a:spcAft>
              <a:buSzPts val="1100"/>
              <a:buChar char="○"/>
              <a:defRPr sz="1100"/>
            </a:lvl5pPr>
            <a:lvl6pPr indent="-298450" lvl="5" marL="2743200" rtl="0">
              <a:lnSpc>
                <a:spcPct val="115000"/>
              </a:lnSpc>
              <a:spcBef>
                <a:spcPts val="0"/>
              </a:spcBef>
              <a:spcAft>
                <a:spcPts val="0"/>
              </a:spcAft>
              <a:buSzPts val="1100"/>
              <a:buChar char="■"/>
              <a:defRPr sz="1100"/>
            </a:lvl6pPr>
            <a:lvl7pPr indent="-298450" lvl="6" marL="3200400" rtl="0">
              <a:lnSpc>
                <a:spcPct val="115000"/>
              </a:lnSpc>
              <a:spcBef>
                <a:spcPts val="0"/>
              </a:spcBef>
              <a:spcAft>
                <a:spcPts val="0"/>
              </a:spcAft>
              <a:buSzPts val="1100"/>
              <a:buChar char="●"/>
              <a:defRPr sz="1100"/>
            </a:lvl7pPr>
            <a:lvl8pPr indent="-298450" lvl="7" marL="3657600" rtl="0">
              <a:lnSpc>
                <a:spcPct val="115000"/>
              </a:lnSpc>
              <a:spcBef>
                <a:spcPts val="0"/>
              </a:spcBef>
              <a:spcAft>
                <a:spcPts val="0"/>
              </a:spcAft>
              <a:buSzPts val="1100"/>
              <a:buChar char="○"/>
              <a:defRPr sz="1100"/>
            </a:lvl8pPr>
            <a:lvl9pPr indent="-298450" lvl="8" marL="4114800" rtl="0">
              <a:lnSpc>
                <a:spcPct val="115000"/>
              </a:lnSpc>
              <a:spcBef>
                <a:spcPts val="0"/>
              </a:spcBef>
              <a:spcAft>
                <a:spcPts val="0"/>
              </a:spcAft>
              <a:buSzPts val="1100"/>
              <a:buChar char="■"/>
              <a:defRPr sz="1100"/>
            </a:lvl9pPr>
          </a:lstStyle>
          <a:p/>
        </p:txBody>
      </p:sp>
      <p:sp>
        <p:nvSpPr>
          <p:cNvPr id="422" name="Google Shape;422;p51"/>
          <p:cNvSpPr txBox="1"/>
          <p:nvPr>
            <p:ph idx="4" type="subTitle"/>
          </p:nvPr>
        </p:nvSpPr>
        <p:spPr>
          <a:xfrm>
            <a:off x="5221225" y="3218138"/>
            <a:ext cx="3246000" cy="642300"/>
          </a:xfrm>
          <a:prstGeom prst="rect">
            <a:avLst/>
          </a:prstGeom>
        </p:spPr>
        <p:txBody>
          <a:bodyPr anchorCtr="0" anchor="b" bIns="0" lIns="320025" spcFirstLastPara="1" rIns="0" wrap="square" tIns="0">
            <a:noAutofit/>
          </a:bodyPr>
          <a:lstStyle>
            <a:lvl1pPr lvl="0" rtl="0">
              <a:spcBef>
                <a:spcPts val="0"/>
              </a:spcBef>
              <a:spcAft>
                <a:spcPts val="0"/>
              </a:spcAft>
              <a:buClr>
                <a:schemeClr val="accent2"/>
              </a:buClr>
              <a:buSzPts val="1100"/>
              <a:buNone/>
              <a:defRPr b="1" sz="1100">
                <a:solidFill>
                  <a:schemeClr val="accent2"/>
                </a:solidFill>
              </a:defRPr>
            </a:lvl1pPr>
            <a:lvl2pPr lvl="1" rtl="0">
              <a:spcBef>
                <a:spcPts val="0"/>
              </a:spcBef>
              <a:spcAft>
                <a:spcPts val="0"/>
              </a:spcAft>
              <a:buClr>
                <a:schemeClr val="accent2"/>
              </a:buClr>
              <a:buSzPts val="1400"/>
              <a:buNone/>
              <a:defRPr b="1">
                <a:solidFill>
                  <a:schemeClr val="accent2"/>
                </a:solidFill>
              </a:defRPr>
            </a:lvl2pPr>
            <a:lvl3pPr lvl="2" rtl="0">
              <a:spcBef>
                <a:spcPts val="0"/>
              </a:spcBef>
              <a:spcAft>
                <a:spcPts val="0"/>
              </a:spcAft>
              <a:buClr>
                <a:schemeClr val="accent2"/>
              </a:buClr>
              <a:buSzPts val="1400"/>
              <a:buNone/>
              <a:defRPr b="1">
                <a:solidFill>
                  <a:schemeClr val="accent2"/>
                </a:solidFill>
              </a:defRPr>
            </a:lvl3pPr>
            <a:lvl4pPr lvl="3" rtl="0">
              <a:spcBef>
                <a:spcPts val="0"/>
              </a:spcBef>
              <a:spcAft>
                <a:spcPts val="0"/>
              </a:spcAft>
              <a:buClr>
                <a:schemeClr val="accent2"/>
              </a:buClr>
              <a:buSzPts val="1400"/>
              <a:buNone/>
              <a:defRPr b="1">
                <a:solidFill>
                  <a:schemeClr val="accent2"/>
                </a:solidFill>
              </a:defRPr>
            </a:lvl4pPr>
            <a:lvl5pPr lvl="4" rtl="0">
              <a:spcBef>
                <a:spcPts val="0"/>
              </a:spcBef>
              <a:spcAft>
                <a:spcPts val="0"/>
              </a:spcAft>
              <a:buClr>
                <a:schemeClr val="accent2"/>
              </a:buClr>
              <a:buSzPts val="1400"/>
              <a:buNone/>
              <a:defRPr b="1">
                <a:solidFill>
                  <a:schemeClr val="accent2"/>
                </a:solidFill>
              </a:defRPr>
            </a:lvl5pPr>
            <a:lvl6pPr lvl="5" rtl="0">
              <a:spcBef>
                <a:spcPts val="0"/>
              </a:spcBef>
              <a:spcAft>
                <a:spcPts val="0"/>
              </a:spcAft>
              <a:buClr>
                <a:schemeClr val="accent2"/>
              </a:buClr>
              <a:buSzPts val="1400"/>
              <a:buNone/>
              <a:defRPr b="1">
                <a:solidFill>
                  <a:schemeClr val="accent2"/>
                </a:solidFill>
              </a:defRPr>
            </a:lvl6pPr>
            <a:lvl7pPr lvl="6" rtl="0">
              <a:spcBef>
                <a:spcPts val="0"/>
              </a:spcBef>
              <a:spcAft>
                <a:spcPts val="0"/>
              </a:spcAft>
              <a:buClr>
                <a:schemeClr val="accent2"/>
              </a:buClr>
              <a:buSzPts val="1400"/>
              <a:buNone/>
              <a:defRPr b="1">
                <a:solidFill>
                  <a:schemeClr val="accent2"/>
                </a:solidFill>
              </a:defRPr>
            </a:lvl7pPr>
            <a:lvl8pPr lvl="7" rtl="0">
              <a:spcBef>
                <a:spcPts val="0"/>
              </a:spcBef>
              <a:spcAft>
                <a:spcPts val="0"/>
              </a:spcAft>
              <a:buClr>
                <a:schemeClr val="accent2"/>
              </a:buClr>
              <a:buSzPts val="1400"/>
              <a:buNone/>
              <a:defRPr b="1">
                <a:solidFill>
                  <a:schemeClr val="accent2"/>
                </a:solidFill>
              </a:defRPr>
            </a:lvl8pPr>
            <a:lvl9pPr lvl="8" rtl="0">
              <a:spcBef>
                <a:spcPts val="0"/>
              </a:spcBef>
              <a:spcAft>
                <a:spcPts val="0"/>
              </a:spcAft>
              <a:buClr>
                <a:schemeClr val="accent2"/>
              </a:buClr>
              <a:buSzPts val="1400"/>
              <a:buNone/>
              <a:defRPr b="1">
                <a:solidFill>
                  <a:schemeClr val="accent2"/>
                </a:solidFill>
              </a:defRPr>
            </a:lvl9pPr>
          </a:lstStyle>
          <a:p/>
        </p:txBody>
      </p:sp>
      <p:sp>
        <p:nvSpPr>
          <p:cNvPr id="423" name="Google Shape;423;p51"/>
          <p:cNvSpPr txBox="1"/>
          <p:nvPr>
            <p:ph type="title"/>
          </p:nvPr>
        </p:nvSpPr>
        <p:spPr>
          <a:xfrm>
            <a:off x="5221050" y="10225"/>
            <a:ext cx="2811000" cy="1278000"/>
          </a:xfrm>
          <a:prstGeom prst="rect">
            <a:avLst/>
          </a:prstGeom>
        </p:spPr>
        <p:txBody>
          <a:bodyPr anchorCtr="0" anchor="b" bIns="228600" lIns="0" spcFirstLastPara="1" rIns="0" wrap="square" tIns="0">
            <a:noAutofit/>
          </a:bodyPr>
          <a:lstStyle>
            <a:lvl1pPr lvl="0" rtl="0">
              <a:spcBef>
                <a:spcPts val="0"/>
              </a:spcBef>
              <a:spcAft>
                <a:spcPts val="0"/>
              </a:spcAft>
              <a:buSzPts val="2400"/>
              <a:buNone/>
              <a:defRPr sz="2400"/>
            </a:lvl1pPr>
            <a:lvl2pPr lvl="1"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2pPr>
            <a:lvl3pPr lvl="2"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3pPr>
            <a:lvl4pPr lvl="3"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4pPr>
            <a:lvl5pPr lvl="4"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5pPr>
            <a:lvl6pPr lvl="5"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6pPr>
            <a:lvl7pPr lvl="6"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7pPr>
            <a:lvl8pPr lvl="7"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8pPr>
            <a:lvl9pPr lvl="8"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9pPr>
          </a:lstStyle>
          <a:p/>
        </p:txBody>
      </p:sp>
      <p:sp>
        <p:nvSpPr>
          <p:cNvPr id="424" name="Google Shape;424;p51"/>
          <p:cNvSpPr txBox="1"/>
          <p:nvPr>
            <p:ph idx="5" type="subTitle"/>
          </p:nvPr>
        </p:nvSpPr>
        <p:spPr>
          <a:xfrm>
            <a:off x="5221050" y="1289300"/>
            <a:ext cx="3246000" cy="320100"/>
          </a:xfrm>
          <a:prstGeom prst="rect">
            <a:avLst/>
          </a:prstGeom>
        </p:spPr>
        <p:txBody>
          <a:bodyPr anchorCtr="0" anchor="t" bIns="0" lIns="0" spcFirstLastPara="1" rIns="0" wrap="square" tIns="0">
            <a:noAutofit/>
          </a:bodyPr>
          <a:lstStyle>
            <a:lvl1pPr lvl="0" rtl="0">
              <a:spcBef>
                <a:spcPts val="0"/>
              </a:spcBef>
              <a:spcAft>
                <a:spcPts val="0"/>
              </a:spcAft>
              <a:buSzPts val="1400"/>
              <a:buNone/>
              <a:defRPr sz="1400"/>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425" name="Google Shape;425;p51"/>
          <p:cNvSpPr txBox="1"/>
          <p:nvPr>
            <p:ph idx="12" type="sldNum"/>
          </p:nvPr>
        </p:nvSpPr>
        <p:spPr>
          <a:xfrm>
            <a:off x="0" y="4503674"/>
            <a:ext cx="676500" cy="649200"/>
          </a:xfrm>
          <a:prstGeom prst="rect">
            <a:avLst/>
          </a:prstGeom>
        </p:spPr>
        <p:txBody>
          <a:bodyPr anchorCtr="0" anchor="ctr" bIns="91425" lIns="91425" spcFirstLastPara="1" rIns="91425" wrap="square" tIns="91425">
            <a:noAutofit/>
          </a:bodyPr>
          <a:lstStyle>
            <a:lvl1pPr lvl="0" rtl="0" algn="ctr">
              <a:buNone/>
              <a:defRPr sz="1200">
                <a:solidFill>
                  <a:srgbClr val="FFFFFF"/>
                </a:solidFill>
                <a:latin typeface="Open Sans ExtraBold"/>
                <a:ea typeface="Open Sans ExtraBold"/>
                <a:cs typeface="Open Sans ExtraBold"/>
                <a:sym typeface="Open Sans ExtraBold"/>
              </a:defRPr>
            </a:lvl1pPr>
            <a:lvl2pPr lvl="1" rtl="0" algn="ctr">
              <a:buNone/>
              <a:defRPr sz="1200">
                <a:solidFill>
                  <a:srgbClr val="FFFFFF"/>
                </a:solidFill>
                <a:latin typeface="Open Sans ExtraBold"/>
                <a:ea typeface="Open Sans ExtraBold"/>
                <a:cs typeface="Open Sans ExtraBold"/>
                <a:sym typeface="Open Sans ExtraBold"/>
              </a:defRPr>
            </a:lvl2pPr>
            <a:lvl3pPr lvl="2" rtl="0" algn="ctr">
              <a:buNone/>
              <a:defRPr sz="1200">
                <a:solidFill>
                  <a:srgbClr val="FFFFFF"/>
                </a:solidFill>
                <a:latin typeface="Open Sans ExtraBold"/>
                <a:ea typeface="Open Sans ExtraBold"/>
                <a:cs typeface="Open Sans ExtraBold"/>
                <a:sym typeface="Open Sans ExtraBold"/>
              </a:defRPr>
            </a:lvl3pPr>
            <a:lvl4pPr lvl="3" rtl="0" algn="ctr">
              <a:buNone/>
              <a:defRPr sz="1200">
                <a:solidFill>
                  <a:srgbClr val="FFFFFF"/>
                </a:solidFill>
                <a:latin typeface="Open Sans ExtraBold"/>
                <a:ea typeface="Open Sans ExtraBold"/>
                <a:cs typeface="Open Sans ExtraBold"/>
                <a:sym typeface="Open Sans ExtraBold"/>
              </a:defRPr>
            </a:lvl4pPr>
            <a:lvl5pPr lvl="4" rtl="0" algn="ctr">
              <a:buNone/>
              <a:defRPr sz="1200">
                <a:solidFill>
                  <a:srgbClr val="FFFFFF"/>
                </a:solidFill>
                <a:latin typeface="Open Sans ExtraBold"/>
                <a:ea typeface="Open Sans ExtraBold"/>
                <a:cs typeface="Open Sans ExtraBold"/>
                <a:sym typeface="Open Sans ExtraBold"/>
              </a:defRPr>
            </a:lvl5pPr>
            <a:lvl6pPr lvl="5" rtl="0" algn="ctr">
              <a:buNone/>
              <a:defRPr sz="1200">
                <a:solidFill>
                  <a:srgbClr val="FFFFFF"/>
                </a:solidFill>
                <a:latin typeface="Open Sans ExtraBold"/>
                <a:ea typeface="Open Sans ExtraBold"/>
                <a:cs typeface="Open Sans ExtraBold"/>
                <a:sym typeface="Open Sans ExtraBold"/>
              </a:defRPr>
            </a:lvl6pPr>
            <a:lvl7pPr lvl="6" rtl="0" algn="ctr">
              <a:buNone/>
              <a:defRPr sz="1200">
                <a:solidFill>
                  <a:srgbClr val="FFFFFF"/>
                </a:solidFill>
                <a:latin typeface="Open Sans ExtraBold"/>
                <a:ea typeface="Open Sans ExtraBold"/>
                <a:cs typeface="Open Sans ExtraBold"/>
                <a:sym typeface="Open Sans ExtraBold"/>
              </a:defRPr>
            </a:lvl7pPr>
            <a:lvl8pPr lvl="7" rtl="0" algn="ctr">
              <a:buNone/>
              <a:defRPr sz="1200">
                <a:solidFill>
                  <a:srgbClr val="FFFFFF"/>
                </a:solidFill>
                <a:latin typeface="Open Sans ExtraBold"/>
                <a:ea typeface="Open Sans ExtraBold"/>
                <a:cs typeface="Open Sans ExtraBold"/>
                <a:sym typeface="Open Sans ExtraBold"/>
              </a:defRPr>
            </a:lvl8pPr>
            <a:lvl9pPr lvl="8" rtl="0" algn="ctr">
              <a:buNone/>
              <a:defRPr sz="1200">
                <a:solidFill>
                  <a:srgbClr val="FFFFFF"/>
                </a:solidFill>
                <a:latin typeface="Open Sans ExtraBold"/>
                <a:ea typeface="Open Sans ExtraBold"/>
                <a:cs typeface="Open Sans ExtraBold"/>
                <a:sym typeface="Open Sans ExtraBold"/>
              </a:defRPr>
            </a:lvl9pPr>
          </a:lstStyle>
          <a:p>
            <a:pPr indent="0" lvl="0" marL="0" rtl="0" algn="ctr">
              <a:spcBef>
                <a:spcPts val="0"/>
              </a:spcBef>
              <a:spcAft>
                <a:spcPts val="0"/>
              </a:spcAft>
              <a:buNone/>
            </a:pPr>
            <a:fld id="{00000000-1234-1234-1234-123412341234}" type="slidenum">
              <a:rPr lang="en"/>
              <a:t>‹#›</a:t>
            </a:fld>
            <a:endParaRPr/>
          </a:p>
        </p:txBody>
      </p:sp>
      <p:pic>
        <p:nvPicPr>
          <p:cNvPr id="426" name="Google Shape;426;p51"/>
          <p:cNvPicPr preferRelativeResize="0"/>
          <p:nvPr/>
        </p:nvPicPr>
        <p:blipFill rotWithShape="1">
          <a:blip r:embed="rId3">
            <a:alphaModFix/>
          </a:blip>
          <a:srcRect b="-8462" l="-17483" r="-14268" t="-3620"/>
          <a:stretch/>
        </p:blipFill>
        <p:spPr>
          <a:xfrm>
            <a:off x="8594275" y="4620225"/>
            <a:ext cx="421700" cy="386673"/>
          </a:xfrm>
          <a:prstGeom prst="rect">
            <a:avLst/>
          </a:prstGeom>
          <a:noFill/>
          <a:ln>
            <a:noFill/>
          </a:ln>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 - Six Features ">
  <p:cSld name="CUSTOM_4_1_1_1_1_1_1">
    <p:bg>
      <p:bgPr>
        <a:solidFill>
          <a:schemeClr val="dk1"/>
        </a:solidFill>
      </p:bgPr>
    </p:bg>
    <p:spTree>
      <p:nvGrpSpPr>
        <p:cNvPr id="427" name="Shape 427"/>
        <p:cNvGrpSpPr/>
        <p:nvPr/>
      </p:nvGrpSpPr>
      <p:grpSpPr>
        <a:xfrm>
          <a:off x="0" y="0"/>
          <a:ext cx="0" cy="0"/>
          <a:chOff x="0" y="0"/>
          <a:chExt cx="0" cy="0"/>
        </a:xfrm>
      </p:grpSpPr>
      <p:sp>
        <p:nvSpPr>
          <p:cNvPr id="428" name="Google Shape;428;p52"/>
          <p:cNvSpPr txBox="1"/>
          <p:nvPr>
            <p:ph idx="1" type="body"/>
          </p:nvPr>
        </p:nvSpPr>
        <p:spPr>
          <a:xfrm>
            <a:off x="5221250" y="1289338"/>
            <a:ext cx="3246000" cy="642300"/>
          </a:xfrm>
          <a:prstGeom prst="rect">
            <a:avLst/>
          </a:prstGeom>
        </p:spPr>
        <p:txBody>
          <a:bodyPr anchorCtr="0" anchor="t" bIns="0" lIns="320025" spcFirstLastPara="1" rIns="0" wrap="square" tIns="91425">
            <a:noAutofit/>
          </a:bodyPr>
          <a:lstStyle>
            <a:lvl1pPr indent="-298450" lvl="0" marL="457200" rtl="0">
              <a:lnSpc>
                <a:spcPct val="115000"/>
              </a:lnSpc>
              <a:spcBef>
                <a:spcPts val="0"/>
              </a:spcBef>
              <a:spcAft>
                <a:spcPts val="0"/>
              </a:spcAft>
              <a:buClr>
                <a:schemeClr val="dk2"/>
              </a:buClr>
              <a:buSzPts val="1100"/>
              <a:buChar char="●"/>
              <a:defRPr sz="1100">
                <a:solidFill>
                  <a:schemeClr val="lt1"/>
                </a:solidFill>
              </a:defRPr>
            </a:lvl1pPr>
            <a:lvl2pPr indent="-298450" lvl="1" marL="914400" rtl="0">
              <a:lnSpc>
                <a:spcPct val="115000"/>
              </a:lnSpc>
              <a:spcBef>
                <a:spcPts val="0"/>
              </a:spcBef>
              <a:spcAft>
                <a:spcPts val="0"/>
              </a:spcAft>
              <a:buClr>
                <a:schemeClr val="lt1"/>
              </a:buClr>
              <a:buSzPts val="1100"/>
              <a:buChar char="●"/>
              <a:defRPr sz="1100">
                <a:solidFill>
                  <a:schemeClr val="lt1"/>
                </a:solidFill>
              </a:defRPr>
            </a:lvl2pPr>
            <a:lvl3pPr indent="-298450" lvl="2" marL="1371600" rtl="0">
              <a:lnSpc>
                <a:spcPct val="115000"/>
              </a:lnSpc>
              <a:spcBef>
                <a:spcPts val="0"/>
              </a:spcBef>
              <a:spcAft>
                <a:spcPts val="0"/>
              </a:spcAft>
              <a:buClr>
                <a:schemeClr val="lt1"/>
              </a:buClr>
              <a:buSzPts val="1100"/>
              <a:buChar char="○"/>
              <a:defRPr sz="1100">
                <a:solidFill>
                  <a:schemeClr val="lt1"/>
                </a:solidFill>
              </a:defRPr>
            </a:lvl3pPr>
            <a:lvl4pPr indent="-298450" lvl="3" marL="1828800" rtl="0">
              <a:lnSpc>
                <a:spcPct val="115000"/>
              </a:lnSpc>
              <a:spcBef>
                <a:spcPts val="0"/>
              </a:spcBef>
              <a:spcAft>
                <a:spcPts val="0"/>
              </a:spcAft>
              <a:buClr>
                <a:schemeClr val="lt1"/>
              </a:buClr>
              <a:buSzPts val="1100"/>
              <a:buChar char="■"/>
              <a:defRPr sz="1100">
                <a:solidFill>
                  <a:schemeClr val="lt1"/>
                </a:solidFill>
              </a:defRPr>
            </a:lvl4pPr>
            <a:lvl5pPr indent="-298450" lvl="4" marL="2286000" rtl="0">
              <a:lnSpc>
                <a:spcPct val="115000"/>
              </a:lnSpc>
              <a:spcBef>
                <a:spcPts val="0"/>
              </a:spcBef>
              <a:spcAft>
                <a:spcPts val="0"/>
              </a:spcAft>
              <a:buClr>
                <a:schemeClr val="lt1"/>
              </a:buClr>
              <a:buSzPts val="1100"/>
              <a:buChar char="○"/>
              <a:defRPr sz="1100">
                <a:solidFill>
                  <a:schemeClr val="lt1"/>
                </a:solidFill>
              </a:defRPr>
            </a:lvl5pPr>
            <a:lvl6pPr indent="-298450" lvl="5" marL="2743200" rtl="0">
              <a:lnSpc>
                <a:spcPct val="115000"/>
              </a:lnSpc>
              <a:spcBef>
                <a:spcPts val="0"/>
              </a:spcBef>
              <a:spcAft>
                <a:spcPts val="0"/>
              </a:spcAft>
              <a:buClr>
                <a:schemeClr val="lt1"/>
              </a:buClr>
              <a:buSzPts val="1100"/>
              <a:buChar char="■"/>
              <a:defRPr sz="1100">
                <a:solidFill>
                  <a:schemeClr val="lt1"/>
                </a:solidFill>
              </a:defRPr>
            </a:lvl6pPr>
            <a:lvl7pPr indent="-298450" lvl="6" marL="3200400" rtl="0">
              <a:lnSpc>
                <a:spcPct val="115000"/>
              </a:lnSpc>
              <a:spcBef>
                <a:spcPts val="0"/>
              </a:spcBef>
              <a:spcAft>
                <a:spcPts val="0"/>
              </a:spcAft>
              <a:buClr>
                <a:schemeClr val="lt1"/>
              </a:buClr>
              <a:buSzPts val="1100"/>
              <a:buChar char="●"/>
              <a:defRPr sz="1100">
                <a:solidFill>
                  <a:schemeClr val="lt1"/>
                </a:solidFill>
              </a:defRPr>
            </a:lvl7pPr>
            <a:lvl8pPr indent="-298450" lvl="7" marL="3657600" rtl="0">
              <a:lnSpc>
                <a:spcPct val="115000"/>
              </a:lnSpc>
              <a:spcBef>
                <a:spcPts val="0"/>
              </a:spcBef>
              <a:spcAft>
                <a:spcPts val="0"/>
              </a:spcAft>
              <a:buClr>
                <a:schemeClr val="lt1"/>
              </a:buClr>
              <a:buSzPts val="1100"/>
              <a:buChar char="○"/>
              <a:defRPr sz="1100">
                <a:solidFill>
                  <a:schemeClr val="lt1"/>
                </a:solidFill>
              </a:defRPr>
            </a:lvl8pPr>
            <a:lvl9pPr indent="-298450" lvl="8" marL="4114800" rtl="0">
              <a:lnSpc>
                <a:spcPct val="115000"/>
              </a:lnSpc>
              <a:spcBef>
                <a:spcPts val="0"/>
              </a:spcBef>
              <a:spcAft>
                <a:spcPts val="0"/>
              </a:spcAft>
              <a:buClr>
                <a:schemeClr val="lt1"/>
              </a:buClr>
              <a:buSzPts val="1100"/>
              <a:buChar char="■"/>
              <a:defRPr sz="1100">
                <a:solidFill>
                  <a:schemeClr val="lt1"/>
                </a:solidFill>
              </a:defRPr>
            </a:lvl9pPr>
          </a:lstStyle>
          <a:p/>
        </p:txBody>
      </p:sp>
      <p:sp>
        <p:nvSpPr>
          <p:cNvPr id="429" name="Google Shape;429;p52"/>
          <p:cNvSpPr txBox="1"/>
          <p:nvPr>
            <p:ph idx="2" type="subTitle"/>
          </p:nvPr>
        </p:nvSpPr>
        <p:spPr>
          <a:xfrm>
            <a:off x="5221225" y="646963"/>
            <a:ext cx="3246000" cy="642300"/>
          </a:xfrm>
          <a:prstGeom prst="rect">
            <a:avLst/>
          </a:prstGeom>
        </p:spPr>
        <p:txBody>
          <a:bodyPr anchorCtr="0" anchor="b" bIns="0" lIns="320025" spcFirstLastPara="1" rIns="0" wrap="square" tIns="0">
            <a:noAutofit/>
          </a:bodyPr>
          <a:lstStyle>
            <a:lvl1pPr lvl="0" rtl="0">
              <a:spcBef>
                <a:spcPts val="0"/>
              </a:spcBef>
              <a:spcAft>
                <a:spcPts val="0"/>
              </a:spcAft>
              <a:buClr>
                <a:schemeClr val="dk2"/>
              </a:buClr>
              <a:buSzPts val="1100"/>
              <a:buNone/>
              <a:defRPr b="1" sz="1100">
                <a:solidFill>
                  <a:schemeClr val="dk2"/>
                </a:solidFill>
              </a:defRPr>
            </a:lvl1pPr>
            <a:lvl2pPr lvl="1" rtl="0">
              <a:spcBef>
                <a:spcPts val="0"/>
              </a:spcBef>
              <a:spcAft>
                <a:spcPts val="0"/>
              </a:spcAft>
              <a:buClr>
                <a:schemeClr val="dk2"/>
              </a:buClr>
              <a:buSzPts val="1400"/>
              <a:buNone/>
              <a:defRPr b="1">
                <a:solidFill>
                  <a:schemeClr val="dk2"/>
                </a:solidFill>
              </a:defRPr>
            </a:lvl2pPr>
            <a:lvl3pPr lvl="2" rtl="0">
              <a:spcBef>
                <a:spcPts val="0"/>
              </a:spcBef>
              <a:spcAft>
                <a:spcPts val="0"/>
              </a:spcAft>
              <a:buClr>
                <a:schemeClr val="dk2"/>
              </a:buClr>
              <a:buSzPts val="1400"/>
              <a:buNone/>
              <a:defRPr b="1">
                <a:solidFill>
                  <a:schemeClr val="dk2"/>
                </a:solidFill>
              </a:defRPr>
            </a:lvl3pPr>
            <a:lvl4pPr lvl="3" rtl="0">
              <a:spcBef>
                <a:spcPts val="0"/>
              </a:spcBef>
              <a:spcAft>
                <a:spcPts val="0"/>
              </a:spcAft>
              <a:buClr>
                <a:schemeClr val="dk2"/>
              </a:buClr>
              <a:buSzPts val="1400"/>
              <a:buNone/>
              <a:defRPr b="1">
                <a:solidFill>
                  <a:schemeClr val="dk2"/>
                </a:solidFill>
              </a:defRPr>
            </a:lvl4pPr>
            <a:lvl5pPr lvl="4" rtl="0">
              <a:spcBef>
                <a:spcPts val="0"/>
              </a:spcBef>
              <a:spcAft>
                <a:spcPts val="0"/>
              </a:spcAft>
              <a:buClr>
                <a:schemeClr val="dk2"/>
              </a:buClr>
              <a:buSzPts val="1400"/>
              <a:buNone/>
              <a:defRPr b="1">
                <a:solidFill>
                  <a:schemeClr val="dk2"/>
                </a:solidFill>
              </a:defRPr>
            </a:lvl5pPr>
            <a:lvl6pPr lvl="5" rtl="0">
              <a:spcBef>
                <a:spcPts val="0"/>
              </a:spcBef>
              <a:spcAft>
                <a:spcPts val="0"/>
              </a:spcAft>
              <a:buClr>
                <a:schemeClr val="dk2"/>
              </a:buClr>
              <a:buSzPts val="1400"/>
              <a:buNone/>
              <a:defRPr b="1">
                <a:solidFill>
                  <a:schemeClr val="dk2"/>
                </a:solidFill>
              </a:defRPr>
            </a:lvl6pPr>
            <a:lvl7pPr lvl="6" rtl="0">
              <a:spcBef>
                <a:spcPts val="0"/>
              </a:spcBef>
              <a:spcAft>
                <a:spcPts val="0"/>
              </a:spcAft>
              <a:buClr>
                <a:schemeClr val="dk2"/>
              </a:buClr>
              <a:buSzPts val="1400"/>
              <a:buNone/>
              <a:defRPr b="1">
                <a:solidFill>
                  <a:schemeClr val="dk2"/>
                </a:solidFill>
              </a:defRPr>
            </a:lvl7pPr>
            <a:lvl8pPr lvl="7" rtl="0">
              <a:spcBef>
                <a:spcPts val="0"/>
              </a:spcBef>
              <a:spcAft>
                <a:spcPts val="0"/>
              </a:spcAft>
              <a:buClr>
                <a:schemeClr val="dk2"/>
              </a:buClr>
              <a:buSzPts val="1400"/>
              <a:buNone/>
              <a:defRPr b="1">
                <a:solidFill>
                  <a:schemeClr val="dk2"/>
                </a:solidFill>
              </a:defRPr>
            </a:lvl8pPr>
            <a:lvl9pPr lvl="8" rtl="0">
              <a:spcBef>
                <a:spcPts val="0"/>
              </a:spcBef>
              <a:spcAft>
                <a:spcPts val="0"/>
              </a:spcAft>
              <a:buClr>
                <a:schemeClr val="dk2"/>
              </a:buClr>
              <a:buSzPts val="1400"/>
              <a:buNone/>
              <a:defRPr b="1">
                <a:solidFill>
                  <a:schemeClr val="dk2"/>
                </a:solidFill>
              </a:defRPr>
            </a:lvl9pPr>
          </a:lstStyle>
          <a:p/>
        </p:txBody>
      </p:sp>
      <p:sp>
        <p:nvSpPr>
          <p:cNvPr id="430" name="Google Shape;430;p52"/>
          <p:cNvSpPr txBox="1"/>
          <p:nvPr>
            <p:ph type="title"/>
          </p:nvPr>
        </p:nvSpPr>
        <p:spPr>
          <a:xfrm>
            <a:off x="676650" y="0"/>
            <a:ext cx="7790700" cy="1289400"/>
          </a:xfrm>
          <a:prstGeom prst="rect">
            <a:avLst/>
          </a:prstGeom>
        </p:spPr>
        <p:txBody>
          <a:bodyPr anchorCtr="0" anchor="ctr" bIns="0" lIns="0" spcFirstLastPara="1" rIns="0" wrap="square" tIns="0">
            <a:noAutofit/>
          </a:bodyPr>
          <a:lstStyle>
            <a:lvl1pPr lvl="0" rtl="0" algn="ctr">
              <a:spcBef>
                <a:spcPts val="0"/>
              </a:spcBef>
              <a:spcAft>
                <a:spcPts val="0"/>
              </a:spcAft>
              <a:buClr>
                <a:schemeClr val="lt1"/>
              </a:buClr>
              <a:buSzPts val="2400"/>
              <a:buNone/>
              <a:defRPr sz="2400">
                <a:solidFill>
                  <a:schemeClr val="lt1"/>
                </a:solidFill>
              </a:defRPr>
            </a:lvl1pPr>
            <a:lvl2pPr lvl="1" rtl="0" algn="ctr">
              <a:spcBef>
                <a:spcPts val="0"/>
              </a:spcBef>
              <a:spcAft>
                <a:spcPts val="0"/>
              </a:spcAft>
              <a:buClr>
                <a:schemeClr val="lt1"/>
              </a:buClr>
              <a:buSzPts val="2400"/>
              <a:buFont typeface="Open Sans ExtraBold"/>
              <a:buNone/>
              <a:defRPr sz="2400">
                <a:solidFill>
                  <a:schemeClr val="lt1"/>
                </a:solidFill>
                <a:latin typeface="Open Sans ExtraBold"/>
                <a:ea typeface="Open Sans ExtraBold"/>
                <a:cs typeface="Open Sans ExtraBold"/>
                <a:sym typeface="Open Sans ExtraBold"/>
              </a:defRPr>
            </a:lvl2pPr>
            <a:lvl3pPr lvl="2" rtl="0" algn="ctr">
              <a:spcBef>
                <a:spcPts val="0"/>
              </a:spcBef>
              <a:spcAft>
                <a:spcPts val="0"/>
              </a:spcAft>
              <a:buClr>
                <a:schemeClr val="lt1"/>
              </a:buClr>
              <a:buSzPts val="2400"/>
              <a:buFont typeface="Open Sans ExtraBold"/>
              <a:buNone/>
              <a:defRPr sz="2400">
                <a:solidFill>
                  <a:schemeClr val="lt1"/>
                </a:solidFill>
                <a:latin typeface="Open Sans ExtraBold"/>
                <a:ea typeface="Open Sans ExtraBold"/>
                <a:cs typeface="Open Sans ExtraBold"/>
                <a:sym typeface="Open Sans ExtraBold"/>
              </a:defRPr>
            </a:lvl3pPr>
            <a:lvl4pPr lvl="3" rtl="0" algn="ctr">
              <a:spcBef>
                <a:spcPts val="0"/>
              </a:spcBef>
              <a:spcAft>
                <a:spcPts val="0"/>
              </a:spcAft>
              <a:buClr>
                <a:schemeClr val="lt1"/>
              </a:buClr>
              <a:buSzPts val="2400"/>
              <a:buFont typeface="Open Sans ExtraBold"/>
              <a:buNone/>
              <a:defRPr sz="2400">
                <a:solidFill>
                  <a:schemeClr val="lt1"/>
                </a:solidFill>
                <a:latin typeface="Open Sans ExtraBold"/>
                <a:ea typeface="Open Sans ExtraBold"/>
                <a:cs typeface="Open Sans ExtraBold"/>
                <a:sym typeface="Open Sans ExtraBold"/>
              </a:defRPr>
            </a:lvl4pPr>
            <a:lvl5pPr lvl="4" rtl="0" algn="ctr">
              <a:spcBef>
                <a:spcPts val="0"/>
              </a:spcBef>
              <a:spcAft>
                <a:spcPts val="0"/>
              </a:spcAft>
              <a:buClr>
                <a:schemeClr val="lt1"/>
              </a:buClr>
              <a:buSzPts val="2400"/>
              <a:buFont typeface="Open Sans ExtraBold"/>
              <a:buNone/>
              <a:defRPr sz="2400">
                <a:solidFill>
                  <a:schemeClr val="lt1"/>
                </a:solidFill>
                <a:latin typeface="Open Sans ExtraBold"/>
                <a:ea typeface="Open Sans ExtraBold"/>
                <a:cs typeface="Open Sans ExtraBold"/>
                <a:sym typeface="Open Sans ExtraBold"/>
              </a:defRPr>
            </a:lvl5pPr>
            <a:lvl6pPr lvl="5" rtl="0" algn="ctr">
              <a:spcBef>
                <a:spcPts val="0"/>
              </a:spcBef>
              <a:spcAft>
                <a:spcPts val="0"/>
              </a:spcAft>
              <a:buClr>
                <a:schemeClr val="lt1"/>
              </a:buClr>
              <a:buSzPts val="2400"/>
              <a:buFont typeface="Open Sans ExtraBold"/>
              <a:buNone/>
              <a:defRPr sz="2400">
                <a:solidFill>
                  <a:schemeClr val="lt1"/>
                </a:solidFill>
                <a:latin typeface="Open Sans ExtraBold"/>
                <a:ea typeface="Open Sans ExtraBold"/>
                <a:cs typeface="Open Sans ExtraBold"/>
                <a:sym typeface="Open Sans ExtraBold"/>
              </a:defRPr>
            </a:lvl6pPr>
            <a:lvl7pPr lvl="6" rtl="0" algn="ctr">
              <a:spcBef>
                <a:spcPts val="0"/>
              </a:spcBef>
              <a:spcAft>
                <a:spcPts val="0"/>
              </a:spcAft>
              <a:buClr>
                <a:schemeClr val="lt1"/>
              </a:buClr>
              <a:buSzPts val="2400"/>
              <a:buFont typeface="Open Sans ExtraBold"/>
              <a:buNone/>
              <a:defRPr sz="2400">
                <a:solidFill>
                  <a:schemeClr val="lt1"/>
                </a:solidFill>
                <a:latin typeface="Open Sans ExtraBold"/>
                <a:ea typeface="Open Sans ExtraBold"/>
                <a:cs typeface="Open Sans ExtraBold"/>
                <a:sym typeface="Open Sans ExtraBold"/>
              </a:defRPr>
            </a:lvl7pPr>
            <a:lvl8pPr lvl="7" rtl="0" algn="ctr">
              <a:spcBef>
                <a:spcPts val="0"/>
              </a:spcBef>
              <a:spcAft>
                <a:spcPts val="0"/>
              </a:spcAft>
              <a:buClr>
                <a:schemeClr val="lt1"/>
              </a:buClr>
              <a:buSzPts val="2400"/>
              <a:buFont typeface="Open Sans ExtraBold"/>
              <a:buNone/>
              <a:defRPr sz="2400">
                <a:solidFill>
                  <a:schemeClr val="lt1"/>
                </a:solidFill>
                <a:latin typeface="Open Sans ExtraBold"/>
                <a:ea typeface="Open Sans ExtraBold"/>
                <a:cs typeface="Open Sans ExtraBold"/>
                <a:sym typeface="Open Sans ExtraBold"/>
              </a:defRPr>
            </a:lvl8pPr>
            <a:lvl9pPr lvl="8" rtl="0" algn="ctr">
              <a:spcBef>
                <a:spcPts val="0"/>
              </a:spcBef>
              <a:spcAft>
                <a:spcPts val="0"/>
              </a:spcAft>
              <a:buClr>
                <a:schemeClr val="lt1"/>
              </a:buClr>
              <a:buSzPts val="2400"/>
              <a:buFont typeface="Open Sans ExtraBold"/>
              <a:buNone/>
              <a:defRPr sz="2400">
                <a:solidFill>
                  <a:schemeClr val="lt1"/>
                </a:solidFill>
                <a:latin typeface="Open Sans ExtraBold"/>
                <a:ea typeface="Open Sans ExtraBold"/>
                <a:cs typeface="Open Sans ExtraBold"/>
                <a:sym typeface="Open Sans ExtraBold"/>
              </a:defRPr>
            </a:lvl9pPr>
          </a:lstStyle>
          <a:p/>
        </p:txBody>
      </p:sp>
      <p:sp>
        <p:nvSpPr>
          <p:cNvPr id="431" name="Google Shape;431;p52"/>
          <p:cNvSpPr txBox="1"/>
          <p:nvPr>
            <p:ph idx="3" type="body"/>
          </p:nvPr>
        </p:nvSpPr>
        <p:spPr>
          <a:xfrm>
            <a:off x="5221250" y="2565263"/>
            <a:ext cx="3246000" cy="642300"/>
          </a:xfrm>
          <a:prstGeom prst="rect">
            <a:avLst/>
          </a:prstGeom>
        </p:spPr>
        <p:txBody>
          <a:bodyPr anchorCtr="0" anchor="t" bIns="0" lIns="320025" spcFirstLastPara="1" rIns="0" wrap="square" tIns="91425">
            <a:noAutofit/>
          </a:bodyPr>
          <a:lstStyle>
            <a:lvl1pPr indent="-298450" lvl="0" marL="457200" rtl="0">
              <a:lnSpc>
                <a:spcPct val="115000"/>
              </a:lnSpc>
              <a:spcBef>
                <a:spcPts val="0"/>
              </a:spcBef>
              <a:spcAft>
                <a:spcPts val="0"/>
              </a:spcAft>
              <a:buClr>
                <a:schemeClr val="dk2"/>
              </a:buClr>
              <a:buSzPts val="1100"/>
              <a:buChar char="●"/>
              <a:defRPr sz="1100">
                <a:solidFill>
                  <a:schemeClr val="lt1"/>
                </a:solidFill>
              </a:defRPr>
            </a:lvl1pPr>
            <a:lvl2pPr indent="-298450" lvl="1" marL="914400" rtl="0">
              <a:lnSpc>
                <a:spcPct val="115000"/>
              </a:lnSpc>
              <a:spcBef>
                <a:spcPts val="0"/>
              </a:spcBef>
              <a:spcAft>
                <a:spcPts val="0"/>
              </a:spcAft>
              <a:buClr>
                <a:schemeClr val="lt1"/>
              </a:buClr>
              <a:buSzPts val="1100"/>
              <a:buChar char="●"/>
              <a:defRPr sz="1100">
                <a:solidFill>
                  <a:schemeClr val="lt1"/>
                </a:solidFill>
              </a:defRPr>
            </a:lvl2pPr>
            <a:lvl3pPr indent="-298450" lvl="2" marL="1371600" rtl="0">
              <a:lnSpc>
                <a:spcPct val="115000"/>
              </a:lnSpc>
              <a:spcBef>
                <a:spcPts val="0"/>
              </a:spcBef>
              <a:spcAft>
                <a:spcPts val="0"/>
              </a:spcAft>
              <a:buClr>
                <a:schemeClr val="lt1"/>
              </a:buClr>
              <a:buSzPts val="1100"/>
              <a:buChar char="○"/>
              <a:defRPr sz="1100">
                <a:solidFill>
                  <a:schemeClr val="lt1"/>
                </a:solidFill>
              </a:defRPr>
            </a:lvl3pPr>
            <a:lvl4pPr indent="-298450" lvl="3" marL="1828800" rtl="0">
              <a:lnSpc>
                <a:spcPct val="115000"/>
              </a:lnSpc>
              <a:spcBef>
                <a:spcPts val="0"/>
              </a:spcBef>
              <a:spcAft>
                <a:spcPts val="0"/>
              </a:spcAft>
              <a:buClr>
                <a:schemeClr val="lt1"/>
              </a:buClr>
              <a:buSzPts val="1100"/>
              <a:buChar char="■"/>
              <a:defRPr sz="1100">
                <a:solidFill>
                  <a:schemeClr val="lt1"/>
                </a:solidFill>
              </a:defRPr>
            </a:lvl4pPr>
            <a:lvl5pPr indent="-298450" lvl="4" marL="2286000" rtl="0">
              <a:lnSpc>
                <a:spcPct val="115000"/>
              </a:lnSpc>
              <a:spcBef>
                <a:spcPts val="0"/>
              </a:spcBef>
              <a:spcAft>
                <a:spcPts val="0"/>
              </a:spcAft>
              <a:buClr>
                <a:schemeClr val="lt1"/>
              </a:buClr>
              <a:buSzPts val="1100"/>
              <a:buChar char="○"/>
              <a:defRPr sz="1100">
                <a:solidFill>
                  <a:schemeClr val="lt1"/>
                </a:solidFill>
              </a:defRPr>
            </a:lvl5pPr>
            <a:lvl6pPr indent="-298450" lvl="5" marL="2743200" rtl="0">
              <a:lnSpc>
                <a:spcPct val="115000"/>
              </a:lnSpc>
              <a:spcBef>
                <a:spcPts val="0"/>
              </a:spcBef>
              <a:spcAft>
                <a:spcPts val="0"/>
              </a:spcAft>
              <a:buClr>
                <a:schemeClr val="lt1"/>
              </a:buClr>
              <a:buSzPts val="1100"/>
              <a:buChar char="■"/>
              <a:defRPr sz="1100">
                <a:solidFill>
                  <a:schemeClr val="lt1"/>
                </a:solidFill>
              </a:defRPr>
            </a:lvl6pPr>
            <a:lvl7pPr indent="-298450" lvl="6" marL="3200400" rtl="0">
              <a:lnSpc>
                <a:spcPct val="115000"/>
              </a:lnSpc>
              <a:spcBef>
                <a:spcPts val="0"/>
              </a:spcBef>
              <a:spcAft>
                <a:spcPts val="0"/>
              </a:spcAft>
              <a:buClr>
                <a:schemeClr val="lt1"/>
              </a:buClr>
              <a:buSzPts val="1100"/>
              <a:buChar char="●"/>
              <a:defRPr sz="1100">
                <a:solidFill>
                  <a:schemeClr val="lt1"/>
                </a:solidFill>
              </a:defRPr>
            </a:lvl7pPr>
            <a:lvl8pPr indent="-298450" lvl="7" marL="3657600" rtl="0">
              <a:lnSpc>
                <a:spcPct val="115000"/>
              </a:lnSpc>
              <a:spcBef>
                <a:spcPts val="0"/>
              </a:spcBef>
              <a:spcAft>
                <a:spcPts val="0"/>
              </a:spcAft>
              <a:buClr>
                <a:schemeClr val="lt1"/>
              </a:buClr>
              <a:buSzPts val="1100"/>
              <a:buChar char="○"/>
              <a:defRPr sz="1100">
                <a:solidFill>
                  <a:schemeClr val="lt1"/>
                </a:solidFill>
              </a:defRPr>
            </a:lvl8pPr>
            <a:lvl9pPr indent="-298450" lvl="8" marL="4114800" rtl="0">
              <a:lnSpc>
                <a:spcPct val="115000"/>
              </a:lnSpc>
              <a:spcBef>
                <a:spcPts val="0"/>
              </a:spcBef>
              <a:spcAft>
                <a:spcPts val="0"/>
              </a:spcAft>
              <a:buClr>
                <a:schemeClr val="lt1"/>
              </a:buClr>
              <a:buSzPts val="1100"/>
              <a:buChar char="■"/>
              <a:defRPr sz="1100">
                <a:solidFill>
                  <a:schemeClr val="lt1"/>
                </a:solidFill>
              </a:defRPr>
            </a:lvl9pPr>
          </a:lstStyle>
          <a:p/>
        </p:txBody>
      </p:sp>
      <p:sp>
        <p:nvSpPr>
          <p:cNvPr id="432" name="Google Shape;432;p52"/>
          <p:cNvSpPr txBox="1"/>
          <p:nvPr>
            <p:ph idx="4" type="subTitle"/>
          </p:nvPr>
        </p:nvSpPr>
        <p:spPr>
          <a:xfrm>
            <a:off x="5221225" y="1922888"/>
            <a:ext cx="3246000" cy="642300"/>
          </a:xfrm>
          <a:prstGeom prst="rect">
            <a:avLst/>
          </a:prstGeom>
        </p:spPr>
        <p:txBody>
          <a:bodyPr anchorCtr="0" anchor="b" bIns="0" lIns="320025" spcFirstLastPara="1" rIns="0" wrap="square" tIns="0">
            <a:noAutofit/>
          </a:bodyPr>
          <a:lstStyle>
            <a:lvl1pPr lvl="0" rtl="0">
              <a:spcBef>
                <a:spcPts val="0"/>
              </a:spcBef>
              <a:spcAft>
                <a:spcPts val="0"/>
              </a:spcAft>
              <a:buClr>
                <a:schemeClr val="dk2"/>
              </a:buClr>
              <a:buSzPts val="1100"/>
              <a:buNone/>
              <a:defRPr b="1" sz="1100">
                <a:solidFill>
                  <a:schemeClr val="dk2"/>
                </a:solidFill>
              </a:defRPr>
            </a:lvl1pPr>
            <a:lvl2pPr lvl="1" rtl="0">
              <a:spcBef>
                <a:spcPts val="0"/>
              </a:spcBef>
              <a:spcAft>
                <a:spcPts val="0"/>
              </a:spcAft>
              <a:buClr>
                <a:schemeClr val="dk2"/>
              </a:buClr>
              <a:buSzPts val="1400"/>
              <a:buNone/>
              <a:defRPr b="1">
                <a:solidFill>
                  <a:schemeClr val="dk2"/>
                </a:solidFill>
              </a:defRPr>
            </a:lvl2pPr>
            <a:lvl3pPr lvl="2" rtl="0">
              <a:spcBef>
                <a:spcPts val="0"/>
              </a:spcBef>
              <a:spcAft>
                <a:spcPts val="0"/>
              </a:spcAft>
              <a:buClr>
                <a:schemeClr val="dk2"/>
              </a:buClr>
              <a:buSzPts val="1400"/>
              <a:buNone/>
              <a:defRPr b="1">
                <a:solidFill>
                  <a:schemeClr val="dk2"/>
                </a:solidFill>
              </a:defRPr>
            </a:lvl3pPr>
            <a:lvl4pPr lvl="3" rtl="0">
              <a:spcBef>
                <a:spcPts val="0"/>
              </a:spcBef>
              <a:spcAft>
                <a:spcPts val="0"/>
              </a:spcAft>
              <a:buClr>
                <a:schemeClr val="dk2"/>
              </a:buClr>
              <a:buSzPts val="1400"/>
              <a:buNone/>
              <a:defRPr b="1">
                <a:solidFill>
                  <a:schemeClr val="dk2"/>
                </a:solidFill>
              </a:defRPr>
            </a:lvl4pPr>
            <a:lvl5pPr lvl="4" rtl="0">
              <a:spcBef>
                <a:spcPts val="0"/>
              </a:spcBef>
              <a:spcAft>
                <a:spcPts val="0"/>
              </a:spcAft>
              <a:buClr>
                <a:schemeClr val="dk2"/>
              </a:buClr>
              <a:buSzPts val="1400"/>
              <a:buNone/>
              <a:defRPr b="1">
                <a:solidFill>
                  <a:schemeClr val="dk2"/>
                </a:solidFill>
              </a:defRPr>
            </a:lvl5pPr>
            <a:lvl6pPr lvl="5" rtl="0">
              <a:spcBef>
                <a:spcPts val="0"/>
              </a:spcBef>
              <a:spcAft>
                <a:spcPts val="0"/>
              </a:spcAft>
              <a:buClr>
                <a:schemeClr val="dk2"/>
              </a:buClr>
              <a:buSzPts val="1400"/>
              <a:buNone/>
              <a:defRPr b="1">
                <a:solidFill>
                  <a:schemeClr val="dk2"/>
                </a:solidFill>
              </a:defRPr>
            </a:lvl6pPr>
            <a:lvl7pPr lvl="6" rtl="0">
              <a:spcBef>
                <a:spcPts val="0"/>
              </a:spcBef>
              <a:spcAft>
                <a:spcPts val="0"/>
              </a:spcAft>
              <a:buClr>
                <a:schemeClr val="dk2"/>
              </a:buClr>
              <a:buSzPts val="1400"/>
              <a:buNone/>
              <a:defRPr b="1">
                <a:solidFill>
                  <a:schemeClr val="dk2"/>
                </a:solidFill>
              </a:defRPr>
            </a:lvl7pPr>
            <a:lvl8pPr lvl="7" rtl="0">
              <a:spcBef>
                <a:spcPts val="0"/>
              </a:spcBef>
              <a:spcAft>
                <a:spcPts val="0"/>
              </a:spcAft>
              <a:buClr>
                <a:schemeClr val="dk2"/>
              </a:buClr>
              <a:buSzPts val="1400"/>
              <a:buNone/>
              <a:defRPr b="1">
                <a:solidFill>
                  <a:schemeClr val="dk2"/>
                </a:solidFill>
              </a:defRPr>
            </a:lvl8pPr>
            <a:lvl9pPr lvl="8" rtl="0">
              <a:spcBef>
                <a:spcPts val="0"/>
              </a:spcBef>
              <a:spcAft>
                <a:spcPts val="0"/>
              </a:spcAft>
              <a:buClr>
                <a:schemeClr val="dk2"/>
              </a:buClr>
              <a:buSzPts val="1400"/>
              <a:buNone/>
              <a:defRPr b="1">
                <a:solidFill>
                  <a:schemeClr val="dk2"/>
                </a:solidFill>
              </a:defRPr>
            </a:lvl9pPr>
          </a:lstStyle>
          <a:p/>
        </p:txBody>
      </p:sp>
      <p:sp>
        <p:nvSpPr>
          <p:cNvPr id="433" name="Google Shape;433;p52"/>
          <p:cNvSpPr txBox="1"/>
          <p:nvPr>
            <p:ph idx="5" type="body"/>
          </p:nvPr>
        </p:nvSpPr>
        <p:spPr>
          <a:xfrm>
            <a:off x="5221250" y="3860513"/>
            <a:ext cx="3246000" cy="642300"/>
          </a:xfrm>
          <a:prstGeom prst="rect">
            <a:avLst/>
          </a:prstGeom>
        </p:spPr>
        <p:txBody>
          <a:bodyPr anchorCtr="0" anchor="t" bIns="0" lIns="320025" spcFirstLastPara="1" rIns="0" wrap="square" tIns="91425">
            <a:noAutofit/>
          </a:bodyPr>
          <a:lstStyle>
            <a:lvl1pPr indent="-298450" lvl="0" marL="457200" rtl="0">
              <a:lnSpc>
                <a:spcPct val="115000"/>
              </a:lnSpc>
              <a:spcBef>
                <a:spcPts val="0"/>
              </a:spcBef>
              <a:spcAft>
                <a:spcPts val="0"/>
              </a:spcAft>
              <a:buClr>
                <a:schemeClr val="dk2"/>
              </a:buClr>
              <a:buSzPts val="1100"/>
              <a:buChar char="●"/>
              <a:defRPr sz="1100">
                <a:solidFill>
                  <a:schemeClr val="lt1"/>
                </a:solidFill>
              </a:defRPr>
            </a:lvl1pPr>
            <a:lvl2pPr indent="-298450" lvl="1" marL="914400" rtl="0">
              <a:lnSpc>
                <a:spcPct val="115000"/>
              </a:lnSpc>
              <a:spcBef>
                <a:spcPts val="0"/>
              </a:spcBef>
              <a:spcAft>
                <a:spcPts val="0"/>
              </a:spcAft>
              <a:buClr>
                <a:schemeClr val="lt1"/>
              </a:buClr>
              <a:buSzPts val="1100"/>
              <a:buChar char="●"/>
              <a:defRPr sz="1100">
                <a:solidFill>
                  <a:schemeClr val="lt1"/>
                </a:solidFill>
              </a:defRPr>
            </a:lvl2pPr>
            <a:lvl3pPr indent="-298450" lvl="2" marL="1371600" rtl="0">
              <a:lnSpc>
                <a:spcPct val="115000"/>
              </a:lnSpc>
              <a:spcBef>
                <a:spcPts val="0"/>
              </a:spcBef>
              <a:spcAft>
                <a:spcPts val="0"/>
              </a:spcAft>
              <a:buClr>
                <a:schemeClr val="lt1"/>
              </a:buClr>
              <a:buSzPts val="1100"/>
              <a:buChar char="○"/>
              <a:defRPr sz="1100">
                <a:solidFill>
                  <a:schemeClr val="lt1"/>
                </a:solidFill>
              </a:defRPr>
            </a:lvl3pPr>
            <a:lvl4pPr indent="-298450" lvl="3" marL="1828800" rtl="0">
              <a:lnSpc>
                <a:spcPct val="115000"/>
              </a:lnSpc>
              <a:spcBef>
                <a:spcPts val="0"/>
              </a:spcBef>
              <a:spcAft>
                <a:spcPts val="0"/>
              </a:spcAft>
              <a:buClr>
                <a:schemeClr val="lt1"/>
              </a:buClr>
              <a:buSzPts val="1100"/>
              <a:buChar char="■"/>
              <a:defRPr sz="1100">
                <a:solidFill>
                  <a:schemeClr val="lt1"/>
                </a:solidFill>
              </a:defRPr>
            </a:lvl4pPr>
            <a:lvl5pPr indent="-298450" lvl="4" marL="2286000" rtl="0">
              <a:lnSpc>
                <a:spcPct val="115000"/>
              </a:lnSpc>
              <a:spcBef>
                <a:spcPts val="0"/>
              </a:spcBef>
              <a:spcAft>
                <a:spcPts val="0"/>
              </a:spcAft>
              <a:buClr>
                <a:schemeClr val="lt1"/>
              </a:buClr>
              <a:buSzPts val="1100"/>
              <a:buChar char="○"/>
              <a:defRPr sz="1100">
                <a:solidFill>
                  <a:schemeClr val="lt1"/>
                </a:solidFill>
              </a:defRPr>
            </a:lvl5pPr>
            <a:lvl6pPr indent="-298450" lvl="5" marL="2743200" rtl="0">
              <a:lnSpc>
                <a:spcPct val="115000"/>
              </a:lnSpc>
              <a:spcBef>
                <a:spcPts val="0"/>
              </a:spcBef>
              <a:spcAft>
                <a:spcPts val="0"/>
              </a:spcAft>
              <a:buClr>
                <a:schemeClr val="lt1"/>
              </a:buClr>
              <a:buSzPts val="1100"/>
              <a:buChar char="■"/>
              <a:defRPr sz="1100">
                <a:solidFill>
                  <a:schemeClr val="lt1"/>
                </a:solidFill>
              </a:defRPr>
            </a:lvl6pPr>
            <a:lvl7pPr indent="-298450" lvl="6" marL="3200400" rtl="0">
              <a:lnSpc>
                <a:spcPct val="115000"/>
              </a:lnSpc>
              <a:spcBef>
                <a:spcPts val="0"/>
              </a:spcBef>
              <a:spcAft>
                <a:spcPts val="0"/>
              </a:spcAft>
              <a:buClr>
                <a:schemeClr val="lt1"/>
              </a:buClr>
              <a:buSzPts val="1100"/>
              <a:buChar char="●"/>
              <a:defRPr sz="1100">
                <a:solidFill>
                  <a:schemeClr val="lt1"/>
                </a:solidFill>
              </a:defRPr>
            </a:lvl7pPr>
            <a:lvl8pPr indent="-298450" lvl="7" marL="3657600" rtl="0">
              <a:lnSpc>
                <a:spcPct val="115000"/>
              </a:lnSpc>
              <a:spcBef>
                <a:spcPts val="0"/>
              </a:spcBef>
              <a:spcAft>
                <a:spcPts val="0"/>
              </a:spcAft>
              <a:buClr>
                <a:schemeClr val="lt1"/>
              </a:buClr>
              <a:buSzPts val="1100"/>
              <a:buChar char="○"/>
              <a:defRPr sz="1100">
                <a:solidFill>
                  <a:schemeClr val="lt1"/>
                </a:solidFill>
              </a:defRPr>
            </a:lvl8pPr>
            <a:lvl9pPr indent="-298450" lvl="8" marL="4114800" rtl="0">
              <a:lnSpc>
                <a:spcPct val="115000"/>
              </a:lnSpc>
              <a:spcBef>
                <a:spcPts val="0"/>
              </a:spcBef>
              <a:spcAft>
                <a:spcPts val="0"/>
              </a:spcAft>
              <a:buClr>
                <a:schemeClr val="lt1"/>
              </a:buClr>
              <a:buSzPts val="1100"/>
              <a:buChar char="■"/>
              <a:defRPr sz="1100">
                <a:solidFill>
                  <a:schemeClr val="lt1"/>
                </a:solidFill>
              </a:defRPr>
            </a:lvl9pPr>
          </a:lstStyle>
          <a:p/>
        </p:txBody>
      </p:sp>
      <p:sp>
        <p:nvSpPr>
          <p:cNvPr id="434" name="Google Shape;434;p52"/>
          <p:cNvSpPr txBox="1"/>
          <p:nvPr>
            <p:ph idx="6" type="subTitle"/>
          </p:nvPr>
        </p:nvSpPr>
        <p:spPr>
          <a:xfrm>
            <a:off x="5221225" y="3218138"/>
            <a:ext cx="3246000" cy="642300"/>
          </a:xfrm>
          <a:prstGeom prst="rect">
            <a:avLst/>
          </a:prstGeom>
        </p:spPr>
        <p:txBody>
          <a:bodyPr anchorCtr="0" anchor="b" bIns="0" lIns="320025" spcFirstLastPara="1" rIns="0" wrap="square" tIns="0">
            <a:noAutofit/>
          </a:bodyPr>
          <a:lstStyle>
            <a:lvl1pPr lvl="0" rtl="0">
              <a:spcBef>
                <a:spcPts val="0"/>
              </a:spcBef>
              <a:spcAft>
                <a:spcPts val="0"/>
              </a:spcAft>
              <a:buClr>
                <a:schemeClr val="dk2"/>
              </a:buClr>
              <a:buSzPts val="1100"/>
              <a:buNone/>
              <a:defRPr b="1" sz="1100">
                <a:solidFill>
                  <a:schemeClr val="dk2"/>
                </a:solidFill>
              </a:defRPr>
            </a:lvl1pPr>
            <a:lvl2pPr lvl="1" rtl="0">
              <a:spcBef>
                <a:spcPts val="0"/>
              </a:spcBef>
              <a:spcAft>
                <a:spcPts val="0"/>
              </a:spcAft>
              <a:buClr>
                <a:schemeClr val="dk2"/>
              </a:buClr>
              <a:buSzPts val="1400"/>
              <a:buNone/>
              <a:defRPr b="1">
                <a:solidFill>
                  <a:schemeClr val="dk2"/>
                </a:solidFill>
              </a:defRPr>
            </a:lvl2pPr>
            <a:lvl3pPr lvl="2" rtl="0">
              <a:spcBef>
                <a:spcPts val="0"/>
              </a:spcBef>
              <a:spcAft>
                <a:spcPts val="0"/>
              </a:spcAft>
              <a:buClr>
                <a:schemeClr val="dk2"/>
              </a:buClr>
              <a:buSzPts val="1400"/>
              <a:buNone/>
              <a:defRPr b="1">
                <a:solidFill>
                  <a:schemeClr val="dk2"/>
                </a:solidFill>
              </a:defRPr>
            </a:lvl3pPr>
            <a:lvl4pPr lvl="3" rtl="0">
              <a:spcBef>
                <a:spcPts val="0"/>
              </a:spcBef>
              <a:spcAft>
                <a:spcPts val="0"/>
              </a:spcAft>
              <a:buClr>
                <a:schemeClr val="dk2"/>
              </a:buClr>
              <a:buSzPts val="1400"/>
              <a:buNone/>
              <a:defRPr b="1">
                <a:solidFill>
                  <a:schemeClr val="dk2"/>
                </a:solidFill>
              </a:defRPr>
            </a:lvl4pPr>
            <a:lvl5pPr lvl="4" rtl="0">
              <a:spcBef>
                <a:spcPts val="0"/>
              </a:spcBef>
              <a:spcAft>
                <a:spcPts val="0"/>
              </a:spcAft>
              <a:buClr>
                <a:schemeClr val="dk2"/>
              </a:buClr>
              <a:buSzPts val="1400"/>
              <a:buNone/>
              <a:defRPr b="1">
                <a:solidFill>
                  <a:schemeClr val="dk2"/>
                </a:solidFill>
              </a:defRPr>
            </a:lvl5pPr>
            <a:lvl6pPr lvl="5" rtl="0">
              <a:spcBef>
                <a:spcPts val="0"/>
              </a:spcBef>
              <a:spcAft>
                <a:spcPts val="0"/>
              </a:spcAft>
              <a:buClr>
                <a:schemeClr val="dk2"/>
              </a:buClr>
              <a:buSzPts val="1400"/>
              <a:buNone/>
              <a:defRPr b="1">
                <a:solidFill>
                  <a:schemeClr val="dk2"/>
                </a:solidFill>
              </a:defRPr>
            </a:lvl6pPr>
            <a:lvl7pPr lvl="6" rtl="0">
              <a:spcBef>
                <a:spcPts val="0"/>
              </a:spcBef>
              <a:spcAft>
                <a:spcPts val="0"/>
              </a:spcAft>
              <a:buClr>
                <a:schemeClr val="dk2"/>
              </a:buClr>
              <a:buSzPts val="1400"/>
              <a:buNone/>
              <a:defRPr b="1">
                <a:solidFill>
                  <a:schemeClr val="dk2"/>
                </a:solidFill>
              </a:defRPr>
            </a:lvl7pPr>
            <a:lvl8pPr lvl="7" rtl="0">
              <a:spcBef>
                <a:spcPts val="0"/>
              </a:spcBef>
              <a:spcAft>
                <a:spcPts val="0"/>
              </a:spcAft>
              <a:buClr>
                <a:schemeClr val="dk2"/>
              </a:buClr>
              <a:buSzPts val="1400"/>
              <a:buNone/>
              <a:defRPr b="1">
                <a:solidFill>
                  <a:schemeClr val="dk2"/>
                </a:solidFill>
              </a:defRPr>
            </a:lvl8pPr>
            <a:lvl9pPr lvl="8" rtl="0">
              <a:spcBef>
                <a:spcPts val="0"/>
              </a:spcBef>
              <a:spcAft>
                <a:spcPts val="0"/>
              </a:spcAft>
              <a:buClr>
                <a:schemeClr val="dk2"/>
              </a:buClr>
              <a:buSzPts val="1400"/>
              <a:buNone/>
              <a:defRPr b="1">
                <a:solidFill>
                  <a:schemeClr val="dk2"/>
                </a:solidFill>
              </a:defRPr>
            </a:lvl9pPr>
          </a:lstStyle>
          <a:p/>
        </p:txBody>
      </p:sp>
      <p:sp>
        <p:nvSpPr>
          <p:cNvPr id="435" name="Google Shape;435;p52"/>
          <p:cNvSpPr txBox="1"/>
          <p:nvPr>
            <p:ph idx="7" type="body"/>
          </p:nvPr>
        </p:nvSpPr>
        <p:spPr>
          <a:xfrm>
            <a:off x="676675" y="1286188"/>
            <a:ext cx="3246000" cy="642300"/>
          </a:xfrm>
          <a:prstGeom prst="rect">
            <a:avLst/>
          </a:prstGeom>
        </p:spPr>
        <p:txBody>
          <a:bodyPr anchorCtr="0" anchor="t" bIns="0" lIns="320025" spcFirstLastPara="1" rIns="0" wrap="square" tIns="91425">
            <a:noAutofit/>
          </a:bodyPr>
          <a:lstStyle>
            <a:lvl1pPr indent="-298450" lvl="0" marL="457200" rtl="0">
              <a:lnSpc>
                <a:spcPct val="115000"/>
              </a:lnSpc>
              <a:spcBef>
                <a:spcPts val="0"/>
              </a:spcBef>
              <a:spcAft>
                <a:spcPts val="0"/>
              </a:spcAft>
              <a:buClr>
                <a:schemeClr val="dk2"/>
              </a:buClr>
              <a:buSzPts val="1100"/>
              <a:buChar char="●"/>
              <a:defRPr sz="1100">
                <a:solidFill>
                  <a:schemeClr val="lt1"/>
                </a:solidFill>
              </a:defRPr>
            </a:lvl1pPr>
            <a:lvl2pPr indent="-298450" lvl="1" marL="914400" rtl="0">
              <a:lnSpc>
                <a:spcPct val="115000"/>
              </a:lnSpc>
              <a:spcBef>
                <a:spcPts val="0"/>
              </a:spcBef>
              <a:spcAft>
                <a:spcPts val="0"/>
              </a:spcAft>
              <a:buClr>
                <a:schemeClr val="lt1"/>
              </a:buClr>
              <a:buSzPts val="1100"/>
              <a:buChar char="●"/>
              <a:defRPr sz="1100">
                <a:solidFill>
                  <a:schemeClr val="lt1"/>
                </a:solidFill>
              </a:defRPr>
            </a:lvl2pPr>
            <a:lvl3pPr indent="-298450" lvl="2" marL="1371600" rtl="0">
              <a:lnSpc>
                <a:spcPct val="115000"/>
              </a:lnSpc>
              <a:spcBef>
                <a:spcPts val="0"/>
              </a:spcBef>
              <a:spcAft>
                <a:spcPts val="0"/>
              </a:spcAft>
              <a:buClr>
                <a:schemeClr val="lt1"/>
              </a:buClr>
              <a:buSzPts val="1100"/>
              <a:buChar char="○"/>
              <a:defRPr sz="1100">
                <a:solidFill>
                  <a:schemeClr val="lt1"/>
                </a:solidFill>
              </a:defRPr>
            </a:lvl3pPr>
            <a:lvl4pPr indent="-298450" lvl="3" marL="1828800" rtl="0">
              <a:lnSpc>
                <a:spcPct val="115000"/>
              </a:lnSpc>
              <a:spcBef>
                <a:spcPts val="0"/>
              </a:spcBef>
              <a:spcAft>
                <a:spcPts val="0"/>
              </a:spcAft>
              <a:buClr>
                <a:schemeClr val="lt1"/>
              </a:buClr>
              <a:buSzPts val="1100"/>
              <a:buChar char="■"/>
              <a:defRPr sz="1100">
                <a:solidFill>
                  <a:schemeClr val="lt1"/>
                </a:solidFill>
              </a:defRPr>
            </a:lvl4pPr>
            <a:lvl5pPr indent="-298450" lvl="4" marL="2286000" rtl="0">
              <a:lnSpc>
                <a:spcPct val="115000"/>
              </a:lnSpc>
              <a:spcBef>
                <a:spcPts val="0"/>
              </a:spcBef>
              <a:spcAft>
                <a:spcPts val="0"/>
              </a:spcAft>
              <a:buClr>
                <a:schemeClr val="lt1"/>
              </a:buClr>
              <a:buSzPts val="1100"/>
              <a:buChar char="○"/>
              <a:defRPr sz="1100">
                <a:solidFill>
                  <a:schemeClr val="lt1"/>
                </a:solidFill>
              </a:defRPr>
            </a:lvl5pPr>
            <a:lvl6pPr indent="-298450" lvl="5" marL="2743200" rtl="0">
              <a:lnSpc>
                <a:spcPct val="115000"/>
              </a:lnSpc>
              <a:spcBef>
                <a:spcPts val="0"/>
              </a:spcBef>
              <a:spcAft>
                <a:spcPts val="0"/>
              </a:spcAft>
              <a:buClr>
                <a:schemeClr val="lt1"/>
              </a:buClr>
              <a:buSzPts val="1100"/>
              <a:buChar char="■"/>
              <a:defRPr sz="1100">
                <a:solidFill>
                  <a:schemeClr val="lt1"/>
                </a:solidFill>
              </a:defRPr>
            </a:lvl6pPr>
            <a:lvl7pPr indent="-298450" lvl="6" marL="3200400" rtl="0">
              <a:lnSpc>
                <a:spcPct val="115000"/>
              </a:lnSpc>
              <a:spcBef>
                <a:spcPts val="0"/>
              </a:spcBef>
              <a:spcAft>
                <a:spcPts val="0"/>
              </a:spcAft>
              <a:buClr>
                <a:schemeClr val="lt1"/>
              </a:buClr>
              <a:buSzPts val="1100"/>
              <a:buChar char="●"/>
              <a:defRPr sz="1100">
                <a:solidFill>
                  <a:schemeClr val="lt1"/>
                </a:solidFill>
              </a:defRPr>
            </a:lvl7pPr>
            <a:lvl8pPr indent="-298450" lvl="7" marL="3657600" rtl="0">
              <a:lnSpc>
                <a:spcPct val="115000"/>
              </a:lnSpc>
              <a:spcBef>
                <a:spcPts val="0"/>
              </a:spcBef>
              <a:spcAft>
                <a:spcPts val="0"/>
              </a:spcAft>
              <a:buClr>
                <a:schemeClr val="lt1"/>
              </a:buClr>
              <a:buSzPts val="1100"/>
              <a:buChar char="○"/>
              <a:defRPr sz="1100">
                <a:solidFill>
                  <a:schemeClr val="lt1"/>
                </a:solidFill>
              </a:defRPr>
            </a:lvl8pPr>
            <a:lvl9pPr indent="-298450" lvl="8" marL="4114800" rtl="0">
              <a:lnSpc>
                <a:spcPct val="115000"/>
              </a:lnSpc>
              <a:spcBef>
                <a:spcPts val="0"/>
              </a:spcBef>
              <a:spcAft>
                <a:spcPts val="0"/>
              </a:spcAft>
              <a:buClr>
                <a:schemeClr val="lt1"/>
              </a:buClr>
              <a:buSzPts val="1100"/>
              <a:buChar char="■"/>
              <a:defRPr sz="1100">
                <a:solidFill>
                  <a:schemeClr val="lt1"/>
                </a:solidFill>
              </a:defRPr>
            </a:lvl9pPr>
          </a:lstStyle>
          <a:p/>
        </p:txBody>
      </p:sp>
      <p:sp>
        <p:nvSpPr>
          <p:cNvPr id="436" name="Google Shape;436;p52"/>
          <p:cNvSpPr txBox="1"/>
          <p:nvPr>
            <p:ph idx="8" type="subTitle"/>
          </p:nvPr>
        </p:nvSpPr>
        <p:spPr>
          <a:xfrm>
            <a:off x="676650" y="643813"/>
            <a:ext cx="3246000" cy="642300"/>
          </a:xfrm>
          <a:prstGeom prst="rect">
            <a:avLst/>
          </a:prstGeom>
        </p:spPr>
        <p:txBody>
          <a:bodyPr anchorCtr="0" anchor="b" bIns="0" lIns="320025" spcFirstLastPara="1" rIns="0" wrap="square" tIns="0">
            <a:noAutofit/>
          </a:bodyPr>
          <a:lstStyle>
            <a:lvl1pPr lvl="0" rtl="0">
              <a:spcBef>
                <a:spcPts val="0"/>
              </a:spcBef>
              <a:spcAft>
                <a:spcPts val="0"/>
              </a:spcAft>
              <a:buClr>
                <a:schemeClr val="dk2"/>
              </a:buClr>
              <a:buSzPts val="1100"/>
              <a:buNone/>
              <a:defRPr b="1" sz="1100">
                <a:solidFill>
                  <a:schemeClr val="dk2"/>
                </a:solidFill>
              </a:defRPr>
            </a:lvl1pPr>
            <a:lvl2pPr lvl="1" rtl="0">
              <a:spcBef>
                <a:spcPts val="0"/>
              </a:spcBef>
              <a:spcAft>
                <a:spcPts val="0"/>
              </a:spcAft>
              <a:buClr>
                <a:schemeClr val="dk2"/>
              </a:buClr>
              <a:buSzPts val="1400"/>
              <a:buNone/>
              <a:defRPr b="1">
                <a:solidFill>
                  <a:schemeClr val="dk2"/>
                </a:solidFill>
              </a:defRPr>
            </a:lvl2pPr>
            <a:lvl3pPr lvl="2" rtl="0">
              <a:spcBef>
                <a:spcPts val="0"/>
              </a:spcBef>
              <a:spcAft>
                <a:spcPts val="0"/>
              </a:spcAft>
              <a:buClr>
                <a:schemeClr val="dk2"/>
              </a:buClr>
              <a:buSzPts val="1400"/>
              <a:buNone/>
              <a:defRPr b="1">
                <a:solidFill>
                  <a:schemeClr val="dk2"/>
                </a:solidFill>
              </a:defRPr>
            </a:lvl3pPr>
            <a:lvl4pPr lvl="3" rtl="0">
              <a:spcBef>
                <a:spcPts val="0"/>
              </a:spcBef>
              <a:spcAft>
                <a:spcPts val="0"/>
              </a:spcAft>
              <a:buClr>
                <a:schemeClr val="dk2"/>
              </a:buClr>
              <a:buSzPts val="1400"/>
              <a:buNone/>
              <a:defRPr b="1">
                <a:solidFill>
                  <a:schemeClr val="dk2"/>
                </a:solidFill>
              </a:defRPr>
            </a:lvl4pPr>
            <a:lvl5pPr lvl="4" rtl="0">
              <a:spcBef>
                <a:spcPts val="0"/>
              </a:spcBef>
              <a:spcAft>
                <a:spcPts val="0"/>
              </a:spcAft>
              <a:buClr>
                <a:schemeClr val="dk2"/>
              </a:buClr>
              <a:buSzPts val="1400"/>
              <a:buNone/>
              <a:defRPr b="1">
                <a:solidFill>
                  <a:schemeClr val="dk2"/>
                </a:solidFill>
              </a:defRPr>
            </a:lvl5pPr>
            <a:lvl6pPr lvl="5" rtl="0">
              <a:spcBef>
                <a:spcPts val="0"/>
              </a:spcBef>
              <a:spcAft>
                <a:spcPts val="0"/>
              </a:spcAft>
              <a:buClr>
                <a:schemeClr val="dk2"/>
              </a:buClr>
              <a:buSzPts val="1400"/>
              <a:buNone/>
              <a:defRPr b="1">
                <a:solidFill>
                  <a:schemeClr val="dk2"/>
                </a:solidFill>
              </a:defRPr>
            </a:lvl6pPr>
            <a:lvl7pPr lvl="6" rtl="0">
              <a:spcBef>
                <a:spcPts val="0"/>
              </a:spcBef>
              <a:spcAft>
                <a:spcPts val="0"/>
              </a:spcAft>
              <a:buClr>
                <a:schemeClr val="dk2"/>
              </a:buClr>
              <a:buSzPts val="1400"/>
              <a:buNone/>
              <a:defRPr b="1">
                <a:solidFill>
                  <a:schemeClr val="dk2"/>
                </a:solidFill>
              </a:defRPr>
            </a:lvl7pPr>
            <a:lvl8pPr lvl="7" rtl="0">
              <a:spcBef>
                <a:spcPts val="0"/>
              </a:spcBef>
              <a:spcAft>
                <a:spcPts val="0"/>
              </a:spcAft>
              <a:buClr>
                <a:schemeClr val="dk2"/>
              </a:buClr>
              <a:buSzPts val="1400"/>
              <a:buNone/>
              <a:defRPr b="1">
                <a:solidFill>
                  <a:schemeClr val="dk2"/>
                </a:solidFill>
              </a:defRPr>
            </a:lvl8pPr>
            <a:lvl9pPr lvl="8" rtl="0">
              <a:spcBef>
                <a:spcPts val="0"/>
              </a:spcBef>
              <a:spcAft>
                <a:spcPts val="0"/>
              </a:spcAft>
              <a:buClr>
                <a:schemeClr val="dk2"/>
              </a:buClr>
              <a:buSzPts val="1400"/>
              <a:buNone/>
              <a:defRPr b="1">
                <a:solidFill>
                  <a:schemeClr val="dk2"/>
                </a:solidFill>
              </a:defRPr>
            </a:lvl9pPr>
          </a:lstStyle>
          <a:p/>
        </p:txBody>
      </p:sp>
      <p:sp>
        <p:nvSpPr>
          <p:cNvPr id="437" name="Google Shape;437;p52"/>
          <p:cNvSpPr txBox="1"/>
          <p:nvPr>
            <p:ph idx="9" type="body"/>
          </p:nvPr>
        </p:nvSpPr>
        <p:spPr>
          <a:xfrm>
            <a:off x="676675" y="2562113"/>
            <a:ext cx="3246000" cy="642300"/>
          </a:xfrm>
          <a:prstGeom prst="rect">
            <a:avLst/>
          </a:prstGeom>
        </p:spPr>
        <p:txBody>
          <a:bodyPr anchorCtr="0" anchor="t" bIns="0" lIns="320025" spcFirstLastPara="1" rIns="0" wrap="square" tIns="91425">
            <a:noAutofit/>
          </a:bodyPr>
          <a:lstStyle>
            <a:lvl1pPr indent="-298450" lvl="0" marL="457200" rtl="0">
              <a:lnSpc>
                <a:spcPct val="115000"/>
              </a:lnSpc>
              <a:spcBef>
                <a:spcPts val="0"/>
              </a:spcBef>
              <a:spcAft>
                <a:spcPts val="0"/>
              </a:spcAft>
              <a:buClr>
                <a:schemeClr val="dk2"/>
              </a:buClr>
              <a:buSzPts val="1100"/>
              <a:buChar char="●"/>
              <a:defRPr sz="1100">
                <a:solidFill>
                  <a:schemeClr val="lt1"/>
                </a:solidFill>
              </a:defRPr>
            </a:lvl1pPr>
            <a:lvl2pPr indent="-298450" lvl="1" marL="914400" rtl="0">
              <a:lnSpc>
                <a:spcPct val="115000"/>
              </a:lnSpc>
              <a:spcBef>
                <a:spcPts val="0"/>
              </a:spcBef>
              <a:spcAft>
                <a:spcPts val="0"/>
              </a:spcAft>
              <a:buClr>
                <a:schemeClr val="lt1"/>
              </a:buClr>
              <a:buSzPts val="1100"/>
              <a:buChar char="●"/>
              <a:defRPr sz="1100">
                <a:solidFill>
                  <a:schemeClr val="lt1"/>
                </a:solidFill>
              </a:defRPr>
            </a:lvl2pPr>
            <a:lvl3pPr indent="-298450" lvl="2" marL="1371600" rtl="0">
              <a:lnSpc>
                <a:spcPct val="115000"/>
              </a:lnSpc>
              <a:spcBef>
                <a:spcPts val="0"/>
              </a:spcBef>
              <a:spcAft>
                <a:spcPts val="0"/>
              </a:spcAft>
              <a:buClr>
                <a:schemeClr val="lt1"/>
              </a:buClr>
              <a:buSzPts val="1100"/>
              <a:buChar char="○"/>
              <a:defRPr sz="1100">
                <a:solidFill>
                  <a:schemeClr val="lt1"/>
                </a:solidFill>
              </a:defRPr>
            </a:lvl3pPr>
            <a:lvl4pPr indent="-298450" lvl="3" marL="1828800" rtl="0">
              <a:lnSpc>
                <a:spcPct val="115000"/>
              </a:lnSpc>
              <a:spcBef>
                <a:spcPts val="0"/>
              </a:spcBef>
              <a:spcAft>
                <a:spcPts val="0"/>
              </a:spcAft>
              <a:buClr>
                <a:schemeClr val="lt1"/>
              </a:buClr>
              <a:buSzPts val="1100"/>
              <a:buChar char="■"/>
              <a:defRPr sz="1100">
                <a:solidFill>
                  <a:schemeClr val="lt1"/>
                </a:solidFill>
              </a:defRPr>
            </a:lvl4pPr>
            <a:lvl5pPr indent="-298450" lvl="4" marL="2286000" rtl="0">
              <a:lnSpc>
                <a:spcPct val="115000"/>
              </a:lnSpc>
              <a:spcBef>
                <a:spcPts val="0"/>
              </a:spcBef>
              <a:spcAft>
                <a:spcPts val="0"/>
              </a:spcAft>
              <a:buClr>
                <a:schemeClr val="lt1"/>
              </a:buClr>
              <a:buSzPts val="1100"/>
              <a:buChar char="○"/>
              <a:defRPr sz="1100">
                <a:solidFill>
                  <a:schemeClr val="lt1"/>
                </a:solidFill>
              </a:defRPr>
            </a:lvl5pPr>
            <a:lvl6pPr indent="-298450" lvl="5" marL="2743200" rtl="0">
              <a:lnSpc>
                <a:spcPct val="115000"/>
              </a:lnSpc>
              <a:spcBef>
                <a:spcPts val="0"/>
              </a:spcBef>
              <a:spcAft>
                <a:spcPts val="0"/>
              </a:spcAft>
              <a:buClr>
                <a:schemeClr val="lt1"/>
              </a:buClr>
              <a:buSzPts val="1100"/>
              <a:buChar char="■"/>
              <a:defRPr sz="1100">
                <a:solidFill>
                  <a:schemeClr val="lt1"/>
                </a:solidFill>
              </a:defRPr>
            </a:lvl6pPr>
            <a:lvl7pPr indent="-298450" lvl="6" marL="3200400" rtl="0">
              <a:lnSpc>
                <a:spcPct val="115000"/>
              </a:lnSpc>
              <a:spcBef>
                <a:spcPts val="0"/>
              </a:spcBef>
              <a:spcAft>
                <a:spcPts val="0"/>
              </a:spcAft>
              <a:buClr>
                <a:schemeClr val="lt1"/>
              </a:buClr>
              <a:buSzPts val="1100"/>
              <a:buChar char="●"/>
              <a:defRPr sz="1100">
                <a:solidFill>
                  <a:schemeClr val="lt1"/>
                </a:solidFill>
              </a:defRPr>
            </a:lvl7pPr>
            <a:lvl8pPr indent="-298450" lvl="7" marL="3657600" rtl="0">
              <a:lnSpc>
                <a:spcPct val="115000"/>
              </a:lnSpc>
              <a:spcBef>
                <a:spcPts val="0"/>
              </a:spcBef>
              <a:spcAft>
                <a:spcPts val="0"/>
              </a:spcAft>
              <a:buClr>
                <a:schemeClr val="lt1"/>
              </a:buClr>
              <a:buSzPts val="1100"/>
              <a:buChar char="○"/>
              <a:defRPr sz="1100">
                <a:solidFill>
                  <a:schemeClr val="lt1"/>
                </a:solidFill>
              </a:defRPr>
            </a:lvl8pPr>
            <a:lvl9pPr indent="-298450" lvl="8" marL="4114800" rtl="0">
              <a:lnSpc>
                <a:spcPct val="115000"/>
              </a:lnSpc>
              <a:spcBef>
                <a:spcPts val="0"/>
              </a:spcBef>
              <a:spcAft>
                <a:spcPts val="0"/>
              </a:spcAft>
              <a:buClr>
                <a:schemeClr val="lt1"/>
              </a:buClr>
              <a:buSzPts val="1100"/>
              <a:buChar char="■"/>
              <a:defRPr sz="1100">
                <a:solidFill>
                  <a:schemeClr val="lt1"/>
                </a:solidFill>
              </a:defRPr>
            </a:lvl9pPr>
          </a:lstStyle>
          <a:p/>
        </p:txBody>
      </p:sp>
      <p:sp>
        <p:nvSpPr>
          <p:cNvPr id="438" name="Google Shape;438;p52"/>
          <p:cNvSpPr txBox="1"/>
          <p:nvPr>
            <p:ph idx="13" type="subTitle"/>
          </p:nvPr>
        </p:nvSpPr>
        <p:spPr>
          <a:xfrm>
            <a:off x="676650" y="1919738"/>
            <a:ext cx="3246000" cy="642300"/>
          </a:xfrm>
          <a:prstGeom prst="rect">
            <a:avLst/>
          </a:prstGeom>
        </p:spPr>
        <p:txBody>
          <a:bodyPr anchorCtr="0" anchor="b" bIns="0" lIns="320025" spcFirstLastPara="1" rIns="0" wrap="square" tIns="0">
            <a:noAutofit/>
          </a:bodyPr>
          <a:lstStyle>
            <a:lvl1pPr lvl="0" rtl="0">
              <a:spcBef>
                <a:spcPts val="0"/>
              </a:spcBef>
              <a:spcAft>
                <a:spcPts val="0"/>
              </a:spcAft>
              <a:buClr>
                <a:schemeClr val="dk2"/>
              </a:buClr>
              <a:buSzPts val="1100"/>
              <a:buNone/>
              <a:defRPr b="1" sz="1100">
                <a:solidFill>
                  <a:schemeClr val="dk2"/>
                </a:solidFill>
              </a:defRPr>
            </a:lvl1pPr>
            <a:lvl2pPr lvl="1" rtl="0">
              <a:spcBef>
                <a:spcPts val="0"/>
              </a:spcBef>
              <a:spcAft>
                <a:spcPts val="0"/>
              </a:spcAft>
              <a:buClr>
                <a:schemeClr val="dk2"/>
              </a:buClr>
              <a:buSzPts val="1400"/>
              <a:buNone/>
              <a:defRPr b="1">
                <a:solidFill>
                  <a:schemeClr val="dk2"/>
                </a:solidFill>
              </a:defRPr>
            </a:lvl2pPr>
            <a:lvl3pPr lvl="2" rtl="0">
              <a:spcBef>
                <a:spcPts val="0"/>
              </a:spcBef>
              <a:spcAft>
                <a:spcPts val="0"/>
              </a:spcAft>
              <a:buClr>
                <a:schemeClr val="dk2"/>
              </a:buClr>
              <a:buSzPts val="1400"/>
              <a:buNone/>
              <a:defRPr b="1">
                <a:solidFill>
                  <a:schemeClr val="dk2"/>
                </a:solidFill>
              </a:defRPr>
            </a:lvl3pPr>
            <a:lvl4pPr lvl="3" rtl="0">
              <a:spcBef>
                <a:spcPts val="0"/>
              </a:spcBef>
              <a:spcAft>
                <a:spcPts val="0"/>
              </a:spcAft>
              <a:buClr>
                <a:schemeClr val="dk2"/>
              </a:buClr>
              <a:buSzPts val="1400"/>
              <a:buNone/>
              <a:defRPr b="1">
                <a:solidFill>
                  <a:schemeClr val="dk2"/>
                </a:solidFill>
              </a:defRPr>
            </a:lvl4pPr>
            <a:lvl5pPr lvl="4" rtl="0">
              <a:spcBef>
                <a:spcPts val="0"/>
              </a:spcBef>
              <a:spcAft>
                <a:spcPts val="0"/>
              </a:spcAft>
              <a:buClr>
                <a:schemeClr val="dk2"/>
              </a:buClr>
              <a:buSzPts val="1400"/>
              <a:buNone/>
              <a:defRPr b="1">
                <a:solidFill>
                  <a:schemeClr val="dk2"/>
                </a:solidFill>
              </a:defRPr>
            </a:lvl5pPr>
            <a:lvl6pPr lvl="5" rtl="0">
              <a:spcBef>
                <a:spcPts val="0"/>
              </a:spcBef>
              <a:spcAft>
                <a:spcPts val="0"/>
              </a:spcAft>
              <a:buClr>
                <a:schemeClr val="dk2"/>
              </a:buClr>
              <a:buSzPts val="1400"/>
              <a:buNone/>
              <a:defRPr b="1">
                <a:solidFill>
                  <a:schemeClr val="dk2"/>
                </a:solidFill>
              </a:defRPr>
            </a:lvl6pPr>
            <a:lvl7pPr lvl="6" rtl="0">
              <a:spcBef>
                <a:spcPts val="0"/>
              </a:spcBef>
              <a:spcAft>
                <a:spcPts val="0"/>
              </a:spcAft>
              <a:buClr>
                <a:schemeClr val="dk2"/>
              </a:buClr>
              <a:buSzPts val="1400"/>
              <a:buNone/>
              <a:defRPr b="1">
                <a:solidFill>
                  <a:schemeClr val="dk2"/>
                </a:solidFill>
              </a:defRPr>
            </a:lvl7pPr>
            <a:lvl8pPr lvl="7" rtl="0">
              <a:spcBef>
                <a:spcPts val="0"/>
              </a:spcBef>
              <a:spcAft>
                <a:spcPts val="0"/>
              </a:spcAft>
              <a:buClr>
                <a:schemeClr val="dk2"/>
              </a:buClr>
              <a:buSzPts val="1400"/>
              <a:buNone/>
              <a:defRPr b="1">
                <a:solidFill>
                  <a:schemeClr val="dk2"/>
                </a:solidFill>
              </a:defRPr>
            </a:lvl8pPr>
            <a:lvl9pPr lvl="8" rtl="0">
              <a:spcBef>
                <a:spcPts val="0"/>
              </a:spcBef>
              <a:spcAft>
                <a:spcPts val="0"/>
              </a:spcAft>
              <a:buClr>
                <a:schemeClr val="dk2"/>
              </a:buClr>
              <a:buSzPts val="1400"/>
              <a:buNone/>
              <a:defRPr b="1">
                <a:solidFill>
                  <a:schemeClr val="dk2"/>
                </a:solidFill>
              </a:defRPr>
            </a:lvl9pPr>
          </a:lstStyle>
          <a:p/>
        </p:txBody>
      </p:sp>
      <p:sp>
        <p:nvSpPr>
          <p:cNvPr id="439" name="Google Shape;439;p52"/>
          <p:cNvSpPr txBox="1"/>
          <p:nvPr>
            <p:ph idx="14" type="body"/>
          </p:nvPr>
        </p:nvSpPr>
        <p:spPr>
          <a:xfrm>
            <a:off x="676675" y="3857363"/>
            <a:ext cx="3246000" cy="642300"/>
          </a:xfrm>
          <a:prstGeom prst="rect">
            <a:avLst/>
          </a:prstGeom>
        </p:spPr>
        <p:txBody>
          <a:bodyPr anchorCtr="0" anchor="t" bIns="0" lIns="320025" spcFirstLastPara="1" rIns="0" wrap="square" tIns="91425">
            <a:noAutofit/>
          </a:bodyPr>
          <a:lstStyle>
            <a:lvl1pPr indent="-298450" lvl="0" marL="457200" rtl="0">
              <a:lnSpc>
                <a:spcPct val="115000"/>
              </a:lnSpc>
              <a:spcBef>
                <a:spcPts val="0"/>
              </a:spcBef>
              <a:spcAft>
                <a:spcPts val="0"/>
              </a:spcAft>
              <a:buClr>
                <a:schemeClr val="dk2"/>
              </a:buClr>
              <a:buSzPts val="1100"/>
              <a:buChar char="●"/>
              <a:defRPr sz="1100">
                <a:solidFill>
                  <a:schemeClr val="lt1"/>
                </a:solidFill>
              </a:defRPr>
            </a:lvl1pPr>
            <a:lvl2pPr indent="-298450" lvl="1" marL="914400" rtl="0">
              <a:lnSpc>
                <a:spcPct val="115000"/>
              </a:lnSpc>
              <a:spcBef>
                <a:spcPts val="0"/>
              </a:spcBef>
              <a:spcAft>
                <a:spcPts val="0"/>
              </a:spcAft>
              <a:buClr>
                <a:schemeClr val="lt1"/>
              </a:buClr>
              <a:buSzPts val="1100"/>
              <a:buChar char="●"/>
              <a:defRPr sz="1100">
                <a:solidFill>
                  <a:schemeClr val="lt1"/>
                </a:solidFill>
              </a:defRPr>
            </a:lvl2pPr>
            <a:lvl3pPr indent="-298450" lvl="2" marL="1371600" rtl="0">
              <a:lnSpc>
                <a:spcPct val="115000"/>
              </a:lnSpc>
              <a:spcBef>
                <a:spcPts val="0"/>
              </a:spcBef>
              <a:spcAft>
                <a:spcPts val="0"/>
              </a:spcAft>
              <a:buClr>
                <a:schemeClr val="lt1"/>
              </a:buClr>
              <a:buSzPts val="1100"/>
              <a:buChar char="○"/>
              <a:defRPr sz="1100">
                <a:solidFill>
                  <a:schemeClr val="lt1"/>
                </a:solidFill>
              </a:defRPr>
            </a:lvl3pPr>
            <a:lvl4pPr indent="-298450" lvl="3" marL="1828800" rtl="0">
              <a:lnSpc>
                <a:spcPct val="115000"/>
              </a:lnSpc>
              <a:spcBef>
                <a:spcPts val="0"/>
              </a:spcBef>
              <a:spcAft>
                <a:spcPts val="0"/>
              </a:spcAft>
              <a:buClr>
                <a:schemeClr val="lt1"/>
              </a:buClr>
              <a:buSzPts val="1100"/>
              <a:buChar char="■"/>
              <a:defRPr sz="1100">
                <a:solidFill>
                  <a:schemeClr val="lt1"/>
                </a:solidFill>
              </a:defRPr>
            </a:lvl4pPr>
            <a:lvl5pPr indent="-298450" lvl="4" marL="2286000" rtl="0">
              <a:lnSpc>
                <a:spcPct val="115000"/>
              </a:lnSpc>
              <a:spcBef>
                <a:spcPts val="0"/>
              </a:spcBef>
              <a:spcAft>
                <a:spcPts val="0"/>
              </a:spcAft>
              <a:buClr>
                <a:schemeClr val="lt1"/>
              </a:buClr>
              <a:buSzPts val="1100"/>
              <a:buChar char="○"/>
              <a:defRPr sz="1100">
                <a:solidFill>
                  <a:schemeClr val="lt1"/>
                </a:solidFill>
              </a:defRPr>
            </a:lvl5pPr>
            <a:lvl6pPr indent="-298450" lvl="5" marL="2743200" rtl="0">
              <a:lnSpc>
                <a:spcPct val="115000"/>
              </a:lnSpc>
              <a:spcBef>
                <a:spcPts val="0"/>
              </a:spcBef>
              <a:spcAft>
                <a:spcPts val="0"/>
              </a:spcAft>
              <a:buClr>
                <a:schemeClr val="lt1"/>
              </a:buClr>
              <a:buSzPts val="1100"/>
              <a:buChar char="■"/>
              <a:defRPr sz="1100">
                <a:solidFill>
                  <a:schemeClr val="lt1"/>
                </a:solidFill>
              </a:defRPr>
            </a:lvl6pPr>
            <a:lvl7pPr indent="-298450" lvl="6" marL="3200400" rtl="0">
              <a:lnSpc>
                <a:spcPct val="115000"/>
              </a:lnSpc>
              <a:spcBef>
                <a:spcPts val="0"/>
              </a:spcBef>
              <a:spcAft>
                <a:spcPts val="0"/>
              </a:spcAft>
              <a:buClr>
                <a:schemeClr val="lt1"/>
              </a:buClr>
              <a:buSzPts val="1100"/>
              <a:buChar char="●"/>
              <a:defRPr sz="1100">
                <a:solidFill>
                  <a:schemeClr val="lt1"/>
                </a:solidFill>
              </a:defRPr>
            </a:lvl7pPr>
            <a:lvl8pPr indent="-298450" lvl="7" marL="3657600" rtl="0">
              <a:lnSpc>
                <a:spcPct val="115000"/>
              </a:lnSpc>
              <a:spcBef>
                <a:spcPts val="0"/>
              </a:spcBef>
              <a:spcAft>
                <a:spcPts val="0"/>
              </a:spcAft>
              <a:buClr>
                <a:schemeClr val="lt1"/>
              </a:buClr>
              <a:buSzPts val="1100"/>
              <a:buChar char="○"/>
              <a:defRPr sz="1100">
                <a:solidFill>
                  <a:schemeClr val="lt1"/>
                </a:solidFill>
              </a:defRPr>
            </a:lvl8pPr>
            <a:lvl9pPr indent="-298450" lvl="8" marL="4114800" rtl="0">
              <a:lnSpc>
                <a:spcPct val="115000"/>
              </a:lnSpc>
              <a:spcBef>
                <a:spcPts val="0"/>
              </a:spcBef>
              <a:spcAft>
                <a:spcPts val="0"/>
              </a:spcAft>
              <a:buClr>
                <a:schemeClr val="lt1"/>
              </a:buClr>
              <a:buSzPts val="1100"/>
              <a:buChar char="■"/>
              <a:defRPr sz="1100">
                <a:solidFill>
                  <a:schemeClr val="lt1"/>
                </a:solidFill>
              </a:defRPr>
            </a:lvl9pPr>
          </a:lstStyle>
          <a:p/>
        </p:txBody>
      </p:sp>
      <p:sp>
        <p:nvSpPr>
          <p:cNvPr id="440" name="Google Shape;440;p52"/>
          <p:cNvSpPr txBox="1"/>
          <p:nvPr>
            <p:ph idx="15" type="subTitle"/>
          </p:nvPr>
        </p:nvSpPr>
        <p:spPr>
          <a:xfrm>
            <a:off x="676650" y="3214988"/>
            <a:ext cx="3246000" cy="642300"/>
          </a:xfrm>
          <a:prstGeom prst="rect">
            <a:avLst/>
          </a:prstGeom>
        </p:spPr>
        <p:txBody>
          <a:bodyPr anchorCtr="0" anchor="b" bIns="0" lIns="320025" spcFirstLastPara="1" rIns="0" wrap="square" tIns="0">
            <a:noAutofit/>
          </a:bodyPr>
          <a:lstStyle>
            <a:lvl1pPr lvl="0" rtl="0">
              <a:spcBef>
                <a:spcPts val="0"/>
              </a:spcBef>
              <a:spcAft>
                <a:spcPts val="0"/>
              </a:spcAft>
              <a:buClr>
                <a:schemeClr val="dk2"/>
              </a:buClr>
              <a:buSzPts val="1100"/>
              <a:buNone/>
              <a:defRPr b="1" sz="1100">
                <a:solidFill>
                  <a:schemeClr val="dk2"/>
                </a:solidFill>
              </a:defRPr>
            </a:lvl1pPr>
            <a:lvl2pPr lvl="1" rtl="0">
              <a:spcBef>
                <a:spcPts val="0"/>
              </a:spcBef>
              <a:spcAft>
                <a:spcPts val="0"/>
              </a:spcAft>
              <a:buClr>
                <a:schemeClr val="dk2"/>
              </a:buClr>
              <a:buSzPts val="1400"/>
              <a:buNone/>
              <a:defRPr b="1">
                <a:solidFill>
                  <a:schemeClr val="dk2"/>
                </a:solidFill>
              </a:defRPr>
            </a:lvl2pPr>
            <a:lvl3pPr lvl="2" rtl="0">
              <a:spcBef>
                <a:spcPts val="0"/>
              </a:spcBef>
              <a:spcAft>
                <a:spcPts val="0"/>
              </a:spcAft>
              <a:buClr>
                <a:schemeClr val="dk2"/>
              </a:buClr>
              <a:buSzPts val="1400"/>
              <a:buNone/>
              <a:defRPr b="1">
                <a:solidFill>
                  <a:schemeClr val="dk2"/>
                </a:solidFill>
              </a:defRPr>
            </a:lvl3pPr>
            <a:lvl4pPr lvl="3" rtl="0">
              <a:spcBef>
                <a:spcPts val="0"/>
              </a:spcBef>
              <a:spcAft>
                <a:spcPts val="0"/>
              </a:spcAft>
              <a:buClr>
                <a:schemeClr val="dk2"/>
              </a:buClr>
              <a:buSzPts val="1400"/>
              <a:buNone/>
              <a:defRPr b="1">
                <a:solidFill>
                  <a:schemeClr val="dk2"/>
                </a:solidFill>
              </a:defRPr>
            </a:lvl4pPr>
            <a:lvl5pPr lvl="4" rtl="0">
              <a:spcBef>
                <a:spcPts val="0"/>
              </a:spcBef>
              <a:spcAft>
                <a:spcPts val="0"/>
              </a:spcAft>
              <a:buClr>
                <a:schemeClr val="dk2"/>
              </a:buClr>
              <a:buSzPts val="1400"/>
              <a:buNone/>
              <a:defRPr b="1">
                <a:solidFill>
                  <a:schemeClr val="dk2"/>
                </a:solidFill>
              </a:defRPr>
            </a:lvl5pPr>
            <a:lvl6pPr lvl="5" rtl="0">
              <a:spcBef>
                <a:spcPts val="0"/>
              </a:spcBef>
              <a:spcAft>
                <a:spcPts val="0"/>
              </a:spcAft>
              <a:buClr>
                <a:schemeClr val="dk2"/>
              </a:buClr>
              <a:buSzPts val="1400"/>
              <a:buNone/>
              <a:defRPr b="1">
                <a:solidFill>
                  <a:schemeClr val="dk2"/>
                </a:solidFill>
              </a:defRPr>
            </a:lvl6pPr>
            <a:lvl7pPr lvl="6" rtl="0">
              <a:spcBef>
                <a:spcPts val="0"/>
              </a:spcBef>
              <a:spcAft>
                <a:spcPts val="0"/>
              </a:spcAft>
              <a:buClr>
                <a:schemeClr val="dk2"/>
              </a:buClr>
              <a:buSzPts val="1400"/>
              <a:buNone/>
              <a:defRPr b="1">
                <a:solidFill>
                  <a:schemeClr val="dk2"/>
                </a:solidFill>
              </a:defRPr>
            </a:lvl7pPr>
            <a:lvl8pPr lvl="7" rtl="0">
              <a:spcBef>
                <a:spcPts val="0"/>
              </a:spcBef>
              <a:spcAft>
                <a:spcPts val="0"/>
              </a:spcAft>
              <a:buClr>
                <a:schemeClr val="dk2"/>
              </a:buClr>
              <a:buSzPts val="1400"/>
              <a:buNone/>
              <a:defRPr b="1">
                <a:solidFill>
                  <a:schemeClr val="dk2"/>
                </a:solidFill>
              </a:defRPr>
            </a:lvl8pPr>
            <a:lvl9pPr lvl="8" rtl="0">
              <a:spcBef>
                <a:spcPts val="0"/>
              </a:spcBef>
              <a:spcAft>
                <a:spcPts val="0"/>
              </a:spcAft>
              <a:buClr>
                <a:schemeClr val="dk2"/>
              </a:buClr>
              <a:buSzPts val="1400"/>
              <a:buNone/>
              <a:defRPr b="1">
                <a:solidFill>
                  <a:schemeClr val="dk2"/>
                </a:solidFill>
              </a:defRPr>
            </a:lvl9pPr>
          </a:lstStyle>
          <a:p/>
        </p:txBody>
      </p:sp>
      <p:sp>
        <p:nvSpPr>
          <p:cNvPr id="441" name="Google Shape;441;p52"/>
          <p:cNvSpPr txBox="1"/>
          <p:nvPr>
            <p:ph idx="12" type="sldNum"/>
          </p:nvPr>
        </p:nvSpPr>
        <p:spPr>
          <a:xfrm>
            <a:off x="0" y="4503674"/>
            <a:ext cx="676500" cy="649200"/>
          </a:xfrm>
          <a:prstGeom prst="rect">
            <a:avLst/>
          </a:prstGeom>
        </p:spPr>
        <p:txBody>
          <a:bodyPr anchorCtr="0" anchor="ctr" bIns="91425" lIns="91425" spcFirstLastPara="1" rIns="91425" wrap="square" tIns="91425">
            <a:noAutofit/>
          </a:bodyPr>
          <a:lstStyle>
            <a:lvl1pPr lvl="0" rtl="0" algn="ctr">
              <a:buNone/>
              <a:defRPr sz="1200">
                <a:solidFill>
                  <a:srgbClr val="FFFFFF"/>
                </a:solidFill>
                <a:latin typeface="Open Sans ExtraBold"/>
                <a:ea typeface="Open Sans ExtraBold"/>
                <a:cs typeface="Open Sans ExtraBold"/>
                <a:sym typeface="Open Sans ExtraBold"/>
              </a:defRPr>
            </a:lvl1pPr>
            <a:lvl2pPr lvl="1" rtl="0" algn="ctr">
              <a:buNone/>
              <a:defRPr sz="1200">
                <a:solidFill>
                  <a:srgbClr val="FFFFFF"/>
                </a:solidFill>
                <a:latin typeface="Open Sans ExtraBold"/>
                <a:ea typeface="Open Sans ExtraBold"/>
                <a:cs typeface="Open Sans ExtraBold"/>
                <a:sym typeface="Open Sans ExtraBold"/>
              </a:defRPr>
            </a:lvl2pPr>
            <a:lvl3pPr lvl="2" rtl="0" algn="ctr">
              <a:buNone/>
              <a:defRPr sz="1200">
                <a:solidFill>
                  <a:srgbClr val="FFFFFF"/>
                </a:solidFill>
                <a:latin typeface="Open Sans ExtraBold"/>
                <a:ea typeface="Open Sans ExtraBold"/>
                <a:cs typeface="Open Sans ExtraBold"/>
                <a:sym typeface="Open Sans ExtraBold"/>
              </a:defRPr>
            </a:lvl3pPr>
            <a:lvl4pPr lvl="3" rtl="0" algn="ctr">
              <a:buNone/>
              <a:defRPr sz="1200">
                <a:solidFill>
                  <a:srgbClr val="FFFFFF"/>
                </a:solidFill>
                <a:latin typeface="Open Sans ExtraBold"/>
                <a:ea typeface="Open Sans ExtraBold"/>
                <a:cs typeface="Open Sans ExtraBold"/>
                <a:sym typeface="Open Sans ExtraBold"/>
              </a:defRPr>
            </a:lvl4pPr>
            <a:lvl5pPr lvl="4" rtl="0" algn="ctr">
              <a:buNone/>
              <a:defRPr sz="1200">
                <a:solidFill>
                  <a:srgbClr val="FFFFFF"/>
                </a:solidFill>
                <a:latin typeface="Open Sans ExtraBold"/>
                <a:ea typeface="Open Sans ExtraBold"/>
                <a:cs typeface="Open Sans ExtraBold"/>
                <a:sym typeface="Open Sans ExtraBold"/>
              </a:defRPr>
            </a:lvl5pPr>
            <a:lvl6pPr lvl="5" rtl="0" algn="ctr">
              <a:buNone/>
              <a:defRPr sz="1200">
                <a:solidFill>
                  <a:srgbClr val="FFFFFF"/>
                </a:solidFill>
                <a:latin typeface="Open Sans ExtraBold"/>
                <a:ea typeface="Open Sans ExtraBold"/>
                <a:cs typeface="Open Sans ExtraBold"/>
                <a:sym typeface="Open Sans ExtraBold"/>
              </a:defRPr>
            </a:lvl6pPr>
            <a:lvl7pPr lvl="6" rtl="0" algn="ctr">
              <a:buNone/>
              <a:defRPr sz="1200">
                <a:solidFill>
                  <a:srgbClr val="FFFFFF"/>
                </a:solidFill>
                <a:latin typeface="Open Sans ExtraBold"/>
                <a:ea typeface="Open Sans ExtraBold"/>
                <a:cs typeface="Open Sans ExtraBold"/>
                <a:sym typeface="Open Sans ExtraBold"/>
              </a:defRPr>
            </a:lvl7pPr>
            <a:lvl8pPr lvl="7" rtl="0" algn="ctr">
              <a:buNone/>
              <a:defRPr sz="1200">
                <a:solidFill>
                  <a:srgbClr val="FFFFFF"/>
                </a:solidFill>
                <a:latin typeface="Open Sans ExtraBold"/>
                <a:ea typeface="Open Sans ExtraBold"/>
                <a:cs typeface="Open Sans ExtraBold"/>
                <a:sym typeface="Open Sans ExtraBold"/>
              </a:defRPr>
            </a:lvl8pPr>
            <a:lvl9pPr lvl="8" rtl="0" algn="ctr">
              <a:buNone/>
              <a:defRPr sz="1200">
                <a:solidFill>
                  <a:srgbClr val="FFFFFF"/>
                </a:solidFill>
                <a:latin typeface="Open Sans ExtraBold"/>
                <a:ea typeface="Open Sans ExtraBold"/>
                <a:cs typeface="Open Sans ExtraBold"/>
                <a:sym typeface="Open Sans ExtraBold"/>
              </a:defRPr>
            </a:lvl9pPr>
          </a:lstStyle>
          <a:p>
            <a:pPr indent="0" lvl="0" marL="0" rtl="0" algn="ctr">
              <a:spcBef>
                <a:spcPts val="0"/>
              </a:spcBef>
              <a:spcAft>
                <a:spcPts val="0"/>
              </a:spcAft>
              <a:buNone/>
            </a:pPr>
            <a:fld id="{00000000-1234-1234-1234-123412341234}" type="slidenum">
              <a:rPr lang="en"/>
              <a:t>‹#›</a:t>
            </a:fld>
            <a:endParaRPr/>
          </a:p>
        </p:txBody>
      </p:sp>
      <p:pic>
        <p:nvPicPr>
          <p:cNvPr id="442" name="Google Shape;442;p52"/>
          <p:cNvPicPr preferRelativeResize="0"/>
          <p:nvPr/>
        </p:nvPicPr>
        <p:blipFill rotWithShape="1">
          <a:blip r:embed="rId2">
            <a:alphaModFix/>
          </a:blip>
          <a:srcRect b="-6930" l="-14163" r="-17588" t="-10138"/>
          <a:stretch/>
        </p:blipFill>
        <p:spPr>
          <a:xfrm>
            <a:off x="8600225" y="4620825"/>
            <a:ext cx="421700" cy="403876"/>
          </a:xfrm>
          <a:prstGeom prst="rect">
            <a:avLst/>
          </a:prstGeom>
          <a:noFill/>
          <a:ln>
            <a:noFill/>
          </a:ln>
        </p:spPr>
      </p:pic>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 - Six Features  - Light">
  <p:cSld name="CUSTOM_4_1_1_1_1_1_1_1">
    <p:bg>
      <p:bgPr>
        <a:solidFill>
          <a:schemeClr val="lt2"/>
        </a:solidFill>
      </p:bgPr>
    </p:bg>
    <p:spTree>
      <p:nvGrpSpPr>
        <p:cNvPr id="443" name="Shape 443"/>
        <p:cNvGrpSpPr/>
        <p:nvPr/>
      </p:nvGrpSpPr>
      <p:grpSpPr>
        <a:xfrm>
          <a:off x="0" y="0"/>
          <a:ext cx="0" cy="0"/>
          <a:chOff x="0" y="0"/>
          <a:chExt cx="0" cy="0"/>
        </a:xfrm>
      </p:grpSpPr>
      <p:sp>
        <p:nvSpPr>
          <p:cNvPr id="444" name="Google Shape;444;p53"/>
          <p:cNvSpPr txBox="1"/>
          <p:nvPr>
            <p:ph idx="1" type="body"/>
          </p:nvPr>
        </p:nvSpPr>
        <p:spPr>
          <a:xfrm>
            <a:off x="5221250" y="1289338"/>
            <a:ext cx="3246000" cy="642300"/>
          </a:xfrm>
          <a:prstGeom prst="rect">
            <a:avLst/>
          </a:prstGeom>
        </p:spPr>
        <p:txBody>
          <a:bodyPr anchorCtr="0" anchor="t" bIns="0" lIns="320025" spcFirstLastPara="1" rIns="0" wrap="square" tIns="91425">
            <a:noAutofit/>
          </a:bodyPr>
          <a:lstStyle>
            <a:lvl1pPr indent="-298450" lvl="0" marL="457200" rtl="0">
              <a:lnSpc>
                <a:spcPct val="115000"/>
              </a:lnSpc>
              <a:spcBef>
                <a:spcPts val="0"/>
              </a:spcBef>
              <a:spcAft>
                <a:spcPts val="0"/>
              </a:spcAft>
              <a:buClr>
                <a:schemeClr val="dk2"/>
              </a:buClr>
              <a:buSzPts val="1100"/>
              <a:buChar char="●"/>
              <a:defRPr sz="1100"/>
            </a:lvl1pPr>
            <a:lvl2pPr indent="-298450" lvl="1" marL="914400" rtl="0">
              <a:lnSpc>
                <a:spcPct val="115000"/>
              </a:lnSpc>
              <a:spcBef>
                <a:spcPts val="0"/>
              </a:spcBef>
              <a:spcAft>
                <a:spcPts val="0"/>
              </a:spcAft>
              <a:buSzPts val="1100"/>
              <a:buChar char="●"/>
              <a:defRPr sz="1100"/>
            </a:lvl2pPr>
            <a:lvl3pPr indent="-298450" lvl="2" marL="1371600" rtl="0">
              <a:lnSpc>
                <a:spcPct val="115000"/>
              </a:lnSpc>
              <a:spcBef>
                <a:spcPts val="0"/>
              </a:spcBef>
              <a:spcAft>
                <a:spcPts val="0"/>
              </a:spcAft>
              <a:buSzPts val="1100"/>
              <a:buChar char="○"/>
              <a:defRPr sz="1100"/>
            </a:lvl3pPr>
            <a:lvl4pPr indent="-298450" lvl="3" marL="1828800" rtl="0">
              <a:lnSpc>
                <a:spcPct val="115000"/>
              </a:lnSpc>
              <a:spcBef>
                <a:spcPts val="0"/>
              </a:spcBef>
              <a:spcAft>
                <a:spcPts val="0"/>
              </a:spcAft>
              <a:buSzPts val="1100"/>
              <a:buChar char="■"/>
              <a:defRPr sz="1100"/>
            </a:lvl4pPr>
            <a:lvl5pPr indent="-298450" lvl="4" marL="2286000" rtl="0">
              <a:lnSpc>
                <a:spcPct val="115000"/>
              </a:lnSpc>
              <a:spcBef>
                <a:spcPts val="0"/>
              </a:spcBef>
              <a:spcAft>
                <a:spcPts val="0"/>
              </a:spcAft>
              <a:buSzPts val="1100"/>
              <a:buChar char="○"/>
              <a:defRPr sz="1100"/>
            </a:lvl5pPr>
            <a:lvl6pPr indent="-298450" lvl="5" marL="2743200" rtl="0">
              <a:lnSpc>
                <a:spcPct val="115000"/>
              </a:lnSpc>
              <a:spcBef>
                <a:spcPts val="0"/>
              </a:spcBef>
              <a:spcAft>
                <a:spcPts val="0"/>
              </a:spcAft>
              <a:buSzPts val="1100"/>
              <a:buChar char="■"/>
              <a:defRPr sz="1100"/>
            </a:lvl6pPr>
            <a:lvl7pPr indent="-298450" lvl="6" marL="3200400" rtl="0">
              <a:lnSpc>
                <a:spcPct val="115000"/>
              </a:lnSpc>
              <a:spcBef>
                <a:spcPts val="0"/>
              </a:spcBef>
              <a:spcAft>
                <a:spcPts val="0"/>
              </a:spcAft>
              <a:buSzPts val="1100"/>
              <a:buChar char="●"/>
              <a:defRPr sz="1100"/>
            </a:lvl7pPr>
            <a:lvl8pPr indent="-298450" lvl="7" marL="3657600" rtl="0">
              <a:lnSpc>
                <a:spcPct val="115000"/>
              </a:lnSpc>
              <a:spcBef>
                <a:spcPts val="0"/>
              </a:spcBef>
              <a:spcAft>
                <a:spcPts val="0"/>
              </a:spcAft>
              <a:buSzPts val="1100"/>
              <a:buChar char="○"/>
              <a:defRPr sz="1100"/>
            </a:lvl8pPr>
            <a:lvl9pPr indent="-298450" lvl="8" marL="4114800" rtl="0">
              <a:lnSpc>
                <a:spcPct val="115000"/>
              </a:lnSpc>
              <a:spcBef>
                <a:spcPts val="0"/>
              </a:spcBef>
              <a:spcAft>
                <a:spcPts val="0"/>
              </a:spcAft>
              <a:buSzPts val="1100"/>
              <a:buChar char="■"/>
              <a:defRPr sz="1100"/>
            </a:lvl9pPr>
          </a:lstStyle>
          <a:p/>
        </p:txBody>
      </p:sp>
      <p:sp>
        <p:nvSpPr>
          <p:cNvPr id="445" name="Google Shape;445;p53"/>
          <p:cNvSpPr txBox="1"/>
          <p:nvPr>
            <p:ph idx="2" type="subTitle"/>
          </p:nvPr>
        </p:nvSpPr>
        <p:spPr>
          <a:xfrm>
            <a:off x="5221225" y="646963"/>
            <a:ext cx="3246000" cy="642300"/>
          </a:xfrm>
          <a:prstGeom prst="rect">
            <a:avLst/>
          </a:prstGeom>
        </p:spPr>
        <p:txBody>
          <a:bodyPr anchorCtr="0" anchor="b" bIns="0" lIns="320025" spcFirstLastPara="1" rIns="0" wrap="square" tIns="0">
            <a:noAutofit/>
          </a:bodyPr>
          <a:lstStyle>
            <a:lvl1pPr lvl="0" rtl="0">
              <a:spcBef>
                <a:spcPts val="0"/>
              </a:spcBef>
              <a:spcAft>
                <a:spcPts val="0"/>
              </a:spcAft>
              <a:buClr>
                <a:schemeClr val="accent2"/>
              </a:buClr>
              <a:buSzPts val="1100"/>
              <a:buNone/>
              <a:defRPr b="1" sz="1100">
                <a:solidFill>
                  <a:schemeClr val="accent2"/>
                </a:solidFill>
              </a:defRPr>
            </a:lvl1pPr>
            <a:lvl2pPr lvl="1" rtl="0">
              <a:spcBef>
                <a:spcPts val="0"/>
              </a:spcBef>
              <a:spcAft>
                <a:spcPts val="0"/>
              </a:spcAft>
              <a:buClr>
                <a:schemeClr val="accent2"/>
              </a:buClr>
              <a:buSzPts val="1400"/>
              <a:buNone/>
              <a:defRPr b="1">
                <a:solidFill>
                  <a:schemeClr val="accent2"/>
                </a:solidFill>
              </a:defRPr>
            </a:lvl2pPr>
            <a:lvl3pPr lvl="2" rtl="0">
              <a:spcBef>
                <a:spcPts val="0"/>
              </a:spcBef>
              <a:spcAft>
                <a:spcPts val="0"/>
              </a:spcAft>
              <a:buClr>
                <a:schemeClr val="accent2"/>
              </a:buClr>
              <a:buSzPts val="1400"/>
              <a:buNone/>
              <a:defRPr b="1">
                <a:solidFill>
                  <a:schemeClr val="accent2"/>
                </a:solidFill>
              </a:defRPr>
            </a:lvl3pPr>
            <a:lvl4pPr lvl="3" rtl="0">
              <a:spcBef>
                <a:spcPts val="0"/>
              </a:spcBef>
              <a:spcAft>
                <a:spcPts val="0"/>
              </a:spcAft>
              <a:buClr>
                <a:schemeClr val="accent2"/>
              </a:buClr>
              <a:buSzPts val="1400"/>
              <a:buNone/>
              <a:defRPr b="1">
                <a:solidFill>
                  <a:schemeClr val="accent2"/>
                </a:solidFill>
              </a:defRPr>
            </a:lvl4pPr>
            <a:lvl5pPr lvl="4" rtl="0">
              <a:spcBef>
                <a:spcPts val="0"/>
              </a:spcBef>
              <a:spcAft>
                <a:spcPts val="0"/>
              </a:spcAft>
              <a:buClr>
                <a:schemeClr val="accent2"/>
              </a:buClr>
              <a:buSzPts val="1400"/>
              <a:buNone/>
              <a:defRPr b="1">
                <a:solidFill>
                  <a:schemeClr val="accent2"/>
                </a:solidFill>
              </a:defRPr>
            </a:lvl5pPr>
            <a:lvl6pPr lvl="5" rtl="0">
              <a:spcBef>
                <a:spcPts val="0"/>
              </a:spcBef>
              <a:spcAft>
                <a:spcPts val="0"/>
              </a:spcAft>
              <a:buClr>
                <a:schemeClr val="accent2"/>
              </a:buClr>
              <a:buSzPts val="1400"/>
              <a:buNone/>
              <a:defRPr b="1">
                <a:solidFill>
                  <a:schemeClr val="accent2"/>
                </a:solidFill>
              </a:defRPr>
            </a:lvl6pPr>
            <a:lvl7pPr lvl="6" rtl="0">
              <a:spcBef>
                <a:spcPts val="0"/>
              </a:spcBef>
              <a:spcAft>
                <a:spcPts val="0"/>
              </a:spcAft>
              <a:buClr>
                <a:schemeClr val="accent2"/>
              </a:buClr>
              <a:buSzPts val="1400"/>
              <a:buNone/>
              <a:defRPr b="1">
                <a:solidFill>
                  <a:schemeClr val="accent2"/>
                </a:solidFill>
              </a:defRPr>
            </a:lvl7pPr>
            <a:lvl8pPr lvl="7" rtl="0">
              <a:spcBef>
                <a:spcPts val="0"/>
              </a:spcBef>
              <a:spcAft>
                <a:spcPts val="0"/>
              </a:spcAft>
              <a:buClr>
                <a:schemeClr val="accent2"/>
              </a:buClr>
              <a:buSzPts val="1400"/>
              <a:buNone/>
              <a:defRPr b="1">
                <a:solidFill>
                  <a:schemeClr val="accent2"/>
                </a:solidFill>
              </a:defRPr>
            </a:lvl8pPr>
            <a:lvl9pPr lvl="8" rtl="0">
              <a:spcBef>
                <a:spcPts val="0"/>
              </a:spcBef>
              <a:spcAft>
                <a:spcPts val="0"/>
              </a:spcAft>
              <a:buClr>
                <a:schemeClr val="accent2"/>
              </a:buClr>
              <a:buSzPts val="1400"/>
              <a:buNone/>
              <a:defRPr b="1">
                <a:solidFill>
                  <a:schemeClr val="accent2"/>
                </a:solidFill>
              </a:defRPr>
            </a:lvl9pPr>
          </a:lstStyle>
          <a:p/>
        </p:txBody>
      </p:sp>
      <p:sp>
        <p:nvSpPr>
          <p:cNvPr id="446" name="Google Shape;446;p53"/>
          <p:cNvSpPr txBox="1"/>
          <p:nvPr>
            <p:ph type="title"/>
          </p:nvPr>
        </p:nvSpPr>
        <p:spPr>
          <a:xfrm>
            <a:off x="676650" y="0"/>
            <a:ext cx="7790700" cy="1289400"/>
          </a:xfrm>
          <a:prstGeom prst="rect">
            <a:avLst/>
          </a:prstGeom>
        </p:spPr>
        <p:txBody>
          <a:bodyPr anchorCtr="0" anchor="ctr" bIns="0" lIns="0" spcFirstLastPara="1" rIns="0" wrap="square" tIns="0">
            <a:noAutofit/>
          </a:bodyPr>
          <a:lstStyle>
            <a:lvl1pPr lvl="0" rtl="0" algn="ctr">
              <a:spcBef>
                <a:spcPts val="0"/>
              </a:spcBef>
              <a:spcAft>
                <a:spcPts val="0"/>
              </a:spcAft>
              <a:buSzPts val="2400"/>
              <a:buNone/>
              <a:defRPr sz="2400"/>
            </a:lvl1pPr>
            <a:lvl2pPr lvl="1" rtl="0" algn="ctr">
              <a:spcBef>
                <a:spcPts val="0"/>
              </a:spcBef>
              <a:spcAft>
                <a:spcPts val="0"/>
              </a:spcAft>
              <a:buSzPts val="2400"/>
              <a:buFont typeface="Open Sans ExtraBold"/>
              <a:buNone/>
              <a:defRPr sz="2400">
                <a:latin typeface="Open Sans ExtraBold"/>
                <a:ea typeface="Open Sans ExtraBold"/>
                <a:cs typeface="Open Sans ExtraBold"/>
                <a:sym typeface="Open Sans ExtraBold"/>
              </a:defRPr>
            </a:lvl2pPr>
            <a:lvl3pPr lvl="2" rtl="0" algn="ctr">
              <a:spcBef>
                <a:spcPts val="0"/>
              </a:spcBef>
              <a:spcAft>
                <a:spcPts val="0"/>
              </a:spcAft>
              <a:buSzPts val="2400"/>
              <a:buFont typeface="Open Sans ExtraBold"/>
              <a:buNone/>
              <a:defRPr sz="2400">
                <a:latin typeface="Open Sans ExtraBold"/>
                <a:ea typeface="Open Sans ExtraBold"/>
                <a:cs typeface="Open Sans ExtraBold"/>
                <a:sym typeface="Open Sans ExtraBold"/>
              </a:defRPr>
            </a:lvl3pPr>
            <a:lvl4pPr lvl="3" rtl="0" algn="ctr">
              <a:spcBef>
                <a:spcPts val="0"/>
              </a:spcBef>
              <a:spcAft>
                <a:spcPts val="0"/>
              </a:spcAft>
              <a:buSzPts val="2400"/>
              <a:buFont typeface="Open Sans ExtraBold"/>
              <a:buNone/>
              <a:defRPr sz="2400">
                <a:latin typeface="Open Sans ExtraBold"/>
                <a:ea typeface="Open Sans ExtraBold"/>
                <a:cs typeface="Open Sans ExtraBold"/>
                <a:sym typeface="Open Sans ExtraBold"/>
              </a:defRPr>
            </a:lvl4pPr>
            <a:lvl5pPr lvl="4" rtl="0" algn="ctr">
              <a:spcBef>
                <a:spcPts val="0"/>
              </a:spcBef>
              <a:spcAft>
                <a:spcPts val="0"/>
              </a:spcAft>
              <a:buSzPts val="2400"/>
              <a:buFont typeface="Open Sans ExtraBold"/>
              <a:buNone/>
              <a:defRPr sz="2400">
                <a:latin typeface="Open Sans ExtraBold"/>
                <a:ea typeface="Open Sans ExtraBold"/>
                <a:cs typeface="Open Sans ExtraBold"/>
                <a:sym typeface="Open Sans ExtraBold"/>
              </a:defRPr>
            </a:lvl5pPr>
            <a:lvl6pPr lvl="5" rtl="0" algn="ctr">
              <a:spcBef>
                <a:spcPts val="0"/>
              </a:spcBef>
              <a:spcAft>
                <a:spcPts val="0"/>
              </a:spcAft>
              <a:buSzPts val="2400"/>
              <a:buFont typeface="Open Sans ExtraBold"/>
              <a:buNone/>
              <a:defRPr sz="2400">
                <a:latin typeface="Open Sans ExtraBold"/>
                <a:ea typeface="Open Sans ExtraBold"/>
                <a:cs typeface="Open Sans ExtraBold"/>
                <a:sym typeface="Open Sans ExtraBold"/>
              </a:defRPr>
            </a:lvl6pPr>
            <a:lvl7pPr lvl="6" rtl="0" algn="ctr">
              <a:spcBef>
                <a:spcPts val="0"/>
              </a:spcBef>
              <a:spcAft>
                <a:spcPts val="0"/>
              </a:spcAft>
              <a:buSzPts val="2400"/>
              <a:buFont typeface="Open Sans ExtraBold"/>
              <a:buNone/>
              <a:defRPr sz="2400">
                <a:latin typeface="Open Sans ExtraBold"/>
                <a:ea typeface="Open Sans ExtraBold"/>
                <a:cs typeface="Open Sans ExtraBold"/>
                <a:sym typeface="Open Sans ExtraBold"/>
              </a:defRPr>
            </a:lvl7pPr>
            <a:lvl8pPr lvl="7" rtl="0" algn="ctr">
              <a:spcBef>
                <a:spcPts val="0"/>
              </a:spcBef>
              <a:spcAft>
                <a:spcPts val="0"/>
              </a:spcAft>
              <a:buSzPts val="2400"/>
              <a:buFont typeface="Open Sans ExtraBold"/>
              <a:buNone/>
              <a:defRPr sz="2400">
                <a:latin typeface="Open Sans ExtraBold"/>
                <a:ea typeface="Open Sans ExtraBold"/>
                <a:cs typeface="Open Sans ExtraBold"/>
                <a:sym typeface="Open Sans ExtraBold"/>
              </a:defRPr>
            </a:lvl8pPr>
            <a:lvl9pPr lvl="8" rtl="0" algn="ctr">
              <a:spcBef>
                <a:spcPts val="0"/>
              </a:spcBef>
              <a:spcAft>
                <a:spcPts val="0"/>
              </a:spcAft>
              <a:buSzPts val="2400"/>
              <a:buFont typeface="Open Sans ExtraBold"/>
              <a:buNone/>
              <a:defRPr sz="2400">
                <a:latin typeface="Open Sans ExtraBold"/>
                <a:ea typeface="Open Sans ExtraBold"/>
                <a:cs typeface="Open Sans ExtraBold"/>
                <a:sym typeface="Open Sans ExtraBold"/>
              </a:defRPr>
            </a:lvl9pPr>
          </a:lstStyle>
          <a:p/>
        </p:txBody>
      </p:sp>
      <p:sp>
        <p:nvSpPr>
          <p:cNvPr id="447" name="Google Shape;447;p53"/>
          <p:cNvSpPr txBox="1"/>
          <p:nvPr>
            <p:ph idx="3" type="body"/>
          </p:nvPr>
        </p:nvSpPr>
        <p:spPr>
          <a:xfrm>
            <a:off x="5221250" y="2565263"/>
            <a:ext cx="3246000" cy="642300"/>
          </a:xfrm>
          <a:prstGeom prst="rect">
            <a:avLst/>
          </a:prstGeom>
        </p:spPr>
        <p:txBody>
          <a:bodyPr anchorCtr="0" anchor="t" bIns="0" lIns="320025" spcFirstLastPara="1" rIns="0" wrap="square" tIns="91425">
            <a:noAutofit/>
          </a:bodyPr>
          <a:lstStyle>
            <a:lvl1pPr indent="-298450" lvl="0" marL="457200" rtl="0">
              <a:lnSpc>
                <a:spcPct val="115000"/>
              </a:lnSpc>
              <a:spcBef>
                <a:spcPts val="0"/>
              </a:spcBef>
              <a:spcAft>
                <a:spcPts val="0"/>
              </a:spcAft>
              <a:buClr>
                <a:schemeClr val="dk2"/>
              </a:buClr>
              <a:buSzPts val="1100"/>
              <a:buChar char="●"/>
              <a:defRPr sz="1100"/>
            </a:lvl1pPr>
            <a:lvl2pPr indent="-298450" lvl="1" marL="914400" rtl="0">
              <a:lnSpc>
                <a:spcPct val="115000"/>
              </a:lnSpc>
              <a:spcBef>
                <a:spcPts val="0"/>
              </a:spcBef>
              <a:spcAft>
                <a:spcPts val="0"/>
              </a:spcAft>
              <a:buSzPts val="1100"/>
              <a:buChar char="●"/>
              <a:defRPr sz="1100"/>
            </a:lvl2pPr>
            <a:lvl3pPr indent="-298450" lvl="2" marL="1371600" rtl="0">
              <a:lnSpc>
                <a:spcPct val="115000"/>
              </a:lnSpc>
              <a:spcBef>
                <a:spcPts val="0"/>
              </a:spcBef>
              <a:spcAft>
                <a:spcPts val="0"/>
              </a:spcAft>
              <a:buSzPts val="1100"/>
              <a:buChar char="○"/>
              <a:defRPr sz="1100"/>
            </a:lvl3pPr>
            <a:lvl4pPr indent="-298450" lvl="3" marL="1828800" rtl="0">
              <a:lnSpc>
                <a:spcPct val="115000"/>
              </a:lnSpc>
              <a:spcBef>
                <a:spcPts val="0"/>
              </a:spcBef>
              <a:spcAft>
                <a:spcPts val="0"/>
              </a:spcAft>
              <a:buSzPts val="1100"/>
              <a:buChar char="■"/>
              <a:defRPr sz="1100"/>
            </a:lvl4pPr>
            <a:lvl5pPr indent="-298450" lvl="4" marL="2286000" rtl="0">
              <a:lnSpc>
                <a:spcPct val="115000"/>
              </a:lnSpc>
              <a:spcBef>
                <a:spcPts val="0"/>
              </a:spcBef>
              <a:spcAft>
                <a:spcPts val="0"/>
              </a:spcAft>
              <a:buSzPts val="1100"/>
              <a:buChar char="○"/>
              <a:defRPr sz="1100"/>
            </a:lvl5pPr>
            <a:lvl6pPr indent="-298450" lvl="5" marL="2743200" rtl="0">
              <a:lnSpc>
                <a:spcPct val="115000"/>
              </a:lnSpc>
              <a:spcBef>
                <a:spcPts val="0"/>
              </a:spcBef>
              <a:spcAft>
                <a:spcPts val="0"/>
              </a:spcAft>
              <a:buSzPts val="1100"/>
              <a:buChar char="■"/>
              <a:defRPr sz="1100"/>
            </a:lvl6pPr>
            <a:lvl7pPr indent="-298450" lvl="6" marL="3200400" rtl="0">
              <a:lnSpc>
                <a:spcPct val="115000"/>
              </a:lnSpc>
              <a:spcBef>
                <a:spcPts val="0"/>
              </a:spcBef>
              <a:spcAft>
                <a:spcPts val="0"/>
              </a:spcAft>
              <a:buSzPts val="1100"/>
              <a:buChar char="●"/>
              <a:defRPr sz="1100"/>
            </a:lvl7pPr>
            <a:lvl8pPr indent="-298450" lvl="7" marL="3657600" rtl="0">
              <a:lnSpc>
                <a:spcPct val="115000"/>
              </a:lnSpc>
              <a:spcBef>
                <a:spcPts val="0"/>
              </a:spcBef>
              <a:spcAft>
                <a:spcPts val="0"/>
              </a:spcAft>
              <a:buSzPts val="1100"/>
              <a:buChar char="○"/>
              <a:defRPr sz="1100"/>
            </a:lvl8pPr>
            <a:lvl9pPr indent="-298450" lvl="8" marL="4114800" rtl="0">
              <a:lnSpc>
                <a:spcPct val="115000"/>
              </a:lnSpc>
              <a:spcBef>
                <a:spcPts val="0"/>
              </a:spcBef>
              <a:spcAft>
                <a:spcPts val="0"/>
              </a:spcAft>
              <a:buSzPts val="1100"/>
              <a:buChar char="■"/>
              <a:defRPr sz="1100"/>
            </a:lvl9pPr>
          </a:lstStyle>
          <a:p/>
        </p:txBody>
      </p:sp>
      <p:sp>
        <p:nvSpPr>
          <p:cNvPr id="448" name="Google Shape;448;p53"/>
          <p:cNvSpPr txBox="1"/>
          <p:nvPr>
            <p:ph idx="4" type="subTitle"/>
          </p:nvPr>
        </p:nvSpPr>
        <p:spPr>
          <a:xfrm>
            <a:off x="5221225" y="1922888"/>
            <a:ext cx="3246000" cy="642300"/>
          </a:xfrm>
          <a:prstGeom prst="rect">
            <a:avLst/>
          </a:prstGeom>
        </p:spPr>
        <p:txBody>
          <a:bodyPr anchorCtr="0" anchor="b" bIns="0" lIns="320025" spcFirstLastPara="1" rIns="0" wrap="square" tIns="0">
            <a:noAutofit/>
          </a:bodyPr>
          <a:lstStyle>
            <a:lvl1pPr lvl="0" rtl="0">
              <a:spcBef>
                <a:spcPts val="0"/>
              </a:spcBef>
              <a:spcAft>
                <a:spcPts val="0"/>
              </a:spcAft>
              <a:buClr>
                <a:schemeClr val="accent2"/>
              </a:buClr>
              <a:buSzPts val="1100"/>
              <a:buNone/>
              <a:defRPr b="1" sz="1100">
                <a:solidFill>
                  <a:schemeClr val="accent2"/>
                </a:solidFill>
              </a:defRPr>
            </a:lvl1pPr>
            <a:lvl2pPr lvl="1" rtl="0">
              <a:spcBef>
                <a:spcPts val="0"/>
              </a:spcBef>
              <a:spcAft>
                <a:spcPts val="0"/>
              </a:spcAft>
              <a:buClr>
                <a:schemeClr val="accent2"/>
              </a:buClr>
              <a:buSzPts val="1400"/>
              <a:buNone/>
              <a:defRPr b="1">
                <a:solidFill>
                  <a:schemeClr val="accent2"/>
                </a:solidFill>
              </a:defRPr>
            </a:lvl2pPr>
            <a:lvl3pPr lvl="2" rtl="0">
              <a:spcBef>
                <a:spcPts val="0"/>
              </a:spcBef>
              <a:spcAft>
                <a:spcPts val="0"/>
              </a:spcAft>
              <a:buClr>
                <a:schemeClr val="accent2"/>
              </a:buClr>
              <a:buSzPts val="1400"/>
              <a:buNone/>
              <a:defRPr b="1">
                <a:solidFill>
                  <a:schemeClr val="accent2"/>
                </a:solidFill>
              </a:defRPr>
            </a:lvl3pPr>
            <a:lvl4pPr lvl="3" rtl="0">
              <a:spcBef>
                <a:spcPts val="0"/>
              </a:spcBef>
              <a:spcAft>
                <a:spcPts val="0"/>
              </a:spcAft>
              <a:buClr>
                <a:schemeClr val="accent2"/>
              </a:buClr>
              <a:buSzPts val="1400"/>
              <a:buNone/>
              <a:defRPr b="1">
                <a:solidFill>
                  <a:schemeClr val="accent2"/>
                </a:solidFill>
              </a:defRPr>
            </a:lvl4pPr>
            <a:lvl5pPr lvl="4" rtl="0">
              <a:spcBef>
                <a:spcPts val="0"/>
              </a:spcBef>
              <a:spcAft>
                <a:spcPts val="0"/>
              </a:spcAft>
              <a:buClr>
                <a:schemeClr val="accent2"/>
              </a:buClr>
              <a:buSzPts val="1400"/>
              <a:buNone/>
              <a:defRPr b="1">
                <a:solidFill>
                  <a:schemeClr val="accent2"/>
                </a:solidFill>
              </a:defRPr>
            </a:lvl5pPr>
            <a:lvl6pPr lvl="5" rtl="0">
              <a:spcBef>
                <a:spcPts val="0"/>
              </a:spcBef>
              <a:spcAft>
                <a:spcPts val="0"/>
              </a:spcAft>
              <a:buClr>
                <a:schemeClr val="accent2"/>
              </a:buClr>
              <a:buSzPts val="1400"/>
              <a:buNone/>
              <a:defRPr b="1">
                <a:solidFill>
                  <a:schemeClr val="accent2"/>
                </a:solidFill>
              </a:defRPr>
            </a:lvl6pPr>
            <a:lvl7pPr lvl="6" rtl="0">
              <a:spcBef>
                <a:spcPts val="0"/>
              </a:spcBef>
              <a:spcAft>
                <a:spcPts val="0"/>
              </a:spcAft>
              <a:buClr>
                <a:schemeClr val="accent2"/>
              </a:buClr>
              <a:buSzPts val="1400"/>
              <a:buNone/>
              <a:defRPr b="1">
                <a:solidFill>
                  <a:schemeClr val="accent2"/>
                </a:solidFill>
              </a:defRPr>
            </a:lvl7pPr>
            <a:lvl8pPr lvl="7" rtl="0">
              <a:spcBef>
                <a:spcPts val="0"/>
              </a:spcBef>
              <a:spcAft>
                <a:spcPts val="0"/>
              </a:spcAft>
              <a:buClr>
                <a:schemeClr val="accent2"/>
              </a:buClr>
              <a:buSzPts val="1400"/>
              <a:buNone/>
              <a:defRPr b="1">
                <a:solidFill>
                  <a:schemeClr val="accent2"/>
                </a:solidFill>
              </a:defRPr>
            </a:lvl8pPr>
            <a:lvl9pPr lvl="8" rtl="0">
              <a:spcBef>
                <a:spcPts val="0"/>
              </a:spcBef>
              <a:spcAft>
                <a:spcPts val="0"/>
              </a:spcAft>
              <a:buClr>
                <a:schemeClr val="accent2"/>
              </a:buClr>
              <a:buSzPts val="1400"/>
              <a:buNone/>
              <a:defRPr b="1">
                <a:solidFill>
                  <a:schemeClr val="accent2"/>
                </a:solidFill>
              </a:defRPr>
            </a:lvl9pPr>
          </a:lstStyle>
          <a:p/>
        </p:txBody>
      </p:sp>
      <p:sp>
        <p:nvSpPr>
          <p:cNvPr id="449" name="Google Shape;449;p53"/>
          <p:cNvSpPr txBox="1"/>
          <p:nvPr>
            <p:ph idx="5" type="body"/>
          </p:nvPr>
        </p:nvSpPr>
        <p:spPr>
          <a:xfrm>
            <a:off x="5221250" y="3860513"/>
            <a:ext cx="3246000" cy="642300"/>
          </a:xfrm>
          <a:prstGeom prst="rect">
            <a:avLst/>
          </a:prstGeom>
        </p:spPr>
        <p:txBody>
          <a:bodyPr anchorCtr="0" anchor="t" bIns="0" lIns="320025" spcFirstLastPara="1" rIns="0" wrap="square" tIns="91425">
            <a:noAutofit/>
          </a:bodyPr>
          <a:lstStyle>
            <a:lvl1pPr indent="-298450" lvl="0" marL="457200" rtl="0">
              <a:lnSpc>
                <a:spcPct val="115000"/>
              </a:lnSpc>
              <a:spcBef>
                <a:spcPts val="0"/>
              </a:spcBef>
              <a:spcAft>
                <a:spcPts val="0"/>
              </a:spcAft>
              <a:buClr>
                <a:schemeClr val="dk2"/>
              </a:buClr>
              <a:buSzPts val="1100"/>
              <a:buChar char="●"/>
              <a:defRPr sz="1100"/>
            </a:lvl1pPr>
            <a:lvl2pPr indent="-298450" lvl="1" marL="914400" rtl="0">
              <a:lnSpc>
                <a:spcPct val="115000"/>
              </a:lnSpc>
              <a:spcBef>
                <a:spcPts val="0"/>
              </a:spcBef>
              <a:spcAft>
                <a:spcPts val="0"/>
              </a:spcAft>
              <a:buSzPts val="1100"/>
              <a:buChar char="●"/>
              <a:defRPr sz="1100"/>
            </a:lvl2pPr>
            <a:lvl3pPr indent="-298450" lvl="2" marL="1371600" rtl="0">
              <a:lnSpc>
                <a:spcPct val="115000"/>
              </a:lnSpc>
              <a:spcBef>
                <a:spcPts val="0"/>
              </a:spcBef>
              <a:spcAft>
                <a:spcPts val="0"/>
              </a:spcAft>
              <a:buSzPts val="1100"/>
              <a:buChar char="○"/>
              <a:defRPr sz="1100"/>
            </a:lvl3pPr>
            <a:lvl4pPr indent="-298450" lvl="3" marL="1828800" rtl="0">
              <a:lnSpc>
                <a:spcPct val="115000"/>
              </a:lnSpc>
              <a:spcBef>
                <a:spcPts val="0"/>
              </a:spcBef>
              <a:spcAft>
                <a:spcPts val="0"/>
              </a:spcAft>
              <a:buSzPts val="1100"/>
              <a:buChar char="■"/>
              <a:defRPr sz="1100"/>
            </a:lvl4pPr>
            <a:lvl5pPr indent="-298450" lvl="4" marL="2286000" rtl="0">
              <a:lnSpc>
                <a:spcPct val="115000"/>
              </a:lnSpc>
              <a:spcBef>
                <a:spcPts val="0"/>
              </a:spcBef>
              <a:spcAft>
                <a:spcPts val="0"/>
              </a:spcAft>
              <a:buSzPts val="1100"/>
              <a:buChar char="○"/>
              <a:defRPr sz="1100"/>
            </a:lvl5pPr>
            <a:lvl6pPr indent="-298450" lvl="5" marL="2743200" rtl="0">
              <a:lnSpc>
                <a:spcPct val="115000"/>
              </a:lnSpc>
              <a:spcBef>
                <a:spcPts val="0"/>
              </a:spcBef>
              <a:spcAft>
                <a:spcPts val="0"/>
              </a:spcAft>
              <a:buSzPts val="1100"/>
              <a:buChar char="■"/>
              <a:defRPr sz="1100"/>
            </a:lvl6pPr>
            <a:lvl7pPr indent="-298450" lvl="6" marL="3200400" rtl="0">
              <a:lnSpc>
                <a:spcPct val="115000"/>
              </a:lnSpc>
              <a:spcBef>
                <a:spcPts val="0"/>
              </a:spcBef>
              <a:spcAft>
                <a:spcPts val="0"/>
              </a:spcAft>
              <a:buSzPts val="1100"/>
              <a:buChar char="●"/>
              <a:defRPr sz="1100"/>
            </a:lvl7pPr>
            <a:lvl8pPr indent="-298450" lvl="7" marL="3657600" rtl="0">
              <a:lnSpc>
                <a:spcPct val="115000"/>
              </a:lnSpc>
              <a:spcBef>
                <a:spcPts val="0"/>
              </a:spcBef>
              <a:spcAft>
                <a:spcPts val="0"/>
              </a:spcAft>
              <a:buSzPts val="1100"/>
              <a:buChar char="○"/>
              <a:defRPr sz="1100"/>
            </a:lvl8pPr>
            <a:lvl9pPr indent="-298450" lvl="8" marL="4114800" rtl="0">
              <a:lnSpc>
                <a:spcPct val="115000"/>
              </a:lnSpc>
              <a:spcBef>
                <a:spcPts val="0"/>
              </a:spcBef>
              <a:spcAft>
                <a:spcPts val="0"/>
              </a:spcAft>
              <a:buSzPts val="1100"/>
              <a:buChar char="■"/>
              <a:defRPr sz="1100"/>
            </a:lvl9pPr>
          </a:lstStyle>
          <a:p/>
        </p:txBody>
      </p:sp>
      <p:sp>
        <p:nvSpPr>
          <p:cNvPr id="450" name="Google Shape;450;p53"/>
          <p:cNvSpPr txBox="1"/>
          <p:nvPr>
            <p:ph idx="6" type="subTitle"/>
          </p:nvPr>
        </p:nvSpPr>
        <p:spPr>
          <a:xfrm>
            <a:off x="5221225" y="3218138"/>
            <a:ext cx="3246000" cy="642300"/>
          </a:xfrm>
          <a:prstGeom prst="rect">
            <a:avLst/>
          </a:prstGeom>
        </p:spPr>
        <p:txBody>
          <a:bodyPr anchorCtr="0" anchor="b" bIns="0" lIns="320025" spcFirstLastPara="1" rIns="0" wrap="square" tIns="0">
            <a:noAutofit/>
          </a:bodyPr>
          <a:lstStyle>
            <a:lvl1pPr lvl="0" rtl="0">
              <a:spcBef>
                <a:spcPts val="0"/>
              </a:spcBef>
              <a:spcAft>
                <a:spcPts val="0"/>
              </a:spcAft>
              <a:buClr>
                <a:schemeClr val="accent2"/>
              </a:buClr>
              <a:buSzPts val="1100"/>
              <a:buNone/>
              <a:defRPr b="1" sz="1100">
                <a:solidFill>
                  <a:schemeClr val="accent2"/>
                </a:solidFill>
              </a:defRPr>
            </a:lvl1pPr>
            <a:lvl2pPr lvl="1" rtl="0">
              <a:spcBef>
                <a:spcPts val="0"/>
              </a:spcBef>
              <a:spcAft>
                <a:spcPts val="0"/>
              </a:spcAft>
              <a:buClr>
                <a:schemeClr val="accent2"/>
              </a:buClr>
              <a:buSzPts val="1400"/>
              <a:buNone/>
              <a:defRPr b="1">
                <a:solidFill>
                  <a:schemeClr val="accent2"/>
                </a:solidFill>
              </a:defRPr>
            </a:lvl2pPr>
            <a:lvl3pPr lvl="2" rtl="0">
              <a:spcBef>
                <a:spcPts val="0"/>
              </a:spcBef>
              <a:spcAft>
                <a:spcPts val="0"/>
              </a:spcAft>
              <a:buClr>
                <a:schemeClr val="accent2"/>
              </a:buClr>
              <a:buSzPts val="1400"/>
              <a:buNone/>
              <a:defRPr b="1">
                <a:solidFill>
                  <a:schemeClr val="accent2"/>
                </a:solidFill>
              </a:defRPr>
            </a:lvl3pPr>
            <a:lvl4pPr lvl="3" rtl="0">
              <a:spcBef>
                <a:spcPts val="0"/>
              </a:spcBef>
              <a:spcAft>
                <a:spcPts val="0"/>
              </a:spcAft>
              <a:buClr>
                <a:schemeClr val="accent2"/>
              </a:buClr>
              <a:buSzPts val="1400"/>
              <a:buNone/>
              <a:defRPr b="1">
                <a:solidFill>
                  <a:schemeClr val="accent2"/>
                </a:solidFill>
              </a:defRPr>
            </a:lvl4pPr>
            <a:lvl5pPr lvl="4" rtl="0">
              <a:spcBef>
                <a:spcPts val="0"/>
              </a:spcBef>
              <a:spcAft>
                <a:spcPts val="0"/>
              </a:spcAft>
              <a:buClr>
                <a:schemeClr val="accent2"/>
              </a:buClr>
              <a:buSzPts val="1400"/>
              <a:buNone/>
              <a:defRPr b="1">
                <a:solidFill>
                  <a:schemeClr val="accent2"/>
                </a:solidFill>
              </a:defRPr>
            </a:lvl5pPr>
            <a:lvl6pPr lvl="5" rtl="0">
              <a:spcBef>
                <a:spcPts val="0"/>
              </a:spcBef>
              <a:spcAft>
                <a:spcPts val="0"/>
              </a:spcAft>
              <a:buClr>
                <a:schemeClr val="accent2"/>
              </a:buClr>
              <a:buSzPts val="1400"/>
              <a:buNone/>
              <a:defRPr b="1">
                <a:solidFill>
                  <a:schemeClr val="accent2"/>
                </a:solidFill>
              </a:defRPr>
            </a:lvl6pPr>
            <a:lvl7pPr lvl="6" rtl="0">
              <a:spcBef>
                <a:spcPts val="0"/>
              </a:spcBef>
              <a:spcAft>
                <a:spcPts val="0"/>
              </a:spcAft>
              <a:buClr>
                <a:schemeClr val="accent2"/>
              </a:buClr>
              <a:buSzPts val="1400"/>
              <a:buNone/>
              <a:defRPr b="1">
                <a:solidFill>
                  <a:schemeClr val="accent2"/>
                </a:solidFill>
              </a:defRPr>
            </a:lvl7pPr>
            <a:lvl8pPr lvl="7" rtl="0">
              <a:spcBef>
                <a:spcPts val="0"/>
              </a:spcBef>
              <a:spcAft>
                <a:spcPts val="0"/>
              </a:spcAft>
              <a:buClr>
                <a:schemeClr val="accent2"/>
              </a:buClr>
              <a:buSzPts val="1400"/>
              <a:buNone/>
              <a:defRPr b="1">
                <a:solidFill>
                  <a:schemeClr val="accent2"/>
                </a:solidFill>
              </a:defRPr>
            </a:lvl8pPr>
            <a:lvl9pPr lvl="8" rtl="0">
              <a:spcBef>
                <a:spcPts val="0"/>
              </a:spcBef>
              <a:spcAft>
                <a:spcPts val="0"/>
              </a:spcAft>
              <a:buClr>
                <a:schemeClr val="accent2"/>
              </a:buClr>
              <a:buSzPts val="1400"/>
              <a:buNone/>
              <a:defRPr b="1">
                <a:solidFill>
                  <a:schemeClr val="accent2"/>
                </a:solidFill>
              </a:defRPr>
            </a:lvl9pPr>
          </a:lstStyle>
          <a:p/>
        </p:txBody>
      </p:sp>
      <p:sp>
        <p:nvSpPr>
          <p:cNvPr id="451" name="Google Shape;451;p53"/>
          <p:cNvSpPr txBox="1"/>
          <p:nvPr>
            <p:ph idx="7" type="body"/>
          </p:nvPr>
        </p:nvSpPr>
        <p:spPr>
          <a:xfrm>
            <a:off x="676675" y="1286188"/>
            <a:ext cx="3246000" cy="642300"/>
          </a:xfrm>
          <a:prstGeom prst="rect">
            <a:avLst/>
          </a:prstGeom>
        </p:spPr>
        <p:txBody>
          <a:bodyPr anchorCtr="0" anchor="t" bIns="0" lIns="320025" spcFirstLastPara="1" rIns="0" wrap="square" tIns="91425">
            <a:noAutofit/>
          </a:bodyPr>
          <a:lstStyle>
            <a:lvl1pPr indent="-298450" lvl="0" marL="457200" rtl="0">
              <a:lnSpc>
                <a:spcPct val="115000"/>
              </a:lnSpc>
              <a:spcBef>
                <a:spcPts val="0"/>
              </a:spcBef>
              <a:spcAft>
                <a:spcPts val="0"/>
              </a:spcAft>
              <a:buClr>
                <a:schemeClr val="dk2"/>
              </a:buClr>
              <a:buSzPts val="1100"/>
              <a:buChar char="●"/>
              <a:defRPr sz="1100"/>
            </a:lvl1pPr>
            <a:lvl2pPr indent="-298450" lvl="1" marL="914400" rtl="0">
              <a:lnSpc>
                <a:spcPct val="115000"/>
              </a:lnSpc>
              <a:spcBef>
                <a:spcPts val="0"/>
              </a:spcBef>
              <a:spcAft>
                <a:spcPts val="0"/>
              </a:spcAft>
              <a:buSzPts val="1100"/>
              <a:buChar char="●"/>
              <a:defRPr sz="1100"/>
            </a:lvl2pPr>
            <a:lvl3pPr indent="-298450" lvl="2" marL="1371600" rtl="0">
              <a:lnSpc>
                <a:spcPct val="115000"/>
              </a:lnSpc>
              <a:spcBef>
                <a:spcPts val="0"/>
              </a:spcBef>
              <a:spcAft>
                <a:spcPts val="0"/>
              </a:spcAft>
              <a:buSzPts val="1100"/>
              <a:buChar char="○"/>
              <a:defRPr sz="1100"/>
            </a:lvl3pPr>
            <a:lvl4pPr indent="-298450" lvl="3" marL="1828800" rtl="0">
              <a:lnSpc>
                <a:spcPct val="115000"/>
              </a:lnSpc>
              <a:spcBef>
                <a:spcPts val="0"/>
              </a:spcBef>
              <a:spcAft>
                <a:spcPts val="0"/>
              </a:spcAft>
              <a:buSzPts val="1100"/>
              <a:buChar char="■"/>
              <a:defRPr sz="1100"/>
            </a:lvl4pPr>
            <a:lvl5pPr indent="-298450" lvl="4" marL="2286000" rtl="0">
              <a:lnSpc>
                <a:spcPct val="115000"/>
              </a:lnSpc>
              <a:spcBef>
                <a:spcPts val="0"/>
              </a:spcBef>
              <a:spcAft>
                <a:spcPts val="0"/>
              </a:spcAft>
              <a:buSzPts val="1100"/>
              <a:buChar char="○"/>
              <a:defRPr sz="1100"/>
            </a:lvl5pPr>
            <a:lvl6pPr indent="-298450" lvl="5" marL="2743200" rtl="0">
              <a:lnSpc>
                <a:spcPct val="115000"/>
              </a:lnSpc>
              <a:spcBef>
                <a:spcPts val="0"/>
              </a:spcBef>
              <a:spcAft>
                <a:spcPts val="0"/>
              </a:spcAft>
              <a:buSzPts val="1100"/>
              <a:buChar char="■"/>
              <a:defRPr sz="1100"/>
            </a:lvl6pPr>
            <a:lvl7pPr indent="-298450" lvl="6" marL="3200400" rtl="0">
              <a:lnSpc>
                <a:spcPct val="115000"/>
              </a:lnSpc>
              <a:spcBef>
                <a:spcPts val="0"/>
              </a:spcBef>
              <a:spcAft>
                <a:spcPts val="0"/>
              </a:spcAft>
              <a:buSzPts val="1100"/>
              <a:buChar char="●"/>
              <a:defRPr sz="1100"/>
            </a:lvl7pPr>
            <a:lvl8pPr indent="-298450" lvl="7" marL="3657600" rtl="0">
              <a:lnSpc>
                <a:spcPct val="115000"/>
              </a:lnSpc>
              <a:spcBef>
                <a:spcPts val="0"/>
              </a:spcBef>
              <a:spcAft>
                <a:spcPts val="0"/>
              </a:spcAft>
              <a:buSzPts val="1100"/>
              <a:buChar char="○"/>
              <a:defRPr sz="1100"/>
            </a:lvl8pPr>
            <a:lvl9pPr indent="-298450" lvl="8" marL="4114800" rtl="0">
              <a:lnSpc>
                <a:spcPct val="115000"/>
              </a:lnSpc>
              <a:spcBef>
                <a:spcPts val="0"/>
              </a:spcBef>
              <a:spcAft>
                <a:spcPts val="0"/>
              </a:spcAft>
              <a:buSzPts val="1100"/>
              <a:buChar char="■"/>
              <a:defRPr sz="1100"/>
            </a:lvl9pPr>
          </a:lstStyle>
          <a:p/>
        </p:txBody>
      </p:sp>
      <p:sp>
        <p:nvSpPr>
          <p:cNvPr id="452" name="Google Shape;452;p53"/>
          <p:cNvSpPr txBox="1"/>
          <p:nvPr>
            <p:ph idx="8" type="subTitle"/>
          </p:nvPr>
        </p:nvSpPr>
        <p:spPr>
          <a:xfrm>
            <a:off x="676650" y="643813"/>
            <a:ext cx="3246000" cy="642300"/>
          </a:xfrm>
          <a:prstGeom prst="rect">
            <a:avLst/>
          </a:prstGeom>
        </p:spPr>
        <p:txBody>
          <a:bodyPr anchorCtr="0" anchor="b" bIns="0" lIns="320025" spcFirstLastPara="1" rIns="0" wrap="square" tIns="0">
            <a:noAutofit/>
          </a:bodyPr>
          <a:lstStyle>
            <a:lvl1pPr lvl="0" rtl="0">
              <a:spcBef>
                <a:spcPts val="0"/>
              </a:spcBef>
              <a:spcAft>
                <a:spcPts val="0"/>
              </a:spcAft>
              <a:buClr>
                <a:schemeClr val="accent2"/>
              </a:buClr>
              <a:buSzPts val="1100"/>
              <a:buNone/>
              <a:defRPr b="1" sz="1100">
                <a:solidFill>
                  <a:schemeClr val="accent2"/>
                </a:solidFill>
              </a:defRPr>
            </a:lvl1pPr>
            <a:lvl2pPr lvl="1" rtl="0">
              <a:spcBef>
                <a:spcPts val="0"/>
              </a:spcBef>
              <a:spcAft>
                <a:spcPts val="0"/>
              </a:spcAft>
              <a:buClr>
                <a:schemeClr val="accent2"/>
              </a:buClr>
              <a:buSzPts val="1400"/>
              <a:buNone/>
              <a:defRPr b="1">
                <a:solidFill>
                  <a:schemeClr val="accent2"/>
                </a:solidFill>
              </a:defRPr>
            </a:lvl2pPr>
            <a:lvl3pPr lvl="2" rtl="0">
              <a:spcBef>
                <a:spcPts val="0"/>
              </a:spcBef>
              <a:spcAft>
                <a:spcPts val="0"/>
              </a:spcAft>
              <a:buClr>
                <a:schemeClr val="accent2"/>
              </a:buClr>
              <a:buSzPts val="1400"/>
              <a:buNone/>
              <a:defRPr b="1">
                <a:solidFill>
                  <a:schemeClr val="accent2"/>
                </a:solidFill>
              </a:defRPr>
            </a:lvl3pPr>
            <a:lvl4pPr lvl="3" rtl="0">
              <a:spcBef>
                <a:spcPts val="0"/>
              </a:spcBef>
              <a:spcAft>
                <a:spcPts val="0"/>
              </a:spcAft>
              <a:buClr>
                <a:schemeClr val="accent2"/>
              </a:buClr>
              <a:buSzPts val="1400"/>
              <a:buNone/>
              <a:defRPr b="1">
                <a:solidFill>
                  <a:schemeClr val="accent2"/>
                </a:solidFill>
              </a:defRPr>
            </a:lvl4pPr>
            <a:lvl5pPr lvl="4" rtl="0">
              <a:spcBef>
                <a:spcPts val="0"/>
              </a:spcBef>
              <a:spcAft>
                <a:spcPts val="0"/>
              </a:spcAft>
              <a:buClr>
                <a:schemeClr val="accent2"/>
              </a:buClr>
              <a:buSzPts val="1400"/>
              <a:buNone/>
              <a:defRPr b="1">
                <a:solidFill>
                  <a:schemeClr val="accent2"/>
                </a:solidFill>
              </a:defRPr>
            </a:lvl5pPr>
            <a:lvl6pPr lvl="5" rtl="0">
              <a:spcBef>
                <a:spcPts val="0"/>
              </a:spcBef>
              <a:spcAft>
                <a:spcPts val="0"/>
              </a:spcAft>
              <a:buClr>
                <a:schemeClr val="accent2"/>
              </a:buClr>
              <a:buSzPts val="1400"/>
              <a:buNone/>
              <a:defRPr b="1">
                <a:solidFill>
                  <a:schemeClr val="accent2"/>
                </a:solidFill>
              </a:defRPr>
            </a:lvl6pPr>
            <a:lvl7pPr lvl="6" rtl="0">
              <a:spcBef>
                <a:spcPts val="0"/>
              </a:spcBef>
              <a:spcAft>
                <a:spcPts val="0"/>
              </a:spcAft>
              <a:buClr>
                <a:schemeClr val="accent2"/>
              </a:buClr>
              <a:buSzPts val="1400"/>
              <a:buNone/>
              <a:defRPr b="1">
                <a:solidFill>
                  <a:schemeClr val="accent2"/>
                </a:solidFill>
              </a:defRPr>
            </a:lvl7pPr>
            <a:lvl8pPr lvl="7" rtl="0">
              <a:spcBef>
                <a:spcPts val="0"/>
              </a:spcBef>
              <a:spcAft>
                <a:spcPts val="0"/>
              </a:spcAft>
              <a:buClr>
                <a:schemeClr val="accent2"/>
              </a:buClr>
              <a:buSzPts val="1400"/>
              <a:buNone/>
              <a:defRPr b="1">
                <a:solidFill>
                  <a:schemeClr val="accent2"/>
                </a:solidFill>
              </a:defRPr>
            </a:lvl8pPr>
            <a:lvl9pPr lvl="8" rtl="0">
              <a:spcBef>
                <a:spcPts val="0"/>
              </a:spcBef>
              <a:spcAft>
                <a:spcPts val="0"/>
              </a:spcAft>
              <a:buClr>
                <a:schemeClr val="accent2"/>
              </a:buClr>
              <a:buSzPts val="1400"/>
              <a:buNone/>
              <a:defRPr b="1">
                <a:solidFill>
                  <a:schemeClr val="accent2"/>
                </a:solidFill>
              </a:defRPr>
            </a:lvl9pPr>
          </a:lstStyle>
          <a:p/>
        </p:txBody>
      </p:sp>
      <p:sp>
        <p:nvSpPr>
          <p:cNvPr id="453" name="Google Shape;453;p53"/>
          <p:cNvSpPr txBox="1"/>
          <p:nvPr>
            <p:ph idx="9" type="body"/>
          </p:nvPr>
        </p:nvSpPr>
        <p:spPr>
          <a:xfrm>
            <a:off x="676675" y="2562113"/>
            <a:ext cx="3246000" cy="642300"/>
          </a:xfrm>
          <a:prstGeom prst="rect">
            <a:avLst/>
          </a:prstGeom>
        </p:spPr>
        <p:txBody>
          <a:bodyPr anchorCtr="0" anchor="t" bIns="0" lIns="320025" spcFirstLastPara="1" rIns="0" wrap="square" tIns="91425">
            <a:noAutofit/>
          </a:bodyPr>
          <a:lstStyle>
            <a:lvl1pPr indent="-298450" lvl="0" marL="457200" rtl="0">
              <a:lnSpc>
                <a:spcPct val="115000"/>
              </a:lnSpc>
              <a:spcBef>
                <a:spcPts val="0"/>
              </a:spcBef>
              <a:spcAft>
                <a:spcPts val="0"/>
              </a:spcAft>
              <a:buClr>
                <a:schemeClr val="dk2"/>
              </a:buClr>
              <a:buSzPts val="1100"/>
              <a:buChar char="●"/>
              <a:defRPr sz="1100"/>
            </a:lvl1pPr>
            <a:lvl2pPr indent="-298450" lvl="1" marL="914400" rtl="0">
              <a:lnSpc>
                <a:spcPct val="115000"/>
              </a:lnSpc>
              <a:spcBef>
                <a:spcPts val="0"/>
              </a:spcBef>
              <a:spcAft>
                <a:spcPts val="0"/>
              </a:spcAft>
              <a:buSzPts val="1100"/>
              <a:buChar char="●"/>
              <a:defRPr sz="1100"/>
            </a:lvl2pPr>
            <a:lvl3pPr indent="-298450" lvl="2" marL="1371600" rtl="0">
              <a:lnSpc>
                <a:spcPct val="115000"/>
              </a:lnSpc>
              <a:spcBef>
                <a:spcPts val="0"/>
              </a:spcBef>
              <a:spcAft>
                <a:spcPts val="0"/>
              </a:spcAft>
              <a:buSzPts val="1100"/>
              <a:buChar char="○"/>
              <a:defRPr sz="1100"/>
            </a:lvl3pPr>
            <a:lvl4pPr indent="-298450" lvl="3" marL="1828800" rtl="0">
              <a:lnSpc>
                <a:spcPct val="115000"/>
              </a:lnSpc>
              <a:spcBef>
                <a:spcPts val="0"/>
              </a:spcBef>
              <a:spcAft>
                <a:spcPts val="0"/>
              </a:spcAft>
              <a:buSzPts val="1100"/>
              <a:buChar char="■"/>
              <a:defRPr sz="1100"/>
            </a:lvl4pPr>
            <a:lvl5pPr indent="-298450" lvl="4" marL="2286000" rtl="0">
              <a:lnSpc>
                <a:spcPct val="115000"/>
              </a:lnSpc>
              <a:spcBef>
                <a:spcPts val="0"/>
              </a:spcBef>
              <a:spcAft>
                <a:spcPts val="0"/>
              </a:spcAft>
              <a:buSzPts val="1100"/>
              <a:buChar char="○"/>
              <a:defRPr sz="1100"/>
            </a:lvl5pPr>
            <a:lvl6pPr indent="-298450" lvl="5" marL="2743200" rtl="0">
              <a:lnSpc>
                <a:spcPct val="115000"/>
              </a:lnSpc>
              <a:spcBef>
                <a:spcPts val="0"/>
              </a:spcBef>
              <a:spcAft>
                <a:spcPts val="0"/>
              </a:spcAft>
              <a:buSzPts val="1100"/>
              <a:buChar char="■"/>
              <a:defRPr sz="1100"/>
            </a:lvl6pPr>
            <a:lvl7pPr indent="-298450" lvl="6" marL="3200400" rtl="0">
              <a:lnSpc>
                <a:spcPct val="115000"/>
              </a:lnSpc>
              <a:spcBef>
                <a:spcPts val="0"/>
              </a:spcBef>
              <a:spcAft>
                <a:spcPts val="0"/>
              </a:spcAft>
              <a:buSzPts val="1100"/>
              <a:buChar char="●"/>
              <a:defRPr sz="1100"/>
            </a:lvl7pPr>
            <a:lvl8pPr indent="-298450" lvl="7" marL="3657600" rtl="0">
              <a:lnSpc>
                <a:spcPct val="115000"/>
              </a:lnSpc>
              <a:spcBef>
                <a:spcPts val="0"/>
              </a:spcBef>
              <a:spcAft>
                <a:spcPts val="0"/>
              </a:spcAft>
              <a:buSzPts val="1100"/>
              <a:buChar char="○"/>
              <a:defRPr sz="1100"/>
            </a:lvl8pPr>
            <a:lvl9pPr indent="-298450" lvl="8" marL="4114800" rtl="0">
              <a:lnSpc>
                <a:spcPct val="115000"/>
              </a:lnSpc>
              <a:spcBef>
                <a:spcPts val="0"/>
              </a:spcBef>
              <a:spcAft>
                <a:spcPts val="0"/>
              </a:spcAft>
              <a:buSzPts val="1100"/>
              <a:buChar char="■"/>
              <a:defRPr sz="1100"/>
            </a:lvl9pPr>
          </a:lstStyle>
          <a:p/>
        </p:txBody>
      </p:sp>
      <p:sp>
        <p:nvSpPr>
          <p:cNvPr id="454" name="Google Shape;454;p53"/>
          <p:cNvSpPr txBox="1"/>
          <p:nvPr>
            <p:ph idx="13" type="subTitle"/>
          </p:nvPr>
        </p:nvSpPr>
        <p:spPr>
          <a:xfrm>
            <a:off x="676650" y="1919738"/>
            <a:ext cx="3246000" cy="642300"/>
          </a:xfrm>
          <a:prstGeom prst="rect">
            <a:avLst/>
          </a:prstGeom>
        </p:spPr>
        <p:txBody>
          <a:bodyPr anchorCtr="0" anchor="b" bIns="0" lIns="320025" spcFirstLastPara="1" rIns="0" wrap="square" tIns="0">
            <a:noAutofit/>
          </a:bodyPr>
          <a:lstStyle>
            <a:lvl1pPr lvl="0" rtl="0">
              <a:spcBef>
                <a:spcPts val="0"/>
              </a:spcBef>
              <a:spcAft>
                <a:spcPts val="0"/>
              </a:spcAft>
              <a:buClr>
                <a:schemeClr val="accent2"/>
              </a:buClr>
              <a:buSzPts val="1100"/>
              <a:buNone/>
              <a:defRPr b="1" sz="1100">
                <a:solidFill>
                  <a:schemeClr val="accent2"/>
                </a:solidFill>
              </a:defRPr>
            </a:lvl1pPr>
            <a:lvl2pPr lvl="1" rtl="0">
              <a:spcBef>
                <a:spcPts val="0"/>
              </a:spcBef>
              <a:spcAft>
                <a:spcPts val="0"/>
              </a:spcAft>
              <a:buClr>
                <a:schemeClr val="accent2"/>
              </a:buClr>
              <a:buSzPts val="1400"/>
              <a:buNone/>
              <a:defRPr b="1">
                <a:solidFill>
                  <a:schemeClr val="accent2"/>
                </a:solidFill>
              </a:defRPr>
            </a:lvl2pPr>
            <a:lvl3pPr lvl="2" rtl="0">
              <a:spcBef>
                <a:spcPts val="0"/>
              </a:spcBef>
              <a:spcAft>
                <a:spcPts val="0"/>
              </a:spcAft>
              <a:buClr>
                <a:schemeClr val="accent2"/>
              </a:buClr>
              <a:buSzPts val="1400"/>
              <a:buNone/>
              <a:defRPr b="1">
                <a:solidFill>
                  <a:schemeClr val="accent2"/>
                </a:solidFill>
              </a:defRPr>
            </a:lvl3pPr>
            <a:lvl4pPr lvl="3" rtl="0">
              <a:spcBef>
                <a:spcPts val="0"/>
              </a:spcBef>
              <a:spcAft>
                <a:spcPts val="0"/>
              </a:spcAft>
              <a:buClr>
                <a:schemeClr val="accent2"/>
              </a:buClr>
              <a:buSzPts val="1400"/>
              <a:buNone/>
              <a:defRPr b="1">
                <a:solidFill>
                  <a:schemeClr val="accent2"/>
                </a:solidFill>
              </a:defRPr>
            </a:lvl4pPr>
            <a:lvl5pPr lvl="4" rtl="0">
              <a:spcBef>
                <a:spcPts val="0"/>
              </a:spcBef>
              <a:spcAft>
                <a:spcPts val="0"/>
              </a:spcAft>
              <a:buClr>
                <a:schemeClr val="accent2"/>
              </a:buClr>
              <a:buSzPts val="1400"/>
              <a:buNone/>
              <a:defRPr b="1">
                <a:solidFill>
                  <a:schemeClr val="accent2"/>
                </a:solidFill>
              </a:defRPr>
            </a:lvl5pPr>
            <a:lvl6pPr lvl="5" rtl="0">
              <a:spcBef>
                <a:spcPts val="0"/>
              </a:spcBef>
              <a:spcAft>
                <a:spcPts val="0"/>
              </a:spcAft>
              <a:buClr>
                <a:schemeClr val="accent2"/>
              </a:buClr>
              <a:buSzPts val="1400"/>
              <a:buNone/>
              <a:defRPr b="1">
                <a:solidFill>
                  <a:schemeClr val="accent2"/>
                </a:solidFill>
              </a:defRPr>
            </a:lvl6pPr>
            <a:lvl7pPr lvl="6" rtl="0">
              <a:spcBef>
                <a:spcPts val="0"/>
              </a:spcBef>
              <a:spcAft>
                <a:spcPts val="0"/>
              </a:spcAft>
              <a:buClr>
                <a:schemeClr val="accent2"/>
              </a:buClr>
              <a:buSzPts val="1400"/>
              <a:buNone/>
              <a:defRPr b="1">
                <a:solidFill>
                  <a:schemeClr val="accent2"/>
                </a:solidFill>
              </a:defRPr>
            </a:lvl7pPr>
            <a:lvl8pPr lvl="7" rtl="0">
              <a:spcBef>
                <a:spcPts val="0"/>
              </a:spcBef>
              <a:spcAft>
                <a:spcPts val="0"/>
              </a:spcAft>
              <a:buClr>
                <a:schemeClr val="accent2"/>
              </a:buClr>
              <a:buSzPts val="1400"/>
              <a:buNone/>
              <a:defRPr b="1">
                <a:solidFill>
                  <a:schemeClr val="accent2"/>
                </a:solidFill>
              </a:defRPr>
            </a:lvl8pPr>
            <a:lvl9pPr lvl="8" rtl="0">
              <a:spcBef>
                <a:spcPts val="0"/>
              </a:spcBef>
              <a:spcAft>
                <a:spcPts val="0"/>
              </a:spcAft>
              <a:buClr>
                <a:schemeClr val="accent2"/>
              </a:buClr>
              <a:buSzPts val="1400"/>
              <a:buNone/>
              <a:defRPr b="1">
                <a:solidFill>
                  <a:schemeClr val="accent2"/>
                </a:solidFill>
              </a:defRPr>
            </a:lvl9pPr>
          </a:lstStyle>
          <a:p/>
        </p:txBody>
      </p:sp>
      <p:sp>
        <p:nvSpPr>
          <p:cNvPr id="455" name="Google Shape;455;p53"/>
          <p:cNvSpPr txBox="1"/>
          <p:nvPr>
            <p:ph idx="14" type="body"/>
          </p:nvPr>
        </p:nvSpPr>
        <p:spPr>
          <a:xfrm>
            <a:off x="676675" y="3857363"/>
            <a:ext cx="3246000" cy="642300"/>
          </a:xfrm>
          <a:prstGeom prst="rect">
            <a:avLst/>
          </a:prstGeom>
        </p:spPr>
        <p:txBody>
          <a:bodyPr anchorCtr="0" anchor="t" bIns="0" lIns="320025" spcFirstLastPara="1" rIns="0" wrap="square" tIns="91425">
            <a:noAutofit/>
          </a:bodyPr>
          <a:lstStyle>
            <a:lvl1pPr indent="-298450" lvl="0" marL="457200" rtl="0">
              <a:lnSpc>
                <a:spcPct val="115000"/>
              </a:lnSpc>
              <a:spcBef>
                <a:spcPts val="0"/>
              </a:spcBef>
              <a:spcAft>
                <a:spcPts val="0"/>
              </a:spcAft>
              <a:buClr>
                <a:schemeClr val="dk2"/>
              </a:buClr>
              <a:buSzPts val="1100"/>
              <a:buChar char="●"/>
              <a:defRPr sz="1100"/>
            </a:lvl1pPr>
            <a:lvl2pPr indent="-298450" lvl="1" marL="914400" rtl="0">
              <a:lnSpc>
                <a:spcPct val="115000"/>
              </a:lnSpc>
              <a:spcBef>
                <a:spcPts val="0"/>
              </a:spcBef>
              <a:spcAft>
                <a:spcPts val="0"/>
              </a:spcAft>
              <a:buSzPts val="1100"/>
              <a:buChar char="●"/>
              <a:defRPr sz="1100"/>
            </a:lvl2pPr>
            <a:lvl3pPr indent="-298450" lvl="2" marL="1371600" rtl="0">
              <a:lnSpc>
                <a:spcPct val="115000"/>
              </a:lnSpc>
              <a:spcBef>
                <a:spcPts val="0"/>
              </a:spcBef>
              <a:spcAft>
                <a:spcPts val="0"/>
              </a:spcAft>
              <a:buSzPts val="1100"/>
              <a:buChar char="○"/>
              <a:defRPr sz="1100"/>
            </a:lvl3pPr>
            <a:lvl4pPr indent="-298450" lvl="3" marL="1828800" rtl="0">
              <a:lnSpc>
                <a:spcPct val="115000"/>
              </a:lnSpc>
              <a:spcBef>
                <a:spcPts val="0"/>
              </a:spcBef>
              <a:spcAft>
                <a:spcPts val="0"/>
              </a:spcAft>
              <a:buSzPts val="1100"/>
              <a:buChar char="■"/>
              <a:defRPr sz="1100"/>
            </a:lvl4pPr>
            <a:lvl5pPr indent="-298450" lvl="4" marL="2286000" rtl="0">
              <a:lnSpc>
                <a:spcPct val="115000"/>
              </a:lnSpc>
              <a:spcBef>
                <a:spcPts val="0"/>
              </a:spcBef>
              <a:spcAft>
                <a:spcPts val="0"/>
              </a:spcAft>
              <a:buSzPts val="1100"/>
              <a:buChar char="○"/>
              <a:defRPr sz="1100"/>
            </a:lvl5pPr>
            <a:lvl6pPr indent="-298450" lvl="5" marL="2743200" rtl="0">
              <a:lnSpc>
                <a:spcPct val="115000"/>
              </a:lnSpc>
              <a:spcBef>
                <a:spcPts val="0"/>
              </a:spcBef>
              <a:spcAft>
                <a:spcPts val="0"/>
              </a:spcAft>
              <a:buSzPts val="1100"/>
              <a:buChar char="■"/>
              <a:defRPr sz="1100"/>
            </a:lvl6pPr>
            <a:lvl7pPr indent="-298450" lvl="6" marL="3200400" rtl="0">
              <a:lnSpc>
                <a:spcPct val="115000"/>
              </a:lnSpc>
              <a:spcBef>
                <a:spcPts val="0"/>
              </a:spcBef>
              <a:spcAft>
                <a:spcPts val="0"/>
              </a:spcAft>
              <a:buSzPts val="1100"/>
              <a:buChar char="●"/>
              <a:defRPr sz="1100"/>
            </a:lvl7pPr>
            <a:lvl8pPr indent="-298450" lvl="7" marL="3657600" rtl="0">
              <a:lnSpc>
                <a:spcPct val="115000"/>
              </a:lnSpc>
              <a:spcBef>
                <a:spcPts val="0"/>
              </a:spcBef>
              <a:spcAft>
                <a:spcPts val="0"/>
              </a:spcAft>
              <a:buSzPts val="1100"/>
              <a:buChar char="○"/>
              <a:defRPr sz="1100"/>
            </a:lvl8pPr>
            <a:lvl9pPr indent="-298450" lvl="8" marL="4114800" rtl="0">
              <a:lnSpc>
                <a:spcPct val="115000"/>
              </a:lnSpc>
              <a:spcBef>
                <a:spcPts val="0"/>
              </a:spcBef>
              <a:spcAft>
                <a:spcPts val="0"/>
              </a:spcAft>
              <a:buSzPts val="1100"/>
              <a:buChar char="■"/>
              <a:defRPr sz="1100"/>
            </a:lvl9pPr>
          </a:lstStyle>
          <a:p/>
        </p:txBody>
      </p:sp>
      <p:sp>
        <p:nvSpPr>
          <p:cNvPr id="456" name="Google Shape;456;p53"/>
          <p:cNvSpPr txBox="1"/>
          <p:nvPr>
            <p:ph idx="15" type="subTitle"/>
          </p:nvPr>
        </p:nvSpPr>
        <p:spPr>
          <a:xfrm>
            <a:off x="676650" y="3214988"/>
            <a:ext cx="3246000" cy="642300"/>
          </a:xfrm>
          <a:prstGeom prst="rect">
            <a:avLst/>
          </a:prstGeom>
        </p:spPr>
        <p:txBody>
          <a:bodyPr anchorCtr="0" anchor="b" bIns="0" lIns="320025" spcFirstLastPara="1" rIns="0" wrap="square" tIns="0">
            <a:noAutofit/>
          </a:bodyPr>
          <a:lstStyle>
            <a:lvl1pPr lvl="0" rtl="0">
              <a:spcBef>
                <a:spcPts val="0"/>
              </a:spcBef>
              <a:spcAft>
                <a:spcPts val="0"/>
              </a:spcAft>
              <a:buClr>
                <a:schemeClr val="accent2"/>
              </a:buClr>
              <a:buSzPts val="1100"/>
              <a:buNone/>
              <a:defRPr b="1" sz="1100">
                <a:solidFill>
                  <a:schemeClr val="accent2"/>
                </a:solidFill>
              </a:defRPr>
            </a:lvl1pPr>
            <a:lvl2pPr lvl="1" rtl="0">
              <a:spcBef>
                <a:spcPts val="0"/>
              </a:spcBef>
              <a:spcAft>
                <a:spcPts val="0"/>
              </a:spcAft>
              <a:buClr>
                <a:schemeClr val="accent2"/>
              </a:buClr>
              <a:buSzPts val="1400"/>
              <a:buNone/>
              <a:defRPr b="1">
                <a:solidFill>
                  <a:schemeClr val="accent2"/>
                </a:solidFill>
              </a:defRPr>
            </a:lvl2pPr>
            <a:lvl3pPr lvl="2" rtl="0">
              <a:spcBef>
                <a:spcPts val="0"/>
              </a:spcBef>
              <a:spcAft>
                <a:spcPts val="0"/>
              </a:spcAft>
              <a:buClr>
                <a:schemeClr val="accent2"/>
              </a:buClr>
              <a:buSzPts val="1400"/>
              <a:buNone/>
              <a:defRPr b="1">
                <a:solidFill>
                  <a:schemeClr val="accent2"/>
                </a:solidFill>
              </a:defRPr>
            </a:lvl3pPr>
            <a:lvl4pPr lvl="3" rtl="0">
              <a:spcBef>
                <a:spcPts val="0"/>
              </a:spcBef>
              <a:spcAft>
                <a:spcPts val="0"/>
              </a:spcAft>
              <a:buClr>
                <a:schemeClr val="accent2"/>
              </a:buClr>
              <a:buSzPts val="1400"/>
              <a:buNone/>
              <a:defRPr b="1">
                <a:solidFill>
                  <a:schemeClr val="accent2"/>
                </a:solidFill>
              </a:defRPr>
            </a:lvl4pPr>
            <a:lvl5pPr lvl="4" rtl="0">
              <a:spcBef>
                <a:spcPts val="0"/>
              </a:spcBef>
              <a:spcAft>
                <a:spcPts val="0"/>
              </a:spcAft>
              <a:buClr>
                <a:schemeClr val="accent2"/>
              </a:buClr>
              <a:buSzPts val="1400"/>
              <a:buNone/>
              <a:defRPr b="1">
                <a:solidFill>
                  <a:schemeClr val="accent2"/>
                </a:solidFill>
              </a:defRPr>
            </a:lvl5pPr>
            <a:lvl6pPr lvl="5" rtl="0">
              <a:spcBef>
                <a:spcPts val="0"/>
              </a:spcBef>
              <a:spcAft>
                <a:spcPts val="0"/>
              </a:spcAft>
              <a:buClr>
                <a:schemeClr val="accent2"/>
              </a:buClr>
              <a:buSzPts val="1400"/>
              <a:buNone/>
              <a:defRPr b="1">
                <a:solidFill>
                  <a:schemeClr val="accent2"/>
                </a:solidFill>
              </a:defRPr>
            </a:lvl6pPr>
            <a:lvl7pPr lvl="6" rtl="0">
              <a:spcBef>
                <a:spcPts val="0"/>
              </a:spcBef>
              <a:spcAft>
                <a:spcPts val="0"/>
              </a:spcAft>
              <a:buClr>
                <a:schemeClr val="accent2"/>
              </a:buClr>
              <a:buSzPts val="1400"/>
              <a:buNone/>
              <a:defRPr b="1">
                <a:solidFill>
                  <a:schemeClr val="accent2"/>
                </a:solidFill>
              </a:defRPr>
            </a:lvl7pPr>
            <a:lvl8pPr lvl="7" rtl="0">
              <a:spcBef>
                <a:spcPts val="0"/>
              </a:spcBef>
              <a:spcAft>
                <a:spcPts val="0"/>
              </a:spcAft>
              <a:buClr>
                <a:schemeClr val="accent2"/>
              </a:buClr>
              <a:buSzPts val="1400"/>
              <a:buNone/>
              <a:defRPr b="1">
                <a:solidFill>
                  <a:schemeClr val="accent2"/>
                </a:solidFill>
              </a:defRPr>
            </a:lvl8pPr>
            <a:lvl9pPr lvl="8" rtl="0">
              <a:spcBef>
                <a:spcPts val="0"/>
              </a:spcBef>
              <a:spcAft>
                <a:spcPts val="0"/>
              </a:spcAft>
              <a:buClr>
                <a:schemeClr val="accent2"/>
              </a:buClr>
              <a:buSzPts val="1400"/>
              <a:buNone/>
              <a:defRPr b="1">
                <a:solidFill>
                  <a:schemeClr val="accent2"/>
                </a:solidFill>
              </a:defRPr>
            </a:lvl9pPr>
          </a:lstStyle>
          <a:p/>
        </p:txBody>
      </p:sp>
      <p:sp>
        <p:nvSpPr>
          <p:cNvPr id="457" name="Google Shape;457;p53"/>
          <p:cNvSpPr txBox="1"/>
          <p:nvPr>
            <p:ph idx="12" type="sldNum"/>
          </p:nvPr>
        </p:nvSpPr>
        <p:spPr>
          <a:xfrm>
            <a:off x="0" y="4503674"/>
            <a:ext cx="676500" cy="649200"/>
          </a:xfrm>
          <a:prstGeom prst="rect">
            <a:avLst/>
          </a:prstGeom>
        </p:spPr>
        <p:txBody>
          <a:bodyPr anchorCtr="0" anchor="ctr" bIns="91425" lIns="91425" spcFirstLastPara="1" rIns="91425" wrap="square" tIns="91425">
            <a:noAutofit/>
          </a:bodyPr>
          <a:lstStyle>
            <a:lvl1pPr lvl="0" rtl="0" algn="ctr">
              <a:buNone/>
              <a:defRPr sz="1200">
                <a:solidFill>
                  <a:schemeClr val="dk1"/>
                </a:solidFill>
                <a:latin typeface="Open Sans ExtraBold"/>
                <a:ea typeface="Open Sans ExtraBold"/>
                <a:cs typeface="Open Sans ExtraBold"/>
                <a:sym typeface="Open Sans ExtraBold"/>
              </a:defRPr>
            </a:lvl1pPr>
            <a:lvl2pPr lvl="1" rtl="0" algn="ctr">
              <a:buNone/>
              <a:defRPr sz="1200">
                <a:solidFill>
                  <a:schemeClr val="dk1"/>
                </a:solidFill>
                <a:latin typeface="Open Sans ExtraBold"/>
                <a:ea typeface="Open Sans ExtraBold"/>
                <a:cs typeface="Open Sans ExtraBold"/>
                <a:sym typeface="Open Sans ExtraBold"/>
              </a:defRPr>
            </a:lvl2pPr>
            <a:lvl3pPr lvl="2" rtl="0" algn="ctr">
              <a:buNone/>
              <a:defRPr sz="1200">
                <a:solidFill>
                  <a:schemeClr val="dk1"/>
                </a:solidFill>
                <a:latin typeface="Open Sans ExtraBold"/>
                <a:ea typeface="Open Sans ExtraBold"/>
                <a:cs typeface="Open Sans ExtraBold"/>
                <a:sym typeface="Open Sans ExtraBold"/>
              </a:defRPr>
            </a:lvl3pPr>
            <a:lvl4pPr lvl="3" rtl="0" algn="ctr">
              <a:buNone/>
              <a:defRPr sz="1200">
                <a:solidFill>
                  <a:schemeClr val="dk1"/>
                </a:solidFill>
                <a:latin typeface="Open Sans ExtraBold"/>
                <a:ea typeface="Open Sans ExtraBold"/>
                <a:cs typeface="Open Sans ExtraBold"/>
                <a:sym typeface="Open Sans ExtraBold"/>
              </a:defRPr>
            </a:lvl4pPr>
            <a:lvl5pPr lvl="4" rtl="0" algn="ctr">
              <a:buNone/>
              <a:defRPr sz="1200">
                <a:solidFill>
                  <a:schemeClr val="dk1"/>
                </a:solidFill>
                <a:latin typeface="Open Sans ExtraBold"/>
                <a:ea typeface="Open Sans ExtraBold"/>
                <a:cs typeface="Open Sans ExtraBold"/>
                <a:sym typeface="Open Sans ExtraBold"/>
              </a:defRPr>
            </a:lvl5pPr>
            <a:lvl6pPr lvl="5" rtl="0" algn="ctr">
              <a:buNone/>
              <a:defRPr sz="1200">
                <a:solidFill>
                  <a:schemeClr val="dk1"/>
                </a:solidFill>
                <a:latin typeface="Open Sans ExtraBold"/>
                <a:ea typeface="Open Sans ExtraBold"/>
                <a:cs typeface="Open Sans ExtraBold"/>
                <a:sym typeface="Open Sans ExtraBold"/>
              </a:defRPr>
            </a:lvl6pPr>
            <a:lvl7pPr lvl="6" rtl="0" algn="ctr">
              <a:buNone/>
              <a:defRPr sz="1200">
                <a:solidFill>
                  <a:schemeClr val="dk1"/>
                </a:solidFill>
                <a:latin typeface="Open Sans ExtraBold"/>
                <a:ea typeface="Open Sans ExtraBold"/>
                <a:cs typeface="Open Sans ExtraBold"/>
                <a:sym typeface="Open Sans ExtraBold"/>
              </a:defRPr>
            </a:lvl7pPr>
            <a:lvl8pPr lvl="7" rtl="0" algn="ctr">
              <a:buNone/>
              <a:defRPr sz="1200">
                <a:solidFill>
                  <a:schemeClr val="dk1"/>
                </a:solidFill>
                <a:latin typeface="Open Sans ExtraBold"/>
                <a:ea typeface="Open Sans ExtraBold"/>
                <a:cs typeface="Open Sans ExtraBold"/>
                <a:sym typeface="Open Sans ExtraBold"/>
              </a:defRPr>
            </a:lvl8pPr>
            <a:lvl9pPr lvl="8" rtl="0" algn="ctr">
              <a:buNone/>
              <a:defRPr sz="1200">
                <a:solidFill>
                  <a:schemeClr val="dk1"/>
                </a:solidFill>
                <a:latin typeface="Open Sans ExtraBold"/>
                <a:ea typeface="Open Sans ExtraBold"/>
                <a:cs typeface="Open Sans ExtraBold"/>
                <a:sym typeface="Open Sans ExtraBold"/>
              </a:defRPr>
            </a:lvl9pPr>
          </a:lstStyle>
          <a:p>
            <a:pPr indent="0" lvl="0" marL="0" rtl="0" algn="ctr">
              <a:spcBef>
                <a:spcPts val="0"/>
              </a:spcBef>
              <a:spcAft>
                <a:spcPts val="0"/>
              </a:spcAft>
              <a:buNone/>
            </a:pPr>
            <a:fld id="{00000000-1234-1234-1234-123412341234}" type="slidenum">
              <a:rPr lang="en"/>
              <a:t>‹#›</a:t>
            </a:fld>
            <a:endParaRPr/>
          </a:p>
        </p:txBody>
      </p:sp>
      <p:pic>
        <p:nvPicPr>
          <p:cNvPr id="458" name="Google Shape;458;p53"/>
          <p:cNvPicPr preferRelativeResize="0"/>
          <p:nvPr/>
        </p:nvPicPr>
        <p:blipFill rotWithShape="1">
          <a:blip r:embed="rId2">
            <a:alphaModFix/>
          </a:blip>
          <a:srcRect b="-8462" l="-17483" r="-14268" t="-3620"/>
          <a:stretch/>
        </p:blipFill>
        <p:spPr>
          <a:xfrm>
            <a:off x="8594275" y="4620225"/>
            <a:ext cx="421700" cy="386673"/>
          </a:xfrm>
          <a:prstGeom prst="rect">
            <a:avLst/>
          </a:prstGeom>
          <a:noFill/>
          <a:ln>
            <a:noFill/>
          </a:ln>
        </p:spPr>
      </p:pic>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 - Six Features  - White">
  <p:cSld name="CUSTOM_4_1_1_1_1_1_1_1_1">
    <p:bg>
      <p:bgPr>
        <a:solidFill>
          <a:schemeClr val="lt1"/>
        </a:solidFill>
      </p:bgPr>
    </p:bg>
    <p:spTree>
      <p:nvGrpSpPr>
        <p:cNvPr id="459" name="Shape 459"/>
        <p:cNvGrpSpPr/>
        <p:nvPr/>
      </p:nvGrpSpPr>
      <p:grpSpPr>
        <a:xfrm>
          <a:off x="0" y="0"/>
          <a:ext cx="0" cy="0"/>
          <a:chOff x="0" y="0"/>
          <a:chExt cx="0" cy="0"/>
        </a:xfrm>
      </p:grpSpPr>
      <p:sp>
        <p:nvSpPr>
          <p:cNvPr id="460" name="Google Shape;460;p54"/>
          <p:cNvSpPr txBox="1"/>
          <p:nvPr>
            <p:ph idx="1" type="body"/>
          </p:nvPr>
        </p:nvSpPr>
        <p:spPr>
          <a:xfrm>
            <a:off x="5221250" y="1289338"/>
            <a:ext cx="3246000" cy="642300"/>
          </a:xfrm>
          <a:prstGeom prst="rect">
            <a:avLst/>
          </a:prstGeom>
        </p:spPr>
        <p:txBody>
          <a:bodyPr anchorCtr="0" anchor="t" bIns="0" lIns="320025" spcFirstLastPara="1" rIns="0" wrap="square" tIns="91425">
            <a:noAutofit/>
          </a:bodyPr>
          <a:lstStyle>
            <a:lvl1pPr indent="-298450" lvl="0" marL="457200" rtl="0">
              <a:lnSpc>
                <a:spcPct val="115000"/>
              </a:lnSpc>
              <a:spcBef>
                <a:spcPts val="0"/>
              </a:spcBef>
              <a:spcAft>
                <a:spcPts val="0"/>
              </a:spcAft>
              <a:buClr>
                <a:schemeClr val="dk2"/>
              </a:buClr>
              <a:buSzPts val="1100"/>
              <a:buChar char="●"/>
              <a:defRPr sz="1100"/>
            </a:lvl1pPr>
            <a:lvl2pPr indent="-298450" lvl="1" marL="914400" rtl="0">
              <a:lnSpc>
                <a:spcPct val="115000"/>
              </a:lnSpc>
              <a:spcBef>
                <a:spcPts val="0"/>
              </a:spcBef>
              <a:spcAft>
                <a:spcPts val="0"/>
              </a:spcAft>
              <a:buSzPts val="1100"/>
              <a:buChar char="●"/>
              <a:defRPr sz="1100"/>
            </a:lvl2pPr>
            <a:lvl3pPr indent="-298450" lvl="2" marL="1371600" rtl="0">
              <a:lnSpc>
                <a:spcPct val="115000"/>
              </a:lnSpc>
              <a:spcBef>
                <a:spcPts val="0"/>
              </a:spcBef>
              <a:spcAft>
                <a:spcPts val="0"/>
              </a:spcAft>
              <a:buSzPts val="1100"/>
              <a:buChar char="○"/>
              <a:defRPr sz="1100"/>
            </a:lvl3pPr>
            <a:lvl4pPr indent="-298450" lvl="3" marL="1828800" rtl="0">
              <a:lnSpc>
                <a:spcPct val="115000"/>
              </a:lnSpc>
              <a:spcBef>
                <a:spcPts val="0"/>
              </a:spcBef>
              <a:spcAft>
                <a:spcPts val="0"/>
              </a:spcAft>
              <a:buSzPts val="1100"/>
              <a:buChar char="■"/>
              <a:defRPr sz="1100"/>
            </a:lvl4pPr>
            <a:lvl5pPr indent="-298450" lvl="4" marL="2286000" rtl="0">
              <a:lnSpc>
                <a:spcPct val="115000"/>
              </a:lnSpc>
              <a:spcBef>
                <a:spcPts val="0"/>
              </a:spcBef>
              <a:spcAft>
                <a:spcPts val="0"/>
              </a:spcAft>
              <a:buSzPts val="1100"/>
              <a:buChar char="○"/>
              <a:defRPr sz="1100"/>
            </a:lvl5pPr>
            <a:lvl6pPr indent="-298450" lvl="5" marL="2743200" rtl="0">
              <a:lnSpc>
                <a:spcPct val="115000"/>
              </a:lnSpc>
              <a:spcBef>
                <a:spcPts val="0"/>
              </a:spcBef>
              <a:spcAft>
                <a:spcPts val="0"/>
              </a:spcAft>
              <a:buSzPts val="1100"/>
              <a:buChar char="■"/>
              <a:defRPr sz="1100"/>
            </a:lvl6pPr>
            <a:lvl7pPr indent="-298450" lvl="6" marL="3200400" rtl="0">
              <a:lnSpc>
                <a:spcPct val="115000"/>
              </a:lnSpc>
              <a:spcBef>
                <a:spcPts val="0"/>
              </a:spcBef>
              <a:spcAft>
                <a:spcPts val="0"/>
              </a:spcAft>
              <a:buSzPts val="1100"/>
              <a:buChar char="●"/>
              <a:defRPr sz="1100"/>
            </a:lvl7pPr>
            <a:lvl8pPr indent="-298450" lvl="7" marL="3657600" rtl="0">
              <a:lnSpc>
                <a:spcPct val="115000"/>
              </a:lnSpc>
              <a:spcBef>
                <a:spcPts val="0"/>
              </a:spcBef>
              <a:spcAft>
                <a:spcPts val="0"/>
              </a:spcAft>
              <a:buSzPts val="1100"/>
              <a:buChar char="○"/>
              <a:defRPr sz="1100"/>
            </a:lvl8pPr>
            <a:lvl9pPr indent="-298450" lvl="8" marL="4114800" rtl="0">
              <a:lnSpc>
                <a:spcPct val="115000"/>
              </a:lnSpc>
              <a:spcBef>
                <a:spcPts val="0"/>
              </a:spcBef>
              <a:spcAft>
                <a:spcPts val="0"/>
              </a:spcAft>
              <a:buSzPts val="1100"/>
              <a:buChar char="■"/>
              <a:defRPr sz="1100"/>
            </a:lvl9pPr>
          </a:lstStyle>
          <a:p/>
        </p:txBody>
      </p:sp>
      <p:sp>
        <p:nvSpPr>
          <p:cNvPr id="461" name="Google Shape;461;p54"/>
          <p:cNvSpPr txBox="1"/>
          <p:nvPr>
            <p:ph idx="2" type="subTitle"/>
          </p:nvPr>
        </p:nvSpPr>
        <p:spPr>
          <a:xfrm>
            <a:off x="5221225" y="646963"/>
            <a:ext cx="3246000" cy="642300"/>
          </a:xfrm>
          <a:prstGeom prst="rect">
            <a:avLst/>
          </a:prstGeom>
        </p:spPr>
        <p:txBody>
          <a:bodyPr anchorCtr="0" anchor="b" bIns="0" lIns="320025" spcFirstLastPara="1" rIns="0" wrap="square" tIns="0">
            <a:noAutofit/>
          </a:bodyPr>
          <a:lstStyle>
            <a:lvl1pPr lvl="0" rtl="0">
              <a:spcBef>
                <a:spcPts val="0"/>
              </a:spcBef>
              <a:spcAft>
                <a:spcPts val="0"/>
              </a:spcAft>
              <a:buClr>
                <a:schemeClr val="accent2"/>
              </a:buClr>
              <a:buSzPts val="1100"/>
              <a:buNone/>
              <a:defRPr b="1" sz="1100">
                <a:solidFill>
                  <a:schemeClr val="accent2"/>
                </a:solidFill>
              </a:defRPr>
            </a:lvl1pPr>
            <a:lvl2pPr lvl="1" rtl="0">
              <a:spcBef>
                <a:spcPts val="0"/>
              </a:spcBef>
              <a:spcAft>
                <a:spcPts val="0"/>
              </a:spcAft>
              <a:buClr>
                <a:schemeClr val="accent2"/>
              </a:buClr>
              <a:buSzPts val="1400"/>
              <a:buNone/>
              <a:defRPr b="1">
                <a:solidFill>
                  <a:schemeClr val="accent2"/>
                </a:solidFill>
              </a:defRPr>
            </a:lvl2pPr>
            <a:lvl3pPr lvl="2" rtl="0">
              <a:spcBef>
                <a:spcPts val="0"/>
              </a:spcBef>
              <a:spcAft>
                <a:spcPts val="0"/>
              </a:spcAft>
              <a:buClr>
                <a:schemeClr val="accent2"/>
              </a:buClr>
              <a:buSzPts val="1400"/>
              <a:buNone/>
              <a:defRPr b="1">
                <a:solidFill>
                  <a:schemeClr val="accent2"/>
                </a:solidFill>
              </a:defRPr>
            </a:lvl3pPr>
            <a:lvl4pPr lvl="3" rtl="0">
              <a:spcBef>
                <a:spcPts val="0"/>
              </a:spcBef>
              <a:spcAft>
                <a:spcPts val="0"/>
              </a:spcAft>
              <a:buClr>
                <a:schemeClr val="accent2"/>
              </a:buClr>
              <a:buSzPts val="1400"/>
              <a:buNone/>
              <a:defRPr b="1">
                <a:solidFill>
                  <a:schemeClr val="accent2"/>
                </a:solidFill>
              </a:defRPr>
            </a:lvl4pPr>
            <a:lvl5pPr lvl="4" rtl="0">
              <a:spcBef>
                <a:spcPts val="0"/>
              </a:spcBef>
              <a:spcAft>
                <a:spcPts val="0"/>
              </a:spcAft>
              <a:buClr>
                <a:schemeClr val="accent2"/>
              </a:buClr>
              <a:buSzPts val="1400"/>
              <a:buNone/>
              <a:defRPr b="1">
                <a:solidFill>
                  <a:schemeClr val="accent2"/>
                </a:solidFill>
              </a:defRPr>
            </a:lvl5pPr>
            <a:lvl6pPr lvl="5" rtl="0">
              <a:spcBef>
                <a:spcPts val="0"/>
              </a:spcBef>
              <a:spcAft>
                <a:spcPts val="0"/>
              </a:spcAft>
              <a:buClr>
                <a:schemeClr val="accent2"/>
              </a:buClr>
              <a:buSzPts val="1400"/>
              <a:buNone/>
              <a:defRPr b="1">
                <a:solidFill>
                  <a:schemeClr val="accent2"/>
                </a:solidFill>
              </a:defRPr>
            </a:lvl6pPr>
            <a:lvl7pPr lvl="6" rtl="0">
              <a:spcBef>
                <a:spcPts val="0"/>
              </a:spcBef>
              <a:spcAft>
                <a:spcPts val="0"/>
              </a:spcAft>
              <a:buClr>
                <a:schemeClr val="accent2"/>
              </a:buClr>
              <a:buSzPts val="1400"/>
              <a:buNone/>
              <a:defRPr b="1">
                <a:solidFill>
                  <a:schemeClr val="accent2"/>
                </a:solidFill>
              </a:defRPr>
            </a:lvl7pPr>
            <a:lvl8pPr lvl="7" rtl="0">
              <a:spcBef>
                <a:spcPts val="0"/>
              </a:spcBef>
              <a:spcAft>
                <a:spcPts val="0"/>
              </a:spcAft>
              <a:buClr>
                <a:schemeClr val="accent2"/>
              </a:buClr>
              <a:buSzPts val="1400"/>
              <a:buNone/>
              <a:defRPr b="1">
                <a:solidFill>
                  <a:schemeClr val="accent2"/>
                </a:solidFill>
              </a:defRPr>
            </a:lvl8pPr>
            <a:lvl9pPr lvl="8" rtl="0">
              <a:spcBef>
                <a:spcPts val="0"/>
              </a:spcBef>
              <a:spcAft>
                <a:spcPts val="0"/>
              </a:spcAft>
              <a:buClr>
                <a:schemeClr val="accent2"/>
              </a:buClr>
              <a:buSzPts val="1400"/>
              <a:buNone/>
              <a:defRPr b="1">
                <a:solidFill>
                  <a:schemeClr val="accent2"/>
                </a:solidFill>
              </a:defRPr>
            </a:lvl9pPr>
          </a:lstStyle>
          <a:p/>
        </p:txBody>
      </p:sp>
      <p:sp>
        <p:nvSpPr>
          <p:cNvPr id="462" name="Google Shape;462;p54"/>
          <p:cNvSpPr txBox="1"/>
          <p:nvPr>
            <p:ph type="title"/>
          </p:nvPr>
        </p:nvSpPr>
        <p:spPr>
          <a:xfrm>
            <a:off x="676650" y="0"/>
            <a:ext cx="7790700" cy="1289400"/>
          </a:xfrm>
          <a:prstGeom prst="rect">
            <a:avLst/>
          </a:prstGeom>
        </p:spPr>
        <p:txBody>
          <a:bodyPr anchorCtr="0" anchor="ctr" bIns="0" lIns="0" spcFirstLastPara="1" rIns="0" wrap="square" tIns="0">
            <a:noAutofit/>
          </a:bodyPr>
          <a:lstStyle>
            <a:lvl1pPr lvl="0" rtl="0" algn="ctr">
              <a:spcBef>
                <a:spcPts val="0"/>
              </a:spcBef>
              <a:spcAft>
                <a:spcPts val="0"/>
              </a:spcAft>
              <a:buSzPts val="2400"/>
              <a:buNone/>
              <a:defRPr sz="2400"/>
            </a:lvl1pPr>
            <a:lvl2pPr lvl="1" rtl="0" algn="ctr">
              <a:spcBef>
                <a:spcPts val="0"/>
              </a:spcBef>
              <a:spcAft>
                <a:spcPts val="0"/>
              </a:spcAft>
              <a:buSzPts val="2400"/>
              <a:buFont typeface="Open Sans ExtraBold"/>
              <a:buNone/>
              <a:defRPr sz="2400">
                <a:latin typeface="Open Sans ExtraBold"/>
                <a:ea typeface="Open Sans ExtraBold"/>
                <a:cs typeface="Open Sans ExtraBold"/>
                <a:sym typeface="Open Sans ExtraBold"/>
              </a:defRPr>
            </a:lvl2pPr>
            <a:lvl3pPr lvl="2" rtl="0" algn="ctr">
              <a:spcBef>
                <a:spcPts val="0"/>
              </a:spcBef>
              <a:spcAft>
                <a:spcPts val="0"/>
              </a:spcAft>
              <a:buSzPts val="2400"/>
              <a:buFont typeface="Open Sans ExtraBold"/>
              <a:buNone/>
              <a:defRPr sz="2400">
                <a:latin typeface="Open Sans ExtraBold"/>
                <a:ea typeface="Open Sans ExtraBold"/>
                <a:cs typeface="Open Sans ExtraBold"/>
                <a:sym typeface="Open Sans ExtraBold"/>
              </a:defRPr>
            </a:lvl3pPr>
            <a:lvl4pPr lvl="3" rtl="0" algn="ctr">
              <a:spcBef>
                <a:spcPts val="0"/>
              </a:spcBef>
              <a:spcAft>
                <a:spcPts val="0"/>
              </a:spcAft>
              <a:buSzPts val="2400"/>
              <a:buFont typeface="Open Sans ExtraBold"/>
              <a:buNone/>
              <a:defRPr sz="2400">
                <a:latin typeface="Open Sans ExtraBold"/>
                <a:ea typeface="Open Sans ExtraBold"/>
                <a:cs typeface="Open Sans ExtraBold"/>
                <a:sym typeface="Open Sans ExtraBold"/>
              </a:defRPr>
            </a:lvl4pPr>
            <a:lvl5pPr lvl="4" rtl="0" algn="ctr">
              <a:spcBef>
                <a:spcPts val="0"/>
              </a:spcBef>
              <a:spcAft>
                <a:spcPts val="0"/>
              </a:spcAft>
              <a:buSzPts val="2400"/>
              <a:buFont typeface="Open Sans ExtraBold"/>
              <a:buNone/>
              <a:defRPr sz="2400">
                <a:latin typeface="Open Sans ExtraBold"/>
                <a:ea typeface="Open Sans ExtraBold"/>
                <a:cs typeface="Open Sans ExtraBold"/>
                <a:sym typeface="Open Sans ExtraBold"/>
              </a:defRPr>
            </a:lvl5pPr>
            <a:lvl6pPr lvl="5" rtl="0" algn="ctr">
              <a:spcBef>
                <a:spcPts val="0"/>
              </a:spcBef>
              <a:spcAft>
                <a:spcPts val="0"/>
              </a:spcAft>
              <a:buSzPts val="2400"/>
              <a:buFont typeface="Open Sans ExtraBold"/>
              <a:buNone/>
              <a:defRPr sz="2400">
                <a:latin typeface="Open Sans ExtraBold"/>
                <a:ea typeface="Open Sans ExtraBold"/>
                <a:cs typeface="Open Sans ExtraBold"/>
                <a:sym typeface="Open Sans ExtraBold"/>
              </a:defRPr>
            </a:lvl6pPr>
            <a:lvl7pPr lvl="6" rtl="0" algn="ctr">
              <a:spcBef>
                <a:spcPts val="0"/>
              </a:spcBef>
              <a:spcAft>
                <a:spcPts val="0"/>
              </a:spcAft>
              <a:buSzPts val="2400"/>
              <a:buFont typeface="Open Sans ExtraBold"/>
              <a:buNone/>
              <a:defRPr sz="2400">
                <a:latin typeface="Open Sans ExtraBold"/>
                <a:ea typeface="Open Sans ExtraBold"/>
                <a:cs typeface="Open Sans ExtraBold"/>
                <a:sym typeface="Open Sans ExtraBold"/>
              </a:defRPr>
            </a:lvl7pPr>
            <a:lvl8pPr lvl="7" rtl="0" algn="ctr">
              <a:spcBef>
                <a:spcPts val="0"/>
              </a:spcBef>
              <a:spcAft>
                <a:spcPts val="0"/>
              </a:spcAft>
              <a:buSzPts val="2400"/>
              <a:buFont typeface="Open Sans ExtraBold"/>
              <a:buNone/>
              <a:defRPr sz="2400">
                <a:latin typeface="Open Sans ExtraBold"/>
                <a:ea typeface="Open Sans ExtraBold"/>
                <a:cs typeface="Open Sans ExtraBold"/>
                <a:sym typeface="Open Sans ExtraBold"/>
              </a:defRPr>
            </a:lvl8pPr>
            <a:lvl9pPr lvl="8" rtl="0" algn="ctr">
              <a:spcBef>
                <a:spcPts val="0"/>
              </a:spcBef>
              <a:spcAft>
                <a:spcPts val="0"/>
              </a:spcAft>
              <a:buSzPts val="2400"/>
              <a:buFont typeface="Open Sans ExtraBold"/>
              <a:buNone/>
              <a:defRPr sz="2400">
                <a:latin typeface="Open Sans ExtraBold"/>
                <a:ea typeface="Open Sans ExtraBold"/>
                <a:cs typeface="Open Sans ExtraBold"/>
                <a:sym typeface="Open Sans ExtraBold"/>
              </a:defRPr>
            </a:lvl9pPr>
          </a:lstStyle>
          <a:p/>
        </p:txBody>
      </p:sp>
      <p:sp>
        <p:nvSpPr>
          <p:cNvPr id="463" name="Google Shape;463;p54"/>
          <p:cNvSpPr txBox="1"/>
          <p:nvPr>
            <p:ph idx="3" type="body"/>
          </p:nvPr>
        </p:nvSpPr>
        <p:spPr>
          <a:xfrm>
            <a:off x="5221250" y="2565263"/>
            <a:ext cx="3246000" cy="642300"/>
          </a:xfrm>
          <a:prstGeom prst="rect">
            <a:avLst/>
          </a:prstGeom>
        </p:spPr>
        <p:txBody>
          <a:bodyPr anchorCtr="0" anchor="t" bIns="0" lIns="320025" spcFirstLastPara="1" rIns="0" wrap="square" tIns="91425">
            <a:noAutofit/>
          </a:bodyPr>
          <a:lstStyle>
            <a:lvl1pPr indent="-298450" lvl="0" marL="457200" rtl="0">
              <a:lnSpc>
                <a:spcPct val="115000"/>
              </a:lnSpc>
              <a:spcBef>
                <a:spcPts val="0"/>
              </a:spcBef>
              <a:spcAft>
                <a:spcPts val="0"/>
              </a:spcAft>
              <a:buClr>
                <a:schemeClr val="dk2"/>
              </a:buClr>
              <a:buSzPts val="1100"/>
              <a:buChar char="●"/>
              <a:defRPr sz="1100"/>
            </a:lvl1pPr>
            <a:lvl2pPr indent="-298450" lvl="1" marL="914400" rtl="0">
              <a:lnSpc>
                <a:spcPct val="115000"/>
              </a:lnSpc>
              <a:spcBef>
                <a:spcPts val="0"/>
              </a:spcBef>
              <a:spcAft>
                <a:spcPts val="0"/>
              </a:spcAft>
              <a:buSzPts val="1100"/>
              <a:buChar char="●"/>
              <a:defRPr sz="1100"/>
            </a:lvl2pPr>
            <a:lvl3pPr indent="-298450" lvl="2" marL="1371600" rtl="0">
              <a:lnSpc>
                <a:spcPct val="115000"/>
              </a:lnSpc>
              <a:spcBef>
                <a:spcPts val="0"/>
              </a:spcBef>
              <a:spcAft>
                <a:spcPts val="0"/>
              </a:spcAft>
              <a:buSzPts val="1100"/>
              <a:buChar char="○"/>
              <a:defRPr sz="1100"/>
            </a:lvl3pPr>
            <a:lvl4pPr indent="-298450" lvl="3" marL="1828800" rtl="0">
              <a:lnSpc>
                <a:spcPct val="115000"/>
              </a:lnSpc>
              <a:spcBef>
                <a:spcPts val="0"/>
              </a:spcBef>
              <a:spcAft>
                <a:spcPts val="0"/>
              </a:spcAft>
              <a:buSzPts val="1100"/>
              <a:buChar char="■"/>
              <a:defRPr sz="1100"/>
            </a:lvl4pPr>
            <a:lvl5pPr indent="-298450" lvl="4" marL="2286000" rtl="0">
              <a:lnSpc>
                <a:spcPct val="115000"/>
              </a:lnSpc>
              <a:spcBef>
                <a:spcPts val="0"/>
              </a:spcBef>
              <a:spcAft>
                <a:spcPts val="0"/>
              </a:spcAft>
              <a:buSzPts val="1100"/>
              <a:buChar char="○"/>
              <a:defRPr sz="1100"/>
            </a:lvl5pPr>
            <a:lvl6pPr indent="-298450" lvl="5" marL="2743200" rtl="0">
              <a:lnSpc>
                <a:spcPct val="115000"/>
              </a:lnSpc>
              <a:spcBef>
                <a:spcPts val="0"/>
              </a:spcBef>
              <a:spcAft>
                <a:spcPts val="0"/>
              </a:spcAft>
              <a:buSzPts val="1100"/>
              <a:buChar char="■"/>
              <a:defRPr sz="1100"/>
            </a:lvl6pPr>
            <a:lvl7pPr indent="-298450" lvl="6" marL="3200400" rtl="0">
              <a:lnSpc>
                <a:spcPct val="115000"/>
              </a:lnSpc>
              <a:spcBef>
                <a:spcPts val="0"/>
              </a:spcBef>
              <a:spcAft>
                <a:spcPts val="0"/>
              </a:spcAft>
              <a:buSzPts val="1100"/>
              <a:buChar char="●"/>
              <a:defRPr sz="1100"/>
            </a:lvl7pPr>
            <a:lvl8pPr indent="-298450" lvl="7" marL="3657600" rtl="0">
              <a:lnSpc>
                <a:spcPct val="115000"/>
              </a:lnSpc>
              <a:spcBef>
                <a:spcPts val="0"/>
              </a:spcBef>
              <a:spcAft>
                <a:spcPts val="0"/>
              </a:spcAft>
              <a:buSzPts val="1100"/>
              <a:buChar char="○"/>
              <a:defRPr sz="1100"/>
            </a:lvl8pPr>
            <a:lvl9pPr indent="-298450" lvl="8" marL="4114800" rtl="0">
              <a:lnSpc>
                <a:spcPct val="115000"/>
              </a:lnSpc>
              <a:spcBef>
                <a:spcPts val="0"/>
              </a:spcBef>
              <a:spcAft>
                <a:spcPts val="0"/>
              </a:spcAft>
              <a:buSzPts val="1100"/>
              <a:buChar char="■"/>
              <a:defRPr sz="1100"/>
            </a:lvl9pPr>
          </a:lstStyle>
          <a:p/>
        </p:txBody>
      </p:sp>
      <p:sp>
        <p:nvSpPr>
          <p:cNvPr id="464" name="Google Shape;464;p54"/>
          <p:cNvSpPr txBox="1"/>
          <p:nvPr>
            <p:ph idx="4" type="subTitle"/>
          </p:nvPr>
        </p:nvSpPr>
        <p:spPr>
          <a:xfrm>
            <a:off x="5221225" y="1922888"/>
            <a:ext cx="3246000" cy="642300"/>
          </a:xfrm>
          <a:prstGeom prst="rect">
            <a:avLst/>
          </a:prstGeom>
        </p:spPr>
        <p:txBody>
          <a:bodyPr anchorCtr="0" anchor="b" bIns="0" lIns="320025" spcFirstLastPara="1" rIns="0" wrap="square" tIns="0">
            <a:noAutofit/>
          </a:bodyPr>
          <a:lstStyle>
            <a:lvl1pPr lvl="0" rtl="0">
              <a:spcBef>
                <a:spcPts val="0"/>
              </a:spcBef>
              <a:spcAft>
                <a:spcPts val="0"/>
              </a:spcAft>
              <a:buClr>
                <a:schemeClr val="accent2"/>
              </a:buClr>
              <a:buSzPts val="1100"/>
              <a:buNone/>
              <a:defRPr b="1" sz="1100">
                <a:solidFill>
                  <a:schemeClr val="accent2"/>
                </a:solidFill>
              </a:defRPr>
            </a:lvl1pPr>
            <a:lvl2pPr lvl="1" rtl="0">
              <a:spcBef>
                <a:spcPts val="0"/>
              </a:spcBef>
              <a:spcAft>
                <a:spcPts val="0"/>
              </a:spcAft>
              <a:buClr>
                <a:schemeClr val="accent2"/>
              </a:buClr>
              <a:buSzPts val="1400"/>
              <a:buNone/>
              <a:defRPr b="1">
                <a:solidFill>
                  <a:schemeClr val="accent2"/>
                </a:solidFill>
              </a:defRPr>
            </a:lvl2pPr>
            <a:lvl3pPr lvl="2" rtl="0">
              <a:spcBef>
                <a:spcPts val="0"/>
              </a:spcBef>
              <a:spcAft>
                <a:spcPts val="0"/>
              </a:spcAft>
              <a:buClr>
                <a:schemeClr val="accent2"/>
              </a:buClr>
              <a:buSzPts val="1400"/>
              <a:buNone/>
              <a:defRPr b="1">
                <a:solidFill>
                  <a:schemeClr val="accent2"/>
                </a:solidFill>
              </a:defRPr>
            </a:lvl3pPr>
            <a:lvl4pPr lvl="3" rtl="0">
              <a:spcBef>
                <a:spcPts val="0"/>
              </a:spcBef>
              <a:spcAft>
                <a:spcPts val="0"/>
              </a:spcAft>
              <a:buClr>
                <a:schemeClr val="accent2"/>
              </a:buClr>
              <a:buSzPts val="1400"/>
              <a:buNone/>
              <a:defRPr b="1">
                <a:solidFill>
                  <a:schemeClr val="accent2"/>
                </a:solidFill>
              </a:defRPr>
            </a:lvl4pPr>
            <a:lvl5pPr lvl="4" rtl="0">
              <a:spcBef>
                <a:spcPts val="0"/>
              </a:spcBef>
              <a:spcAft>
                <a:spcPts val="0"/>
              </a:spcAft>
              <a:buClr>
                <a:schemeClr val="accent2"/>
              </a:buClr>
              <a:buSzPts val="1400"/>
              <a:buNone/>
              <a:defRPr b="1">
                <a:solidFill>
                  <a:schemeClr val="accent2"/>
                </a:solidFill>
              </a:defRPr>
            </a:lvl5pPr>
            <a:lvl6pPr lvl="5" rtl="0">
              <a:spcBef>
                <a:spcPts val="0"/>
              </a:spcBef>
              <a:spcAft>
                <a:spcPts val="0"/>
              </a:spcAft>
              <a:buClr>
                <a:schemeClr val="accent2"/>
              </a:buClr>
              <a:buSzPts val="1400"/>
              <a:buNone/>
              <a:defRPr b="1">
                <a:solidFill>
                  <a:schemeClr val="accent2"/>
                </a:solidFill>
              </a:defRPr>
            </a:lvl6pPr>
            <a:lvl7pPr lvl="6" rtl="0">
              <a:spcBef>
                <a:spcPts val="0"/>
              </a:spcBef>
              <a:spcAft>
                <a:spcPts val="0"/>
              </a:spcAft>
              <a:buClr>
                <a:schemeClr val="accent2"/>
              </a:buClr>
              <a:buSzPts val="1400"/>
              <a:buNone/>
              <a:defRPr b="1">
                <a:solidFill>
                  <a:schemeClr val="accent2"/>
                </a:solidFill>
              </a:defRPr>
            </a:lvl7pPr>
            <a:lvl8pPr lvl="7" rtl="0">
              <a:spcBef>
                <a:spcPts val="0"/>
              </a:spcBef>
              <a:spcAft>
                <a:spcPts val="0"/>
              </a:spcAft>
              <a:buClr>
                <a:schemeClr val="accent2"/>
              </a:buClr>
              <a:buSzPts val="1400"/>
              <a:buNone/>
              <a:defRPr b="1">
                <a:solidFill>
                  <a:schemeClr val="accent2"/>
                </a:solidFill>
              </a:defRPr>
            </a:lvl8pPr>
            <a:lvl9pPr lvl="8" rtl="0">
              <a:spcBef>
                <a:spcPts val="0"/>
              </a:spcBef>
              <a:spcAft>
                <a:spcPts val="0"/>
              </a:spcAft>
              <a:buClr>
                <a:schemeClr val="accent2"/>
              </a:buClr>
              <a:buSzPts val="1400"/>
              <a:buNone/>
              <a:defRPr b="1">
                <a:solidFill>
                  <a:schemeClr val="accent2"/>
                </a:solidFill>
              </a:defRPr>
            </a:lvl9pPr>
          </a:lstStyle>
          <a:p/>
        </p:txBody>
      </p:sp>
      <p:sp>
        <p:nvSpPr>
          <p:cNvPr id="465" name="Google Shape;465;p54"/>
          <p:cNvSpPr txBox="1"/>
          <p:nvPr>
            <p:ph idx="5" type="body"/>
          </p:nvPr>
        </p:nvSpPr>
        <p:spPr>
          <a:xfrm>
            <a:off x="5221250" y="3860513"/>
            <a:ext cx="3246000" cy="642300"/>
          </a:xfrm>
          <a:prstGeom prst="rect">
            <a:avLst/>
          </a:prstGeom>
        </p:spPr>
        <p:txBody>
          <a:bodyPr anchorCtr="0" anchor="t" bIns="0" lIns="320025" spcFirstLastPara="1" rIns="0" wrap="square" tIns="91425">
            <a:noAutofit/>
          </a:bodyPr>
          <a:lstStyle>
            <a:lvl1pPr indent="-298450" lvl="0" marL="457200" rtl="0">
              <a:lnSpc>
                <a:spcPct val="115000"/>
              </a:lnSpc>
              <a:spcBef>
                <a:spcPts val="0"/>
              </a:spcBef>
              <a:spcAft>
                <a:spcPts val="0"/>
              </a:spcAft>
              <a:buClr>
                <a:schemeClr val="dk2"/>
              </a:buClr>
              <a:buSzPts val="1100"/>
              <a:buChar char="●"/>
              <a:defRPr sz="1100"/>
            </a:lvl1pPr>
            <a:lvl2pPr indent="-298450" lvl="1" marL="914400" rtl="0">
              <a:lnSpc>
                <a:spcPct val="115000"/>
              </a:lnSpc>
              <a:spcBef>
                <a:spcPts val="0"/>
              </a:spcBef>
              <a:spcAft>
                <a:spcPts val="0"/>
              </a:spcAft>
              <a:buSzPts val="1100"/>
              <a:buChar char="●"/>
              <a:defRPr sz="1100"/>
            </a:lvl2pPr>
            <a:lvl3pPr indent="-298450" lvl="2" marL="1371600" rtl="0">
              <a:lnSpc>
                <a:spcPct val="115000"/>
              </a:lnSpc>
              <a:spcBef>
                <a:spcPts val="0"/>
              </a:spcBef>
              <a:spcAft>
                <a:spcPts val="0"/>
              </a:spcAft>
              <a:buSzPts val="1100"/>
              <a:buChar char="○"/>
              <a:defRPr sz="1100"/>
            </a:lvl3pPr>
            <a:lvl4pPr indent="-298450" lvl="3" marL="1828800" rtl="0">
              <a:lnSpc>
                <a:spcPct val="115000"/>
              </a:lnSpc>
              <a:spcBef>
                <a:spcPts val="0"/>
              </a:spcBef>
              <a:spcAft>
                <a:spcPts val="0"/>
              </a:spcAft>
              <a:buSzPts val="1100"/>
              <a:buChar char="■"/>
              <a:defRPr sz="1100"/>
            </a:lvl4pPr>
            <a:lvl5pPr indent="-298450" lvl="4" marL="2286000" rtl="0">
              <a:lnSpc>
                <a:spcPct val="115000"/>
              </a:lnSpc>
              <a:spcBef>
                <a:spcPts val="0"/>
              </a:spcBef>
              <a:spcAft>
                <a:spcPts val="0"/>
              </a:spcAft>
              <a:buSzPts val="1100"/>
              <a:buChar char="○"/>
              <a:defRPr sz="1100"/>
            </a:lvl5pPr>
            <a:lvl6pPr indent="-298450" lvl="5" marL="2743200" rtl="0">
              <a:lnSpc>
                <a:spcPct val="115000"/>
              </a:lnSpc>
              <a:spcBef>
                <a:spcPts val="0"/>
              </a:spcBef>
              <a:spcAft>
                <a:spcPts val="0"/>
              </a:spcAft>
              <a:buSzPts val="1100"/>
              <a:buChar char="■"/>
              <a:defRPr sz="1100"/>
            </a:lvl6pPr>
            <a:lvl7pPr indent="-298450" lvl="6" marL="3200400" rtl="0">
              <a:lnSpc>
                <a:spcPct val="115000"/>
              </a:lnSpc>
              <a:spcBef>
                <a:spcPts val="0"/>
              </a:spcBef>
              <a:spcAft>
                <a:spcPts val="0"/>
              </a:spcAft>
              <a:buSzPts val="1100"/>
              <a:buChar char="●"/>
              <a:defRPr sz="1100"/>
            </a:lvl7pPr>
            <a:lvl8pPr indent="-298450" lvl="7" marL="3657600" rtl="0">
              <a:lnSpc>
                <a:spcPct val="115000"/>
              </a:lnSpc>
              <a:spcBef>
                <a:spcPts val="0"/>
              </a:spcBef>
              <a:spcAft>
                <a:spcPts val="0"/>
              </a:spcAft>
              <a:buSzPts val="1100"/>
              <a:buChar char="○"/>
              <a:defRPr sz="1100"/>
            </a:lvl8pPr>
            <a:lvl9pPr indent="-298450" lvl="8" marL="4114800" rtl="0">
              <a:lnSpc>
                <a:spcPct val="115000"/>
              </a:lnSpc>
              <a:spcBef>
                <a:spcPts val="0"/>
              </a:spcBef>
              <a:spcAft>
                <a:spcPts val="0"/>
              </a:spcAft>
              <a:buSzPts val="1100"/>
              <a:buChar char="■"/>
              <a:defRPr sz="1100"/>
            </a:lvl9pPr>
          </a:lstStyle>
          <a:p/>
        </p:txBody>
      </p:sp>
      <p:sp>
        <p:nvSpPr>
          <p:cNvPr id="466" name="Google Shape;466;p54"/>
          <p:cNvSpPr txBox="1"/>
          <p:nvPr>
            <p:ph idx="6" type="subTitle"/>
          </p:nvPr>
        </p:nvSpPr>
        <p:spPr>
          <a:xfrm>
            <a:off x="5221225" y="3218138"/>
            <a:ext cx="3246000" cy="642300"/>
          </a:xfrm>
          <a:prstGeom prst="rect">
            <a:avLst/>
          </a:prstGeom>
        </p:spPr>
        <p:txBody>
          <a:bodyPr anchorCtr="0" anchor="b" bIns="0" lIns="320025" spcFirstLastPara="1" rIns="0" wrap="square" tIns="0">
            <a:noAutofit/>
          </a:bodyPr>
          <a:lstStyle>
            <a:lvl1pPr lvl="0" rtl="0">
              <a:spcBef>
                <a:spcPts val="0"/>
              </a:spcBef>
              <a:spcAft>
                <a:spcPts val="0"/>
              </a:spcAft>
              <a:buClr>
                <a:schemeClr val="accent2"/>
              </a:buClr>
              <a:buSzPts val="1100"/>
              <a:buNone/>
              <a:defRPr b="1" sz="1100">
                <a:solidFill>
                  <a:schemeClr val="accent2"/>
                </a:solidFill>
              </a:defRPr>
            </a:lvl1pPr>
            <a:lvl2pPr lvl="1" rtl="0">
              <a:spcBef>
                <a:spcPts val="0"/>
              </a:spcBef>
              <a:spcAft>
                <a:spcPts val="0"/>
              </a:spcAft>
              <a:buClr>
                <a:schemeClr val="accent2"/>
              </a:buClr>
              <a:buSzPts val="1400"/>
              <a:buNone/>
              <a:defRPr b="1">
                <a:solidFill>
                  <a:schemeClr val="accent2"/>
                </a:solidFill>
              </a:defRPr>
            </a:lvl2pPr>
            <a:lvl3pPr lvl="2" rtl="0">
              <a:spcBef>
                <a:spcPts val="0"/>
              </a:spcBef>
              <a:spcAft>
                <a:spcPts val="0"/>
              </a:spcAft>
              <a:buClr>
                <a:schemeClr val="accent2"/>
              </a:buClr>
              <a:buSzPts val="1400"/>
              <a:buNone/>
              <a:defRPr b="1">
                <a:solidFill>
                  <a:schemeClr val="accent2"/>
                </a:solidFill>
              </a:defRPr>
            </a:lvl3pPr>
            <a:lvl4pPr lvl="3" rtl="0">
              <a:spcBef>
                <a:spcPts val="0"/>
              </a:spcBef>
              <a:spcAft>
                <a:spcPts val="0"/>
              </a:spcAft>
              <a:buClr>
                <a:schemeClr val="accent2"/>
              </a:buClr>
              <a:buSzPts val="1400"/>
              <a:buNone/>
              <a:defRPr b="1">
                <a:solidFill>
                  <a:schemeClr val="accent2"/>
                </a:solidFill>
              </a:defRPr>
            </a:lvl4pPr>
            <a:lvl5pPr lvl="4" rtl="0">
              <a:spcBef>
                <a:spcPts val="0"/>
              </a:spcBef>
              <a:spcAft>
                <a:spcPts val="0"/>
              </a:spcAft>
              <a:buClr>
                <a:schemeClr val="accent2"/>
              </a:buClr>
              <a:buSzPts val="1400"/>
              <a:buNone/>
              <a:defRPr b="1">
                <a:solidFill>
                  <a:schemeClr val="accent2"/>
                </a:solidFill>
              </a:defRPr>
            </a:lvl5pPr>
            <a:lvl6pPr lvl="5" rtl="0">
              <a:spcBef>
                <a:spcPts val="0"/>
              </a:spcBef>
              <a:spcAft>
                <a:spcPts val="0"/>
              </a:spcAft>
              <a:buClr>
                <a:schemeClr val="accent2"/>
              </a:buClr>
              <a:buSzPts val="1400"/>
              <a:buNone/>
              <a:defRPr b="1">
                <a:solidFill>
                  <a:schemeClr val="accent2"/>
                </a:solidFill>
              </a:defRPr>
            </a:lvl6pPr>
            <a:lvl7pPr lvl="6" rtl="0">
              <a:spcBef>
                <a:spcPts val="0"/>
              </a:spcBef>
              <a:spcAft>
                <a:spcPts val="0"/>
              </a:spcAft>
              <a:buClr>
                <a:schemeClr val="accent2"/>
              </a:buClr>
              <a:buSzPts val="1400"/>
              <a:buNone/>
              <a:defRPr b="1">
                <a:solidFill>
                  <a:schemeClr val="accent2"/>
                </a:solidFill>
              </a:defRPr>
            </a:lvl7pPr>
            <a:lvl8pPr lvl="7" rtl="0">
              <a:spcBef>
                <a:spcPts val="0"/>
              </a:spcBef>
              <a:spcAft>
                <a:spcPts val="0"/>
              </a:spcAft>
              <a:buClr>
                <a:schemeClr val="accent2"/>
              </a:buClr>
              <a:buSzPts val="1400"/>
              <a:buNone/>
              <a:defRPr b="1">
                <a:solidFill>
                  <a:schemeClr val="accent2"/>
                </a:solidFill>
              </a:defRPr>
            </a:lvl8pPr>
            <a:lvl9pPr lvl="8" rtl="0">
              <a:spcBef>
                <a:spcPts val="0"/>
              </a:spcBef>
              <a:spcAft>
                <a:spcPts val="0"/>
              </a:spcAft>
              <a:buClr>
                <a:schemeClr val="accent2"/>
              </a:buClr>
              <a:buSzPts val="1400"/>
              <a:buNone/>
              <a:defRPr b="1">
                <a:solidFill>
                  <a:schemeClr val="accent2"/>
                </a:solidFill>
              </a:defRPr>
            </a:lvl9pPr>
          </a:lstStyle>
          <a:p/>
        </p:txBody>
      </p:sp>
      <p:sp>
        <p:nvSpPr>
          <p:cNvPr id="467" name="Google Shape;467;p54"/>
          <p:cNvSpPr txBox="1"/>
          <p:nvPr>
            <p:ph idx="7" type="body"/>
          </p:nvPr>
        </p:nvSpPr>
        <p:spPr>
          <a:xfrm>
            <a:off x="676675" y="1286188"/>
            <a:ext cx="3246000" cy="642300"/>
          </a:xfrm>
          <a:prstGeom prst="rect">
            <a:avLst/>
          </a:prstGeom>
        </p:spPr>
        <p:txBody>
          <a:bodyPr anchorCtr="0" anchor="t" bIns="0" lIns="320025" spcFirstLastPara="1" rIns="0" wrap="square" tIns="91425">
            <a:noAutofit/>
          </a:bodyPr>
          <a:lstStyle>
            <a:lvl1pPr indent="-298450" lvl="0" marL="457200" rtl="0">
              <a:lnSpc>
                <a:spcPct val="115000"/>
              </a:lnSpc>
              <a:spcBef>
                <a:spcPts val="0"/>
              </a:spcBef>
              <a:spcAft>
                <a:spcPts val="0"/>
              </a:spcAft>
              <a:buClr>
                <a:schemeClr val="dk2"/>
              </a:buClr>
              <a:buSzPts val="1100"/>
              <a:buChar char="●"/>
              <a:defRPr sz="1100"/>
            </a:lvl1pPr>
            <a:lvl2pPr indent="-298450" lvl="1" marL="914400" rtl="0">
              <a:lnSpc>
                <a:spcPct val="115000"/>
              </a:lnSpc>
              <a:spcBef>
                <a:spcPts val="0"/>
              </a:spcBef>
              <a:spcAft>
                <a:spcPts val="0"/>
              </a:spcAft>
              <a:buSzPts val="1100"/>
              <a:buChar char="●"/>
              <a:defRPr sz="1100"/>
            </a:lvl2pPr>
            <a:lvl3pPr indent="-298450" lvl="2" marL="1371600" rtl="0">
              <a:lnSpc>
                <a:spcPct val="115000"/>
              </a:lnSpc>
              <a:spcBef>
                <a:spcPts val="0"/>
              </a:spcBef>
              <a:spcAft>
                <a:spcPts val="0"/>
              </a:spcAft>
              <a:buSzPts val="1100"/>
              <a:buChar char="○"/>
              <a:defRPr sz="1100"/>
            </a:lvl3pPr>
            <a:lvl4pPr indent="-298450" lvl="3" marL="1828800" rtl="0">
              <a:lnSpc>
                <a:spcPct val="115000"/>
              </a:lnSpc>
              <a:spcBef>
                <a:spcPts val="0"/>
              </a:spcBef>
              <a:spcAft>
                <a:spcPts val="0"/>
              </a:spcAft>
              <a:buSzPts val="1100"/>
              <a:buChar char="■"/>
              <a:defRPr sz="1100"/>
            </a:lvl4pPr>
            <a:lvl5pPr indent="-298450" lvl="4" marL="2286000" rtl="0">
              <a:lnSpc>
                <a:spcPct val="115000"/>
              </a:lnSpc>
              <a:spcBef>
                <a:spcPts val="0"/>
              </a:spcBef>
              <a:spcAft>
                <a:spcPts val="0"/>
              </a:spcAft>
              <a:buSzPts val="1100"/>
              <a:buChar char="○"/>
              <a:defRPr sz="1100"/>
            </a:lvl5pPr>
            <a:lvl6pPr indent="-298450" lvl="5" marL="2743200" rtl="0">
              <a:lnSpc>
                <a:spcPct val="115000"/>
              </a:lnSpc>
              <a:spcBef>
                <a:spcPts val="0"/>
              </a:spcBef>
              <a:spcAft>
                <a:spcPts val="0"/>
              </a:spcAft>
              <a:buSzPts val="1100"/>
              <a:buChar char="■"/>
              <a:defRPr sz="1100"/>
            </a:lvl6pPr>
            <a:lvl7pPr indent="-298450" lvl="6" marL="3200400" rtl="0">
              <a:lnSpc>
                <a:spcPct val="115000"/>
              </a:lnSpc>
              <a:spcBef>
                <a:spcPts val="0"/>
              </a:spcBef>
              <a:spcAft>
                <a:spcPts val="0"/>
              </a:spcAft>
              <a:buSzPts val="1100"/>
              <a:buChar char="●"/>
              <a:defRPr sz="1100"/>
            </a:lvl7pPr>
            <a:lvl8pPr indent="-298450" lvl="7" marL="3657600" rtl="0">
              <a:lnSpc>
                <a:spcPct val="115000"/>
              </a:lnSpc>
              <a:spcBef>
                <a:spcPts val="0"/>
              </a:spcBef>
              <a:spcAft>
                <a:spcPts val="0"/>
              </a:spcAft>
              <a:buSzPts val="1100"/>
              <a:buChar char="○"/>
              <a:defRPr sz="1100"/>
            </a:lvl8pPr>
            <a:lvl9pPr indent="-298450" lvl="8" marL="4114800" rtl="0">
              <a:lnSpc>
                <a:spcPct val="115000"/>
              </a:lnSpc>
              <a:spcBef>
                <a:spcPts val="0"/>
              </a:spcBef>
              <a:spcAft>
                <a:spcPts val="0"/>
              </a:spcAft>
              <a:buSzPts val="1100"/>
              <a:buChar char="■"/>
              <a:defRPr sz="1100"/>
            </a:lvl9pPr>
          </a:lstStyle>
          <a:p/>
        </p:txBody>
      </p:sp>
      <p:sp>
        <p:nvSpPr>
          <p:cNvPr id="468" name="Google Shape;468;p54"/>
          <p:cNvSpPr txBox="1"/>
          <p:nvPr>
            <p:ph idx="8" type="subTitle"/>
          </p:nvPr>
        </p:nvSpPr>
        <p:spPr>
          <a:xfrm>
            <a:off x="676650" y="643813"/>
            <a:ext cx="3246000" cy="642300"/>
          </a:xfrm>
          <a:prstGeom prst="rect">
            <a:avLst/>
          </a:prstGeom>
        </p:spPr>
        <p:txBody>
          <a:bodyPr anchorCtr="0" anchor="b" bIns="0" lIns="320025" spcFirstLastPara="1" rIns="0" wrap="square" tIns="0">
            <a:noAutofit/>
          </a:bodyPr>
          <a:lstStyle>
            <a:lvl1pPr lvl="0" rtl="0">
              <a:spcBef>
                <a:spcPts val="0"/>
              </a:spcBef>
              <a:spcAft>
                <a:spcPts val="0"/>
              </a:spcAft>
              <a:buClr>
                <a:schemeClr val="accent2"/>
              </a:buClr>
              <a:buSzPts val="1100"/>
              <a:buNone/>
              <a:defRPr b="1" sz="1100">
                <a:solidFill>
                  <a:schemeClr val="accent2"/>
                </a:solidFill>
              </a:defRPr>
            </a:lvl1pPr>
            <a:lvl2pPr lvl="1" rtl="0">
              <a:spcBef>
                <a:spcPts val="0"/>
              </a:spcBef>
              <a:spcAft>
                <a:spcPts val="0"/>
              </a:spcAft>
              <a:buClr>
                <a:schemeClr val="accent2"/>
              </a:buClr>
              <a:buSzPts val="1400"/>
              <a:buNone/>
              <a:defRPr b="1">
                <a:solidFill>
                  <a:schemeClr val="accent2"/>
                </a:solidFill>
              </a:defRPr>
            </a:lvl2pPr>
            <a:lvl3pPr lvl="2" rtl="0">
              <a:spcBef>
                <a:spcPts val="0"/>
              </a:spcBef>
              <a:spcAft>
                <a:spcPts val="0"/>
              </a:spcAft>
              <a:buClr>
                <a:schemeClr val="accent2"/>
              </a:buClr>
              <a:buSzPts val="1400"/>
              <a:buNone/>
              <a:defRPr b="1">
                <a:solidFill>
                  <a:schemeClr val="accent2"/>
                </a:solidFill>
              </a:defRPr>
            </a:lvl3pPr>
            <a:lvl4pPr lvl="3" rtl="0">
              <a:spcBef>
                <a:spcPts val="0"/>
              </a:spcBef>
              <a:spcAft>
                <a:spcPts val="0"/>
              </a:spcAft>
              <a:buClr>
                <a:schemeClr val="accent2"/>
              </a:buClr>
              <a:buSzPts val="1400"/>
              <a:buNone/>
              <a:defRPr b="1">
                <a:solidFill>
                  <a:schemeClr val="accent2"/>
                </a:solidFill>
              </a:defRPr>
            </a:lvl4pPr>
            <a:lvl5pPr lvl="4" rtl="0">
              <a:spcBef>
                <a:spcPts val="0"/>
              </a:spcBef>
              <a:spcAft>
                <a:spcPts val="0"/>
              </a:spcAft>
              <a:buClr>
                <a:schemeClr val="accent2"/>
              </a:buClr>
              <a:buSzPts val="1400"/>
              <a:buNone/>
              <a:defRPr b="1">
                <a:solidFill>
                  <a:schemeClr val="accent2"/>
                </a:solidFill>
              </a:defRPr>
            </a:lvl5pPr>
            <a:lvl6pPr lvl="5" rtl="0">
              <a:spcBef>
                <a:spcPts val="0"/>
              </a:spcBef>
              <a:spcAft>
                <a:spcPts val="0"/>
              </a:spcAft>
              <a:buClr>
                <a:schemeClr val="accent2"/>
              </a:buClr>
              <a:buSzPts val="1400"/>
              <a:buNone/>
              <a:defRPr b="1">
                <a:solidFill>
                  <a:schemeClr val="accent2"/>
                </a:solidFill>
              </a:defRPr>
            </a:lvl6pPr>
            <a:lvl7pPr lvl="6" rtl="0">
              <a:spcBef>
                <a:spcPts val="0"/>
              </a:spcBef>
              <a:spcAft>
                <a:spcPts val="0"/>
              </a:spcAft>
              <a:buClr>
                <a:schemeClr val="accent2"/>
              </a:buClr>
              <a:buSzPts val="1400"/>
              <a:buNone/>
              <a:defRPr b="1">
                <a:solidFill>
                  <a:schemeClr val="accent2"/>
                </a:solidFill>
              </a:defRPr>
            </a:lvl7pPr>
            <a:lvl8pPr lvl="7" rtl="0">
              <a:spcBef>
                <a:spcPts val="0"/>
              </a:spcBef>
              <a:spcAft>
                <a:spcPts val="0"/>
              </a:spcAft>
              <a:buClr>
                <a:schemeClr val="accent2"/>
              </a:buClr>
              <a:buSzPts val="1400"/>
              <a:buNone/>
              <a:defRPr b="1">
                <a:solidFill>
                  <a:schemeClr val="accent2"/>
                </a:solidFill>
              </a:defRPr>
            </a:lvl8pPr>
            <a:lvl9pPr lvl="8" rtl="0">
              <a:spcBef>
                <a:spcPts val="0"/>
              </a:spcBef>
              <a:spcAft>
                <a:spcPts val="0"/>
              </a:spcAft>
              <a:buClr>
                <a:schemeClr val="accent2"/>
              </a:buClr>
              <a:buSzPts val="1400"/>
              <a:buNone/>
              <a:defRPr b="1">
                <a:solidFill>
                  <a:schemeClr val="accent2"/>
                </a:solidFill>
              </a:defRPr>
            </a:lvl9pPr>
          </a:lstStyle>
          <a:p/>
        </p:txBody>
      </p:sp>
      <p:sp>
        <p:nvSpPr>
          <p:cNvPr id="469" name="Google Shape;469;p54"/>
          <p:cNvSpPr txBox="1"/>
          <p:nvPr>
            <p:ph idx="9" type="body"/>
          </p:nvPr>
        </p:nvSpPr>
        <p:spPr>
          <a:xfrm>
            <a:off x="676675" y="2562113"/>
            <a:ext cx="3246000" cy="642300"/>
          </a:xfrm>
          <a:prstGeom prst="rect">
            <a:avLst/>
          </a:prstGeom>
        </p:spPr>
        <p:txBody>
          <a:bodyPr anchorCtr="0" anchor="t" bIns="0" lIns="320025" spcFirstLastPara="1" rIns="0" wrap="square" tIns="91425">
            <a:noAutofit/>
          </a:bodyPr>
          <a:lstStyle>
            <a:lvl1pPr indent="-298450" lvl="0" marL="457200" rtl="0">
              <a:lnSpc>
                <a:spcPct val="115000"/>
              </a:lnSpc>
              <a:spcBef>
                <a:spcPts val="0"/>
              </a:spcBef>
              <a:spcAft>
                <a:spcPts val="0"/>
              </a:spcAft>
              <a:buClr>
                <a:schemeClr val="dk2"/>
              </a:buClr>
              <a:buSzPts val="1100"/>
              <a:buChar char="●"/>
              <a:defRPr sz="1100"/>
            </a:lvl1pPr>
            <a:lvl2pPr indent="-298450" lvl="1" marL="914400" rtl="0">
              <a:lnSpc>
                <a:spcPct val="115000"/>
              </a:lnSpc>
              <a:spcBef>
                <a:spcPts val="0"/>
              </a:spcBef>
              <a:spcAft>
                <a:spcPts val="0"/>
              </a:spcAft>
              <a:buSzPts val="1100"/>
              <a:buChar char="●"/>
              <a:defRPr sz="1100"/>
            </a:lvl2pPr>
            <a:lvl3pPr indent="-298450" lvl="2" marL="1371600" rtl="0">
              <a:lnSpc>
                <a:spcPct val="115000"/>
              </a:lnSpc>
              <a:spcBef>
                <a:spcPts val="0"/>
              </a:spcBef>
              <a:spcAft>
                <a:spcPts val="0"/>
              </a:spcAft>
              <a:buSzPts val="1100"/>
              <a:buChar char="○"/>
              <a:defRPr sz="1100"/>
            </a:lvl3pPr>
            <a:lvl4pPr indent="-298450" lvl="3" marL="1828800" rtl="0">
              <a:lnSpc>
                <a:spcPct val="115000"/>
              </a:lnSpc>
              <a:spcBef>
                <a:spcPts val="0"/>
              </a:spcBef>
              <a:spcAft>
                <a:spcPts val="0"/>
              </a:spcAft>
              <a:buSzPts val="1100"/>
              <a:buChar char="■"/>
              <a:defRPr sz="1100"/>
            </a:lvl4pPr>
            <a:lvl5pPr indent="-298450" lvl="4" marL="2286000" rtl="0">
              <a:lnSpc>
                <a:spcPct val="115000"/>
              </a:lnSpc>
              <a:spcBef>
                <a:spcPts val="0"/>
              </a:spcBef>
              <a:spcAft>
                <a:spcPts val="0"/>
              </a:spcAft>
              <a:buSzPts val="1100"/>
              <a:buChar char="○"/>
              <a:defRPr sz="1100"/>
            </a:lvl5pPr>
            <a:lvl6pPr indent="-298450" lvl="5" marL="2743200" rtl="0">
              <a:lnSpc>
                <a:spcPct val="115000"/>
              </a:lnSpc>
              <a:spcBef>
                <a:spcPts val="0"/>
              </a:spcBef>
              <a:spcAft>
                <a:spcPts val="0"/>
              </a:spcAft>
              <a:buSzPts val="1100"/>
              <a:buChar char="■"/>
              <a:defRPr sz="1100"/>
            </a:lvl6pPr>
            <a:lvl7pPr indent="-298450" lvl="6" marL="3200400" rtl="0">
              <a:lnSpc>
                <a:spcPct val="115000"/>
              </a:lnSpc>
              <a:spcBef>
                <a:spcPts val="0"/>
              </a:spcBef>
              <a:spcAft>
                <a:spcPts val="0"/>
              </a:spcAft>
              <a:buSzPts val="1100"/>
              <a:buChar char="●"/>
              <a:defRPr sz="1100"/>
            </a:lvl7pPr>
            <a:lvl8pPr indent="-298450" lvl="7" marL="3657600" rtl="0">
              <a:lnSpc>
                <a:spcPct val="115000"/>
              </a:lnSpc>
              <a:spcBef>
                <a:spcPts val="0"/>
              </a:spcBef>
              <a:spcAft>
                <a:spcPts val="0"/>
              </a:spcAft>
              <a:buSzPts val="1100"/>
              <a:buChar char="○"/>
              <a:defRPr sz="1100"/>
            </a:lvl8pPr>
            <a:lvl9pPr indent="-298450" lvl="8" marL="4114800" rtl="0">
              <a:lnSpc>
                <a:spcPct val="115000"/>
              </a:lnSpc>
              <a:spcBef>
                <a:spcPts val="0"/>
              </a:spcBef>
              <a:spcAft>
                <a:spcPts val="0"/>
              </a:spcAft>
              <a:buSzPts val="1100"/>
              <a:buChar char="■"/>
              <a:defRPr sz="1100"/>
            </a:lvl9pPr>
          </a:lstStyle>
          <a:p/>
        </p:txBody>
      </p:sp>
      <p:sp>
        <p:nvSpPr>
          <p:cNvPr id="470" name="Google Shape;470;p54"/>
          <p:cNvSpPr txBox="1"/>
          <p:nvPr>
            <p:ph idx="13" type="subTitle"/>
          </p:nvPr>
        </p:nvSpPr>
        <p:spPr>
          <a:xfrm>
            <a:off x="676650" y="1919738"/>
            <a:ext cx="3246000" cy="642300"/>
          </a:xfrm>
          <a:prstGeom prst="rect">
            <a:avLst/>
          </a:prstGeom>
        </p:spPr>
        <p:txBody>
          <a:bodyPr anchorCtr="0" anchor="b" bIns="0" lIns="320025" spcFirstLastPara="1" rIns="0" wrap="square" tIns="0">
            <a:noAutofit/>
          </a:bodyPr>
          <a:lstStyle>
            <a:lvl1pPr lvl="0" rtl="0">
              <a:spcBef>
                <a:spcPts val="0"/>
              </a:spcBef>
              <a:spcAft>
                <a:spcPts val="0"/>
              </a:spcAft>
              <a:buClr>
                <a:schemeClr val="accent2"/>
              </a:buClr>
              <a:buSzPts val="1100"/>
              <a:buNone/>
              <a:defRPr b="1" sz="1100">
                <a:solidFill>
                  <a:schemeClr val="accent2"/>
                </a:solidFill>
              </a:defRPr>
            </a:lvl1pPr>
            <a:lvl2pPr lvl="1" rtl="0">
              <a:spcBef>
                <a:spcPts val="0"/>
              </a:spcBef>
              <a:spcAft>
                <a:spcPts val="0"/>
              </a:spcAft>
              <a:buClr>
                <a:schemeClr val="accent2"/>
              </a:buClr>
              <a:buSzPts val="1400"/>
              <a:buNone/>
              <a:defRPr b="1">
                <a:solidFill>
                  <a:schemeClr val="accent2"/>
                </a:solidFill>
              </a:defRPr>
            </a:lvl2pPr>
            <a:lvl3pPr lvl="2" rtl="0">
              <a:spcBef>
                <a:spcPts val="0"/>
              </a:spcBef>
              <a:spcAft>
                <a:spcPts val="0"/>
              </a:spcAft>
              <a:buClr>
                <a:schemeClr val="accent2"/>
              </a:buClr>
              <a:buSzPts val="1400"/>
              <a:buNone/>
              <a:defRPr b="1">
                <a:solidFill>
                  <a:schemeClr val="accent2"/>
                </a:solidFill>
              </a:defRPr>
            </a:lvl3pPr>
            <a:lvl4pPr lvl="3" rtl="0">
              <a:spcBef>
                <a:spcPts val="0"/>
              </a:spcBef>
              <a:spcAft>
                <a:spcPts val="0"/>
              </a:spcAft>
              <a:buClr>
                <a:schemeClr val="accent2"/>
              </a:buClr>
              <a:buSzPts val="1400"/>
              <a:buNone/>
              <a:defRPr b="1">
                <a:solidFill>
                  <a:schemeClr val="accent2"/>
                </a:solidFill>
              </a:defRPr>
            </a:lvl4pPr>
            <a:lvl5pPr lvl="4" rtl="0">
              <a:spcBef>
                <a:spcPts val="0"/>
              </a:spcBef>
              <a:spcAft>
                <a:spcPts val="0"/>
              </a:spcAft>
              <a:buClr>
                <a:schemeClr val="accent2"/>
              </a:buClr>
              <a:buSzPts val="1400"/>
              <a:buNone/>
              <a:defRPr b="1">
                <a:solidFill>
                  <a:schemeClr val="accent2"/>
                </a:solidFill>
              </a:defRPr>
            </a:lvl5pPr>
            <a:lvl6pPr lvl="5" rtl="0">
              <a:spcBef>
                <a:spcPts val="0"/>
              </a:spcBef>
              <a:spcAft>
                <a:spcPts val="0"/>
              </a:spcAft>
              <a:buClr>
                <a:schemeClr val="accent2"/>
              </a:buClr>
              <a:buSzPts val="1400"/>
              <a:buNone/>
              <a:defRPr b="1">
                <a:solidFill>
                  <a:schemeClr val="accent2"/>
                </a:solidFill>
              </a:defRPr>
            </a:lvl6pPr>
            <a:lvl7pPr lvl="6" rtl="0">
              <a:spcBef>
                <a:spcPts val="0"/>
              </a:spcBef>
              <a:spcAft>
                <a:spcPts val="0"/>
              </a:spcAft>
              <a:buClr>
                <a:schemeClr val="accent2"/>
              </a:buClr>
              <a:buSzPts val="1400"/>
              <a:buNone/>
              <a:defRPr b="1">
                <a:solidFill>
                  <a:schemeClr val="accent2"/>
                </a:solidFill>
              </a:defRPr>
            </a:lvl7pPr>
            <a:lvl8pPr lvl="7" rtl="0">
              <a:spcBef>
                <a:spcPts val="0"/>
              </a:spcBef>
              <a:spcAft>
                <a:spcPts val="0"/>
              </a:spcAft>
              <a:buClr>
                <a:schemeClr val="accent2"/>
              </a:buClr>
              <a:buSzPts val="1400"/>
              <a:buNone/>
              <a:defRPr b="1">
                <a:solidFill>
                  <a:schemeClr val="accent2"/>
                </a:solidFill>
              </a:defRPr>
            </a:lvl8pPr>
            <a:lvl9pPr lvl="8" rtl="0">
              <a:spcBef>
                <a:spcPts val="0"/>
              </a:spcBef>
              <a:spcAft>
                <a:spcPts val="0"/>
              </a:spcAft>
              <a:buClr>
                <a:schemeClr val="accent2"/>
              </a:buClr>
              <a:buSzPts val="1400"/>
              <a:buNone/>
              <a:defRPr b="1">
                <a:solidFill>
                  <a:schemeClr val="accent2"/>
                </a:solidFill>
              </a:defRPr>
            </a:lvl9pPr>
          </a:lstStyle>
          <a:p/>
        </p:txBody>
      </p:sp>
      <p:sp>
        <p:nvSpPr>
          <p:cNvPr id="471" name="Google Shape;471;p54"/>
          <p:cNvSpPr txBox="1"/>
          <p:nvPr>
            <p:ph idx="14" type="body"/>
          </p:nvPr>
        </p:nvSpPr>
        <p:spPr>
          <a:xfrm>
            <a:off x="676675" y="3857363"/>
            <a:ext cx="3246000" cy="642300"/>
          </a:xfrm>
          <a:prstGeom prst="rect">
            <a:avLst/>
          </a:prstGeom>
        </p:spPr>
        <p:txBody>
          <a:bodyPr anchorCtr="0" anchor="t" bIns="0" lIns="320025" spcFirstLastPara="1" rIns="0" wrap="square" tIns="91425">
            <a:noAutofit/>
          </a:bodyPr>
          <a:lstStyle>
            <a:lvl1pPr indent="-298450" lvl="0" marL="457200" rtl="0">
              <a:lnSpc>
                <a:spcPct val="115000"/>
              </a:lnSpc>
              <a:spcBef>
                <a:spcPts val="0"/>
              </a:spcBef>
              <a:spcAft>
                <a:spcPts val="0"/>
              </a:spcAft>
              <a:buClr>
                <a:schemeClr val="dk2"/>
              </a:buClr>
              <a:buSzPts val="1100"/>
              <a:buChar char="●"/>
              <a:defRPr sz="1100"/>
            </a:lvl1pPr>
            <a:lvl2pPr indent="-298450" lvl="1" marL="914400" rtl="0">
              <a:lnSpc>
                <a:spcPct val="115000"/>
              </a:lnSpc>
              <a:spcBef>
                <a:spcPts val="0"/>
              </a:spcBef>
              <a:spcAft>
                <a:spcPts val="0"/>
              </a:spcAft>
              <a:buSzPts val="1100"/>
              <a:buChar char="●"/>
              <a:defRPr sz="1100"/>
            </a:lvl2pPr>
            <a:lvl3pPr indent="-298450" lvl="2" marL="1371600" rtl="0">
              <a:lnSpc>
                <a:spcPct val="115000"/>
              </a:lnSpc>
              <a:spcBef>
                <a:spcPts val="0"/>
              </a:spcBef>
              <a:spcAft>
                <a:spcPts val="0"/>
              </a:spcAft>
              <a:buSzPts val="1100"/>
              <a:buChar char="○"/>
              <a:defRPr sz="1100"/>
            </a:lvl3pPr>
            <a:lvl4pPr indent="-298450" lvl="3" marL="1828800" rtl="0">
              <a:lnSpc>
                <a:spcPct val="115000"/>
              </a:lnSpc>
              <a:spcBef>
                <a:spcPts val="0"/>
              </a:spcBef>
              <a:spcAft>
                <a:spcPts val="0"/>
              </a:spcAft>
              <a:buSzPts val="1100"/>
              <a:buChar char="■"/>
              <a:defRPr sz="1100"/>
            </a:lvl4pPr>
            <a:lvl5pPr indent="-298450" lvl="4" marL="2286000" rtl="0">
              <a:lnSpc>
                <a:spcPct val="115000"/>
              </a:lnSpc>
              <a:spcBef>
                <a:spcPts val="0"/>
              </a:spcBef>
              <a:spcAft>
                <a:spcPts val="0"/>
              </a:spcAft>
              <a:buSzPts val="1100"/>
              <a:buChar char="○"/>
              <a:defRPr sz="1100"/>
            </a:lvl5pPr>
            <a:lvl6pPr indent="-298450" lvl="5" marL="2743200" rtl="0">
              <a:lnSpc>
                <a:spcPct val="115000"/>
              </a:lnSpc>
              <a:spcBef>
                <a:spcPts val="0"/>
              </a:spcBef>
              <a:spcAft>
                <a:spcPts val="0"/>
              </a:spcAft>
              <a:buSzPts val="1100"/>
              <a:buChar char="■"/>
              <a:defRPr sz="1100"/>
            </a:lvl6pPr>
            <a:lvl7pPr indent="-298450" lvl="6" marL="3200400" rtl="0">
              <a:lnSpc>
                <a:spcPct val="115000"/>
              </a:lnSpc>
              <a:spcBef>
                <a:spcPts val="0"/>
              </a:spcBef>
              <a:spcAft>
                <a:spcPts val="0"/>
              </a:spcAft>
              <a:buSzPts val="1100"/>
              <a:buChar char="●"/>
              <a:defRPr sz="1100"/>
            </a:lvl7pPr>
            <a:lvl8pPr indent="-298450" lvl="7" marL="3657600" rtl="0">
              <a:lnSpc>
                <a:spcPct val="115000"/>
              </a:lnSpc>
              <a:spcBef>
                <a:spcPts val="0"/>
              </a:spcBef>
              <a:spcAft>
                <a:spcPts val="0"/>
              </a:spcAft>
              <a:buSzPts val="1100"/>
              <a:buChar char="○"/>
              <a:defRPr sz="1100"/>
            </a:lvl8pPr>
            <a:lvl9pPr indent="-298450" lvl="8" marL="4114800" rtl="0">
              <a:lnSpc>
                <a:spcPct val="115000"/>
              </a:lnSpc>
              <a:spcBef>
                <a:spcPts val="0"/>
              </a:spcBef>
              <a:spcAft>
                <a:spcPts val="0"/>
              </a:spcAft>
              <a:buSzPts val="1100"/>
              <a:buChar char="■"/>
              <a:defRPr sz="1100"/>
            </a:lvl9pPr>
          </a:lstStyle>
          <a:p/>
        </p:txBody>
      </p:sp>
      <p:sp>
        <p:nvSpPr>
          <p:cNvPr id="472" name="Google Shape;472;p54"/>
          <p:cNvSpPr txBox="1"/>
          <p:nvPr>
            <p:ph idx="15" type="subTitle"/>
          </p:nvPr>
        </p:nvSpPr>
        <p:spPr>
          <a:xfrm>
            <a:off x="676650" y="3214988"/>
            <a:ext cx="3246000" cy="642300"/>
          </a:xfrm>
          <a:prstGeom prst="rect">
            <a:avLst/>
          </a:prstGeom>
        </p:spPr>
        <p:txBody>
          <a:bodyPr anchorCtr="0" anchor="b" bIns="0" lIns="320025" spcFirstLastPara="1" rIns="0" wrap="square" tIns="0">
            <a:noAutofit/>
          </a:bodyPr>
          <a:lstStyle>
            <a:lvl1pPr lvl="0" rtl="0">
              <a:spcBef>
                <a:spcPts val="0"/>
              </a:spcBef>
              <a:spcAft>
                <a:spcPts val="0"/>
              </a:spcAft>
              <a:buClr>
                <a:schemeClr val="accent2"/>
              </a:buClr>
              <a:buSzPts val="1100"/>
              <a:buNone/>
              <a:defRPr b="1" sz="1100">
                <a:solidFill>
                  <a:schemeClr val="accent2"/>
                </a:solidFill>
              </a:defRPr>
            </a:lvl1pPr>
            <a:lvl2pPr lvl="1" rtl="0">
              <a:spcBef>
                <a:spcPts val="0"/>
              </a:spcBef>
              <a:spcAft>
                <a:spcPts val="0"/>
              </a:spcAft>
              <a:buClr>
                <a:schemeClr val="accent2"/>
              </a:buClr>
              <a:buSzPts val="1400"/>
              <a:buNone/>
              <a:defRPr b="1">
                <a:solidFill>
                  <a:schemeClr val="accent2"/>
                </a:solidFill>
              </a:defRPr>
            </a:lvl2pPr>
            <a:lvl3pPr lvl="2" rtl="0">
              <a:spcBef>
                <a:spcPts val="0"/>
              </a:spcBef>
              <a:spcAft>
                <a:spcPts val="0"/>
              </a:spcAft>
              <a:buClr>
                <a:schemeClr val="accent2"/>
              </a:buClr>
              <a:buSzPts val="1400"/>
              <a:buNone/>
              <a:defRPr b="1">
                <a:solidFill>
                  <a:schemeClr val="accent2"/>
                </a:solidFill>
              </a:defRPr>
            </a:lvl3pPr>
            <a:lvl4pPr lvl="3" rtl="0">
              <a:spcBef>
                <a:spcPts val="0"/>
              </a:spcBef>
              <a:spcAft>
                <a:spcPts val="0"/>
              </a:spcAft>
              <a:buClr>
                <a:schemeClr val="accent2"/>
              </a:buClr>
              <a:buSzPts val="1400"/>
              <a:buNone/>
              <a:defRPr b="1">
                <a:solidFill>
                  <a:schemeClr val="accent2"/>
                </a:solidFill>
              </a:defRPr>
            </a:lvl4pPr>
            <a:lvl5pPr lvl="4" rtl="0">
              <a:spcBef>
                <a:spcPts val="0"/>
              </a:spcBef>
              <a:spcAft>
                <a:spcPts val="0"/>
              </a:spcAft>
              <a:buClr>
                <a:schemeClr val="accent2"/>
              </a:buClr>
              <a:buSzPts val="1400"/>
              <a:buNone/>
              <a:defRPr b="1">
                <a:solidFill>
                  <a:schemeClr val="accent2"/>
                </a:solidFill>
              </a:defRPr>
            </a:lvl5pPr>
            <a:lvl6pPr lvl="5" rtl="0">
              <a:spcBef>
                <a:spcPts val="0"/>
              </a:spcBef>
              <a:spcAft>
                <a:spcPts val="0"/>
              </a:spcAft>
              <a:buClr>
                <a:schemeClr val="accent2"/>
              </a:buClr>
              <a:buSzPts val="1400"/>
              <a:buNone/>
              <a:defRPr b="1">
                <a:solidFill>
                  <a:schemeClr val="accent2"/>
                </a:solidFill>
              </a:defRPr>
            </a:lvl6pPr>
            <a:lvl7pPr lvl="6" rtl="0">
              <a:spcBef>
                <a:spcPts val="0"/>
              </a:spcBef>
              <a:spcAft>
                <a:spcPts val="0"/>
              </a:spcAft>
              <a:buClr>
                <a:schemeClr val="accent2"/>
              </a:buClr>
              <a:buSzPts val="1400"/>
              <a:buNone/>
              <a:defRPr b="1">
                <a:solidFill>
                  <a:schemeClr val="accent2"/>
                </a:solidFill>
              </a:defRPr>
            </a:lvl7pPr>
            <a:lvl8pPr lvl="7" rtl="0">
              <a:spcBef>
                <a:spcPts val="0"/>
              </a:spcBef>
              <a:spcAft>
                <a:spcPts val="0"/>
              </a:spcAft>
              <a:buClr>
                <a:schemeClr val="accent2"/>
              </a:buClr>
              <a:buSzPts val="1400"/>
              <a:buNone/>
              <a:defRPr b="1">
                <a:solidFill>
                  <a:schemeClr val="accent2"/>
                </a:solidFill>
              </a:defRPr>
            </a:lvl8pPr>
            <a:lvl9pPr lvl="8" rtl="0">
              <a:spcBef>
                <a:spcPts val="0"/>
              </a:spcBef>
              <a:spcAft>
                <a:spcPts val="0"/>
              </a:spcAft>
              <a:buClr>
                <a:schemeClr val="accent2"/>
              </a:buClr>
              <a:buSzPts val="1400"/>
              <a:buNone/>
              <a:defRPr b="1">
                <a:solidFill>
                  <a:schemeClr val="accent2"/>
                </a:solidFill>
              </a:defRPr>
            </a:lvl9pPr>
          </a:lstStyle>
          <a:p/>
        </p:txBody>
      </p:sp>
      <p:sp>
        <p:nvSpPr>
          <p:cNvPr id="473" name="Google Shape;473;p54"/>
          <p:cNvSpPr txBox="1"/>
          <p:nvPr>
            <p:ph idx="12" type="sldNum"/>
          </p:nvPr>
        </p:nvSpPr>
        <p:spPr>
          <a:xfrm>
            <a:off x="0" y="4503674"/>
            <a:ext cx="676500" cy="649200"/>
          </a:xfrm>
          <a:prstGeom prst="rect">
            <a:avLst/>
          </a:prstGeom>
        </p:spPr>
        <p:txBody>
          <a:bodyPr anchorCtr="0" anchor="ctr" bIns="91425" lIns="91425" spcFirstLastPara="1" rIns="91425" wrap="square" tIns="91425">
            <a:noAutofit/>
          </a:bodyPr>
          <a:lstStyle>
            <a:lvl1pPr lvl="0" rtl="0" algn="ctr">
              <a:buNone/>
              <a:defRPr sz="1200">
                <a:solidFill>
                  <a:schemeClr val="dk1"/>
                </a:solidFill>
                <a:latin typeface="Open Sans ExtraBold"/>
                <a:ea typeface="Open Sans ExtraBold"/>
                <a:cs typeface="Open Sans ExtraBold"/>
                <a:sym typeface="Open Sans ExtraBold"/>
              </a:defRPr>
            </a:lvl1pPr>
            <a:lvl2pPr lvl="1" rtl="0" algn="ctr">
              <a:buNone/>
              <a:defRPr sz="1200">
                <a:solidFill>
                  <a:schemeClr val="dk1"/>
                </a:solidFill>
                <a:latin typeface="Open Sans ExtraBold"/>
                <a:ea typeface="Open Sans ExtraBold"/>
                <a:cs typeface="Open Sans ExtraBold"/>
                <a:sym typeface="Open Sans ExtraBold"/>
              </a:defRPr>
            </a:lvl2pPr>
            <a:lvl3pPr lvl="2" rtl="0" algn="ctr">
              <a:buNone/>
              <a:defRPr sz="1200">
                <a:solidFill>
                  <a:schemeClr val="dk1"/>
                </a:solidFill>
                <a:latin typeface="Open Sans ExtraBold"/>
                <a:ea typeface="Open Sans ExtraBold"/>
                <a:cs typeface="Open Sans ExtraBold"/>
                <a:sym typeface="Open Sans ExtraBold"/>
              </a:defRPr>
            </a:lvl3pPr>
            <a:lvl4pPr lvl="3" rtl="0" algn="ctr">
              <a:buNone/>
              <a:defRPr sz="1200">
                <a:solidFill>
                  <a:schemeClr val="dk1"/>
                </a:solidFill>
                <a:latin typeface="Open Sans ExtraBold"/>
                <a:ea typeface="Open Sans ExtraBold"/>
                <a:cs typeface="Open Sans ExtraBold"/>
                <a:sym typeface="Open Sans ExtraBold"/>
              </a:defRPr>
            </a:lvl4pPr>
            <a:lvl5pPr lvl="4" rtl="0" algn="ctr">
              <a:buNone/>
              <a:defRPr sz="1200">
                <a:solidFill>
                  <a:schemeClr val="dk1"/>
                </a:solidFill>
                <a:latin typeface="Open Sans ExtraBold"/>
                <a:ea typeface="Open Sans ExtraBold"/>
                <a:cs typeface="Open Sans ExtraBold"/>
                <a:sym typeface="Open Sans ExtraBold"/>
              </a:defRPr>
            </a:lvl5pPr>
            <a:lvl6pPr lvl="5" rtl="0" algn="ctr">
              <a:buNone/>
              <a:defRPr sz="1200">
                <a:solidFill>
                  <a:schemeClr val="dk1"/>
                </a:solidFill>
                <a:latin typeface="Open Sans ExtraBold"/>
                <a:ea typeface="Open Sans ExtraBold"/>
                <a:cs typeface="Open Sans ExtraBold"/>
                <a:sym typeface="Open Sans ExtraBold"/>
              </a:defRPr>
            </a:lvl6pPr>
            <a:lvl7pPr lvl="6" rtl="0" algn="ctr">
              <a:buNone/>
              <a:defRPr sz="1200">
                <a:solidFill>
                  <a:schemeClr val="dk1"/>
                </a:solidFill>
                <a:latin typeface="Open Sans ExtraBold"/>
                <a:ea typeface="Open Sans ExtraBold"/>
                <a:cs typeface="Open Sans ExtraBold"/>
                <a:sym typeface="Open Sans ExtraBold"/>
              </a:defRPr>
            </a:lvl7pPr>
            <a:lvl8pPr lvl="7" rtl="0" algn="ctr">
              <a:buNone/>
              <a:defRPr sz="1200">
                <a:solidFill>
                  <a:schemeClr val="dk1"/>
                </a:solidFill>
                <a:latin typeface="Open Sans ExtraBold"/>
                <a:ea typeface="Open Sans ExtraBold"/>
                <a:cs typeface="Open Sans ExtraBold"/>
                <a:sym typeface="Open Sans ExtraBold"/>
              </a:defRPr>
            </a:lvl8pPr>
            <a:lvl9pPr lvl="8" rtl="0" algn="ctr">
              <a:buNone/>
              <a:defRPr sz="1200">
                <a:solidFill>
                  <a:schemeClr val="dk1"/>
                </a:solidFill>
                <a:latin typeface="Open Sans ExtraBold"/>
                <a:ea typeface="Open Sans ExtraBold"/>
                <a:cs typeface="Open Sans ExtraBold"/>
                <a:sym typeface="Open Sans ExtraBold"/>
              </a:defRPr>
            </a:lvl9pPr>
          </a:lstStyle>
          <a:p>
            <a:pPr indent="0" lvl="0" marL="0" rtl="0" algn="ctr">
              <a:spcBef>
                <a:spcPts val="0"/>
              </a:spcBef>
              <a:spcAft>
                <a:spcPts val="0"/>
              </a:spcAft>
              <a:buNone/>
            </a:pPr>
            <a:fld id="{00000000-1234-1234-1234-123412341234}" type="slidenum">
              <a:rPr lang="en"/>
              <a:t>‹#›</a:t>
            </a:fld>
            <a:endParaRPr/>
          </a:p>
        </p:txBody>
      </p:sp>
      <p:pic>
        <p:nvPicPr>
          <p:cNvPr id="474" name="Google Shape;474;p54"/>
          <p:cNvPicPr preferRelativeResize="0"/>
          <p:nvPr/>
        </p:nvPicPr>
        <p:blipFill rotWithShape="1">
          <a:blip r:embed="rId2">
            <a:alphaModFix/>
          </a:blip>
          <a:srcRect b="-8462" l="-17483" r="-14268" t="-3620"/>
          <a:stretch/>
        </p:blipFill>
        <p:spPr>
          <a:xfrm>
            <a:off x="8594275" y="4620225"/>
            <a:ext cx="421700" cy="386673"/>
          </a:xfrm>
          <a:prstGeom prst="rect">
            <a:avLst/>
          </a:prstGeom>
          <a:noFill/>
          <a:ln>
            <a:noFill/>
          </a:ln>
        </p:spPr>
      </p:pic>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 Light">
  <p:cSld name="CAPTION_ONLY">
    <p:bg>
      <p:bgPr>
        <a:solidFill>
          <a:schemeClr val="lt2"/>
        </a:solidFill>
      </p:bgPr>
    </p:bg>
    <p:spTree>
      <p:nvGrpSpPr>
        <p:cNvPr id="475" name="Shape 475"/>
        <p:cNvGrpSpPr/>
        <p:nvPr/>
      </p:nvGrpSpPr>
      <p:grpSpPr>
        <a:xfrm>
          <a:off x="0" y="0"/>
          <a:ext cx="0" cy="0"/>
          <a:chOff x="0" y="0"/>
          <a:chExt cx="0" cy="0"/>
        </a:xfrm>
      </p:grpSpPr>
      <p:sp>
        <p:nvSpPr>
          <p:cNvPr id="476" name="Google Shape;476;p55"/>
          <p:cNvSpPr txBox="1"/>
          <p:nvPr>
            <p:ph type="title"/>
          </p:nvPr>
        </p:nvSpPr>
        <p:spPr>
          <a:xfrm>
            <a:off x="0" y="3863475"/>
            <a:ext cx="3922800" cy="1289400"/>
          </a:xfrm>
          <a:prstGeom prst="rect">
            <a:avLst/>
          </a:prstGeom>
          <a:solidFill>
            <a:schemeClr val="dk1"/>
          </a:solidFill>
        </p:spPr>
        <p:txBody>
          <a:bodyPr anchorCtr="0" anchor="ctr" bIns="0" lIns="649200" spcFirstLastPara="1" rIns="91425" wrap="square" tIns="0">
            <a:noAutofit/>
          </a:bodyPr>
          <a:lstStyle>
            <a:lvl1pPr lvl="0" rtl="0">
              <a:spcBef>
                <a:spcPts val="0"/>
              </a:spcBef>
              <a:spcAft>
                <a:spcPts val="0"/>
              </a:spcAft>
              <a:buClr>
                <a:schemeClr val="lt1"/>
              </a:buClr>
              <a:buSzPts val="1400"/>
              <a:buNone/>
              <a:defRPr sz="1400">
                <a:solidFill>
                  <a:schemeClr val="lt1"/>
                </a:solidFill>
              </a:defRPr>
            </a:lvl1pPr>
            <a:lvl2pPr lvl="1" rtl="0">
              <a:spcBef>
                <a:spcPts val="0"/>
              </a:spcBef>
              <a:spcAft>
                <a:spcPts val="0"/>
              </a:spcAft>
              <a:buClr>
                <a:schemeClr val="lt1"/>
              </a:buClr>
              <a:buSzPts val="1400"/>
              <a:buFont typeface="Open Sans ExtraBold"/>
              <a:buNone/>
              <a:defRPr sz="1400">
                <a:solidFill>
                  <a:schemeClr val="lt1"/>
                </a:solidFill>
                <a:latin typeface="Open Sans ExtraBold"/>
                <a:ea typeface="Open Sans ExtraBold"/>
                <a:cs typeface="Open Sans ExtraBold"/>
                <a:sym typeface="Open Sans ExtraBold"/>
              </a:defRPr>
            </a:lvl2pPr>
            <a:lvl3pPr lvl="2" rtl="0">
              <a:spcBef>
                <a:spcPts val="0"/>
              </a:spcBef>
              <a:spcAft>
                <a:spcPts val="0"/>
              </a:spcAft>
              <a:buClr>
                <a:schemeClr val="lt1"/>
              </a:buClr>
              <a:buSzPts val="1400"/>
              <a:buFont typeface="Open Sans ExtraBold"/>
              <a:buNone/>
              <a:defRPr sz="1400">
                <a:solidFill>
                  <a:schemeClr val="lt1"/>
                </a:solidFill>
                <a:latin typeface="Open Sans ExtraBold"/>
                <a:ea typeface="Open Sans ExtraBold"/>
                <a:cs typeface="Open Sans ExtraBold"/>
                <a:sym typeface="Open Sans ExtraBold"/>
              </a:defRPr>
            </a:lvl3pPr>
            <a:lvl4pPr lvl="3" rtl="0">
              <a:spcBef>
                <a:spcPts val="0"/>
              </a:spcBef>
              <a:spcAft>
                <a:spcPts val="0"/>
              </a:spcAft>
              <a:buClr>
                <a:schemeClr val="lt1"/>
              </a:buClr>
              <a:buSzPts val="1400"/>
              <a:buFont typeface="Open Sans ExtraBold"/>
              <a:buNone/>
              <a:defRPr sz="1400">
                <a:solidFill>
                  <a:schemeClr val="lt1"/>
                </a:solidFill>
                <a:latin typeface="Open Sans ExtraBold"/>
                <a:ea typeface="Open Sans ExtraBold"/>
                <a:cs typeface="Open Sans ExtraBold"/>
                <a:sym typeface="Open Sans ExtraBold"/>
              </a:defRPr>
            </a:lvl4pPr>
            <a:lvl5pPr lvl="4" rtl="0">
              <a:spcBef>
                <a:spcPts val="0"/>
              </a:spcBef>
              <a:spcAft>
                <a:spcPts val="0"/>
              </a:spcAft>
              <a:buClr>
                <a:schemeClr val="lt1"/>
              </a:buClr>
              <a:buSzPts val="1400"/>
              <a:buFont typeface="Open Sans ExtraBold"/>
              <a:buNone/>
              <a:defRPr sz="1400">
                <a:solidFill>
                  <a:schemeClr val="lt1"/>
                </a:solidFill>
                <a:latin typeface="Open Sans ExtraBold"/>
                <a:ea typeface="Open Sans ExtraBold"/>
                <a:cs typeface="Open Sans ExtraBold"/>
                <a:sym typeface="Open Sans ExtraBold"/>
              </a:defRPr>
            </a:lvl5pPr>
            <a:lvl6pPr lvl="5" rtl="0">
              <a:spcBef>
                <a:spcPts val="0"/>
              </a:spcBef>
              <a:spcAft>
                <a:spcPts val="0"/>
              </a:spcAft>
              <a:buClr>
                <a:schemeClr val="lt1"/>
              </a:buClr>
              <a:buSzPts val="1400"/>
              <a:buFont typeface="Open Sans ExtraBold"/>
              <a:buNone/>
              <a:defRPr sz="1400">
                <a:solidFill>
                  <a:schemeClr val="lt1"/>
                </a:solidFill>
                <a:latin typeface="Open Sans ExtraBold"/>
                <a:ea typeface="Open Sans ExtraBold"/>
                <a:cs typeface="Open Sans ExtraBold"/>
                <a:sym typeface="Open Sans ExtraBold"/>
              </a:defRPr>
            </a:lvl6pPr>
            <a:lvl7pPr lvl="6" rtl="0">
              <a:spcBef>
                <a:spcPts val="0"/>
              </a:spcBef>
              <a:spcAft>
                <a:spcPts val="0"/>
              </a:spcAft>
              <a:buClr>
                <a:schemeClr val="lt1"/>
              </a:buClr>
              <a:buSzPts val="1400"/>
              <a:buFont typeface="Open Sans ExtraBold"/>
              <a:buNone/>
              <a:defRPr sz="1400">
                <a:solidFill>
                  <a:schemeClr val="lt1"/>
                </a:solidFill>
                <a:latin typeface="Open Sans ExtraBold"/>
                <a:ea typeface="Open Sans ExtraBold"/>
                <a:cs typeface="Open Sans ExtraBold"/>
                <a:sym typeface="Open Sans ExtraBold"/>
              </a:defRPr>
            </a:lvl7pPr>
            <a:lvl8pPr lvl="7" rtl="0">
              <a:spcBef>
                <a:spcPts val="0"/>
              </a:spcBef>
              <a:spcAft>
                <a:spcPts val="0"/>
              </a:spcAft>
              <a:buClr>
                <a:schemeClr val="lt1"/>
              </a:buClr>
              <a:buSzPts val="1400"/>
              <a:buFont typeface="Open Sans ExtraBold"/>
              <a:buNone/>
              <a:defRPr sz="1400">
                <a:solidFill>
                  <a:schemeClr val="lt1"/>
                </a:solidFill>
                <a:latin typeface="Open Sans ExtraBold"/>
                <a:ea typeface="Open Sans ExtraBold"/>
                <a:cs typeface="Open Sans ExtraBold"/>
                <a:sym typeface="Open Sans ExtraBold"/>
              </a:defRPr>
            </a:lvl8pPr>
            <a:lvl9pPr lvl="8" rtl="0">
              <a:spcBef>
                <a:spcPts val="0"/>
              </a:spcBef>
              <a:spcAft>
                <a:spcPts val="0"/>
              </a:spcAft>
              <a:buClr>
                <a:schemeClr val="lt1"/>
              </a:buClr>
              <a:buSzPts val="1400"/>
              <a:buFont typeface="Open Sans ExtraBold"/>
              <a:buNone/>
              <a:defRPr sz="1400">
                <a:solidFill>
                  <a:schemeClr val="lt1"/>
                </a:solidFill>
                <a:latin typeface="Open Sans ExtraBold"/>
                <a:ea typeface="Open Sans ExtraBold"/>
                <a:cs typeface="Open Sans ExtraBold"/>
                <a:sym typeface="Open Sans ExtraBold"/>
              </a:defRPr>
            </a:lvl9pPr>
          </a:lstStyle>
          <a:p/>
        </p:txBody>
      </p:sp>
      <p:sp>
        <p:nvSpPr>
          <p:cNvPr id="477" name="Google Shape;477;p55"/>
          <p:cNvSpPr txBox="1"/>
          <p:nvPr>
            <p:ph idx="12" type="sldNum"/>
          </p:nvPr>
        </p:nvSpPr>
        <p:spPr>
          <a:xfrm>
            <a:off x="0" y="4503674"/>
            <a:ext cx="676500" cy="649200"/>
          </a:xfrm>
          <a:prstGeom prst="rect">
            <a:avLst/>
          </a:prstGeom>
        </p:spPr>
        <p:txBody>
          <a:bodyPr anchorCtr="0" anchor="ctr" bIns="91425" lIns="91425" spcFirstLastPara="1" rIns="91425" wrap="square" tIns="91425">
            <a:noAutofit/>
          </a:bodyPr>
          <a:lstStyle>
            <a:lvl1pPr lvl="0" rtl="0" algn="ctr">
              <a:buNone/>
              <a:defRPr sz="1200">
                <a:solidFill>
                  <a:srgbClr val="FFFFFF"/>
                </a:solidFill>
                <a:latin typeface="Open Sans ExtraBold"/>
                <a:ea typeface="Open Sans ExtraBold"/>
                <a:cs typeface="Open Sans ExtraBold"/>
                <a:sym typeface="Open Sans ExtraBold"/>
              </a:defRPr>
            </a:lvl1pPr>
            <a:lvl2pPr lvl="1" rtl="0" algn="ctr">
              <a:buNone/>
              <a:defRPr sz="1200">
                <a:solidFill>
                  <a:srgbClr val="FFFFFF"/>
                </a:solidFill>
                <a:latin typeface="Open Sans ExtraBold"/>
                <a:ea typeface="Open Sans ExtraBold"/>
                <a:cs typeface="Open Sans ExtraBold"/>
                <a:sym typeface="Open Sans ExtraBold"/>
              </a:defRPr>
            </a:lvl2pPr>
            <a:lvl3pPr lvl="2" rtl="0" algn="ctr">
              <a:buNone/>
              <a:defRPr sz="1200">
                <a:solidFill>
                  <a:srgbClr val="FFFFFF"/>
                </a:solidFill>
                <a:latin typeface="Open Sans ExtraBold"/>
                <a:ea typeface="Open Sans ExtraBold"/>
                <a:cs typeface="Open Sans ExtraBold"/>
                <a:sym typeface="Open Sans ExtraBold"/>
              </a:defRPr>
            </a:lvl3pPr>
            <a:lvl4pPr lvl="3" rtl="0" algn="ctr">
              <a:buNone/>
              <a:defRPr sz="1200">
                <a:solidFill>
                  <a:srgbClr val="FFFFFF"/>
                </a:solidFill>
                <a:latin typeface="Open Sans ExtraBold"/>
                <a:ea typeface="Open Sans ExtraBold"/>
                <a:cs typeface="Open Sans ExtraBold"/>
                <a:sym typeface="Open Sans ExtraBold"/>
              </a:defRPr>
            </a:lvl4pPr>
            <a:lvl5pPr lvl="4" rtl="0" algn="ctr">
              <a:buNone/>
              <a:defRPr sz="1200">
                <a:solidFill>
                  <a:srgbClr val="FFFFFF"/>
                </a:solidFill>
                <a:latin typeface="Open Sans ExtraBold"/>
                <a:ea typeface="Open Sans ExtraBold"/>
                <a:cs typeface="Open Sans ExtraBold"/>
                <a:sym typeface="Open Sans ExtraBold"/>
              </a:defRPr>
            </a:lvl5pPr>
            <a:lvl6pPr lvl="5" rtl="0" algn="ctr">
              <a:buNone/>
              <a:defRPr sz="1200">
                <a:solidFill>
                  <a:srgbClr val="FFFFFF"/>
                </a:solidFill>
                <a:latin typeface="Open Sans ExtraBold"/>
                <a:ea typeface="Open Sans ExtraBold"/>
                <a:cs typeface="Open Sans ExtraBold"/>
                <a:sym typeface="Open Sans ExtraBold"/>
              </a:defRPr>
            </a:lvl6pPr>
            <a:lvl7pPr lvl="6" rtl="0" algn="ctr">
              <a:buNone/>
              <a:defRPr sz="1200">
                <a:solidFill>
                  <a:srgbClr val="FFFFFF"/>
                </a:solidFill>
                <a:latin typeface="Open Sans ExtraBold"/>
                <a:ea typeface="Open Sans ExtraBold"/>
                <a:cs typeface="Open Sans ExtraBold"/>
                <a:sym typeface="Open Sans ExtraBold"/>
              </a:defRPr>
            </a:lvl7pPr>
            <a:lvl8pPr lvl="7" rtl="0" algn="ctr">
              <a:buNone/>
              <a:defRPr sz="1200">
                <a:solidFill>
                  <a:srgbClr val="FFFFFF"/>
                </a:solidFill>
                <a:latin typeface="Open Sans ExtraBold"/>
                <a:ea typeface="Open Sans ExtraBold"/>
                <a:cs typeface="Open Sans ExtraBold"/>
                <a:sym typeface="Open Sans ExtraBold"/>
              </a:defRPr>
            </a:lvl8pPr>
            <a:lvl9pPr lvl="8" rtl="0" algn="ctr">
              <a:buNone/>
              <a:defRPr sz="1200">
                <a:solidFill>
                  <a:srgbClr val="FFFFFF"/>
                </a:solidFill>
                <a:latin typeface="Open Sans ExtraBold"/>
                <a:ea typeface="Open Sans ExtraBold"/>
                <a:cs typeface="Open Sans ExtraBold"/>
                <a:sym typeface="Open Sans ExtraBold"/>
              </a:defRPr>
            </a:lvl9pPr>
          </a:lstStyle>
          <a:p>
            <a:pPr indent="0" lvl="0" marL="0" rtl="0" algn="ctr">
              <a:spcBef>
                <a:spcPts val="0"/>
              </a:spcBef>
              <a:spcAft>
                <a:spcPts val="0"/>
              </a:spcAft>
              <a:buNone/>
            </a:pPr>
            <a:fld id="{00000000-1234-1234-1234-123412341234}" type="slidenum">
              <a:rPr lang="en"/>
              <a:t>‹#›</a:t>
            </a:fld>
            <a:endParaRPr/>
          </a:p>
        </p:txBody>
      </p:sp>
      <p:pic>
        <p:nvPicPr>
          <p:cNvPr id="478" name="Google Shape;478;p55"/>
          <p:cNvPicPr preferRelativeResize="0"/>
          <p:nvPr/>
        </p:nvPicPr>
        <p:blipFill rotWithShape="1">
          <a:blip r:embed="rId2">
            <a:alphaModFix/>
          </a:blip>
          <a:srcRect b="-8462" l="-17483" r="-14268" t="-3620"/>
          <a:stretch/>
        </p:blipFill>
        <p:spPr>
          <a:xfrm>
            <a:off x="8594275" y="4620225"/>
            <a:ext cx="421700" cy="386673"/>
          </a:xfrm>
          <a:prstGeom prst="rect">
            <a:avLst/>
          </a:prstGeom>
          <a:noFill/>
          <a:ln>
            <a:noFill/>
          </a:ln>
        </p:spPr>
      </p:pic>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1 - White">
  <p:cSld name="CAPTION_ONLY_1">
    <p:bg>
      <p:bgPr>
        <a:solidFill>
          <a:schemeClr val="lt1"/>
        </a:solidFill>
      </p:bgPr>
    </p:bg>
    <p:spTree>
      <p:nvGrpSpPr>
        <p:cNvPr id="479" name="Shape 479"/>
        <p:cNvGrpSpPr/>
        <p:nvPr/>
      </p:nvGrpSpPr>
      <p:grpSpPr>
        <a:xfrm>
          <a:off x="0" y="0"/>
          <a:ext cx="0" cy="0"/>
          <a:chOff x="0" y="0"/>
          <a:chExt cx="0" cy="0"/>
        </a:xfrm>
      </p:grpSpPr>
      <p:sp>
        <p:nvSpPr>
          <p:cNvPr id="480" name="Google Shape;480;p56"/>
          <p:cNvSpPr txBox="1"/>
          <p:nvPr>
            <p:ph type="title"/>
          </p:nvPr>
        </p:nvSpPr>
        <p:spPr>
          <a:xfrm>
            <a:off x="0" y="3863475"/>
            <a:ext cx="3922800" cy="1289400"/>
          </a:xfrm>
          <a:prstGeom prst="rect">
            <a:avLst/>
          </a:prstGeom>
          <a:solidFill>
            <a:schemeClr val="dk1"/>
          </a:solidFill>
        </p:spPr>
        <p:txBody>
          <a:bodyPr anchorCtr="0" anchor="ctr" bIns="0" lIns="649200" spcFirstLastPara="1" rIns="91425" wrap="square" tIns="0">
            <a:noAutofit/>
          </a:bodyPr>
          <a:lstStyle>
            <a:lvl1pPr lvl="0" rtl="0">
              <a:spcBef>
                <a:spcPts val="0"/>
              </a:spcBef>
              <a:spcAft>
                <a:spcPts val="0"/>
              </a:spcAft>
              <a:buClr>
                <a:schemeClr val="lt1"/>
              </a:buClr>
              <a:buSzPts val="1400"/>
              <a:buNone/>
              <a:defRPr sz="1400">
                <a:solidFill>
                  <a:schemeClr val="lt1"/>
                </a:solidFill>
              </a:defRPr>
            </a:lvl1pPr>
            <a:lvl2pPr lvl="1" rtl="0">
              <a:spcBef>
                <a:spcPts val="0"/>
              </a:spcBef>
              <a:spcAft>
                <a:spcPts val="0"/>
              </a:spcAft>
              <a:buClr>
                <a:schemeClr val="lt1"/>
              </a:buClr>
              <a:buSzPts val="1400"/>
              <a:buFont typeface="Open Sans ExtraBold"/>
              <a:buNone/>
              <a:defRPr sz="1400">
                <a:solidFill>
                  <a:schemeClr val="lt1"/>
                </a:solidFill>
                <a:latin typeface="Open Sans ExtraBold"/>
                <a:ea typeface="Open Sans ExtraBold"/>
                <a:cs typeface="Open Sans ExtraBold"/>
                <a:sym typeface="Open Sans ExtraBold"/>
              </a:defRPr>
            </a:lvl2pPr>
            <a:lvl3pPr lvl="2" rtl="0">
              <a:spcBef>
                <a:spcPts val="0"/>
              </a:spcBef>
              <a:spcAft>
                <a:spcPts val="0"/>
              </a:spcAft>
              <a:buClr>
                <a:schemeClr val="lt1"/>
              </a:buClr>
              <a:buSzPts val="1400"/>
              <a:buFont typeface="Open Sans ExtraBold"/>
              <a:buNone/>
              <a:defRPr sz="1400">
                <a:solidFill>
                  <a:schemeClr val="lt1"/>
                </a:solidFill>
                <a:latin typeface="Open Sans ExtraBold"/>
                <a:ea typeface="Open Sans ExtraBold"/>
                <a:cs typeface="Open Sans ExtraBold"/>
                <a:sym typeface="Open Sans ExtraBold"/>
              </a:defRPr>
            </a:lvl3pPr>
            <a:lvl4pPr lvl="3" rtl="0">
              <a:spcBef>
                <a:spcPts val="0"/>
              </a:spcBef>
              <a:spcAft>
                <a:spcPts val="0"/>
              </a:spcAft>
              <a:buClr>
                <a:schemeClr val="lt1"/>
              </a:buClr>
              <a:buSzPts val="1400"/>
              <a:buFont typeface="Open Sans ExtraBold"/>
              <a:buNone/>
              <a:defRPr sz="1400">
                <a:solidFill>
                  <a:schemeClr val="lt1"/>
                </a:solidFill>
                <a:latin typeface="Open Sans ExtraBold"/>
                <a:ea typeface="Open Sans ExtraBold"/>
                <a:cs typeface="Open Sans ExtraBold"/>
                <a:sym typeface="Open Sans ExtraBold"/>
              </a:defRPr>
            </a:lvl4pPr>
            <a:lvl5pPr lvl="4" rtl="0">
              <a:spcBef>
                <a:spcPts val="0"/>
              </a:spcBef>
              <a:spcAft>
                <a:spcPts val="0"/>
              </a:spcAft>
              <a:buClr>
                <a:schemeClr val="lt1"/>
              </a:buClr>
              <a:buSzPts val="1400"/>
              <a:buFont typeface="Open Sans ExtraBold"/>
              <a:buNone/>
              <a:defRPr sz="1400">
                <a:solidFill>
                  <a:schemeClr val="lt1"/>
                </a:solidFill>
                <a:latin typeface="Open Sans ExtraBold"/>
                <a:ea typeface="Open Sans ExtraBold"/>
                <a:cs typeface="Open Sans ExtraBold"/>
                <a:sym typeface="Open Sans ExtraBold"/>
              </a:defRPr>
            </a:lvl5pPr>
            <a:lvl6pPr lvl="5" rtl="0">
              <a:spcBef>
                <a:spcPts val="0"/>
              </a:spcBef>
              <a:spcAft>
                <a:spcPts val="0"/>
              </a:spcAft>
              <a:buClr>
                <a:schemeClr val="lt1"/>
              </a:buClr>
              <a:buSzPts val="1400"/>
              <a:buFont typeface="Open Sans ExtraBold"/>
              <a:buNone/>
              <a:defRPr sz="1400">
                <a:solidFill>
                  <a:schemeClr val="lt1"/>
                </a:solidFill>
                <a:latin typeface="Open Sans ExtraBold"/>
                <a:ea typeface="Open Sans ExtraBold"/>
                <a:cs typeface="Open Sans ExtraBold"/>
                <a:sym typeface="Open Sans ExtraBold"/>
              </a:defRPr>
            </a:lvl6pPr>
            <a:lvl7pPr lvl="6" rtl="0">
              <a:spcBef>
                <a:spcPts val="0"/>
              </a:spcBef>
              <a:spcAft>
                <a:spcPts val="0"/>
              </a:spcAft>
              <a:buClr>
                <a:schemeClr val="lt1"/>
              </a:buClr>
              <a:buSzPts val="1400"/>
              <a:buFont typeface="Open Sans ExtraBold"/>
              <a:buNone/>
              <a:defRPr sz="1400">
                <a:solidFill>
                  <a:schemeClr val="lt1"/>
                </a:solidFill>
                <a:latin typeface="Open Sans ExtraBold"/>
                <a:ea typeface="Open Sans ExtraBold"/>
                <a:cs typeface="Open Sans ExtraBold"/>
                <a:sym typeface="Open Sans ExtraBold"/>
              </a:defRPr>
            </a:lvl7pPr>
            <a:lvl8pPr lvl="7" rtl="0">
              <a:spcBef>
                <a:spcPts val="0"/>
              </a:spcBef>
              <a:spcAft>
                <a:spcPts val="0"/>
              </a:spcAft>
              <a:buClr>
                <a:schemeClr val="lt1"/>
              </a:buClr>
              <a:buSzPts val="1400"/>
              <a:buFont typeface="Open Sans ExtraBold"/>
              <a:buNone/>
              <a:defRPr sz="1400">
                <a:solidFill>
                  <a:schemeClr val="lt1"/>
                </a:solidFill>
                <a:latin typeface="Open Sans ExtraBold"/>
                <a:ea typeface="Open Sans ExtraBold"/>
                <a:cs typeface="Open Sans ExtraBold"/>
                <a:sym typeface="Open Sans ExtraBold"/>
              </a:defRPr>
            </a:lvl8pPr>
            <a:lvl9pPr lvl="8" rtl="0">
              <a:spcBef>
                <a:spcPts val="0"/>
              </a:spcBef>
              <a:spcAft>
                <a:spcPts val="0"/>
              </a:spcAft>
              <a:buClr>
                <a:schemeClr val="lt1"/>
              </a:buClr>
              <a:buSzPts val="1400"/>
              <a:buFont typeface="Open Sans ExtraBold"/>
              <a:buNone/>
              <a:defRPr sz="1400">
                <a:solidFill>
                  <a:schemeClr val="lt1"/>
                </a:solidFill>
                <a:latin typeface="Open Sans ExtraBold"/>
                <a:ea typeface="Open Sans ExtraBold"/>
                <a:cs typeface="Open Sans ExtraBold"/>
                <a:sym typeface="Open Sans ExtraBold"/>
              </a:defRPr>
            </a:lvl9pPr>
          </a:lstStyle>
          <a:p/>
        </p:txBody>
      </p:sp>
      <p:sp>
        <p:nvSpPr>
          <p:cNvPr id="481" name="Google Shape;481;p56"/>
          <p:cNvSpPr txBox="1"/>
          <p:nvPr>
            <p:ph idx="12" type="sldNum"/>
          </p:nvPr>
        </p:nvSpPr>
        <p:spPr>
          <a:xfrm>
            <a:off x="0" y="4503674"/>
            <a:ext cx="676500" cy="649200"/>
          </a:xfrm>
          <a:prstGeom prst="rect">
            <a:avLst/>
          </a:prstGeom>
        </p:spPr>
        <p:txBody>
          <a:bodyPr anchorCtr="0" anchor="ctr" bIns="91425" lIns="91425" spcFirstLastPara="1" rIns="91425" wrap="square" tIns="91425">
            <a:noAutofit/>
          </a:bodyPr>
          <a:lstStyle>
            <a:lvl1pPr lvl="0" rtl="0" algn="ctr">
              <a:buNone/>
              <a:defRPr sz="1200">
                <a:solidFill>
                  <a:srgbClr val="FFFFFF"/>
                </a:solidFill>
                <a:latin typeface="Open Sans ExtraBold"/>
                <a:ea typeface="Open Sans ExtraBold"/>
                <a:cs typeface="Open Sans ExtraBold"/>
                <a:sym typeface="Open Sans ExtraBold"/>
              </a:defRPr>
            </a:lvl1pPr>
            <a:lvl2pPr lvl="1" rtl="0" algn="ctr">
              <a:buNone/>
              <a:defRPr sz="1200">
                <a:solidFill>
                  <a:srgbClr val="FFFFFF"/>
                </a:solidFill>
                <a:latin typeface="Open Sans ExtraBold"/>
                <a:ea typeface="Open Sans ExtraBold"/>
                <a:cs typeface="Open Sans ExtraBold"/>
                <a:sym typeface="Open Sans ExtraBold"/>
              </a:defRPr>
            </a:lvl2pPr>
            <a:lvl3pPr lvl="2" rtl="0" algn="ctr">
              <a:buNone/>
              <a:defRPr sz="1200">
                <a:solidFill>
                  <a:srgbClr val="FFFFFF"/>
                </a:solidFill>
                <a:latin typeface="Open Sans ExtraBold"/>
                <a:ea typeface="Open Sans ExtraBold"/>
                <a:cs typeface="Open Sans ExtraBold"/>
                <a:sym typeface="Open Sans ExtraBold"/>
              </a:defRPr>
            </a:lvl3pPr>
            <a:lvl4pPr lvl="3" rtl="0" algn="ctr">
              <a:buNone/>
              <a:defRPr sz="1200">
                <a:solidFill>
                  <a:srgbClr val="FFFFFF"/>
                </a:solidFill>
                <a:latin typeface="Open Sans ExtraBold"/>
                <a:ea typeface="Open Sans ExtraBold"/>
                <a:cs typeface="Open Sans ExtraBold"/>
                <a:sym typeface="Open Sans ExtraBold"/>
              </a:defRPr>
            </a:lvl4pPr>
            <a:lvl5pPr lvl="4" rtl="0" algn="ctr">
              <a:buNone/>
              <a:defRPr sz="1200">
                <a:solidFill>
                  <a:srgbClr val="FFFFFF"/>
                </a:solidFill>
                <a:latin typeface="Open Sans ExtraBold"/>
                <a:ea typeface="Open Sans ExtraBold"/>
                <a:cs typeface="Open Sans ExtraBold"/>
                <a:sym typeface="Open Sans ExtraBold"/>
              </a:defRPr>
            </a:lvl5pPr>
            <a:lvl6pPr lvl="5" rtl="0" algn="ctr">
              <a:buNone/>
              <a:defRPr sz="1200">
                <a:solidFill>
                  <a:srgbClr val="FFFFFF"/>
                </a:solidFill>
                <a:latin typeface="Open Sans ExtraBold"/>
                <a:ea typeface="Open Sans ExtraBold"/>
                <a:cs typeface="Open Sans ExtraBold"/>
                <a:sym typeface="Open Sans ExtraBold"/>
              </a:defRPr>
            </a:lvl6pPr>
            <a:lvl7pPr lvl="6" rtl="0" algn="ctr">
              <a:buNone/>
              <a:defRPr sz="1200">
                <a:solidFill>
                  <a:srgbClr val="FFFFFF"/>
                </a:solidFill>
                <a:latin typeface="Open Sans ExtraBold"/>
                <a:ea typeface="Open Sans ExtraBold"/>
                <a:cs typeface="Open Sans ExtraBold"/>
                <a:sym typeface="Open Sans ExtraBold"/>
              </a:defRPr>
            </a:lvl7pPr>
            <a:lvl8pPr lvl="7" rtl="0" algn="ctr">
              <a:buNone/>
              <a:defRPr sz="1200">
                <a:solidFill>
                  <a:srgbClr val="FFFFFF"/>
                </a:solidFill>
                <a:latin typeface="Open Sans ExtraBold"/>
                <a:ea typeface="Open Sans ExtraBold"/>
                <a:cs typeface="Open Sans ExtraBold"/>
                <a:sym typeface="Open Sans ExtraBold"/>
              </a:defRPr>
            </a:lvl8pPr>
            <a:lvl9pPr lvl="8" rtl="0" algn="ctr">
              <a:buNone/>
              <a:defRPr sz="1200">
                <a:solidFill>
                  <a:srgbClr val="FFFFFF"/>
                </a:solidFill>
                <a:latin typeface="Open Sans ExtraBold"/>
                <a:ea typeface="Open Sans ExtraBold"/>
                <a:cs typeface="Open Sans ExtraBold"/>
                <a:sym typeface="Open Sans ExtraBold"/>
              </a:defRPr>
            </a:lvl9pPr>
          </a:lstStyle>
          <a:p>
            <a:pPr indent="0" lvl="0" marL="0" rtl="0" algn="ctr">
              <a:spcBef>
                <a:spcPts val="0"/>
              </a:spcBef>
              <a:spcAft>
                <a:spcPts val="0"/>
              </a:spcAft>
              <a:buNone/>
            </a:pPr>
            <a:fld id="{00000000-1234-1234-1234-123412341234}" type="slidenum">
              <a:rPr lang="en"/>
              <a:t>‹#›</a:t>
            </a:fld>
            <a:endParaRPr/>
          </a:p>
        </p:txBody>
      </p:sp>
      <p:pic>
        <p:nvPicPr>
          <p:cNvPr id="482" name="Google Shape;482;p56"/>
          <p:cNvPicPr preferRelativeResize="0"/>
          <p:nvPr/>
        </p:nvPicPr>
        <p:blipFill rotWithShape="1">
          <a:blip r:embed="rId2">
            <a:alphaModFix/>
          </a:blip>
          <a:srcRect b="-8462" l="-17483" r="-14268" t="-3620"/>
          <a:stretch/>
        </p:blipFill>
        <p:spPr>
          <a:xfrm>
            <a:off x="8594275" y="4620225"/>
            <a:ext cx="421700" cy="386673"/>
          </a:xfrm>
          <a:prstGeom prst="rect">
            <a:avLst/>
          </a:prstGeom>
          <a:noFill/>
          <a:ln>
            <a:noFill/>
          </a:ln>
        </p:spPr>
      </p:pic>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 Light" type="blank">
  <p:cSld name="BLANK">
    <p:bg>
      <p:bgPr>
        <a:solidFill>
          <a:schemeClr val="lt2"/>
        </a:solidFill>
      </p:bgPr>
    </p:bg>
    <p:spTree>
      <p:nvGrpSpPr>
        <p:cNvPr id="483" name="Shape 483"/>
        <p:cNvGrpSpPr/>
        <p:nvPr/>
      </p:nvGrpSpPr>
      <p:grpSpPr>
        <a:xfrm>
          <a:off x="0" y="0"/>
          <a:ext cx="0" cy="0"/>
          <a:chOff x="0" y="0"/>
          <a:chExt cx="0" cy="0"/>
        </a:xfrm>
      </p:grpSpPr>
      <p:sp>
        <p:nvSpPr>
          <p:cNvPr id="484" name="Google Shape;484;p57"/>
          <p:cNvSpPr txBox="1"/>
          <p:nvPr>
            <p:ph idx="12" type="sldNum"/>
          </p:nvPr>
        </p:nvSpPr>
        <p:spPr>
          <a:xfrm>
            <a:off x="0" y="4503674"/>
            <a:ext cx="676500" cy="649200"/>
          </a:xfrm>
          <a:prstGeom prst="rect">
            <a:avLst/>
          </a:prstGeom>
        </p:spPr>
        <p:txBody>
          <a:bodyPr anchorCtr="0" anchor="ctr" bIns="91425" lIns="91425" spcFirstLastPara="1" rIns="91425" wrap="square" tIns="91425">
            <a:noAutofit/>
          </a:bodyPr>
          <a:lstStyle>
            <a:lvl1pPr lvl="0" rtl="0" algn="ctr">
              <a:buNone/>
              <a:defRPr sz="1200">
                <a:solidFill>
                  <a:schemeClr val="dk1"/>
                </a:solidFill>
                <a:latin typeface="Open Sans ExtraBold"/>
                <a:ea typeface="Open Sans ExtraBold"/>
                <a:cs typeface="Open Sans ExtraBold"/>
                <a:sym typeface="Open Sans ExtraBold"/>
              </a:defRPr>
            </a:lvl1pPr>
            <a:lvl2pPr lvl="1" rtl="0" algn="ctr">
              <a:buNone/>
              <a:defRPr sz="1200">
                <a:solidFill>
                  <a:schemeClr val="dk1"/>
                </a:solidFill>
                <a:latin typeface="Open Sans ExtraBold"/>
                <a:ea typeface="Open Sans ExtraBold"/>
                <a:cs typeface="Open Sans ExtraBold"/>
                <a:sym typeface="Open Sans ExtraBold"/>
              </a:defRPr>
            </a:lvl2pPr>
            <a:lvl3pPr lvl="2" rtl="0" algn="ctr">
              <a:buNone/>
              <a:defRPr sz="1200">
                <a:solidFill>
                  <a:schemeClr val="dk1"/>
                </a:solidFill>
                <a:latin typeface="Open Sans ExtraBold"/>
                <a:ea typeface="Open Sans ExtraBold"/>
                <a:cs typeface="Open Sans ExtraBold"/>
                <a:sym typeface="Open Sans ExtraBold"/>
              </a:defRPr>
            </a:lvl3pPr>
            <a:lvl4pPr lvl="3" rtl="0" algn="ctr">
              <a:buNone/>
              <a:defRPr sz="1200">
                <a:solidFill>
                  <a:schemeClr val="dk1"/>
                </a:solidFill>
                <a:latin typeface="Open Sans ExtraBold"/>
                <a:ea typeface="Open Sans ExtraBold"/>
                <a:cs typeface="Open Sans ExtraBold"/>
                <a:sym typeface="Open Sans ExtraBold"/>
              </a:defRPr>
            </a:lvl4pPr>
            <a:lvl5pPr lvl="4" rtl="0" algn="ctr">
              <a:buNone/>
              <a:defRPr sz="1200">
                <a:solidFill>
                  <a:schemeClr val="dk1"/>
                </a:solidFill>
                <a:latin typeface="Open Sans ExtraBold"/>
                <a:ea typeface="Open Sans ExtraBold"/>
                <a:cs typeface="Open Sans ExtraBold"/>
                <a:sym typeface="Open Sans ExtraBold"/>
              </a:defRPr>
            </a:lvl5pPr>
            <a:lvl6pPr lvl="5" rtl="0" algn="ctr">
              <a:buNone/>
              <a:defRPr sz="1200">
                <a:solidFill>
                  <a:schemeClr val="dk1"/>
                </a:solidFill>
                <a:latin typeface="Open Sans ExtraBold"/>
                <a:ea typeface="Open Sans ExtraBold"/>
                <a:cs typeface="Open Sans ExtraBold"/>
                <a:sym typeface="Open Sans ExtraBold"/>
              </a:defRPr>
            </a:lvl6pPr>
            <a:lvl7pPr lvl="6" rtl="0" algn="ctr">
              <a:buNone/>
              <a:defRPr sz="1200">
                <a:solidFill>
                  <a:schemeClr val="dk1"/>
                </a:solidFill>
                <a:latin typeface="Open Sans ExtraBold"/>
                <a:ea typeface="Open Sans ExtraBold"/>
                <a:cs typeface="Open Sans ExtraBold"/>
                <a:sym typeface="Open Sans ExtraBold"/>
              </a:defRPr>
            </a:lvl7pPr>
            <a:lvl8pPr lvl="7" rtl="0" algn="ctr">
              <a:buNone/>
              <a:defRPr sz="1200">
                <a:solidFill>
                  <a:schemeClr val="dk1"/>
                </a:solidFill>
                <a:latin typeface="Open Sans ExtraBold"/>
                <a:ea typeface="Open Sans ExtraBold"/>
                <a:cs typeface="Open Sans ExtraBold"/>
                <a:sym typeface="Open Sans ExtraBold"/>
              </a:defRPr>
            </a:lvl8pPr>
            <a:lvl9pPr lvl="8" rtl="0" algn="ctr">
              <a:buNone/>
              <a:defRPr sz="1200">
                <a:solidFill>
                  <a:schemeClr val="dk1"/>
                </a:solidFill>
                <a:latin typeface="Open Sans ExtraBold"/>
                <a:ea typeface="Open Sans ExtraBold"/>
                <a:cs typeface="Open Sans ExtraBold"/>
                <a:sym typeface="Open Sans ExtraBold"/>
              </a:defRPr>
            </a:lvl9pPr>
          </a:lstStyle>
          <a:p>
            <a:pPr indent="0" lvl="0" marL="0" rtl="0" algn="ctr">
              <a:spcBef>
                <a:spcPts val="0"/>
              </a:spcBef>
              <a:spcAft>
                <a:spcPts val="0"/>
              </a:spcAft>
              <a:buNone/>
            </a:pPr>
            <a:fld id="{00000000-1234-1234-1234-123412341234}" type="slidenum">
              <a:rPr lang="en"/>
              <a:t>‹#›</a:t>
            </a:fld>
            <a:endParaRPr/>
          </a:p>
        </p:txBody>
      </p:sp>
      <p:pic>
        <p:nvPicPr>
          <p:cNvPr id="485" name="Google Shape;485;p57"/>
          <p:cNvPicPr preferRelativeResize="0"/>
          <p:nvPr/>
        </p:nvPicPr>
        <p:blipFill rotWithShape="1">
          <a:blip r:embed="rId2">
            <a:alphaModFix/>
          </a:blip>
          <a:srcRect b="-8462" l="-17483" r="-14268" t="-3620"/>
          <a:stretch/>
        </p:blipFill>
        <p:spPr>
          <a:xfrm>
            <a:off x="8594275" y="4620225"/>
            <a:ext cx="421700" cy="386673"/>
          </a:xfrm>
          <a:prstGeom prst="rect">
            <a:avLst/>
          </a:prstGeom>
          <a:noFill/>
          <a:ln>
            <a:noFill/>
          </a:ln>
        </p:spPr>
      </p:pic>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 White">
  <p:cSld name="BLANK_2">
    <p:bg>
      <p:bgPr>
        <a:solidFill>
          <a:schemeClr val="lt1"/>
        </a:solidFill>
      </p:bgPr>
    </p:bg>
    <p:spTree>
      <p:nvGrpSpPr>
        <p:cNvPr id="486" name="Shape 486"/>
        <p:cNvGrpSpPr/>
        <p:nvPr/>
      </p:nvGrpSpPr>
      <p:grpSpPr>
        <a:xfrm>
          <a:off x="0" y="0"/>
          <a:ext cx="0" cy="0"/>
          <a:chOff x="0" y="0"/>
          <a:chExt cx="0" cy="0"/>
        </a:xfrm>
      </p:grpSpPr>
      <p:sp>
        <p:nvSpPr>
          <p:cNvPr id="487" name="Google Shape;487;p58"/>
          <p:cNvSpPr txBox="1"/>
          <p:nvPr>
            <p:ph idx="12" type="sldNum"/>
          </p:nvPr>
        </p:nvSpPr>
        <p:spPr>
          <a:xfrm>
            <a:off x="0" y="4503674"/>
            <a:ext cx="676500" cy="649200"/>
          </a:xfrm>
          <a:prstGeom prst="rect">
            <a:avLst/>
          </a:prstGeom>
        </p:spPr>
        <p:txBody>
          <a:bodyPr anchorCtr="0" anchor="ctr" bIns="91425" lIns="91425" spcFirstLastPara="1" rIns="91425" wrap="square" tIns="91425">
            <a:noAutofit/>
          </a:bodyPr>
          <a:lstStyle>
            <a:lvl1pPr lvl="0" rtl="0" algn="ctr">
              <a:buNone/>
              <a:defRPr sz="1200">
                <a:solidFill>
                  <a:schemeClr val="dk1"/>
                </a:solidFill>
                <a:latin typeface="Open Sans ExtraBold"/>
                <a:ea typeface="Open Sans ExtraBold"/>
                <a:cs typeface="Open Sans ExtraBold"/>
                <a:sym typeface="Open Sans ExtraBold"/>
              </a:defRPr>
            </a:lvl1pPr>
            <a:lvl2pPr lvl="1" rtl="0" algn="ctr">
              <a:buNone/>
              <a:defRPr sz="1200">
                <a:solidFill>
                  <a:schemeClr val="dk1"/>
                </a:solidFill>
                <a:latin typeface="Open Sans ExtraBold"/>
                <a:ea typeface="Open Sans ExtraBold"/>
                <a:cs typeface="Open Sans ExtraBold"/>
                <a:sym typeface="Open Sans ExtraBold"/>
              </a:defRPr>
            </a:lvl2pPr>
            <a:lvl3pPr lvl="2" rtl="0" algn="ctr">
              <a:buNone/>
              <a:defRPr sz="1200">
                <a:solidFill>
                  <a:schemeClr val="dk1"/>
                </a:solidFill>
                <a:latin typeface="Open Sans ExtraBold"/>
                <a:ea typeface="Open Sans ExtraBold"/>
                <a:cs typeface="Open Sans ExtraBold"/>
                <a:sym typeface="Open Sans ExtraBold"/>
              </a:defRPr>
            </a:lvl3pPr>
            <a:lvl4pPr lvl="3" rtl="0" algn="ctr">
              <a:buNone/>
              <a:defRPr sz="1200">
                <a:solidFill>
                  <a:schemeClr val="dk1"/>
                </a:solidFill>
                <a:latin typeface="Open Sans ExtraBold"/>
                <a:ea typeface="Open Sans ExtraBold"/>
                <a:cs typeface="Open Sans ExtraBold"/>
                <a:sym typeface="Open Sans ExtraBold"/>
              </a:defRPr>
            </a:lvl4pPr>
            <a:lvl5pPr lvl="4" rtl="0" algn="ctr">
              <a:buNone/>
              <a:defRPr sz="1200">
                <a:solidFill>
                  <a:schemeClr val="dk1"/>
                </a:solidFill>
                <a:latin typeface="Open Sans ExtraBold"/>
                <a:ea typeface="Open Sans ExtraBold"/>
                <a:cs typeface="Open Sans ExtraBold"/>
                <a:sym typeface="Open Sans ExtraBold"/>
              </a:defRPr>
            </a:lvl5pPr>
            <a:lvl6pPr lvl="5" rtl="0" algn="ctr">
              <a:buNone/>
              <a:defRPr sz="1200">
                <a:solidFill>
                  <a:schemeClr val="dk1"/>
                </a:solidFill>
                <a:latin typeface="Open Sans ExtraBold"/>
                <a:ea typeface="Open Sans ExtraBold"/>
                <a:cs typeface="Open Sans ExtraBold"/>
                <a:sym typeface="Open Sans ExtraBold"/>
              </a:defRPr>
            </a:lvl6pPr>
            <a:lvl7pPr lvl="6" rtl="0" algn="ctr">
              <a:buNone/>
              <a:defRPr sz="1200">
                <a:solidFill>
                  <a:schemeClr val="dk1"/>
                </a:solidFill>
                <a:latin typeface="Open Sans ExtraBold"/>
                <a:ea typeface="Open Sans ExtraBold"/>
                <a:cs typeface="Open Sans ExtraBold"/>
                <a:sym typeface="Open Sans ExtraBold"/>
              </a:defRPr>
            </a:lvl7pPr>
            <a:lvl8pPr lvl="7" rtl="0" algn="ctr">
              <a:buNone/>
              <a:defRPr sz="1200">
                <a:solidFill>
                  <a:schemeClr val="dk1"/>
                </a:solidFill>
                <a:latin typeface="Open Sans ExtraBold"/>
                <a:ea typeface="Open Sans ExtraBold"/>
                <a:cs typeface="Open Sans ExtraBold"/>
                <a:sym typeface="Open Sans ExtraBold"/>
              </a:defRPr>
            </a:lvl8pPr>
            <a:lvl9pPr lvl="8" rtl="0" algn="ctr">
              <a:buNone/>
              <a:defRPr sz="1200">
                <a:solidFill>
                  <a:schemeClr val="dk1"/>
                </a:solidFill>
                <a:latin typeface="Open Sans ExtraBold"/>
                <a:ea typeface="Open Sans ExtraBold"/>
                <a:cs typeface="Open Sans ExtraBold"/>
                <a:sym typeface="Open Sans ExtraBold"/>
              </a:defRPr>
            </a:lvl9pPr>
          </a:lstStyle>
          <a:p>
            <a:pPr indent="0" lvl="0" marL="0" rtl="0" algn="ctr">
              <a:spcBef>
                <a:spcPts val="0"/>
              </a:spcBef>
              <a:spcAft>
                <a:spcPts val="0"/>
              </a:spcAft>
              <a:buNone/>
            </a:pPr>
            <a:fld id="{00000000-1234-1234-1234-123412341234}" type="slidenum">
              <a:rPr lang="en"/>
              <a:t>‹#›</a:t>
            </a:fld>
            <a:endParaRPr/>
          </a:p>
        </p:txBody>
      </p:sp>
      <p:pic>
        <p:nvPicPr>
          <p:cNvPr id="488" name="Google Shape;488;p58"/>
          <p:cNvPicPr preferRelativeResize="0"/>
          <p:nvPr/>
        </p:nvPicPr>
        <p:blipFill rotWithShape="1">
          <a:blip r:embed="rId2">
            <a:alphaModFix/>
          </a:blip>
          <a:srcRect b="-8462" l="-17483" r="-14268" t="-3620"/>
          <a:stretch/>
        </p:blipFill>
        <p:spPr>
          <a:xfrm>
            <a:off x="8594275" y="4620225"/>
            <a:ext cx="421700" cy="386673"/>
          </a:xfrm>
          <a:prstGeom prst="rect">
            <a:avLst/>
          </a:prstGeom>
          <a:noFill/>
          <a:ln>
            <a:noFill/>
          </a:ln>
        </p:spPr>
      </p:pic>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 Credits">
  <p:cSld name="BLANK_1">
    <p:bg>
      <p:bgPr>
        <a:solidFill>
          <a:schemeClr val="lt2"/>
        </a:solidFill>
      </p:bgPr>
    </p:bg>
    <p:spTree>
      <p:nvGrpSpPr>
        <p:cNvPr id="489" name="Shape 489"/>
        <p:cNvGrpSpPr/>
        <p:nvPr/>
      </p:nvGrpSpPr>
      <p:grpSpPr>
        <a:xfrm>
          <a:off x="0" y="0"/>
          <a:ext cx="0" cy="0"/>
          <a:chOff x="0" y="0"/>
          <a:chExt cx="0" cy="0"/>
        </a:xfrm>
      </p:grpSpPr>
      <p:sp>
        <p:nvSpPr>
          <p:cNvPr id="490" name="Google Shape;490;p59"/>
          <p:cNvSpPr/>
          <p:nvPr/>
        </p:nvSpPr>
        <p:spPr>
          <a:xfrm>
            <a:off x="0" y="0"/>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p59"/>
          <p:cNvSpPr txBox="1"/>
          <p:nvPr>
            <p:ph type="title"/>
          </p:nvPr>
        </p:nvSpPr>
        <p:spPr>
          <a:xfrm>
            <a:off x="676650" y="649225"/>
            <a:ext cx="4544400" cy="1281300"/>
          </a:xfrm>
          <a:prstGeom prst="rect">
            <a:avLst/>
          </a:prstGeom>
          <a:solidFill>
            <a:schemeClr val="accent2"/>
          </a:solidFill>
        </p:spPr>
        <p:txBody>
          <a:bodyPr anchorCtr="0" anchor="b" bIns="91425" lIns="320025" spcFirstLastPara="1" rIns="320025" wrap="square" tIns="91425">
            <a:no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p:txBody>
      </p:sp>
      <p:sp>
        <p:nvSpPr>
          <p:cNvPr id="492" name="Google Shape;492;p59"/>
          <p:cNvSpPr txBox="1"/>
          <p:nvPr>
            <p:ph idx="1" type="subTitle"/>
          </p:nvPr>
        </p:nvSpPr>
        <p:spPr>
          <a:xfrm>
            <a:off x="676650" y="1930575"/>
            <a:ext cx="4544400" cy="642900"/>
          </a:xfrm>
          <a:prstGeom prst="rect">
            <a:avLst/>
          </a:prstGeom>
          <a:solidFill>
            <a:schemeClr val="accent2"/>
          </a:solidFill>
        </p:spPr>
        <p:txBody>
          <a:bodyPr anchorCtr="0" anchor="t" bIns="91425" lIns="320025" spcFirstLastPara="1" rIns="320025" wrap="square" tIns="228600">
            <a:noAutofit/>
          </a:bodyPr>
          <a:lstStyle>
            <a:lvl1pPr lvl="0" rtl="0">
              <a:spcBef>
                <a:spcPts val="0"/>
              </a:spcBef>
              <a:spcAft>
                <a:spcPts val="0"/>
              </a:spcAft>
              <a:buClr>
                <a:schemeClr val="lt1"/>
              </a:buClr>
              <a:buSzPts val="1800"/>
              <a:buNone/>
              <a:defRPr>
                <a:solidFill>
                  <a:schemeClr val="lt1"/>
                </a:solidFill>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pic>
        <p:nvPicPr>
          <p:cNvPr id="493" name="Google Shape;493;p59"/>
          <p:cNvPicPr preferRelativeResize="0"/>
          <p:nvPr/>
        </p:nvPicPr>
        <p:blipFill rotWithShape="1">
          <a:blip r:embed="rId2">
            <a:alphaModFix/>
          </a:blip>
          <a:srcRect b="-26810" l="-3680" r="3680" t="-25349"/>
          <a:stretch/>
        </p:blipFill>
        <p:spPr>
          <a:xfrm>
            <a:off x="658368" y="178175"/>
            <a:ext cx="986998" cy="338550"/>
          </a:xfrm>
          <a:prstGeom prst="rect">
            <a:avLst/>
          </a:prstGeom>
          <a:noFill/>
          <a:ln>
            <a:noFill/>
          </a:ln>
        </p:spPr>
      </p:pic>
      <p:sp>
        <p:nvSpPr>
          <p:cNvPr id="494" name="Google Shape;494;p59"/>
          <p:cNvSpPr txBox="1"/>
          <p:nvPr/>
        </p:nvSpPr>
        <p:spPr>
          <a:xfrm>
            <a:off x="676650" y="4499000"/>
            <a:ext cx="5193600" cy="642900"/>
          </a:xfrm>
          <a:prstGeom prst="rect">
            <a:avLst/>
          </a:prstGeom>
          <a:noFill/>
          <a:ln>
            <a:noFill/>
          </a:ln>
        </p:spPr>
        <p:txBody>
          <a:bodyPr anchorCtr="0" anchor="t" bIns="0" lIns="0" spcFirstLastPara="1" rIns="0" wrap="square" tIns="274300">
            <a:noAutofit/>
          </a:bodyPr>
          <a:lstStyle/>
          <a:p>
            <a:pPr indent="0" lvl="0" marL="0" rtl="0" algn="l">
              <a:spcBef>
                <a:spcPts val="0"/>
              </a:spcBef>
              <a:spcAft>
                <a:spcPts val="0"/>
              </a:spcAft>
              <a:buNone/>
            </a:pPr>
            <a:r>
              <a:rPr lang="en" sz="700">
                <a:solidFill>
                  <a:schemeClr val="accent5"/>
                </a:solidFill>
                <a:latin typeface="Open Sans"/>
                <a:ea typeface="Open Sans"/>
                <a:cs typeface="Open Sans"/>
                <a:sym typeface="Open Sans"/>
              </a:rPr>
              <a:t>© 2022 Trimble, Inc. All Rights Reserved.</a:t>
            </a:r>
            <a:br>
              <a:rPr lang="en" sz="700">
                <a:solidFill>
                  <a:schemeClr val="accent5"/>
                </a:solidFill>
                <a:latin typeface="Open Sans"/>
                <a:ea typeface="Open Sans"/>
                <a:cs typeface="Open Sans"/>
                <a:sym typeface="Open Sans"/>
              </a:rPr>
            </a:br>
            <a:r>
              <a:rPr lang="en" sz="700">
                <a:solidFill>
                  <a:schemeClr val="accent5"/>
                </a:solidFill>
                <a:latin typeface="Open Sans"/>
                <a:ea typeface="Open Sans"/>
                <a:cs typeface="Open Sans"/>
                <a:sym typeface="Open Sans"/>
              </a:rPr>
              <a:t>Confidential and Proprietary Information</a:t>
            </a:r>
            <a:endParaRPr sz="700">
              <a:solidFill>
                <a:schemeClr val="accent5"/>
              </a:solidFill>
              <a:latin typeface="Open Sans"/>
              <a:ea typeface="Open Sans"/>
              <a:cs typeface="Open Sans"/>
              <a:sym typeface="Open Sans"/>
            </a:endParaRPr>
          </a:p>
        </p:txBody>
      </p:sp>
      <p:sp>
        <p:nvSpPr>
          <p:cNvPr id="495" name="Google Shape;495;p59"/>
          <p:cNvSpPr txBox="1"/>
          <p:nvPr>
            <p:ph idx="2" type="subTitle"/>
          </p:nvPr>
        </p:nvSpPr>
        <p:spPr>
          <a:xfrm>
            <a:off x="5870249" y="649225"/>
            <a:ext cx="2597100" cy="642900"/>
          </a:xfrm>
          <a:prstGeom prst="rect">
            <a:avLst/>
          </a:prstGeom>
        </p:spPr>
        <p:txBody>
          <a:bodyPr anchorCtr="0" anchor="b" bIns="91425" lIns="0" spcFirstLastPara="1" rIns="0" wrap="square" tIns="0">
            <a:noAutofit/>
          </a:bodyPr>
          <a:lstStyle>
            <a:lvl1pPr lvl="0" rtl="0">
              <a:lnSpc>
                <a:spcPct val="100000"/>
              </a:lnSpc>
              <a:spcBef>
                <a:spcPts val="0"/>
              </a:spcBef>
              <a:spcAft>
                <a:spcPts val="0"/>
              </a:spcAft>
              <a:buSzPts val="1800"/>
              <a:buNone/>
              <a:defRPr b="1"/>
            </a:lvl1pPr>
            <a:lvl2pPr lvl="1" rtl="0" algn="r">
              <a:spcBef>
                <a:spcPts val="0"/>
              </a:spcBef>
              <a:spcAft>
                <a:spcPts val="0"/>
              </a:spcAft>
              <a:buClr>
                <a:schemeClr val="lt1"/>
              </a:buClr>
              <a:buSzPts val="1400"/>
              <a:buNone/>
              <a:defRPr>
                <a:solidFill>
                  <a:schemeClr val="lt1"/>
                </a:solidFill>
              </a:defRPr>
            </a:lvl2pPr>
            <a:lvl3pPr lvl="2" rtl="0" algn="r">
              <a:spcBef>
                <a:spcPts val="1600"/>
              </a:spcBef>
              <a:spcAft>
                <a:spcPts val="0"/>
              </a:spcAft>
              <a:buClr>
                <a:schemeClr val="lt1"/>
              </a:buClr>
              <a:buSzPts val="1400"/>
              <a:buNone/>
              <a:defRPr>
                <a:solidFill>
                  <a:schemeClr val="lt1"/>
                </a:solidFill>
              </a:defRPr>
            </a:lvl3pPr>
            <a:lvl4pPr lvl="3" rtl="0" algn="r">
              <a:spcBef>
                <a:spcPts val="1600"/>
              </a:spcBef>
              <a:spcAft>
                <a:spcPts val="0"/>
              </a:spcAft>
              <a:buClr>
                <a:schemeClr val="lt1"/>
              </a:buClr>
              <a:buSzPts val="1400"/>
              <a:buNone/>
              <a:defRPr>
                <a:solidFill>
                  <a:schemeClr val="lt1"/>
                </a:solidFill>
              </a:defRPr>
            </a:lvl4pPr>
            <a:lvl5pPr lvl="4" rtl="0" algn="r">
              <a:spcBef>
                <a:spcPts val="1600"/>
              </a:spcBef>
              <a:spcAft>
                <a:spcPts val="0"/>
              </a:spcAft>
              <a:buClr>
                <a:schemeClr val="lt1"/>
              </a:buClr>
              <a:buSzPts val="1400"/>
              <a:buNone/>
              <a:defRPr>
                <a:solidFill>
                  <a:schemeClr val="lt1"/>
                </a:solidFill>
              </a:defRPr>
            </a:lvl5pPr>
            <a:lvl6pPr lvl="5" rtl="0" algn="r">
              <a:spcBef>
                <a:spcPts val="1600"/>
              </a:spcBef>
              <a:spcAft>
                <a:spcPts val="0"/>
              </a:spcAft>
              <a:buClr>
                <a:schemeClr val="lt1"/>
              </a:buClr>
              <a:buSzPts val="1400"/>
              <a:buNone/>
              <a:defRPr>
                <a:solidFill>
                  <a:schemeClr val="lt1"/>
                </a:solidFill>
              </a:defRPr>
            </a:lvl6pPr>
            <a:lvl7pPr lvl="6" rtl="0" algn="r">
              <a:spcBef>
                <a:spcPts val="1600"/>
              </a:spcBef>
              <a:spcAft>
                <a:spcPts val="0"/>
              </a:spcAft>
              <a:buClr>
                <a:schemeClr val="lt1"/>
              </a:buClr>
              <a:buSzPts val="1400"/>
              <a:buNone/>
              <a:defRPr>
                <a:solidFill>
                  <a:schemeClr val="lt1"/>
                </a:solidFill>
              </a:defRPr>
            </a:lvl7pPr>
            <a:lvl8pPr lvl="7" rtl="0" algn="r">
              <a:spcBef>
                <a:spcPts val="1600"/>
              </a:spcBef>
              <a:spcAft>
                <a:spcPts val="0"/>
              </a:spcAft>
              <a:buClr>
                <a:schemeClr val="lt1"/>
              </a:buClr>
              <a:buSzPts val="1400"/>
              <a:buNone/>
              <a:defRPr>
                <a:solidFill>
                  <a:schemeClr val="lt1"/>
                </a:solidFill>
              </a:defRPr>
            </a:lvl8pPr>
            <a:lvl9pPr lvl="8" rtl="0" algn="r">
              <a:spcBef>
                <a:spcPts val="1600"/>
              </a:spcBef>
              <a:spcAft>
                <a:spcPts val="1600"/>
              </a:spcAft>
              <a:buClr>
                <a:schemeClr val="lt1"/>
              </a:buClr>
              <a:buSzPts val="1400"/>
              <a:buNone/>
              <a:defRPr>
                <a:solidFill>
                  <a:schemeClr val="lt1"/>
                </a:solidFill>
              </a:defRPr>
            </a:lvl9pPr>
          </a:lstStyle>
          <a:p/>
        </p:txBody>
      </p:sp>
      <p:sp>
        <p:nvSpPr>
          <p:cNvPr id="496" name="Google Shape;496;p59"/>
          <p:cNvSpPr txBox="1"/>
          <p:nvPr>
            <p:ph idx="3" type="body"/>
          </p:nvPr>
        </p:nvSpPr>
        <p:spPr>
          <a:xfrm>
            <a:off x="676675" y="2533975"/>
            <a:ext cx="4544400" cy="1955700"/>
          </a:xfrm>
          <a:prstGeom prst="rect">
            <a:avLst/>
          </a:prstGeom>
          <a:solidFill>
            <a:schemeClr val="accent2"/>
          </a:solidFill>
        </p:spPr>
        <p:txBody>
          <a:bodyPr anchorCtr="0" anchor="t" bIns="0" lIns="320025" spcFirstLastPara="1" rIns="0" wrap="square" tIns="91425">
            <a:noAutofit/>
          </a:bodyPr>
          <a:lstStyle>
            <a:lvl1pPr indent="-298450" lvl="0" marL="457200" rtl="0">
              <a:lnSpc>
                <a:spcPct val="115000"/>
              </a:lnSpc>
              <a:spcBef>
                <a:spcPts val="0"/>
              </a:spcBef>
              <a:spcAft>
                <a:spcPts val="0"/>
              </a:spcAft>
              <a:buClr>
                <a:schemeClr val="dk2"/>
              </a:buClr>
              <a:buSzPts val="1100"/>
              <a:buChar char="●"/>
              <a:defRPr sz="1100">
                <a:solidFill>
                  <a:schemeClr val="lt1"/>
                </a:solidFill>
              </a:defRPr>
            </a:lvl1pPr>
            <a:lvl2pPr indent="-298450" lvl="1" marL="914400" rtl="0">
              <a:lnSpc>
                <a:spcPct val="115000"/>
              </a:lnSpc>
              <a:spcBef>
                <a:spcPts val="0"/>
              </a:spcBef>
              <a:spcAft>
                <a:spcPts val="0"/>
              </a:spcAft>
              <a:buClr>
                <a:schemeClr val="lt1"/>
              </a:buClr>
              <a:buSzPts val="1100"/>
              <a:buChar char="●"/>
              <a:defRPr sz="1100">
                <a:solidFill>
                  <a:schemeClr val="lt1"/>
                </a:solidFill>
              </a:defRPr>
            </a:lvl2pPr>
            <a:lvl3pPr indent="-298450" lvl="2" marL="1371600" rtl="0">
              <a:lnSpc>
                <a:spcPct val="115000"/>
              </a:lnSpc>
              <a:spcBef>
                <a:spcPts val="0"/>
              </a:spcBef>
              <a:spcAft>
                <a:spcPts val="0"/>
              </a:spcAft>
              <a:buClr>
                <a:schemeClr val="lt1"/>
              </a:buClr>
              <a:buSzPts val="1100"/>
              <a:buChar char="○"/>
              <a:defRPr sz="1100">
                <a:solidFill>
                  <a:schemeClr val="lt1"/>
                </a:solidFill>
              </a:defRPr>
            </a:lvl3pPr>
            <a:lvl4pPr indent="-298450" lvl="3" marL="1828800" rtl="0">
              <a:lnSpc>
                <a:spcPct val="115000"/>
              </a:lnSpc>
              <a:spcBef>
                <a:spcPts val="0"/>
              </a:spcBef>
              <a:spcAft>
                <a:spcPts val="0"/>
              </a:spcAft>
              <a:buClr>
                <a:schemeClr val="lt1"/>
              </a:buClr>
              <a:buSzPts val="1100"/>
              <a:buChar char="■"/>
              <a:defRPr sz="1100">
                <a:solidFill>
                  <a:schemeClr val="lt1"/>
                </a:solidFill>
              </a:defRPr>
            </a:lvl4pPr>
            <a:lvl5pPr indent="-298450" lvl="4" marL="2286000" rtl="0">
              <a:lnSpc>
                <a:spcPct val="115000"/>
              </a:lnSpc>
              <a:spcBef>
                <a:spcPts val="0"/>
              </a:spcBef>
              <a:spcAft>
                <a:spcPts val="0"/>
              </a:spcAft>
              <a:buClr>
                <a:schemeClr val="lt1"/>
              </a:buClr>
              <a:buSzPts val="1100"/>
              <a:buChar char="○"/>
              <a:defRPr sz="1100">
                <a:solidFill>
                  <a:schemeClr val="lt1"/>
                </a:solidFill>
              </a:defRPr>
            </a:lvl5pPr>
            <a:lvl6pPr indent="-298450" lvl="5" marL="2743200" rtl="0">
              <a:lnSpc>
                <a:spcPct val="115000"/>
              </a:lnSpc>
              <a:spcBef>
                <a:spcPts val="0"/>
              </a:spcBef>
              <a:spcAft>
                <a:spcPts val="0"/>
              </a:spcAft>
              <a:buClr>
                <a:schemeClr val="lt1"/>
              </a:buClr>
              <a:buSzPts val="1100"/>
              <a:buChar char="■"/>
              <a:defRPr sz="1100">
                <a:solidFill>
                  <a:schemeClr val="lt1"/>
                </a:solidFill>
              </a:defRPr>
            </a:lvl6pPr>
            <a:lvl7pPr indent="-298450" lvl="6" marL="3200400" rtl="0">
              <a:lnSpc>
                <a:spcPct val="115000"/>
              </a:lnSpc>
              <a:spcBef>
                <a:spcPts val="0"/>
              </a:spcBef>
              <a:spcAft>
                <a:spcPts val="0"/>
              </a:spcAft>
              <a:buClr>
                <a:schemeClr val="lt1"/>
              </a:buClr>
              <a:buSzPts val="1100"/>
              <a:buChar char="●"/>
              <a:defRPr sz="1100">
                <a:solidFill>
                  <a:schemeClr val="lt1"/>
                </a:solidFill>
              </a:defRPr>
            </a:lvl7pPr>
            <a:lvl8pPr indent="-298450" lvl="7" marL="3657600" rtl="0">
              <a:lnSpc>
                <a:spcPct val="115000"/>
              </a:lnSpc>
              <a:spcBef>
                <a:spcPts val="0"/>
              </a:spcBef>
              <a:spcAft>
                <a:spcPts val="0"/>
              </a:spcAft>
              <a:buClr>
                <a:schemeClr val="lt1"/>
              </a:buClr>
              <a:buSzPts val="1100"/>
              <a:buChar char="○"/>
              <a:defRPr sz="1100">
                <a:solidFill>
                  <a:schemeClr val="lt1"/>
                </a:solidFill>
              </a:defRPr>
            </a:lvl8pPr>
            <a:lvl9pPr indent="-298450" lvl="8" marL="4114800" rtl="0">
              <a:lnSpc>
                <a:spcPct val="115000"/>
              </a:lnSpc>
              <a:spcBef>
                <a:spcPts val="0"/>
              </a:spcBef>
              <a:spcAft>
                <a:spcPts val="0"/>
              </a:spcAft>
              <a:buClr>
                <a:schemeClr val="lt1"/>
              </a:buClr>
              <a:buSzPts val="1100"/>
              <a:buChar char="■"/>
              <a:defRPr sz="1100">
                <a:solidFill>
                  <a:schemeClr val="lt1"/>
                </a:solidFill>
              </a:defRPr>
            </a:lvl9pPr>
          </a:lstStyle>
          <a:p/>
        </p:txBody>
      </p:sp>
      <p:sp>
        <p:nvSpPr>
          <p:cNvPr id="497" name="Google Shape;497;p59"/>
          <p:cNvSpPr txBox="1"/>
          <p:nvPr>
            <p:ph idx="4" type="body"/>
          </p:nvPr>
        </p:nvSpPr>
        <p:spPr>
          <a:xfrm>
            <a:off x="5870100" y="1289300"/>
            <a:ext cx="2597100" cy="3200400"/>
          </a:xfrm>
          <a:prstGeom prst="rect">
            <a:avLst/>
          </a:prstGeom>
          <a:noFill/>
        </p:spPr>
        <p:txBody>
          <a:bodyPr anchorCtr="0" anchor="t" bIns="0" lIns="0" spcFirstLastPara="1" rIns="0" wrap="square" tIns="91425">
            <a:noAutofit/>
          </a:bodyPr>
          <a:lstStyle>
            <a:lvl1pPr indent="-298450" lvl="0" marL="457200" rtl="0">
              <a:lnSpc>
                <a:spcPct val="115000"/>
              </a:lnSpc>
              <a:spcBef>
                <a:spcPts val="0"/>
              </a:spcBef>
              <a:spcAft>
                <a:spcPts val="0"/>
              </a:spcAft>
              <a:buClr>
                <a:schemeClr val="dk2"/>
              </a:buClr>
              <a:buSzPts val="1100"/>
              <a:buChar char="●"/>
              <a:defRPr sz="1100"/>
            </a:lvl1pPr>
            <a:lvl2pPr indent="-298450" lvl="1" marL="914400" rtl="0">
              <a:lnSpc>
                <a:spcPct val="115000"/>
              </a:lnSpc>
              <a:spcBef>
                <a:spcPts val="0"/>
              </a:spcBef>
              <a:spcAft>
                <a:spcPts val="0"/>
              </a:spcAft>
              <a:buSzPts val="1100"/>
              <a:buChar char="●"/>
              <a:defRPr sz="1100"/>
            </a:lvl2pPr>
            <a:lvl3pPr indent="-298450" lvl="2" marL="1371600" rtl="0">
              <a:lnSpc>
                <a:spcPct val="115000"/>
              </a:lnSpc>
              <a:spcBef>
                <a:spcPts val="0"/>
              </a:spcBef>
              <a:spcAft>
                <a:spcPts val="0"/>
              </a:spcAft>
              <a:buSzPts val="1100"/>
              <a:buChar char="○"/>
              <a:defRPr sz="1100"/>
            </a:lvl3pPr>
            <a:lvl4pPr indent="-298450" lvl="3" marL="1828800" rtl="0">
              <a:lnSpc>
                <a:spcPct val="115000"/>
              </a:lnSpc>
              <a:spcBef>
                <a:spcPts val="0"/>
              </a:spcBef>
              <a:spcAft>
                <a:spcPts val="0"/>
              </a:spcAft>
              <a:buSzPts val="1100"/>
              <a:buChar char="■"/>
              <a:defRPr sz="1100"/>
            </a:lvl4pPr>
            <a:lvl5pPr indent="-298450" lvl="4" marL="2286000" rtl="0">
              <a:lnSpc>
                <a:spcPct val="115000"/>
              </a:lnSpc>
              <a:spcBef>
                <a:spcPts val="0"/>
              </a:spcBef>
              <a:spcAft>
                <a:spcPts val="0"/>
              </a:spcAft>
              <a:buSzPts val="1100"/>
              <a:buChar char="○"/>
              <a:defRPr sz="1100"/>
            </a:lvl5pPr>
            <a:lvl6pPr indent="-298450" lvl="5" marL="2743200" rtl="0">
              <a:lnSpc>
                <a:spcPct val="115000"/>
              </a:lnSpc>
              <a:spcBef>
                <a:spcPts val="0"/>
              </a:spcBef>
              <a:spcAft>
                <a:spcPts val="0"/>
              </a:spcAft>
              <a:buSzPts val="1100"/>
              <a:buChar char="■"/>
              <a:defRPr sz="1100"/>
            </a:lvl6pPr>
            <a:lvl7pPr indent="-298450" lvl="6" marL="3200400" rtl="0">
              <a:lnSpc>
                <a:spcPct val="115000"/>
              </a:lnSpc>
              <a:spcBef>
                <a:spcPts val="0"/>
              </a:spcBef>
              <a:spcAft>
                <a:spcPts val="0"/>
              </a:spcAft>
              <a:buSzPts val="1100"/>
              <a:buChar char="●"/>
              <a:defRPr sz="1100"/>
            </a:lvl7pPr>
            <a:lvl8pPr indent="-298450" lvl="7" marL="3657600" rtl="0">
              <a:lnSpc>
                <a:spcPct val="115000"/>
              </a:lnSpc>
              <a:spcBef>
                <a:spcPts val="0"/>
              </a:spcBef>
              <a:spcAft>
                <a:spcPts val="0"/>
              </a:spcAft>
              <a:buSzPts val="1100"/>
              <a:buChar char="○"/>
              <a:defRPr sz="1100"/>
            </a:lvl8pPr>
            <a:lvl9pPr indent="-298450" lvl="8" marL="4114800" rtl="0">
              <a:lnSpc>
                <a:spcPct val="115000"/>
              </a:lnSpc>
              <a:spcBef>
                <a:spcPts val="0"/>
              </a:spcBef>
              <a:spcAft>
                <a:spcPts val="0"/>
              </a:spcAft>
              <a:buSzPts val="1100"/>
              <a:buChar char="■"/>
              <a:defRPr sz="1100"/>
            </a:lvl9pPr>
          </a:lstStyle>
          <a:p/>
        </p:txBody>
      </p:sp>
      <p:sp>
        <p:nvSpPr>
          <p:cNvPr id="498" name="Google Shape;498;p59"/>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rtl="0">
              <a:buNone/>
              <a:defRPr sz="1300">
                <a:solidFill>
                  <a:schemeClr val="dk1"/>
                </a:solidFill>
                <a:latin typeface="Open Sans"/>
                <a:ea typeface="Open Sans"/>
                <a:cs typeface="Open Sans"/>
                <a:sym typeface="Open Sans"/>
              </a:defRPr>
            </a:lvl1pPr>
            <a:lvl2pPr lvl="1" rtl="0">
              <a:buNone/>
              <a:defRPr sz="1300">
                <a:solidFill>
                  <a:schemeClr val="dk1"/>
                </a:solidFill>
                <a:latin typeface="Open Sans"/>
                <a:ea typeface="Open Sans"/>
                <a:cs typeface="Open Sans"/>
                <a:sym typeface="Open Sans"/>
              </a:defRPr>
            </a:lvl2pPr>
            <a:lvl3pPr lvl="2" rtl="0">
              <a:buNone/>
              <a:defRPr sz="1300">
                <a:solidFill>
                  <a:schemeClr val="dk1"/>
                </a:solidFill>
                <a:latin typeface="Open Sans"/>
                <a:ea typeface="Open Sans"/>
                <a:cs typeface="Open Sans"/>
                <a:sym typeface="Open Sans"/>
              </a:defRPr>
            </a:lvl3pPr>
            <a:lvl4pPr lvl="3" rtl="0">
              <a:buNone/>
              <a:defRPr sz="1300">
                <a:solidFill>
                  <a:schemeClr val="dk1"/>
                </a:solidFill>
                <a:latin typeface="Open Sans"/>
                <a:ea typeface="Open Sans"/>
                <a:cs typeface="Open Sans"/>
                <a:sym typeface="Open Sans"/>
              </a:defRPr>
            </a:lvl4pPr>
            <a:lvl5pPr lvl="4" rtl="0">
              <a:buNone/>
              <a:defRPr sz="1300">
                <a:solidFill>
                  <a:schemeClr val="dk1"/>
                </a:solidFill>
                <a:latin typeface="Open Sans"/>
                <a:ea typeface="Open Sans"/>
                <a:cs typeface="Open Sans"/>
                <a:sym typeface="Open Sans"/>
              </a:defRPr>
            </a:lvl5pPr>
            <a:lvl6pPr lvl="5" rtl="0">
              <a:buNone/>
              <a:defRPr sz="1300">
                <a:solidFill>
                  <a:schemeClr val="dk1"/>
                </a:solidFill>
                <a:latin typeface="Open Sans"/>
                <a:ea typeface="Open Sans"/>
                <a:cs typeface="Open Sans"/>
                <a:sym typeface="Open Sans"/>
              </a:defRPr>
            </a:lvl6pPr>
            <a:lvl7pPr lvl="6" rtl="0">
              <a:buNone/>
              <a:defRPr sz="1300">
                <a:solidFill>
                  <a:schemeClr val="dk1"/>
                </a:solidFill>
                <a:latin typeface="Open Sans"/>
                <a:ea typeface="Open Sans"/>
                <a:cs typeface="Open Sans"/>
                <a:sym typeface="Open Sans"/>
              </a:defRPr>
            </a:lvl7pPr>
            <a:lvl8pPr lvl="7" rtl="0">
              <a:buNone/>
              <a:defRPr sz="1300">
                <a:solidFill>
                  <a:schemeClr val="dk1"/>
                </a:solidFill>
                <a:latin typeface="Open Sans"/>
                <a:ea typeface="Open Sans"/>
                <a:cs typeface="Open Sans"/>
                <a:sym typeface="Open Sans"/>
              </a:defRPr>
            </a:lvl8pPr>
            <a:lvl9pPr lvl="8" rtl="0">
              <a:buNone/>
              <a:defRPr sz="1300">
                <a:solidFill>
                  <a:schemeClr val="dk1"/>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Main Content 1">
  <p:cSld name="CUSTOM_4_2_1_3">
    <p:bg>
      <p:bgPr>
        <a:solidFill>
          <a:schemeClr val="lt2"/>
        </a:solidFill>
      </p:bgPr>
    </p:bg>
    <p:spTree>
      <p:nvGrpSpPr>
        <p:cNvPr id="499" name="Shape 499"/>
        <p:cNvGrpSpPr/>
        <p:nvPr/>
      </p:nvGrpSpPr>
      <p:grpSpPr>
        <a:xfrm>
          <a:off x="0" y="0"/>
          <a:ext cx="0" cy="0"/>
          <a:chOff x="0" y="0"/>
          <a:chExt cx="0" cy="0"/>
        </a:xfrm>
      </p:grpSpPr>
      <p:sp>
        <p:nvSpPr>
          <p:cNvPr id="500" name="Google Shape;500;p60"/>
          <p:cNvSpPr txBox="1"/>
          <p:nvPr>
            <p:ph type="title"/>
          </p:nvPr>
        </p:nvSpPr>
        <p:spPr>
          <a:xfrm>
            <a:off x="676650" y="10225"/>
            <a:ext cx="7790400" cy="1278000"/>
          </a:xfrm>
          <a:prstGeom prst="rect">
            <a:avLst/>
          </a:prstGeom>
        </p:spPr>
        <p:txBody>
          <a:bodyPr anchorCtr="0" anchor="b" bIns="228600" lIns="0" spcFirstLastPara="1" rIns="0" wrap="square" tIns="0">
            <a:noAutofit/>
          </a:bodyPr>
          <a:lstStyle>
            <a:lvl1pPr lvl="0" rtl="0">
              <a:spcBef>
                <a:spcPts val="0"/>
              </a:spcBef>
              <a:spcAft>
                <a:spcPts val="0"/>
              </a:spcAft>
              <a:buSzPts val="2800"/>
              <a:buNone/>
              <a:defRPr/>
            </a:lvl1pPr>
            <a:lvl2pPr lvl="1"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2pPr>
            <a:lvl3pPr lvl="2"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3pPr>
            <a:lvl4pPr lvl="3"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4pPr>
            <a:lvl5pPr lvl="4"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5pPr>
            <a:lvl6pPr lvl="5"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6pPr>
            <a:lvl7pPr lvl="6"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7pPr>
            <a:lvl8pPr lvl="7"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8pPr>
            <a:lvl9pPr lvl="8"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9pPr>
          </a:lstStyle>
          <a:p/>
        </p:txBody>
      </p:sp>
      <p:sp>
        <p:nvSpPr>
          <p:cNvPr id="501" name="Google Shape;501;p60"/>
          <p:cNvSpPr/>
          <p:nvPr/>
        </p:nvSpPr>
        <p:spPr>
          <a:xfrm>
            <a:off x="676650" y="1117825"/>
            <a:ext cx="649500" cy="58500"/>
          </a:xfrm>
          <a:prstGeom prst="rect">
            <a:avLst/>
          </a:prstGeom>
          <a:solidFill>
            <a:srgbClr val="FFBE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02" name="Google Shape;502;p60"/>
          <p:cNvSpPr txBox="1"/>
          <p:nvPr>
            <p:ph idx="12" type="sldNum"/>
          </p:nvPr>
        </p:nvSpPr>
        <p:spPr>
          <a:xfrm>
            <a:off x="0" y="4503674"/>
            <a:ext cx="676500" cy="649200"/>
          </a:xfrm>
          <a:prstGeom prst="rect">
            <a:avLst/>
          </a:prstGeom>
        </p:spPr>
        <p:txBody>
          <a:bodyPr anchorCtr="0" anchor="ctr" bIns="91425" lIns="91425" spcFirstLastPara="1" rIns="91425" wrap="square" tIns="91425">
            <a:noAutofit/>
          </a:bodyPr>
          <a:lstStyle>
            <a:lvl1pPr lvl="0" rtl="0" algn="ctr">
              <a:buNone/>
              <a:defRPr sz="1200">
                <a:solidFill>
                  <a:srgbClr val="FFFFFF"/>
                </a:solidFill>
                <a:latin typeface="Open Sans ExtraBold"/>
                <a:ea typeface="Open Sans ExtraBold"/>
                <a:cs typeface="Open Sans ExtraBold"/>
                <a:sym typeface="Open Sans ExtraBold"/>
              </a:defRPr>
            </a:lvl1pPr>
            <a:lvl2pPr lvl="1" rtl="0" algn="ctr">
              <a:buNone/>
              <a:defRPr sz="1200">
                <a:solidFill>
                  <a:srgbClr val="FFFFFF"/>
                </a:solidFill>
                <a:latin typeface="Open Sans ExtraBold"/>
                <a:ea typeface="Open Sans ExtraBold"/>
                <a:cs typeface="Open Sans ExtraBold"/>
                <a:sym typeface="Open Sans ExtraBold"/>
              </a:defRPr>
            </a:lvl2pPr>
            <a:lvl3pPr lvl="2" rtl="0" algn="ctr">
              <a:buNone/>
              <a:defRPr sz="1200">
                <a:solidFill>
                  <a:srgbClr val="FFFFFF"/>
                </a:solidFill>
                <a:latin typeface="Open Sans ExtraBold"/>
                <a:ea typeface="Open Sans ExtraBold"/>
                <a:cs typeface="Open Sans ExtraBold"/>
                <a:sym typeface="Open Sans ExtraBold"/>
              </a:defRPr>
            </a:lvl3pPr>
            <a:lvl4pPr lvl="3" rtl="0" algn="ctr">
              <a:buNone/>
              <a:defRPr sz="1200">
                <a:solidFill>
                  <a:srgbClr val="FFFFFF"/>
                </a:solidFill>
                <a:latin typeface="Open Sans ExtraBold"/>
                <a:ea typeface="Open Sans ExtraBold"/>
                <a:cs typeface="Open Sans ExtraBold"/>
                <a:sym typeface="Open Sans ExtraBold"/>
              </a:defRPr>
            </a:lvl4pPr>
            <a:lvl5pPr lvl="4" rtl="0" algn="ctr">
              <a:buNone/>
              <a:defRPr sz="1200">
                <a:solidFill>
                  <a:srgbClr val="FFFFFF"/>
                </a:solidFill>
                <a:latin typeface="Open Sans ExtraBold"/>
                <a:ea typeface="Open Sans ExtraBold"/>
                <a:cs typeface="Open Sans ExtraBold"/>
                <a:sym typeface="Open Sans ExtraBold"/>
              </a:defRPr>
            </a:lvl5pPr>
            <a:lvl6pPr lvl="5" rtl="0" algn="ctr">
              <a:buNone/>
              <a:defRPr sz="1200">
                <a:solidFill>
                  <a:srgbClr val="FFFFFF"/>
                </a:solidFill>
                <a:latin typeface="Open Sans ExtraBold"/>
                <a:ea typeface="Open Sans ExtraBold"/>
                <a:cs typeface="Open Sans ExtraBold"/>
                <a:sym typeface="Open Sans ExtraBold"/>
              </a:defRPr>
            </a:lvl6pPr>
            <a:lvl7pPr lvl="6" rtl="0" algn="ctr">
              <a:buNone/>
              <a:defRPr sz="1200">
                <a:solidFill>
                  <a:srgbClr val="FFFFFF"/>
                </a:solidFill>
                <a:latin typeface="Open Sans ExtraBold"/>
                <a:ea typeface="Open Sans ExtraBold"/>
                <a:cs typeface="Open Sans ExtraBold"/>
                <a:sym typeface="Open Sans ExtraBold"/>
              </a:defRPr>
            </a:lvl7pPr>
            <a:lvl8pPr lvl="7" rtl="0" algn="ctr">
              <a:buNone/>
              <a:defRPr sz="1200">
                <a:solidFill>
                  <a:srgbClr val="FFFFFF"/>
                </a:solidFill>
                <a:latin typeface="Open Sans ExtraBold"/>
                <a:ea typeface="Open Sans ExtraBold"/>
                <a:cs typeface="Open Sans ExtraBold"/>
                <a:sym typeface="Open Sans ExtraBold"/>
              </a:defRPr>
            </a:lvl8pPr>
            <a:lvl9pPr lvl="8" rtl="0" algn="ctr">
              <a:buNone/>
              <a:defRPr sz="1200">
                <a:solidFill>
                  <a:srgbClr val="FFFFFF"/>
                </a:solidFill>
                <a:latin typeface="Open Sans ExtraBold"/>
                <a:ea typeface="Open Sans ExtraBold"/>
                <a:cs typeface="Open Sans ExtraBold"/>
                <a:sym typeface="Open Sans ExtraBold"/>
              </a:defRPr>
            </a:lvl9pPr>
          </a:lstStyle>
          <a:p>
            <a:pPr indent="0" lvl="0" marL="0" rtl="0" algn="ctr">
              <a:spcBef>
                <a:spcPts val="0"/>
              </a:spcBef>
              <a:spcAft>
                <a:spcPts val="0"/>
              </a:spcAft>
              <a:buNone/>
            </a:pPr>
            <a:fld id="{00000000-1234-1234-1234-123412341234}" type="slidenum">
              <a:rPr lang="en"/>
              <a:t>‹#›</a:t>
            </a:fld>
            <a:endParaRPr/>
          </a:p>
        </p:txBody>
      </p:sp>
      <p:pic>
        <p:nvPicPr>
          <p:cNvPr id="503" name="Google Shape;503;p60"/>
          <p:cNvPicPr preferRelativeResize="0"/>
          <p:nvPr/>
        </p:nvPicPr>
        <p:blipFill>
          <a:blip r:embed="rId2">
            <a:alphaModFix/>
          </a:blip>
          <a:stretch>
            <a:fillRect/>
          </a:stretch>
        </p:blipFill>
        <p:spPr>
          <a:xfrm>
            <a:off x="8650224" y="4645152"/>
            <a:ext cx="320040" cy="320040"/>
          </a:xfrm>
          <a:prstGeom prst="rect">
            <a:avLst/>
          </a:prstGeom>
          <a:noFill/>
          <a:ln>
            <a:noFill/>
          </a:ln>
        </p:spPr>
      </p:pic>
      <p:sp>
        <p:nvSpPr>
          <p:cNvPr id="504" name="Google Shape;504;p60"/>
          <p:cNvSpPr txBox="1"/>
          <p:nvPr>
            <p:ph idx="1" type="body"/>
          </p:nvPr>
        </p:nvSpPr>
        <p:spPr>
          <a:xfrm>
            <a:off x="676675" y="1289300"/>
            <a:ext cx="7790400" cy="3355800"/>
          </a:xfrm>
          <a:prstGeom prst="rect">
            <a:avLst/>
          </a:prstGeom>
        </p:spPr>
        <p:txBody>
          <a:bodyPr anchorCtr="0" anchor="t" bIns="91425" lIns="91425" spcFirstLastPara="1" rIns="91425" wrap="square" tIns="91425">
            <a:normAutofit/>
          </a:bodyPr>
          <a:lstStyle>
            <a:lvl1pPr indent="-342900" lvl="0" marL="457200" rtl="0">
              <a:lnSpc>
                <a:spcPct val="115000"/>
              </a:lnSpc>
              <a:spcBef>
                <a:spcPts val="0"/>
              </a:spcBef>
              <a:spcAft>
                <a:spcPts val="0"/>
              </a:spcAft>
              <a:buSzPts val="1800"/>
              <a:buChar char="●"/>
              <a:defRPr/>
            </a:lvl1pPr>
            <a:lvl2pPr indent="-317500" lvl="1" marL="914400" rtl="0">
              <a:lnSpc>
                <a:spcPct val="115000"/>
              </a:lnSpc>
              <a:spcBef>
                <a:spcPts val="400"/>
              </a:spcBef>
              <a:spcAft>
                <a:spcPts val="0"/>
              </a:spcAft>
              <a:buSzPts val="1400"/>
              <a:buChar char="○"/>
              <a:defRPr/>
            </a:lvl2pPr>
            <a:lvl3pPr indent="-317500" lvl="2" marL="1371600" rtl="0">
              <a:lnSpc>
                <a:spcPct val="115000"/>
              </a:lnSpc>
              <a:spcBef>
                <a:spcPts val="400"/>
              </a:spcBef>
              <a:spcAft>
                <a:spcPts val="0"/>
              </a:spcAft>
              <a:buSzPts val="1400"/>
              <a:buChar char="■"/>
              <a:defRPr/>
            </a:lvl3pPr>
            <a:lvl4pPr indent="-317500" lvl="3" marL="1828800" rtl="0">
              <a:lnSpc>
                <a:spcPct val="115000"/>
              </a:lnSpc>
              <a:spcBef>
                <a:spcPts val="400"/>
              </a:spcBef>
              <a:spcAft>
                <a:spcPts val="0"/>
              </a:spcAft>
              <a:buSzPts val="1400"/>
              <a:buChar char="●"/>
              <a:defRPr/>
            </a:lvl4pPr>
            <a:lvl5pPr indent="-317500" lvl="4" marL="2286000" rtl="0">
              <a:lnSpc>
                <a:spcPct val="115000"/>
              </a:lnSpc>
              <a:spcBef>
                <a:spcPts val="400"/>
              </a:spcBef>
              <a:spcAft>
                <a:spcPts val="0"/>
              </a:spcAft>
              <a:buSzPts val="1400"/>
              <a:buChar char="○"/>
              <a:defRPr/>
            </a:lvl5pPr>
            <a:lvl6pPr indent="-317500" lvl="5" marL="2743200" rtl="0">
              <a:lnSpc>
                <a:spcPct val="115000"/>
              </a:lnSpc>
              <a:spcBef>
                <a:spcPts val="400"/>
              </a:spcBef>
              <a:spcAft>
                <a:spcPts val="0"/>
              </a:spcAft>
              <a:buSzPts val="1400"/>
              <a:buChar char="■"/>
              <a:defRPr/>
            </a:lvl6pPr>
            <a:lvl7pPr indent="-317500" lvl="6" marL="3200400" rtl="0">
              <a:lnSpc>
                <a:spcPct val="115000"/>
              </a:lnSpc>
              <a:spcBef>
                <a:spcPts val="400"/>
              </a:spcBef>
              <a:spcAft>
                <a:spcPts val="0"/>
              </a:spcAft>
              <a:buSzPts val="1400"/>
              <a:buChar char="●"/>
              <a:defRPr/>
            </a:lvl7pPr>
            <a:lvl8pPr indent="-317500" lvl="7" marL="3657600" rtl="0">
              <a:lnSpc>
                <a:spcPct val="115000"/>
              </a:lnSpc>
              <a:spcBef>
                <a:spcPts val="400"/>
              </a:spcBef>
              <a:spcAft>
                <a:spcPts val="0"/>
              </a:spcAft>
              <a:buSzPts val="1400"/>
              <a:buChar char="○"/>
              <a:defRPr/>
            </a:lvl8pPr>
            <a:lvl9pPr indent="-317500" lvl="8" marL="4114800" rtl="0">
              <a:lnSpc>
                <a:spcPct val="115000"/>
              </a:lnSpc>
              <a:spcBef>
                <a:spcPts val="400"/>
              </a:spcBef>
              <a:spcAft>
                <a:spcPts val="400"/>
              </a:spcAft>
              <a:buSzPts val="1400"/>
              <a:buChar char="■"/>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 + Text ">
  <p:cSld name="CUSTOM_1_1_2">
    <p:bg>
      <p:bgPr>
        <a:solidFill>
          <a:schemeClr val="lt2"/>
        </a:solidFill>
      </p:bgPr>
    </p:bg>
    <p:spTree>
      <p:nvGrpSpPr>
        <p:cNvPr id="74" name="Shape 74"/>
        <p:cNvGrpSpPr/>
        <p:nvPr/>
      </p:nvGrpSpPr>
      <p:grpSpPr>
        <a:xfrm>
          <a:off x="0" y="0"/>
          <a:ext cx="0" cy="0"/>
          <a:chOff x="0" y="0"/>
          <a:chExt cx="0" cy="0"/>
        </a:xfrm>
      </p:grpSpPr>
      <p:sp>
        <p:nvSpPr>
          <p:cNvPr id="75" name="Google Shape;75;p7"/>
          <p:cNvSpPr/>
          <p:nvPr/>
        </p:nvSpPr>
        <p:spPr>
          <a:xfrm>
            <a:off x="0" y="0"/>
            <a:ext cx="26244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7"/>
          <p:cNvSpPr txBox="1"/>
          <p:nvPr>
            <p:ph idx="1" type="body"/>
          </p:nvPr>
        </p:nvSpPr>
        <p:spPr>
          <a:xfrm>
            <a:off x="4572075" y="649100"/>
            <a:ext cx="3895200" cy="3840300"/>
          </a:xfrm>
          <a:prstGeom prst="rect">
            <a:avLst/>
          </a:prstGeom>
        </p:spPr>
        <p:txBody>
          <a:bodyPr anchorCtr="0" anchor="t" bIns="91425" lIns="320025" spcFirstLastPara="1" rIns="0" wrap="square" tIns="91425">
            <a:noAutofit/>
          </a:bodyPr>
          <a:lstStyle>
            <a:lvl1pPr indent="-317500" lvl="0" marL="457200" rtl="0">
              <a:lnSpc>
                <a:spcPct val="114000"/>
              </a:lnSpc>
              <a:spcBef>
                <a:spcPts val="0"/>
              </a:spcBef>
              <a:spcAft>
                <a:spcPts val="0"/>
              </a:spcAft>
              <a:buSzPts val="1400"/>
              <a:buChar char="●"/>
              <a:defRPr sz="1400"/>
            </a:lvl1pPr>
            <a:lvl2pPr indent="-304800" lvl="1" marL="914400" rtl="0">
              <a:lnSpc>
                <a:spcPct val="114000"/>
              </a:lnSpc>
              <a:spcBef>
                <a:spcPts val="500"/>
              </a:spcBef>
              <a:spcAft>
                <a:spcPts val="0"/>
              </a:spcAft>
              <a:buSzPts val="1200"/>
              <a:buChar char="●"/>
              <a:defRPr sz="1200"/>
            </a:lvl2pPr>
            <a:lvl3pPr indent="-304800" lvl="2" marL="1371600" rtl="0">
              <a:lnSpc>
                <a:spcPct val="114000"/>
              </a:lnSpc>
              <a:spcBef>
                <a:spcPts val="500"/>
              </a:spcBef>
              <a:spcAft>
                <a:spcPts val="0"/>
              </a:spcAft>
              <a:buSzPts val="1200"/>
              <a:buChar char="○"/>
              <a:defRPr sz="1200"/>
            </a:lvl3pPr>
            <a:lvl4pPr indent="-304800" lvl="3" marL="1828800" rtl="0">
              <a:lnSpc>
                <a:spcPct val="114000"/>
              </a:lnSpc>
              <a:spcBef>
                <a:spcPts val="500"/>
              </a:spcBef>
              <a:spcAft>
                <a:spcPts val="0"/>
              </a:spcAft>
              <a:buSzPts val="1200"/>
              <a:buChar char="■"/>
              <a:defRPr sz="1200"/>
            </a:lvl4pPr>
            <a:lvl5pPr indent="-304800" lvl="4" marL="2286000" rtl="0">
              <a:lnSpc>
                <a:spcPct val="114000"/>
              </a:lnSpc>
              <a:spcBef>
                <a:spcPts val="500"/>
              </a:spcBef>
              <a:spcAft>
                <a:spcPts val="0"/>
              </a:spcAft>
              <a:buSzPts val="1200"/>
              <a:buChar char="○"/>
              <a:defRPr sz="1200"/>
            </a:lvl5pPr>
            <a:lvl6pPr indent="-304800" lvl="5" marL="2743200" rtl="0">
              <a:lnSpc>
                <a:spcPct val="114000"/>
              </a:lnSpc>
              <a:spcBef>
                <a:spcPts val="500"/>
              </a:spcBef>
              <a:spcAft>
                <a:spcPts val="0"/>
              </a:spcAft>
              <a:buSzPts val="1200"/>
              <a:buChar char="■"/>
              <a:defRPr sz="1200"/>
            </a:lvl6pPr>
            <a:lvl7pPr indent="-304800" lvl="6" marL="3200400" rtl="0">
              <a:lnSpc>
                <a:spcPct val="114000"/>
              </a:lnSpc>
              <a:spcBef>
                <a:spcPts val="500"/>
              </a:spcBef>
              <a:spcAft>
                <a:spcPts val="0"/>
              </a:spcAft>
              <a:buSzPts val="1200"/>
              <a:buChar char="●"/>
              <a:defRPr sz="1200"/>
            </a:lvl7pPr>
            <a:lvl8pPr indent="-304800" lvl="7" marL="3657600" rtl="0">
              <a:lnSpc>
                <a:spcPct val="114000"/>
              </a:lnSpc>
              <a:spcBef>
                <a:spcPts val="500"/>
              </a:spcBef>
              <a:spcAft>
                <a:spcPts val="0"/>
              </a:spcAft>
              <a:buSzPts val="1200"/>
              <a:buChar char="○"/>
              <a:defRPr sz="1200"/>
            </a:lvl8pPr>
            <a:lvl9pPr indent="-304800" lvl="8" marL="4114800" rtl="0">
              <a:lnSpc>
                <a:spcPct val="114000"/>
              </a:lnSpc>
              <a:spcBef>
                <a:spcPts val="500"/>
              </a:spcBef>
              <a:spcAft>
                <a:spcPts val="500"/>
              </a:spcAft>
              <a:buSzPts val="1200"/>
              <a:buChar char="■"/>
              <a:defRPr sz="1200"/>
            </a:lvl9pPr>
          </a:lstStyle>
          <a:p/>
        </p:txBody>
      </p:sp>
      <p:sp>
        <p:nvSpPr>
          <p:cNvPr id="77" name="Google Shape;77;p7"/>
          <p:cNvSpPr txBox="1"/>
          <p:nvPr>
            <p:ph idx="12" type="sldNum"/>
          </p:nvPr>
        </p:nvSpPr>
        <p:spPr>
          <a:xfrm>
            <a:off x="0" y="4503674"/>
            <a:ext cx="676500" cy="649200"/>
          </a:xfrm>
          <a:prstGeom prst="rect">
            <a:avLst/>
          </a:prstGeom>
        </p:spPr>
        <p:txBody>
          <a:bodyPr anchorCtr="0" anchor="ctr" bIns="91425" lIns="91425" spcFirstLastPara="1" rIns="91425" wrap="square" tIns="91425">
            <a:noAutofit/>
          </a:bodyPr>
          <a:lstStyle>
            <a:lvl1pPr lvl="0" rtl="0" algn="ctr">
              <a:buNone/>
              <a:defRPr sz="1200">
                <a:solidFill>
                  <a:srgbClr val="FFFFFF"/>
                </a:solidFill>
                <a:latin typeface="Open Sans ExtraBold"/>
                <a:ea typeface="Open Sans ExtraBold"/>
                <a:cs typeface="Open Sans ExtraBold"/>
                <a:sym typeface="Open Sans ExtraBold"/>
              </a:defRPr>
            </a:lvl1pPr>
            <a:lvl2pPr lvl="1" rtl="0" algn="ctr">
              <a:buNone/>
              <a:defRPr sz="1200">
                <a:solidFill>
                  <a:srgbClr val="FFFFFF"/>
                </a:solidFill>
                <a:latin typeface="Open Sans ExtraBold"/>
                <a:ea typeface="Open Sans ExtraBold"/>
                <a:cs typeface="Open Sans ExtraBold"/>
                <a:sym typeface="Open Sans ExtraBold"/>
              </a:defRPr>
            </a:lvl2pPr>
            <a:lvl3pPr lvl="2" rtl="0" algn="ctr">
              <a:buNone/>
              <a:defRPr sz="1200">
                <a:solidFill>
                  <a:srgbClr val="FFFFFF"/>
                </a:solidFill>
                <a:latin typeface="Open Sans ExtraBold"/>
                <a:ea typeface="Open Sans ExtraBold"/>
                <a:cs typeface="Open Sans ExtraBold"/>
                <a:sym typeface="Open Sans ExtraBold"/>
              </a:defRPr>
            </a:lvl3pPr>
            <a:lvl4pPr lvl="3" rtl="0" algn="ctr">
              <a:buNone/>
              <a:defRPr sz="1200">
                <a:solidFill>
                  <a:srgbClr val="FFFFFF"/>
                </a:solidFill>
                <a:latin typeface="Open Sans ExtraBold"/>
                <a:ea typeface="Open Sans ExtraBold"/>
                <a:cs typeface="Open Sans ExtraBold"/>
                <a:sym typeface="Open Sans ExtraBold"/>
              </a:defRPr>
            </a:lvl4pPr>
            <a:lvl5pPr lvl="4" rtl="0" algn="ctr">
              <a:buNone/>
              <a:defRPr sz="1200">
                <a:solidFill>
                  <a:srgbClr val="FFFFFF"/>
                </a:solidFill>
                <a:latin typeface="Open Sans ExtraBold"/>
                <a:ea typeface="Open Sans ExtraBold"/>
                <a:cs typeface="Open Sans ExtraBold"/>
                <a:sym typeface="Open Sans ExtraBold"/>
              </a:defRPr>
            </a:lvl5pPr>
            <a:lvl6pPr lvl="5" rtl="0" algn="ctr">
              <a:buNone/>
              <a:defRPr sz="1200">
                <a:solidFill>
                  <a:srgbClr val="FFFFFF"/>
                </a:solidFill>
                <a:latin typeface="Open Sans ExtraBold"/>
                <a:ea typeface="Open Sans ExtraBold"/>
                <a:cs typeface="Open Sans ExtraBold"/>
                <a:sym typeface="Open Sans ExtraBold"/>
              </a:defRPr>
            </a:lvl6pPr>
            <a:lvl7pPr lvl="6" rtl="0" algn="ctr">
              <a:buNone/>
              <a:defRPr sz="1200">
                <a:solidFill>
                  <a:srgbClr val="FFFFFF"/>
                </a:solidFill>
                <a:latin typeface="Open Sans ExtraBold"/>
                <a:ea typeface="Open Sans ExtraBold"/>
                <a:cs typeface="Open Sans ExtraBold"/>
                <a:sym typeface="Open Sans ExtraBold"/>
              </a:defRPr>
            </a:lvl7pPr>
            <a:lvl8pPr lvl="7" rtl="0" algn="ctr">
              <a:buNone/>
              <a:defRPr sz="1200">
                <a:solidFill>
                  <a:srgbClr val="FFFFFF"/>
                </a:solidFill>
                <a:latin typeface="Open Sans ExtraBold"/>
                <a:ea typeface="Open Sans ExtraBold"/>
                <a:cs typeface="Open Sans ExtraBold"/>
                <a:sym typeface="Open Sans ExtraBold"/>
              </a:defRPr>
            </a:lvl8pPr>
            <a:lvl9pPr lvl="8" rtl="0" algn="ctr">
              <a:buNone/>
              <a:defRPr sz="1200">
                <a:solidFill>
                  <a:srgbClr val="FFFFFF"/>
                </a:solidFill>
                <a:latin typeface="Open Sans ExtraBold"/>
                <a:ea typeface="Open Sans ExtraBold"/>
                <a:cs typeface="Open Sans ExtraBold"/>
                <a:sym typeface="Open Sans ExtraBold"/>
              </a:defRPr>
            </a:lvl9pPr>
          </a:lstStyle>
          <a:p>
            <a:pPr indent="0" lvl="0" marL="0" rtl="0" algn="ctr">
              <a:spcBef>
                <a:spcPts val="0"/>
              </a:spcBef>
              <a:spcAft>
                <a:spcPts val="0"/>
              </a:spcAft>
              <a:buNone/>
            </a:pPr>
            <a:fld id="{00000000-1234-1234-1234-123412341234}" type="slidenum">
              <a:rPr lang="en"/>
              <a:t>‹#›</a:t>
            </a:fld>
            <a:endParaRPr/>
          </a:p>
        </p:txBody>
      </p:sp>
      <p:sp>
        <p:nvSpPr>
          <p:cNvPr id="78" name="Google Shape;78;p7"/>
          <p:cNvSpPr txBox="1"/>
          <p:nvPr>
            <p:ph type="title"/>
          </p:nvPr>
        </p:nvSpPr>
        <p:spPr>
          <a:xfrm>
            <a:off x="676650" y="1927350"/>
            <a:ext cx="3895200" cy="1283400"/>
          </a:xfrm>
          <a:prstGeom prst="rect">
            <a:avLst/>
          </a:prstGeom>
          <a:solidFill>
            <a:schemeClr val="accent2"/>
          </a:solidFill>
        </p:spPr>
        <p:txBody>
          <a:bodyPr anchorCtr="0" anchor="b" bIns="91425" lIns="320025" spcFirstLastPara="1" rIns="320025" wrap="square" tIns="91425">
            <a:no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p:txBody>
      </p:sp>
      <p:sp>
        <p:nvSpPr>
          <p:cNvPr id="79" name="Google Shape;79;p7"/>
          <p:cNvSpPr txBox="1"/>
          <p:nvPr>
            <p:ph idx="2" type="subTitle"/>
          </p:nvPr>
        </p:nvSpPr>
        <p:spPr>
          <a:xfrm>
            <a:off x="676650" y="3151725"/>
            <a:ext cx="3895200" cy="1337100"/>
          </a:xfrm>
          <a:prstGeom prst="rect">
            <a:avLst/>
          </a:prstGeom>
          <a:solidFill>
            <a:schemeClr val="accent2"/>
          </a:solidFill>
        </p:spPr>
        <p:txBody>
          <a:bodyPr anchorCtr="0" anchor="t" bIns="91425" lIns="320025" spcFirstLastPara="1" rIns="320025" wrap="square" tIns="228600">
            <a:noAutofit/>
          </a:bodyPr>
          <a:lstStyle>
            <a:lvl1pPr lvl="0" rtl="0">
              <a:spcBef>
                <a:spcPts val="0"/>
              </a:spcBef>
              <a:spcAft>
                <a:spcPts val="0"/>
              </a:spcAft>
              <a:buClr>
                <a:schemeClr val="lt1"/>
              </a:buClr>
              <a:buSzPts val="1800"/>
              <a:buNone/>
              <a:defRPr>
                <a:solidFill>
                  <a:schemeClr val="lt1"/>
                </a:solidFill>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80" name="Google Shape;80;p7"/>
          <p:cNvSpPr txBox="1"/>
          <p:nvPr>
            <p:ph hasCustomPrompt="1" idx="3" type="title"/>
          </p:nvPr>
        </p:nvSpPr>
        <p:spPr>
          <a:xfrm>
            <a:off x="676650" y="649425"/>
            <a:ext cx="3895200" cy="1337100"/>
          </a:xfrm>
          <a:prstGeom prst="rect">
            <a:avLst/>
          </a:prstGeom>
          <a:solidFill>
            <a:schemeClr val="accent2"/>
          </a:solidFill>
        </p:spPr>
        <p:txBody>
          <a:bodyPr anchorCtr="0" anchor="ctr" bIns="91425" lIns="320025" spcFirstLastPara="1" rIns="91425" wrap="square" tIns="91425">
            <a:noAutofit/>
          </a:bodyPr>
          <a:lstStyle>
            <a:lvl1pPr lvl="0" rtl="0">
              <a:spcBef>
                <a:spcPts val="0"/>
              </a:spcBef>
              <a:spcAft>
                <a:spcPts val="0"/>
              </a:spcAft>
              <a:buClr>
                <a:schemeClr val="dk2"/>
              </a:buClr>
              <a:buSzPts val="7200"/>
              <a:buNone/>
              <a:defRPr sz="7200">
                <a:solidFill>
                  <a:schemeClr val="dk2"/>
                </a:solidFill>
              </a:defRPr>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pic>
        <p:nvPicPr>
          <p:cNvPr id="81" name="Google Shape;81;p7"/>
          <p:cNvPicPr preferRelativeResize="0"/>
          <p:nvPr/>
        </p:nvPicPr>
        <p:blipFill rotWithShape="1">
          <a:blip r:embed="rId2">
            <a:alphaModFix/>
          </a:blip>
          <a:srcRect b="-8462" l="-17483" r="-14268" t="-3620"/>
          <a:stretch/>
        </p:blipFill>
        <p:spPr>
          <a:xfrm>
            <a:off x="8594275" y="4620225"/>
            <a:ext cx="421700" cy="386673"/>
          </a:xfrm>
          <a:prstGeom prst="rect">
            <a:avLst/>
          </a:prstGeom>
          <a:noFill/>
          <a:ln>
            <a:noFill/>
          </a:ln>
        </p:spPr>
      </p:pic>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505" name="Shape 505"/>
        <p:cNvGrpSpPr/>
        <p:nvPr/>
      </p:nvGrpSpPr>
      <p:grpSpPr>
        <a:xfrm>
          <a:off x="0" y="0"/>
          <a:ext cx="0" cy="0"/>
          <a:chOff x="0" y="0"/>
          <a:chExt cx="0" cy="0"/>
        </a:xfrm>
      </p:grpSpPr>
      <p:sp>
        <p:nvSpPr>
          <p:cNvPr id="506" name="Google Shape;506;p61"/>
          <p:cNvSpPr txBox="1"/>
          <p:nvPr>
            <p:ph type="title"/>
          </p:nvPr>
        </p:nvSpPr>
        <p:spPr>
          <a:xfrm>
            <a:off x="576000" y="216000"/>
            <a:ext cx="8002800" cy="612000"/>
          </a:xfrm>
          <a:prstGeom prst="rect">
            <a:avLst/>
          </a:prstGeom>
          <a:noFill/>
          <a:ln>
            <a:noFill/>
          </a:ln>
        </p:spPr>
        <p:txBody>
          <a:bodyPr anchorCtr="0" anchor="ctr" bIns="45700" lIns="91425" spcFirstLastPara="1" rIns="91425" wrap="square" tIns="45700">
            <a:noAutofit/>
          </a:bodyPr>
          <a:lstStyle>
            <a:lvl1pPr lvl="0" marR="0" rtl="0" algn="l">
              <a:lnSpc>
                <a:spcPct val="80000"/>
              </a:lnSpc>
              <a:spcBef>
                <a:spcPts val="0"/>
              </a:spcBef>
              <a:spcAft>
                <a:spcPts val="0"/>
              </a:spcAft>
              <a:buClr>
                <a:schemeClr val="dk2"/>
              </a:buClr>
              <a:buSzPts val="3200"/>
              <a:buFont typeface="Calibri"/>
              <a:buNone/>
              <a:defRPr b="1" i="0" sz="3200" u="none" cap="none" strike="noStrike">
                <a:solidFill>
                  <a:schemeClr val="dk2"/>
                </a:solidFill>
                <a:latin typeface="Calibri"/>
                <a:ea typeface="Calibri"/>
                <a:cs typeface="Calibri"/>
                <a:sym typeface="Calibri"/>
              </a:defRPr>
            </a:lvl1pPr>
            <a:lvl2pPr lvl="1" rtl="0" algn="l">
              <a:lnSpc>
                <a:spcPct val="100000"/>
              </a:lnSpc>
              <a:spcBef>
                <a:spcPts val="0"/>
              </a:spcBef>
              <a:spcAft>
                <a:spcPts val="0"/>
              </a:spcAft>
              <a:buSzPts val="1400"/>
              <a:buNone/>
              <a:defRPr sz="1800"/>
            </a:lvl2pPr>
            <a:lvl3pPr lvl="2" rtl="0" algn="l">
              <a:lnSpc>
                <a:spcPct val="100000"/>
              </a:lnSpc>
              <a:spcBef>
                <a:spcPts val="0"/>
              </a:spcBef>
              <a:spcAft>
                <a:spcPts val="0"/>
              </a:spcAft>
              <a:buSzPts val="1400"/>
              <a:buNone/>
              <a:defRPr sz="1800"/>
            </a:lvl3pPr>
            <a:lvl4pPr lvl="3" rtl="0" algn="l">
              <a:lnSpc>
                <a:spcPct val="100000"/>
              </a:lnSpc>
              <a:spcBef>
                <a:spcPts val="0"/>
              </a:spcBef>
              <a:spcAft>
                <a:spcPts val="0"/>
              </a:spcAft>
              <a:buSzPts val="1400"/>
              <a:buNone/>
              <a:defRPr sz="1800"/>
            </a:lvl4pPr>
            <a:lvl5pPr lvl="4" rtl="0" algn="l">
              <a:lnSpc>
                <a:spcPct val="100000"/>
              </a:lnSpc>
              <a:spcBef>
                <a:spcPts val="0"/>
              </a:spcBef>
              <a:spcAft>
                <a:spcPts val="0"/>
              </a:spcAft>
              <a:buSzPts val="1400"/>
              <a:buNone/>
              <a:defRPr sz="1800"/>
            </a:lvl5pPr>
            <a:lvl6pPr lvl="5" rtl="0" algn="l">
              <a:lnSpc>
                <a:spcPct val="100000"/>
              </a:lnSpc>
              <a:spcBef>
                <a:spcPts val="0"/>
              </a:spcBef>
              <a:spcAft>
                <a:spcPts val="0"/>
              </a:spcAft>
              <a:buSzPts val="1400"/>
              <a:buNone/>
              <a:defRPr sz="1800"/>
            </a:lvl6pPr>
            <a:lvl7pPr lvl="6" rtl="0" algn="l">
              <a:lnSpc>
                <a:spcPct val="100000"/>
              </a:lnSpc>
              <a:spcBef>
                <a:spcPts val="0"/>
              </a:spcBef>
              <a:spcAft>
                <a:spcPts val="0"/>
              </a:spcAft>
              <a:buSzPts val="1400"/>
              <a:buNone/>
              <a:defRPr sz="1800"/>
            </a:lvl7pPr>
            <a:lvl8pPr lvl="7" rtl="0" algn="l">
              <a:lnSpc>
                <a:spcPct val="100000"/>
              </a:lnSpc>
              <a:spcBef>
                <a:spcPts val="0"/>
              </a:spcBef>
              <a:spcAft>
                <a:spcPts val="0"/>
              </a:spcAft>
              <a:buSzPts val="1400"/>
              <a:buNone/>
              <a:defRPr sz="1800"/>
            </a:lvl8pPr>
            <a:lvl9pPr lvl="8" rtl="0" algn="l">
              <a:lnSpc>
                <a:spcPct val="100000"/>
              </a:lnSpc>
              <a:spcBef>
                <a:spcPts val="0"/>
              </a:spcBef>
              <a:spcAft>
                <a:spcPts val="0"/>
              </a:spcAft>
              <a:buSzPts val="1400"/>
              <a:buNone/>
              <a:defRPr sz="1800"/>
            </a:lvl9pPr>
          </a:lstStyle>
          <a:p/>
        </p:txBody>
      </p:sp>
      <p:sp>
        <p:nvSpPr>
          <p:cNvPr id="507" name="Google Shape;507;p61"/>
          <p:cNvSpPr txBox="1"/>
          <p:nvPr>
            <p:ph idx="1" type="body"/>
          </p:nvPr>
        </p:nvSpPr>
        <p:spPr>
          <a:xfrm>
            <a:off x="576000" y="935999"/>
            <a:ext cx="8002800" cy="3578400"/>
          </a:xfrm>
          <a:prstGeom prst="rect">
            <a:avLst/>
          </a:prstGeom>
          <a:noFill/>
          <a:ln>
            <a:noFill/>
          </a:ln>
        </p:spPr>
        <p:txBody>
          <a:bodyPr anchorCtr="0" anchor="t" bIns="45700" lIns="91425" spcFirstLastPara="1" rIns="91425" wrap="square" tIns="45700">
            <a:noAutofit/>
          </a:bodyPr>
          <a:lstStyle>
            <a:lvl1pPr indent="-381000" lvl="0" marL="457200" marR="0" rtl="0" algn="l">
              <a:lnSpc>
                <a:spcPct val="100000"/>
              </a:lnSpc>
              <a:spcBef>
                <a:spcPts val="572"/>
              </a:spcBef>
              <a:spcAft>
                <a:spcPts val="0"/>
              </a:spcAft>
              <a:buClr>
                <a:schemeClr val="accent1"/>
              </a:buClr>
              <a:buSzPts val="2400"/>
              <a:buFont typeface="Noto Sans Symbols"/>
              <a:buChar char="▪"/>
              <a:defRPr b="0" i="0" sz="2400" u="none" cap="none" strike="noStrike">
                <a:solidFill>
                  <a:schemeClr val="dk1"/>
                </a:solidFill>
                <a:latin typeface="Calibri"/>
                <a:ea typeface="Calibri"/>
                <a:cs typeface="Calibri"/>
                <a:sym typeface="Calibri"/>
              </a:defRPr>
            </a:lvl1pPr>
            <a:lvl2pPr indent="-355600" lvl="1" marL="914400" marR="0" rtl="0" algn="l">
              <a:lnSpc>
                <a:spcPct val="100000"/>
              </a:lnSpc>
              <a:spcBef>
                <a:spcPts val="576"/>
              </a:spcBef>
              <a:spcAft>
                <a:spcPts val="0"/>
              </a:spcAft>
              <a:buClr>
                <a:schemeClr val="accent1"/>
              </a:buClr>
              <a:buSzPts val="2000"/>
              <a:buFont typeface="Arial"/>
              <a:buChar char="–"/>
              <a:defRPr b="0" i="0" sz="2000" u="none" cap="none" strike="noStrike">
                <a:solidFill>
                  <a:schemeClr val="dk1"/>
                </a:solidFill>
                <a:latin typeface="Calibri"/>
                <a:ea typeface="Calibri"/>
                <a:cs typeface="Calibri"/>
                <a:sym typeface="Calibri"/>
              </a:defRPr>
            </a:lvl2pPr>
            <a:lvl3pPr indent="-342900" lvl="2" marL="1371600" marR="0" rtl="0" algn="l">
              <a:lnSpc>
                <a:spcPct val="100000"/>
              </a:lnSpc>
              <a:spcBef>
                <a:spcPts val="432"/>
              </a:spcBef>
              <a:spcAft>
                <a:spcPts val="0"/>
              </a:spcAft>
              <a:buClr>
                <a:schemeClr val="accent1"/>
              </a:buClr>
              <a:buSzPts val="1800"/>
              <a:buFont typeface="Noto Sans Symbols"/>
              <a:buChar char="▪"/>
              <a:defRPr b="0" i="0" sz="1800" u="none" cap="none" strike="noStrike">
                <a:solidFill>
                  <a:schemeClr val="dk1"/>
                </a:solidFill>
                <a:latin typeface="Calibri"/>
                <a:ea typeface="Calibri"/>
                <a:cs typeface="Calibri"/>
                <a:sym typeface="Calibri"/>
              </a:defRPr>
            </a:lvl3pPr>
            <a:lvl4pPr indent="-342900" lvl="3" marL="1828800" marR="0" rtl="0" algn="l">
              <a:lnSpc>
                <a:spcPct val="100000"/>
              </a:lnSpc>
              <a:spcBef>
                <a:spcPts val="432"/>
              </a:spcBef>
              <a:spcAft>
                <a:spcPts val="0"/>
              </a:spcAft>
              <a:buClr>
                <a:schemeClr val="accent1"/>
              </a:buClr>
              <a:buSzPts val="1800"/>
              <a:buFont typeface="Noto Sans Symbols"/>
              <a:buChar char="▪"/>
              <a:defRPr b="0" i="0" sz="1800" u="none" cap="none" strike="noStrike">
                <a:solidFill>
                  <a:schemeClr val="dk1"/>
                </a:solidFill>
                <a:latin typeface="Calibri"/>
                <a:ea typeface="Calibri"/>
                <a:cs typeface="Calibri"/>
                <a:sym typeface="Calibri"/>
              </a:defRPr>
            </a:lvl4pPr>
            <a:lvl5pPr indent="-342900" lvl="4" marL="2286000" marR="0" rtl="0" algn="l">
              <a:lnSpc>
                <a:spcPct val="100000"/>
              </a:lnSpc>
              <a:spcBef>
                <a:spcPts val="432"/>
              </a:spcBef>
              <a:spcAft>
                <a:spcPts val="0"/>
              </a:spcAft>
              <a:buClr>
                <a:schemeClr val="accent1"/>
              </a:buClr>
              <a:buSzPts val="1800"/>
              <a:buFont typeface="Noto Sans Symbols"/>
              <a:buChar char="▪"/>
              <a:defRPr b="0" i="0" sz="1800" u="none" cap="none" strike="noStrike">
                <a:solidFill>
                  <a:schemeClr val="dk1"/>
                </a:solidFill>
                <a:latin typeface="Calibri"/>
                <a:ea typeface="Calibri"/>
                <a:cs typeface="Calibri"/>
                <a:sym typeface="Calibri"/>
              </a:defRPr>
            </a:lvl5pPr>
            <a:lvl6pPr indent="-342900" lvl="5" marL="2743200" marR="0" rtl="0" algn="l">
              <a:lnSpc>
                <a:spcPct val="100000"/>
              </a:lnSpc>
              <a:spcBef>
                <a:spcPts val="432"/>
              </a:spcBef>
              <a:spcAft>
                <a:spcPts val="0"/>
              </a:spcAft>
              <a:buClr>
                <a:schemeClr val="accent1"/>
              </a:buClr>
              <a:buSzPts val="1800"/>
              <a:buFont typeface="Noto Sans Symbols"/>
              <a:buChar char="▪"/>
              <a:defRPr b="0" i="0" sz="1800" u="none" cap="none" strike="noStrike">
                <a:solidFill>
                  <a:schemeClr val="dk1"/>
                </a:solidFill>
                <a:latin typeface="Calibri"/>
                <a:ea typeface="Calibri"/>
                <a:cs typeface="Calibri"/>
                <a:sym typeface="Calibri"/>
              </a:defRPr>
            </a:lvl6pPr>
            <a:lvl7pPr indent="-342900" lvl="6" marL="3200400" marR="0" rtl="0" algn="l">
              <a:lnSpc>
                <a:spcPct val="100000"/>
              </a:lnSpc>
              <a:spcBef>
                <a:spcPts val="432"/>
              </a:spcBef>
              <a:spcAft>
                <a:spcPts val="0"/>
              </a:spcAft>
              <a:buClr>
                <a:schemeClr val="accent1"/>
              </a:buClr>
              <a:buSzPts val="1800"/>
              <a:buFont typeface="Noto Sans Symbols"/>
              <a:buChar char="▪"/>
              <a:defRPr b="0" i="0" sz="1800" u="none" cap="none" strike="noStrike">
                <a:solidFill>
                  <a:schemeClr val="dk1"/>
                </a:solidFill>
                <a:latin typeface="Calibri"/>
                <a:ea typeface="Calibri"/>
                <a:cs typeface="Calibri"/>
                <a:sym typeface="Calibri"/>
              </a:defRPr>
            </a:lvl7pPr>
            <a:lvl8pPr indent="-342900" lvl="7" marL="3657600" marR="0" rtl="0" algn="l">
              <a:lnSpc>
                <a:spcPct val="100000"/>
              </a:lnSpc>
              <a:spcBef>
                <a:spcPts val="432"/>
              </a:spcBef>
              <a:spcAft>
                <a:spcPts val="0"/>
              </a:spcAft>
              <a:buClr>
                <a:schemeClr val="accent1"/>
              </a:buClr>
              <a:buSzPts val="1800"/>
              <a:buFont typeface="Noto Sans Symbols"/>
              <a:buChar char="▪"/>
              <a:defRPr b="0" i="0" sz="1800" u="none" cap="none" strike="noStrike">
                <a:solidFill>
                  <a:schemeClr val="dk1"/>
                </a:solidFill>
                <a:latin typeface="Calibri"/>
                <a:ea typeface="Calibri"/>
                <a:cs typeface="Calibri"/>
                <a:sym typeface="Calibri"/>
              </a:defRPr>
            </a:lvl8pPr>
            <a:lvl9pPr indent="-342900" lvl="8" marL="4114800" marR="0" rtl="0" algn="l">
              <a:lnSpc>
                <a:spcPct val="100000"/>
              </a:lnSpc>
              <a:spcBef>
                <a:spcPts val="432"/>
              </a:spcBef>
              <a:spcAft>
                <a:spcPts val="0"/>
              </a:spcAft>
              <a:buClr>
                <a:schemeClr val="accent1"/>
              </a:buClr>
              <a:buSzPts val="1800"/>
              <a:buFont typeface="Noto Sans Symbols"/>
              <a:buChar char="▪"/>
              <a:defRPr b="0" i="0" sz="1800" u="none" cap="none" strike="noStrike">
                <a:solidFill>
                  <a:schemeClr val="dk1"/>
                </a:solidFill>
                <a:latin typeface="Calibri"/>
                <a:ea typeface="Calibri"/>
                <a:cs typeface="Calibri"/>
                <a:sym typeface="Calibri"/>
              </a:defRPr>
            </a:lvl9pPr>
          </a:lstStyle>
          <a:p/>
        </p:txBody>
      </p:sp>
      <p:sp>
        <p:nvSpPr>
          <p:cNvPr id="508" name="Google Shape;508;p61"/>
          <p:cNvSpPr txBox="1"/>
          <p:nvPr>
            <p:ph idx="10" type="dt"/>
          </p:nvPr>
        </p:nvSpPr>
        <p:spPr>
          <a:xfrm>
            <a:off x="692047" y="4870907"/>
            <a:ext cx="927000" cy="2727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900" u="none" cap="none" strike="noStrike">
                <a:solidFill>
                  <a:srgbClr val="A5A5A5"/>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35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35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35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35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35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35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35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350" u="none" cap="none" strike="noStrike">
                <a:solidFill>
                  <a:schemeClr val="dk1"/>
                </a:solidFill>
                <a:latin typeface="Calibri"/>
                <a:ea typeface="Calibri"/>
                <a:cs typeface="Calibri"/>
                <a:sym typeface="Calibri"/>
              </a:defRPr>
            </a:lvl9pPr>
          </a:lstStyle>
          <a:p/>
        </p:txBody>
      </p:sp>
      <p:sp>
        <p:nvSpPr>
          <p:cNvPr id="509" name="Google Shape;509;p61"/>
          <p:cNvSpPr txBox="1"/>
          <p:nvPr>
            <p:ph idx="11" type="ftr"/>
          </p:nvPr>
        </p:nvSpPr>
        <p:spPr>
          <a:xfrm>
            <a:off x="1619008" y="4870907"/>
            <a:ext cx="4952400" cy="2727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900" u="none" cap="none" strike="noStrike">
                <a:solidFill>
                  <a:srgbClr val="A5A5A5"/>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35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35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35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35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35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35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35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350" u="none" cap="none" strike="noStrike">
                <a:solidFill>
                  <a:schemeClr val="dk1"/>
                </a:solidFill>
                <a:latin typeface="Calibri"/>
                <a:ea typeface="Calibri"/>
                <a:cs typeface="Calibri"/>
                <a:sym typeface="Calibri"/>
              </a:defRPr>
            </a:lvl9pPr>
          </a:lstStyle>
          <a:p/>
        </p:txBody>
      </p:sp>
      <p:sp>
        <p:nvSpPr>
          <p:cNvPr id="510" name="Google Shape;510;p61"/>
          <p:cNvSpPr txBox="1"/>
          <p:nvPr>
            <p:ph idx="12" type="sldNum"/>
          </p:nvPr>
        </p:nvSpPr>
        <p:spPr>
          <a:xfrm>
            <a:off x="126981" y="4870907"/>
            <a:ext cx="444300" cy="2727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900"/>
              <a:buFont typeface="Arial"/>
              <a:buNone/>
              <a:defRPr b="0" i="0" sz="900" u="none" cap="none" strike="noStrike">
                <a:solidFill>
                  <a:srgbClr val="A5A5A5"/>
                </a:solidFill>
                <a:latin typeface="Calibri"/>
                <a:ea typeface="Calibri"/>
                <a:cs typeface="Calibri"/>
                <a:sym typeface="Calibri"/>
              </a:defRPr>
            </a:lvl1pPr>
            <a:lvl2pPr indent="0" lvl="1" marL="0" marR="0" rtl="0" algn="l">
              <a:lnSpc>
                <a:spcPct val="100000"/>
              </a:lnSpc>
              <a:spcBef>
                <a:spcPts val="0"/>
              </a:spcBef>
              <a:spcAft>
                <a:spcPts val="0"/>
              </a:spcAft>
              <a:buClr>
                <a:srgbClr val="000000"/>
              </a:buClr>
              <a:buSzPts val="900"/>
              <a:buFont typeface="Arial"/>
              <a:buNone/>
              <a:defRPr b="0" i="0" sz="900" u="none" cap="none" strike="noStrike">
                <a:solidFill>
                  <a:srgbClr val="A5A5A5"/>
                </a:solidFill>
                <a:latin typeface="Calibri"/>
                <a:ea typeface="Calibri"/>
                <a:cs typeface="Calibri"/>
                <a:sym typeface="Calibri"/>
              </a:defRPr>
            </a:lvl2pPr>
            <a:lvl3pPr indent="0" lvl="2" marL="0" marR="0" rtl="0" algn="l">
              <a:lnSpc>
                <a:spcPct val="100000"/>
              </a:lnSpc>
              <a:spcBef>
                <a:spcPts val="0"/>
              </a:spcBef>
              <a:spcAft>
                <a:spcPts val="0"/>
              </a:spcAft>
              <a:buClr>
                <a:srgbClr val="000000"/>
              </a:buClr>
              <a:buSzPts val="900"/>
              <a:buFont typeface="Arial"/>
              <a:buNone/>
              <a:defRPr b="0" i="0" sz="900" u="none" cap="none" strike="noStrike">
                <a:solidFill>
                  <a:srgbClr val="A5A5A5"/>
                </a:solidFill>
                <a:latin typeface="Calibri"/>
                <a:ea typeface="Calibri"/>
                <a:cs typeface="Calibri"/>
                <a:sym typeface="Calibri"/>
              </a:defRPr>
            </a:lvl3pPr>
            <a:lvl4pPr indent="0" lvl="3" marL="0" marR="0" rtl="0" algn="l">
              <a:lnSpc>
                <a:spcPct val="100000"/>
              </a:lnSpc>
              <a:spcBef>
                <a:spcPts val="0"/>
              </a:spcBef>
              <a:spcAft>
                <a:spcPts val="0"/>
              </a:spcAft>
              <a:buClr>
                <a:srgbClr val="000000"/>
              </a:buClr>
              <a:buSzPts val="900"/>
              <a:buFont typeface="Arial"/>
              <a:buNone/>
              <a:defRPr b="0" i="0" sz="900" u="none" cap="none" strike="noStrike">
                <a:solidFill>
                  <a:srgbClr val="A5A5A5"/>
                </a:solidFill>
                <a:latin typeface="Calibri"/>
                <a:ea typeface="Calibri"/>
                <a:cs typeface="Calibri"/>
                <a:sym typeface="Calibri"/>
              </a:defRPr>
            </a:lvl4pPr>
            <a:lvl5pPr indent="0" lvl="4" marL="0" marR="0" rtl="0" algn="l">
              <a:lnSpc>
                <a:spcPct val="100000"/>
              </a:lnSpc>
              <a:spcBef>
                <a:spcPts val="0"/>
              </a:spcBef>
              <a:spcAft>
                <a:spcPts val="0"/>
              </a:spcAft>
              <a:buClr>
                <a:srgbClr val="000000"/>
              </a:buClr>
              <a:buSzPts val="900"/>
              <a:buFont typeface="Arial"/>
              <a:buNone/>
              <a:defRPr b="0" i="0" sz="900" u="none" cap="none" strike="noStrike">
                <a:solidFill>
                  <a:srgbClr val="A5A5A5"/>
                </a:solidFill>
                <a:latin typeface="Calibri"/>
                <a:ea typeface="Calibri"/>
                <a:cs typeface="Calibri"/>
                <a:sym typeface="Calibri"/>
              </a:defRPr>
            </a:lvl5pPr>
            <a:lvl6pPr indent="0" lvl="5" marL="0" marR="0" rtl="0" algn="l">
              <a:lnSpc>
                <a:spcPct val="100000"/>
              </a:lnSpc>
              <a:spcBef>
                <a:spcPts val="0"/>
              </a:spcBef>
              <a:spcAft>
                <a:spcPts val="0"/>
              </a:spcAft>
              <a:buClr>
                <a:srgbClr val="000000"/>
              </a:buClr>
              <a:buSzPts val="900"/>
              <a:buFont typeface="Arial"/>
              <a:buNone/>
              <a:defRPr b="0" i="0" sz="900" u="none" cap="none" strike="noStrike">
                <a:solidFill>
                  <a:srgbClr val="A5A5A5"/>
                </a:solidFill>
                <a:latin typeface="Calibri"/>
                <a:ea typeface="Calibri"/>
                <a:cs typeface="Calibri"/>
                <a:sym typeface="Calibri"/>
              </a:defRPr>
            </a:lvl6pPr>
            <a:lvl7pPr indent="0" lvl="6" marL="0" marR="0" rtl="0" algn="l">
              <a:lnSpc>
                <a:spcPct val="100000"/>
              </a:lnSpc>
              <a:spcBef>
                <a:spcPts val="0"/>
              </a:spcBef>
              <a:spcAft>
                <a:spcPts val="0"/>
              </a:spcAft>
              <a:buClr>
                <a:srgbClr val="000000"/>
              </a:buClr>
              <a:buSzPts val="900"/>
              <a:buFont typeface="Arial"/>
              <a:buNone/>
              <a:defRPr b="0" i="0" sz="900" u="none" cap="none" strike="noStrike">
                <a:solidFill>
                  <a:srgbClr val="A5A5A5"/>
                </a:solidFill>
                <a:latin typeface="Calibri"/>
                <a:ea typeface="Calibri"/>
                <a:cs typeface="Calibri"/>
                <a:sym typeface="Calibri"/>
              </a:defRPr>
            </a:lvl7pPr>
            <a:lvl8pPr indent="0" lvl="7" marL="0" marR="0" rtl="0" algn="l">
              <a:lnSpc>
                <a:spcPct val="100000"/>
              </a:lnSpc>
              <a:spcBef>
                <a:spcPts val="0"/>
              </a:spcBef>
              <a:spcAft>
                <a:spcPts val="0"/>
              </a:spcAft>
              <a:buClr>
                <a:srgbClr val="000000"/>
              </a:buClr>
              <a:buSzPts val="900"/>
              <a:buFont typeface="Arial"/>
              <a:buNone/>
              <a:defRPr b="0" i="0" sz="900" u="none" cap="none" strike="noStrike">
                <a:solidFill>
                  <a:srgbClr val="A5A5A5"/>
                </a:solidFill>
                <a:latin typeface="Calibri"/>
                <a:ea typeface="Calibri"/>
                <a:cs typeface="Calibri"/>
                <a:sym typeface="Calibri"/>
              </a:defRPr>
            </a:lvl8pPr>
            <a:lvl9pPr indent="0" lvl="8" marL="0" marR="0" rtl="0" algn="l">
              <a:lnSpc>
                <a:spcPct val="100000"/>
              </a:lnSpc>
              <a:spcBef>
                <a:spcPts val="0"/>
              </a:spcBef>
              <a:spcAft>
                <a:spcPts val="0"/>
              </a:spcAft>
              <a:buClr>
                <a:srgbClr val="000000"/>
              </a:buClr>
              <a:buSzPts val="900"/>
              <a:buFont typeface="Arial"/>
              <a:buNone/>
              <a:defRPr b="0" i="0" sz="900" u="none" cap="none" strike="noStrike">
                <a:solidFill>
                  <a:srgbClr val="A5A5A5"/>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and Picture">
  <p:cSld name="Content and Picture">
    <p:spTree>
      <p:nvGrpSpPr>
        <p:cNvPr id="511" name="Shape 511"/>
        <p:cNvGrpSpPr/>
        <p:nvPr/>
      </p:nvGrpSpPr>
      <p:grpSpPr>
        <a:xfrm>
          <a:off x="0" y="0"/>
          <a:ext cx="0" cy="0"/>
          <a:chOff x="0" y="0"/>
          <a:chExt cx="0" cy="0"/>
        </a:xfrm>
      </p:grpSpPr>
      <p:sp>
        <p:nvSpPr>
          <p:cNvPr id="512" name="Google Shape;512;p62"/>
          <p:cNvSpPr txBox="1"/>
          <p:nvPr>
            <p:ph type="title"/>
          </p:nvPr>
        </p:nvSpPr>
        <p:spPr>
          <a:xfrm>
            <a:off x="580760" y="215214"/>
            <a:ext cx="8001000" cy="613200"/>
          </a:xfrm>
          <a:prstGeom prst="rect">
            <a:avLst/>
          </a:prstGeom>
          <a:noFill/>
          <a:ln>
            <a:noFill/>
          </a:ln>
        </p:spPr>
        <p:txBody>
          <a:bodyPr anchorCtr="0" anchor="ctr" bIns="91425" lIns="91425" spcFirstLastPara="1" rIns="91425" wrap="square" tIns="91425">
            <a:noAutofit/>
          </a:bodyPr>
          <a:lstStyle>
            <a:lvl1pPr lvl="0" rtl="0" algn="l">
              <a:lnSpc>
                <a:spcPct val="80000"/>
              </a:lnSpc>
              <a:spcBef>
                <a:spcPts val="0"/>
              </a:spcBef>
              <a:spcAft>
                <a:spcPts val="0"/>
              </a:spcAft>
              <a:buSzPts val="1400"/>
              <a:buChar char="●"/>
              <a:defRPr>
                <a:latin typeface="Calibri"/>
                <a:ea typeface="Calibri"/>
                <a:cs typeface="Calibri"/>
                <a:sym typeface="Calibri"/>
              </a:defRPr>
            </a:lvl1pPr>
            <a:lvl2pPr lvl="1" rtl="0" algn="l">
              <a:lnSpc>
                <a:spcPct val="100000"/>
              </a:lnSpc>
              <a:spcBef>
                <a:spcPts val="0"/>
              </a:spcBef>
              <a:spcAft>
                <a:spcPts val="0"/>
              </a:spcAft>
              <a:buSzPts val="1400"/>
              <a:buChar char="○"/>
              <a:defRPr b="1" sz="3600">
                <a:solidFill>
                  <a:schemeClr val="dk1"/>
                </a:solidFill>
                <a:latin typeface="Arial"/>
                <a:ea typeface="Arial"/>
                <a:cs typeface="Arial"/>
                <a:sym typeface="Arial"/>
              </a:defRPr>
            </a:lvl2pPr>
            <a:lvl3pPr lvl="2" rtl="0" algn="l">
              <a:lnSpc>
                <a:spcPct val="100000"/>
              </a:lnSpc>
              <a:spcBef>
                <a:spcPts val="0"/>
              </a:spcBef>
              <a:spcAft>
                <a:spcPts val="0"/>
              </a:spcAft>
              <a:buSzPts val="1400"/>
              <a:buChar char="■"/>
              <a:defRPr b="1" sz="3600">
                <a:solidFill>
                  <a:schemeClr val="dk1"/>
                </a:solidFill>
                <a:latin typeface="Arial"/>
                <a:ea typeface="Arial"/>
                <a:cs typeface="Arial"/>
                <a:sym typeface="Arial"/>
              </a:defRPr>
            </a:lvl3pPr>
            <a:lvl4pPr lvl="3" rtl="0" algn="l">
              <a:lnSpc>
                <a:spcPct val="100000"/>
              </a:lnSpc>
              <a:spcBef>
                <a:spcPts val="0"/>
              </a:spcBef>
              <a:spcAft>
                <a:spcPts val="0"/>
              </a:spcAft>
              <a:buSzPts val="1400"/>
              <a:buChar char="●"/>
              <a:defRPr b="1" sz="3600">
                <a:solidFill>
                  <a:schemeClr val="dk1"/>
                </a:solidFill>
                <a:latin typeface="Arial"/>
                <a:ea typeface="Arial"/>
                <a:cs typeface="Arial"/>
                <a:sym typeface="Arial"/>
              </a:defRPr>
            </a:lvl4pPr>
            <a:lvl5pPr lvl="4" rtl="0" algn="l">
              <a:lnSpc>
                <a:spcPct val="100000"/>
              </a:lnSpc>
              <a:spcBef>
                <a:spcPts val="0"/>
              </a:spcBef>
              <a:spcAft>
                <a:spcPts val="0"/>
              </a:spcAft>
              <a:buSzPts val="1400"/>
              <a:buChar char="○"/>
              <a:defRPr b="1" sz="3600">
                <a:solidFill>
                  <a:schemeClr val="dk1"/>
                </a:solidFill>
                <a:latin typeface="Arial"/>
                <a:ea typeface="Arial"/>
                <a:cs typeface="Arial"/>
                <a:sym typeface="Arial"/>
              </a:defRPr>
            </a:lvl5pPr>
            <a:lvl6pPr lvl="5" rtl="0" algn="l">
              <a:lnSpc>
                <a:spcPct val="100000"/>
              </a:lnSpc>
              <a:spcBef>
                <a:spcPts val="0"/>
              </a:spcBef>
              <a:spcAft>
                <a:spcPts val="0"/>
              </a:spcAft>
              <a:buSzPts val="1400"/>
              <a:buChar char="■"/>
              <a:defRPr b="1" sz="4000">
                <a:solidFill>
                  <a:schemeClr val="dk1"/>
                </a:solidFill>
                <a:latin typeface="Arial"/>
                <a:ea typeface="Arial"/>
                <a:cs typeface="Arial"/>
                <a:sym typeface="Arial"/>
              </a:defRPr>
            </a:lvl6pPr>
            <a:lvl7pPr lvl="6" rtl="0" algn="l">
              <a:lnSpc>
                <a:spcPct val="100000"/>
              </a:lnSpc>
              <a:spcBef>
                <a:spcPts val="0"/>
              </a:spcBef>
              <a:spcAft>
                <a:spcPts val="0"/>
              </a:spcAft>
              <a:buSzPts val="1400"/>
              <a:buChar char="●"/>
              <a:defRPr b="1" sz="4000">
                <a:solidFill>
                  <a:schemeClr val="dk1"/>
                </a:solidFill>
                <a:latin typeface="Arial"/>
                <a:ea typeface="Arial"/>
                <a:cs typeface="Arial"/>
                <a:sym typeface="Arial"/>
              </a:defRPr>
            </a:lvl7pPr>
            <a:lvl8pPr lvl="7" rtl="0" algn="l">
              <a:lnSpc>
                <a:spcPct val="100000"/>
              </a:lnSpc>
              <a:spcBef>
                <a:spcPts val="0"/>
              </a:spcBef>
              <a:spcAft>
                <a:spcPts val="0"/>
              </a:spcAft>
              <a:buSzPts val="1400"/>
              <a:buChar char="○"/>
              <a:defRPr b="1" sz="4000">
                <a:solidFill>
                  <a:schemeClr val="dk1"/>
                </a:solidFill>
                <a:latin typeface="Arial"/>
                <a:ea typeface="Arial"/>
                <a:cs typeface="Arial"/>
                <a:sym typeface="Arial"/>
              </a:defRPr>
            </a:lvl8pPr>
            <a:lvl9pPr lvl="8" rtl="0" algn="l">
              <a:lnSpc>
                <a:spcPct val="100000"/>
              </a:lnSpc>
              <a:spcBef>
                <a:spcPts val="0"/>
              </a:spcBef>
              <a:spcAft>
                <a:spcPts val="0"/>
              </a:spcAft>
              <a:buSzPts val="1400"/>
              <a:buChar char="■"/>
              <a:defRPr b="1" sz="4000">
                <a:solidFill>
                  <a:schemeClr val="dk1"/>
                </a:solidFill>
                <a:latin typeface="Arial"/>
                <a:ea typeface="Arial"/>
                <a:cs typeface="Arial"/>
                <a:sym typeface="Arial"/>
              </a:defRPr>
            </a:lvl9pPr>
          </a:lstStyle>
          <a:p/>
        </p:txBody>
      </p:sp>
      <p:sp>
        <p:nvSpPr>
          <p:cNvPr id="513" name="Google Shape;513;p62"/>
          <p:cNvSpPr/>
          <p:nvPr/>
        </p:nvSpPr>
        <p:spPr>
          <a:xfrm>
            <a:off x="0" y="1066800"/>
            <a:ext cx="9144000" cy="3342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1086D5"/>
              </a:solidFill>
              <a:latin typeface="Arial"/>
              <a:ea typeface="Arial"/>
              <a:cs typeface="Arial"/>
              <a:sym typeface="Arial"/>
            </a:endParaRPr>
          </a:p>
        </p:txBody>
      </p:sp>
      <p:sp>
        <p:nvSpPr>
          <p:cNvPr id="514" name="Google Shape;514;p62"/>
          <p:cNvSpPr txBox="1"/>
          <p:nvPr>
            <p:ph idx="1" type="body"/>
          </p:nvPr>
        </p:nvSpPr>
        <p:spPr>
          <a:xfrm>
            <a:off x="584200" y="1377506"/>
            <a:ext cx="3886200" cy="419400"/>
          </a:xfrm>
          <a:prstGeom prst="rect">
            <a:avLst/>
          </a:prstGeom>
          <a:noFill/>
          <a:ln>
            <a:noFill/>
          </a:ln>
        </p:spPr>
        <p:txBody>
          <a:bodyPr anchorCtr="0" anchor="ctr" bIns="91425" lIns="91425" spcFirstLastPara="1" rIns="91425" wrap="square" tIns="91425">
            <a:noAutofit/>
          </a:bodyPr>
          <a:lstStyle>
            <a:lvl1pPr indent="-228600" lvl="0" marL="457200" rtl="0" algn="l">
              <a:lnSpc>
                <a:spcPct val="100000"/>
              </a:lnSpc>
              <a:spcBef>
                <a:spcPts val="480"/>
              </a:spcBef>
              <a:spcAft>
                <a:spcPts val="0"/>
              </a:spcAft>
              <a:buClr>
                <a:schemeClr val="lt1"/>
              </a:buClr>
              <a:buSzPts val="1400"/>
              <a:buFont typeface="Calibri"/>
              <a:buNone/>
              <a:defRPr cap="none">
                <a:solidFill>
                  <a:schemeClr val="lt1"/>
                </a:solidFill>
                <a:latin typeface="Calibri"/>
                <a:ea typeface="Calibri"/>
                <a:cs typeface="Calibri"/>
                <a:sym typeface="Calibri"/>
              </a:defRPr>
            </a:lvl1pPr>
            <a:lvl2pPr indent="-317500" lvl="1" marL="914400" rtl="0" algn="l">
              <a:lnSpc>
                <a:spcPct val="100000"/>
              </a:lnSpc>
              <a:spcBef>
                <a:spcPts val="400"/>
              </a:spcBef>
              <a:spcAft>
                <a:spcPts val="0"/>
              </a:spcAft>
              <a:buSzPts val="1400"/>
              <a:buChar char="▶"/>
              <a:defRPr b="0" sz="2000">
                <a:solidFill>
                  <a:schemeClr val="dk1"/>
                </a:solidFill>
                <a:latin typeface="Calibri"/>
                <a:ea typeface="Calibri"/>
                <a:cs typeface="Calibri"/>
                <a:sym typeface="Calibri"/>
              </a:defRPr>
            </a:lvl2pPr>
            <a:lvl3pPr indent="-317500" lvl="2" marL="1371600" rtl="0" algn="l">
              <a:lnSpc>
                <a:spcPct val="100000"/>
              </a:lnSpc>
              <a:spcBef>
                <a:spcPts val="360"/>
              </a:spcBef>
              <a:spcAft>
                <a:spcPts val="0"/>
              </a:spcAft>
              <a:buSzPts val="1400"/>
              <a:buChar char="▶"/>
              <a:defRPr b="0" sz="1800">
                <a:solidFill>
                  <a:schemeClr val="dk1"/>
                </a:solidFill>
                <a:latin typeface="Calibri"/>
                <a:ea typeface="Calibri"/>
                <a:cs typeface="Calibri"/>
                <a:sym typeface="Calibri"/>
              </a:defRPr>
            </a:lvl3pPr>
            <a:lvl4pPr indent="-317500" lvl="3" marL="1828800" rtl="0" algn="l">
              <a:lnSpc>
                <a:spcPct val="100000"/>
              </a:lnSpc>
              <a:spcBef>
                <a:spcPts val="360"/>
              </a:spcBef>
              <a:spcAft>
                <a:spcPts val="0"/>
              </a:spcAft>
              <a:buSzPts val="1400"/>
              <a:buChar char="▶"/>
              <a:defRPr b="0" sz="1800">
                <a:solidFill>
                  <a:schemeClr val="dk1"/>
                </a:solidFill>
                <a:latin typeface="Calibri"/>
                <a:ea typeface="Calibri"/>
                <a:cs typeface="Calibri"/>
                <a:sym typeface="Calibri"/>
              </a:defRPr>
            </a:lvl4pPr>
            <a:lvl5pPr indent="-317500" lvl="4" marL="2286000" rtl="0" algn="l">
              <a:lnSpc>
                <a:spcPct val="100000"/>
              </a:lnSpc>
              <a:spcBef>
                <a:spcPts val="360"/>
              </a:spcBef>
              <a:spcAft>
                <a:spcPts val="0"/>
              </a:spcAft>
              <a:buSzPts val="1400"/>
              <a:buChar char="○"/>
              <a:defRPr b="0" sz="1800">
                <a:solidFill>
                  <a:schemeClr val="dk1"/>
                </a:solidFill>
                <a:latin typeface="Calibri"/>
                <a:ea typeface="Calibri"/>
                <a:cs typeface="Calibri"/>
                <a:sym typeface="Calibri"/>
              </a:defRPr>
            </a:lvl5pPr>
            <a:lvl6pPr indent="-317500" lvl="5" marL="2743200" rtl="0" algn="l">
              <a:lnSpc>
                <a:spcPct val="100000"/>
              </a:lnSpc>
              <a:spcBef>
                <a:spcPts val="360"/>
              </a:spcBef>
              <a:spcAft>
                <a:spcPts val="0"/>
              </a:spcAft>
              <a:buSzPts val="1400"/>
              <a:buChar char="■"/>
              <a:defRPr b="1">
                <a:solidFill>
                  <a:schemeClr val="dk1"/>
                </a:solidFill>
                <a:latin typeface="Arial"/>
                <a:ea typeface="Arial"/>
                <a:cs typeface="Arial"/>
                <a:sym typeface="Arial"/>
              </a:defRPr>
            </a:lvl6pPr>
            <a:lvl7pPr indent="-317500" lvl="6" marL="3200400" rtl="0" algn="l">
              <a:lnSpc>
                <a:spcPct val="100000"/>
              </a:lnSpc>
              <a:spcBef>
                <a:spcPts val="360"/>
              </a:spcBef>
              <a:spcAft>
                <a:spcPts val="0"/>
              </a:spcAft>
              <a:buSzPts val="1400"/>
              <a:buChar char="●"/>
              <a:defRPr b="1">
                <a:solidFill>
                  <a:schemeClr val="dk1"/>
                </a:solidFill>
                <a:latin typeface="Arial"/>
                <a:ea typeface="Arial"/>
                <a:cs typeface="Arial"/>
                <a:sym typeface="Arial"/>
              </a:defRPr>
            </a:lvl7pPr>
            <a:lvl8pPr indent="-317500" lvl="7" marL="3657600" rtl="0" algn="l">
              <a:lnSpc>
                <a:spcPct val="100000"/>
              </a:lnSpc>
              <a:spcBef>
                <a:spcPts val="360"/>
              </a:spcBef>
              <a:spcAft>
                <a:spcPts val="0"/>
              </a:spcAft>
              <a:buSzPts val="1400"/>
              <a:buChar char="○"/>
              <a:defRPr b="1">
                <a:solidFill>
                  <a:schemeClr val="dk1"/>
                </a:solidFill>
                <a:latin typeface="Arial"/>
                <a:ea typeface="Arial"/>
                <a:cs typeface="Arial"/>
                <a:sym typeface="Arial"/>
              </a:defRPr>
            </a:lvl8pPr>
            <a:lvl9pPr indent="-317500" lvl="8" marL="4114800" rtl="0" algn="l">
              <a:lnSpc>
                <a:spcPct val="100000"/>
              </a:lnSpc>
              <a:spcBef>
                <a:spcPts val="360"/>
              </a:spcBef>
              <a:spcAft>
                <a:spcPts val="0"/>
              </a:spcAft>
              <a:buSzPts val="1400"/>
              <a:buChar char="▶"/>
              <a:defRPr b="1">
                <a:solidFill>
                  <a:schemeClr val="dk1"/>
                </a:solidFill>
                <a:latin typeface="Arial"/>
                <a:ea typeface="Arial"/>
                <a:cs typeface="Arial"/>
                <a:sym typeface="Arial"/>
              </a:defRPr>
            </a:lvl9pPr>
          </a:lstStyle>
          <a:p/>
        </p:txBody>
      </p:sp>
      <p:sp>
        <p:nvSpPr>
          <p:cNvPr id="515" name="Google Shape;515;p62"/>
          <p:cNvSpPr txBox="1"/>
          <p:nvPr>
            <p:ph idx="2" type="body"/>
          </p:nvPr>
        </p:nvSpPr>
        <p:spPr>
          <a:xfrm>
            <a:off x="584200" y="1971676"/>
            <a:ext cx="3886200" cy="2158500"/>
          </a:xfrm>
          <a:prstGeom prst="rect">
            <a:avLst/>
          </a:prstGeom>
          <a:noFill/>
          <a:ln>
            <a:noFill/>
          </a:ln>
        </p:spPr>
        <p:txBody>
          <a:bodyPr anchorCtr="0" anchor="t" bIns="91425" lIns="91425" spcFirstLastPara="1" rIns="91425" wrap="square" tIns="91425">
            <a:noAutofit/>
          </a:bodyPr>
          <a:lstStyle>
            <a:lvl1pPr indent="-228600" lvl="0" marL="457200" rtl="0" algn="l">
              <a:lnSpc>
                <a:spcPct val="100000"/>
              </a:lnSpc>
              <a:spcBef>
                <a:spcPts val="480"/>
              </a:spcBef>
              <a:spcAft>
                <a:spcPts val="0"/>
              </a:spcAft>
              <a:buClr>
                <a:schemeClr val="lt1"/>
              </a:buClr>
              <a:buSzPts val="1400"/>
              <a:buFont typeface="Calibri"/>
              <a:buNone/>
              <a:defRPr sz="2000">
                <a:solidFill>
                  <a:schemeClr val="lt1"/>
                </a:solidFill>
                <a:latin typeface="Calibri"/>
                <a:ea typeface="Calibri"/>
                <a:cs typeface="Calibri"/>
                <a:sym typeface="Calibri"/>
              </a:defRPr>
            </a:lvl1pPr>
            <a:lvl2pPr indent="-317500" lvl="1" marL="914400" rtl="0" algn="l">
              <a:lnSpc>
                <a:spcPct val="100000"/>
              </a:lnSpc>
              <a:spcBef>
                <a:spcPts val="400"/>
              </a:spcBef>
              <a:spcAft>
                <a:spcPts val="0"/>
              </a:spcAft>
              <a:buSzPts val="1400"/>
              <a:buChar char="▶"/>
              <a:defRPr sz="2400"/>
            </a:lvl2pPr>
            <a:lvl3pPr indent="-317500" lvl="2" marL="1371600" rtl="0" algn="l">
              <a:lnSpc>
                <a:spcPct val="100000"/>
              </a:lnSpc>
              <a:spcBef>
                <a:spcPts val="360"/>
              </a:spcBef>
              <a:spcAft>
                <a:spcPts val="0"/>
              </a:spcAft>
              <a:buSzPts val="1400"/>
              <a:buChar char="▶"/>
              <a:defRPr sz="2000"/>
            </a:lvl3pPr>
            <a:lvl4pPr indent="-317500" lvl="3" marL="1828800" rtl="0" algn="l">
              <a:lnSpc>
                <a:spcPct val="100000"/>
              </a:lnSpc>
              <a:spcBef>
                <a:spcPts val="360"/>
              </a:spcBef>
              <a:spcAft>
                <a:spcPts val="0"/>
              </a:spcAft>
              <a:buSzPts val="1400"/>
              <a:buChar char="▶"/>
              <a:defRPr sz="1800"/>
            </a:lvl4pPr>
            <a:lvl5pPr indent="-317500" lvl="4" marL="2286000" rtl="0" algn="l">
              <a:lnSpc>
                <a:spcPct val="100000"/>
              </a:lnSpc>
              <a:spcBef>
                <a:spcPts val="360"/>
              </a:spcBef>
              <a:spcAft>
                <a:spcPts val="0"/>
              </a:spcAft>
              <a:buSzPts val="1400"/>
              <a:buChar char="○"/>
              <a:defRPr sz="1800"/>
            </a:lvl5pPr>
            <a:lvl6pPr indent="-317500" lvl="5" marL="2743200" rtl="0" algn="l">
              <a:lnSpc>
                <a:spcPct val="100000"/>
              </a:lnSpc>
              <a:spcBef>
                <a:spcPts val="360"/>
              </a:spcBef>
              <a:spcAft>
                <a:spcPts val="0"/>
              </a:spcAft>
              <a:buSzPts val="1400"/>
              <a:buChar char="■"/>
              <a:defRPr sz="1800"/>
            </a:lvl6pPr>
            <a:lvl7pPr indent="-317500" lvl="6" marL="3200400" rtl="0" algn="l">
              <a:lnSpc>
                <a:spcPct val="100000"/>
              </a:lnSpc>
              <a:spcBef>
                <a:spcPts val="360"/>
              </a:spcBef>
              <a:spcAft>
                <a:spcPts val="0"/>
              </a:spcAft>
              <a:buSzPts val="1400"/>
              <a:buChar char="●"/>
              <a:defRPr sz="1800"/>
            </a:lvl7pPr>
            <a:lvl8pPr indent="-317500" lvl="7" marL="3657600" rtl="0" algn="l">
              <a:lnSpc>
                <a:spcPct val="100000"/>
              </a:lnSpc>
              <a:spcBef>
                <a:spcPts val="360"/>
              </a:spcBef>
              <a:spcAft>
                <a:spcPts val="0"/>
              </a:spcAft>
              <a:buSzPts val="1400"/>
              <a:buChar char="○"/>
              <a:defRPr sz="1800"/>
            </a:lvl8pPr>
            <a:lvl9pPr indent="-317500" lvl="8" marL="4114800" rtl="0" algn="l">
              <a:lnSpc>
                <a:spcPct val="100000"/>
              </a:lnSpc>
              <a:spcBef>
                <a:spcPts val="360"/>
              </a:spcBef>
              <a:spcAft>
                <a:spcPts val="0"/>
              </a:spcAft>
              <a:buSzPts val="1400"/>
              <a:buChar char="▶"/>
              <a:defRPr sz="1800"/>
            </a:lvl9pPr>
          </a:lstStyle>
          <a:p/>
        </p:txBody>
      </p:sp>
      <p:sp>
        <p:nvSpPr>
          <p:cNvPr id="516" name="Google Shape;516;p62"/>
          <p:cNvSpPr txBox="1"/>
          <p:nvPr>
            <p:ph idx="3" type="body"/>
          </p:nvPr>
        </p:nvSpPr>
        <p:spPr>
          <a:xfrm>
            <a:off x="4696354" y="1374892"/>
            <a:ext cx="4447500" cy="2763600"/>
          </a:xfrm>
          <a:prstGeom prst="rect">
            <a:avLst/>
          </a:prstGeom>
          <a:noFill/>
          <a:ln>
            <a:noFill/>
          </a:ln>
        </p:spPr>
        <p:txBody>
          <a:bodyPr anchorCtr="0" anchor="t" bIns="91425" lIns="91425" spcFirstLastPara="1" rIns="91425" wrap="square" tIns="91425">
            <a:noAutofit/>
          </a:bodyPr>
          <a:lstStyle>
            <a:lvl1pPr indent="-228600" lvl="0" marL="457200" rtl="0" algn="l">
              <a:lnSpc>
                <a:spcPct val="100000"/>
              </a:lnSpc>
              <a:spcBef>
                <a:spcPts val="480"/>
              </a:spcBef>
              <a:spcAft>
                <a:spcPts val="0"/>
              </a:spcAft>
              <a:buClr>
                <a:schemeClr val="lt1"/>
              </a:buClr>
              <a:buSzPts val="1400"/>
              <a:buFont typeface="Calibri"/>
              <a:buNone/>
              <a:defRPr sz="2000">
                <a:solidFill>
                  <a:schemeClr val="lt1"/>
                </a:solidFill>
                <a:latin typeface="Calibri"/>
                <a:ea typeface="Calibri"/>
                <a:cs typeface="Calibri"/>
                <a:sym typeface="Calibri"/>
              </a:defRPr>
            </a:lvl1pPr>
            <a:lvl2pPr indent="-317500" lvl="1" marL="914400" rtl="0" algn="l">
              <a:lnSpc>
                <a:spcPct val="100000"/>
              </a:lnSpc>
              <a:spcBef>
                <a:spcPts val="400"/>
              </a:spcBef>
              <a:spcAft>
                <a:spcPts val="0"/>
              </a:spcAft>
              <a:buSzPts val="1400"/>
              <a:buChar char="▶"/>
              <a:defRPr sz="2400"/>
            </a:lvl2pPr>
            <a:lvl3pPr indent="-317500" lvl="2" marL="1371600" rtl="0" algn="l">
              <a:lnSpc>
                <a:spcPct val="100000"/>
              </a:lnSpc>
              <a:spcBef>
                <a:spcPts val="360"/>
              </a:spcBef>
              <a:spcAft>
                <a:spcPts val="0"/>
              </a:spcAft>
              <a:buSzPts val="1400"/>
              <a:buChar char="▶"/>
              <a:defRPr sz="2000"/>
            </a:lvl3pPr>
            <a:lvl4pPr indent="-317500" lvl="3" marL="1828800" rtl="0" algn="l">
              <a:lnSpc>
                <a:spcPct val="100000"/>
              </a:lnSpc>
              <a:spcBef>
                <a:spcPts val="360"/>
              </a:spcBef>
              <a:spcAft>
                <a:spcPts val="0"/>
              </a:spcAft>
              <a:buSzPts val="1400"/>
              <a:buChar char="▶"/>
              <a:defRPr sz="1800"/>
            </a:lvl4pPr>
            <a:lvl5pPr indent="-317500" lvl="4" marL="2286000" rtl="0" algn="l">
              <a:lnSpc>
                <a:spcPct val="100000"/>
              </a:lnSpc>
              <a:spcBef>
                <a:spcPts val="360"/>
              </a:spcBef>
              <a:spcAft>
                <a:spcPts val="0"/>
              </a:spcAft>
              <a:buSzPts val="1400"/>
              <a:buChar char="○"/>
              <a:defRPr sz="1800"/>
            </a:lvl5pPr>
            <a:lvl6pPr indent="-317500" lvl="5" marL="2743200" rtl="0" algn="l">
              <a:lnSpc>
                <a:spcPct val="100000"/>
              </a:lnSpc>
              <a:spcBef>
                <a:spcPts val="360"/>
              </a:spcBef>
              <a:spcAft>
                <a:spcPts val="0"/>
              </a:spcAft>
              <a:buSzPts val="1400"/>
              <a:buChar char="■"/>
              <a:defRPr sz="1800"/>
            </a:lvl6pPr>
            <a:lvl7pPr indent="-317500" lvl="6" marL="3200400" rtl="0" algn="l">
              <a:lnSpc>
                <a:spcPct val="100000"/>
              </a:lnSpc>
              <a:spcBef>
                <a:spcPts val="360"/>
              </a:spcBef>
              <a:spcAft>
                <a:spcPts val="0"/>
              </a:spcAft>
              <a:buSzPts val="1400"/>
              <a:buChar char="●"/>
              <a:defRPr sz="1800"/>
            </a:lvl7pPr>
            <a:lvl8pPr indent="-317500" lvl="7" marL="3657600" rtl="0" algn="l">
              <a:lnSpc>
                <a:spcPct val="100000"/>
              </a:lnSpc>
              <a:spcBef>
                <a:spcPts val="360"/>
              </a:spcBef>
              <a:spcAft>
                <a:spcPts val="0"/>
              </a:spcAft>
              <a:buSzPts val="1400"/>
              <a:buChar char="○"/>
              <a:defRPr sz="1800"/>
            </a:lvl8pPr>
            <a:lvl9pPr indent="-317500" lvl="8" marL="4114800" rtl="0" algn="l">
              <a:lnSpc>
                <a:spcPct val="100000"/>
              </a:lnSpc>
              <a:spcBef>
                <a:spcPts val="360"/>
              </a:spcBef>
              <a:spcAft>
                <a:spcPts val="0"/>
              </a:spcAft>
              <a:buSzPts val="1400"/>
              <a:buChar char="▶"/>
              <a:defRPr sz="1800"/>
            </a:lvl9pPr>
          </a:lstStyle>
          <a:p/>
        </p:txBody>
      </p:sp>
      <p:sp>
        <p:nvSpPr>
          <p:cNvPr id="517" name="Google Shape;517;p62"/>
          <p:cNvSpPr txBox="1"/>
          <p:nvPr>
            <p:ph idx="12" type="sldNum"/>
          </p:nvPr>
        </p:nvSpPr>
        <p:spPr>
          <a:xfrm>
            <a:off x="8242187" y="4891825"/>
            <a:ext cx="731400" cy="2517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2 - Section Title - Grey A">
  <p:cSld name="CUSTOM_7_2_1">
    <p:bg>
      <p:bgPr>
        <a:solidFill>
          <a:schemeClr val="lt2"/>
        </a:solidFill>
      </p:bgPr>
    </p:bg>
    <p:spTree>
      <p:nvGrpSpPr>
        <p:cNvPr id="518" name="Shape 518"/>
        <p:cNvGrpSpPr/>
        <p:nvPr/>
      </p:nvGrpSpPr>
      <p:grpSpPr>
        <a:xfrm>
          <a:off x="0" y="0"/>
          <a:ext cx="0" cy="0"/>
          <a:chOff x="0" y="0"/>
          <a:chExt cx="0" cy="0"/>
        </a:xfrm>
      </p:grpSpPr>
      <p:pic>
        <p:nvPicPr>
          <p:cNvPr id="519" name="Google Shape;519;p63"/>
          <p:cNvPicPr preferRelativeResize="0"/>
          <p:nvPr/>
        </p:nvPicPr>
        <p:blipFill rotWithShape="1">
          <a:blip r:embed="rId2">
            <a:alphaModFix/>
          </a:blip>
          <a:srcRect b="-6930" l="-14163" r="-17588" t="-10138"/>
          <a:stretch/>
        </p:blipFill>
        <p:spPr>
          <a:xfrm>
            <a:off x="8600225" y="4620825"/>
            <a:ext cx="421700" cy="403876"/>
          </a:xfrm>
          <a:prstGeom prst="rect">
            <a:avLst/>
          </a:prstGeom>
          <a:noFill/>
          <a:ln>
            <a:noFill/>
          </a:ln>
        </p:spPr>
      </p:pic>
      <p:sp>
        <p:nvSpPr>
          <p:cNvPr id="520" name="Google Shape;520;p63"/>
          <p:cNvSpPr txBox="1"/>
          <p:nvPr>
            <p:ph type="title"/>
          </p:nvPr>
        </p:nvSpPr>
        <p:spPr>
          <a:xfrm>
            <a:off x="676475" y="1929375"/>
            <a:ext cx="4544700" cy="1601400"/>
          </a:xfrm>
          <a:prstGeom prst="rect">
            <a:avLst/>
          </a:prstGeom>
        </p:spPr>
        <p:txBody>
          <a:bodyPr anchorCtr="0" anchor="b" bIns="228600" lIns="0" spcFirstLastPara="1" rIns="0" wrap="square" tIns="0">
            <a:noAutofit/>
          </a:bodyPr>
          <a:lstStyle>
            <a:lvl1pPr lvl="0" rtl="0">
              <a:spcBef>
                <a:spcPts val="0"/>
              </a:spcBef>
              <a:spcAft>
                <a:spcPts val="0"/>
              </a:spcAft>
              <a:buSzPts val="3200"/>
              <a:buNone/>
              <a:defRPr sz="3200"/>
            </a:lvl1pPr>
            <a:lvl2pPr lvl="1" rtl="0">
              <a:spcBef>
                <a:spcPts val="0"/>
              </a:spcBef>
              <a:spcAft>
                <a:spcPts val="0"/>
              </a:spcAft>
              <a:buSzPts val="3200"/>
              <a:buFont typeface="Open Sans ExtraBold"/>
              <a:buNone/>
              <a:defRPr sz="3200">
                <a:latin typeface="Open Sans ExtraBold"/>
                <a:ea typeface="Open Sans ExtraBold"/>
                <a:cs typeface="Open Sans ExtraBold"/>
                <a:sym typeface="Open Sans ExtraBold"/>
              </a:defRPr>
            </a:lvl2pPr>
            <a:lvl3pPr lvl="2" rtl="0">
              <a:spcBef>
                <a:spcPts val="0"/>
              </a:spcBef>
              <a:spcAft>
                <a:spcPts val="0"/>
              </a:spcAft>
              <a:buSzPts val="3200"/>
              <a:buFont typeface="Open Sans ExtraBold"/>
              <a:buNone/>
              <a:defRPr sz="3200">
                <a:latin typeface="Open Sans ExtraBold"/>
                <a:ea typeface="Open Sans ExtraBold"/>
                <a:cs typeface="Open Sans ExtraBold"/>
                <a:sym typeface="Open Sans ExtraBold"/>
              </a:defRPr>
            </a:lvl3pPr>
            <a:lvl4pPr lvl="3" rtl="0">
              <a:spcBef>
                <a:spcPts val="0"/>
              </a:spcBef>
              <a:spcAft>
                <a:spcPts val="0"/>
              </a:spcAft>
              <a:buSzPts val="3200"/>
              <a:buFont typeface="Open Sans ExtraBold"/>
              <a:buNone/>
              <a:defRPr sz="3200">
                <a:latin typeface="Open Sans ExtraBold"/>
                <a:ea typeface="Open Sans ExtraBold"/>
                <a:cs typeface="Open Sans ExtraBold"/>
                <a:sym typeface="Open Sans ExtraBold"/>
              </a:defRPr>
            </a:lvl4pPr>
            <a:lvl5pPr lvl="4" rtl="0">
              <a:spcBef>
                <a:spcPts val="0"/>
              </a:spcBef>
              <a:spcAft>
                <a:spcPts val="0"/>
              </a:spcAft>
              <a:buSzPts val="3200"/>
              <a:buFont typeface="Open Sans ExtraBold"/>
              <a:buNone/>
              <a:defRPr sz="3200">
                <a:latin typeface="Open Sans ExtraBold"/>
                <a:ea typeface="Open Sans ExtraBold"/>
                <a:cs typeface="Open Sans ExtraBold"/>
                <a:sym typeface="Open Sans ExtraBold"/>
              </a:defRPr>
            </a:lvl5pPr>
            <a:lvl6pPr lvl="5" rtl="0">
              <a:spcBef>
                <a:spcPts val="0"/>
              </a:spcBef>
              <a:spcAft>
                <a:spcPts val="0"/>
              </a:spcAft>
              <a:buSzPts val="3200"/>
              <a:buFont typeface="Open Sans ExtraBold"/>
              <a:buNone/>
              <a:defRPr sz="3200">
                <a:latin typeface="Open Sans ExtraBold"/>
                <a:ea typeface="Open Sans ExtraBold"/>
                <a:cs typeface="Open Sans ExtraBold"/>
                <a:sym typeface="Open Sans ExtraBold"/>
              </a:defRPr>
            </a:lvl6pPr>
            <a:lvl7pPr lvl="6" rtl="0">
              <a:spcBef>
                <a:spcPts val="0"/>
              </a:spcBef>
              <a:spcAft>
                <a:spcPts val="0"/>
              </a:spcAft>
              <a:buSzPts val="3200"/>
              <a:buFont typeface="Open Sans ExtraBold"/>
              <a:buNone/>
              <a:defRPr sz="3200">
                <a:latin typeface="Open Sans ExtraBold"/>
                <a:ea typeface="Open Sans ExtraBold"/>
                <a:cs typeface="Open Sans ExtraBold"/>
                <a:sym typeface="Open Sans ExtraBold"/>
              </a:defRPr>
            </a:lvl7pPr>
            <a:lvl8pPr lvl="7" rtl="0">
              <a:spcBef>
                <a:spcPts val="0"/>
              </a:spcBef>
              <a:spcAft>
                <a:spcPts val="0"/>
              </a:spcAft>
              <a:buSzPts val="3200"/>
              <a:buFont typeface="Open Sans ExtraBold"/>
              <a:buNone/>
              <a:defRPr sz="3200">
                <a:latin typeface="Open Sans ExtraBold"/>
                <a:ea typeface="Open Sans ExtraBold"/>
                <a:cs typeface="Open Sans ExtraBold"/>
                <a:sym typeface="Open Sans ExtraBold"/>
              </a:defRPr>
            </a:lvl8pPr>
            <a:lvl9pPr lvl="8" rtl="0">
              <a:spcBef>
                <a:spcPts val="0"/>
              </a:spcBef>
              <a:spcAft>
                <a:spcPts val="0"/>
              </a:spcAft>
              <a:buSzPts val="3200"/>
              <a:buFont typeface="Open Sans ExtraBold"/>
              <a:buNone/>
              <a:defRPr sz="3200">
                <a:latin typeface="Open Sans ExtraBold"/>
                <a:ea typeface="Open Sans ExtraBold"/>
                <a:cs typeface="Open Sans ExtraBold"/>
                <a:sym typeface="Open Sans ExtraBold"/>
              </a:defRPr>
            </a:lvl9pPr>
          </a:lstStyle>
          <a:p/>
        </p:txBody>
      </p:sp>
      <p:grpSp>
        <p:nvGrpSpPr>
          <p:cNvPr id="521" name="Google Shape;521;p63"/>
          <p:cNvGrpSpPr/>
          <p:nvPr/>
        </p:nvGrpSpPr>
        <p:grpSpPr>
          <a:xfrm>
            <a:off x="8648263" y="4659742"/>
            <a:ext cx="313719" cy="338062"/>
            <a:chOff x="3976677" y="2333625"/>
            <a:chExt cx="876309" cy="944307"/>
          </a:xfrm>
        </p:grpSpPr>
        <p:sp>
          <p:nvSpPr>
            <p:cNvPr id="522" name="Google Shape;522;p63"/>
            <p:cNvSpPr/>
            <p:nvPr/>
          </p:nvSpPr>
          <p:spPr>
            <a:xfrm>
              <a:off x="4035170" y="3055143"/>
              <a:ext cx="193738" cy="222789"/>
            </a:xfrm>
            <a:custGeom>
              <a:rect b="b" l="l" r="r" t="t"/>
              <a:pathLst>
                <a:path extrusionOk="0" h="222789" w="193738">
                  <a:moveTo>
                    <a:pt x="0" y="0"/>
                  </a:moveTo>
                  <a:lnTo>
                    <a:pt x="0" y="222790"/>
                  </a:lnTo>
                  <a:lnTo>
                    <a:pt x="193739" y="110966"/>
                  </a:lnTo>
                  <a:cubicBezTo>
                    <a:pt x="119253" y="94869"/>
                    <a:pt x="51626" y="56102"/>
                    <a:pt x="0" y="0"/>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523" name="Google Shape;523;p63"/>
            <p:cNvSpPr/>
            <p:nvPr/>
          </p:nvSpPr>
          <p:spPr>
            <a:xfrm>
              <a:off x="4035170" y="2333625"/>
              <a:ext cx="192309" cy="221456"/>
            </a:xfrm>
            <a:custGeom>
              <a:rect b="b" l="l" r="r" t="t"/>
              <a:pathLst>
                <a:path extrusionOk="0" h="221456" w="192309">
                  <a:moveTo>
                    <a:pt x="192310" y="110871"/>
                  </a:moveTo>
                  <a:lnTo>
                    <a:pt x="0" y="0"/>
                  </a:lnTo>
                  <a:lnTo>
                    <a:pt x="0" y="221456"/>
                  </a:lnTo>
                  <a:cubicBezTo>
                    <a:pt x="51340" y="165830"/>
                    <a:pt x="118396" y="127254"/>
                    <a:pt x="192310" y="110776"/>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524" name="Google Shape;524;p63"/>
            <p:cNvSpPr/>
            <p:nvPr/>
          </p:nvSpPr>
          <p:spPr>
            <a:xfrm>
              <a:off x="4658772" y="2693955"/>
              <a:ext cx="194214" cy="223932"/>
            </a:xfrm>
            <a:custGeom>
              <a:rect b="b" l="l" r="r" t="t"/>
              <a:pathLst>
                <a:path extrusionOk="0" h="223932" w="194214">
                  <a:moveTo>
                    <a:pt x="194215" y="111823"/>
                  </a:moveTo>
                  <a:lnTo>
                    <a:pt x="571" y="0"/>
                  </a:lnTo>
                  <a:cubicBezTo>
                    <a:pt x="23527" y="72962"/>
                    <a:pt x="23336" y="151162"/>
                    <a:pt x="0" y="223933"/>
                  </a:cubicBezTo>
                  <a:lnTo>
                    <a:pt x="194215" y="111823"/>
                  </a:ln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525" name="Google Shape;525;p63"/>
            <p:cNvSpPr/>
            <p:nvPr/>
          </p:nvSpPr>
          <p:spPr>
            <a:xfrm>
              <a:off x="4162710" y="2473071"/>
              <a:ext cx="213931" cy="38194"/>
            </a:xfrm>
            <a:custGeom>
              <a:rect b="b" l="l" r="r" t="t"/>
              <a:pathLst>
                <a:path extrusionOk="0" h="38194" w="213931">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526" name="Google Shape;526;p63"/>
            <p:cNvSpPr/>
            <p:nvPr/>
          </p:nvSpPr>
          <p:spPr>
            <a:xfrm>
              <a:off x="4190237" y="2747390"/>
              <a:ext cx="341566" cy="205551"/>
            </a:xfrm>
            <a:custGeom>
              <a:rect b="b" l="l" r="r" t="t"/>
              <a:pathLst>
                <a:path extrusionOk="0" h="205551" w="341566">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527" name="Google Shape;527;p63"/>
            <p:cNvSpPr/>
            <p:nvPr/>
          </p:nvSpPr>
          <p:spPr>
            <a:xfrm>
              <a:off x="3976677" y="2590990"/>
              <a:ext cx="162696" cy="448246"/>
            </a:xfrm>
            <a:custGeom>
              <a:rect b="b" l="l" r="r" t="t"/>
              <a:pathLst>
                <a:path extrusionOk="0" h="448246" w="162696">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528" name="Google Shape;528;p63"/>
            <p:cNvSpPr/>
            <p:nvPr/>
          </p:nvSpPr>
          <p:spPr>
            <a:xfrm>
              <a:off x="4326349" y="2646711"/>
              <a:ext cx="159924" cy="112999"/>
            </a:xfrm>
            <a:custGeom>
              <a:rect b="b" l="l" r="r" t="t"/>
              <a:pathLst>
                <a:path extrusionOk="0" h="112999" w="159924">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529" name="Google Shape;529;p63"/>
            <p:cNvSpPr/>
            <p:nvPr/>
          </p:nvSpPr>
          <p:spPr>
            <a:xfrm>
              <a:off x="4323301" y="2511614"/>
              <a:ext cx="173545" cy="83757"/>
            </a:xfrm>
            <a:custGeom>
              <a:rect b="b" l="l" r="r" t="t"/>
              <a:pathLst>
                <a:path extrusionOk="0" h="83757" w="173545">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530" name="Google Shape;530;p63"/>
            <p:cNvSpPr/>
            <p:nvPr/>
          </p:nvSpPr>
          <p:spPr>
            <a:xfrm>
              <a:off x="4108132" y="2918650"/>
              <a:ext cx="426243" cy="216666"/>
            </a:xfrm>
            <a:custGeom>
              <a:rect b="b" l="l" r="r" t="t"/>
              <a:pathLst>
                <a:path extrusionOk="0" h="216666" w="426243">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531" name="Google Shape;531;p63"/>
            <p:cNvSpPr/>
            <p:nvPr/>
          </p:nvSpPr>
          <p:spPr>
            <a:xfrm>
              <a:off x="4452841" y="2585466"/>
              <a:ext cx="90501" cy="139636"/>
            </a:xfrm>
            <a:custGeom>
              <a:rect b="b" l="l" r="r" t="t"/>
              <a:pathLst>
                <a:path extrusionOk="0" h="139636" w="90501">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532" name="Google Shape;532;p63"/>
            <p:cNvSpPr/>
            <p:nvPr/>
          </p:nvSpPr>
          <p:spPr>
            <a:xfrm>
              <a:off x="4535518" y="2643854"/>
              <a:ext cx="69898" cy="229933"/>
            </a:xfrm>
            <a:custGeom>
              <a:rect b="b" l="l" r="r" t="t"/>
              <a:pathLst>
                <a:path extrusionOk="0" h="229933" w="69898">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533" name="Google Shape;533;p63"/>
            <p:cNvSpPr/>
            <p:nvPr/>
          </p:nvSpPr>
          <p:spPr>
            <a:xfrm>
              <a:off x="4270995" y="2555652"/>
              <a:ext cx="120696" cy="135921"/>
            </a:xfrm>
            <a:custGeom>
              <a:rect b="b" l="l" r="r" t="t"/>
              <a:pathLst>
                <a:path extrusionOk="0" h="135921" w="120696">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534" name="Google Shape;534;p63"/>
            <p:cNvSpPr/>
            <p:nvPr/>
          </p:nvSpPr>
          <p:spPr>
            <a:xfrm>
              <a:off x="4568665" y="2778061"/>
              <a:ext cx="70418" cy="231362"/>
            </a:xfrm>
            <a:custGeom>
              <a:rect b="b" l="l" r="r" t="t"/>
              <a:pathLst>
                <a:path extrusionOk="0" h="231362" w="70418">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535" name="Google Shape;535;p63"/>
            <p:cNvSpPr/>
            <p:nvPr/>
          </p:nvSpPr>
          <p:spPr>
            <a:xfrm>
              <a:off x="4084604" y="2536316"/>
              <a:ext cx="186595" cy="320612"/>
            </a:xfrm>
            <a:custGeom>
              <a:rect b="b" l="l" r="r" t="t"/>
              <a:pathLst>
                <a:path extrusionOk="0" h="320612" w="186595">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grpSp>
      <p:sp>
        <p:nvSpPr>
          <p:cNvPr id="536" name="Google Shape;536;p63"/>
          <p:cNvSpPr txBox="1"/>
          <p:nvPr>
            <p:ph idx="1" type="subTitle"/>
          </p:nvPr>
        </p:nvSpPr>
        <p:spPr>
          <a:xfrm>
            <a:off x="676475" y="3530775"/>
            <a:ext cx="4544700" cy="639000"/>
          </a:xfrm>
          <a:prstGeom prst="rect">
            <a:avLst/>
          </a:prstGeom>
        </p:spPr>
        <p:txBody>
          <a:bodyPr anchorCtr="0" anchor="t" bIns="0" lIns="0" spcFirstLastPara="1" rIns="0" wrap="square" tIns="182875">
            <a:noAutofit/>
          </a:bodyPr>
          <a:lstStyle>
            <a:lvl1pPr lvl="0" rtl="0">
              <a:lnSpc>
                <a:spcPct val="100000"/>
              </a:lnSpc>
              <a:spcBef>
                <a:spcPts val="0"/>
              </a:spcBef>
              <a:spcAft>
                <a:spcPts val="0"/>
              </a:spcAft>
              <a:buSzPts val="18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537" name="Google Shape;537;p63"/>
          <p:cNvSpPr txBox="1"/>
          <p:nvPr/>
        </p:nvSpPr>
        <p:spPr>
          <a:xfrm>
            <a:off x="0" y="4969700"/>
            <a:ext cx="351900" cy="1833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fld id="{00000000-1234-1234-1234-123412341234}" type="slidenum">
              <a:rPr lang="en" sz="700">
                <a:solidFill>
                  <a:schemeClr val="accent1"/>
                </a:solidFill>
                <a:latin typeface="Open Sans"/>
                <a:ea typeface="Open Sans"/>
                <a:cs typeface="Open Sans"/>
                <a:sym typeface="Open Sans"/>
              </a:rPr>
              <a:t>‹#›</a:t>
            </a:fld>
            <a:endParaRPr sz="700">
              <a:solidFill>
                <a:schemeClr val="accent1"/>
              </a:solidFill>
              <a:latin typeface="Open Sans"/>
              <a:ea typeface="Open Sans"/>
              <a:cs typeface="Open Sans"/>
              <a:sym typeface="Open Sans"/>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2 - Section Title - Blue B">
  <p:cSld name="CUSTOM_13_2">
    <p:bg>
      <p:bgPr>
        <a:blipFill>
          <a:blip r:embed="rId2">
            <a:alphaModFix/>
          </a:blip>
          <a:stretch>
            <a:fillRect/>
          </a:stretch>
        </a:blipFill>
      </p:bgPr>
    </p:bg>
    <p:spTree>
      <p:nvGrpSpPr>
        <p:cNvPr id="538" name="Shape 538"/>
        <p:cNvGrpSpPr/>
        <p:nvPr/>
      </p:nvGrpSpPr>
      <p:grpSpPr>
        <a:xfrm>
          <a:off x="0" y="0"/>
          <a:ext cx="0" cy="0"/>
          <a:chOff x="0" y="0"/>
          <a:chExt cx="0" cy="0"/>
        </a:xfrm>
      </p:grpSpPr>
      <p:sp>
        <p:nvSpPr>
          <p:cNvPr id="539" name="Google Shape;539;p64"/>
          <p:cNvSpPr/>
          <p:nvPr>
            <p:ph idx="2" type="pic"/>
          </p:nvPr>
        </p:nvSpPr>
        <p:spPr>
          <a:xfrm>
            <a:off x="4896625" y="0"/>
            <a:ext cx="4247400" cy="5143500"/>
          </a:xfrm>
          <a:prstGeom prst="rect">
            <a:avLst/>
          </a:prstGeom>
          <a:noFill/>
          <a:ln>
            <a:noFill/>
          </a:ln>
        </p:spPr>
      </p:sp>
      <p:grpSp>
        <p:nvGrpSpPr>
          <p:cNvPr id="540" name="Google Shape;540;p64"/>
          <p:cNvGrpSpPr/>
          <p:nvPr/>
        </p:nvGrpSpPr>
        <p:grpSpPr>
          <a:xfrm>
            <a:off x="8648263" y="4659742"/>
            <a:ext cx="313719" cy="338062"/>
            <a:chOff x="3976677" y="2333625"/>
            <a:chExt cx="876309" cy="944307"/>
          </a:xfrm>
        </p:grpSpPr>
        <p:sp>
          <p:nvSpPr>
            <p:cNvPr id="541" name="Google Shape;541;p64"/>
            <p:cNvSpPr/>
            <p:nvPr/>
          </p:nvSpPr>
          <p:spPr>
            <a:xfrm>
              <a:off x="4035170" y="3055143"/>
              <a:ext cx="193738" cy="222789"/>
            </a:xfrm>
            <a:custGeom>
              <a:rect b="b" l="l" r="r" t="t"/>
              <a:pathLst>
                <a:path extrusionOk="0" h="222789" w="193738">
                  <a:moveTo>
                    <a:pt x="0" y="0"/>
                  </a:moveTo>
                  <a:lnTo>
                    <a:pt x="0" y="222790"/>
                  </a:lnTo>
                  <a:lnTo>
                    <a:pt x="193739" y="110966"/>
                  </a:lnTo>
                  <a:cubicBezTo>
                    <a:pt x="119253" y="94869"/>
                    <a:pt x="51626" y="56102"/>
                    <a:pt x="0" y="0"/>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542" name="Google Shape;542;p64"/>
            <p:cNvSpPr/>
            <p:nvPr/>
          </p:nvSpPr>
          <p:spPr>
            <a:xfrm>
              <a:off x="4035170" y="2333625"/>
              <a:ext cx="192309" cy="221456"/>
            </a:xfrm>
            <a:custGeom>
              <a:rect b="b" l="l" r="r" t="t"/>
              <a:pathLst>
                <a:path extrusionOk="0" h="221456" w="192309">
                  <a:moveTo>
                    <a:pt x="192310" y="110871"/>
                  </a:moveTo>
                  <a:lnTo>
                    <a:pt x="0" y="0"/>
                  </a:lnTo>
                  <a:lnTo>
                    <a:pt x="0" y="221456"/>
                  </a:lnTo>
                  <a:cubicBezTo>
                    <a:pt x="51340" y="165830"/>
                    <a:pt x="118396" y="127254"/>
                    <a:pt x="192310" y="110776"/>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543" name="Google Shape;543;p64"/>
            <p:cNvSpPr/>
            <p:nvPr/>
          </p:nvSpPr>
          <p:spPr>
            <a:xfrm>
              <a:off x="4658772" y="2693955"/>
              <a:ext cx="194214" cy="223932"/>
            </a:xfrm>
            <a:custGeom>
              <a:rect b="b" l="l" r="r" t="t"/>
              <a:pathLst>
                <a:path extrusionOk="0" h="223932" w="194214">
                  <a:moveTo>
                    <a:pt x="194215" y="111823"/>
                  </a:moveTo>
                  <a:lnTo>
                    <a:pt x="571" y="0"/>
                  </a:lnTo>
                  <a:cubicBezTo>
                    <a:pt x="23527" y="72962"/>
                    <a:pt x="23336" y="151162"/>
                    <a:pt x="0" y="223933"/>
                  </a:cubicBezTo>
                  <a:lnTo>
                    <a:pt x="194215" y="111823"/>
                  </a:ln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544" name="Google Shape;544;p64"/>
            <p:cNvSpPr/>
            <p:nvPr/>
          </p:nvSpPr>
          <p:spPr>
            <a:xfrm>
              <a:off x="4162710" y="2473071"/>
              <a:ext cx="213931" cy="38194"/>
            </a:xfrm>
            <a:custGeom>
              <a:rect b="b" l="l" r="r" t="t"/>
              <a:pathLst>
                <a:path extrusionOk="0" h="38194" w="213931">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545" name="Google Shape;545;p64"/>
            <p:cNvSpPr/>
            <p:nvPr/>
          </p:nvSpPr>
          <p:spPr>
            <a:xfrm>
              <a:off x="4190237" y="2747390"/>
              <a:ext cx="341566" cy="205551"/>
            </a:xfrm>
            <a:custGeom>
              <a:rect b="b" l="l" r="r" t="t"/>
              <a:pathLst>
                <a:path extrusionOk="0" h="205551" w="341566">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546" name="Google Shape;546;p64"/>
            <p:cNvSpPr/>
            <p:nvPr/>
          </p:nvSpPr>
          <p:spPr>
            <a:xfrm>
              <a:off x="3976677" y="2590990"/>
              <a:ext cx="162696" cy="448246"/>
            </a:xfrm>
            <a:custGeom>
              <a:rect b="b" l="l" r="r" t="t"/>
              <a:pathLst>
                <a:path extrusionOk="0" h="448246" w="162696">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547" name="Google Shape;547;p64"/>
            <p:cNvSpPr/>
            <p:nvPr/>
          </p:nvSpPr>
          <p:spPr>
            <a:xfrm>
              <a:off x="4326349" y="2646711"/>
              <a:ext cx="159924" cy="112999"/>
            </a:xfrm>
            <a:custGeom>
              <a:rect b="b" l="l" r="r" t="t"/>
              <a:pathLst>
                <a:path extrusionOk="0" h="112999" w="159924">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548" name="Google Shape;548;p64"/>
            <p:cNvSpPr/>
            <p:nvPr/>
          </p:nvSpPr>
          <p:spPr>
            <a:xfrm>
              <a:off x="4323301" y="2511614"/>
              <a:ext cx="173545" cy="83757"/>
            </a:xfrm>
            <a:custGeom>
              <a:rect b="b" l="l" r="r" t="t"/>
              <a:pathLst>
                <a:path extrusionOk="0" h="83757" w="173545">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549" name="Google Shape;549;p64"/>
            <p:cNvSpPr/>
            <p:nvPr/>
          </p:nvSpPr>
          <p:spPr>
            <a:xfrm>
              <a:off x="4108132" y="2918650"/>
              <a:ext cx="426243" cy="216666"/>
            </a:xfrm>
            <a:custGeom>
              <a:rect b="b" l="l" r="r" t="t"/>
              <a:pathLst>
                <a:path extrusionOk="0" h="216666" w="426243">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550" name="Google Shape;550;p64"/>
            <p:cNvSpPr/>
            <p:nvPr/>
          </p:nvSpPr>
          <p:spPr>
            <a:xfrm>
              <a:off x="4452841" y="2585466"/>
              <a:ext cx="90501" cy="139636"/>
            </a:xfrm>
            <a:custGeom>
              <a:rect b="b" l="l" r="r" t="t"/>
              <a:pathLst>
                <a:path extrusionOk="0" h="139636" w="90501">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551" name="Google Shape;551;p64"/>
            <p:cNvSpPr/>
            <p:nvPr/>
          </p:nvSpPr>
          <p:spPr>
            <a:xfrm>
              <a:off x="4535518" y="2643854"/>
              <a:ext cx="69898" cy="229933"/>
            </a:xfrm>
            <a:custGeom>
              <a:rect b="b" l="l" r="r" t="t"/>
              <a:pathLst>
                <a:path extrusionOk="0" h="229933" w="69898">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552" name="Google Shape;552;p64"/>
            <p:cNvSpPr/>
            <p:nvPr/>
          </p:nvSpPr>
          <p:spPr>
            <a:xfrm>
              <a:off x="4270995" y="2555652"/>
              <a:ext cx="120696" cy="135921"/>
            </a:xfrm>
            <a:custGeom>
              <a:rect b="b" l="l" r="r" t="t"/>
              <a:pathLst>
                <a:path extrusionOk="0" h="135921" w="120696">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553" name="Google Shape;553;p64"/>
            <p:cNvSpPr/>
            <p:nvPr/>
          </p:nvSpPr>
          <p:spPr>
            <a:xfrm>
              <a:off x="4568665" y="2778061"/>
              <a:ext cx="70418" cy="231362"/>
            </a:xfrm>
            <a:custGeom>
              <a:rect b="b" l="l" r="r" t="t"/>
              <a:pathLst>
                <a:path extrusionOk="0" h="231362" w="70418">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554" name="Google Shape;554;p64"/>
            <p:cNvSpPr/>
            <p:nvPr/>
          </p:nvSpPr>
          <p:spPr>
            <a:xfrm>
              <a:off x="4084604" y="2536316"/>
              <a:ext cx="186595" cy="320612"/>
            </a:xfrm>
            <a:custGeom>
              <a:rect b="b" l="l" r="r" t="t"/>
              <a:pathLst>
                <a:path extrusionOk="0" h="320612" w="186595">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grpSp>
      <p:sp>
        <p:nvSpPr>
          <p:cNvPr id="555" name="Google Shape;555;p64"/>
          <p:cNvSpPr txBox="1"/>
          <p:nvPr>
            <p:ph idx="1" type="subTitle"/>
          </p:nvPr>
        </p:nvSpPr>
        <p:spPr>
          <a:xfrm>
            <a:off x="676475" y="3530775"/>
            <a:ext cx="4220100" cy="639000"/>
          </a:xfrm>
          <a:prstGeom prst="rect">
            <a:avLst/>
          </a:prstGeom>
        </p:spPr>
        <p:txBody>
          <a:bodyPr anchorCtr="0" anchor="t" bIns="0" lIns="0" spcFirstLastPara="1" rIns="91425" wrap="square" tIns="182875">
            <a:noAutofit/>
          </a:bodyPr>
          <a:lstStyle>
            <a:lvl1pPr lvl="0" rtl="0">
              <a:lnSpc>
                <a:spcPct val="100000"/>
              </a:lnSpc>
              <a:spcBef>
                <a:spcPts val="0"/>
              </a:spcBef>
              <a:spcAft>
                <a:spcPts val="0"/>
              </a:spcAft>
              <a:buClr>
                <a:schemeClr val="lt1"/>
              </a:buClr>
              <a:buSzPts val="1800"/>
              <a:buNone/>
              <a:defRPr>
                <a:solidFill>
                  <a:schemeClr val="lt1"/>
                </a:solidFill>
              </a:defRPr>
            </a:lvl1pPr>
            <a:lvl2pPr lvl="1" rtl="0">
              <a:lnSpc>
                <a:spcPct val="100000"/>
              </a:lnSpc>
              <a:spcBef>
                <a:spcPts val="0"/>
              </a:spcBef>
              <a:spcAft>
                <a:spcPts val="0"/>
              </a:spcAft>
              <a:buClr>
                <a:schemeClr val="lt1"/>
              </a:buClr>
              <a:buSzPts val="1400"/>
              <a:buNone/>
              <a:defRPr>
                <a:solidFill>
                  <a:schemeClr val="lt1"/>
                </a:solidFill>
              </a:defRPr>
            </a:lvl2pPr>
            <a:lvl3pPr lvl="2" rtl="0">
              <a:lnSpc>
                <a:spcPct val="100000"/>
              </a:lnSpc>
              <a:spcBef>
                <a:spcPts val="0"/>
              </a:spcBef>
              <a:spcAft>
                <a:spcPts val="0"/>
              </a:spcAft>
              <a:buClr>
                <a:schemeClr val="lt1"/>
              </a:buClr>
              <a:buSzPts val="1400"/>
              <a:buNone/>
              <a:defRPr>
                <a:solidFill>
                  <a:schemeClr val="lt1"/>
                </a:solidFill>
              </a:defRPr>
            </a:lvl3pPr>
            <a:lvl4pPr lvl="3" rtl="0">
              <a:lnSpc>
                <a:spcPct val="100000"/>
              </a:lnSpc>
              <a:spcBef>
                <a:spcPts val="0"/>
              </a:spcBef>
              <a:spcAft>
                <a:spcPts val="0"/>
              </a:spcAft>
              <a:buClr>
                <a:schemeClr val="lt1"/>
              </a:buClr>
              <a:buSzPts val="1400"/>
              <a:buNone/>
              <a:defRPr>
                <a:solidFill>
                  <a:schemeClr val="lt1"/>
                </a:solidFill>
              </a:defRPr>
            </a:lvl4pPr>
            <a:lvl5pPr lvl="4" rtl="0">
              <a:lnSpc>
                <a:spcPct val="100000"/>
              </a:lnSpc>
              <a:spcBef>
                <a:spcPts val="0"/>
              </a:spcBef>
              <a:spcAft>
                <a:spcPts val="0"/>
              </a:spcAft>
              <a:buClr>
                <a:schemeClr val="lt1"/>
              </a:buClr>
              <a:buSzPts val="1400"/>
              <a:buNone/>
              <a:defRPr>
                <a:solidFill>
                  <a:schemeClr val="lt1"/>
                </a:solidFill>
              </a:defRPr>
            </a:lvl5pPr>
            <a:lvl6pPr lvl="5" rtl="0">
              <a:lnSpc>
                <a:spcPct val="100000"/>
              </a:lnSpc>
              <a:spcBef>
                <a:spcPts val="0"/>
              </a:spcBef>
              <a:spcAft>
                <a:spcPts val="0"/>
              </a:spcAft>
              <a:buClr>
                <a:schemeClr val="lt1"/>
              </a:buClr>
              <a:buSzPts val="1400"/>
              <a:buNone/>
              <a:defRPr>
                <a:solidFill>
                  <a:schemeClr val="lt1"/>
                </a:solidFill>
              </a:defRPr>
            </a:lvl6pPr>
            <a:lvl7pPr lvl="6" rtl="0">
              <a:lnSpc>
                <a:spcPct val="100000"/>
              </a:lnSpc>
              <a:spcBef>
                <a:spcPts val="0"/>
              </a:spcBef>
              <a:spcAft>
                <a:spcPts val="0"/>
              </a:spcAft>
              <a:buClr>
                <a:schemeClr val="lt1"/>
              </a:buClr>
              <a:buSzPts val="1400"/>
              <a:buNone/>
              <a:defRPr>
                <a:solidFill>
                  <a:schemeClr val="lt1"/>
                </a:solidFill>
              </a:defRPr>
            </a:lvl7pPr>
            <a:lvl8pPr lvl="7" rtl="0">
              <a:lnSpc>
                <a:spcPct val="100000"/>
              </a:lnSpc>
              <a:spcBef>
                <a:spcPts val="0"/>
              </a:spcBef>
              <a:spcAft>
                <a:spcPts val="0"/>
              </a:spcAft>
              <a:buClr>
                <a:schemeClr val="lt1"/>
              </a:buClr>
              <a:buSzPts val="1400"/>
              <a:buNone/>
              <a:defRPr>
                <a:solidFill>
                  <a:schemeClr val="lt1"/>
                </a:solidFill>
              </a:defRPr>
            </a:lvl8pPr>
            <a:lvl9pPr lvl="8" rtl="0">
              <a:lnSpc>
                <a:spcPct val="100000"/>
              </a:lnSpc>
              <a:spcBef>
                <a:spcPts val="0"/>
              </a:spcBef>
              <a:spcAft>
                <a:spcPts val="0"/>
              </a:spcAft>
              <a:buClr>
                <a:schemeClr val="lt1"/>
              </a:buClr>
              <a:buSzPts val="1400"/>
              <a:buNone/>
              <a:defRPr>
                <a:solidFill>
                  <a:schemeClr val="lt1"/>
                </a:solidFill>
              </a:defRPr>
            </a:lvl9pPr>
          </a:lstStyle>
          <a:p/>
        </p:txBody>
      </p:sp>
      <p:sp>
        <p:nvSpPr>
          <p:cNvPr id="556" name="Google Shape;556;p64"/>
          <p:cNvSpPr txBox="1"/>
          <p:nvPr>
            <p:ph type="title"/>
          </p:nvPr>
        </p:nvSpPr>
        <p:spPr>
          <a:xfrm>
            <a:off x="676475" y="1929375"/>
            <a:ext cx="4220100" cy="1601400"/>
          </a:xfrm>
          <a:prstGeom prst="rect">
            <a:avLst/>
          </a:prstGeom>
        </p:spPr>
        <p:txBody>
          <a:bodyPr anchorCtr="0" anchor="b" bIns="228600" lIns="0" spcFirstLastPara="1" rIns="91425" wrap="square" tIns="0">
            <a:noAutofit/>
          </a:bodyPr>
          <a:lstStyle>
            <a:lvl1pPr lvl="0" rtl="0">
              <a:spcBef>
                <a:spcPts val="0"/>
              </a:spcBef>
              <a:spcAft>
                <a:spcPts val="0"/>
              </a:spcAft>
              <a:buClr>
                <a:schemeClr val="lt1"/>
              </a:buClr>
              <a:buSzPts val="3200"/>
              <a:buNone/>
              <a:defRPr sz="3200">
                <a:solidFill>
                  <a:schemeClr val="lt1"/>
                </a:solidFill>
              </a:defRPr>
            </a:lvl1pPr>
            <a:lvl2pPr lvl="1"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p:txBody>
      </p:sp>
      <p:sp>
        <p:nvSpPr>
          <p:cNvPr id="557" name="Google Shape;557;p64"/>
          <p:cNvSpPr txBox="1"/>
          <p:nvPr>
            <p:ph hasCustomPrompt="1" idx="3" type="title"/>
          </p:nvPr>
        </p:nvSpPr>
        <p:spPr>
          <a:xfrm>
            <a:off x="676700" y="649225"/>
            <a:ext cx="2596800" cy="1276800"/>
          </a:xfrm>
          <a:prstGeom prst="rect">
            <a:avLst/>
          </a:prstGeom>
        </p:spPr>
        <p:txBody>
          <a:bodyPr anchorCtr="0" anchor="b" bIns="0" lIns="0" spcFirstLastPara="1" rIns="0" wrap="square" tIns="0">
            <a:noAutofit/>
          </a:bodyPr>
          <a:lstStyle>
            <a:lvl1pPr lvl="0" rtl="0">
              <a:spcBef>
                <a:spcPts val="0"/>
              </a:spcBef>
              <a:spcAft>
                <a:spcPts val="0"/>
              </a:spcAft>
              <a:buClr>
                <a:schemeClr val="lt1"/>
              </a:buClr>
              <a:buSzPts val="7200"/>
              <a:buNone/>
              <a:defRPr sz="7200">
                <a:solidFill>
                  <a:schemeClr val="lt1"/>
                </a:solidFill>
              </a:defRPr>
            </a:lvl1pPr>
            <a:lvl2pPr lvl="1" rtl="0">
              <a:spcBef>
                <a:spcPts val="0"/>
              </a:spcBef>
              <a:spcAft>
                <a:spcPts val="0"/>
              </a:spcAft>
              <a:buClr>
                <a:schemeClr val="lt1"/>
              </a:buClr>
              <a:buSzPts val="7200"/>
              <a:buFont typeface="Fira Sans Extra Condensed Medium"/>
              <a:buNone/>
              <a:defRPr sz="7200">
                <a:solidFill>
                  <a:schemeClr val="lt1"/>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chemeClr val="lt1"/>
              </a:buClr>
              <a:buSzPts val="7200"/>
              <a:buFont typeface="Fira Sans Extra Condensed Medium"/>
              <a:buNone/>
              <a:defRPr sz="7200">
                <a:solidFill>
                  <a:schemeClr val="lt1"/>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chemeClr val="lt1"/>
              </a:buClr>
              <a:buSzPts val="7200"/>
              <a:buFont typeface="Fira Sans Extra Condensed Medium"/>
              <a:buNone/>
              <a:defRPr sz="7200">
                <a:solidFill>
                  <a:schemeClr val="lt1"/>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chemeClr val="lt1"/>
              </a:buClr>
              <a:buSzPts val="7200"/>
              <a:buFont typeface="Fira Sans Extra Condensed Medium"/>
              <a:buNone/>
              <a:defRPr sz="7200">
                <a:solidFill>
                  <a:schemeClr val="lt1"/>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chemeClr val="lt1"/>
              </a:buClr>
              <a:buSzPts val="7200"/>
              <a:buFont typeface="Fira Sans Extra Condensed Medium"/>
              <a:buNone/>
              <a:defRPr sz="7200">
                <a:solidFill>
                  <a:schemeClr val="lt1"/>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chemeClr val="lt1"/>
              </a:buClr>
              <a:buSzPts val="7200"/>
              <a:buFont typeface="Fira Sans Extra Condensed Medium"/>
              <a:buNone/>
              <a:defRPr sz="7200">
                <a:solidFill>
                  <a:schemeClr val="lt1"/>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chemeClr val="lt1"/>
              </a:buClr>
              <a:buSzPts val="7200"/>
              <a:buFont typeface="Fira Sans Extra Condensed Medium"/>
              <a:buNone/>
              <a:defRPr sz="7200">
                <a:solidFill>
                  <a:schemeClr val="lt1"/>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chemeClr val="lt1"/>
              </a:buClr>
              <a:buSzPts val="7200"/>
              <a:buFont typeface="Fira Sans Extra Condensed Medium"/>
              <a:buNone/>
              <a:defRPr sz="7200">
                <a:solidFill>
                  <a:schemeClr val="lt1"/>
                </a:solidFill>
                <a:latin typeface="Fira Sans Extra Condensed Medium"/>
                <a:ea typeface="Fira Sans Extra Condensed Medium"/>
                <a:cs typeface="Fira Sans Extra Condensed Medium"/>
                <a:sym typeface="Fira Sans Extra Condensed Medium"/>
              </a:defRPr>
            </a:lvl9pPr>
          </a:lstStyle>
          <a:p>
            <a:r>
              <a:t>xx%</a:t>
            </a:r>
          </a:p>
        </p:txBody>
      </p:sp>
      <p:sp>
        <p:nvSpPr>
          <p:cNvPr id="558" name="Google Shape;558;p64"/>
          <p:cNvSpPr txBox="1"/>
          <p:nvPr/>
        </p:nvSpPr>
        <p:spPr>
          <a:xfrm>
            <a:off x="0" y="4969700"/>
            <a:ext cx="351900" cy="1833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fld id="{00000000-1234-1234-1234-123412341234}" type="slidenum">
              <a:rPr lang="en" sz="700">
                <a:solidFill>
                  <a:srgbClr val="FFFFFF"/>
                </a:solidFill>
                <a:latin typeface="Open Sans"/>
                <a:ea typeface="Open Sans"/>
                <a:cs typeface="Open Sans"/>
                <a:sym typeface="Open Sans"/>
              </a:rPr>
              <a:t>‹#›</a:t>
            </a:fld>
            <a:endParaRPr sz="700">
              <a:solidFill>
                <a:srgbClr val="FFFFFF"/>
              </a:solidFill>
              <a:latin typeface="Open Sans"/>
              <a:ea typeface="Open Sans"/>
              <a:cs typeface="Open Sans"/>
              <a:sym typeface="Open Sans"/>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 1">
  <p:cSld name="CUSTOM_1_1_3">
    <p:bg>
      <p:bgPr>
        <a:solidFill>
          <a:schemeClr val="lt2"/>
        </a:solidFill>
      </p:bgPr>
    </p:bg>
    <p:spTree>
      <p:nvGrpSpPr>
        <p:cNvPr id="559" name="Shape 559"/>
        <p:cNvGrpSpPr/>
        <p:nvPr/>
      </p:nvGrpSpPr>
      <p:grpSpPr>
        <a:xfrm>
          <a:off x="0" y="0"/>
          <a:ext cx="0" cy="0"/>
          <a:chOff x="0" y="0"/>
          <a:chExt cx="0" cy="0"/>
        </a:xfrm>
      </p:grpSpPr>
      <p:pic>
        <p:nvPicPr>
          <p:cNvPr id="560" name="Google Shape;560;p65"/>
          <p:cNvPicPr preferRelativeResize="0"/>
          <p:nvPr/>
        </p:nvPicPr>
        <p:blipFill>
          <a:blip r:embed="rId2">
            <a:alphaModFix/>
          </a:blip>
          <a:stretch>
            <a:fillRect/>
          </a:stretch>
        </p:blipFill>
        <p:spPr>
          <a:xfrm>
            <a:off x="8650224" y="4645152"/>
            <a:ext cx="320040" cy="320040"/>
          </a:xfrm>
          <a:prstGeom prst="rect">
            <a:avLst/>
          </a:prstGeom>
          <a:noFill/>
          <a:ln>
            <a:noFill/>
          </a:ln>
        </p:spPr>
      </p:pic>
      <p:sp>
        <p:nvSpPr>
          <p:cNvPr id="561" name="Google Shape;561;p65"/>
          <p:cNvSpPr/>
          <p:nvPr/>
        </p:nvSpPr>
        <p:spPr>
          <a:xfrm>
            <a:off x="0" y="0"/>
            <a:ext cx="26244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 name="Google Shape;562;p65"/>
          <p:cNvSpPr txBox="1"/>
          <p:nvPr>
            <p:ph type="title"/>
          </p:nvPr>
        </p:nvSpPr>
        <p:spPr>
          <a:xfrm>
            <a:off x="676650" y="1927350"/>
            <a:ext cx="3895200" cy="1283400"/>
          </a:xfrm>
          <a:prstGeom prst="rect">
            <a:avLst/>
          </a:prstGeom>
          <a:solidFill>
            <a:srgbClr val="005F9E"/>
          </a:solidFill>
        </p:spPr>
        <p:txBody>
          <a:bodyPr anchorCtr="0" anchor="b" bIns="91425" lIns="320025" spcFirstLastPara="1" rIns="320025" wrap="square" tIns="91425">
            <a:no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p:txBody>
      </p:sp>
      <p:sp>
        <p:nvSpPr>
          <p:cNvPr id="563" name="Google Shape;563;p65"/>
          <p:cNvSpPr txBox="1"/>
          <p:nvPr>
            <p:ph idx="1" type="subTitle"/>
          </p:nvPr>
        </p:nvSpPr>
        <p:spPr>
          <a:xfrm>
            <a:off x="676650" y="3210750"/>
            <a:ext cx="3895200" cy="1278000"/>
          </a:xfrm>
          <a:prstGeom prst="rect">
            <a:avLst/>
          </a:prstGeom>
          <a:solidFill>
            <a:srgbClr val="005F9E"/>
          </a:solidFill>
        </p:spPr>
        <p:txBody>
          <a:bodyPr anchorCtr="0" anchor="t" bIns="91425" lIns="320025" spcFirstLastPara="1" rIns="320025" wrap="square" tIns="228600">
            <a:noAutofit/>
          </a:bodyPr>
          <a:lstStyle>
            <a:lvl1pPr lvl="0" rtl="0">
              <a:spcBef>
                <a:spcPts val="0"/>
              </a:spcBef>
              <a:spcAft>
                <a:spcPts val="0"/>
              </a:spcAft>
              <a:buClr>
                <a:schemeClr val="lt1"/>
              </a:buClr>
              <a:buSzPts val="1800"/>
              <a:buNone/>
              <a:defRPr>
                <a:solidFill>
                  <a:schemeClr val="lt1"/>
                </a:solidFill>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564" name="Google Shape;564;p65"/>
          <p:cNvSpPr/>
          <p:nvPr/>
        </p:nvSpPr>
        <p:spPr>
          <a:xfrm>
            <a:off x="1001275" y="3210750"/>
            <a:ext cx="649200" cy="47400"/>
          </a:xfrm>
          <a:prstGeom prst="rect">
            <a:avLst/>
          </a:prstGeom>
          <a:solidFill>
            <a:srgbClr val="F1C2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 name="Google Shape;565;p65"/>
          <p:cNvSpPr txBox="1"/>
          <p:nvPr>
            <p:ph hasCustomPrompt="1" idx="2" type="title"/>
          </p:nvPr>
        </p:nvSpPr>
        <p:spPr>
          <a:xfrm>
            <a:off x="676650" y="649425"/>
            <a:ext cx="3895200" cy="1283400"/>
          </a:xfrm>
          <a:prstGeom prst="rect">
            <a:avLst/>
          </a:prstGeom>
          <a:solidFill>
            <a:srgbClr val="005F9E"/>
          </a:solidFill>
        </p:spPr>
        <p:txBody>
          <a:bodyPr anchorCtr="0" anchor="ctr" bIns="91425" lIns="320025" spcFirstLastPara="1" rIns="91425" wrap="square" tIns="91425">
            <a:noAutofit/>
          </a:bodyPr>
          <a:lstStyle>
            <a:lvl1pPr lvl="0" rtl="0">
              <a:spcBef>
                <a:spcPts val="0"/>
              </a:spcBef>
              <a:spcAft>
                <a:spcPts val="0"/>
              </a:spcAft>
              <a:buClr>
                <a:schemeClr val="dk2"/>
              </a:buClr>
              <a:buSzPts val="7200"/>
              <a:buNone/>
              <a:defRPr sz="7200">
                <a:solidFill>
                  <a:schemeClr val="dk2"/>
                </a:solidFill>
              </a:defRPr>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566" name="Google Shape;566;p65"/>
          <p:cNvSpPr txBox="1"/>
          <p:nvPr>
            <p:ph idx="12" type="sldNum"/>
          </p:nvPr>
        </p:nvSpPr>
        <p:spPr>
          <a:xfrm>
            <a:off x="0" y="4503674"/>
            <a:ext cx="676500" cy="649200"/>
          </a:xfrm>
          <a:prstGeom prst="rect">
            <a:avLst/>
          </a:prstGeom>
        </p:spPr>
        <p:txBody>
          <a:bodyPr anchorCtr="0" anchor="ctr" bIns="91425" lIns="91425" spcFirstLastPara="1" rIns="91425" wrap="square" tIns="91425">
            <a:noAutofit/>
          </a:bodyPr>
          <a:lstStyle>
            <a:lvl1pPr lvl="0" rtl="0" algn="ctr">
              <a:buNone/>
              <a:defRPr sz="1200">
                <a:solidFill>
                  <a:srgbClr val="FFFFFF"/>
                </a:solidFill>
                <a:latin typeface="Open Sans ExtraBold"/>
                <a:ea typeface="Open Sans ExtraBold"/>
                <a:cs typeface="Open Sans ExtraBold"/>
                <a:sym typeface="Open Sans ExtraBold"/>
              </a:defRPr>
            </a:lvl1pPr>
            <a:lvl2pPr lvl="1" rtl="0" algn="ctr">
              <a:buNone/>
              <a:defRPr sz="1200">
                <a:solidFill>
                  <a:srgbClr val="FFFFFF"/>
                </a:solidFill>
                <a:latin typeface="Open Sans ExtraBold"/>
                <a:ea typeface="Open Sans ExtraBold"/>
                <a:cs typeface="Open Sans ExtraBold"/>
                <a:sym typeface="Open Sans ExtraBold"/>
              </a:defRPr>
            </a:lvl2pPr>
            <a:lvl3pPr lvl="2" rtl="0" algn="ctr">
              <a:buNone/>
              <a:defRPr sz="1200">
                <a:solidFill>
                  <a:srgbClr val="FFFFFF"/>
                </a:solidFill>
                <a:latin typeface="Open Sans ExtraBold"/>
                <a:ea typeface="Open Sans ExtraBold"/>
                <a:cs typeface="Open Sans ExtraBold"/>
                <a:sym typeface="Open Sans ExtraBold"/>
              </a:defRPr>
            </a:lvl3pPr>
            <a:lvl4pPr lvl="3" rtl="0" algn="ctr">
              <a:buNone/>
              <a:defRPr sz="1200">
                <a:solidFill>
                  <a:srgbClr val="FFFFFF"/>
                </a:solidFill>
                <a:latin typeface="Open Sans ExtraBold"/>
                <a:ea typeface="Open Sans ExtraBold"/>
                <a:cs typeface="Open Sans ExtraBold"/>
                <a:sym typeface="Open Sans ExtraBold"/>
              </a:defRPr>
            </a:lvl4pPr>
            <a:lvl5pPr lvl="4" rtl="0" algn="ctr">
              <a:buNone/>
              <a:defRPr sz="1200">
                <a:solidFill>
                  <a:srgbClr val="FFFFFF"/>
                </a:solidFill>
                <a:latin typeface="Open Sans ExtraBold"/>
                <a:ea typeface="Open Sans ExtraBold"/>
                <a:cs typeface="Open Sans ExtraBold"/>
                <a:sym typeface="Open Sans ExtraBold"/>
              </a:defRPr>
            </a:lvl5pPr>
            <a:lvl6pPr lvl="5" rtl="0" algn="ctr">
              <a:buNone/>
              <a:defRPr sz="1200">
                <a:solidFill>
                  <a:srgbClr val="FFFFFF"/>
                </a:solidFill>
                <a:latin typeface="Open Sans ExtraBold"/>
                <a:ea typeface="Open Sans ExtraBold"/>
                <a:cs typeface="Open Sans ExtraBold"/>
                <a:sym typeface="Open Sans ExtraBold"/>
              </a:defRPr>
            </a:lvl6pPr>
            <a:lvl7pPr lvl="6" rtl="0" algn="ctr">
              <a:buNone/>
              <a:defRPr sz="1200">
                <a:solidFill>
                  <a:srgbClr val="FFFFFF"/>
                </a:solidFill>
                <a:latin typeface="Open Sans ExtraBold"/>
                <a:ea typeface="Open Sans ExtraBold"/>
                <a:cs typeface="Open Sans ExtraBold"/>
                <a:sym typeface="Open Sans ExtraBold"/>
              </a:defRPr>
            </a:lvl7pPr>
            <a:lvl8pPr lvl="7" rtl="0" algn="ctr">
              <a:buNone/>
              <a:defRPr sz="1200">
                <a:solidFill>
                  <a:srgbClr val="FFFFFF"/>
                </a:solidFill>
                <a:latin typeface="Open Sans ExtraBold"/>
                <a:ea typeface="Open Sans ExtraBold"/>
                <a:cs typeface="Open Sans ExtraBold"/>
                <a:sym typeface="Open Sans ExtraBold"/>
              </a:defRPr>
            </a:lvl8pPr>
            <a:lvl9pPr lvl="8" rtl="0" algn="ctr">
              <a:buNone/>
              <a:defRPr sz="1200">
                <a:solidFill>
                  <a:srgbClr val="FFFFFF"/>
                </a:solidFill>
                <a:latin typeface="Open Sans ExtraBold"/>
                <a:ea typeface="Open Sans ExtraBold"/>
                <a:cs typeface="Open Sans ExtraBold"/>
                <a:sym typeface="Open Sans ExtraBold"/>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 Centered 1">
  <p:cSld name="Title Only - Centered">
    <p:bg>
      <p:bgPr>
        <a:solidFill>
          <a:schemeClr val="dk1"/>
        </a:solidFill>
      </p:bgPr>
    </p:bg>
    <p:spTree>
      <p:nvGrpSpPr>
        <p:cNvPr id="567" name="Shape 567"/>
        <p:cNvGrpSpPr/>
        <p:nvPr/>
      </p:nvGrpSpPr>
      <p:grpSpPr>
        <a:xfrm>
          <a:off x="0" y="0"/>
          <a:ext cx="0" cy="0"/>
          <a:chOff x="0" y="0"/>
          <a:chExt cx="0" cy="0"/>
        </a:xfrm>
      </p:grpSpPr>
      <p:sp>
        <p:nvSpPr>
          <p:cNvPr id="568" name="Google Shape;568;p66"/>
          <p:cNvSpPr txBox="1"/>
          <p:nvPr>
            <p:ph type="title"/>
          </p:nvPr>
        </p:nvSpPr>
        <p:spPr>
          <a:xfrm>
            <a:off x="676650" y="10225"/>
            <a:ext cx="7790400" cy="1278000"/>
          </a:xfrm>
          <a:prstGeom prst="rect">
            <a:avLst/>
          </a:prstGeom>
          <a:noFill/>
          <a:ln>
            <a:noFill/>
          </a:ln>
        </p:spPr>
        <p:txBody>
          <a:bodyPr anchorCtr="0" anchor="b" bIns="171450" lIns="0" spcFirstLastPara="1" rIns="0" wrap="square" tIns="0">
            <a:noAutofit/>
          </a:bodyPr>
          <a:lstStyle>
            <a:lvl1pPr lvl="0" rtl="0" algn="ctr">
              <a:lnSpc>
                <a:spcPct val="100000"/>
              </a:lnSpc>
              <a:spcBef>
                <a:spcPts val="0"/>
              </a:spcBef>
              <a:spcAft>
                <a:spcPts val="0"/>
              </a:spcAft>
              <a:buClr>
                <a:schemeClr val="lt1"/>
              </a:buClr>
              <a:buSzPts val="2300"/>
              <a:buNone/>
              <a:defRPr sz="3000">
                <a:solidFill>
                  <a:schemeClr val="lt1"/>
                </a:solidFill>
              </a:defRPr>
            </a:lvl1pPr>
            <a:lvl2pPr lvl="1" rtl="0" algn="ctr">
              <a:lnSpc>
                <a:spcPct val="100000"/>
              </a:lnSpc>
              <a:spcBef>
                <a:spcPts val="0"/>
              </a:spcBef>
              <a:spcAft>
                <a:spcPts val="0"/>
              </a:spcAft>
              <a:buClr>
                <a:schemeClr val="lt1"/>
              </a:buClr>
              <a:buSzPts val="2700"/>
              <a:buFont typeface="Open Sans ExtraBold"/>
              <a:buNone/>
              <a:defRPr sz="3600">
                <a:solidFill>
                  <a:schemeClr val="lt1"/>
                </a:solidFill>
                <a:latin typeface="Open Sans ExtraBold"/>
                <a:ea typeface="Open Sans ExtraBold"/>
                <a:cs typeface="Open Sans ExtraBold"/>
                <a:sym typeface="Open Sans ExtraBold"/>
              </a:defRPr>
            </a:lvl2pPr>
            <a:lvl3pPr lvl="2" rtl="0" algn="ctr">
              <a:lnSpc>
                <a:spcPct val="100000"/>
              </a:lnSpc>
              <a:spcBef>
                <a:spcPts val="0"/>
              </a:spcBef>
              <a:spcAft>
                <a:spcPts val="0"/>
              </a:spcAft>
              <a:buClr>
                <a:schemeClr val="lt1"/>
              </a:buClr>
              <a:buSzPts val="2700"/>
              <a:buFont typeface="Open Sans ExtraBold"/>
              <a:buNone/>
              <a:defRPr sz="3600">
                <a:solidFill>
                  <a:schemeClr val="lt1"/>
                </a:solidFill>
                <a:latin typeface="Open Sans ExtraBold"/>
                <a:ea typeface="Open Sans ExtraBold"/>
                <a:cs typeface="Open Sans ExtraBold"/>
                <a:sym typeface="Open Sans ExtraBold"/>
              </a:defRPr>
            </a:lvl3pPr>
            <a:lvl4pPr lvl="3" rtl="0" algn="ctr">
              <a:lnSpc>
                <a:spcPct val="100000"/>
              </a:lnSpc>
              <a:spcBef>
                <a:spcPts val="0"/>
              </a:spcBef>
              <a:spcAft>
                <a:spcPts val="0"/>
              </a:spcAft>
              <a:buClr>
                <a:schemeClr val="lt1"/>
              </a:buClr>
              <a:buSzPts val="2700"/>
              <a:buFont typeface="Open Sans ExtraBold"/>
              <a:buNone/>
              <a:defRPr sz="3600">
                <a:solidFill>
                  <a:schemeClr val="lt1"/>
                </a:solidFill>
                <a:latin typeface="Open Sans ExtraBold"/>
                <a:ea typeface="Open Sans ExtraBold"/>
                <a:cs typeface="Open Sans ExtraBold"/>
                <a:sym typeface="Open Sans ExtraBold"/>
              </a:defRPr>
            </a:lvl4pPr>
            <a:lvl5pPr lvl="4" rtl="0" algn="ctr">
              <a:lnSpc>
                <a:spcPct val="100000"/>
              </a:lnSpc>
              <a:spcBef>
                <a:spcPts val="0"/>
              </a:spcBef>
              <a:spcAft>
                <a:spcPts val="0"/>
              </a:spcAft>
              <a:buClr>
                <a:schemeClr val="lt1"/>
              </a:buClr>
              <a:buSzPts val="2700"/>
              <a:buFont typeface="Open Sans ExtraBold"/>
              <a:buNone/>
              <a:defRPr sz="3600">
                <a:solidFill>
                  <a:schemeClr val="lt1"/>
                </a:solidFill>
                <a:latin typeface="Open Sans ExtraBold"/>
                <a:ea typeface="Open Sans ExtraBold"/>
                <a:cs typeface="Open Sans ExtraBold"/>
                <a:sym typeface="Open Sans ExtraBold"/>
              </a:defRPr>
            </a:lvl5pPr>
            <a:lvl6pPr lvl="5" rtl="0" algn="ctr">
              <a:lnSpc>
                <a:spcPct val="100000"/>
              </a:lnSpc>
              <a:spcBef>
                <a:spcPts val="0"/>
              </a:spcBef>
              <a:spcAft>
                <a:spcPts val="0"/>
              </a:spcAft>
              <a:buClr>
                <a:schemeClr val="lt1"/>
              </a:buClr>
              <a:buSzPts val="2700"/>
              <a:buFont typeface="Open Sans ExtraBold"/>
              <a:buNone/>
              <a:defRPr sz="3600">
                <a:solidFill>
                  <a:schemeClr val="lt1"/>
                </a:solidFill>
                <a:latin typeface="Open Sans ExtraBold"/>
                <a:ea typeface="Open Sans ExtraBold"/>
                <a:cs typeface="Open Sans ExtraBold"/>
                <a:sym typeface="Open Sans ExtraBold"/>
              </a:defRPr>
            </a:lvl6pPr>
            <a:lvl7pPr lvl="6" rtl="0" algn="ctr">
              <a:lnSpc>
                <a:spcPct val="100000"/>
              </a:lnSpc>
              <a:spcBef>
                <a:spcPts val="0"/>
              </a:spcBef>
              <a:spcAft>
                <a:spcPts val="0"/>
              </a:spcAft>
              <a:buClr>
                <a:schemeClr val="lt1"/>
              </a:buClr>
              <a:buSzPts val="2700"/>
              <a:buFont typeface="Open Sans ExtraBold"/>
              <a:buNone/>
              <a:defRPr sz="3600">
                <a:solidFill>
                  <a:schemeClr val="lt1"/>
                </a:solidFill>
                <a:latin typeface="Open Sans ExtraBold"/>
                <a:ea typeface="Open Sans ExtraBold"/>
                <a:cs typeface="Open Sans ExtraBold"/>
                <a:sym typeface="Open Sans ExtraBold"/>
              </a:defRPr>
            </a:lvl7pPr>
            <a:lvl8pPr lvl="7" rtl="0" algn="ctr">
              <a:lnSpc>
                <a:spcPct val="100000"/>
              </a:lnSpc>
              <a:spcBef>
                <a:spcPts val="0"/>
              </a:spcBef>
              <a:spcAft>
                <a:spcPts val="0"/>
              </a:spcAft>
              <a:buClr>
                <a:schemeClr val="lt1"/>
              </a:buClr>
              <a:buSzPts val="2700"/>
              <a:buFont typeface="Open Sans ExtraBold"/>
              <a:buNone/>
              <a:defRPr sz="3600">
                <a:solidFill>
                  <a:schemeClr val="lt1"/>
                </a:solidFill>
                <a:latin typeface="Open Sans ExtraBold"/>
                <a:ea typeface="Open Sans ExtraBold"/>
                <a:cs typeface="Open Sans ExtraBold"/>
                <a:sym typeface="Open Sans ExtraBold"/>
              </a:defRPr>
            </a:lvl8pPr>
            <a:lvl9pPr lvl="8" rtl="0" algn="ctr">
              <a:lnSpc>
                <a:spcPct val="100000"/>
              </a:lnSpc>
              <a:spcBef>
                <a:spcPts val="0"/>
              </a:spcBef>
              <a:spcAft>
                <a:spcPts val="0"/>
              </a:spcAft>
              <a:buClr>
                <a:schemeClr val="lt1"/>
              </a:buClr>
              <a:buSzPts val="2700"/>
              <a:buFont typeface="Open Sans ExtraBold"/>
              <a:buNone/>
              <a:defRPr sz="3600">
                <a:solidFill>
                  <a:schemeClr val="lt1"/>
                </a:solidFill>
                <a:latin typeface="Open Sans ExtraBold"/>
                <a:ea typeface="Open Sans ExtraBold"/>
                <a:cs typeface="Open Sans ExtraBold"/>
                <a:sym typeface="Open Sans ExtraBold"/>
              </a:defRPr>
            </a:lvl9pPr>
          </a:lstStyle>
          <a:p/>
        </p:txBody>
      </p:sp>
      <p:sp>
        <p:nvSpPr>
          <p:cNvPr id="569" name="Google Shape;569;p66"/>
          <p:cNvSpPr txBox="1"/>
          <p:nvPr>
            <p:ph idx="12" type="sldNum"/>
          </p:nvPr>
        </p:nvSpPr>
        <p:spPr>
          <a:xfrm>
            <a:off x="0" y="4503674"/>
            <a:ext cx="676500" cy="649200"/>
          </a:xfrm>
          <a:prstGeom prst="rect">
            <a:avLst/>
          </a:prstGeom>
          <a:noFill/>
          <a:ln>
            <a:noFill/>
          </a:ln>
        </p:spPr>
        <p:txBody>
          <a:bodyPr anchorCtr="0" anchor="ctr" bIns="68575" lIns="68575" spcFirstLastPara="1" rIns="68575" wrap="square" tIns="68575">
            <a:noAutofit/>
          </a:bodyPr>
          <a:lstStyle>
            <a:lvl1pPr indent="0" lvl="0" marL="0" rtl="0" algn="ctr">
              <a:buClr>
                <a:srgbClr val="FFFFFF"/>
              </a:buClr>
              <a:buSzPts val="1200"/>
              <a:buFont typeface="Open Sans ExtraBold"/>
              <a:buNone/>
              <a:defRPr b="0" i="0" sz="1200" u="none" cap="none" strike="noStrike">
                <a:solidFill>
                  <a:srgbClr val="FFFFFF"/>
                </a:solidFill>
                <a:latin typeface="Open Sans ExtraBold"/>
                <a:ea typeface="Open Sans ExtraBold"/>
                <a:cs typeface="Open Sans ExtraBold"/>
                <a:sym typeface="Open Sans ExtraBold"/>
              </a:defRPr>
            </a:lvl1pPr>
            <a:lvl2pPr indent="0" lvl="1" marL="0" rtl="0" algn="ctr">
              <a:buClr>
                <a:srgbClr val="FFFFFF"/>
              </a:buClr>
              <a:buSzPts val="1200"/>
              <a:buFont typeface="Open Sans ExtraBold"/>
              <a:buNone/>
              <a:defRPr b="0" i="0" sz="1200" u="none" cap="none" strike="noStrike">
                <a:solidFill>
                  <a:srgbClr val="FFFFFF"/>
                </a:solidFill>
                <a:latin typeface="Open Sans ExtraBold"/>
                <a:ea typeface="Open Sans ExtraBold"/>
                <a:cs typeface="Open Sans ExtraBold"/>
                <a:sym typeface="Open Sans ExtraBold"/>
              </a:defRPr>
            </a:lvl2pPr>
            <a:lvl3pPr indent="0" lvl="2" marL="0" rtl="0" algn="ctr">
              <a:buClr>
                <a:srgbClr val="FFFFFF"/>
              </a:buClr>
              <a:buSzPts val="1200"/>
              <a:buFont typeface="Open Sans ExtraBold"/>
              <a:buNone/>
              <a:defRPr b="0" i="0" sz="1200" u="none" cap="none" strike="noStrike">
                <a:solidFill>
                  <a:srgbClr val="FFFFFF"/>
                </a:solidFill>
                <a:latin typeface="Open Sans ExtraBold"/>
                <a:ea typeface="Open Sans ExtraBold"/>
                <a:cs typeface="Open Sans ExtraBold"/>
                <a:sym typeface="Open Sans ExtraBold"/>
              </a:defRPr>
            </a:lvl3pPr>
            <a:lvl4pPr indent="0" lvl="3" marL="0" rtl="0" algn="ctr">
              <a:buClr>
                <a:srgbClr val="FFFFFF"/>
              </a:buClr>
              <a:buSzPts val="1200"/>
              <a:buFont typeface="Open Sans ExtraBold"/>
              <a:buNone/>
              <a:defRPr b="0" i="0" sz="1200" u="none" cap="none" strike="noStrike">
                <a:solidFill>
                  <a:srgbClr val="FFFFFF"/>
                </a:solidFill>
                <a:latin typeface="Open Sans ExtraBold"/>
                <a:ea typeface="Open Sans ExtraBold"/>
                <a:cs typeface="Open Sans ExtraBold"/>
                <a:sym typeface="Open Sans ExtraBold"/>
              </a:defRPr>
            </a:lvl4pPr>
            <a:lvl5pPr indent="0" lvl="4" marL="0" rtl="0" algn="ctr">
              <a:buClr>
                <a:srgbClr val="FFFFFF"/>
              </a:buClr>
              <a:buSzPts val="1200"/>
              <a:buFont typeface="Open Sans ExtraBold"/>
              <a:buNone/>
              <a:defRPr b="0" i="0" sz="1200" u="none" cap="none" strike="noStrike">
                <a:solidFill>
                  <a:srgbClr val="FFFFFF"/>
                </a:solidFill>
                <a:latin typeface="Open Sans ExtraBold"/>
                <a:ea typeface="Open Sans ExtraBold"/>
                <a:cs typeface="Open Sans ExtraBold"/>
                <a:sym typeface="Open Sans ExtraBold"/>
              </a:defRPr>
            </a:lvl5pPr>
            <a:lvl6pPr indent="0" lvl="5" marL="0" rtl="0" algn="ctr">
              <a:buClr>
                <a:srgbClr val="FFFFFF"/>
              </a:buClr>
              <a:buSzPts val="1200"/>
              <a:buFont typeface="Open Sans ExtraBold"/>
              <a:buNone/>
              <a:defRPr b="0" i="0" sz="1200" u="none" cap="none" strike="noStrike">
                <a:solidFill>
                  <a:srgbClr val="FFFFFF"/>
                </a:solidFill>
                <a:latin typeface="Open Sans ExtraBold"/>
                <a:ea typeface="Open Sans ExtraBold"/>
                <a:cs typeface="Open Sans ExtraBold"/>
                <a:sym typeface="Open Sans ExtraBold"/>
              </a:defRPr>
            </a:lvl6pPr>
            <a:lvl7pPr indent="0" lvl="6" marL="0" rtl="0" algn="ctr">
              <a:buClr>
                <a:srgbClr val="FFFFFF"/>
              </a:buClr>
              <a:buSzPts val="1200"/>
              <a:buFont typeface="Open Sans ExtraBold"/>
              <a:buNone/>
              <a:defRPr b="0" i="0" sz="1200" u="none" cap="none" strike="noStrike">
                <a:solidFill>
                  <a:srgbClr val="FFFFFF"/>
                </a:solidFill>
                <a:latin typeface="Open Sans ExtraBold"/>
                <a:ea typeface="Open Sans ExtraBold"/>
                <a:cs typeface="Open Sans ExtraBold"/>
                <a:sym typeface="Open Sans ExtraBold"/>
              </a:defRPr>
            </a:lvl7pPr>
            <a:lvl8pPr indent="0" lvl="7" marL="0" rtl="0" algn="ctr">
              <a:buClr>
                <a:srgbClr val="FFFFFF"/>
              </a:buClr>
              <a:buSzPts val="1200"/>
              <a:buFont typeface="Open Sans ExtraBold"/>
              <a:buNone/>
              <a:defRPr b="0" i="0" sz="1200" u="none" cap="none" strike="noStrike">
                <a:solidFill>
                  <a:srgbClr val="FFFFFF"/>
                </a:solidFill>
                <a:latin typeface="Open Sans ExtraBold"/>
                <a:ea typeface="Open Sans ExtraBold"/>
                <a:cs typeface="Open Sans ExtraBold"/>
                <a:sym typeface="Open Sans ExtraBold"/>
              </a:defRPr>
            </a:lvl8pPr>
            <a:lvl9pPr indent="0" lvl="8" marL="0" rtl="0" algn="ctr">
              <a:buClr>
                <a:srgbClr val="FFFFFF"/>
              </a:buClr>
              <a:buSzPts val="1200"/>
              <a:buFont typeface="Open Sans ExtraBold"/>
              <a:buNone/>
              <a:defRPr b="0" i="0" sz="1200" u="none" cap="none" strike="noStrike">
                <a:solidFill>
                  <a:srgbClr val="FFFFFF"/>
                </a:solidFill>
                <a:latin typeface="Open Sans ExtraBold"/>
                <a:ea typeface="Open Sans ExtraBold"/>
                <a:cs typeface="Open Sans ExtraBold"/>
                <a:sym typeface="Open Sans ExtraBold"/>
              </a:defRPr>
            </a:lvl9pPr>
          </a:lstStyle>
          <a:p>
            <a:pPr indent="0" lvl="0" marL="0" rtl="0" algn="ctr">
              <a:spcBef>
                <a:spcPts val="0"/>
              </a:spcBef>
              <a:spcAft>
                <a:spcPts val="0"/>
              </a:spcAft>
              <a:buNone/>
            </a:pPr>
            <a:fld id="{00000000-1234-1234-1234-123412341234}" type="slidenum">
              <a:rPr lang="en"/>
              <a:t>‹#›</a:t>
            </a:fld>
            <a:endParaRPr/>
          </a:p>
        </p:txBody>
      </p:sp>
      <p:pic>
        <p:nvPicPr>
          <p:cNvPr id="570" name="Google Shape;570;p66"/>
          <p:cNvPicPr preferRelativeResize="0"/>
          <p:nvPr/>
        </p:nvPicPr>
        <p:blipFill rotWithShape="1">
          <a:blip r:embed="rId2">
            <a:alphaModFix/>
          </a:blip>
          <a:srcRect b="-6930" l="-14163" r="-17588" t="-10138"/>
          <a:stretch/>
        </p:blipFill>
        <p:spPr>
          <a:xfrm>
            <a:off x="8600225" y="4620825"/>
            <a:ext cx="421700" cy="403876"/>
          </a:xfrm>
          <a:prstGeom prst="rect">
            <a:avLst/>
          </a:prstGeom>
          <a:noFill/>
          <a:ln>
            <a:noFill/>
          </a:ln>
        </p:spPr>
      </p:pic>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5 - Content - 1 Column - Grey">
  <p:cSld name="CUSTOM_4_2_7">
    <p:bg>
      <p:bgPr>
        <a:solidFill>
          <a:schemeClr val="lt2"/>
        </a:solidFill>
      </p:bgPr>
    </p:bg>
    <p:spTree>
      <p:nvGrpSpPr>
        <p:cNvPr id="571" name="Shape 571"/>
        <p:cNvGrpSpPr/>
        <p:nvPr/>
      </p:nvGrpSpPr>
      <p:grpSpPr>
        <a:xfrm>
          <a:off x="0" y="0"/>
          <a:ext cx="0" cy="0"/>
          <a:chOff x="0" y="0"/>
          <a:chExt cx="0" cy="0"/>
        </a:xfrm>
      </p:grpSpPr>
      <p:sp>
        <p:nvSpPr>
          <p:cNvPr id="572" name="Google Shape;572;p67"/>
          <p:cNvSpPr txBox="1"/>
          <p:nvPr>
            <p:ph type="title"/>
          </p:nvPr>
        </p:nvSpPr>
        <p:spPr>
          <a:xfrm>
            <a:off x="676650" y="0"/>
            <a:ext cx="7790700" cy="1289400"/>
          </a:xfrm>
          <a:prstGeom prst="rect">
            <a:avLst/>
          </a:prstGeom>
          <a:noFill/>
        </p:spPr>
        <p:txBody>
          <a:bodyPr anchorCtr="0" anchor="b" bIns="182875" lIns="0" spcFirstLastPara="1" rIns="0" wrap="square" tIns="91425">
            <a:noAutofit/>
          </a:bodyPr>
          <a:lstStyle>
            <a:lvl1pPr lvl="0" rtl="0">
              <a:spcBef>
                <a:spcPts val="0"/>
              </a:spcBef>
              <a:spcAft>
                <a:spcPts val="0"/>
              </a:spcAft>
              <a:buSzPts val="3200"/>
              <a:buNone/>
              <a:defRPr sz="3200"/>
            </a:lvl1pPr>
            <a:lvl2pPr lvl="1"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2pPr>
            <a:lvl3pPr lvl="2"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3pPr>
            <a:lvl4pPr lvl="3"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4pPr>
            <a:lvl5pPr lvl="4"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5pPr>
            <a:lvl6pPr lvl="5"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6pPr>
            <a:lvl7pPr lvl="6"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7pPr>
            <a:lvl8pPr lvl="7"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8pPr>
            <a:lvl9pPr lvl="8"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9pPr>
          </a:lstStyle>
          <a:p/>
        </p:txBody>
      </p:sp>
      <p:sp>
        <p:nvSpPr>
          <p:cNvPr id="573" name="Google Shape;573;p67"/>
          <p:cNvSpPr txBox="1"/>
          <p:nvPr>
            <p:ph idx="1" type="body"/>
          </p:nvPr>
        </p:nvSpPr>
        <p:spPr>
          <a:xfrm>
            <a:off x="676500" y="1769375"/>
            <a:ext cx="7790700" cy="2720100"/>
          </a:xfrm>
          <a:prstGeom prst="rect">
            <a:avLst/>
          </a:prstGeom>
        </p:spPr>
        <p:txBody>
          <a:bodyPr anchorCtr="0" anchor="t" bIns="91425" lIns="0" spcFirstLastPara="1" rIns="91425" wrap="square" tIns="91425">
            <a:noAutofit/>
          </a:bodyPr>
          <a:lstStyle>
            <a:lvl1pPr indent="-317500" lvl="0" marL="457200" rtl="0">
              <a:lnSpc>
                <a:spcPct val="100000"/>
              </a:lnSpc>
              <a:spcBef>
                <a:spcPts val="0"/>
              </a:spcBef>
              <a:spcAft>
                <a:spcPts val="0"/>
              </a:spcAft>
              <a:buSzPts val="1400"/>
              <a:buChar char="●"/>
              <a:defRPr sz="1400"/>
            </a:lvl1pPr>
            <a:lvl2pPr indent="-317500" lvl="1" marL="914400" rtl="0">
              <a:lnSpc>
                <a:spcPct val="100000"/>
              </a:lnSpc>
              <a:spcBef>
                <a:spcPts val="500"/>
              </a:spcBef>
              <a:spcAft>
                <a:spcPts val="0"/>
              </a:spcAft>
              <a:buSzPts val="1400"/>
              <a:buChar char="●"/>
              <a:defRPr/>
            </a:lvl2pPr>
            <a:lvl3pPr indent="-317500" lvl="2" marL="1371600" rtl="0">
              <a:lnSpc>
                <a:spcPct val="100000"/>
              </a:lnSpc>
              <a:spcBef>
                <a:spcPts val="500"/>
              </a:spcBef>
              <a:spcAft>
                <a:spcPts val="0"/>
              </a:spcAft>
              <a:buSzPts val="1400"/>
              <a:buChar char="■"/>
              <a:defRPr/>
            </a:lvl3pPr>
            <a:lvl4pPr indent="-317500" lvl="3" marL="1828800" rtl="0">
              <a:lnSpc>
                <a:spcPct val="100000"/>
              </a:lnSpc>
              <a:spcBef>
                <a:spcPts val="500"/>
              </a:spcBef>
              <a:spcAft>
                <a:spcPts val="0"/>
              </a:spcAft>
              <a:buSzPts val="1400"/>
              <a:buChar char="●"/>
              <a:defRPr/>
            </a:lvl4pPr>
            <a:lvl5pPr indent="-317500" lvl="4" marL="2286000" rtl="0">
              <a:lnSpc>
                <a:spcPct val="100000"/>
              </a:lnSpc>
              <a:spcBef>
                <a:spcPts val="500"/>
              </a:spcBef>
              <a:spcAft>
                <a:spcPts val="0"/>
              </a:spcAft>
              <a:buSzPts val="1400"/>
              <a:buChar char="○"/>
              <a:defRPr/>
            </a:lvl5pPr>
            <a:lvl6pPr indent="-317500" lvl="5" marL="2743200" rtl="0">
              <a:lnSpc>
                <a:spcPct val="100000"/>
              </a:lnSpc>
              <a:spcBef>
                <a:spcPts val="500"/>
              </a:spcBef>
              <a:spcAft>
                <a:spcPts val="0"/>
              </a:spcAft>
              <a:buSzPts val="1400"/>
              <a:buChar char="■"/>
              <a:defRPr/>
            </a:lvl6pPr>
            <a:lvl7pPr indent="-317500" lvl="6" marL="3200400" rtl="0">
              <a:lnSpc>
                <a:spcPct val="100000"/>
              </a:lnSpc>
              <a:spcBef>
                <a:spcPts val="500"/>
              </a:spcBef>
              <a:spcAft>
                <a:spcPts val="0"/>
              </a:spcAft>
              <a:buSzPts val="1400"/>
              <a:buChar char="●"/>
              <a:defRPr/>
            </a:lvl7pPr>
            <a:lvl8pPr indent="-317500" lvl="7" marL="3657600" rtl="0">
              <a:lnSpc>
                <a:spcPct val="100000"/>
              </a:lnSpc>
              <a:spcBef>
                <a:spcPts val="500"/>
              </a:spcBef>
              <a:spcAft>
                <a:spcPts val="0"/>
              </a:spcAft>
              <a:buSzPts val="1400"/>
              <a:buChar char="○"/>
              <a:defRPr/>
            </a:lvl8pPr>
            <a:lvl9pPr indent="-317500" lvl="8" marL="4114800" rtl="0">
              <a:lnSpc>
                <a:spcPct val="100000"/>
              </a:lnSpc>
              <a:spcBef>
                <a:spcPts val="500"/>
              </a:spcBef>
              <a:spcAft>
                <a:spcPts val="500"/>
              </a:spcAft>
              <a:buSzPts val="1400"/>
              <a:buChar char="■"/>
              <a:defRPr/>
            </a:lvl9pPr>
          </a:lstStyle>
          <a:p/>
        </p:txBody>
      </p:sp>
      <p:sp>
        <p:nvSpPr>
          <p:cNvPr id="574" name="Google Shape;574;p67"/>
          <p:cNvSpPr txBox="1"/>
          <p:nvPr>
            <p:ph idx="2" type="subTitle"/>
          </p:nvPr>
        </p:nvSpPr>
        <p:spPr>
          <a:xfrm>
            <a:off x="676650" y="1449300"/>
            <a:ext cx="7790700" cy="320100"/>
          </a:xfrm>
          <a:prstGeom prst="rect">
            <a:avLst/>
          </a:prstGeom>
          <a:noFill/>
        </p:spPr>
        <p:txBody>
          <a:bodyPr anchorCtr="0" anchor="t" bIns="0" lIns="0" spcFirstLastPara="1" rIns="320025" wrap="square" tIns="0">
            <a:noAutofit/>
          </a:bodyPr>
          <a:lstStyle>
            <a:lvl1pPr lvl="0" rtl="0">
              <a:spcBef>
                <a:spcPts val="0"/>
              </a:spcBef>
              <a:spcAft>
                <a:spcPts val="0"/>
              </a:spcAft>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grpSp>
        <p:nvGrpSpPr>
          <p:cNvPr id="575" name="Google Shape;575;p67"/>
          <p:cNvGrpSpPr/>
          <p:nvPr/>
        </p:nvGrpSpPr>
        <p:grpSpPr>
          <a:xfrm>
            <a:off x="8648263" y="4659742"/>
            <a:ext cx="313719" cy="338062"/>
            <a:chOff x="3976677" y="2333625"/>
            <a:chExt cx="876309" cy="944307"/>
          </a:xfrm>
        </p:grpSpPr>
        <p:sp>
          <p:nvSpPr>
            <p:cNvPr id="576" name="Google Shape;576;p67"/>
            <p:cNvSpPr/>
            <p:nvPr/>
          </p:nvSpPr>
          <p:spPr>
            <a:xfrm>
              <a:off x="4035170" y="3055143"/>
              <a:ext cx="193738" cy="222789"/>
            </a:xfrm>
            <a:custGeom>
              <a:rect b="b" l="l" r="r" t="t"/>
              <a:pathLst>
                <a:path extrusionOk="0" h="222789" w="193738">
                  <a:moveTo>
                    <a:pt x="0" y="0"/>
                  </a:moveTo>
                  <a:lnTo>
                    <a:pt x="0" y="222790"/>
                  </a:lnTo>
                  <a:lnTo>
                    <a:pt x="193739" y="110966"/>
                  </a:lnTo>
                  <a:cubicBezTo>
                    <a:pt x="119253" y="94869"/>
                    <a:pt x="51626" y="56102"/>
                    <a:pt x="0" y="0"/>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577" name="Google Shape;577;p67"/>
            <p:cNvSpPr/>
            <p:nvPr/>
          </p:nvSpPr>
          <p:spPr>
            <a:xfrm>
              <a:off x="4035170" y="2333625"/>
              <a:ext cx="192309" cy="221456"/>
            </a:xfrm>
            <a:custGeom>
              <a:rect b="b" l="l" r="r" t="t"/>
              <a:pathLst>
                <a:path extrusionOk="0" h="221456" w="192309">
                  <a:moveTo>
                    <a:pt x="192310" y="110871"/>
                  </a:moveTo>
                  <a:lnTo>
                    <a:pt x="0" y="0"/>
                  </a:lnTo>
                  <a:lnTo>
                    <a:pt x="0" y="221456"/>
                  </a:lnTo>
                  <a:cubicBezTo>
                    <a:pt x="51340" y="165830"/>
                    <a:pt x="118396" y="127254"/>
                    <a:pt x="192310" y="110776"/>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578" name="Google Shape;578;p67"/>
            <p:cNvSpPr/>
            <p:nvPr/>
          </p:nvSpPr>
          <p:spPr>
            <a:xfrm>
              <a:off x="4658772" y="2693955"/>
              <a:ext cx="194214" cy="223932"/>
            </a:xfrm>
            <a:custGeom>
              <a:rect b="b" l="l" r="r" t="t"/>
              <a:pathLst>
                <a:path extrusionOk="0" h="223932" w="194214">
                  <a:moveTo>
                    <a:pt x="194215" y="111823"/>
                  </a:moveTo>
                  <a:lnTo>
                    <a:pt x="571" y="0"/>
                  </a:lnTo>
                  <a:cubicBezTo>
                    <a:pt x="23527" y="72962"/>
                    <a:pt x="23336" y="151162"/>
                    <a:pt x="0" y="223933"/>
                  </a:cubicBezTo>
                  <a:lnTo>
                    <a:pt x="194215" y="111823"/>
                  </a:ln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579" name="Google Shape;579;p67"/>
            <p:cNvSpPr/>
            <p:nvPr/>
          </p:nvSpPr>
          <p:spPr>
            <a:xfrm>
              <a:off x="4162710" y="2473071"/>
              <a:ext cx="213931" cy="38194"/>
            </a:xfrm>
            <a:custGeom>
              <a:rect b="b" l="l" r="r" t="t"/>
              <a:pathLst>
                <a:path extrusionOk="0" h="38194" w="213931">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580" name="Google Shape;580;p67"/>
            <p:cNvSpPr/>
            <p:nvPr/>
          </p:nvSpPr>
          <p:spPr>
            <a:xfrm>
              <a:off x="4190237" y="2747390"/>
              <a:ext cx="341566" cy="205551"/>
            </a:xfrm>
            <a:custGeom>
              <a:rect b="b" l="l" r="r" t="t"/>
              <a:pathLst>
                <a:path extrusionOk="0" h="205551" w="341566">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581" name="Google Shape;581;p67"/>
            <p:cNvSpPr/>
            <p:nvPr/>
          </p:nvSpPr>
          <p:spPr>
            <a:xfrm>
              <a:off x="3976677" y="2590990"/>
              <a:ext cx="162696" cy="448246"/>
            </a:xfrm>
            <a:custGeom>
              <a:rect b="b" l="l" r="r" t="t"/>
              <a:pathLst>
                <a:path extrusionOk="0" h="448246" w="162696">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582" name="Google Shape;582;p67"/>
            <p:cNvSpPr/>
            <p:nvPr/>
          </p:nvSpPr>
          <p:spPr>
            <a:xfrm>
              <a:off x="4326349" y="2646711"/>
              <a:ext cx="159924" cy="112999"/>
            </a:xfrm>
            <a:custGeom>
              <a:rect b="b" l="l" r="r" t="t"/>
              <a:pathLst>
                <a:path extrusionOk="0" h="112999" w="159924">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583" name="Google Shape;583;p67"/>
            <p:cNvSpPr/>
            <p:nvPr/>
          </p:nvSpPr>
          <p:spPr>
            <a:xfrm>
              <a:off x="4323301" y="2511614"/>
              <a:ext cx="173545" cy="83757"/>
            </a:xfrm>
            <a:custGeom>
              <a:rect b="b" l="l" r="r" t="t"/>
              <a:pathLst>
                <a:path extrusionOk="0" h="83757" w="173545">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584" name="Google Shape;584;p67"/>
            <p:cNvSpPr/>
            <p:nvPr/>
          </p:nvSpPr>
          <p:spPr>
            <a:xfrm>
              <a:off x="4108132" y="2918650"/>
              <a:ext cx="426243" cy="216666"/>
            </a:xfrm>
            <a:custGeom>
              <a:rect b="b" l="l" r="r" t="t"/>
              <a:pathLst>
                <a:path extrusionOk="0" h="216666" w="426243">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585" name="Google Shape;585;p67"/>
            <p:cNvSpPr/>
            <p:nvPr/>
          </p:nvSpPr>
          <p:spPr>
            <a:xfrm>
              <a:off x="4452841" y="2585466"/>
              <a:ext cx="90501" cy="139636"/>
            </a:xfrm>
            <a:custGeom>
              <a:rect b="b" l="l" r="r" t="t"/>
              <a:pathLst>
                <a:path extrusionOk="0" h="139636" w="90501">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586" name="Google Shape;586;p67"/>
            <p:cNvSpPr/>
            <p:nvPr/>
          </p:nvSpPr>
          <p:spPr>
            <a:xfrm>
              <a:off x="4535518" y="2643854"/>
              <a:ext cx="69898" cy="229933"/>
            </a:xfrm>
            <a:custGeom>
              <a:rect b="b" l="l" r="r" t="t"/>
              <a:pathLst>
                <a:path extrusionOk="0" h="229933" w="69898">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587" name="Google Shape;587;p67"/>
            <p:cNvSpPr/>
            <p:nvPr/>
          </p:nvSpPr>
          <p:spPr>
            <a:xfrm>
              <a:off x="4270995" y="2555652"/>
              <a:ext cx="120696" cy="135921"/>
            </a:xfrm>
            <a:custGeom>
              <a:rect b="b" l="l" r="r" t="t"/>
              <a:pathLst>
                <a:path extrusionOk="0" h="135921" w="120696">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588" name="Google Shape;588;p67"/>
            <p:cNvSpPr/>
            <p:nvPr/>
          </p:nvSpPr>
          <p:spPr>
            <a:xfrm>
              <a:off x="4568665" y="2778061"/>
              <a:ext cx="70418" cy="231362"/>
            </a:xfrm>
            <a:custGeom>
              <a:rect b="b" l="l" r="r" t="t"/>
              <a:pathLst>
                <a:path extrusionOk="0" h="231362" w="70418">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589" name="Google Shape;589;p67"/>
            <p:cNvSpPr/>
            <p:nvPr/>
          </p:nvSpPr>
          <p:spPr>
            <a:xfrm>
              <a:off x="4084604" y="2536316"/>
              <a:ext cx="186595" cy="320612"/>
            </a:xfrm>
            <a:custGeom>
              <a:rect b="b" l="l" r="r" t="t"/>
              <a:pathLst>
                <a:path extrusionOk="0" h="320612" w="186595">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grpSp>
      <p:sp>
        <p:nvSpPr>
          <p:cNvPr id="590" name="Google Shape;590;p67"/>
          <p:cNvSpPr txBox="1"/>
          <p:nvPr/>
        </p:nvSpPr>
        <p:spPr>
          <a:xfrm>
            <a:off x="0" y="4969700"/>
            <a:ext cx="351900" cy="1833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fld id="{00000000-1234-1234-1234-123412341234}" type="slidenum">
              <a:rPr lang="en" sz="700">
                <a:solidFill>
                  <a:schemeClr val="accent1"/>
                </a:solidFill>
                <a:latin typeface="Open Sans"/>
                <a:ea typeface="Open Sans"/>
                <a:cs typeface="Open Sans"/>
                <a:sym typeface="Open Sans"/>
              </a:rPr>
              <a:t>‹#›</a:t>
            </a:fld>
            <a:endParaRPr sz="700">
              <a:solidFill>
                <a:schemeClr val="accent1"/>
              </a:solidFill>
              <a:latin typeface="Open Sans"/>
              <a:ea typeface="Open Sans"/>
              <a:cs typeface="Open Sans"/>
              <a:sym typeface="Open Sans"/>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0 - Title A - Full">
  <p:cSld name="TITLE_2_1_3">
    <p:bg>
      <p:bgPr>
        <a:solidFill>
          <a:schemeClr val="lt2"/>
        </a:solidFill>
      </p:bgPr>
    </p:bg>
    <p:spTree>
      <p:nvGrpSpPr>
        <p:cNvPr id="594" name="Shape 594"/>
        <p:cNvGrpSpPr/>
        <p:nvPr/>
      </p:nvGrpSpPr>
      <p:grpSpPr>
        <a:xfrm>
          <a:off x="0" y="0"/>
          <a:ext cx="0" cy="0"/>
          <a:chOff x="0" y="0"/>
          <a:chExt cx="0" cy="0"/>
        </a:xfrm>
      </p:grpSpPr>
      <p:sp>
        <p:nvSpPr>
          <p:cNvPr id="595" name="Google Shape;595;p69"/>
          <p:cNvSpPr/>
          <p:nvPr/>
        </p:nvSpPr>
        <p:spPr>
          <a:xfrm>
            <a:off x="0" y="-12"/>
            <a:ext cx="9144000" cy="5143500"/>
          </a:xfrm>
          <a:prstGeom prst="rect">
            <a:avLst/>
          </a:prstGeom>
          <a:gradFill>
            <a:gsLst>
              <a:gs pos="0">
                <a:srgbClr val="217CBB">
                  <a:alpha val="91020"/>
                </a:srgbClr>
              </a:gs>
              <a:gs pos="100000">
                <a:srgbClr val="217CBB">
                  <a:alpha val="32549"/>
                  <a:alpha val="91020"/>
                </a:srgbClr>
              </a:gs>
            </a:gsLst>
            <a:lin ang="18900044"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96" name="Google Shape;596;p69"/>
          <p:cNvGrpSpPr/>
          <p:nvPr/>
        </p:nvGrpSpPr>
        <p:grpSpPr>
          <a:xfrm>
            <a:off x="676477" y="649237"/>
            <a:ext cx="1303521" cy="293084"/>
            <a:chOff x="3976687" y="3573303"/>
            <a:chExt cx="4236338" cy="952499"/>
          </a:xfrm>
        </p:grpSpPr>
        <p:sp>
          <p:nvSpPr>
            <p:cNvPr id="597" name="Google Shape;597;p69"/>
            <p:cNvSpPr/>
            <p:nvPr/>
          </p:nvSpPr>
          <p:spPr>
            <a:xfrm>
              <a:off x="4862702" y="3680079"/>
              <a:ext cx="595979" cy="723900"/>
            </a:xfrm>
            <a:custGeom>
              <a:rect b="b" l="l" r="r" t="t"/>
              <a:pathLst>
                <a:path extrusionOk="0" h="723900" w="595979">
                  <a:moveTo>
                    <a:pt x="217646" y="723138"/>
                  </a:moveTo>
                  <a:lnTo>
                    <a:pt x="217646" y="132588"/>
                  </a:lnTo>
                  <a:lnTo>
                    <a:pt x="0" y="132588"/>
                  </a:lnTo>
                  <a:lnTo>
                    <a:pt x="0" y="0"/>
                  </a:lnTo>
                  <a:lnTo>
                    <a:pt x="595979" y="0"/>
                  </a:lnTo>
                  <a:lnTo>
                    <a:pt x="595979" y="133350"/>
                  </a:lnTo>
                  <a:lnTo>
                    <a:pt x="376904" y="133350"/>
                  </a:lnTo>
                  <a:lnTo>
                    <a:pt x="376904" y="723900"/>
                  </a:lnTo>
                  <a:lnTo>
                    <a:pt x="217646" y="723138"/>
                  </a:lnTo>
                  <a:close/>
                </a:path>
              </a:pathLst>
            </a:custGeom>
            <a:solidFill>
              <a:srgbClr val="FFFFF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598" name="Google Shape;598;p69"/>
            <p:cNvSpPr/>
            <p:nvPr/>
          </p:nvSpPr>
          <p:spPr>
            <a:xfrm>
              <a:off x="5328474" y="3871626"/>
              <a:ext cx="339090" cy="532066"/>
            </a:xfrm>
            <a:custGeom>
              <a:rect b="b" l="l" r="r" t="t"/>
              <a:pathLst>
                <a:path extrusionOk="0" h="532066" w="339090">
                  <a:moveTo>
                    <a:pt x="0" y="531590"/>
                  </a:moveTo>
                  <a:lnTo>
                    <a:pt x="0" y="13525"/>
                  </a:lnTo>
                  <a:lnTo>
                    <a:pt x="157353" y="13525"/>
                  </a:lnTo>
                  <a:lnTo>
                    <a:pt x="157353" y="97726"/>
                  </a:lnTo>
                  <a:lnTo>
                    <a:pt x="158305" y="97726"/>
                  </a:lnTo>
                  <a:cubicBezTo>
                    <a:pt x="186880" y="53721"/>
                    <a:pt x="236506" y="0"/>
                    <a:pt x="334232" y="0"/>
                  </a:cubicBezTo>
                  <a:lnTo>
                    <a:pt x="339090" y="0"/>
                  </a:lnTo>
                  <a:lnTo>
                    <a:pt x="339090" y="139827"/>
                  </a:lnTo>
                  <a:cubicBezTo>
                    <a:pt x="333280" y="138779"/>
                    <a:pt x="305848" y="136874"/>
                    <a:pt x="296132" y="136874"/>
                  </a:cubicBezTo>
                  <a:cubicBezTo>
                    <a:pt x="241173" y="137446"/>
                    <a:pt x="189738" y="163830"/>
                    <a:pt x="157353" y="208217"/>
                  </a:cubicBezTo>
                  <a:lnTo>
                    <a:pt x="157353" y="532067"/>
                  </a:lnTo>
                  <a:lnTo>
                    <a:pt x="0" y="531590"/>
                  </a:lnTo>
                  <a:close/>
                </a:path>
              </a:pathLst>
            </a:custGeom>
            <a:solidFill>
              <a:srgbClr val="FFFFF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599" name="Google Shape;599;p69"/>
            <p:cNvSpPr/>
            <p:nvPr/>
          </p:nvSpPr>
          <p:spPr>
            <a:xfrm>
              <a:off x="5717285" y="3684936"/>
              <a:ext cx="158305" cy="718661"/>
            </a:xfrm>
            <a:custGeom>
              <a:rect b="b" l="l" r="r" t="t"/>
              <a:pathLst>
                <a:path extrusionOk="0" h="718661" w="158305">
                  <a:moveTo>
                    <a:pt x="0" y="126492"/>
                  </a:moveTo>
                  <a:lnTo>
                    <a:pt x="0" y="0"/>
                  </a:lnTo>
                  <a:lnTo>
                    <a:pt x="158305" y="0"/>
                  </a:lnTo>
                  <a:lnTo>
                    <a:pt x="158305" y="126492"/>
                  </a:lnTo>
                  <a:lnTo>
                    <a:pt x="0" y="126492"/>
                  </a:lnTo>
                  <a:close/>
                  <a:moveTo>
                    <a:pt x="1048" y="718661"/>
                  </a:moveTo>
                  <a:lnTo>
                    <a:pt x="1048" y="197358"/>
                  </a:lnTo>
                  <a:lnTo>
                    <a:pt x="157353" y="197358"/>
                  </a:lnTo>
                  <a:lnTo>
                    <a:pt x="157353" y="718280"/>
                  </a:lnTo>
                  <a:lnTo>
                    <a:pt x="1048" y="718661"/>
                  </a:lnTo>
                  <a:close/>
                </a:path>
              </a:pathLst>
            </a:custGeom>
            <a:solidFill>
              <a:srgbClr val="FFFFF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600" name="Google Shape;600;p69"/>
            <p:cNvSpPr/>
            <p:nvPr/>
          </p:nvSpPr>
          <p:spPr>
            <a:xfrm>
              <a:off x="5936170" y="3871626"/>
              <a:ext cx="795432" cy="531590"/>
            </a:xfrm>
            <a:custGeom>
              <a:rect b="b" l="l" r="r" t="t"/>
              <a:pathLst>
                <a:path extrusionOk="0" h="531590" w="795432">
                  <a:moveTo>
                    <a:pt x="0" y="531590"/>
                  </a:moveTo>
                  <a:lnTo>
                    <a:pt x="0" y="10668"/>
                  </a:lnTo>
                  <a:lnTo>
                    <a:pt x="157258" y="10668"/>
                  </a:lnTo>
                  <a:lnTo>
                    <a:pt x="157258" y="92774"/>
                  </a:lnTo>
                  <a:cubicBezTo>
                    <a:pt x="188595" y="51721"/>
                    <a:pt x="246221" y="0"/>
                    <a:pt x="328708" y="0"/>
                  </a:cubicBezTo>
                  <a:cubicBezTo>
                    <a:pt x="415671" y="0"/>
                    <a:pt x="456724" y="36100"/>
                    <a:pt x="471583" y="92774"/>
                  </a:cubicBezTo>
                  <a:cubicBezTo>
                    <a:pt x="502825" y="52768"/>
                    <a:pt x="561499" y="0"/>
                    <a:pt x="643033" y="0"/>
                  </a:cubicBezTo>
                  <a:cubicBezTo>
                    <a:pt x="748570" y="0"/>
                    <a:pt x="795433" y="66675"/>
                    <a:pt x="795433" y="159258"/>
                  </a:cubicBezTo>
                  <a:lnTo>
                    <a:pt x="795433" y="531590"/>
                  </a:lnTo>
                  <a:lnTo>
                    <a:pt x="638080" y="531590"/>
                  </a:lnTo>
                  <a:lnTo>
                    <a:pt x="638080" y="201263"/>
                  </a:lnTo>
                  <a:cubicBezTo>
                    <a:pt x="638080" y="154400"/>
                    <a:pt x="627316" y="129921"/>
                    <a:pt x="581406" y="129921"/>
                  </a:cubicBezTo>
                  <a:cubicBezTo>
                    <a:pt x="542354" y="129921"/>
                    <a:pt x="511016" y="151447"/>
                    <a:pt x="476631" y="181737"/>
                  </a:cubicBezTo>
                  <a:lnTo>
                    <a:pt x="476631" y="531590"/>
                  </a:lnTo>
                  <a:lnTo>
                    <a:pt x="319564" y="531590"/>
                  </a:lnTo>
                  <a:lnTo>
                    <a:pt x="319564" y="201263"/>
                  </a:lnTo>
                  <a:cubicBezTo>
                    <a:pt x="319564" y="154400"/>
                    <a:pt x="308800" y="129921"/>
                    <a:pt x="262414" y="129921"/>
                  </a:cubicBezTo>
                  <a:cubicBezTo>
                    <a:pt x="223361" y="129921"/>
                    <a:pt x="192119" y="151447"/>
                    <a:pt x="156877" y="181737"/>
                  </a:cubicBezTo>
                  <a:lnTo>
                    <a:pt x="156877" y="531590"/>
                  </a:lnTo>
                  <a:lnTo>
                    <a:pt x="0" y="531590"/>
                  </a:lnTo>
                  <a:close/>
                </a:path>
              </a:pathLst>
            </a:custGeom>
            <a:solidFill>
              <a:srgbClr val="FFFFF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601" name="Google Shape;601;p69"/>
            <p:cNvSpPr/>
            <p:nvPr/>
          </p:nvSpPr>
          <p:spPr>
            <a:xfrm>
              <a:off x="6791038" y="3680079"/>
              <a:ext cx="517874" cy="731424"/>
            </a:xfrm>
            <a:custGeom>
              <a:rect b="b" l="l" r="r" t="t"/>
              <a:pathLst>
                <a:path extrusionOk="0" h="731424" w="517874">
                  <a:moveTo>
                    <a:pt x="157639" y="661511"/>
                  </a:moveTo>
                  <a:lnTo>
                    <a:pt x="157639" y="723138"/>
                  </a:lnTo>
                  <a:lnTo>
                    <a:pt x="0" y="723138"/>
                  </a:lnTo>
                  <a:lnTo>
                    <a:pt x="0" y="0"/>
                  </a:lnTo>
                  <a:lnTo>
                    <a:pt x="157639" y="0"/>
                  </a:lnTo>
                  <a:lnTo>
                    <a:pt x="157639" y="282416"/>
                  </a:lnTo>
                  <a:cubicBezTo>
                    <a:pt x="191833" y="234791"/>
                    <a:pt x="240697" y="191548"/>
                    <a:pt x="317849" y="191548"/>
                  </a:cubicBezTo>
                  <a:cubicBezTo>
                    <a:pt x="436150" y="191548"/>
                    <a:pt x="517874" y="282416"/>
                    <a:pt x="517874" y="462153"/>
                  </a:cubicBezTo>
                  <a:cubicBezTo>
                    <a:pt x="517874" y="641890"/>
                    <a:pt x="434912" y="731425"/>
                    <a:pt x="315658" y="731425"/>
                  </a:cubicBezTo>
                  <a:cubicBezTo>
                    <a:pt x="245269" y="731425"/>
                    <a:pt x="196405" y="705517"/>
                    <a:pt x="157639" y="661511"/>
                  </a:cubicBezTo>
                  <a:close/>
                  <a:moveTo>
                    <a:pt x="360902" y="463201"/>
                  </a:moveTo>
                  <a:cubicBezTo>
                    <a:pt x="360902" y="376238"/>
                    <a:pt x="330613" y="321469"/>
                    <a:pt x="260223" y="321469"/>
                  </a:cubicBezTo>
                  <a:cubicBezTo>
                    <a:pt x="220123" y="321469"/>
                    <a:pt x="184023" y="345948"/>
                    <a:pt x="157639" y="372332"/>
                  </a:cubicBezTo>
                  <a:lnTo>
                    <a:pt x="157639" y="564833"/>
                  </a:lnTo>
                  <a:cubicBezTo>
                    <a:pt x="191833" y="597027"/>
                    <a:pt x="220123" y="612458"/>
                    <a:pt x="262414" y="612458"/>
                  </a:cubicBezTo>
                  <a:cubicBezTo>
                    <a:pt x="327374" y="612648"/>
                    <a:pt x="360616" y="557975"/>
                    <a:pt x="360616" y="463201"/>
                  </a:cubicBezTo>
                  <a:lnTo>
                    <a:pt x="360902" y="463201"/>
                  </a:lnTo>
                  <a:close/>
                </a:path>
              </a:pathLst>
            </a:custGeom>
            <a:solidFill>
              <a:srgbClr val="FFFFF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602" name="Google Shape;602;p69"/>
            <p:cNvSpPr/>
            <p:nvPr/>
          </p:nvSpPr>
          <p:spPr>
            <a:xfrm>
              <a:off x="7357680" y="3680079"/>
              <a:ext cx="156305" cy="723137"/>
            </a:xfrm>
            <a:custGeom>
              <a:rect b="b" l="l" r="r" t="t"/>
              <a:pathLst>
                <a:path extrusionOk="0" h="723137" w="156305">
                  <a:moveTo>
                    <a:pt x="0" y="723138"/>
                  </a:moveTo>
                  <a:lnTo>
                    <a:pt x="0" y="0"/>
                  </a:lnTo>
                  <a:lnTo>
                    <a:pt x="156305" y="0"/>
                  </a:lnTo>
                  <a:lnTo>
                    <a:pt x="156305" y="723138"/>
                  </a:lnTo>
                  <a:lnTo>
                    <a:pt x="0" y="723138"/>
                  </a:lnTo>
                  <a:close/>
                </a:path>
              </a:pathLst>
            </a:custGeom>
            <a:solidFill>
              <a:srgbClr val="FFFFF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603" name="Google Shape;603;p69"/>
            <p:cNvSpPr/>
            <p:nvPr/>
          </p:nvSpPr>
          <p:spPr>
            <a:xfrm>
              <a:off x="7562754" y="3871626"/>
              <a:ext cx="501300" cy="542353"/>
            </a:xfrm>
            <a:custGeom>
              <a:rect b="b" l="l" r="r" t="t"/>
              <a:pathLst>
                <a:path extrusionOk="0" h="542353" w="501300">
                  <a:moveTo>
                    <a:pt x="0" y="271653"/>
                  </a:moveTo>
                  <a:cubicBezTo>
                    <a:pt x="0" y="69342"/>
                    <a:pt x="154400" y="0"/>
                    <a:pt x="261842" y="0"/>
                  </a:cubicBezTo>
                  <a:cubicBezTo>
                    <a:pt x="369284" y="0"/>
                    <a:pt x="501301" y="54102"/>
                    <a:pt x="501301" y="290227"/>
                  </a:cubicBezTo>
                  <a:lnTo>
                    <a:pt x="501301" y="313658"/>
                  </a:lnTo>
                  <a:lnTo>
                    <a:pt x="156305" y="313658"/>
                  </a:lnTo>
                  <a:cubicBezTo>
                    <a:pt x="164211" y="399383"/>
                    <a:pt x="212027" y="432816"/>
                    <a:pt x="277559" y="432816"/>
                  </a:cubicBezTo>
                  <a:cubicBezTo>
                    <a:pt x="334804" y="431101"/>
                    <a:pt x="389573" y="408908"/>
                    <a:pt x="431959" y="370332"/>
                  </a:cubicBezTo>
                  <a:lnTo>
                    <a:pt x="492538" y="464153"/>
                  </a:lnTo>
                  <a:cubicBezTo>
                    <a:pt x="431959" y="515969"/>
                    <a:pt x="356711" y="542354"/>
                    <a:pt x="265843" y="542354"/>
                  </a:cubicBezTo>
                  <a:cubicBezTo>
                    <a:pt x="129921" y="542354"/>
                    <a:pt x="0" y="473202"/>
                    <a:pt x="0" y="271653"/>
                  </a:cubicBezTo>
                  <a:close/>
                  <a:moveTo>
                    <a:pt x="360617" y="220789"/>
                  </a:moveTo>
                  <a:cubicBezTo>
                    <a:pt x="352806" y="147542"/>
                    <a:pt x="319564" y="112300"/>
                    <a:pt x="260890" y="112300"/>
                  </a:cubicBezTo>
                  <a:cubicBezTo>
                    <a:pt x="212027" y="112300"/>
                    <a:pt x="170021" y="144589"/>
                    <a:pt x="158305" y="220789"/>
                  </a:cubicBezTo>
                  <a:lnTo>
                    <a:pt x="360617" y="220789"/>
                  </a:lnTo>
                  <a:close/>
                </a:path>
              </a:pathLst>
            </a:custGeom>
            <a:solidFill>
              <a:srgbClr val="FFFFF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604" name="Google Shape;604;p69"/>
            <p:cNvSpPr/>
            <p:nvPr/>
          </p:nvSpPr>
          <p:spPr>
            <a:xfrm>
              <a:off x="8093768" y="4285202"/>
              <a:ext cx="119257" cy="119253"/>
            </a:xfrm>
            <a:custGeom>
              <a:rect b="b" l="l" r="r" t="t"/>
              <a:pathLst>
                <a:path extrusionOk="0" h="119253" w="119257">
                  <a:moveTo>
                    <a:pt x="4" y="59626"/>
                  </a:moveTo>
                  <a:cubicBezTo>
                    <a:pt x="-377" y="27051"/>
                    <a:pt x="25722" y="381"/>
                    <a:pt x="58297" y="0"/>
                  </a:cubicBezTo>
                  <a:cubicBezTo>
                    <a:pt x="58773" y="0"/>
                    <a:pt x="59155" y="0"/>
                    <a:pt x="59631" y="0"/>
                  </a:cubicBezTo>
                  <a:cubicBezTo>
                    <a:pt x="92587" y="0"/>
                    <a:pt x="119257" y="26670"/>
                    <a:pt x="119257" y="59626"/>
                  </a:cubicBezTo>
                  <a:cubicBezTo>
                    <a:pt x="119257" y="92583"/>
                    <a:pt x="92587" y="119253"/>
                    <a:pt x="59631" y="119253"/>
                  </a:cubicBezTo>
                  <a:cubicBezTo>
                    <a:pt x="26674" y="119253"/>
                    <a:pt x="4" y="92583"/>
                    <a:pt x="4" y="59626"/>
                  </a:cubicBezTo>
                  <a:close/>
                  <a:moveTo>
                    <a:pt x="108399" y="59626"/>
                  </a:moveTo>
                  <a:cubicBezTo>
                    <a:pt x="107923" y="32575"/>
                    <a:pt x="85634" y="11049"/>
                    <a:pt x="58583" y="11525"/>
                  </a:cubicBezTo>
                  <a:cubicBezTo>
                    <a:pt x="31532" y="12001"/>
                    <a:pt x="10006" y="34290"/>
                    <a:pt x="10482" y="61341"/>
                  </a:cubicBezTo>
                  <a:cubicBezTo>
                    <a:pt x="10958" y="88106"/>
                    <a:pt x="32865" y="109538"/>
                    <a:pt x="59631" y="109442"/>
                  </a:cubicBezTo>
                  <a:cubicBezTo>
                    <a:pt x="86586" y="109442"/>
                    <a:pt x="108399" y="87630"/>
                    <a:pt x="108399" y="60674"/>
                  </a:cubicBezTo>
                  <a:cubicBezTo>
                    <a:pt x="108399" y="60293"/>
                    <a:pt x="108399" y="60008"/>
                    <a:pt x="108399" y="59626"/>
                  </a:cubicBezTo>
                  <a:close/>
                  <a:moveTo>
                    <a:pt x="36485" y="25717"/>
                  </a:moveTo>
                  <a:lnTo>
                    <a:pt x="60869" y="25717"/>
                  </a:lnTo>
                  <a:cubicBezTo>
                    <a:pt x="76299" y="25717"/>
                    <a:pt x="85253" y="32385"/>
                    <a:pt x="85253" y="45720"/>
                  </a:cubicBezTo>
                  <a:cubicBezTo>
                    <a:pt x="86015" y="54197"/>
                    <a:pt x="80681" y="61913"/>
                    <a:pt x="72490" y="64199"/>
                  </a:cubicBezTo>
                  <a:lnTo>
                    <a:pt x="86586" y="90964"/>
                  </a:lnTo>
                  <a:lnTo>
                    <a:pt x="72966" y="90964"/>
                  </a:lnTo>
                  <a:lnTo>
                    <a:pt x="59821" y="66008"/>
                  </a:lnTo>
                  <a:lnTo>
                    <a:pt x="49534" y="66008"/>
                  </a:lnTo>
                  <a:lnTo>
                    <a:pt x="49534" y="90964"/>
                  </a:lnTo>
                  <a:lnTo>
                    <a:pt x="36485" y="90964"/>
                  </a:lnTo>
                  <a:lnTo>
                    <a:pt x="36485" y="25717"/>
                  </a:lnTo>
                  <a:close/>
                  <a:moveTo>
                    <a:pt x="60107" y="56007"/>
                  </a:moveTo>
                  <a:cubicBezTo>
                    <a:pt x="68108" y="56007"/>
                    <a:pt x="72490" y="53435"/>
                    <a:pt x="72490" y="46482"/>
                  </a:cubicBezTo>
                  <a:cubicBezTo>
                    <a:pt x="72490" y="39529"/>
                    <a:pt x="68108" y="36957"/>
                    <a:pt x="59821" y="36957"/>
                  </a:cubicBezTo>
                  <a:lnTo>
                    <a:pt x="49534" y="36957"/>
                  </a:lnTo>
                  <a:lnTo>
                    <a:pt x="49534" y="56007"/>
                  </a:lnTo>
                  <a:lnTo>
                    <a:pt x="60107" y="56007"/>
                  </a:lnTo>
                  <a:close/>
                </a:path>
              </a:pathLst>
            </a:custGeom>
            <a:solidFill>
              <a:srgbClr val="FFFFF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605" name="Google Shape;605;p69"/>
            <p:cNvSpPr/>
            <p:nvPr/>
          </p:nvSpPr>
          <p:spPr>
            <a:xfrm>
              <a:off x="4035837" y="4301108"/>
              <a:ext cx="195452" cy="224694"/>
            </a:xfrm>
            <a:custGeom>
              <a:rect b="b" l="l" r="r" t="t"/>
              <a:pathLst>
                <a:path extrusionOk="0" h="224694" w="195452">
                  <a:moveTo>
                    <a:pt x="0" y="0"/>
                  </a:moveTo>
                  <a:lnTo>
                    <a:pt x="0" y="224695"/>
                  </a:lnTo>
                  <a:lnTo>
                    <a:pt x="195453" y="111919"/>
                  </a:lnTo>
                  <a:cubicBezTo>
                    <a:pt x="120301" y="95726"/>
                    <a:pt x="52007" y="56579"/>
                    <a:pt x="0" y="0"/>
                  </a:cubicBezTo>
                  <a:close/>
                </a:path>
              </a:pathLst>
            </a:custGeom>
            <a:solidFill>
              <a:srgbClr val="FFFFF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606" name="Google Shape;606;p69"/>
            <p:cNvSpPr/>
            <p:nvPr/>
          </p:nvSpPr>
          <p:spPr>
            <a:xfrm>
              <a:off x="4035837" y="3573303"/>
              <a:ext cx="194024" cy="223361"/>
            </a:xfrm>
            <a:custGeom>
              <a:rect b="b" l="l" r="r" t="t"/>
              <a:pathLst>
                <a:path extrusionOk="0" h="223361" w="194024">
                  <a:moveTo>
                    <a:pt x="194024" y="111824"/>
                  </a:moveTo>
                  <a:lnTo>
                    <a:pt x="0" y="0"/>
                  </a:lnTo>
                  <a:lnTo>
                    <a:pt x="0" y="223361"/>
                  </a:lnTo>
                  <a:cubicBezTo>
                    <a:pt x="51816" y="167259"/>
                    <a:pt x="119539" y="128397"/>
                    <a:pt x="194024" y="111824"/>
                  </a:cubicBezTo>
                  <a:close/>
                </a:path>
              </a:pathLst>
            </a:custGeom>
            <a:solidFill>
              <a:srgbClr val="FFFFF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607" name="Google Shape;607;p69"/>
            <p:cNvSpPr/>
            <p:nvPr/>
          </p:nvSpPr>
          <p:spPr>
            <a:xfrm>
              <a:off x="4664868" y="3936777"/>
              <a:ext cx="195929" cy="225933"/>
            </a:xfrm>
            <a:custGeom>
              <a:rect b="b" l="l" r="r" t="t"/>
              <a:pathLst>
                <a:path extrusionOk="0" h="225933" w="195929">
                  <a:moveTo>
                    <a:pt x="195929" y="112776"/>
                  </a:moveTo>
                  <a:lnTo>
                    <a:pt x="571" y="0"/>
                  </a:lnTo>
                  <a:cubicBezTo>
                    <a:pt x="23717" y="73533"/>
                    <a:pt x="23431" y="152495"/>
                    <a:pt x="0" y="225933"/>
                  </a:cubicBezTo>
                  <a:lnTo>
                    <a:pt x="195929" y="112776"/>
                  </a:lnTo>
                  <a:close/>
                </a:path>
              </a:pathLst>
            </a:custGeom>
            <a:solidFill>
              <a:srgbClr val="FFFFF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608" name="Google Shape;608;p69"/>
            <p:cNvSpPr/>
            <p:nvPr/>
          </p:nvSpPr>
          <p:spPr>
            <a:xfrm>
              <a:off x="4164519" y="3714067"/>
              <a:ext cx="215741" cy="38401"/>
            </a:xfrm>
            <a:custGeom>
              <a:rect b="b" l="l" r="r" t="t"/>
              <a:pathLst>
                <a:path extrusionOk="0" h="38401" w="215741">
                  <a:moveTo>
                    <a:pt x="0" y="29925"/>
                  </a:moveTo>
                  <a:cubicBezTo>
                    <a:pt x="28004" y="23733"/>
                    <a:pt x="86201" y="29925"/>
                    <a:pt x="116967" y="38402"/>
                  </a:cubicBezTo>
                  <a:cubicBezTo>
                    <a:pt x="145923" y="17828"/>
                    <a:pt x="180308" y="6398"/>
                    <a:pt x="215741" y="5540"/>
                  </a:cubicBezTo>
                  <a:cubicBezTo>
                    <a:pt x="142970" y="-6842"/>
                    <a:pt x="68199" y="1635"/>
                    <a:pt x="0" y="29925"/>
                  </a:cubicBezTo>
                  <a:close/>
                </a:path>
              </a:pathLst>
            </a:custGeom>
            <a:solidFill>
              <a:srgbClr val="FFFFF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609" name="Google Shape;609;p69"/>
            <p:cNvSpPr/>
            <p:nvPr/>
          </p:nvSpPr>
          <p:spPr>
            <a:xfrm>
              <a:off x="4192332" y="3990594"/>
              <a:ext cx="344519" cy="207317"/>
            </a:xfrm>
            <a:custGeom>
              <a:rect b="b" l="l" r="r" t="t"/>
              <a:pathLst>
                <a:path extrusionOk="0" h="207317" w="344519">
                  <a:moveTo>
                    <a:pt x="344519" y="162211"/>
                  </a:moveTo>
                  <a:cubicBezTo>
                    <a:pt x="339662" y="119348"/>
                    <a:pt x="329470" y="77343"/>
                    <a:pt x="313944" y="37147"/>
                  </a:cubicBezTo>
                  <a:cubicBezTo>
                    <a:pt x="247269" y="67437"/>
                    <a:pt x="164211" y="47911"/>
                    <a:pt x="108871" y="0"/>
                  </a:cubicBezTo>
                  <a:cubicBezTo>
                    <a:pt x="68199" y="42481"/>
                    <a:pt x="31718" y="88773"/>
                    <a:pt x="0" y="138208"/>
                  </a:cubicBezTo>
                  <a:cubicBezTo>
                    <a:pt x="93821" y="214693"/>
                    <a:pt x="248126" y="234791"/>
                    <a:pt x="344519" y="162211"/>
                  </a:cubicBezTo>
                  <a:close/>
                </a:path>
              </a:pathLst>
            </a:custGeom>
            <a:solidFill>
              <a:srgbClr val="FFFFF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610" name="Google Shape;610;p69"/>
            <p:cNvSpPr/>
            <p:nvPr/>
          </p:nvSpPr>
          <p:spPr>
            <a:xfrm>
              <a:off x="3976687" y="3832859"/>
              <a:ext cx="164305" cy="452151"/>
            </a:xfrm>
            <a:custGeom>
              <a:rect b="b" l="l" r="r" t="t"/>
              <a:pathLst>
                <a:path extrusionOk="0" h="452151" w="164305">
                  <a:moveTo>
                    <a:pt x="164305" y="303276"/>
                  </a:moveTo>
                  <a:cubicBezTo>
                    <a:pt x="81628" y="218504"/>
                    <a:pt x="52768" y="94964"/>
                    <a:pt x="79247" y="0"/>
                  </a:cubicBezTo>
                  <a:cubicBezTo>
                    <a:pt x="-33338" y="132588"/>
                    <a:pt x="-25052" y="329470"/>
                    <a:pt x="98297" y="452152"/>
                  </a:cubicBezTo>
                  <a:cubicBezTo>
                    <a:pt x="113442" y="399764"/>
                    <a:pt x="135635" y="349663"/>
                    <a:pt x="164305" y="303276"/>
                  </a:cubicBezTo>
                  <a:close/>
                </a:path>
              </a:pathLst>
            </a:custGeom>
            <a:solidFill>
              <a:srgbClr val="FFFFF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611" name="Google Shape;611;p69"/>
            <p:cNvSpPr/>
            <p:nvPr/>
          </p:nvSpPr>
          <p:spPr>
            <a:xfrm>
              <a:off x="4329302" y="3889152"/>
              <a:ext cx="161925" cy="113925"/>
            </a:xfrm>
            <a:custGeom>
              <a:rect b="b" l="l" r="r" t="t"/>
              <a:pathLst>
                <a:path extrusionOk="0" h="113925" w="161925">
                  <a:moveTo>
                    <a:pt x="161925" y="102679"/>
                  </a:moveTo>
                  <a:cubicBezTo>
                    <a:pt x="144494" y="65532"/>
                    <a:pt x="122015" y="31052"/>
                    <a:pt x="95250" y="0"/>
                  </a:cubicBezTo>
                  <a:cubicBezTo>
                    <a:pt x="61627" y="22098"/>
                    <a:pt x="29718" y="46863"/>
                    <a:pt x="0" y="74009"/>
                  </a:cubicBezTo>
                  <a:cubicBezTo>
                    <a:pt x="50101" y="115633"/>
                    <a:pt x="115633" y="123825"/>
                    <a:pt x="161925" y="102679"/>
                  </a:cubicBezTo>
                  <a:close/>
                </a:path>
              </a:pathLst>
            </a:custGeom>
            <a:solidFill>
              <a:srgbClr val="FFFFF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612" name="Google Shape;612;p69"/>
            <p:cNvSpPr/>
            <p:nvPr/>
          </p:nvSpPr>
          <p:spPr>
            <a:xfrm>
              <a:off x="4326445" y="3752941"/>
              <a:ext cx="175164" cy="84395"/>
            </a:xfrm>
            <a:custGeom>
              <a:rect b="b" l="l" r="r" t="t"/>
              <a:pathLst>
                <a:path extrusionOk="0" h="84395" w="175164">
                  <a:moveTo>
                    <a:pt x="102584" y="84395"/>
                  </a:moveTo>
                  <a:cubicBezTo>
                    <a:pt x="125063" y="68107"/>
                    <a:pt x="149447" y="54582"/>
                    <a:pt x="175165" y="44104"/>
                  </a:cubicBezTo>
                  <a:cubicBezTo>
                    <a:pt x="122206" y="-9426"/>
                    <a:pt x="37052" y="-7997"/>
                    <a:pt x="0" y="15529"/>
                  </a:cubicBezTo>
                  <a:cubicBezTo>
                    <a:pt x="38005" y="32293"/>
                    <a:pt x="72676" y="55630"/>
                    <a:pt x="102584" y="84395"/>
                  </a:cubicBezTo>
                  <a:close/>
                </a:path>
              </a:pathLst>
            </a:custGeom>
            <a:solidFill>
              <a:srgbClr val="FFFFF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613" name="Google Shape;613;p69"/>
            <p:cNvSpPr/>
            <p:nvPr/>
          </p:nvSpPr>
          <p:spPr>
            <a:xfrm>
              <a:off x="4109465" y="4163853"/>
              <a:ext cx="430386" cy="218059"/>
            </a:xfrm>
            <a:custGeom>
              <a:rect b="b" l="l" r="r" t="t"/>
              <a:pathLst>
                <a:path extrusionOk="0" h="218059" w="430386">
                  <a:moveTo>
                    <a:pt x="61722" y="0"/>
                  </a:moveTo>
                  <a:cubicBezTo>
                    <a:pt x="20574" y="71152"/>
                    <a:pt x="5525" y="123825"/>
                    <a:pt x="0" y="151162"/>
                  </a:cubicBezTo>
                  <a:cubicBezTo>
                    <a:pt x="122682" y="243364"/>
                    <a:pt x="292418" y="239935"/>
                    <a:pt x="411290" y="142875"/>
                  </a:cubicBezTo>
                  <a:cubicBezTo>
                    <a:pt x="424529" y="108490"/>
                    <a:pt x="431006" y="71819"/>
                    <a:pt x="430340" y="34957"/>
                  </a:cubicBezTo>
                  <a:cubicBezTo>
                    <a:pt x="316421" y="102775"/>
                    <a:pt x="159449" y="76867"/>
                    <a:pt x="61722" y="0"/>
                  </a:cubicBezTo>
                  <a:close/>
                </a:path>
              </a:pathLst>
            </a:custGeom>
            <a:solidFill>
              <a:srgbClr val="FFFFF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614" name="Google Shape;614;p69"/>
            <p:cNvSpPr/>
            <p:nvPr/>
          </p:nvSpPr>
          <p:spPr>
            <a:xfrm>
              <a:off x="4457127" y="3827335"/>
              <a:ext cx="91323" cy="140779"/>
            </a:xfrm>
            <a:custGeom>
              <a:rect b="b" l="l" r="r" t="t"/>
              <a:pathLst>
                <a:path extrusionOk="0" h="140779" w="91323">
                  <a:moveTo>
                    <a:pt x="66484" y="140779"/>
                  </a:moveTo>
                  <a:cubicBezTo>
                    <a:pt x="102965" y="102679"/>
                    <a:pt x="95631" y="37528"/>
                    <a:pt x="67913" y="0"/>
                  </a:cubicBezTo>
                  <a:cubicBezTo>
                    <a:pt x="43529" y="10001"/>
                    <a:pt x="20669" y="23431"/>
                    <a:pt x="0" y="39814"/>
                  </a:cubicBezTo>
                  <a:cubicBezTo>
                    <a:pt x="26099" y="70675"/>
                    <a:pt x="48482" y="104584"/>
                    <a:pt x="66484" y="140779"/>
                  </a:cubicBezTo>
                  <a:close/>
                </a:path>
              </a:pathLst>
            </a:custGeom>
            <a:solidFill>
              <a:srgbClr val="FFFFF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615" name="Google Shape;615;p69"/>
            <p:cNvSpPr/>
            <p:nvPr/>
          </p:nvSpPr>
          <p:spPr>
            <a:xfrm>
              <a:off x="4540376" y="3886200"/>
              <a:ext cx="70634" cy="231933"/>
            </a:xfrm>
            <a:custGeom>
              <a:rect b="b" l="l" r="r" t="t"/>
              <a:pathLst>
                <a:path extrusionOk="0" h="231933" w="70634">
                  <a:moveTo>
                    <a:pt x="46101" y="0"/>
                  </a:moveTo>
                  <a:cubicBezTo>
                    <a:pt x="52102" y="45244"/>
                    <a:pt x="34766" y="90392"/>
                    <a:pt x="0" y="119920"/>
                  </a:cubicBezTo>
                  <a:cubicBezTo>
                    <a:pt x="14573" y="156020"/>
                    <a:pt x="25146" y="193548"/>
                    <a:pt x="31718" y="231934"/>
                  </a:cubicBezTo>
                  <a:cubicBezTo>
                    <a:pt x="81725" y="166973"/>
                    <a:pt x="80200" y="74200"/>
                    <a:pt x="46101" y="0"/>
                  </a:cubicBezTo>
                  <a:close/>
                </a:path>
              </a:pathLst>
            </a:custGeom>
            <a:solidFill>
              <a:srgbClr val="FFFFF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616" name="Google Shape;616;p69"/>
            <p:cNvSpPr/>
            <p:nvPr/>
          </p:nvSpPr>
          <p:spPr>
            <a:xfrm>
              <a:off x="4273836" y="3797331"/>
              <a:ext cx="122140" cy="136969"/>
            </a:xfrm>
            <a:custGeom>
              <a:rect b="b" l="l" r="r" t="t"/>
              <a:pathLst>
                <a:path extrusionOk="0" h="136969" w="122140">
                  <a:moveTo>
                    <a:pt x="28415" y="136970"/>
                  </a:moveTo>
                  <a:cubicBezTo>
                    <a:pt x="57752" y="109919"/>
                    <a:pt x="89089" y="85154"/>
                    <a:pt x="122141" y="62770"/>
                  </a:cubicBezTo>
                  <a:cubicBezTo>
                    <a:pt x="92137" y="35433"/>
                    <a:pt x="57180" y="14097"/>
                    <a:pt x="19080" y="0"/>
                  </a:cubicBezTo>
                  <a:cubicBezTo>
                    <a:pt x="-11971" y="41624"/>
                    <a:pt x="-2446" y="95345"/>
                    <a:pt x="28415" y="136970"/>
                  </a:cubicBezTo>
                  <a:close/>
                </a:path>
              </a:pathLst>
            </a:custGeom>
            <a:solidFill>
              <a:srgbClr val="FFFFF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617" name="Google Shape;617;p69"/>
            <p:cNvSpPr/>
            <p:nvPr/>
          </p:nvSpPr>
          <p:spPr>
            <a:xfrm>
              <a:off x="4573999" y="4021645"/>
              <a:ext cx="70694" cy="233362"/>
            </a:xfrm>
            <a:custGeom>
              <a:rect b="b" l="l" r="r" t="t"/>
              <a:pathLst>
                <a:path extrusionOk="0" h="233362" w="70694">
                  <a:moveTo>
                    <a:pt x="4096" y="148780"/>
                  </a:moveTo>
                  <a:cubicBezTo>
                    <a:pt x="5239" y="177070"/>
                    <a:pt x="3905" y="205359"/>
                    <a:pt x="0" y="233363"/>
                  </a:cubicBezTo>
                  <a:cubicBezTo>
                    <a:pt x="51530" y="166973"/>
                    <a:pt x="76295" y="83725"/>
                    <a:pt x="69628" y="0"/>
                  </a:cubicBezTo>
                  <a:cubicBezTo>
                    <a:pt x="64579" y="55435"/>
                    <a:pt x="41529" y="107633"/>
                    <a:pt x="4096" y="148780"/>
                  </a:cubicBezTo>
                  <a:close/>
                </a:path>
              </a:pathLst>
            </a:custGeom>
            <a:solidFill>
              <a:srgbClr val="FFFFF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618" name="Google Shape;618;p69"/>
            <p:cNvSpPr/>
            <p:nvPr/>
          </p:nvSpPr>
          <p:spPr>
            <a:xfrm>
              <a:off x="4085721" y="3777728"/>
              <a:ext cx="188145" cy="322974"/>
            </a:xfrm>
            <a:custGeom>
              <a:rect b="b" l="l" r="r" t="t"/>
              <a:pathLst>
                <a:path extrusionOk="0" h="322974" w="188145">
                  <a:moveTo>
                    <a:pt x="168334" y="7792"/>
                  </a:moveTo>
                  <a:cubicBezTo>
                    <a:pt x="124804" y="-2876"/>
                    <a:pt x="79275" y="-2590"/>
                    <a:pt x="35936" y="8650"/>
                  </a:cubicBezTo>
                  <a:cubicBezTo>
                    <a:pt x="-29691" y="101709"/>
                    <a:pt x="789" y="238012"/>
                    <a:pt x="77179" y="322975"/>
                  </a:cubicBezTo>
                  <a:cubicBezTo>
                    <a:pt x="109755" y="273349"/>
                    <a:pt x="146902" y="226867"/>
                    <a:pt x="188146" y="184100"/>
                  </a:cubicBezTo>
                  <a:cubicBezTo>
                    <a:pt x="149284" y="135808"/>
                    <a:pt x="133853" y="61227"/>
                    <a:pt x="168334" y="7792"/>
                  </a:cubicBezTo>
                  <a:close/>
                </a:path>
              </a:pathLst>
            </a:custGeom>
            <a:solidFill>
              <a:srgbClr val="FFFFF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grpSp>
      <p:sp>
        <p:nvSpPr>
          <p:cNvPr id="619" name="Google Shape;619;p69"/>
          <p:cNvSpPr txBox="1"/>
          <p:nvPr>
            <p:ph type="title"/>
          </p:nvPr>
        </p:nvSpPr>
        <p:spPr>
          <a:xfrm>
            <a:off x="676475" y="1289300"/>
            <a:ext cx="4544700" cy="1601400"/>
          </a:xfrm>
          <a:prstGeom prst="rect">
            <a:avLst/>
          </a:prstGeom>
        </p:spPr>
        <p:txBody>
          <a:bodyPr anchorCtr="0" anchor="b" bIns="228600" lIns="0" spcFirstLastPara="1" rIns="0" wrap="square" tIns="0">
            <a:no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p:txBody>
      </p:sp>
      <p:sp>
        <p:nvSpPr>
          <p:cNvPr id="620" name="Google Shape;620;p69"/>
          <p:cNvSpPr txBox="1"/>
          <p:nvPr>
            <p:ph idx="1" type="subTitle"/>
          </p:nvPr>
        </p:nvSpPr>
        <p:spPr>
          <a:xfrm>
            <a:off x="676475" y="2890700"/>
            <a:ext cx="4544700" cy="639000"/>
          </a:xfrm>
          <a:prstGeom prst="rect">
            <a:avLst/>
          </a:prstGeom>
        </p:spPr>
        <p:txBody>
          <a:bodyPr anchorCtr="0" anchor="t" bIns="0" lIns="0" spcFirstLastPara="1" rIns="0" wrap="square" tIns="182875">
            <a:noAutofit/>
          </a:bodyPr>
          <a:lstStyle>
            <a:lvl1pPr lvl="0" rtl="0">
              <a:lnSpc>
                <a:spcPct val="100000"/>
              </a:lnSpc>
              <a:spcBef>
                <a:spcPts val="0"/>
              </a:spcBef>
              <a:spcAft>
                <a:spcPts val="0"/>
              </a:spcAft>
              <a:buClr>
                <a:schemeClr val="lt1"/>
              </a:buClr>
              <a:buSzPts val="1800"/>
              <a:buNone/>
              <a:defRPr>
                <a:solidFill>
                  <a:schemeClr val="lt1"/>
                </a:solidFill>
              </a:defRPr>
            </a:lvl1pPr>
            <a:lvl2pPr lvl="1" rtl="0">
              <a:lnSpc>
                <a:spcPct val="100000"/>
              </a:lnSpc>
              <a:spcBef>
                <a:spcPts val="0"/>
              </a:spcBef>
              <a:spcAft>
                <a:spcPts val="0"/>
              </a:spcAft>
              <a:buClr>
                <a:schemeClr val="lt1"/>
              </a:buClr>
              <a:buSzPts val="1400"/>
              <a:buNone/>
              <a:defRPr>
                <a:solidFill>
                  <a:schemeClr val="lt1"/>
                </a:solidFill>
              </a:defRPr>
            </a:lvl2pPr>
            <a:lvl3pPr lvl="2" rtl="0">
              <a:lnSpc>
                <a:spcPct val="100000"/>
              </a:lnSpc>
              <a:spcBef>
                <a:spcPts val="0"/>
              </a:spcBef>
              <a:spcAft>
                <a:spcPts val="0"/>
              </a:spcAft>
              <a:buClr>
                <a:schemeClr val="lt1"/>
              </a:buClr>
              <a:buSzPts val="1400"/>
              <a:buNone/>
              <a:defRPr>
                <a:solidFill>
                  <a:schemeClr val="lt1"/>
                </a:solidFill>
              </a:defRPr>
            </a:lvl3pPr>
            <a:lvl4pPr lvl="3" rtl="0">
              <a:lnSpc>
                <a:spcPct val="100000"/>
              </a:lnSpc>
              <a:spcBef>
                <a:spcPts val="0"/>
              </a:spcBef>
              <a:spcAft>
                <a:spcPts val="0"/>
              </a:spcAft>
              <a:buClr>
                <a:schemeClr val="lt1"/>
              </a:buClr>
              <a:buSzPts val="1400"/>
              <a:buNone/>
              <a:defRPr>
                <a:solidFill>
                  <a:schemeClr val="lt1"/>
                </a:solidFill>
              </a:defRPr>
            </a:lvl4pPr>
            <a:lvl5pPr lvl="4" rtl="0">
              <a:lnSpc>
                <a:spcPct val="100000"/>
              </a:lnSpc>
              <a:spcBef>
                <a:spcPts val="0"/>
              </a:spcBef>
              <a:spcAft>
                <a:spcPts val="0"/>
              </a:spcAft>
              <a:buClr>
                <a:schemeClr val="lt1"/>
              </a:buClr>
              <a:buSzPts val="1400"/>
              <a:buNone/>
              <a:defRPr>
                <a:solidFill>
                  <a:schemeClr val="lt1"/>
                </a:solidFill>
              </a:defRPr>
            </a:lvl5pPr>
            <a:lvl6pPr lvl="5" rtl="0">
              <a:lnSpc>
                <a:spcPct val="100000"/>
              </a:lnSpc>
              <a:spcBef>
                <a:spcPts val="0"/>
              </a:spcBef>
              <a:spcAft>
                <a:spcPts val="0"/>
              </a:spcAft>
              <a:buClr>
                <a:schemeClr val="lt1"/>
              </a:buClr>
              <a:buSzPts val="1400"/>
              <a:buNone/>
              <a:defRPr>
                <a:solidFill>
                  <a:schemeClr val="lt1"/>
                </a:solidFill>
              </a:defRPr>
            </a:lvl6pPr>
            <a:lvl7pPr lvl="6" rtl="0">
              <a:lnSpc>
                <a:spcPct val="100000"/>
              </a:lnSpc>
              <a:spcBef>
                <a:spcPts val="0"/>
              </a:spcBef>
              <a:spcAft>
                <a:spcPts val="0"/>
              </a:spcAft>
              <a:buClr>
                <a:schemeClr val="lt1"/>
              </a:buClr>
              <a:buSzPts val="1400"/>
              <a:buNone/>
              <a:defRPr>
                <a:solidFill>
                  <a:schemeClr val="lt1"/>
                </a:solidFill>
              </a:defRPr>
            </a:lvl7pPr>
            <a:lvl8pPr lvl="7" rtl="0">
              <a:lnSpc>
                <a:spcPct val="100000"/>
              </a:lnSpc>
              <a:spcBef>
                <a:spcPts val="0"/>
              </a:spcBef>
              <a:spcAft>
                <a:spcPts val="0"/>
              </a:spcAft>
              <a:buClr>
                <a:schemeClr val="lt1"/>
              </a:buClr>
              <a:buSzPts val="1400"/>
              <a:buNone/>
              <a:defRPr>
                <a:solidFill>
                  <a:schemeClr val="lt1"/>
                </a:solidFill>
              </a:defRPr>
            </a:lvl8pPr>
            <a:lvl9pPr lvl="8" rtl="0">
              <a:lnSpc>
                <a:spcPct val="100000"/>
              </a:lnSpc>
              <a:spcBef>
                <a:spcPts val="0"/>
              </a:spcBef>
              <a:spcAft>
                <a:spcPts val="0"/>
              </a:spcAft>
              <a:buClr>
                <a:schemeClr val="lt1"/>
              </a:buClr>
              <a:buSzPts val="1400"/>
              <a:buNone/>
              <a:defRPr>
                <a:solidFill>
                  <a:schemeClr val="lt1"/>
                </a:solidFill>
              </a:defRPr>
            </a:lvl9pPr>
          </a:lstStyle>
          <a:p/>
        </p:txBody>
      </p:sp>
      <p:sp>
        <p:nvSpPr>
          <p:cNvPr id="621" name="Google Shape;621;p69"/>
          <p:cNvSpPr txBox="1"/>
          <p:nvPr>
            <p:ph idx="2" type="subTitle"/>
          </p:nvPr>
        </p:nvSpPr>
        <p:spPr>
          <a:xfrm>
            <a:off x="676475" y="3529700"/>
            <a:ext cx="4544700" cy="319800"/>
          </a:xfrm>
          <a:prstGeom prst="rect">
            <a:avLst/>
          </a:prstGeom>
        </p:spPr>
        <p:txBody>
          <a:bodyPr anchorCtr="0" anchor="ctr" bIns="0" lIns="0" spcFirstLastPara="1" rIns="0" wrap="square" tIns="0">
            <a:noAutofit/>
          </a:bodyPr>
          <a:lstStyle>
            <a:lvl1pPr lvl="0" rtl="0">
              <a:lnSpc>
                <a:spcPct val="100000"/>
              </a:lnSpc>
              <a:spcBef>
                <a:spcPts val="0"/>
              </a:spcBef>
              <a:spcAft>
                <a:spcPts val="0"/>
              </a:spcAft>
              <a:buClr>
                <a:schemeClr val="lt1"/>
              </a:buClr>
              <a:buSzPts val="1200"/>
              <a:buNone/>
              <a:defRPr sz="1200">
                <a:solidFill>
                  <a:schemeClr val="lt1"/>
                </a:solidFill>
              </a:defRPr>
            </a:lvl1pPr>
            <a:lvl2pPr lvl="1" rtl="0">
              <a:lnSpc>
                <a:spcPct val="100000"/>
              </a:lnSpc>
              <a:spcBef>
                <a:spcPts val="0"/>
              </a:spcBef>
              <a:spcAft>
                <a:spcPts val="0"/>
              </a:spcAft>
              <a:buClr>
                <a:schemeClr val="lt1"/>
              </a:buClr>
              <a:buSzPts val="1200"/>
              <a:buNone/>
              <a:defRPr sz="1200">
                <a:solidFill>
                  <a:schemeClr val="lt1"/>
                </a:solidFill>
              </a:defRPr>
            </a:lvl2pPr>
            <a:lvl3pPr lvl="2" rtl="0">
              <a:lnSpc>
                <a:spcPct val="100000"/>
              </a:lnSpc>
              <a:spcBef>
                <a:spcPts val="0"/>
              </a:spcBef>
              <a:spcAft>
                <a:spcPts val="0"/>
              </a:spcAft>
              <a:buClr>
                <a:schemeClr val="lt1"/>
              </a:buClr>
              <a:buSzPts val="1200"/>
              <a:buNone/>
              <a:defRPr sz="1200">
                <a:solidFill>
                  <a:schemeClr val="lt1"/>
                </a:solidFill>
              </a:defRPr>
            </a:lvl3pPr>
            <a:lvl4pPr lvl="3" rtl="0">
              <a:lnSpc>
                <a:spcPct val="100000"/>
              </a:lnSpc>
              <a:spcBef>
                <a:spcPts val="0"/>
              </a:spcBef>
              <a:spcAft>
                <a:spcPts val="0"/>
              </a:spcAft>
              <a:buClr>
                <a:schemeClr val="lt1"/>
              </a:buClr>
              <a:buSzPts val="1200"/>
              <a:buNone/>
              <a:defRPr sz="1200">
                <a:solidFill>
                  <a:schemeClr val="lt1"/>
                </a:solidFill>
              </a:defRPr>
            </a:lvl4pPr>
            <a:lvl5pPr lvl="4" rtl="0">
              <a:lnSpc>
                <a:spcPct val="100000"/>
              </a:lnSpc>
              <a:spcBef>
                <a:spcPts val="0"/>
              </a:spcBef>
              <a:spcAft>
                <a:spcPts val="0"/>
              </a:spcAft>
              <a:buClr>
                <a:schemeClr val="lt1"/>
              </a:buClr>
              <a:buSzPts val="1200"/>
              <a:buNone/>
              <a:defRPr sz="1200">
                <a:solidFill>
                  <a:schemeClr val="lt1"/>
                </a:solidFill>
              </a:defRPr>
            </a:lvl5pPr>
            <a:lvl6pPr lvl="5" rtl="0">
              <a:lnSpc>
                <a:spcPct val="100000"/>
              </a:lnSpc>
              <a:spcBef>
                <a:spcPts val="0"/>
              </a:spcBef>
              <a:spcAft>
                <a:spcPts val="0"/>
              </a:spcAft>
              <a:buClr>
                <a:schemeClr val="lt1"/>
              </a:buClr>
              <a:buSzPts val="1200"/>
              <a:buNone/>
              <a:defRPr sz="1200">
                <a:solidFill>
                  <a:schemeClr val="lt1"/>
                </a:solidFill>
              </a:defRPr>
            </a:lvl6pPr>
            <a:lvl7pPr lvl="6" rtl="0">
              <a:lnSpc>
                <a:spcPct val="100000"/>
              </a:lnSpc>
              <a:spcBef>
                <a:spcPts val="0"/>
              </a:spcBef>
              <a:spcAft>
                <a:spcPts val="0"/>
              </a:spcAft>
              <a:buClr>
                <a:schemeClr val="lt1"/>
              </a:buClr>
              <a:buSzPts val="1200"/>
              <a:buNone/>
              <a:defRPr sz="1200">
                <a:solidFill>
                  <a:schemeClr val="lt1"/>
                </a:solidFill>
              </a:defRPr>
            </a:lvl7pPr>
            <a:lvl8pPr lvl="7" rtl="0">
              <a:lnSpc>
                <a:spcPct val="100000"/>
              </a:lnSpc>
              <a:spcBef>
                <a:spcPts val="0"/>
              </a:spcBef>
              <a:spcAft>
                <a:spcPts val="0"/>
              </a:spcAft>
              <a:buClr>
                <a:schemeClr val="lt1"/>
              </a:buClr>
              <a:buSzPts val="1200"/>
              <a:buNone/>
              <a:defRPr sz="1200">
                <a:solidFill>
                  <a:schemeClr val="lt1"/>
                </a:solidFill>
              </a:defRPr>
            </a:lvl8pPr>
            <a:lvl9pPr lvl="8" rtl="0">
              <a:lnSpc>
                <a:spcPct val="100000"/>
              </a:lnSpc>
              <a:spcBef>
                <a:spcPts val="0"/>
              </a:spcBef>
              <a:spcAft>
                <a:spcPts val="0"/>
              </a:spcAft>
              <a:buClr>
                <a:schemeClr val="lt1"/>
              </a:buClr>
              <a:buSzPts val="1200"/>
              <a:buNone/>
              <a:defRPr sz="1200">
                <a:solidFill>
                  <a:schemeClr val="lt1"/>
                </a:solidFill>
              </a:defRPr>
            </a:lvl9pPr>
          </a:lstStyle>
          <a:p/>
        </p:txBody>
      </p:sp>
      <p:sp>
        <p:nvSpPr>
          <p:cNvPr id="622" name="Google Shape;622;p69"/>
          <p:cNvSpPr txBox="1"/>
          <p:nvPr/>
        </p:nvSpPr>
        <p:spPr>
          <a:xfrm>
            <a:off x="676475" y="4697100"/>
            <a:ext cx="3895200" cy="103500"/>
          </a:xfrm>
          <a:prstGeom prst="rect">
            <a:avLst/>
          </a:prstGeom>
          <a:noFill/>
          <a:ln>
            <a:noFill/>
          </a:ln>
        </p:spPr>
        <p:txBody>
          <a:bodyPr anchorCtr="0" anchor="b" bIns="0" lIns="0" spcFirstLastPara="1" rIns="0" wrap="square" tIns="0">
            <a:noAutofit/>
          </a:bodyPr>
          <a:lstStyle/>
          <a:p>
            <a:pPr indent="0" lvl="0" marL="0" rtl="0" algn="l">
              <a:spcBef>
                <a:spcPts val="0"/>
              </a:spcBef>
              <a:spcAft>
                <a:spcPts val="0"/>
              </a:spcAft>
              <a:buNone/>
            </a:pPr>
            <a:r>
              <a:rPr lang="en" sz="700">
                <a:solidFill>
                  <a:schemeClr val="lt1"/>
                </a:solidFill>
                <a:latin typeface="Open Sans"/>
                <a:ea typeface="Open Sans"/>
                <a:cs typeface="Open Sans"/>
                <a:sym typeface="Open Sans"/>
              </a:rPr>
              <a:t>© 2023 Trimble, Inc - All Rights Reserved</a:t>
            </a:r>
            <a:endParaRPr sz="700">
              <a:solidFill>
                <a:schemeClr val="lt1"/>
              </a:solidFill>
              <a:latin typeface="Open Sans"/>
              <a:ea typeface="Open Sans"/>
              <a:cs typeface="Open Sans"/>
              <a:sym typeface="Open Sans"/>
            </a:endParaRPr>
          </a:p>
        </p:txBody>
      </p:sp>
      <p:sp>
        <p:nvSpPr>
          <p:cNvPr id="623" name="Google Shape;623;p69"/>
          <p:cNvSpPr txBox="1"/>
          <p:nvPr/>
        </p:nvSpPr>
        <p:spPr>
          <a:xfrm>
            <a:off x="0" y="4969700"/>
            <a:ext cx="351900" cy="1833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fld id="{00000000-1234-1234-1234-123412341234}" type="slidenum">
              <a:rPr lang="en" sz="700">
                <a:solidFill>
                  <a:srgbClr val="FFFFFF"/>
                </a:solidFill>
                <a:latin typeface="Open Sans"/>
                <a:ea typeface="Open Sans"/>
                <a:cs typeface="Open Sans"/>
                <a:sym typeface="Open Sans"/>
              </a:rPr>
              <a:t>‹#›</a:t>
            </a:fld>
            <a:endParaRPr sz="700">
              <a:solidFill>
                <a:srgbClr val="FFFFFF"/>
              </a:solidFill>
              <a:latin typeface="Open Sans"/>
              <a:ea typeface="Open Sans"/>
              <a:cs typeface="Open Sans"/>
              <a:sym typeface="Open Sans"/>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0 - Title A - Full 1">
  <p:cSld name="TITLE_2_1_3_2">
    <p:bg>
      <p:bgPr>
        <a:solidFill>
          <a:schemeClr val="lt2"/>
        </a:solidFill>
      </p:bgPr>
    </p:bg>
    <p:spTree>
      <p:nvGrpSpPr>
        <p:cNvPr id="624" name="Shape 624"/>
        <p:cNvGrpSpPr/>
        <p:nvPr/>
      </p:nvGrpSpPr>
      <p:grpSpPr>
        <a:xfrm>
          <a:off x="0" y="0"/>
          <a:ext cx="0" cy="0"/>
          <a:chOff x="0" y="0"/>
          <a:chExt cx="0" cy="0"/>
        </a:xfrm>
      </p:grpSpPr>
      <p:sp>
        <p:nvSpPr>
          <p:cNvPr id="625" name="Google Shape;625;p70"/>
          <p:cNvSpPr/>
          <p:nvPr/>
        </p:nvSpPr>
        <p:spPr>
          <a:xfrm>
            <a:off x="0" y="0"/>
            <a:ext cx="9144000" cy="5143500"/>
          </a:xfrm>
          <a:prstGeom prst="rect">
            <a:avLst/>
          </a:prstGeom>
          <a:gradFill>
            <a:gsLst>
              <a:gs pos="0">
                <a:srgbClr val="7D808D">
                  <a:alpha val="91020"/>
                </a:srgbClr>
              </a:gs>
              <a:gs pos="100000">
                <a:srgbClr val="737373">
                  <a:alpha val="32549"/>
                  <a:alpha val="91020"/>
                </a:srgbClr>
              </a:gs>
            </a:gsLst>
            <a:lin ang="18900044"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26" name="Google Shape;626;p70"/>
          <p:cNvGrpSpPr/>
          <p:nvPr/>
        </p:nvGrpSpPr>
        <p:grpSpPr>
          <a:xfrm>
            <a:off x="676477" y="649237"/>
            <a:ext cx="1303521" cy="293084"/>
            <a:chOff x="3976687" y="3573303"/>
            <a:chExt cx="4236338" cy="952499"/>
          </a:xfrm>
        </p:grpSpPr>
        <p:sp>
          <p:nvSpPr>
            <p:cNvPr id="627" name="Google Shape;627;p70"/>
            <p:cNvSpPr/>
            <p:nvPr/>
          </p:nvSpPr>
          <p:spPr>
            <a:xfrm>
              <a:off x="4862702" y="3680079"/>
              <a:ext cx="595979" cy="723900"/>
            </a:xfrm>
            <a:custGeom>
              <a:rect b="b" l="l" r="r" t="t"/>
              <a:pathLst>
                <a:path extrusionOk="0" h="723900" w="595979">
                  <a:moveTo>
                    <a:pt x="217646" y="723138"/>
                  </a:moveTo>
                  <a:lnTo>
                    <a:pt x="217646" y="132588"/>
                  </a:lnTo>
                  <a:lnTo>
                    <a:pt x="0" y="132588"/>
                  </a:lnTo>
                  <a:lnTo>
                    <a:pt x="0" y="0"/>
                  </a:lnTo>
                  <a:lnTo>
                    <a:pt x="595979" y="0"/>
                  </a:lnTo>
                  <a:lnTo>
                    <a:pt x="595979" y="133350"/>
                  </a:lnTo>
                  <a:lnTo>
                    <a:pt x="376904" y="133350"/>
                  </a:lnTo>
                  <a:lnTo>
                    <a:pt x="376904" y="723900"/>
                  </a:lnTo>
                  <a:lnTo>
                    <a:pt x="217646" y="723138"/>
                  </a:lnTo>
                  <a:close/>
                </a:path>
              </a:pathLst>
            </a:custGeom>
            <a:solidFill>
              <a:srgbClr val="FFFFF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628" name="Google Shape;628;p70"/>
            <p:cNvSpPr/>
            <p:nvPr/>
          </p:nvSpPr>
          <p:spPr>
            <a:xfrm>
              <a:off x="5328474" y="3871626"/>
              <a:ext cx="339090" cy="532066"/>
            </a:xfrm>
            <a:custGeom>
              <a:rect b="b" l="l" r="r" t="t"/>
              <a:pathLst>
                <a:path extrusionOk="0" h="532066" w="339090">
                  <a:moveTo>
                    <a:pt x="0" y="531590"/>
                  </a:moveTo>
                  <a:lnTo>
                    <a:pt x="0" y="13525"/>
                  </a:lnTo>
                  <a:lnTo>
                    <a:pt x="157353" y="13525"/>
                  </a:lnTo>
                  <a:lnTo>
                    <a:pt x="157353" y="97726"/>
                  </a:lnTo>
                  <a:lnTo>
                    <a:pt x="158305" y="97726"/>
                  </a:lnTo>
                  <a:cubicBezTo>
                    <a:pt x="186880" y="53721"/>
                    <a:pt x="236506" y="0"/>
                    <a:pt x="334232" y="0"/>
                  </a:cubicBezTo>
                  <a:lnTo>
                    <a:pt x="339090" y="0"/>
                  </a:lnTo>
                  <a:lnTo>
                    <a:pt x="339090" y="139827"/>
                  </a:lnTo>
                  <a:cubicBezTo>
                    <a:pt x="333280" y="138779"/>
                    <a:pt x="305848" y="136874"/>
                    <a:pt x="296132" y="136874"/>
                  </a:cubicBezTo>
                  <a:cubicBezTo>
                    <a:pt x="241173" y="137446"/>
                    <a:pt x="189738" y="163830"/>
                    <a:pt x="157353" y="208217"/>
                  </a:cubicBezTo>
                  <a:lnTo>
                    <a:pt x="157353" y="532067"/>
                  </a:lnTo>
                  <a:lnTo>
                    <a:pt x="0" y="531590"/>
                  </a:lnTo>
                  <a:close/>
                </a:path>
              </a:pathLst>
            </a:custGeom>
            <a:solidFill>
              <a:srgbClr val="FFFFF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629" name="Google Shape;629;p70"/>
            <p:cNvSpPr/>
            <p:nvPr/>
          </p:nvSpPr>
          <p:spPr>
            <a:xfrm>
              <a:off x="5717285" y="3684936"/>
              <a:ext cx="158305" cy="718661"/>
            </a:xfrm>
            <a:custGeom>
              <a:rect b="b" l="l" r="r" t="t"/>
              <a:pathLst>
                <a:path extrusionOk="0" h="718661" w="158305">
                  <a:moveTo>
                    <a:pt x="0" y="126492"/>
                  </a:moveTo>
                  <a:lnTo>
                    <a:pt x="0" y="0"/>
                  </a:lnTo>
                  <a:lnTo>
                    <a:pt x="158305" y="0"/>
                  </a:lnTo>
                  <a:lnTo>
                    <a:pt x="158305" y="126492"/>
                  </a:lnTo>
                  <a:lnTo>
                    <a:pt x="0" y="126492"/>
                  </a:lnTo>
                  <a:close/>
                  <a:moveTo>
                    <a:pt x="1048" y="718661"/>
                  </a:moveTo>
                  <a:lnTo>
                    <a:pt x="1048" y="197358"/>
                  </a:lnTo>
                  <a:lnTo>
                    <a:pt x="157353" y="197358"/>
                  </a:lnTo>
                  <a:lnTo>
                    <a:pt x="157353" y="718280"/>
                  </a:lnTo>
                  <a:lnTo>
                    <a:pt x="1048" y="718661"/>
                  </a:lnTo>
                  <a:close/>
                </a:path>
              </a:pathLst>
            </a:custGeom>
            <a:solidFill>
              <a:srgbClr val="FFFFF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630" name="Google Shape;630;p70"/>
            <p:cNvSpPr/>
            <p:nvPr/>
          </p:nvSpPr>
          <p:spPr>
            <a:xfrm>
              <a:off x="5936170" y="3871626"/>
              <a:ext cx="795432" cy="531590"/>
            </a:xfrm>
            <a:custGeom>
              <a:rect b="b" l="l" r="r" t="t"/>
              <a:pathLst>
                <a:path extrusionOk="0" h="531590" w="795432">
                  <a:moveTo>
                    <a:pt x="0" y="531590"/>
                  </a:moveTo>
                  <a:lnTo>
                    <a:pt x="0" y="10668"/>
                  </a:lnTo>
                  <a:lnTo>
                    <a:pt x="157258" y="10668"/>
                  </a:lnTo>
                  <a:lnTo>
                    <a:pt x="157258" y="92774"/>
                  </a:lnTo>
                  <a:cubicBezTo>
                    <a:pt x="188595" y="51721"/>
                    <a:pt x="246221" y="0"/>
                    <a:pt x="328708" y="0"/>
                  </a:cubicBezTo>
                  <a:cubicBezTo>
                    <a:pt x="415671" y="0"/>
                    <a:pt x="456724" y="36100"/>
                    <a:pt x="471583" y="92774"/>
                  </a:cubicBezTo>
                  <a:cubicBezTo>
                    <a:pt x="502825" y="52768"/>
                    <a:pt x="561499" y="0"/>
                    <a:pt x="643033" y="0"/>
                  </a:cubicBezTo>
                  <a:cubicBezTo>
                    <a:pt x="748570" y="0"/>
                    <a:pt x="795433" y="66675"/>
                    <a:pt x="795433" y="159258"/>
                  </a:cubicBezTo>
                  <a:lnTo>
                    <a:pt x="795433" y="531590"/>
                  </a:lnTo>
                  <a:lnTo>
                    <a:pt x="638080" y="531590"/>
                  </a:lnTo>
                  <a:lnTo>
                    <a:pt x="638080" y="201263"/>
                  </a:lnTo>
                  <a:cubicBezTo>
                    <a:pt x="638080" y="154400"/>
                    <a:pt x="627316" y="129921"/>
                    <a:pt x="581406" y="129921"/>
                  </a:cubicBezTo>
                  <a:cubicBezTo>
                    <a:pt x="542354" y="129921"/>
                    <a:pt x="511016" y="151447"/>
                    <a:pt x="476631" y="181737"/>
                  </a:cubicBezTo>
                  <a:lnTo>
                    <a:pt x="476631" y="531590"/>
                  </a:lnTo>
                  <a:lnTo>
                    <a:pt x="319564" y="531590"/>
                  </a:lnTo>
                  <a:lnTo>
                    <a:pt x="319564" y="201263"/>
                  </a:lnTo>
                  <a:cubicBezTo>
                    <a:pt x="319564" y="154400"/>
                    <a:pt x="308800" y="129921"/>
                    <a:pt x="262414" y="129921"/>
                  </a:cubicBezTo>
                  <a:cubicBezTo>
                    <a:pt x="223361" y="129921"/>
                    <a:pt x="192119" y="151447"/>
                    <a:pt x="156877" y="181737"/>
                  </a:cubicBezTo>
                  <a:lnTo>
                    <a:pt x="156877" y="531590"/>
                  </a:lnTo>
                  <a:lnTo>
                    <a:pt x="0" y="531590"/>
                  </a:lnTo>
                  <a:close/>
                </a:path>
              </a:pathLst>
            </a:custGeom>
            <a:solidFill>
              <a:srgbClr val="FFFFF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631" name="Google Shape;631;p70"/>
            <p:cNvSpPr/>
            <p:nvPr/>
          </p:nvSpPr>
          <p:spPr>
            <a:xfrm>
              <a:off x="6791038" y="3680079"/>
              <a:ext cx="517874" cy="731424"/>
            </a:xfrm>
            <a:custGeom>
              <a:rect b="b" l="l" r="r" t="t"/>
              <a:pathLst>
                <a:path extrusionOk="0" h="731424" w="517874">
                  <a:moveTo>
                    <a:pt x="157639" y="661511"/>
                  </a:moveTo>
                  <a:lnTo>
                    <a:pt x="157639" y="723138"/>
                  </a:lnTo>
                  <a:lnTo>
                    <a:pt x="0" y="723138"/>
                  </a:lnTo>
                  <a:lnTo>
                    <a:pt x="0" y="0"/>
                  </a:lnTo>
                  <a:lnTo>
                    <a:pt x="157639" y="0"/>
                  </a:lnTo>
                  <a:lnTo>
                    <a:pt x="157639" y="282416"/>
                  </a:lnTo>
                  <a:cubicBezTo>
                    <a:pt x="191833" y="234791"/>
                    <a:pt x="240697" y="191548"/>
                    <a:pt x="317849" y="191548"/>
                  </a:cubicBezTo>
                  <a:cubicBezTo>
                    <a:pt x="436150" y="191548"/>
                    <a:pt x="517874" y="282416"/>
                    <a:pt x="517874" y="462153"/>
                  </a:cubicBezTo>
                  <a:cubicBezTo>
                    <a:pt x="517874" y="641890"/>
                    <a:pt x="434912" y="731425"/>
                    <a:pt x="315658" y="731425"/>
                  </a:cubicBezTo>
                  <a:cubicBezTo>
                    <a:pt x="245269" y="731425"/>
                    <a:pt x="196405" y="705517"/>
                    <a:pt x="157639" y="661511"/>
                  </a:cubicBezTo>
                  <a:close/>
                  <a:moveTo>
                    <a:pt x="360902" y="463201"/>
                  </a:moveTo>
                  <a:cubicBezTo>
                    <a:pt x="360902" y="376238"/>
                    <a:pt x="330613" y="321469"/>
                    <a:pt x="260223" y="321469"/>
                  </a:cubicBezTo>
                  <a:cubicBezTo>
                    <a:pt x="220123" y="321469"/>
                    <a:pt x="184023" y="345948"/>
                    <a:pt x="157639" y="372332"/>
                  </a:cubicBezTo>
                  <a:lnTo>
                    <a:pt x="157639" y="564833"/>
                  </a:lnTo>
                  <a:cubicBezTo>
                    <a:pt x="191833" y="597027"/>
                    <a:pt x="220123" y="612458"/>
                    <a:pt x="262414" y="612458"/>
                  </a:cubicBezTo>
                  <a:cubicBezTo>
                    <a:pt x="327374" y="612648"/>
                    <a:pt x="360616" y="557975"/>
                    <a:pt x="360616" y="463201"/>
                  </a:cubicBezTo>
                  <a:lnTo>
                    <a:pt x="360902" y="463201"/>
                  </a:lnTo>
                  <a:close/>
                </a:path>
              </a:pathLst>
            </a:custGeom>
            <a:solidFill>
              <a:srgbClr val="FFFFF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632" name="Google Shape;632;p70"/>
            <p:cNvSpPr/>
            <p:nvPr/>
          </p:nvSpPr>
          <p:spPr>
            <a:xfrm>
              <a:off x="7357680" y="3680079"/>
              <a:ext cx="156305" cy="723137"/>
            </a:xfrm>
            <a:custGeom>
              <a:rect b="b" l="l" r="r" t="t"/>
              <a:pathLst>
                <a:path extrusionOk="0" h="723137" w="156305">
                  <a:moveTo>
                    <a:pt x="0" y="723138"/>
                  </a:moveTo>
                  <a:lnTo>
                    <a:pt x="0" y="0"/>
                  </a:lnTo>
                  <a:lnTo>
                    <a:pt x="156305" y="0"/>
                  </a:lnTo>
                  <a:lnTo>
                    <a:pt x="156305" y="723138"/>
                  </a:lnTo>
                  <a:lnTo>
                    <a:pt x="0" y="723138"/>
                  </a:lnTo>
                  <a:close/>
                </a:path>
              </a:pathLst>
            </a:custGeom>
            <a:solidFill>
              <a:srgbClr val="FFFFF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633" name="Google Shape;633;p70"/>
            <p:cNvSpPr/>
            <p:nvPr/>
          </p:nvSpPr>
          <p:spPr>
            <a:xfrm>
              <a:off x="7562754" y="3871626"/>
              <a:ext cx="501300" cy="542353"/>
            </a:xfrm>
            <a:custGeom>
              <a:rect b="b" l="l" r="r" t="t"/>
              <a:pathLst>
                <a:path extrusionOk="0" h="542353" w="501300">
                  <a:moveTo>
                    <a:pt x="0" y="271653"/>
                  </a:moveTo>
                  <a:cubicBezTo>
                    <a:pt x="0" y="69342"/>
                    <a:pt x="154400" y="0"/>
                    <a:pt x="261842" y="0"/>
                  </a:cubicBezTo>
                  <a:cubicBezTo>
                    <a:pt x="369284" y="0"/>
                    <a:pt x="501301" y="54102"/>
                    <a:pt x="501301" y="290227"/>
                  </a:cubicBezTo>
                  <a:lnTo>
                    <a:pt x="501301" y="313658"/>
                  </a:lnTo>
                  <a:lnTo>
                    <a:pt x="156305" y="313658"/>
                  </a:lnTo>
                  <a:cubicBezTo>
                    <a:pt x="164211" y="399383"/>
                    <a:pt x="212027" y="432816"/>
                    <a:pt x="277559" y="432816"/>
                  </a:cubicBezTo>
                  <a:cubicBezTo>
                    <a:pt x="334804" y="431101"/>
                    <a:pt x="389573" y="408908"/>
                    <a:pt x="431959" y="370332"/>
                  </a:cubicBezTo>
                  <a:lnTo>
                    <a:pt x="492538" y="464153"/>
                  </a:lnTo>
                  <a:cubicBezTo>
                    <a:pt x="431959" y="515969"/>
                    <a:pt x="356711" y="542354"/>
                    <a:pt x="265843" y="542354"/>
                  </a:cubicBezTo>
                  <a:cubicBezTo>
                    <a:pt x="129921" y="542354"/>
                    <a:pt x="0" y="473202"/>
                    <a:pt x="0" y="271653"/>
                  </a:cubicBezTo>
                  <a:close/>
                  <a:moveTo>
                    <a:pt x="360617" y="220789"/>
                  </a:moveTo>
                  <a:cubicBezTo>
                    <a:pt x="352806" y="147542"/>
                    <a:pt x="319564" y="112300"/>
                    <a:pt x="260890" y="112300"/>
                  </a:cubicBezTo>
                  <a:cubicBezTo>
                    <a:pt x="212027" y="112300"/>
                    <a:pt x="170021" y="144589"/>
                    <a:pt x="158305" y="220789"/>
                  </a:cubicBezTo>
                  <a:lnTo>
                    <a:pt x="360617" y="220789"/>
                  </a:lnTo>
                  <a:close/>
                </a:path>
              </a:pathLst>
            </a:custGeom>
            <a:solidFill>
              <a:srgbClr val="FFFFF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634" name="Google Shape;634;p70"/>
            <p:cNvSpPr/>
            <p:nvPr/>
          </p:nvSpPr>
          <p:spPr>
            <a:xfrm>
              <a:off x="8093768" y="4285202"/>
              <a:ext cx="119257" cy="119253"/>
            </a:xfrm>
            <a:custGeom>
              <a:rect b="b" l="l" r="r" t="t"/>
              <a:pathLst>
                <a:path extrusionOk="0" h="119253" w="119257">
                  <a:moveTo>
                    <a:pt x="4" y="59626"/>
                  </a:moveTo>
                  <a:cubicBezTo>
                    <a:pt x="-377" y="27051"/>
                    <a:pt x="25722" y="381"/>
                    <a:pt x="58297" y="0"/>
                  </a:cubicBezTo>
                  <a:cubicBezTo>
                    <a:pt x="58773" y="0"/>
                    <a:pt x="59155" y="0"/>
                    <a:pt x="59631" y="0"/>
                  </a:cubicBezTo>
                  <a:cubicBezTo>
                    <a:pt x="92587" y="0"/>
                    <a:pt x="119257" y="26670"/>
                    <a:pt x="119257" y="59626"/>
                  </a:cubicBezTo>
                  <a:cubicBezTo>
                    <a:pt x="119257" y="92583"/>
                    <a:pt x="92587" y="119253"/>
                    <a:pt x="59631" y="119253"/>
                  </a:cubicBezTo>
                  <a:cubicBezTo>
                    <a:pt x="26674" y="119253"/>
                    <a:pt x="4" y="92583"/>
                    <a:pt x="4" y="59626"/>
                  </a:cubicBezTo>
                  <a:close/>
                  <a:moveTo>
                    <a:pt x="108399" y="59626"/>
                  </a:moveTo>
                  <a:cubicBezTo>
                    <a:pt x="107923" y="32575"/>
                    <a:pt x="85634" y="11049"/>
                    <a:pt x="58583" y="11525"/>
                  </a:cubicBezTo>
                  <a:cubicBezTo>
                    <a:pt x="31532" y="12001"/>
                    <a:pt x="10006" y="34290"/>
                    <a:pt x="10482" y="61341"/>
                  </a:cubicBezTo>
                  <a:cubicBezTo>
                    <a:pt x="10958" y="88106"/>
                    <a:pt x="32865" y="109538"/>
                    <a:pt x="59631" y="109442"/>
                  </a:cubicBezTo>
                  <a:cubicBezTo>
                    <a:pt x="86586" y="109442"/>
                    <a:pt x="108399" y="87630"/>
                    <a:pt x="108399" y="60674"/>
                  </a:cubicBezTo>
                  <a:cubicBezTo>
                    <a:pt x="108399" y="60293"/>
                    <a:pt x="108399" y="60008"/>
                    <a:pt x="108399" y="59626"/>
                  </a:cubicBezTo>
                  <a:close/>
                  <a:moveTo>
                    <a:pt x="36485" y="25717"/>
                  </a:moveTo>
                  <a:lnTo>
                    <a:pt x="60869" y="25717"/>
                  </a:lnTo>
                  <a:cubicBezTo>
                    <a:pt x="76299" y="25717"/>
                    <a:pt x="85253" y="32385"/>
                    <a:pt x="85253" y="45720"/>
                  </a:cubicBezTo>
                  <a:cubicBezTo>
                    <a:pt x="86015" y="54197"/>
                    <a:pt x="80681" y="61913"/>
                    <a:pt x="72490" y="64199"/>
                  </a:cubicBezTo>
                  <a:lnTo>
                    <a:pt x="86586" y="90964"/>
                  </a:lnTo>
                  <a:lnTo>
                    <a:pt x="72966" y="90964"/>
                  </a:lnTo>
                  <a:lnTo>
                    <a:pt x="59821" y="66008"/>
                  </a:lnTo>
                  <a:lnTo>
                    <a:pt x="49534" y="66008"/>
                  </a:lnTo>
                  <a:lnTo>
                    <a:pt x="49534" y="90964"/>
                  </a:lnTo>
                  <a:lnTo>
                    <a:pt x="36485" y="90964"/>
                  </a:lnTo>
                  <a:lnTo>
                    <a:pt x="36485" y="25717"/>
                  </a:lnTo>
                  <a:close/>
                  <a:moveTo>
                    <a:pt x="60107" y="56007"/>
                  </a:moveTo>
                  <a:cubicBezTo>
                    <a:pt x="68108" y="56007"/>
                    <a:pt x="72490" y="53435"/>
                    <a:pt x="72490" y="46482"/>
                  </a:cubicBezTo>
                  <a:cubicBezTo>
                    <a:pt x="72490" y="39529"/>
                    <a:pt x="68108" y="36957"/>
                    <a:pt x="59821" y="36957"/>
                  </a:cubicBezTo>
                  <a:lnTo>
                    <a:pt x="49534" y="36957"/>
                  </a:lnTo>
                  <a:lnTo>
                    <a:pt x="49534" y="56007"/>
                  </a:lnTo>
                  <a:lnTo>
                    <a:pt x="60107" y="56007"/>
                  </a:lnTo>
                  <a:close/>
                </a:path>
              </a:pathLst>
            </a:custGeom>
            <a:solidFill>
              <a:srgbClr val="FFFFF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635" name="Google Shape;635;p70"/>
            <p:cNvSpPr/>
            <p:nvPr/>
          </p:nvSpPr>
          <p:spPr>
            <a:xfrm>
              <a:off x="4035837" y="4301108"/>
              <a:ext cx="195452" cy="224694"/>
            </a:xfrm>
            <a:custGeom>
              <a:rect b="b" l="l" r="r" t="t"/>
              <a:pathLst>
                <a:path extrusionOk="0" h="224694" w="195452">
                  <a:moveTo>
                    <a:pt x="0" y="0"/>
                  </a:moveTo>
                  <a:lnTo>
                    <a:pt x="0" y="224695"/>
                  </a:lnTo>
                  <a:lnTo>
                    <a:pt x="195453" y="111919"/>
                  </a:lnTo>
                  <a:cubicBezTo>
                    <a:pt x="120301" y="95726"/>
                    <a:pt x="52007" y="56579"/>
                    <a:pt x="0" y="0"/>
                  </a:cubicBezTo>
                  <a:close/>
                </a:path>
              </a:pathLst>
            </a:custGeom>
            <a:solidFill>
              <a:srgbClr val="FFFFF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636" name="Google Shape;636;p70"/>
            <p:cNvSpPr/>
            <p:nvPr/>
          </p:nvSpPr>
          <p:spPr>
            <a:xfrm>
              <a:off x="4035837" y="3573303"/>
              <a:ext cx="194024" cy="223361"/>
            </a:xfrm>
            <a:custGeom>
              <a:rect b="b" l="l" r="r" t="t"/>
              <a:pathLst>
                <a:path extrusionOk="0" h="223361" w="194024">
                  <a:moveTo>
                    <a:pt x="194024" y="111824"/>
                  </a:moveTo>
                  <a:lnTo>
                    <a:pt x="0" y="0"/>
                  </a:lnTo>
                  <a:lnTo>
                    <a:pt x="0" y="223361"/>
                  </a:lnTo>
                  <a:cubicBezTo>
                    <a:pt x="51816" y="167259"/>
                    <a:pt x="119539" y="128397"/>
                    <a:pt x="194024" y="111824"/>
                  </a:cubicBezTo>
                  <a:close/>
                </a:path>
              </a:pathLst>
            </a:custGeom>
            <a:solidFill>
              <a:srgbClr val="FFFFF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637" name="Google Shape;637;p70"/>
            <p:cNvSpPr/>
            <p:nvPr/>
          </p:nvSpPr>
          <p:spPr>
            <a:xfrm>
              <a:off x="4664868" y="3936777"/>
              <a:ext cx="195929" cy="225933"/>
            </a:xfrm>
            <a:custGeom>
              <a:rect b="b" l="l" r="r" t="t"/>
              <a:pathLst>
                <a:path extrusionOk="0" h="225933" w="195929">
                  <a:moveTo>
                    <a:pt x="195929" y="112776"/>
                  </a:moveTo>
                  <a:lnTo>
                    <a:pt x="571" y="0"/>
                  </a:lnTo>
                  <a:cubicBezTo>
                    <a:pt x="23717" y="73533"/>
                    <a:pt x="23431" y="152495"/>
                    <a:pt x="0" y="225933"/>
                  </a:cubicBezTo>
                  <a:lnTo>
                    <a:pt x="195929" y="112776"/>
                  </a:lnTo>
                  <a:close/>
                </a:path>
              </a:pathLst>
            </a:custGeom>
            <a:solidFill>
              <a:srgbClr val="FFFFF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638" name="Google Shape;638;p70"/>
            <p:cNvSpPr/>
            <p:nvPr/>
          </p:nvSpPr>
          <p:spPr>
            <a:xfrm>
              <a:off x="4164519" y="3714067"/>
              <a:ext cx="215741" cy="38401"/>
            </a:xfrm>
            <a:custGeom>
              <a:rect b="b" l="l" r="r" t="t"/>
              <a:pathLst>
                <a:path extrusionOk="0" h="38401" w="215741">
                  <a:moveTo>
                    <a:pt x="0" y="29925"/>
                  </a:moveTo>
                  <a:cubicBezTo>
                    <a:pt x="28004" y="23733"/>
                    <a:pt x="86201" y="29925"/>
                    <a:pt x="116967" y="38402"/>
                  </a:cubicBezTo>
                  <a:cubicBezTo>
                    <a:pt x="145923" y="17828"/>
                    <a:pt x="180308" y="6398"/>
                    <a:pt x="215741" y="5540"/>
                  </a:cubicBezTo>
                  <a:cubicBezTo>
                    <a:pt x="142970" y="-6842"/>
                    <a:pt x="68199" y="1635"/>
                    <a:pt x="0" y="29925"/>
                  </a:cubicBezTo>
                  <a:close/>
                </a:path>
              </a:pathLst>
            </a:custGeom>
            <a:solidFill>
              <a:srgbClr val="FFFFF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639" name="Google Shape;639;p70"/>
            <p:cNvSpPr/>
            <p:nvPr/>
          </p:nvSpPr>
          <p:spPr>
            <a:xfrm>
              <a:off x="4192332" y="3990594"/>
              <a:ext cx="344519" cy="207317"/>
            </a:xfrm>
            <a:custGeom>
              <a:rect b="b" l="l" r="r" t="t"/>
              <a:pathLst>
                <a:path extrusionOk="0" h="207317" w="344519">
                  <a:moveTo>
                    <a:pt x="344519" y="162211"/>
                  </a:moveTo>
                  <a:cubicBezTo>
                    <a:pt x="339662" y="119348"/>
                    <a:pt x="329470" y="77343"/>
                    <a:pt x="313944" y="37147"/>
                  </a:cubicBezTo>
                  <a:cubicBezTo>
                    <a:pt x="247269" y="67437"/>
                    <a:pt x="164211" y="47911"/>
                    <a:pt x="108871" y="0"/>
                  </a:cubicBezTo>
                  <a:cubicBezTo>
                    <a:pt x="68199" y="42481"/>
                    <a:pt x="31718" y="88773"/>
                    <a:pt x="0" y="138208"/>
                  </a:cubicBezTo>
                  <a:cubicBezTo>
                    <a:pt x="93821" y="214693"/>
                    <a:pt x="248126" y="234791"/>
                    <a:pt x="344519" y="162211"/>
                  </a:cubicBezTo>
                  <a:close/>
                </a:path>
              </a:pathLst>
            </a:custGeom>
            <a:solidFill>
              <a:srgbClr val="FFFFF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640" name="Google Shape;640;p70"/>
            <p:cNvSpPr/>
            <p:nvPr/>
          </p:nvSpPr>
          <p:spPr>
            <a:xfrm>
              <a:off x="3976687" y="3832859"/>
              <a:ext cx="164305" cy="452151"/>
            </a:xfrm>
            <a:custGeom>
              <a:rect b="b" l="l" r="r" t="t"/>
              <a:pathLst>
                <a:path extrusionOk="0" h="452151" w="164305">
                  <a:moveTo>
                    <a:pt x="164305" y="303276"/>
                  </a:moveTo>
                  <a:cubicBezTo>
                    <a:pt x="81628" y="218504"/>
                    <a:pt x="52768" y="94964"/>
                    <a:pt x="79247" y="0"/>
                  </a:cubicBezTo>
                  <a:cubicBezTo>
                    <a:pt x="-33338" y="132588"/>
                    <a:pt x="-25052" y="329470"/>
                    <a:pt x="98297" y="452152"/>
                  </a:cubicBezTo>
                  <a:cubicBezTo>
                    <a:pt x="113442" y="399764"/>
                    <a:pt x="135635" y="349663"/>
                    <a:pt x="164305" y="303276"/>
                  </a:cubicBezTo>
                  <a:close/>
                </a:path>
              </a:pathLst>
            </a:custGeom>
            <a:solidFill>
              <a:srgbClr val="FFFFF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641" name="Google Shape;641;p70"/>
            <p:cNvSpPr/>
            <p:nvPr/>
          </p:nvSpPr>
          <p:spPr>
            <a:xfrm>
              <a:off x="4329302" y="3889152"/>
              <a:ext cx="161925" cy="113925"/>
            </a:xfrm>
            <a:custGeom>
              <a:rect b="b" l="l" r="r" t="t"/>
              <a:pathLst>
                <a:path extrusionOk="0" h="113925" w="161925">
                  <a:moveTo>
                    <a:pt x="161925" y="102679"/>
                  </a:moveTo>
                  <a:cubicBezTo>
                    <a:pt x="144494" y="65532"/>
                    <a:pt x="122015" y="31052"/>
                    <a:pt x="95250" y="0"/>
                  </a:cubicBezTo>
                  <a:cubicBezTo>
                    <a:pt x="61627" y="22098"/>
                    <a:pt x="29718" y="46863"/>
                    <a:pt x="0" y="74009"/>
                  </a:cubicBezTo>
                  <a:cubicBezTo>
                    <a:pt x="50101" y="115633"/>
                    <a:pt x="115633" y="123825"/>
                    <a:pt x="161925" y="102679"/>
                  </a:cubicBezTo>
                  <a:close/>
                </a:path>
              </a:pathLst>
            </a:custGeom>
            <a:solidFill>
              <a:srgbClr val="FFFFF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642" name="Google Shape;642;p70"/>
            <p:cNvSpPr/>
            <p:nvPr/>
          </p:nvSpPr>
          <p:spPr>
            <a:xfrm>
              <a:off x="4326445" y="3752941"/>
              <a:ext cx="175164" cy="84395"/>
            </a:xfrm>
            <a:custGeom>
              <a:rect b="b" l="l" r="r" t="t"/>
              <a:pathLst>
                <a:path extrusionOk="0" h="84395" w="175164">
                  <a:moveTo>
                    <a:pt x="102584" y="84395"/>
                  </a:moveTo>
                  <a:cubicBezTo>
                    <a:pt x="125063" y="68107"/>
                    <a:pt x="149447" y="54582"/>
                    <a:pt x="175165" y="44104"/>
                  </a:cubicBezTo>
                  <a:cubicBezTo>
                    <a:pt x="122206" y="-9426"/>
                    <a:pt x="37052" y="-7997"/>
                    <a:pt x="0" y="15529"/>
                  </a:cubicBezTo>
                  <a:cubicBezTo>
                    <a:pt x="38005" y="32293"/>
                    <a:pt x="72676" y="55630"/>
                    <a:pt x="102584" y="84395"/>
                  </a:cubicBezTo>
                  <a:close/>
                </a:path>
              </a:pathLst>
            </a:custGeom>
            <a:solidFill>
              <a:srgbClr val="FFFFF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643" name="Google Shape;643;p70"/>
            <p:cNvSpPr/>
            <p:nvPr/>
          </p:nvSpPr>
          <p:spPr>
            <a:xfrm>
              <a:off x="4109465" y="4163853"/>
              <a:ext cx="430386" cy="218059"/>
            </a:xfrm>
            <a:custGeom>
              <a:rect b="b" l="l" r="r" t="t"/>
              <a:pathLst>
                <a:path extrusionOk="0" h="218059" w="430386">
                  <a:moveTo>
                    <a:pt x="61722" y="0"/>
                  </a:moveTo>
                  <a:cubicBezTo>
                    <a:pt x="20574" y="71152"/>
                    <a:pt x="5525" y="123825"/>
                    <a:pt x="0" y="151162"/>
                  </a:cubicBezTo>
                  <a:cubicBezTo>
                    <a:pt x="122682" y="243364"/>
                    <a:pt x="292418" y="239935"/>
                    <a:pt x="411290" y="142875"/>
                  </a:cubicBezTo>
                  <a:cubicBezTo>
                    <a:pt x="424529" y="108490"/>
                    <a:pt x="431006" y="71819"/>
                    <a:pt x="430340" y="34957"/>
                  </a:cubicBezTo>
                  <a:cubicBezTo>
                    <a:pt x="316421" y="102775"/>
                    <a:pt x="159449" y="76867"/>
                    <a:pt x="61722" y="0"/>
                  </a:cubicBezTo>
                  <a:close/>
                </a:path>
              </a:pathLst>
            </a:custGeom>
            <a:solidFill>
              <a:srgbClr val="FFFFF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644" name="Google Shape;644;p70"/>
            <p:cNvSpPr/>
            <p:nvPr/>
          </p:nvSpPr>
          <p:spPr>
            <a:xfrm>
              <a:off x="4457127" y="3827335"/>
              <a:ext cx="91323" cy="140779"/>
            </a:xfrm>
            <a:custGeom>
              <a:rect b="b" l="l" r="r" t="t"/>
              <a:pathLst>
                <a:path extrusionOk="0" h="140779" w="91323">
                  <a:moveTo>
                    <a:pt x="66484" y="140779"/>
                  </a:moveTo>
                  <a:cubicBezTo>
                    <a:pt x="102965" y="102679"/>
                    <a:pt x="95631" y="37528"/>
                    <a:pt x="67913" y="0"/>
                  </a:cubicBezTo>
                  <a:cubicBezTo>
                    <a:pt x="43529" y="10001"/>
                    <a:pt x="20669" y="23431"/>
                    <a:pt x="0" y="39814"/>
                  </a:cubicBezTo>
                  <a:cubicBezTo>
                    <a:pt x="26099" y="70675"/>
                    <a:pt x="48482" y="104584"/>
                    <a:pt x="66484" y="140779"/>
                  </a:cubicBezTo>
                  <a:close/>
                </a:path>
              </a:pathLst>
            </a:custGeom>
            <a:solidFill>
              <a:srgbClr val="FFFFF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645" name="Google Shape;645;p70"/>
            <p:cNvSpPr/>
            <p:nvPr/>
          </p:nvSpPr>
          <p:spPr>
            <a:xfrm>
              <a:off x="4540376" y="3886200"/>
              <a:ext cx="70634" cy="231933"/>
            </a:xfrm>
            <a:custGeom>
              <a:rect b="b" l="l" r="r" t="t"/>
              <a:pathLst>
                <a:path extrusionOk="0" h="231933" w="70634">
                  <a:moveTo>
                    <a:pt x="46101" y="0"/>
                  </a:moveTo>
                  <a:cubicBezTo>
                    <a:pt x="52102" y="45244"/>
                    <a:pt x="34766" y="90392"/>
                    <a:pt x="0" y="119920"/>
                  </a:cubicBezTo>
                  <a:cubicBezTo>
                    <a:pt x="14573" y="156020"/>
                    <a:pt x="25146" y="193548"/>
                    <a:pt x="31718" y="231934"/>
                  </a:cubicBezTo>
                  <a:cubicBezTo>
                    <a:pt x="81725" y="166973"/>
                    <a:pt x="80200" y="74200"/>
                    <a:pt x="46101" y="0"/>
                  </a:cubicBezTo>
                  <a:close/>
                </a:path>
              </a:pathLst>
            </a:custGeom>
            <a:solidFill>
              <a:srgbClr val="FFFFF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646" name="Google Shape;646;p70"/>
            <p:cNvSpPr/>
            <p:nvPr/>
          </p:nvSpPr>
          <p:spPr>
            <a:xfrm>
              <a:off x="4273836" y="3797331"/>
              <a:ext cx="122140" cy="136969"/>
            </a:xfrm>
            <a:custGeom>
              <a:rect b="b" l="l" r="r" t="t"/>
              <a:pathLst>
                <a:path extrusionOk="0" h="136969" w="122140">
                  <a:moveTo>
                    <a:pt x="28415" y="136970"/>
                  </a:moveTo>
                  <a:cubicBezTo>
                    <a:pt x="57752" y="109919"/>
                    <a:pt x="89089" y="85154"/>
                    <a:pt x="122141" y="62770"/>
                  </a:cubicBezTo>
                  <a:cubicBezTo>
                    <a:pt x="92137" y="35433"/>
                    <a:pt x="57180" y="14097"/>
                    <a:pt x="19080" y="0"/>
                  </a:cubicBezTo>
                  <a:cubicBezTo>
                    <a:pt x="-11971" y="41624"/>
                    <a:pt x="-2446" y="95345"/>
                    <a:pt x="28415" y="136970"/>
                  </a:cubicBezTo>
                  <a:close/>
                </a:path>
              </a:pathLst>
            </a:custGeom>
            <a:solidFill>
              <a:srgbClr val="FFFFF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647" name="Google Shape;647;p70"/>
            <p:cNvSpPr/>
            <p:nvPr/>
          </p:nvSpPr>
          <p:spPr>
            <a:xfrm>
              <a:off x="4573999" y="4021645"/>
              <a:ext cx="70694" cy="233362"/>
            </a:xfrm>
            <a:custGeom>
              <a:rect b="b" l="l" r="r" t="t"/>
              <a:pathLst>
                <a:path extrusionOk="0" h="233362" w="70694">
                  <a:moveTo>
                    <a:pt x="4096" y="148780"/>
                  </a:moveTo>
                  <a:cubicBezTo>
                    <a:pt x="5239" y="177070"/>
                    <a:pt x="3905" y="205359"/>
                    <a:pt x="0" y="233363"/>
                  </a:cubicBezTo>
                  <a:cubicBezTo>
                    <a:pt x="51530" y="166973"/>
                    <a:pt x="76295" y="83725"/>
                    <a:pt x="69628" y="0"/>
                  </a:cubicBezTo>
                  <a:cubicBezTo>
                    <a:pt x="64579" y="55435"/>
                    <a:pt x="41529" y="107633"/>
                    <a:pt x="4096" y="148780"/>
                  </a:cubicBezTo>
                  <a:close/>
                </a:path>
              </a:pathLst>
            </a:custGeom>
            <a:solidFill>
              <a:srgbClr val="FFFFF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648" name="Google Shape;648;p70"/>
            <p:cNvSpPr/>
            <p:nvPr/>
          </p:nvSpPr>
          <p:spPr>
            <a:xfrm>
              <a:off x="4085721" y="3777728"/>
              <a:ext cx="188145" cy="322974"/>
            </a:xfrm>
            <a:custGeom>
              <a:rect b="b" l="l" r="r" t="t"/>
              <a:pathLst>
                <a:path extrusionOk="0" h="322974" w="188145">
                  <a:moveTo>
                    <a:pt x="168334" y="7792"/>
                  </a:moveTo>
                  <a:cubicBezTo>
                    <a:pt x="124804" y="-2876"/>
                    <a:pt x="79275" y="-2590"/>
                    <a:pt x="35936" y="8650"/>
                  </a:cubicBezTo>
                  <a:cubicBezTo>
                    <a:pt x="-29691" y="101709"/>
                    <a:pt x="789" y="238012"/>
                    <a:pt x="77179" y="322975"/>
                  </a:cubicBezTo>
                  <a:cubicBezTo>
                    <a:pt x="109755" y="273349"/>
                    <a:pt x="146902" y="226867"/>
                    <a:pt x="188146" y="184100"/>
                  </a:cubicBezTo>
                  <a:cubicBezTo>
                    <a:pt x="149284" y="135808"/>
                    <a:pt x="133853" y="61227"/>
                    <a:pt x="168334" y="7792"/>
                  </a:cubicBezTo>
                  <a:close/>
                </a:path>
              </a:pathLst>
            </a:custGeom>
            <a:solidFill>
              <a:srgbClr val="FFFFF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grpSp>
      <p:sp>
        <p:nvSpPr>
          <p:cNvPr id="649" name="Google Shape;649;p70"/>
          <p:cNvSpPr txBox="1"/>
          <p:nvPr>
            <p:ph type="title"/>
          </p:nvPr>
        </p:nvSpPr>
        <p:spPr>
          <a:xfrm>
            <a:off x="676475" y="1289300"/>
            <a:ext cx="4544700" cy="1601400"/>
          </a:xfrm>
          <a:prstGeom prst="rect">
            <a:avLst/>
          </a:prstGeom>
        </p:spPr>
        <p:txBody>
          <a:bodyPr anchorCtr="0" anchor="b" bIns="228600" lIns="0" spcFirstLastPara="1" rIns="0" wrap="square" tIns="0">
            <a:no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p:txBody>
      </p:sp>
      <p:sp>
        <p:nvSpPr>
          <p:cNvPr id="650" name="Google Shape;650;p70"/>
          <p:cNvSpPr txBox="1"/>
          <p:nvPr>
            <p:ph idx="1" type="subTitle"/>
          </p:nvPr>
        </p:nvSpPr>
        <p:spPr>
          <a:xfrm>
            <a:off x="676475" y="2890700"/>
            <a:ext cx="4544700" cy="639000"/>
          </a:xfrm>
          <a:prstGeom prst="rect">
            <a:avLst/>
          </a:prstGeom>
        </p:spPr>
        <p:txBody>
          <a:bodyPr anchorCtr="0" anchor="t" bIns="0" lIns="0" spcFirstLastPara="1" rIns="0" wrap="square" tIns="182875">
            <a:noAutofit/>
          </a:bodyPr>
          <a:lstStyle>
            <a:lvl1pPr lvl="0" rtl="0">
              <a:lnSpc>
                <a:spcPct val="100000"/>
              </a:lnSpc>
              <a:spcBef>
                <a:spcPts val="0"/>
              </a:spcBef>
              <a:spcAft>
                <a:spcPts val="0"/>
              </a:spcAft>
              <a:buClr>
                <a:schemeClr val="lt1"/>
              </a:buClr>
              <a:buSzPts val="1800"/>
              <a:buNone/>
              <a:defRPr>
                <a:solidFill>
                  <a:schemeClr val="lt1"/>
                </a:solidFill>
              </a:defRPr>
            </a:lvl1pPr>
            <a:lvl2pPr lvl="1" rtl="0">
              <a:lnSpc>
                <a:spcPct val="100000"/>
              </a:lnSpc>
              <a:spcBef>
                <a:spcPts val="0"/>
              </a:spcBef>
              <a:spcAft>
                <a:spcPts val="0"/>
              </a:spcAft>
              <a:buClr>
                <a:schemeClr val="lt1"/>
              </a:buClr>
              <a:buSzPts val="1400"/>
              <a:buNone/>
              <a:defRPr>
                <a:solidFill>
                  <a:schemeClr val="lt1"/>
                </a:solidFill>
              </a:defRPr>
            </a:lvl2pPr>
            <a:lvl3pPr lvl="2" rtl="0">
              <a:lnSpc>
                <a:spcPct val="100000"/>
              </a:lnSpc>
              <a:spcBef>
                <a:spcPts val="0"/>
              </a:spcBef>
              <a:spcAft>
                <a:spcPts val="0"/>
              </a:spcAft>
              <a:buClr>
                <a:schemeClr val="lt1"/>
              </a:buClr>
              <a:buSzPts val="1400"/>
              <a:buNone/>
              <a:defRPr>
                <a:solidFill>
                  <a:schemeClr val="lt1"/>
                </a:solidFill>
              </a:defRPr>
            </a:lvl3pPr>
            <a:lvl4pPr lvl="3" rtl="0">
              <a:lnSpc>
                <a:spcPct val="100000"/>
              </a:lnSpc>
              <a:spcBef>
                <a:spcPts val="0"/>
              </a:spcBef>
              <a:spcAft>
                <a:spcPts val="0"/>
              </a:spcAft>
              <a:buClr>
                <a:schemeClr val="lt1"/>
              </a:buClr>
              <a:buSzPts val="1400"/>
              <a:buNone/>
              <a:defRPr>
                <a:solidFill>
                  <a:schemeClr val="lt1"/>
                </a:solidFill>
              </a:defRPr>
            </a:lvl4pPr>
            <a:lvl5pPr lvl="4" rtl="0">
              <a:lnSpc>
                <a:spcPct val="100000"/>
              </a:lnSpc>
              <a:spcBef>
                <a:spcPts val="0"/>
              </a:spcBef>
              <a:spcAft>
                <a:spcPts val="0"/>
              </a:spcAft>
              <a:buClr>
                <a:schemeClr val="lt1"/>
              </a:buClr>
              <a:buSzPts val="1400"/>
              <a:buNone/>
              <a:defRPr>
                <a:solidFill>
                  <a:schemeClr val="lt1"/>
                </a:solidFill>
              </a:defRPr>
            </a:lvl5pPr>
            <a:lvl6pPr lvl="5" rtl="0">
              <a:lnSpc>
                <a:spcPct val="100000"/>
              </a:lnSpc>
              <a:spcBef>
                <a:spcPts val="0"/>
              </a:spcBef>
              <a:spcAft>
                <a:spcPts val="0"/>
              </a:spcAft>
              <a:buClr>
                <a:schemeClr val="lt1"/>
              </a:buClr>
              <a:buSzPts val="1400"/>
              <a:buNone/>
              <a:defRPr>
                <a:solidFill>
                  <a:schemeClr val="lt1"/>
                </a:solidFill>
              </a:defRPr>
            </a:lvl6pPr>
            <a:lvl7pPr lvl="6" rtl="0">
              <a:lnSpc>
                <a:spcPct val="100000"/>
              </a:lnSpc>
              <a:spcBef>
                <a:spcPts val="0"/>
              </a:spcBef>
              <a:spcAft>
                <a:spcPts val="0"/>
              </a:spcAft>
              <a:buClr>
                <a:schemeClr val="lt1"/>
              </a:buClr>
              <a:buSzPts val="1400"/>
              <a:buNone/>
              <a:defRPr>
                <a:solidFill>
                  <a:schemeClr val="lt1"/>
                </a:solidFill>
              </a:defRPr>
            </a:lvl7pPr>
            <a:lvl8pPr lvl="7" rtl="0">
              <a:lnSpc>
                <a:spcPct val="100000"/>
              </a:lnSpc>
              <a:spcBef>
                <a:spcPts val="0"/>
              </a:spcBef>
              <a:spcAft>
                <a:spcPts val="0"/>
              </a:spcAft>
              <a:buClr>
                <a:schemeClr val="lt1"/>
              </a:buClr>
              <a:buSzPts val="1400"/>
              <a:buNone/>
              <a:defRPr>
                <a:solidFill>
                  <a:schemeClr val="lt1"/>
                </a:solidFill>
              </a:defRPr>
            </a:lvl8pPr>
            <a:lvl9pPr lvl="8" rtl="0">
              <a:lnSpc>
                <a:spcPct val="100000"/>
              </a:lnSpc>
              <a:spcBef>
                <a:spcPts val="0"/>
              </a:spcBef>
              <a:spcAft>
                <a:spcPts val="0"/>
              </a:spcAft>
              <a:buClr>
                <a:schemeClr val="lt1"/>
              </a:buClr>
              <a:buSzPts val="1400"/>
              <a:buNone/>
              <a:defRPr>
                <a:solidFill>
                  <a:schemeClr val="lt1"/>
                </a:solidFill>
              </a:defRPr>
            </a:lvl9pPr>
          </a:lstStyle>
          <a:p/>
        </p:txBody>
      </p:sp>
      <p:sp>
        <p:nvSpPr>
          <p:cNvPr id="651" name="Google Shape;651;p70"/>
          <p:cNvSpPr txBox="1"/>
          <p:nvPr>
            <p:ph idx="2" type="subTitle"/>
          </p:nvPr>
        </p:nvSpPr>
        <p:spPr>
          <a:xfrm>
            <a:off x="676475" y="3529700"/>
            <a:ext cx="4544700" cy="319800"/>
          </a:xfrm>
          <a:prstGeom prst="rect">
            <a:avLst/>
          </a:prstGeom>
        </p:spPr>
        <p:txBody>
          <a:bodyPr anchorCtr="0" anchor="ctr" bIns="0" lIns="0" spcFirstLastPara="1" rIns="0" wrap="square" tIns="0">
            <a:noAutofit/>
          </a:bodyPr>
          <a:lstStyle>
            <a:lvl1pPr lvl="0" rtl="0">
              <a:lnSpc>
                <a:spcPct val="100000"/>
              </a:lnSpc>
              <a:spcBef>
                <a:spcPts val="0"/>
              </a:spcBef>
              <a:spcAft>
                <a:spcPts val="0"/>
              </a:spcAft>
              <a:buClr>
                <a:schemeClr val="lt1"/>
              </a:buClr>
              <a:buSzPts val="1200"/>
              <a:buNone/>
              <a:defRPr sz="1200">
                <a:solidFill>
                  <a:schemeClr val="lt1"/>
                </a:solidFill>
              </a:defRPr>
            </a:lvl1pPr>
            <a:lvl2pPr lvl="1" rtl="0">
              <a:lnSpc>
                <a:spcPct val="100000"/>
              </a:lnSpc>
              <a:spcBef>
                <a:spcPts val="0"/>
              </a:spcBef>
              <a:spcAft>
                <a:spcPts val="0"/>
              </a:spcAft>
              <a:buClr>
                <a:schemeClr val="lt1"/>
              </a:buClr>
              <a:buSzPts val="1200"/>
              <a:buNone/>
              <a:defRPr sz="1200">
                <a:solidFill>
                  <a:schemeClr val="lt1"/>
                </a:solidFill>
              </a:defRPr>
            </a:lvl2pPr>
            <a:lvl3pPr lvl="2" rtl="0">
              <a:lnSpc>
                <a:spcPct val="100000"/>
              </a:lnSpc>
              <a:spcBef>
                <a:spcPts val="0"/>
              </a:spcBef>
              <a:spcAft>
                <a:spcPts val="0"/>
              </a:spcAft>
              <a:buClr>
                <a:schemeClr val="lt1"/>
              </a:buClr>
              <a:buSzPts val="1200"/>
              <a:buNone/>
              <a:defRPr sz="1200">
                <a:solidFill>
                  <a:schemeClr val="lt1"/>
                </a:solidFill>
              </a:defRPr>
            </a:lvl3pPr>
            <a:lvl4pPr lvl="3" rtl="0">
              <a:lnSpc>
                <a:spcPct val="100000"/>
              </a:lnSpc>
              <a:spcBef>
                <a:spcPts val="0"/>
              </a:spcBef>
              <a:spcAft>
                <a:spcPts val="0"/>
              </a:spcAft>
              <a:buClr>
                <a:schemeClr val="lt1"/>
              </a:buClr>
              <a:buSzPts val="1200"/>
              <a:buNone/>
              <a:defRPr sz="1200">
                <a:solidFill>
                  <a:schemeClr val="lt1"/>
                </a:solidFill>
              </a:defRPr>
            </a:lvl4pPr>
            <a:lvl5pPr lvl="4" rtl="0">
              <a:lnSpc>
                <a:spcPct val="100000"/>
              </a:lnSpc>
              <a:spcBef>
                <a:spcPts val="0"/>
              </a:spcBef>
              <a:spcAft>
                <a:spcPts val="0"/>
              </a:spcAft>
              <a:buClr>
                <a:schemeClr val="lt1"/>
              </a:buClr>
              <a:buSzPts val="1200"/>
              <a:buNone/>
              <a:defRPr sz="1200">
                <a:solidFill>
                  <a:schemeClr val="lt1"/>
                </a:solidFill>
              </a:defRPr>
            </a:lvl5pPr>
            <a:lvl6pPr lvl="5" rtl="0">
              <a:lnSpc>
                <a:spcPct val="100000"/>
              </a:lnSpc>
              <a:spcBef>
                <a:spcPts val="0"/>
              </a:spcBef>
              <a:spcAft>
                <a:spcPts val="0"/>
              </a:spcAft>
              <a:buClr>
                <a:schemeClr val="lt1"/>
              </a:buClr>
              <a:buSzPts val="1200"/>
              <a:buNone/>
              <a:defRPr sz="1200">
                <a:solidFill>
                  <a:schemeClr val="lt1"/>
                </a:solidFill>
              </a:defRPr>
            </a:lvl6pPr>
            <a:lvl7pPr lvl="6" rtl="0">
              <a:lnSpc>
                <a:spcPct val="100000"/>
              </a:lnSpc>
              <a:spcBef>
                <a:spcPts val="0"/>
              </a:spcBef>
              <a:spcAft>
                <a:spcPts val="0"/>
              </a:spcAft>
              <a:buClr>
                <a:schemeClr val="lt1"/>
              </a:buClr>
              <a:buSzPts val="1200"/>
              <a:buNone/>
              <a:defRPr sz="1200">
                <a:solidFill>
                  <a:schemeClr val="lt1"/>
                </a:solidFill>
              </a:defRPr>
            </a:lvl7pPr>
            <a:lvl8pPr lvl="7" rtl="0">
              <a:lnSpc>
                <a:spcPct val="100000"/>
              </a:lnSpc>
              <a:spcBef>
                <a:spcPts val="0"/>
              </a:spcBef>
              <a:spcAft>
                <a:spcPts val="0"/>
              </a:spcAft>
              <a:buClr>
                <a:schemeClr val="lt1"/>
              </a:buClr>
              <a:buSzPts val="1200"/>
              <a:buNone/>
              <a:defRPr sz="1200">
                <a:solidFill>
                  <a:schemeClr val="lt1"/>
                </a:solidFill>
              </a:defRPr>
            </a:lvl8pPr>
            <a:lvl9pPr lvl="8" rtl="0">
              <a:lnSpc>
                <a:spcPct val="100000"/>
              </a:lnSpc>
              <a:spcBef>
                <a:spcPts val="0"/>
              </a:spcBef>
              <a:spcAft>
                <a:spcPts val="0"/>
              </a:spcAft>
              <a:buClr>
                <a:schemeClr val="lt1"/>
              </a:buClr>
              <a:buSzPts val="1200"/>
              <a:buNone/>
              <a:defRPr sz="1200">
                <a:solidFill>
                  <a:schemeClr val="lt1"/>
                </a:solidFill>
              </a:defRPr>
            </a:lvl9pPr>
          </a:lstStyle>
          <a:p/>
        </p:txBody>
      </p:sp>
      <p:sp>
        <p:nvSpPr>
          <p:cNvPr id="652" name="Google Shape;652;p70"/>
          <p:cNvSpPr txBox="1"/>
          <p:nvPr/>
        </p:nvSpPr>
        <p:spPr>
          <a:xfrm>
            <a:off x="676475" y="4697100"/>
            <a:ext cx="3895200" cy="103500"/>
          </a:xfrm>
          <a:prstGeom prst="rect">
            <a:avLst/>
          </a:prstGeom>
          <a:noFill/>
          <a:ln>
            <a:noFill/>
          </a:ln>
        </p:spPr>
        <p:txBody>
          <a:bodyPr anchorCtr="0" anchor="b" bIns="0" lIns="0" spcFirstLastPara="1" rIns="0" wrap="square" tIns="0">
            <a:noAutofit/>
          </a:bodyPr>
          <a:lstStyle/>
          <a:p>
            <a:pPr indent="0" lvl="0" marL="0" rtl="0" algn="l">
              <a:spcBef>
                <a:spcPts val="0"/>
              </a:spcBef>
              <a:spcAft>
                <a:spcPts val="0"/>
              </a:spcAft>
              <a:buNone/>
            </a:pPr>
            <a:r>
              <a:rPr lang="en" sz="700">
                <a:solidFill>
                  <a:schemeClr val="lt1"/>
                </a:solidFill>
                <a:latin typeface="Open Sans"/>
                <a:ea typeface="Open Sans"/>
                <a:cs typeface="Open Sans"/>
                <a:sym typeface="Open Sans"/>
              </a:rPr>
              <a:t>© 2023 Trimble, Inc - All Rights Reserved</a:t>
            </a:r>
            <a:endParaRPr sz="700">
              <a:solidFill>
                <a:schemeClr val="lt1"/>
              </a:solidFill>
              <a:latin typeface="Open Sans"/>
              <a:ea typeface="Open Sans"/>
              <a:cs typeface="Open Sans"/>
              <a:sym typeface="Open Sans"/>
            </a:endParaRPr>
          </a:p>
        </p:txBody>
      </p:sp>
      <p:sp>
        <p:nvSpPr>
          <p:cNvPr id="653" name="Google Shape;653;p70"/>
          <p:cNvSpPr txBox="1"/>
          <p:nvPr/>
        </p:nvSpPr>
        <p:spPr>
          <a:xfrm>
            <a:off x="0" y="4969700"/>
            <a:ext cx="351900" cy="1833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fld id="{00000000-1234-1234-1234-123412341234}" type="slidenum">
              <a:rPr lang="en" sz="700">
                <a:solidFill>
                  <a:srgbClr val="FFFFFF"/>
                </a:solidFill>
                <a:latin typeface="Open Sans"/>
                <a:ea typeface="Open Sans"/>
                <a:cs typeface="Open Sans"/>
                <a:sym typeface="Open Sans"/>
              </a:rPr>
              <a:t>‹#›</a:t>
            </a:fld>
            <a:endParaRPr sz="700">
              <a:solidFill>
                <a:srgbClr val="FFFFFF"/>
              </a:solidFill>
              <a:latin typeface="Open Sans"/>
              <a:ea typeface="Open Sans"/>
              <a:cs typeface="Open Sans"/>
              <a:sym typeface="Open Sans"/>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0 - Title B - Half">
  <p:cSld name="TITLE_2_1_3_1">
    <p:bg>
      <p:bgPr>
        <a:solidFill>
          <a:schemeClr val="lt2"/>
        </a:solidFill>
      </p:bgPr>
    </p:bg>
    <p:spTree>
      <p:nvGrpSpPr>
        <p:cNvPr id="654" name="Shape 654"/>
        <p:cNvGrpSpPr/>
        <p:nvPr/>
      </p:nvGrpSpPr>
      <p:grpSpPr>
        <a:xfrm>
          <a:off x="0" y="0"/>
          <a:ext cx="0" cy="0"/>
          <a:chOff x="0" y="0"/>
          <a:chExt cx="0" cy="0"/>
        </a:xfrm>
      </p:grpSpPr>
      <p:sp>
        <p:nvSpPr>
          <p:cNvPr id="655" name="Google Shape;655;p71"/>
          <p:cNvSpPr/>
          <p:nvPr/>
        </p:nvSpPr>
        <p:spPr>
          <a:xfrm>
            <a:off x="0" y="0"/>
            <a:ext cx="4896600" cy="5143500"/>
          </a:xfrm>
          <a:prstGeom prst="rect">
            <a:avLst/>
          </a:prstGeom>
          <a:solidFill>
            <a:srgbClr val="217CBB">
              <a:alpha val="910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56" name="Google Shape;656;p71"/>
          <p:cNvGrpSpPr/>
          <p:nvPr/>
        </p:nvGrpSpPr>
        <p:grpSpPr>
          <a:xfrm>
            <a:off x="676477" y="649237"/>
            <a:ext cx="1303521" cy="293084"/>
            <a:chOff x="3976687" y="3573303"/>
            <a:chExt cx="4236338" cy="952499"/>
          </a:xfrm>
        </p:grpSpPr>
        <p:sp>
          <p:nvSpPr>
            <p:cNvPr id="657" name="Google Shape;657;p71"/>
            <p:cNvSpPr/>
            <p:nvPr/>
          </p:nvSpPr>
          <p:spPr>
            <a:xfrm>
              <a:off x="4862702" y="3680079"/>
              <a:ext cx="595979" cy="723900"/>
            </a:xfrm>
            <a:custGeom>
              <a:rect b="b" l="l" r="r" t="t"/>
              <a:pathLst>
                <a:path extrusionOk="0" h="723900" w="595979">
                  <a:moveTo>
                    <a:pt x="217646" y="723138"/>
                  </a:moveTo>
                  <a:lnTo>
                    <a:pt x="217646" y="132588"/>
                  </a:lnTo>
                  <a:lnTo>
                    <a:pt x="0" y="132588"/>
                  </a:lnTo>
                  <a:lnTo>
                    <a:pt x="0" y="0"/>
                  </a:lnTo>
                  <a:lnTo>
                    <a:pt x="595979" y="0"/>
                  </a:lnTo>
                  <a:lnTo>
                    <a:pt x="595979" y="133350"/>
                  </a:lnTo>
                  <a:lnTo>
                    <a:pt x="376904" y="133350"/>
                  </a:lnTo>
                  <a:lnTo>
                    <a:pt x="376904" y="723900"/>
                  </a:lnTo>
                  <a:lnTo>
                    <a:pt x="217646" y="723138"/>
                  </a:lnTo>
                  <a:close/>
                </a:path>
              </a:pathLst>
            </a:custGeom>
            <a:solidFill>
              <a:srgbClr val="FFFFF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658" name="Google Shape;658;p71"/>
            <p:cNvSpPr/>
            <p:nvPr/>
          </p:nvSpPr>
          <p:spPr>
            <a:xfrm>
              <a:off x="5328474" y="3871626"/>
              <a:ext cx="339090" cy="532066"/>
            </a:xfrm>
            <a:custGeom>
              <a:rect b="b" l="l" r="r" t="t"/>
              <a:pathLst>
                <a:path extrusionOk="0" h="532066" w="339090">
                  <a:moveTo>
                    <a:pt x="0" y="531590"/>
                  </a:moveTo>
                  <a:lnTo>
                    <a:pt x="0" y="13525"/>
                  </a:lnTo>
                  <a:lnTo>
                    <a:pt x="157353" y="13525"/>
                  </a:lnTo>
                  <a:lnTo>
                    <a:pt x="157353" y="97726"/>
                  </a:lnTo>
                  <a:lnTo>
                    <a:pt x="158305" y="97726"/>
                  </a:lnTo>
                  <a:cubicBezTo>
                    <a:pt x="186880" y="53721"/>
                    <a:pt x="236506" y="0"/>
                    <a:pt x="334232" y="0"/>
                  </a:cubicBezTo>
                  <a:lnTo>
                    <a:pt x="339090" y="0"/>
                  </a:lnTo>
                  <a:lnTo>
                    <a:pt x="339090" y="139827"/>
                  </a:lnTo>
                  <a:cubicBezTo>
                    <a:pt x="333280" y="138779"/>
                    <a:pt x="305848" y="136874"/>
                    <a:pt x="296132" y="136874"/>
                  </a:cubicBezTo>
                  <a:cubicBezTo>
                    <a:pt x="241173" y="137446"/>
                    <a:pt x="189738" y="163830"/>
                    <a:pt x="157353" y="208217"/>
                  </a:cubicBezTo>
                  <a:lnTo>
                    <a:pt x="157353" y="532067"/>
                  </a:lnTo>
                  <a:lnTo>
                    <a:pt x="0" y="531590"/>
                  </a:lnTo>
                  <a:close/>
                </a:path>
              </a:pathLst>
            </a:custGeom>
            <a:solidFill>
              <a:srgbClr val="FFFFF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659" name="Google Shape;659;p71"/>
            <p:cNvSpPr/>
            <p:nvPr/>
          </p:nvSpPr>
          <p:spPr>
            <a:xfrm>
              <a:off x="5717285" y="3684936"/>
              <a:ext cx="158305" cy="718661"/>
            </a:xfrm>
            <a:custGeom>
              <a:rect b="b" l="l" r="r" t="t"/>
              <a:pathLst>
                <a:path extrusionOk="0" h="718661" w="158305">
                  <a:moveTo>
                    <a:pt x="0" y="126492"/>
                  </a:moveTo>
                  <a:lnTo>
                    <a:pt x="0" y="0"/>
                  </a:lnTo>
                  <a:lnTo>
                    <a:pt x="158305" y="0"/>
                  </a:lnTo>
                  <a:lnTo>
                    <a:pt x="158305" y="126492"/>
                  </a:lnTo>
                  <a:lnTo>
                    <a:pt x="0" y="126492"/>
                  </a:lnTo>
                  <a:close/>
                  <a:moveTo>
                    <a:pt x="1048" y="718661"/>
                  </a:moveTo>
                  <a:lnTo>
                    <a:pt x="1048" y="197358"/>
                  </a:lnTo>
                  <a:lnTo>
                    <a:pt x="157353" y="197358"/>
                  </a:lnTo>
                  <a:lnTo>
                    <a:pt x="157353" y="718280"/>
                  </a:lnTo>
                  <a:lnTo>
                    <a:pt x="1048" y="718661"/>
                  </a:lnTo>
                  <a:close/>
                </a:path>
              </a:pathLst>
            </a:custGeom>
            <a:solidFill>
              <a:srgbClr val="FFFFF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660" name="Google Shape;660;p71"/>
            <p:cNvSpPr/>
            <p:nvPr/>
          </p:nvSpPr>
          <p:spPr>
            <a:xfrm>
              <a:off x="5936170" y="3871626"/>
              <a:ext cx="795432" cy="531590"/>
            </a:xfrm>
            <a:custGeom>
              <a:rect b="b" l="l" r="r" t="t"/>
              <a:pathLst>
                <a:path extrusionOk="0" h="531590" w="795432">
                  <a:moveTo>
                    <a:pt x="0" y="531590"/>
                  </a:moveTo>
                  <a:lnTo>
                    <a:pt x="0" y="10668"/>
                  </a:lnTo>
                  <a:lnTo>
                    <a:pt x="157258" y="10668"/>
                  </a:lnTo>
                  <a:lnTo>
                    <a:pt x="157258" y="92774"/>
                  </a:lnTo>
                  <a:cubicBezTo>
                    <a:pt x="188595" y="51721"/>
                    <a:pt x="246221" y="0"/>
                    <a:pt x="328708" y="0"/>
                  </a:cubicBezTo>
                  <a:cubicBezTo>
                    <a:pt x="415671" y="0"/>
                    <a:pt x="456724" y="36100"/>
                    <a:pt x="471583" y="92774"/>
                  </a:cubicBezTo>
                  <a:cubicBezTo>
                    <a:pt x="502825" y="52768"/>
                    <a:pt x="561499" y="0"/>
                    <a:pt x="643033" y="0"/>
                  </a:cubicBezTo>
                  <a:cubicBezTo>
                    <a:pt x="748570" y="0"/>
                    <a:pt x="795433" y="66675"/>
                    <a:pt x="795433" y="159258"/>
                  </a:cubicBezTo>
                  <a:lnTo>
                    <a:pt x="795433" y="531590"/>
                  </a:lnTo>
                  <a:lnTo>
                    <a:pt x="638080" y="531590"/>
                  </a:lnTo>
                  <a:lnTo>
                    <a:pt x="638080" y="201263"/>
                  </a:lnTo>
                  <a:cubicBezTo>
                    <a:pt x="638080" y="154400"/>
                    <a:pt x="627316" y="129921"/>
                    <a:pt x="581406" y="129921"/>
                  </a:cubicBezTo>
                  <a:cubicBezTo>
                    <a:pt x="542354" y="129921"/>
                    <a:pt x="511016" y="151447"/>
                    <a:pt x="476631" y="181737"/>
                  </a:cubicBezTo>
                  <a:lnTo>
                    <a:pt x="476631" y="531590"/>
                  </a:lnTo>
                  <a:lnTo>
                    <a:pt x="319564" y="531590"/>
                  </a:lnTo>
                  <a:lnTo>
                    <a:pt x="319564" y="201263"/>
                  </a:lnTo>
                  <a:cubicBezTo>
                    <a:pt x="319564" y="154400"/>
                    <a:pt x="308800" y="129921"/>
                    <a:pt x="262414" y="129921"/>
                  </a:cubicBezTo>
                  <a:cubicBezTo>
                    <a:pt x="223361" y="129921"/>
                    <a:pt x="192119" y="151447"/>
                    <a:pt x="156877" y="181737"/>
                  </a:cubicBezTo>
                  <a:lnTo>
                    <a:pt x="156877" y="531590"/>
                  </a:lnTo>
                  <a:lnTo>
                    <a:pt x="0" y="531590"/>
                  </a:lnTo>
                  <a:close/>
                </a:path>
              </a:pathLst>
            </a:custGeom>
            <a:solidFill>
              <a:srgbClr val="FFFFF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661" name="Google Shape;661;p71"/>
            <p:cNvSpPr/>
            <p:nvPr/>
          </p:nvSpPr>
          <p:spPr>
            <a:xfrm>
              <a:off x="6791038" y="3680079"/>
              <a:ext cx="517874" cy="731424"/>
            </a:xfrm>
            <a:custGeom>
              <a:rect b="b" l="l" r="r" t="t"/>
              <a:pathLst>
                <a:path extrusionOk="0" h="731424" w="517874">
                  <a:moveTo>
                    <a:pt x="157639" y="661511"/>
                  </a:moveTo>
                  <a:lnTo>
                    <a:pt x="157639" y="723138"/>
                  </a:lnTo>
                  <a:lnTo>
                    <a:pt x="0" y="723138"/>
                  </a:lnTo>
                  <a:lnTo>
                    <a:pt x="0" y="0"/>
                  </a:lnTo>
                  <a:lnTo>
                    <a:pt x="157639" y="0"/>
                  </a:lnTo>
                  <a:lnTo>
                    <a:pt x="157639" y="282416"/>
                  </a:lnTo>
                  <a:cubicBezTo>
                    <a:pt x="191833" y="234791"/>
                    <a:pt x="240697" y="191548"/>
                    <a:pt x="317849" y="191548"/>
                  </a:cubicBezTo>
                  <a:cubicBezTo>
                    <a:pt x="436150" y="191548"/>
                    <a:pt x="517874" y="282416"/>
                    <a:pt x="517874" y="462153"/>
                  </a:cubicBezTo>
                  <a:cubicBezTo>
                    <a:pt x="517874" y="641890"/>
                    <a:pt x="434912" y="731425"/>
                    <a:pt x="315658" y="731425"/>
                  </a:cubicBezTo>
                  <a:cubicBezTo>
                    <a:pt x="245269" y="731425"/>
                    <a:pt x="196405" y="705517"/>
                    <a:pt x="157639" y="661511"/>
                  </a:cubicBezTo>
                  <a:close/>
                  <a:moveTo>
                    <a:pt x="360902" y="463201"/>
                  </a:moveTo>
                  <a:cubicBezTo>
                    <a:pt x="360902" y="376238"/>
                    <a:pt x="330613" y="321469"/>
                    <a:pt x="260223" y="321469"/>
                  </a:cubicBezTo>
                  <a:cubicBezTo>
                    <a:pt x="220123" y="321469"/>
                    <a:pt x="184023" y="345948"/>
                    <a:pt x="157639" y="372332"/>
                  </a:cubicBezTo>
                  <a:lnTo>
                    <a:pt x="157639" y="564833"/>
                  </a:lnTo>
                  <a:cubicBezTo>
                    <a:pt x="191833" y="597027"/>
                    <a:pt x="220123" y="612458"/>
                    <a:pt x="262414" y="612458"/>
                  </a:cubicBezTo>
                  <a:cubicBezTo>
                    <a:pt x="327374" y="612648"/>
                    <a:pt x="360616" y="557975"/>
                    <a:pt x="360616" y="463201"/>
                  </a:cubicBezTo>
                  <a:lnTo>
                    <a:pt x="360902" y="463201"/>
                  </a:lnTo>
                  <a:close/>
                </a:path>
              </a:pathLst>
            </a:custGeom>
            <a:solidFill>
              <a:srgbClr val="FFFFF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662" name="Google Shape;662;p71"/>
            <p:cNvSpPr/>
            <p:nvPr/>
          </p:nvSpPr>
          <p:spPr>
            <a:xfrm>
              <a:off x="7357680" y="3680079"/>
              <a:ext cx="156305" cy="723137"/>
            </a:xfrm>
            <a:custGeom>
              <a:rect b="b" l="l" r="r" t="t"/>
              <a:pathLst>
                <a:path extrusionOk="0" h="723137" w="156305">
                  <a:moveTo>
                    <a:pt x="0" y="723138"/>
                  </a:moveTo>
                  <a:lnTo>
                    <a:pt x="0" y="0"/>
                  </a:lnTo>
                  <a:lnTo>
                    <a:pt x="156305" y="0"/>
                  </a:lnTo>
                  <a:lnTo>
                    <a:pt x="156305" y="723138"/>
                  </a:lnTo>
                  <a:lnTo>
                    <a:pt x="0" y="723138"/>
                  </a:lnTo>
                  <a:close/>
                </a:path>
              </a:pathLst>
            </a:custGeom>
            <a:solidFill>
              <a:srgbClr val="FFFFF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663" name="Google Shape;663;p71"/>
            <p:cNvSpPr/>
            <p:nvPr/>
          </p:nvSpPr>
          <p:spPr>
            <a:xfrm>
              <a:off x="7562754" y="3871626"/>
              <a:ext cx="501300" cy="542353"/>
            </a:xfrm>
            <a:custGeom>
              <a:rect b="b" l="l" r="r" t="t"/>
              <a:pathLst>
                <a:path extrusionOk="0" h="542353" w="501300">
                  <a:moveTo>
                    <a:pt x="0" y="271653"/>
                  </a:moveTo>
                  <a:cubicBezTo>
                    <a:pt x="0" y="69342"/>
                    <a:pt x="154400" y="0"/>
                    <a:pt x="261842" y="0"/>
                  </a:cubicBezTo>
                  <a:cubicBezTo>
                    <a:pt x="369284" y="0"/>
                    <a:pt x="501301" y="54102"/>
                    <a:pt x="501301" y="290227"/>
                  </a:cubicBezTo>
                  <a:lnTo>
                    <a:pt x="501301" y="313658"/>
                  </a:lnTo>
                  <a:lnTo>
                    <a:pt x="156305" y="313658"/>
                  </a:lnTo>
                  <a:cubicBezTo>
                    <a:pt x="164211" y="399383"/>
                    <a:pt x="212027" y="432816"/>
                    <a:pt x="277559" y="432816"/>
                  </a:cubicBezTo>
                  <a:cubicBezTo>
                    <a:pt x="334804" y="431101"/>
                    <a:pt x="389573" y="408908"/>
                    <a:pt x="431959" y="370332"/>
                  </a:cubicBezTo>
                  <a:lnTo>
                    <a:pt x="492538" y="464153"/>
                  </a:lnTo>
                  <a:cubicBezTo>
                    <a:pt x="431959" y="515969"/>
                    <a:pt x="356711" y="542354"/>
                    <a:pt x="265843" y="542354"/>
                  </a:cubicBezTo>
                  <a:cubicBezTo>
                    <a:pt x="129921" y="542354"/>
                    <a:pt x="0" y="473202"/>
                    <a:pt x="0" y="271653"/>
                  </a:cubicBezTo>
                  <a:close/>
                  <a:moveTo>
                    <a:pt x="360617" y="220789"/>
                  </a:moveTo>
                  <a:cubicBezTo>
                    <a:pt x="352806" y="147542"/>
                    <a:pt x="319564" y="112300"/>
                    <a:pt x="260890" y="112300"/>
                  </a:cubicBezTo>
                  <a:cubicBezTo>
                    <a:pt x="212027" y="112300"/>
                    <a:pt x="170021" y="144589"/>
                    <a:pt x="158305" y="220789"/>
                  </a:cubicBezTo>
                  <a:lnTo>
                    <a:pt x="360617" y="220789"/>
                  </a:lnTo>
                  <a:close/>
                </a:path>
              </a:pathLst>
            </a:custGeom>
            <a:solidFill>
              <a:srgbClr val="FFFFF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664" name="Google Shape;664;p71"/>
            <p:cNvSpPr/>
            <p:nvPr/>
          </p:nvSpPr>
          <p:spPr>
            <a:xfrm>
              <a:off x="8093768" y="4285202"/>
              <a:ext cx="119257" cy="119253"/>
            </a:xfrm>
            <a:custGeom>
              <a:rect b="b" l="l" r="r" t="t"/>
              <a:pathLst>
                <a:path extrusionOk="0" h="119253" w="119257">
                  <a:moveTo>
                    <a:pt x="4" y="59626"/>
                  </a:moveTo>
                  <a:cubicBezTo>
                    <a:pt x="-377" y="27051"/>
                    <a:pt x="25722" y="381"/>
                    <a:pt x="58297" y="0"/>
                  </a:cubicBezTo>
                  <a:cubicBezTo>
                    <a:pt x="58773" y="0"/>
                    <a:pt x="59155" y="0"/>
                    <a:pt x="59631" y="0"/>
                  </a:cubicBezTo>
                  <a:cubicBezTo>
                    <a:pt x="92587" y="0"/>
                    <a:pt x="119257" y="26670"/>
                    <a:pt x="119257" y="59626"/>
                  </a:cubicBezTo>
                  <a:cubicBezTo>
                    <a:pt x="119257" y="92583"/>
                    <a:pt x="92587" y="119253"/>
                    <a:pt x="59631" y="119253"/>
                  </a:cubicBezTo>
                  <a:cubicBezTo>
                    <a:pt x="26674" y="119253"/>
                    <a:pt x="4" y="92583"/>
                    <a:pt x="4" y="59626"/>
                  </a:cubicBezTo>
                  <a:close/>
                  <a:moveTo>
                    <a:pt x="108399" y="59626"/>
                  </a:moveTo>
                  <a:cubicBezTo>
                    <a:pt x="107923" y="32575"/>
                    <a:pt x="85634" y="11049"/>
                    <a:pt x="58583" y="11525"/>
                  </a:cubicBezTo>
                  <a:cubicBezTo>
                    <a:pt x="31532" y="12001"/>
                    <a:pt x="10006" y="34290"/>
                    <a:pt x="10482" y="61341"/>
                  </a:cubicBezTo>
                  <a:cubicBezTo>
                    <a:pt x="10958" y="88106"/>
                    <a:pt x="32865" y="109538"/>
                    <a:pt x="59631" y="109442"/>
                  </a:cubicBezTo>
                  <a:cubicBezTo>
                    <a:pt x="86586" y="109442"/>
                    <a:pt x="108399" y="87630"/>
                    <a:pt x="108399" y="60674"/>
                  </a:cubicBezTo>
                  <a:cubicBezTo>
                    <a:pt x="108399" y="60293"/>
                    <a:pt x="108399" y="60008"/>
                    <a:pt x="108399" y="59626"/>
                  </a:cubicBezTo>
                  <a:close/>
                  <a:moveTo>
                    <a:pt x="36485" y="25717"/>
                  </a:moveTo>
                  <a:lnTo>
                    <a:pt x="60869" y="25717"/>
                  </a:lnTo>
                  <a:cubicBezTo>
                    <a:pt x="76299" y="25717"/>
                    <a:pt x="85253" y="32385"/>
                    <a:pt x="85253" y="45720"/>
                  </a:cubicBezTo>
                  <a:cubicBezTo>
                    <a:pt x="86015" y="54197"/>
                    <a:pt x="80681" y="61913"/>
                    <a:pt x="72490" y="64199"/>
                  </a:cubicBezTo>
                  <a:lnTo>
                    <a:pt x="86586" y="90964"/>
                  </a:lnTo>
                  <a:lnTo>
                    <a:pt x="72966" y="90964"/>
                  </a:lnTo>
                  <a:lnTo>
                    <a:pt x="59821" y="66008"/>
                  </a:lnTo>
                  <a:lnTo>
                    <a:pt x="49534" y="66008"/>
                  </a:lnTo>
                  <a:lnTo>
                    <a:pt x="49534" y="90964"/>
                  </a:lnTo>
                  <a:lnTo>
                    <a:pt x="36485" y="90964"/>
                  </a:lnTo>
                  <a:lnTo>
                    <a:pt x="36485" y="25717"/>
                  </a:lnTo>
                  <a:close/>
                  <a:moveTo>
                    <a:pt x="60107" y="56007"/>
                  </a:moveTo>
                  <a:cubicBezTo>
                    <a:pt x="68108" y="56007"/>
                    <a:pt x="72490" y="53435"/>
                    <a:pt x="72490" y="46482"/>
                  </a:cubicBezTo>
                  <a:cubicBezTo>
                    <a:pt x="72490" y="39529"/>
                    <a:pt x="68108" y="36957"/>
                    <a:pt x="59821" y="36957"/>
                  </a:cubicBezTo>
                  <a:lnTo>
                    <a:pt x="49534" y="36957"/>
                  </a:lnTo>
                  <a:lnTo>
                    <a:pt x="49534" y="56007"/>
                  </a:lnTo>
                  <a:lnTo>
                    <a:pt x="60107" y="56007"/>
                  </a:lnTo>
                  <a:close/>
                </a:path>
              </a:pathLst>
            </a:custGeom>
            <a:solidFill>
              <a:srgbClr val="FFFFF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665" name="Google Shape;665;p71"/>
            <p:cNvSpPr/>
            <p:nvPr/>
          </p:nvSpPr>
          <p:spPr>
            <a:xfrm>
              <a:off x="4035837" y="4301108"/>
              <a:ext cx="195452" cy="224694"/>
            </a:xfrm>
            <a:custGeom>
              <a:rect b="b" l="l" r="r" t="t"/>
              <a:pathLst>
                <a:path extrusionOk="0" h="224694" w="195452">
                  <a:moveTo>
                    <a:pt x="0" y="0"/>
                  </a:moveTo>
                  <a:lnTo>
                    <a:pt x="0" y="224695"/>
                  </a:lnTo>
                  <a:lnTo>
                    <a:pt x="195453" y="111919"/>
                  </a:lnTo>
                  <a:cubicBezTo>
                    <a:pt x="120301" y="95726"/>
                    <a:pt x="52007" y="56579"/>
                    <a:pt x="0" y="0"/>
                  </a:cubicBezTo>
                  <a:close/>
                </a:path>
              </a:pathLst>
            </a:custGeom>
            <a:solidFill>
              <a:srgbClr val="FFFFF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666" name="Google Shape;666;p71"/>
            <p:cNvSpPr/>
            <p:nvPr/>
          </p:nvSpPr>
          <p:spPr>
            <a:xfrm>
              <a:off x="4035837" y="3573303"/>
              <a:ext cx="194024" cy="223361"/>
            </a:xfrm>
            <a:custGeom>
              <a:rect b="b" l="l" r="r" t="t"/>
              <a:pathLst>
                <a:path extrusionOk="0" h="223361" w="194024">
                  <a:moveTo>
                    <a:pt x="194024" y="111824"/>
                  </a:moveTo>
                  <a:lnTo>
                    <a:pt x="0" y="0"/>
                  </a:lnTo>
                  <a:lnTo>
                    <a:pt x="0" y="223361"/>
                  </a:lnTo>
                  <a:cubicBezTo>
                    <a:pt x="51816" y="167259"/>
                    <a:pt x="119539" y="128397"/>
                    <a:pt x="194024" y="111824"/>
                  </a:cubicBezTo>
                  <a:close/>
                </a:path>
              </a:pathLst>
            </a:custGeom>
            <a:solidFill>
              <a:srgbClr val="FFFFF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667" name="Google Shape;667;p71"/>
            <p:cNvSpPr/>
            <p:nvPr/>
          </p:nvSpPr>
          <p:spPr>
            <a:xfrm>
              <a:off x="4664868" y="3936777"/>
              <a:ext cx="195929" cy="225933"/>
            </a:xfrm>
            <a:custGeom>
              <a:rect b="b" l="l" r="r" t="t"/>
              <a:pathLst>
                <a:path extrusionOk="0" h="225933" w="195929">
                  <a:moveTo>
                    <a:pt x="195929" y="112776"/>
                  </a:moveTo>
                  <a:lnTo>
                    <a:pt x="571" y="0"/>
                  </a:lnTo>
                  <a:cubicBezTo>
                    <a:pt x="23717" y="73533"/>
                    <a:pt x="23431" y="152495"/>
                    <a:pt x="0" y="225933"/>
                  </a:cubicBezTo>
                  <a:lnTo>
                    <a:pt x="195929" y="112776"/>
                  </a:lnTo>
                  <a:close/>
                </a:path>
              </a:pathLst>
            </a:custGeom>
            <a:solidFill>
              <a:srgbClr val="FFFFF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668" name="Google Shape;668;p71"/>
            <p:cNvSpPr/>
            <p:nvPr/>
          </p:nvSpPr>
          <p:spPr>
            <a:xfrm>
              <a:off x="4164519" y="3714067"/>
              <a:ext cx="215741" cy="38401"/>
            </a:xfrm>
            <a:custGeom>
              <a:rect b="b" l="l" r="r" t="t"/>
              <a:pathLst>
                <a:path extrusionOk="0" h="38401" w="215741">
                  <a:moveTo>
                    <a:pt x="0" y="29925"/>
                  </a:moveTo>
                  <a:cubicBezTo>
                    <a:pt x="28004" y="23733"/>
                    <a:pt x="86201" y="29925"/>
                    <a:pt x="116967" y="38402"/>
                  </a:cubicBezTo>
                  <a:cubicBezTo>
                    <a:pt x="145923" y="17828"/>
                    <a:pt x="180308" y="6398"/>
                    <a:pt x="215741" y="5540"/>
                  </a:cubicBezTo>
                  <a:cubicBezTo>
                    <a:pt x="142970" y="-6842"/>
                    <a:pt x="68199" y="1635"/>
                    <a:pt x="0" y="29925"/>
                  </a:cubicBezTo>
                  <a:close/>
                </a:path>
              </a:pathLst>
            </a:custGeom>
            <a:solidFill>
              <a:srgbClr val="FFFFF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669" name="Google Shape;669;p71"/>
            <p:cNvSpPr/>
            <p:nvPr/>
          </p:nvSpPr>
          <p:spPr>
            <a:xfrm>
              <a:off x="4192332" y="3990594"/>
              <a:ext cx="344519" cy="207317"/>
            </a:xfrm>
            <a:custGeom>
              <a:rect b="b" l="l" r="r" t="t"/>
              <a:pathLst>
                <a:path extrusionOk="0" h="207317" w="344519">
                  <a:moveTo>
                    <a:pt x="344519" y="162211"/>
                  </a:moveTo>
                  <a:cubicBezTo>
                    <a:pt x="339662" y="119348"/>
                    <a:pt x="329470" y="77343"/>
                    <a:pt x="313944" y="37147"/>
                  </a:cubicBezTo>
                  <a:cubicBezTo>
                    <a:pt x="247269" y="67437"/>
                    <a:pt x="164211" y="47911"/>
                    <a:pt x="108871" y="0"/>
                  </a:cubicBezTo>
                  <a:cubicBezTo>
                    <a:pt x="68199" y="42481"/>
                    <a:pt x="31718" y="88773"/>
                    <a:pt x="0" y="138208"/>
                  </a:cubicBezTo>
                  <a:cubicBezTo>
                    <a:pt x="93821" y="214693"/>
                    <a:pt x="248126" y="234791"/>
                    <a:pt x="344519" y="162211"/>
                  </a:cubicBezTo>
                  <a:close/>
                </a:path>
              </a:pathLst>
            </a:custGeom>
            <a:solidFill>
              <a:srgbClr val="FFFFF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670" name="Google Shape;670;p71"/>
            <p:cNvSpPr/>
            <p:nvPr/>
          </p:nvSpPr>
          <p:spPr>
            <a:xfrm>
              <a:off x="3976687" y="3832859"/>
              <a:ext cx="164305" cy="452151"/>
            </a:xfrm>
            <a:custGeom>
              <a:rect b="b" l="l" r="r" t="t"/>
              <a:pathLst>
                <a:path extrusionOk="0" h="452151" w="164305">
                  <a:moveTo>
                    <a:pt x="164305" y="303276"/>
                  </a:moveTo>
                  <a:cubicBezTo>
                    <a:pt x="81628" y="218504"/>
                    <a:pt x="52768" y="94964"/>
                    <a:pt x="79247" y="0"/>
                  </a:cubicBezTo>
                  <a:cubicBezTo>
                    <a:pt x="-33338" y="132588"/>
                    <a:pt x="-25052" y="329470"/>
                    <a:pt x="98297" y="452152"/>
                  </a:cubicBezTo>
                  <a:cubicBezTo>
                    <a:pt x="113442" y="399764"/>
                    <a:pt x="135635" y="349663"/>
                    <a:pt x="164305" y="303276"/>
                  </a:cubicBezTo>
                  <a:close/>
                </a:path>
              </a:pathLst>
            </a:custGeom>
            <a:solidFill>
              <a:srgbClr val="FFFFF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671" name="Google Shape;671;p71"/>
            <p:cNvSpPr/>
            <p:nvPr/>
          </p:nvSpPr>
          <p:spPr>
            <a:xfrm>
              <a:off x="4329302" y="3889152"/>
              <a:ext cx="161925" cy="113925"/>
            </a:xfrm>
            <a:custGeom>
              <a:rect b="b" l="l" r="r" t="t"/>
              <a:pathLst>
                <a:path extrusionOk="0" h="113925" w="161925">
                  <a:moveTo>
                    <a:pt x="161925" y="102679"/>
                  </a:moveTo>
                  <a:cubicBezTo>
                    <a:pt x="144494" y="65532"/>
                    <a:pt x="122015" y="31052"/>
                    <a:pt x="95250" y="0"/>
                  </a:cubicBezTo>
                  <a:cubicBezTo>
                    <a:pt x="61627" y="22098"/>
                    <a:pt x="29718" y="46863"/>
                    <a:pt x="0" y="74009"/>
                  </a:cubicBezTo>
                  <a:cubicBezTo>
                    <a:pt x="50101" y="115633"/>
                    <a:pt x="115633" y="123825"/>
                    <a:pt x="161925" y="102679"/>
                  </a:cubicBezTo>
                  <a:close/>
                </a:path>
              </a:pathLst>
            </a:custGeom>
            <a:solidFill>
              <a:srgbClr val="FFFFF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672" name="Google Shape;672;p71"/>
            <p:cNvSpPr/>
            <p:nvPr/>
          </p:nvSpPr>
          <p:spPr>
            <a:xfrm>
              <a:off x="4326445" y="3752941"/>
              <a:ext cx="175164" cy="84395"/>
            </a:xfrm>
            <a:custGeom>
              <a:rect b="b" l="l" r="r" t="t"/>
              <a:pathLst>
                <a:path extrusionOk="0" h="84395" w="175164">
                  <a:moveTo>
                    <a:pt x="102584" y="84395"/>
                  </a:moveTo>
                  <a:cubicBezTo>
                    <a:pt x="125063" y="68107"/>
                    <a:pt x="149447" y="54582"/>
                    <a:pt x="175165" y="44104"/>
                  </a:cubicBezTo>
                  <a:cubicBezTo>
                    <a:pt x="122206" y="-9426"/>
                    <a:pt x="37052" y="-7997"/>
                    <a:pt x="0" y="15529"/>
                  </a:cubicBezTo>
                  <a:cubicBezTo>
                    <a:pt x="38005" y="32293"/>
                    <a:pt x="72676" y="55630"/>
                    <a:pt x="102584" y="84395"/>
                  </a:cubicBezTo>
                  <a:close/>
                </a:path>
              </a:pathLst>
            </a:custGeom>
            <a:solidFill>
              <a:srgbClr val="FFFFF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673" name="Google Shape;673;p71"/>
            <p:cNvSpPr/>
            <p:nvPr/>
          </p:nvSpPr>
          <p:spPr>
            <a:xfrm>
              <a:off x="4109465" y="4163853"/>
              <a:ext cx="430386" cy="218059"/>
            </a:xfrm>
            <a:custGeom>
              <a:rect b="b" l="l" r="r" t="t"/>
              <a:pathLst>
                <a:path extrusionOk="0" h="218059" w="430386">
                  <a:moveTo>
                    <a:pt x="61722" y="0"/>
                  </a:moveTo>
                  <a:cubicBezTo>
                    <a:pt x="20574" y="71152"/>
                    <a:pt x="5525" y="123825"/>
                    <a:pt x="0" y="151162"/>
                  </a:cubicBezTo>
                  <a:cubicBezTo>
                    <a:pt x="122682" y="243364"/>
                    <a:pt x="292418" y="239935"/>
                    <a:pt x="411290" y="142875"/>
                  </a:cubicBezTo>
                  <a:cubicBezTo>
                    <a:pt x="424529" y="108490"/>
                    <a:pt x="431006" y="71819"/>
                    <a:pt x="430340" y="34957"/>
                  </a:cubicBezTo>
                  <a:cubicBezTo>
                    <a:pt x="316421" y="102775"/>
                    <a:pt x="159449" y="76867"/>
                    <a:pt x="61722" y="0"/>
                  </a:cubicBezTo>
                  <a:close/>
                </a:path>
              </a:pathLst>
            </a:custGeom>
            <a:solidFill>
              <a:srgbClr val="FFFFF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674" name="Google Shape;674;p71"/>
            <p:cNvSpPr/>
            <p:nvPr/>
          </p:nvSpPr>
          <p:spPr>
            <a:xfrm>
              <a:off x="4457127" y="3827335"/>
              <a:ext cx="91323" cy="140779"/>
            </a:xfrm>
            <a:custGeom>
              <a:rect b="b" l="l" r="r" t="t"/>
              <a:pathLst>
                <a:path extrusionOk="0" h="140779" w="91323">
                  <a:moveTo>
                    <a:pt x="66484" y="140779"/>
                  </a:moveTo>
                  <a:cubicBezTo>
                    <a:pt x="102965" y="102679"/>
                    <a:pt x="95631" y="37528"/>
                    <a:pt x="67913" y="0"/>
                  </a:cubicBezTo>
                  <a:cubicBezTo>
                    <a:pt x="43529" y="10001"/>
                    <a:pt x="20669" y="23431"/>
                    <a:pt x="0" y="39814"/>
                  </a:cubicBezTo>
                  <a:cubicBezTo>
                    <a:pt x="26099" y="70675"/>
                    <a:pt x="48482" y="104584"/>
                    <a:pt x="66484" y="140779"/>
                  </a:cubicBezTo>
                  <a:close/>
                </a:path>
              </a:pathLst>
            </a:custGeom>
            <a:solidFill>
              <a:srgbClr val="FFFFF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675" name="Google Shape;675;p71"/>
            <p:cNvSpPr/>
            <p:nvPr/>
          </p:nvSpPr>
          <p:spPr>
            <a:xfrm>
              <a:off x="4540376" y="3886200"/>
              <a:ext cx="70634" cy="231933"/>
            </a:xfrm>
            <a:custGeom>
              <a:rect b="b" l="l" r="r" t="t"/>
              <a:pathLst>
                <a:path extrusionOk="0" h="231933" w="70634">
                  <a:moveTo>
                    <a:pt x="46101" y="0"/>
                  </a:moveTo>
                  <a:cubicBezTo>
                    <a:pt x="52102" y="45244"/>
                    <a:pt x="34766" y="90392"/>
                    <a:pt x="0" y="119920"/>
                  </a:cubicBezTo>
                  <a:cubicBezTo>
                    <a:pt x="14573" y="156020"/>
                    <a:pt x="25146" y="193548"/>
                    <a:pt x="31718" y="231934"/>
                  </a:cubicBezTo>
                  <a:cubicBezTo>
                    <a:pt x="81725" y="166973"/>
                    <a:pt x="80200" y="74200"/>
                    <a:pt x="46101" y="0"/>
                  </a:cubicBezTo>
                  <a:close/>
                </a:path>
              </a:pathLst>
            </a:custGeom>
            <a:solidFill>
              <a:srgbClr val="FFFFF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676" name="Google Shape;676;p71"/>
            <p:cNvSpPr/>
            <p:nvPr/>
          </p:nvSpPr>
          <p:spPr>
            <a:xfrm>
              <a:off x="4273836" y="3797331"/>
              <a:ext cx="122140" cy="136969"/>
            </a:xfrm>
            <a:custGeom>
              <a:rect b="b" l="l" r="r" t="t"/>
              <a:pathLst>
                <a:path extrusionOk="0" h="136969" w="122140">
                  <a:moveTo>
                    <a:pt x="28415" y="136970"/>
                  </a:moveTo>
                  <a:cubicBezTo>
                    <a:pt x="57752" y="109919"/>
                    <a:pt x="89089" y="85154"/>
                    <a:pt x="122141" y="62770"/>
                  </a:cubicBezTo>
                  <a:cubicBezTo>
                    <a:pt x="92137" y="35433"/>
                    <a:pt x="57180" y="14097"/>
                    <a:pt x="19080" y="0"/>
                  </a:cubicBezTo>
                  <a:cubicBezTo>
                    <a:pt x="-11971" y="41624"/>
                    <a:pt x="-2446" y="95345"/>
                    <a:pt x="28415" y="136970"/>
                  </a:cubicBezTo>
                  <a:close/>
                </a:path>
              </a:pathLst>
            </a:custGeom>
            <a:solidFill>
              <a:srgbClr val="FFFFF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677" name="Google Shape;677;p71"/>
            <p:cNvSpPr/>
            <p:nvPr/>
          </p:nvSpPr>
          <p:spPr>
            <a:xfrm>
              <a:off x="4573999" y="4021645"/>
              <a:ext cx="70694" cy="233362"/>
            </a:xfrm>
            <a:custGeom>
              <a:rect b="b" l="l" r="r" t="t"/>
              <a:pathLst>
                <a:path extrusionOk="0" h="233362" w="70694">
                  <a:moveTo>
                    <a:pt x="4096" y="148780"/>
                  </a:moveTo>
                  <a:cubicBezTo>
                    <a:pt x="5239" y="177070"/>
                    <a:pt x="3905" y="205359"/>
                    <a:pt x="0" y="233363"/>
                  </a:cubicBezTo>
                  <a:cubicBezTo>
                    <a:pt x="51530" y="166973"/>
                    <a:pt x="76295" y="83725"/>
                    <a:pt x="69628" y="0"/>
                  </a:cubicBezTo>
                  <a:cubicBezTo>
                    <a:pt x="64579" y="55435"/>
                    <a:pt x="41529" y="107633"/>
                    <a:pt x="4096" y="148780"/>
                  </a:cubicBezTo>
                  <a:close/>
                </a:path>
              </a:pathLst>
            </a:custGeom>
            <a:solidFill>
              <a:srgbClr val="FFFFF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678" name="Google Shape;678;p71"/>
            <p:cNvSpPr/>
            <p:nvPr/>
          </p:nvSpPr>
          <p:spPr>
            <a:xfrm>
              <a:off x="4085721" y="3777728"/>
              <a:ext cx="188145" cy="322974"/>
            </a:xfrm>
            <a:custGeom>
              <a:rect b="b" l="l" r="r" t="t"/>
              <a:pathLst>
                <a:path extrusionOk="0" h="322974" w="188145">
                  <a:moveTo>
                    <a:pt x="168334" y="7792"/>
                  </a:moveTo>
                  <a:cubicBezTo>
                    <a:pt x="124804" y="-2876"/>
                    <a:pt x="79275" y="-2590"/>
                    <a:pt x="35936" y="8650"/>
                  </a:cubicBezTo>
                  <a:cubicBezTo>
                    <a:pt x="-29691" y="101709"/>
                    <a:pt x="789" y="238012"/>
                    <a:pt x="77179" y="322975"/>
                  </a:cubicBezTo>
                  <a:cubicBezTo>
                    <a:pt x="109755" y="273349"/>
                    <a:pt x="146902" y="226867"/>
                    <a:pt x="188146" y="184100"/>
                  </a:cubicBezTo>
                  <a:cubicBezTo>
                    <a:pt x="149284" y="135808"/>
                    <a:pt x="133853" y="61227"/>
                    <a:pt x="168334" y="7792"/>
                  </a:cubicBezTo>
                  <a:close/>
                </a:path>
              </a:pathLst>
            </a:custGeom>
            <a:solidFill>
              <a:srgbClr val="FFFFF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grpSp>
      <p:sp>
        <p:nvSpPr>
          <p:cNvPr id="679" name="Google Shape;679;p71"/>
          <p:cNvSpPr txBox="1"/>
          <p:nvPr>
            <p:ph idx="1" type="subTitle"/>
          </p:nvPr>
        </p:nvSpPr>
        <p:spPr>
          <a:xfrm>
            <a:off x="676475" y="3529700"/>
            <a:ext cx="4220100" cy="319800"/>
          </a:xfrm>
          <a:prstGeom prst="rect">
            <a:avLst/>
          </a:prstGeom>
        </p:spPr>
        <p:txBody>
          <a:bodyPr anchorCtr="0" anchor="ctr" bIns="0" lIns="0" spcFirstLastPara="1" rIns="91425" wrap="square" tIns="0">
            <a:noAutofit/>
          </a:bodyPr>
          <a:lstStyle>
            <a:lvl1pPr lvl="0" rtl="0">
              <a:lnSpc>
                <a:spcPct val="100000"/>
              </a:lnSpc>
              <a:spcBef>
                <a:spcPts val="0"/>
              </a:spcBef>
              <a:spcAft>
                <a:spcPts val="0"/>
              </a:spcAft>
              <a:buClr>
                <a:schemeClr val="lt1"/>
              </a:buClr>
              <a:buSzPts val="1200"/>
              <a:buNone/>
              <a:defRPr sz="1200">
                <a:solidFill>
                  <a:schemeClr val="lt1"/>
                </a:solidFill>
              </a:defRPr>
            </a:lvl1pPr>
            <a:lvl2pPr lvl="1" rtl="0">
              <a:lnSpc>
                <a:spcPct val="100000"/>
              </a:lnSpc>
              <a:spcBef>
                <a:spcPts val="0"/>
              </a:spcBef>
              <a:spcAft>
                <a:spcPts val="0"/>
              </a:spcAft>
              <a:buClr>
                <a:schemeClr val="lt1"/>
              </a:buClr>
              <a:buSzPts val="1200"/>
              <a:buNone/>
              <a:defRPr sz="1200">
                <a:solidFill>
                  <a:schemeClr val="lt1"/>
                </a:solidFill>
              </a:defRPr>
            </a:lvl2pPr>
            <a:lvl3pPr lvl="2" rtl="0">
              <a:lnSpc>
                <a:spcPct val="100000"/>
              </a:lnSpc>
              <a:spcBef>
                <a:spcPts val="0"/>
              </a:spcBef>
              <a:spcAft>
                <a:spcPts val="0"/>
              </a:spcAft>
              <a:buClr>
                <a:schemeClr val="lt1"/>
              </a:buClr>
              <a:buSzPts val="1200"/>
              <a:buNone/>
              <a:defRPr sz="1200">
                <a:solidFill>
                  <a:schemeClr val="lt1"/>
                </a:solidFill>
              </a:defRPr>
            </a:lvl3pPr>
            <a:lvl4pPr lvl="3" rtl="0">
              <a:lnSpc>
                <a:spcPct val="100000"/>
              </a:lnSpc>
              <a:spcBef>
                <a:spcPts val="0"/>
              </a:spcBef>
              <a:spcAft>
                <a:spcPts val="0"/>
              </a:spcAft>
              <a:buClr>
                <a:schemeClr val="lt1"/>
              </a:buClr>
              <a:buSzPts val="1200"/>
              <a:buNone/>
              <a:defRPr sz="1200">
                <a:solidFill>
                  <a:schemeClr val="lt1"/>
                </a:solidFill>
              </a:defRPr>
            </a:lvl4pPr>
            <a:lvl5pPr lvl="4" rtl="0">
              <a:lnSpc>
                <a:spcPct val="100000"/>
              </a:lnSpc>
              <a:spcBef>
                <a:spcPts val="0"/>
              </a:spcBef>
              <a:spcAft>
                <a:spcPts val="0"/>
              </a:spcAft>
              <a:buClr>
                <a:schemeClr val="lt1"/>
              </a:buClr>
              <a:buSzPts val="1200"/>
              <a:buNone/>
              <a:defRPr sz="1200">
                <a:solidFill>
                  <a:schemeClr val="lt1"/>
                </a:solidFill>
              </a:defRPr>
            </a:lvl5pPr>
            <a:lvl6pPr lvl="5" rtl="0">
              <a:lnSpc>
                <a:spcPct val="100000"/>
              </a:lnSpc>
              <a:spcBef>
                <a:spcPts val="0"/>
              </a:spcBef>
              <a:spcAft>
                <a:spcPts val="0"/>
              </a:spcAft>
              <a:buClr>
                <a:schemeClr val="lt1"/>
              </a:buClr>
              <a:buSzPts val="1200"/>
              <a:buNone/>
              <a:defRPr sz="1200">
                <a:solidFill>
                  <a:schemeClr val="lt1"/>
                </a:solidFill>
              </a:defRPr>
            </a:lvl6pPr>
            <a:lvl7pPr lvl="6" rtl="0">
              <a:lnSpc>
                <a:spcPct val="100000"/>
              </a:lnSpc>
              <a:spcBef>
                <a:spcPts val="0"/>
              </a:spcBef>
              <a:spcAft>
                <a:spcPts val="0"/>
              </a:spcAft>
              <a:buClr>
                <a:schemeClr val="lt1"/>
              </a:buClr>
              <a:buSzPts val="1200"/>
              <a:buNone/>
              <a:defRPr sz="1200">
                <a:solidFill>
                  <a:schemeClr val="lt1"/>
                </a:solidFill>
              </a:defRPr>
            </a:lvl7pPr>
            <a:lvl8pPr lvl="7" rtl="0">
              <a:lnSpc>
                <a:spcPct val="100000"/>
              </a:lnSpc>
              <a:spcBef>
                <a:spcPts val="0"/>
              </a:spcBef>
              <a:spcAft>
                <a:spcPts val="0"/>
              </a:spcAft>
              <a:buClr>
                <a:schemeClr val="lt1"/>
              </a:buClr>
              <a:buSzPts val="1200"/>
              <a:buNone/>
              <a:defRPr sz="1200">
                <a:solidFill>
                  <a:schemeClr val="lt1"/>
                </a:solidFill>
              </a:defRPr>
            </a:lvl8pPr>
            <a:lvl9pPr lvl="8" rtl="0">
              <a:lnSpc>
                <a:spcPct val="100000"/>
              </a:lnSpc>
              <a:spcBef>
                <a:spcPts val="0"/>
              </a:spcBef>
              <a:spcAft>
                <a:spcPts val="0"/>
              </a:spcAft>
              <a:buClr>
                <a:schemeClr val="lt1"/>
              </a:buClr>
              <a:buSzPts val="1200"/>
              <a:buNone/>
              <a:defRPr sz="1200">
                <a:solidFill>
                  <a:schemeClr val="lt1"/>
                </a:solidFill>
              </a:defRPr>
            </a:lvl9pPr>
          </a:lstStyle>
          <a:p/>
        </p:txBody>
      </p:sp>
      <p:sp>
        <p:nvSpPr>
          <p:cNvPr id="680" name="Google Shape;680;p71"/>
          <p:cNvSpPr txBox="1"/>
          <p:nvPr/>
        </p:nvSpPr>
        <p:spPr>
          <a:xfrm>
            <a:off x="676475" y="4697100"/>
            <a:ext cx="3895200" cy="103500"/>
          </a:xfrm>
          <a:prstGeom prst="rect">
            <a:avLst/>
          </a:prstGeom>
          <a:noFill/>
          <a:ln>
            <a:noFill/>
          </a:ln>
        </p:spPr>
        <p:txBody>
          <a:bodyPr anchorCtr="0" anchor="b" bIns="0" lIns="0" spcFirstLastPara="1" rIns="0" wrap="square" tIns="0">
            <a:noAutofit/>
          </a:bodyPr>
          <a:lstStyle/>
          <a:p>
            <a:pPr indent="0" lvl="0" marL="0" rtl="0" algn="l">
              <a:spcBef>
                <a:spcPts val="0"/>
              </a:spcBef>
              <a:spcAft>
                <a:spcPts val="0"/>
              </a:spcAft>
              <a:buNone/>
            </a:pPr>
            <a:r>
              <a:rPr lang="en" sz="700">
                <a:solidFill>
                  <a:schemeClr val="accent1"/>
                </a:solidFill>
                <a:latin typeface="Open Sans"/>
                <a:ea typeface="Open Sans"/>
                <a:cs typeface="Open Sans"/>
                <a:sym typeface="Open Sans"/>
              </a:rPr>
              <a:t>© 2023 Trimble, Inc - All Rights Reserved</a:t>
            </a:r>
            <a:endParaRPr sz="700">
              <a:solidFill>
                <a:schemeClr val="accent1"/>
              </a:solidFill>
              <a:latin typeface="Open Sans"/>
              <a:ea typeface="Open Sans"/>
              <a:cs typeface="Open Sans"/>
              <a:sym typeface="Open Sans"/>
            </a:endParaRPr>
          </a:p>
        </p:txBody>
      </p:sp>
      <p:pic>
        <p:nvPicPr>
          <p:cNvPr id="681" name="Google Shape;681;p71"/>
          <p:cNvPicPr preferRelativeResize="0"/>
          <p:nvPr/>
        </p:nvPicPr>
        <p:blipFill rotWithShape="1">
          <a:blip r:embed="rId2">
            <a:alphaModFix amt="52999"/>
          </a:blip>
          <a:srcRect b="73835" l="12891" r="0" t="0"/>
          <a:stretch/>
        </p:blipFill>
        <p:spPr>
          <a:xfrm>
            <a:off x="2624326" y="3849500"/>
            <a:ext cx="4308280" cy="1293998"/>
          </a:xfrm>
          <a:prstGeom prst="rect">
            <a:avLst/>
          </a:prstGeom>
          <a:noFill/>
          <a:ln>
            <a:noFill/>
          </a:ln>
        </p:spPr>
      </p:pic>
      <p:pic>
        <p:nvPicPr>
          <p:cNvPr id="682" name="Google Shape;682;p71"/>
          <p:cNvPicPr preferRelativeResize="0"/>
          <p:nvPr/>
        </p:nvPicPr>
        <p:blipFill rotWithShape="1">
          <a:blip r:embed="rId2">
            <a:alphaModFix amt="60000"/>
          </a:blip>
          <a:srcRect b="73835" l="12891" r="0" t="0"/>
          <a:stretch/>
        </p:blipFill>
        <p:spPr>
          <a:xfrm rot="10800000">
            <a:off x="3919364" y="-1"/>
            <a:ext cx="1941350" cy="583101"/>
          </a:xfrm>
          <a:prstGeom prst="rect">
            <a:avLst/>
          </a:prstGeom>
          <a:noFill/>
          <a:ln>
            <a:noFill/>
          </a:ln>
        </p:spPr>
      </p:pic>
      <p:sp>
        <p:nvSpPr>
          <p:cNvPr id="683" name="Google Shape;683;p71"/>
          <p:cNvSpPr txBox="1"/>
          <p:nvPr/>
        </p:nvSpPr>
        <p:spPr>
          <a:xfrm>
            <a:off x="0" y="4969700"/>
            <a:ext cx="351900" cy="1833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fld id="{00000000-1234-1234-1234-123412341234}" type="slidenum">
              <a:rPr lang="en" sz="700">
                <a:solidFill>
                  <a:srgbClr val="FFFFFF"/>
                </a:solidFill>
                <a:latin typeface="Open Sans"/>
                <a:ea typeface="Open Sans"/>
                <a:cs typeface="Open Sans"/>
                <a:sym typeface="Open Sans"/>
              </a:rPr>
              <a:t>‹#›</a:t>
            </a:fld>
            <a:endParaRPr sz="700">
              <a:solidFill>
                <a:srgbClr val="FFFFFF"/>
              </a:solidFill>
              <a:latin typeface="Open Sans"/>
              <a:ea typeface="Open Sans"/>
              <a:cs typeface="Open Sans"/>
              <a:sym typeface="Open Sans"/>
            </a:endParaRPr>
          </a:p>
        </p:txBody>
      </p:sp>
      <p:sp>
        <p:nvSpPr>
          <p:cNvPr id="684" name="Google Shape;684;p71"/>
          <p:cNvSpPr txBox="1"/>
          <p:nvPr>
            <p:ph type="title"/>
          </p:nvPr>
        </p:nvSpPr>
        <p:spPr>
          <a:xfrm>
            <a:off x="676475" y="1289300"/>
            <a:ext cx="4220100" cy="1601400"/>
          </a:xfrm>
          <a:prstGeom prst="rect">
            <a:avLst/>
          </a:prstGeom>
        </p:spPr>
        <p:txBody>
          <a:bodyPr anchorCtr="0" anchor="b" bIns="228600" lIns="0" spcFirstLastPara="1" rIns="91425" wrap="square" tIns="0">
            <a:no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p:txBody>
      </p:sp>
      <p:sp>
        <p:nvSpPr>
          <p:cNvPr id="685" name="Google Shape;685;p71"/>
          <p:cNvSpPr txBox="1"/>
          <p:nvPr>
            <p:ph idx="2" type="subTitle"/>
          </p:nvPr>
        </p:nvSpPr>
        <p:spPr>
          <a:xfrm>
            <a:off x="676475" y="2890700"/>
            <a:ext cx="4220100" cy="639000"/>
          </a:xfrm>
          <a:prstGeom prst="rect">
            <a:avLst/>
          </a:prstGeom>
        </p:spPr>
        <p:txBody>
          <a:bodyPr anchorCtr="0" anchor="t" bIns="0" lIns="0" spcFirstLastPara="1" rIns="0" wrap="square" tIns="182875">
            <a:noAutofit/>
          </a:bodyPr>
          <a:lstStyle>
            <a:lvl1pPr lvl="0" rtl="0">
              <a:lnSpc>
                <a:spcPct val="100000"/>
              </a:lnSpc>
              <a:spcBef>
                <a:spcPts val="0"/>
              </a:spcBef>
              <a:spcAft>
                <a:spcPts val="0"/>
              </a:spcAft>
              <a:buClr>
                <a:schemeClr val="lt1"/>
              </a:buClr>
              <a:buSzPts val="1800"/>
              <a:buNone/>
              <a:defRPr>
                <a:solidFill>
                  <a:schemeClr val="lt1"/>
                </a:solidFill>
              </a:defRPr>
            </a:lvl1pPr>
            <a:lvl2pPr lvl="1" rtl="0">
              <a:lnSpc>
                <a:spcPct val="100000"/>
              </a:lnSpc>
              <a:spcBef>
                <a:spcPts val="0"/>
              </a:spcBef>
              <a:spcAft>
                <a:spcPts val="0"/>
              </a:spcAft>
              <a:buClr>
                <a:schemeClr val="lt1"/>
              </a:buClr>
              <a:buSzPts val="1400"/>
              <a:buNone/>
              <a:defRPr>
                <a:solidFill>
                  <a:schemeClr val="lt1"/>
                </a:solidFill>
              </a:defRPr>
            </a:lvl2pPr>
            <a:lvl3pPr lvl="2" rtl="0">
              <a:lnSpc>
                <a:spcPct val="100000"/>
              </a:lnSpc>
              <a:spcBef>
                <a:spcPts val="0"/>
              </a:spcBef>
              <a:spcAft>
                <a:spcPts val="0"/>
              </a:spcAft>
              <a:buClr>
                <a:schemeClr val="lt1"/>
              </a:buClr>
              <a:buSzPts val="1400"/>
              <a:buNone/>
              <a:defRPr>
                <a:solidFill>
                  <a:schemeClr val="lt1"/>
                </a:solidFill>
              </a:defRPr>
            </a:lvl3pPr>
            <a:lvl4pPr lvl="3" rtl="0">
              <a:lnSpc>
                <a:spcPct val="100000"/>
              </a:lnSpc>
              <a:spcBef>
                <a:spcPts val="0"/>
              </a:spcBef>
              <a:spcAft>
                <a:spcPts val="0"/>
              </a:spcAft>
              <a:buClr>
                <a:schemeClr val="lt1"/>
              </a:buClr>
              <a:buSzPts val="1400"/>
              <a:buNone/>
              <a:defRPr>
                <a:solidFill>
                  <a:schemeClr val="lt1"/>
                </a:solidFill>
              </a:defRPr>
            </a:lvl4pPr>
            <a:lvl5pPr lvl="4" rtl="0">
              <a:lnSpc>
                <a:spcPct val="100000"/>
              </a:lnSpc>
              <a:spcBef>
                <a:spcPts val="0"/>
              </a:spcBef>
              <a:spcAft>
                <a:spcPts val="0"/>
              </a:spcAft>
              <a:buClr>
                <a:schemeClr val="lt1"/>
              </a:buClr>
              <a:buSzPts val="1400"/>
              <a:buNone/>
              <a:defRPr>
                <a:solidFill>
                  <a:schemeClr val="lt1"/>
                </a:solidFill>
              </a:defRPr>
            </a:lvl5pPr>
            <a:lvl6pPr lvl="5" rtl="0">
              <a:lnSpc>
                <a:spcPct val="100000"/>
              </a:lnSpc>
              <a:spcBef>
                <a:spcPts val="0"/>
              </a:spcBef>
              <a:spcAft>
                <a:spcPts val="0"/>
              </a:spcAft>
              <a:buClr>
                <a:schemeClr val="lt1"/>
              </a:buClr>
              <a:buSzPts val="1400"/>
              <a:buNone/>
              <a:defRPr>
                <a:solidFill>
                  <a:schemeClr val="lt1"/>
                </a:solidFill>
              </a:defRPr>
            </a:lvl6pPr>
            <a:lvl7pPr lvl="6" rtl="0">
              <a:lnSpc>
                <a:spcPct val="100000"/>
              </a:lnSpc>
              <a:spcBef>
                <a:spcPts val="0"/>
              </a:spcBef>
              <a:spcAft>
                <a:spcPts val="0"/>
              </a:spcAft>
              <a:buClr>
                <a:schemeClr val="lt1"/>
              </a:buClr>
              <a:buSzPts val="1400"/>
              <a:buNone/>
              <a:defRPr>
                <a:solidFill>
                  <a:schemeClr val="lt1"/>
                </a:solidFill>
              </a:defRPr>
            </a:lvl7pPr>
            <a:lvl8pPr lvl="7" rtl="0">
              <a:lnSpc>
                <a:spcPct val="100000"/>
              </a:lnSpc>
              <a:spcBef>
                <a:spcPts val="0"/>
              </a:spcBef>
              <a:spcAft>
                <a:spcPts val="0"/>
              </a:spcAft>
              <a:buClr>
                <a:schemeClr val="lt1"/>
              </a:buClr>
              <a:buSzPts val="1400"/>
              <a:buNone/>
              <a:defRPr>
                <a:solidFill>
                  <a:schemeClr val="lt1"/>
                </a:solidFill>
              </a:defRPr>
            </a:lvl8pPr>
            <a:lvl9pPr lvl="8" rtl="0">
              <a:lnSpc>
                <a:spcPct val="100000"/>
              </a:lnSpc>
              <a:spcBef>
                <a:spcPts val="0"/>
              </a:spcBef>
              <a:spcAft>
                <a:spcPts val="0"/>
              </a:spcAft>
              <a:buClr>
                <a:schemeClr val="lt1"/>
              </a:buClr>
              <a:buSzPts val="1400"/>
              <a:buNone/>
              <a:defRPr>
                <a:solidFill>
                  <a:schemeClr val="lt1"/>
                </a:solidFill>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B">
  <p:cSld name="CUSTOM_1_1_1">
    <p:bg>
      <p:bgPr>
        <a:solidFill>
          <a:schemeClr val="dk1"/>
        </a:solidFill>
      </p:bgPr>
    </p:bg>
    <p:spTree>
      <p:nvGrpSpPr>
        <p:cNvPr id="82" name="Shape 82"/>
        <p:cNvGrpSpPr/>
        <p:nvPr/>
      </p:nvGrpSpPr>
      <p:grpSpPr>
        <a:xfrm>
          <a:off x="0" y="0"/>
          <a:ext cx="0" cy="0"/>
          <a:chOff x="0" y="0"/>
          <a:chExt cx="0" cy="0"/>
        </a:xfrm>
      </p:grpSpPr>
      <p:pic>
        <p:nvPicPr>
          <p:cNvPr id="83" name="Google Shape;83;p8"/>
          <p:cNvPicPr preferRelativeResize="0"/>
          <p:nvPr/>
        </p:nvPicPr>
        <p:blipFill rotWithShape="1">
          <a:blip r:embed="rId2">
            <a:alphaModFix/>
          </a:blip>
          <a:srcRect b="-6930" l="-14163" r="-17588" t="-10138"/>
          <a:stretch/>
        </p:blipFill>
        <p:spPr>
          <a:xfrm>
            <a:off x="8600225" y="4620825"/>
            <a:ext cx="421700" cy="403876"/>
          </a:xfrm>
          <a:prstGeom prst="rect">
            <a:avLst/>
          </a:prstGeom>
          <a:noFill/>
          <a:ln>
            <a:noFill/>
          </a:ln>
        </p:spPr>
      </p:pic>
      <p:sp>
        <p:nvSpPr>
          <p:cNvPr id="84" name="Google Shape;84;p8"/>
          <p:cNvSpPr txBox="1"/>
          <p:nvPr>
            <p:ph idx="12" type="sldNum"/>
          </p:nvPr>
        </p:nvSpPr>
        <p:spPr>
          <a:xfrm>
            <a:off x="0" y="4503674"/>
            <a:ext cx="676500" cy="649200"/>
          </a:xfrm>
          <a:prstGeom prst="rect">
            <a:avLst/>
          </a:prstGeom>
        </p:spPr>
        <p:txBody>
          <a:bodyPr anchorCtr="0" anchor="ctr" bIns="91425" lIns="91425" spcFirstLastPara="1" rIns="91425" wrap="square" tIns="91425">
            <a:noAutofit/>
          </a:bodyPr>
          <a:lstStyle>
            <a:lvl1pPr lvl="0" rtl="0" algn="ctr">
              <a:buNone/>
              <a:defRPr sz="1200">
                <a:solidFill>
                  <a:srgbClr val="FFFFFF"/>
                </a:solidFill>
                <a:latin typeface="Open Sans ExtraBold"/>
                <a:ea typeface="Open Sans ExtraBold"/>
                <a:cs typeface="Open Sans ExtraBold"/>
                <a:sym typeface="Open Sans ExtraBold"/>
              </a:defRPr>
            </a:lvl1pPr>
            <a:lvl2pPr lvl="1" rtl="0" algn="ctr">
              <a:buNone/>
              <a:defRPr sz="1200">
                <a:solidFill>
                  <a:srgbClr val="FFFFFF"/>
                </a:solidFill>
                <a:latin typeface="Open Sans ExtraBold"/>
                <a:ea typeface="Open Sans ExtraBold"/>
                <a:cs typeface="Open Sans ExtraBold"/>
                <a:sym typeface="Open Sans ExtraBold"/>
              </a:defRPr>
            </a:lvl2pPr>
            <a:lvl3pPr lvl="2" rtl="0" algn="ctr">
              <a:buNone/>
              <a:defRPr sz="1200">
                <a:solidFill>
                  <a:srgbClr val="FFFFFF"/>
                </a:solidFill>
                <a:latin typeface="Open Sans ExtraBold"/>
                <a:ea typeface="Open Sans ExtraBold"/>
                <a:cs typeface="Open Sans ExtraBold"/>
                <a:sym typeface="Open Sans ExtraBold"/>
              </a:defRPr>
            </a:lvl3pPr>
            <a:lvl4pPr lvl="3" rtl="0" algn="ctr">
              <a:buNone/>
              <a:defRPr sz="1200">
                <a:solidFill>
                  <a:srgbClr val="FFFFFF"/>
                </a:solidFill>
                <a:latin typeface="Open Sans ExtraBold"/>
                <a:ea typeface="Open Sans ExtraBold"/>
                <a:cs typeface="Open Sans ExtraBold"/>
                <a:sym typeface="Open Sans ExtraBold"/>
              </a:defRPr>
            </a:lvl4pPr>
            <a:lvl5pPr lvl="4" rtl="0" algn="ctr">
              <a:buNone/>
              <a:defRPr sz="1200">
                <a:solidFill>
                  <a:srgbClr val="FFFFFF"/>
                </a:solidFill>
                <a:latin typeface="Open Sans ExtraBold"/>
                <a:ea typeface="Open Sans ExtraBold"/>
                <a:cs typeface="Open Sans ExtraBold"/>
                <a:sym typeface="Open Sans ExtraBold"/>
              </a:defRPr>
            </a:lvl5pPr>
            <a:lvl6pPr lvl="5" rtl="0" algn="ctr">
              <a:buNone/>
              <a:defRPr sz="1200">
                <a:solidFill>
                  <a:srgbClr val="FFFFFF"/>
                </a:solidFill>
                <a:latin typeface="Open Sans ExtraBold"/>
                <a:ea typeface="Open Sans ExtraBold"/>
                <a:cs typeface="Open Sans ExtraBold"/>
                <a:sym typeface="Open Sans ExtraBold"/>
              </a:defRPr>
            </a:lvl6pPr>
            <a:lvl7pPr lvl="6" rtl="0" algn="ctr">
              <a:buNone/>
              <a:defRPr sz="1200">
                <a:solidFill>
                  <a:srgbClr val="FFFFFF"/>
                </a:solidFill>
                <a:latin typeface="Open Sans ExtraBold"/>
                <a:ea typeface="Open Sans ExtraBold"/>
                <a:cs typeface="Open Sans ExtraBold"/>
                <a:sym typeface="Open Sans ExtraBold"/>
              </a:defRPr>
            </a:lvl7pPr>
            <a:lvl8pPr lvl="7" rtl="0" algn="ctr">
              <a:buNone/>
              <a:defRPr sz="1200">
                <a:solidFill>
                  <a:srgbClr val="FFFFFF"/>
                </a:solidFill>
                <a:latin typeface="Open Sans ExtraBold"/>
                <a:ea typeface="Open Sans ExtraBold"/>
                <a:cs typeface="Open Sans ExtraBold"/>
                <a:sym typeface="Open Sans ExtraBold"/>
              </a:defRPr>
            </a:lvl8pPr>
            <a:lvl9pPr lvl="8" rtl="0" algn="ctr">
              <a:buNone/>
              <a:defRPr sz="1200">
                <a:solidFill>
                  <a:srgbClr val="FFFFFF"/>
                </a:solidFill>
                <a:latin typeface="Open Sans ExtraBold"/>
                <a:ea typeface="Open Sans ExtraBold"/>
                <a:cs typeface="Open Sans ExtraBold"/>
                <a:sym typeface="Open Sans ExtraBold"/>
              </a:defRPr>
            </a:lvl9pPr>
          </a:lstStyle>
          <a:p>
            <a:pPr indent="0" lvl="0" marL="0" rtl="0" algn="ctr">
              <a:spcBef>
                <a:spcPts val="0"/>
              </a:spcBef>
              <a:spcAft>
                <a:spcPts val="0"/>
              </a:spcAft>
              <a:buNone/>
            </a:pPr>
            <a:fld id="{00000000-1234-1234-1234-123412341234}" type="slidenum">
              <a:rPr lang="en"/>
              <a:t>‹#›</a:t>
            </a:fld>
            <a:endParaRPr/>
          </a:p>
        </p:txBody>
      </p:sp>
      <p:sp>
        <p:nvSpPr>
          <p:cNvPr id="85" name="Google Shape;85;p8"/>
          <p:cNvSpPr txBox="1"/>
          <p:nvPr>
            <p:ph type="title"/>
          </p:nvPr>
        </p:nvSpPr>
        <p:spPr>
          <a:xfrm>
            <a:off x="676650" y="1927350"/>
            <a:ext cx="6492300" cy="1283400"/>
          </a:xfrm>
          <a:prstGeom prst="rect">
            <a:avLst/>
          </a:prstGeom>
          <a:solidFill>
            <a:schemeClr val="accent2"/>
          </a:solidFill>
        </p:spPr>
        <p:txBody>
          <a:bodyPr anchorCtr="0" anchor="b" bIns="91425" lIns="320025" spcFirstLastPara="1" rIns="320025" wrap="square" tIns="91425">
            <a:no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p:txBody>
      </p:sp>
      <p:sp>
        <p:nvSpPr>
          <p:cNvPr id="86" name="Google Shape;86;p8"/>
          <p:cNvSpPr txBox="1"/>
          <p:nvPr>
            <p:ph idx="1" type="subTitle"/>
          </p:nvPr>
        </p:nvSpPr>
        <p:spPr>
          <a:xfrm>
            <a:off x="676650" y="3167675"/>
            <a:ext cx="6492300" cy="1321200"/>
          </a:xfrm>
          <a:prstGeom prst="rect">
            <a:avLst/>
          </a:prstGeom>
          <a:solidFill>
            <a:schemeClr val="accent2"/>
          </a:solidFill>
        </p:spPr>
        <p:txBody>
          <a:bodyPr anchorCtr="0" anchor="t" bIns="91425" lIns="320025" spcFirstLastPara="1" rIns="320025" wrap="square" tIns="228600">
            <a:noAutofit/>
          </a:bodyPr>
          <a:lstStyle>
            <a:lvl1pPr lvl="0" rtl="0">
              <a:spcBef>
                <a:spcPts val="0"/>
              </a:spcBef>
              <a:spcAft>
                <a:spcPts val="0"/>
              </a:spcAft>
              <a:buClr>
                <a:schemeClr val="lt1"/>
              </a:buClr>
              <a:buSzPts val="1800"/>
              <a:buNone/>
              <a:defRPr>
                <a:solidFill>
                  <a:schemeClr val="lt1"/>
                </a:solidFill>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87" name="Google Shape;87;p8"/>
          <p:cNvSpPr txBox="1"/>
          <p:nvPr>
            <p:ph hasCustomPrompt="1" idx="2" type="title"/>
          </p:nvPr>
        </p:nvSpPr>
        <p:spPr>
          <a:xfrm>
            <a:off x="676650" y="649425"/>
            <a:ext cx="6492300" cy="1283400"/>
          </a:xfrm>
          <a:prstGeom prst="rect">
            <a:avLst/>
          </a:prstGeom>
          <a:solidFill>
            <a:schemeClr val="accent2"/>
          </a:solidFill>
        </p:spPr>
        <p:txBody>
          <a:bodyPr anchorCtr="0" anchor="ctr" bIns="91425" lIns="320025" spcFirstLastPara="1" rIns="91425" wrap="square" tIns="91425">
            <a:noAutofit/>
          </a:bodyPr>
          <a:lstStyle>
            <a:lvl1pPr lvl="0" rtl="0">
              <a:spcBef>
                <a:spcPts val="0"/>
              </a:spcBef>
              <a:spcAft>
                <a:spcPts val="0"/>
              </a:spcAft>
              <a:buClr>
                <a:schemeClr val="dk2"/>
              </a:buClr>
              <a:buSzPts val="7200"/>
              <a:buNone/>
              <a:defRPr sz="7200">
                <a:solidFill>
                  <a:schemeClr val="dk2"/>
                </a:solidFill>
              </a:defRPr>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0 - Title B - Half 1">
  <p:cSld name="TITLE_2_1_3_1_2">
    <p:bg>
      <p:bgPr>
        <a:solidFill>
          <a:schemeClr val="lt2"/>
        </a:solidFill>
      </p:bgPr>
    </p:bg>
    <p:spTree>
      <p:nvGrpSpPr>
        <p:cNvPr id="686" name="Shape 686"/>
        <p:cNvGrpSpPr/>
        <p:nvPr/>
      </p:nvGrpSpPr>
      <p:grpSpPr>
        <a:xfrm>
          <a:off x="0" y="0"/>
          <a:ext cx="0" cy="0"/>
          <a:chOff x="0" y="0"/>
          <a:chExt cx="0" cy="0"/>
        </a:xfrm>
      </p:grpSpPr>
      <p:sp>
        <p:nvSpPr>
          <p:cNvPr id="687" name="Google Shape;687;p72"/>
          <p:cNvSpPr/>
          <p:nvPr/>
        </p:nvSpPr>
        <p:spPr>
          <a:xfrm>
            <a:off x="0" y="-12"/>
            <a:ext cx="9144000" cy="5143500"/>
          </a:xfrm>
          <a:prstGeom prst="rect">
            <a:avLst/>
          </a:prstGeom>
          <a:gradFill>
            <a:gsLst>
              <a:gs pos="0">
                <a:srgbClr val="217CBB">
                  <a:alpha val="91020"/>
                </a:srgbClr>
              </a:gs>
              <a:gs pos="100000">
                <a:srgbClr val="217CBB">
                  <a:alpha val="32549"/>
                  <a:alpha val="91020"/>
                </a:srgbClr>
              </a:gs>
            </a:gsLst>
            <a:lin ang="18900044"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 name="Google Shape;688;p72"/>
          <p:cNvSpPr txBox="1"/>
          <p:nvPr/>
        </p:nvSpPr>
        <p:spPr>
          <a:xfrm>
            <a:off x="0" y="4969700"/>
            <a:ext cx="351900" cy="1833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fld id="{00000000-1234-1234-1234-123412341234}" type="slidenum">
              <a:rPr lang="en" sz="700">
                <a:solidFill>
                  <a:srgbClr val="FFFFFF"/>
                </a:solidFill>
                <a:latin typeface="Open Sans"/>
                <a:ea typeface="Open Sans"/>
                <a:cs typeface="Open Sans"/>
                <a:sym typeface="Open Sans"/>
              </a:rPr>
              <a:t>‹#›</a:t>
            </a:fld>
            <a:endParaRPr sz="700">
              <a:solidFill>
                <a:srgbClr val="FFFFFF"/>
              </a:solidFill>
              <a:latin typeface="Open Sans"/>
              <a:ea typeface="Open Sans"/>
              <a:cs typeface="Open Sans"/>
              <a:sym typeface="Open Sans"/>
            </a:endParaRPr>
          </a:p>
        </p:txBody>
      </p:sp>
      <p:sp>
        <p:nvSpPr>
          <p:cNvPr id="689" name="Google Shape;689;p72"/>
          <p:cNvSpPr txBox="1"/>
          <p:nvPr>
            <p:ph type="title"/>
          </p:nvPr>
        </p:nvSpPr>
        <p:spPr>
          <a:xfrm>
            <a:off x="676475" y="1289300"/>
            <a:ext cx="4220100" cy="1601400"/>
          </a:xfrm>
          <a:prstGeom prst="rect">
            <a:avLst/>
          </a:prstGeom>
        </p:spPr>
        <p:txBody>
          <a:bodyPr anchorCtr="0" anchor="b" bIns="228600" lIns="0" spcFirstLastPara="1" rIns="91425" wrap="square" tIns="0">
            <a:no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p:txBody>
      </p:sp>
      <p:sp>
        <p:nvSpPr>
          <p:cNvPr id="690" name="Google Shape;690;p72"/>
          <p:cNvSpPr txBox="1"/>
          <p:nvPr>
            <p:ph idx="1" type="subTitle"/>
          </p:nvPr>
        </p:nvSpPr>
        <p:spPr>
          <a:xfrm>
            <a:off x="676475" y="2890700"/>
            <a:ext cx="4220100" cy="639000"/>
          </a:xfrm>
          <a:prstGeom prst="rect">
            <a:avLst/>
          </a:prstGeom>
        </p:spPr>
        <p:txBody>
          <a:bodyPr anchorCtr="0" anchor="t" bIns="0" lIns="0" spcFirstLastPara="1" rIns="0" wrap="square" tIns="182875">
            <a:noAutofit/>
          </a:bodyPr>
          <a:lstStyle>
            <a:lvl1pPr lvl="0" rtl="0">
              <a:lnSpc>
                <a:spcPct val="100000"/>
              </a:lnSpc>
              <a:spcBef>
                <a:spcPts val="0"/>
              </a:spcBef>
              <a:spcAft>
                <a:spcPts val="0"/>
              </a:spcAft>
              <a:buClr>
                <a:schemeClr val="lt1"/>
              </a:buClr>
              <a:buSzPts val="1800"/>
              <a:buNone/>
              <a:defRPr>
                <a:solidFill>
                  <a:schemeClr val="lt1"/>
                </a:solidFill>
              </a:defRPr>
            </a:lvl1pPr>
            <a:lvl2pPr lvl="1" rtl="0">
              <a:lnSpc>
                <a:spcPct val="100000"/>
              </a:lnSpc>
              <a:spcBef>
                <a:spcPts val="0"/>
              </a:spcBef>
              <a:spcAft>
                <a:spcPts val="0"/>
              </a:spcAft>
              <a:buClr>
                <a:schemeClr val="lt1"/>
              </a:buClr>
              <a:buSzPts val="1400"/>
              <a:buNone/>
              <a:defRPr>
                <a:solidFill>
                  <a:schemeClr val="lt1"/>
                </a:solidFill>
              </a:defRPr>
            </a:lvl2pPr>
            <a:lvl3pPr lvl="2" rtl="0">
              <a:lnSpc>
                <a:spcPct val="100000"/>
              </a:lnSpc>
              <a:spcBef>
                <a:spcPts val="0"/>
              </a:spcBef>
              <a:spcAft>
                <a:spcPts val="0"/>
              </a:spcAft>
              <a:buClr>
                <a:schemeClr val="lt1"/>
              </a:buClr>
              <a:buSzPts val="1400"/>
              <a:buNone/>
              <a:defRPr>
                <a:solidFill>
                  <a:schemeClr val="lt1"/>
                </a:solidFill>
              </a:defRPr>
            </a:lvl3pPr>
            <a:lvl4pPr lvl="3" rtl="0">
              <a:lnSpc>
                <a:spcPct val="100000"/>
              </a:lnSpc>
              <a:spcBef>
                <a:spcPts val="0"/>
              </a:spcBef>
              <a:spcAft>
                <a:spcPts val="0"/>
              </a:spcAft>
              <a:buClr>
                <a:schemeClr val="lt1"/>
              </a:buClr>
              <a:buSzPts val="1400"/>
              <a:buNone/>
              <a:defRPr>
                <a:solidFill>
                  <a:schemeClr val="lt1"/>
                </a:solidFill>
              </a:defRPr>
            </a:lvl4pPr>
            <a:lvl5pPr lvl="4" rtl="0">
              <a:lnSpc>
                <a:spcPct val="100000"/>
              </a:lnSpc>
              <a:spcBef>
                <a:spcPts val="0"/>
              </a:spcBef>
              <a:spcAft>
                <a:spcPts val="0"/>
              </a:spcAft>
              <a:buClr>
                <a:schemeClr val="lt1"/>
              </a:buClr>
              <a:buSzPts val="1400"/>
              <a:buNone/>
              <a:defRPr>
                <a:solidFill>
                  <a:schemeClr val="lt1"/>
                </a:solidFill>
              </a:defRPr>
            </a:lvl5pPr>
            <a:lvl6pPr lvl="5" rtl="0">
              <a:lnSpc>
                <a:spcPct val="100000"/>
              </a:lnSpc>
              <a:spcBef>
                <a:spcPts val="0"/>
              </a:spcBef>
              <a:spcAft>
                <a:spcPts val="0"/>
              </a:spcAft>
              <a:buClr>
                <a:schemeClr val="lt1"/>
              </a:buClr>
              <a:buSzPts val="1400"/>
              <a:buNone/>
              <a:defRPr>
                <a:solidFill>
                  <a:schemeClr val="lt1"/>
                </a:solidFill>
              </a:defRPr>
            </a:lvl6pPr>
            <a:lvl7pPr lvl="6" rtl="0">
              <a:lnSpc>
                <a:spcPct val="100000"/>
              </a:lnSpc>
              <a:spcBef>
                <a:spcPts val="0"/>
              </a:spcBef>
              <a:spcAft>
                <a:spcPts val="0"/>
              </a:spcAft>
              <a:buClr>
                <a:schemeClr val="lt1"/>
              </a:buClr>
              <a:buSzPts val="1400"/>
              <a:buNone/>
              <a:defRPr>
                <a:solidFill>
                  <a:schemeClr val="lt1"/>
                </a:solidFill>
              </a:defRPr>
            </a:lvl7pPr>
            <a:lvl8pPr lvl="7" rtl="0">
              <a:lnSpc>
                <a:spcPct val="100000"/>
              </a:lnSpc>
              <a:spcBef>
                <a:spcPts val="0"/>
              </a:spcBef>
              <a:spcAft>
                <a:spcPts val="0"/>
              </a:spcAft>
              <a:buClr>
                <a:schemeClr val="lt1"/>
              </a:buClr>
              <a:buSzPts val="1400"/>
              <a:buNone/>
              <a:defRPr>
                <a:solidFill>
                  <a:schemeClr val="lt1"/>
                </a:solidFill>
              </a:defRPr>
            </a:lvl8pPr>
            <a:lvl9pPr lvl="8" rtl="0">
              <a:lnSpc>
                <a:spcPct val="100000"/>
              </a:lnSpc>
              <a:spcBef>
                <a:spcPts val="0"/>
              </a:spcBef>
              <a:spcAft>
                <a:spcPts val="0"/>
              </a:spcAft>
              <a:buClr>
                <a:schemeClr val="lt1"/>
              </a:buClr>
              <a:buSzPts val="1400"/>
              <a:buNone/>
              <a:defRPr>
                <a:solidFill>
                  <a:schemeClr val="lt1"/>
                </a:solidFill>
              </a:defRPr>
            </a:lvl9pPr>
          </a:lstStyle>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0 - Title B - Half 1 1">
  <p:cSld name="TITLE_2_1_3_1_2_1">
    <p:bg>
      <p:bgPr>
        <a:solidFill>
          <a:schemeClr val="lt2"/>
        </a:solidFill>
      </p:bgPr>
    </p:bg>
    <p:spTree>
      <p:nvGrpSpPr>
        <p:cNvPr id="691" name="Shape 691"/>
        <p:cNvGrpSpPr/>
        <p:nvPr/>
      </p:nvGrpSpPr>
      <p:grpSpPr>
        <a:xfrm>
          <a:off x="0" y="0"/>
          <a:ext cx="0" cy="0"/>
          <a:chOff x="0" y="0"/>
          <a:chExt cx="0" cy="0"/>
        </a:xfrm>
      </p:grpSpPr>
      <p:sp>
        <p:nvSpPr>
          <p:cNvPr id="692" name="Google Shape;692;p73"/>
          <p:cNvSpPr/>
          <p:nvPr/>
        </p:nvSpPr>
        <p:spPr>
          <a:xfrm>
            <a:off x="0" y="0"/>
            <a:ext cx="9144000" cy="5143500"/>
          </a:xfrm>
          <a:prstGeom prst="rect">
            <a:avLst/>
          </a:prstGeom>
          <a:gradFill>
            <a:gsLst>
              <a:gs pos="0">
                <a:srgbClr val="7D808D">
                  <a:alpha val="91020"/>
                </a:srgbClr>
              </a:gs>
              <a:gs pos="100000">
                <a:srgbClr val="737373">
                  <a:alpha val="32549"/>
                  <a:alpha val="91020"/>
                </a:srgbClr>
              </a:gs>
            </a:gsLst>
            <a:lin ang="18900044"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3" name="Google Shape;693;p73"/>
          <p:cNvSpPr txBox="1"/>
          <p:nvPr/>
        </p:nvSpPr>
        <p:spPr>
          <a:xfrm>
            <a:off x="0" y="4969700"/>
            <a:ext cx="351900" cy="1833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fld id="{00000000-1234-1234-1234-123412341234}" type="slidenum">
              <a:rPr lang="en" sz="700">
                <a:solidFill>
                  <a:srgbClr val="FFFFFF"/>
                </a:solidFill>
                <a:latin typeface="Open Sans"/>
                <a:ea typeface="Open Sans"/>
                <a:cs typeface="Open Sans"/>
                <a:sym typeface="Open Sans"/>
              </a:rPr>
              <a:t>‹#›</a:t>
            </a:fld>
            <a:endParaRPr sz="700">
              <a:solidFill>
                <a:srgbClr val="FFFFFF"/>
              </a:solidFill>
              <a:latin typeface="Open Sans"/>
              <a:ea typeface="Open Sans"/>
              <a:cs typeface="Open Sans"/>
              <a:sym typeface="Open Sans"/>
            </a:endParaRPr>
          </a:p>
        </p:txBody>
      </p:sp>
      <p:sp>
        <p:nvSpPr>
          <p:cNvPr id="694" name="Google Shape;694;p73"/>
          <p:cNvSpPr txBox="1"/>
          <p:nvPr>
            <p:ph type="title"/>
          </p:nvPr>
        </p:nvSpPr>
        <p:spPr>
          <a:xfrm>
            <a:off x="676475" y="1289300"/>
            <a:ext cx="4220100" cy="1601400"/>
          </a:xfrm>
          <a:prstGeom prst="rect">
            <a:avLst/>
          </a:prstGeom>
        </p:spPr>
        <p:txBody>
          <a:bodyPr anchorCtr="0" anchor="b" bIns="228600" lIns="0" spcFirstLastPara="1" rIns="91425" wrap="square" tIns="0">
            <a:no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p:txBody>
      </p:sp>
      <p:sp>
        <p:nvSpPr>
          <p:cNvPr id="695" name="Google Shape;695;p73"/>
          <p:cNvSpPr txBox="1"/>
          <p:nvPr>
            <p:ph idx="1" type="subTitle"/>
          </p:nvPr>
        </p:nvSpPr>
        <p:spPr>
          <a:xfrm>
            <a:off x="676475" y="2890700"/>
            <a:ext cx="4220100" cy="639000"/>
          </a:xfrm>
          <a:prstGeom prst="rect">
            <a:avLst/>
          </a:prstGeom>
        </p:spPr>
        <p:txBody>
          <a:bodyPr anchorCtr="0" anchor="t" bIns="0" lIns="0" spcFirstLastPara="1" rIns="0" wrap="square" tIns="182875">
            <a:noAutofit/>
          </a:bodyPr>
          <a:lstStyle>
            <a:lvl1pPr lvl="0" rtl="0">
              <a:lnSpc>
                <a:spcPct val="100000"/>
              </a:lnSpc>
              <a:spcBef>
                <a:spcPts val="0"/>
              </a:spcBef>
              <a:spcAft>
                <a:spcPts val="0"/>
              </a:spcAft>
              <a:buClr>
                <a:schemeClr val="lt1"/>
              </a:buClr>
              <a:buSzPts val="1800"/>
              <a:buNone/>
              <a:defRPr>
                <a:solidFill>
                  <a:schemeClr val="lt1"/>
                </a:solidFill>
              </a:defRPr>
            </a:lvl1pPr>
            <a:lvl2pPr lvl="1" rtl="0">
              <a:lnSpc>
                <a:spcPct val="100000"/>
              </a:lnSpc>
              <a:spcBef>
                <a:spcPts val="0"/>
              </a:spcBef>
              <a:spcAft>
                <a:spcPts val="0"/>
              </a:spcAft>
              <a:buClr>
                <a:schemeClr val="lt1"/>
              </a:buClr>
              <a:buSzPts val="1400"/>
              <a:buNone/>
              <a:defRPr>
                <a:solidFill>
                  <a:schemeClr val="lt1"/>
                </a:solidFill>
              </a:defRPr>
            </a:lvl2pPr>
            <a:lvl3pPr lvl="2" rtl="0">
              <a:lnSpc>
                <a:spcPct val="100000"/>
              </a:lnSpc>
              <a:spcBef>
                <a:spcPts val="0"/>
              </a:spcBef>
              <a:spcAft>
                <a:spcPts val="0"/>
              </a:spcAft>
              <a:buClr>
                <a:schemeClr val="lt1"/>
              </a:buClr>
              <a:buSzPts val="1400"/>
              <a:buNone/>
              <a:defRPr>
                <a:solidFill>
                  <a:schemeClr val="lt1"/>
                </a:solidFill>
              </a:defRPr>
            </a:lvl3pPr>
            <a:lvl4pPr lvl="3" rtl="0">
              <a:lnSpc>
                <a:spcPct val="100000"/>
              </a:lnSpc>
              <a:spcBef>
                <a:spcPts val="0"/>
              </a:spcBef>
              <a:spcAft>
                <a:spcPts val="0"/>
              </a:spcAft>
              <a:buClr>
                <a:schemeClr val="lt1"/>
              </a:buClr>
              <a:buSzPts val="1400"/>
              <a:buNone/>
              <a:defRPr>
                <a:solidFill>
                  <a:schemeClr val="lt1"/>
                </a:solidFill>
              </a:defRPr>
            </a:lvl4pPr>
            <a:lvl5pPr lvl="4" rtl="0">
              <a:lnSpc>
                <a:spcPct val="100000"/>
              </a:lnSpc>
              <a:spcBef>
                <a:spcPts val="0"/>
              </a:spcBef>
              <a:spcAft>
                <a:spcPts val="0"/>
              </a:spcAft>
              <a:buClr>
                <a:schemeClr val="lt1"/>
              </a:buClr>
              <a:buSzPts val="1400"/>
              <a:buNone/>
              <a:defRPr>
                <a:solidFill>
                  <a:schemeClr val="lt1"/>
                </a:solidFill>
              </a:defRPr>
            </a:lvl5pPr>
            <a:lvl6pPr lvl="5" rtl="0">
              <a:lnSpc>
                <a:spcPct val="100000"/>
              </a:lnSpc>
              <a:spcBef>
                <a:spcPts val="0"/>
              </a:spcBef>
              <a:spcAft>
                <a:spcPts val="0"/>
              </a:spcAft>
              <a:buClr>
                <a:schemeClr val="lt1"/>
              </a:buClr>
              <a:buSzPts val="1400"/>
              <a:buNone/>
              <a:defRPr>
                <a:solidFill>
                  <a:schemeClr val="lt1"/>
                </a:solidFill>
              </a:defRPr>
            </a:lvl6pPr>
            <a:lvl7pPr lvl="6" rtl="0">
              <a:lnSpc>
                <a:spcPct val="100000"/>
              </a:lnSpc>
              <a:spcBef>
                <a:spcPts val="0"/>
              </a:spcBef>
              <a:spcAft>
                <a:spcPts val="0"/>
              </a:spcAft>
              <a:buClr>
                <a:schemeClr val="lt1"/>
              </a:buClr>
              <a:buSzPts val="1400"/>
              <a:buNone/>
              <a:defRPr>
                <a:solidFill>
                  <a:schemeClr val="lt1"/>
                </a:solidFill>
              </a:defRPr>
            </a:lvl7pPr>
            <a:lvl8pPr lvl="7" rtl="0">
              <a:lnSpc>
                <a:spcPct val="100000"/>
              </a:lnSpc>
              <a:spcBef>
                <a:spcPts val="0"/>
              </a:spcBef>
              <a:spcAft>
                <a:spcPts val="0"/>
              </a:spcAft>
              <a:buClr>
                <a:schemeClr val="lt1"/>
              </a:buClr>
              <a:buSzPts val="1400"/>
              <a:buNone/>
              <a:defRPr>
                <a:solidFill>
                  <a:schemeClr val="lt1"/>
                </a:solidFill>
              </a:defRPr>
            </a:lvl8pPr>
            <a:lvl9pPr lvl="8" rtl="0">
              <a:lnSpc>
                <a:spcPct val="100000"/>
              </a:lnSpc>
              <a:spcBef>
                <a:spcPts val="0"/>
              </a:spcBef>
              <a:spcAft>
                <a:spcPts val="0"/>
              </a:spcAft>
              <a:buClr>
                <a:schemeClr val="lt1"/>
              </a:buClr>
              <a:buSzPts val="1400"/>
              <a:buNone/>
              <a:defRPr>
                <a:solidFill>
                  <a:schemeClr val="lt1"/>
                </a:solidFill>
              </a:defRPr>
            </a:lvl9pPr>
          </a:lstStyle>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1 - Table of Content">
  <p:cSld name="TITLE_2_1_3_1_1">
    <p:bg>
      <p:bgPr>
        <a:solidFill>
          <a:schemeClr val="lt2"/>
        </a:solidFill>
      </p:bgPr>
    </p:bg>
    <p:spTree>
      <p:nvGrpSpPr>
        <p:cNvPr id="696" name="Shape 696"/>
        <p:cNvGrpSpPr/>
        <p:nvPr/>
      </p:nvGrpSpPr>
      <p:grpSpPr>
        <a:xfrm>
          <a:off x="0" y="0"/>
          <a:ext cx="0" cy="0"/>
          <a:chOff x="0" y="0"/>
          <a:chExt cx="0" cy="0"/>
        </a:xfrm>
      </p:grpSpPr>
      <p:pic>
        <p:nvPicPr>
          <p:cNvPr id="697" name="Google Shape;697;p74"/>
          <p:cNvPicPr preferRelativeResize="0"/>
          <p:nvPr/>
        </p:nvPicPr>
        <p:blipFill rotWithShape="1">
          <a:blip r:embed="rId2">
            <a:alphaModFix/>
          </a:blip>
          <a:srcRect b="0" l="0" r="0" t="0"/>
          <a:stretch/>
        </p:blipFill>
        <p:spPr>
          <a:xfrm>
            <a:off x="0" y="0"/>
            <a:ext cx="9144003" cy="5143501"/>
          </a:xfrm>
          <a:prstGeom prst="rect">
            <a:avLst/>
          </a:prstGeom>
          <a:noFill/>
          <a:ln>
            <a:noFill/>
          </a:ln>
        </p:spPr>
      </p:pic>
      <p:sp>
        <p:nvSpPr>
          <p:cNvPr id="698" name="Google Shape;698;p74"/>
          <p:cNvSpPr txBox="1"/>
          <p:nvPr/>
        </p:nvSpPr>
        <p:spPr>
          <a:xfrm>
            <a:off x="0" y="4969700"/>
            <a:ext cx="351900" cy="1833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fld id="{00000000-1234-1234-1234-123412341234}" type="slidenum">
              <a:rPr lang="en" sz="700">
                <a:solidFill>
                  <a:srgbClr val="FFFFFF"/>
                </a:solidFill>
                <a:latin typeface="Open Sans"/>
                <a:ea typeface="Open Sans"/>
                <a:cs typeface="Open Sans"/>
                <a:sym typeface="Open Sans"/>
              </a:rPr>
              <a:t>‹#›</a:t>
            </a:fld>
            <a:endParaRPr sz="700">
              <a:solidFill>
                <a:srgbClr val="FFFFFF"/>
              </a:solidFill>
              <a:latin typeface="Open Sans"/>
              <a:ea typeface="Open Sans"/>
              <a:cs typeface="Open Sans"/>
              <a:sym typeface="Open Sans"/>
            </a:endParaRPr>
          </a:p>
        </p:txBody>
      </p:sp>
      <p:sp>
        <p:nvSpPr>
          <p:cNvPr id="699" name="Google Shape;699;p74"/>
          <p:cNvSpPr txBox="1"/>
          <p:nvPr>
            <p:ph type="title"/>
          </p:nvPr>
        </p:nvSpPr>
        <p:spPr>
          <a:xfrm>
            <a:off x="676650" y="7075"/>
            <a:ext cx="1947600" cy="1602300"/>
          </a:xfrm>
          <a:prstGeom prst="rect">
            <a:avLst/>
          </a:prstGeom>
        </p:spPr>
        <p:txBody>
          <a:bodyPr anchorCtr="0" anchor="b" bIns="228600" lIns="0" spcFirstLastPara="1" rIns="0" wrap="square" tIns="0">
            <a:noAutofit/>
          </a:bodyPr>
          <a:lstStyle>
            <a:lvl1pPr lvl="0" rtl="0">
              <a:spcBef>
                <a:spcPts val="0"/>
              </a:spcBef>
              <a:spcAft>
                <a:spcPts val="0"/>
              </a:spcAft>
              <a:buClr>
                <a:schemeClr val="lt1"/>
              </a:buClr>
              <a:buSzPts val="3000"/>
              <a:buNone/>
              <a:defRPr sz="3000">
                <a:solidFill>
                  <a:schemeClr val="lt1"/>
                </a:solidFill>
              </a:defRPr>
            </a:lvl1pPr>
            <a:lvl2pPr lvl="1" rtl="0">
              <a:spcBef>
                <a:spcPts val="0"/>
              </a:spcBef>
              <a:spcAft>
                <a:spcPts val="0"/>
              </a:spcAft>
              <a:buSzPts val="3000"/>
              <a:buFont typeface="Open Sans ExtraBold"/>
              <a:buNone/>
              <a:defRPr sz="3000">
                <a:latin typeface="Open Sans ExtraBold"/>
                <a:ea typeface="Open Sans ExtraBold"/>
                <a:cs typeface="Open Sans ExtraBold"/>
                <a:sym typeface="Open Sans ExtraBold"/>
              </a:defRPr>
            </a:lvl2pPr>
            <a:lvl3pPr lvl="2" rtl="0">
              <a:spcBef>
                <a:spcPts val="0"/>
              </a:spcBef>
              <a:spcAft>
                <a:spcPts val="0"/>
              </a:spcAft>
              <a:buSzPts val="3000"/>
              <a:buFont typeface="Open Sans ExtraBold"/>
              <a:buNone/>
              <a:defRPr sz="3000">
                <a:latin typeface="Open Sans ExtraBold"/>
                <a:ea typeface="Open Sans ExtraBold"/>
                <a:cs typeface="Open Sans ExtraBold"/>
                <a:sym typeface="Open Sans ExtraBold"/>
              </a:defRPr>
            </a:lvl3pPr>
            <a:lvl4pPr lvl="3" rtl="0">
              <a:spcBef>
                <a:spcPts val="0"/>
              </a:spcBef>
              <a:spcAft>
                <a:spcPts val="0"/>
              </a:spcAft>
              <a:buSzPts val="3000"/>
              <a:buFont typeface="Open Sans ExtraBold"/>
              <a:buNone/>
              <a:defRPr sz="3000">
                <a:latin typeface="Open Sans ExtraBold"/>
                <a:ea typeface="Open Sans ExtraBold"/>
                <a:cs typeface="Open Sans ExtraBold"/>
                <a:sym typeface="Open Sans ExtraBold"/>
              </a:defRPr>
            </a:lvl4pPr>
            <a:lvl5pPr lvl="4" rtl="0">
              <a:spcBef>
                <a:spcPts val="0"/>
              </a:spcBef>
              <a:spcAft>
                <a:spcPts val="0"/>
              </a:spcAft>
              <a:buSzPts val="3000"/>
              <a:buFont typeface="Open Sans ExtraBold"/>
              <a:buNone/>
              <a:defRPr sz="3000">
                <a:latin typeface="Open Sans ExtraBold"/>
                <a:ea typeface="Open Sans ExtraBold"/>
                <a:cs typeface="Open Sans ExtraBold"/>
                <a:sym typeface="Open Sans ExtraBold"/>
              </a:defRPr>
            </a:lvl5pPr>
            <a:lvl6pPr lvl="5" rtl="0">
              <a:spcBef>
                <a:spcPts val="0"/>
              </a:spcBef>
              <a:spcAft>
                <a:spcPts val="0"/>
              </a:spcAft>
              <a:buSzPts val="3000"/>
              <a:buFont typeface="Open Sans ExtraBold"/>
              <a:buNone/>
              <a:defRPr sz="3000">
                <a:latin typeface="Open Sans ExtraBold"/>
                <a:ea typeface="Open Sans ExtraBold"/>
                <a:cs typeface="Open Sans ExtraBold"/>
                <a:sym typeface="Open Sans ExtraBold"/>
              </a:defRPr>
            </a:lvl6pPr>
            <a:lvl7pPr lvl="6" rtl="0">
              <a:spcBef>
                <a:spcPts val="0"/>
              </a:spcBef>
              <a:spcAft>
                <a:spcPts val="0"/>
              </a:spcAft>
              <a:buSzPts val="3000"/>
              <a:buFont typeface="Open Sans ExtraBold"/>
              <a:buNone/>
              <a:defRPr sz="3000">
                <a:latin typeface="Open Sans ExtraBold"/>
                <a:ea typeface="Open Sans ExtraBold"/>
                <a:cs typeface="Open Sans ExtraBold"/>
                <a:sym typeface="Open Sans ExtraBold"/>
              </a:defRPr>
            </a:lvl7pPr>
            <a:lvl8pPr lvl="7" rtl="0">
              <a:spcBef>
                <a:spcPts val="0"/>
              </a:spcBef>
              <a:spcAft>
                <a:spcPts val="0"/>
              </a:spcAft>
              <a:buSzPts val="3000"/>
              <a:buFont typeface="Open Sans ExtraBold"/>
              <a:buNone/>
              <a:defRPr sz="3000">
                <a:latin typeface="Open Sans ExtraBold"/>
                <a:ea typeface="Open Sans ExtraBold"/>
                <a:cs typeface="Open Sans ExtraBold"/>
                <a:sym typeface="Open Sans ExtraBold"/>
              </a:defRPr>
            </a:lvl8pPr>
            <a:lvl9pPr lvl="8" rtl="0">
              <a:spcBef>
                <a:spcPts val="0"/>
              </a:spcBef>
              <a:spcAft>
                <a:spcPts val="0"/>
              </a:spcAft>
              <a:buSzPts val="3000"/>
              <a:buFont typeface="Open Sans ExtraBold"/>
              <a:buNone/>
              <a:defRPr sz="3000">
                <a:latin typeface="Open Sans ExtraBold"/>
                <a:ea typeface="Open Sans ExtraBold"/>
                <a:cs typeface="Open Sans ExtraBold"/>
                <a:sym typeface="Open Sans ExtraBold"/>
              </a:defRPr>
            </a:lvl9pPr>
          </a:lstStyle>
          <a:p/>
        </p:txBody>
      </p:sp>
      <p:sp>
        <p:nvSpPr>
          <p:cNvPr id="700" name="Google Shape;700;p74"/>
          <p:cNvSpPr txBox="1"/>
          <p:nvPr>
            <p:ph idx="1" type="subTitle"/>
          </p:nvPr>
        </p:nvSpPr>
        <p:spPr>
          <a:xfrm>
            <a:off x="3107726" y="1932804"/>
            <a:ext cx="5355900" cy="639000"/>
          </a:xfrm>
          <a:prstGeom prst="rect">
            <a:avLst/>
          </a:prstGeom>
        </p:spPr>
        <p:txBody>
          <a:bodyPr anchorCtr="0" anchor="ctr" bIns="91425" lIns="320025" spcFirstLastPara="1" rIns="320025" wrap="square" tIns="91425">
            <a:noAutofit/>
          </a:bodyPr>
          <a:lstStyle>
            <a:lvl1pPr lvl="0" rtl="0">
              <a:lnSpc>
                <a:spcPct val="100000"/>
              </a:lnSpc>
              <a:spcBef>
                <a:spcPts val="0"/>
              </a:spcBef>
              <a:spcAft>
                <a:spcPts val="0"/>
              </a:spcAft>
              <a:buClr>
                <a:schemeClr val="lt1"/>
              </a:buClr>
              <a:buSzPts val="1600"/>
              <a:buNone/>
              <a:defRPr sz="1600">
                <a:solidFill>
                  <a:schemeClr val="lt1"/>
                </a:solidFill>
              </a:defRPr>
            </a:lvl1pPr>
            <a:lvl2pPr lvl="1" rtl="0">
              <a:spcBef>
                <a:spcPts val="0"/>
              </a:spcBef>
              <a:spcAft>
                <a:spcPts val="0"/>
              </a:spcAft>
              <a:buClr>
                <a:schemeClr val="lt1"/>
              </a:buClr>
              <a:buSzPts val="1600"/>
              <a:buNone/>
              <a:defRPr sz="1600">
                <a:solidFill>
                  <a:schemeClr val="lt1"/>
                </a:solidFill>
              </a:defRPr>
            </a:lvl2pPr>
            <a:lvl3pPr lvl="2" rtl="0">
              <a:spcBef>
                <a:spcPts val="1600"/>
              </a:spcBef>
              <a:spcAft>
                <a:spcPts val="0"/>
              </a:spcAft>
              <a:buClr>
                <a:schemeClr val="lt1"/>
              </a:buClr>
              <a:buSzPts val="1600"/>
              <a:buNone/>
              <a:defRPr sz="1600">
                <a:solidFill>
                  <a:schemeClr val="lt1"/>
                </a:solidFill>
              </a:defRPr>
            </a:lvl3pPr>
            <a:lvl4pPr lvl="3" rtl="0">
              <a:spcBef>
                <a:spcPts val="1600"/>
              </a:spcBef>
              <a:spcAft>
                <a:spcPts val="0"/>
              </a:spcAft>
              <a:buClr>
                <a:schemeClr val="lt1"/>
              </a:buClr>
              <a:buSzPts val="1600"/>
              <a:buNone/>
              <a:defRPr sz="1600">
                <a:solidFill>
                  <a:schemeClr val="lt1"/>
                </a:solidFill>
              </a:defRPr>
            </a:lvl4pPr>
            <a:lvl5pPr lvl="4" rtl="0">
              <a:spcBef>
                <a:spcPts val="1600"/>
              </a:spcBef>
              <a:spcAft>
                <a:spcPts val="0"/>
              </a:spcAft>
              <a:buClr>
                <a:schemeClr val="lt1"/>
              </a:buClr>
              <a:buSzPts val="1600"/>
              <a:buNone/>
              <a:defRPr sz="1600">
                <a:solidFill>
                  <a:schemeClr val="lt1"/>
                </a:solidFill>
              </a:defRPr>
            </a:lvl5pPr>
            <a:lvl6pPr lvl="5" rtl="0">
              <a:spcBef>
                <a:spcPts val="1600"/>
              </a:spcBef>
              <a:spcAft>
                <a:spcPts val="0"/>
              </a:spcAft>
              <a:buClr>
                <a:schemeClr val="lt1"/>
              </a:buClr>
              <a:buSzPts val="1600"/>
              <a:buNone/>
              <a:defRPr sz="1600">
                <a:solidFill>
                  <a:schemeClr val="lt1"/>
                </a:solidFill>
              </a:defRPr>
            </a:lvl6pPr>
            <a:lvl7pPr lvl="6" rtl="0">
              <a:spcBef>
                <a:spcPts val="1600"/>
              </a:spcBef>
              <a:spcAft>
                <a:spcPts val="0"/>
              </a:spcAft>
              <a:buClr>
                <a:schemeClr val="lt1"/>
              </a:buClr>
              <a:buSzPts val="1600"/>
              <a:buNone/>
              <a:defRPr sz="1600">
                <a:solidFill>
                  <a:schemeClr val="lt1"/>
                </a:solidFill>
              </a:defRPr>
            </a:lvl7pPr>
            <a:lvl8pPr lvl="7" rtl="0">
              <a:spcBef>
                <a:spcPts val="1600"/>
              </a:spcBef>
              <a:spcAft>
                <a:spcPts val="0"/>
              </a:spcAft>
              <a:buClr>
                <a:schemeClr val="lt1"/>
              </a:buClr>
              <a:buSzPts val="1600"/>
              <a:buNone/>
              <a:defRPr sz="1600">
                <a:solidFill>
                  <a:schemeClr val="lt1"/>
                </a:solidFill>
              </a:defRPr>
            </a:lvl8pPr>
            <a:lvl9pPr lvl="8" rtl="0">
              <a:spcBef>
                <a:spcPts val="1600"/>
              </a:spcBef>
              <a:spcAft>
                <a:spcPts val="1600"/>
              </a:spcAft>
              <a:buClr>
                <a:schemeClr val="lt1"/>
              </a:buClr>
              <a:buSzPts val="1600"/>
              <a:buNone/>
              <a:defRPr sz="1600">
                <a:solidFill>
                  <a:schemeClr val="lt1"/>
                </a:solidFill>
              </a:defRPr>
            </a:lvl9pPr>
          </a:lstStyle>
          <a:p/>
        </p:txBody>
      </p:sp>
      <p:sp>
        <p:nvSpPr>
          <p:cNvPr id="701" name="Google Shape;701;p74"/>
          <p:cNvSpPr txBox="1"/>
          <p:nvPr>
            <p:ph hasCustomPrompt="1" idx="2" type="title"/>
          </p:nvPr>
        </p:nvSpPr>
        <p:spPr>
          <a:xfrm>
            <a:off x="2624250" y="1929375"/>
            <a:ext cx="483600" cy="639000"/>
          </a:xfrm>
          <a:prstGeom prst="rect">
            <a:avLst/>
          </a:prstGeom>
        </p:spPr>
        <p:txBody>
          <a:bodyPr anchorCtr="0" anchor="ctr" bIns="0" lIns="0" spcFirstLastPara="1" rIns="0" wrap="square" tIns="0">
            <a:noAutofit/>
          </a:bodyPr>
          <a:lstStyle>
            <a:lvl1pPr lvl="0" rtl="0">
              <a:spcBef>
                <a:spcPts val="0"/>
              </a:spcBef>
              <a:spcAft>
                <a:spcPts val="0"/>
              </a:spcAft>
              <a:buClr>
                <a:schemeClr val="lt1"/>
              </a:buClr>
              <a:buSzPts val="3200"/>
              <a:buNone/>
              <a:defRPr>
                <a:solidFill>
                  <a:schemeClr val="lt1"/>
                </a:solidFill>
              </a:defRPr>
            </a:lvl1pPr>
            <a:lvl2pPr lvl="1" rtl="0">
              <a:spcBef>
                <a:spcPts val="0"/>
              </a:spcBef>
              <a:spcAft>
                <a:spcPts val="0"/>
              </a:spcAft>
              <a:buClr>
                <a:schemeClr val="lt1"/>
              </a:buClr>
              <a:buSzPts val="32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chemeClr val="lt1"/>
              </a:buClr>
              <a:buSzPts val="32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chemeClr val="lt1"/>
              </a:buClr>
              <a:buSzPts val="32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chemeClr val="lt1"/>
              </a:buClr>
              <a:buSzPts val="32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chemeClr val="lt1"/>
              </a:buClr>
              <a:buSzPts val="32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chemeClr val="lt1"/>
              </a:buClr>
              <a:buSzPts val="32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chemeClr val="lt1"/>
              </a:buClr>
              <a:buSzPts val="32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chemeClr val="lt1"/>
              </a:buClr>
              <a:buSzPts val="32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9pPr>
          </a:lstStyle>
          <a:p>
            <a:r>
              <a:t>xx%</a:t>
            </a:r>
          </a:p>
        </p:txBody>
      </p:sp>
      <p:sp>
        <p:nvSpPr>
          <p:cNvPr id="702" name="Google Shape;702;p74"/>
          <p:cNvSpPr txBox="1"/>
          <p:nvPr>
            <p:ph idx="3" type="subTitle"/>
          </p:nvPr>
        </p:nvSpPr>
        <p:spPr>
          <a:xfrm>
            <a:off x="3107726" y="2571804"/>
            <a:ext cx="5355900" cy="639000"/>
          </a:xfrm>
          <a:prstGeom prst="rect">
            <a:avLst/>
          </a:prstGeom>
        </p:spPr>
        <p:txBody>
          <a:bodyPr anchorCtr="0" anchor="ctr" bIns="91425" lIns="320025" spcFirstLastPara="1" rIns="320025" wrap="square" tIns="91425">
            <a:noAutofit/>
          </a:bodyPr>
          <a:lstStyle>
            <a:lvl1pPr lvl="0" rtl="0">
              <a:lnSpc>
                <a:spcPct val="100000"/>
              </a:lnSpc>
              <a:spcBef>
                <a:spcPts val="0"/>
              </a:spcBef>
              <a:spcAft>
                <a:spcPts val="0"/>
              </a:spcAft>
              <a:buClr>
                <a:schemeClr val="lt1"/>
              </a:buClr>
              <a:buSzPts val="1600"/>
              <a:buNone/>
              <a:defRPr sz="1600">
                <a:solidFill>
                  <a:schemeClr val="lt1"/>
                </a:solidFill>
              </a:defRPr>
            </a:lvl1pPr>
            <a:lvl2pPr lvl="1" rtl="0">
              <a:spcBef>
                <a:spcPts val="0"/>
              </a:spcBef>
              <a:spcAft>
                <a:spcPts val="0"/>
              </a:spcAft>
              <a:buClr>
                <a:schemeClr val="lt1"/>
              </a:buClr>
              <a:buSzPts val="1600"/>
              <a:buNone/>
              <a:defRPr sz="1600">
                <a:solidFill>
                  <a:schemeClr val="lt1"/>
                </a:solidFill>
              </a:defRPr>
            </a:lvl2pPr>
            <a:lvl3pPr lvl="2" rtl="0">
              <a:spcBef>
                <a:spcPts val="1600"/>
              </a:spcBef>
              <a:spcAft>
                <a:spcPts val="0"/>
              </a:spcAft>
              <a:buClr>
                <a:schemeClr val="lt1"/>
              </a:buClr>
              <a:buSzPts val="1600"/>
              <a:buNone/>
              <a:defRPr sz="1600">
                <a:solidFill>
                  <a:schemeClr val="lt1"/>
                </a:solidFill>
              </a:defRPr>
            </a:lvl3pPr>
            <a:lvl4pPr lvl="3" rtl="0">
              <a:spcBef>
                <a:spcPts val="1600"/>
              </a:spcBef>
              <a:spcAft>
                <a:spcPts val="0"/>
              </a:spcAft>
              <a:buClr>
                <a:schemeClr val="lt1"/>
              </a:buClr>
              <a:buSzPts val="1600"/>
              <a:buNone/>
              <a:defRPr sz="1600">
                <a:solidFill>
                  <a:schemeClr val="lt1"/>
                </a:solidFill>
              </a:defRPr>
            </a:lvl4pPr>
            <a:lvl5pPr lvl="4" rtl="0">
              <a:spcBef>
                <a:spcPts val="1600"/>
              </a:spcBef>
              <a:spcAft>
                <a:spcPts val="0"/>
              </a:spcAft>
              <a:buClr>
                <a:schemeClr val="lt1"/>
              </a:buClr>
              <a:buSzPts val="1600"/>
              <a:buNone/>
              <a:defRPr sz="1600">
                <a:solidFill>
                  <a:schemeClr val="lt1"/>
                </a:solidFill>
              </a:defRPr>
            </a:lvl5pPr>
            <a:lvl6pPr lvl="5" rtl="0">
              <a:spcBef>
                <a:spcPts val="1600"/>
              </a:spcBef>
              <a:spcAft>
                <a:spcPts val="0"/>
              </a:spcAft>
              <a:buClr>
                <a:schemeClr val="lt1"/>
              </a:buClr>
              <a:buSzPts val="1600"/>
              <a:buNone/>
              <a:defRPr sz="1600">
                <a:solidFill>
                  <a:schemeClr val="lt1"/>
                </a:solidFill>
              </a:defRPr>
            </a:lvl6pPr>
            <a:lvl7pPr lvl="6" rtl="0">
              <a:spcBef>
                <a:spcPts val="1600"/>
              </a:spcBef>
              <a:spcAft>
                <a:spcPts val="0"/>
              </a:spcAft>
              <a:buClr>
                <a:schemeClr val="lt1"/>
              </a:buClr>
              <a:buSzPts val="1600"/>
              <a:buNone/>
              <a:defRPr sz="1600">
                <a:solidFill>
                  <a:schemeClr val="lt1"/>
                </a:solidFill>
              </a:defRPr>
            </a:lvl7pPr>
            <a:lvl8pPr lvl="7" rtl="0">
              <a:spcBef>
                <a:spcPts val="1600"/>
              </a:spcBef>
              <a:spcAft>
                <a:spcPts val="0"/>
              </a:spcAft>
              <a:buClr>
                <a:schemeClr val="lt1"/>
              </a:buClr>
              <a:buSzPts val="1600"/>
              <a:buNone/>
              <a:defRPr sz="1600">
                <a:solidFill>
                  <a:schemeClr val="lt1"/>
                </a:solidFill>
              </a:defRPr>
            </a:lvl8pPr>
            <a:lvl9pPr lvl="8" rtl="0">
              <a:spcBef>
                <a:spcPts val="1600"/>
              </a:spcBef>
              <a:spcAft>
                <a:spcPts val="1600"/>
              </a:spcAft>
              <a:buClr>
                <a:schemeClr val="lt1"/>
              </a:buClr>
              <a:buSzPts val="1600"/>
              <a:buNone/>
              <a:defRPr sz="1600">
                <a:solidFill>
                  <a:schemeClr val="lt1"/>
                </a:solidFill>
              </a:defRPr>
            </a:lvl9pPr>
          </a:lstStyle>
          <a:p/>
        </p:txBody>
      </p:sp>
      <p:sp>
        <p:nvSpPr>
          <p:cNvPr id="703" name="Google Shape;703;p74"/>
          <p:cNvSpPr txBox="1"/>
          <p:nvPr>
            <p:ph hasCustomPrompt="1" idx="4" type="title"/>
          </p:nvPr>
        </p:nvSpPr>
        <p:spPr>
          <a:xfrm>
            <a:off x="2624250" y="2568375"/>
            <a:ext cx="483600" cy="639000"/>
          </a:xfrm>
          <a:prstGeom prst="rect">
            <a:avLst/>
          </a:prstGeom>
        </p:spPr>
        <p:txBody>
          <a:bodyPr anchorCtr="0" anchor="ctr" bIns="0" lIns="0" spcFirstLastPara="1" rIns="0" wrap="square" tIns="0">
            <a:noAutofit/>
          </a:bodyPr>
          <a:lstStyle>
            <a:lvl1pPr lvl="0" rtl="0">
              <a:spcBef>
                <a:spcPts val="0"/>
              </a:spcBef>
              <a:spcAft>
                <a:spcPts val="0"/>
              </a:spcAft>
              <a:buClr>
                <a:schemeClr val="lt1"/>
              </a:buClr>
              <a:buSzPts val="3200"/>
              <a:buNone/>
              <a:defRPr>
                <a:solidFill>
                  <a:schemeClr val="lt1"/>
                </a:solidFill>
              </a:defRPr>
            </a:lvl1pPr>
            <a:lvl2pPr lvl="1" rtl="0">
              <a:spcBef>
                <a:spcPts val="0"/>
              </a:spcBef>
              <a:spcAft>
                <a:spcPts val="0"/>
              </a:spcAft>
              <a:buClr>
                <a:schemeClr val="lt1"/>
              </a:buClr>
              <a:buSzPts val="32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chemeClr val="lt1"/>
              </a:buClr>
              <a:buSzPts val="32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chemeClr val="lt1"/>
              </a:buClr>
              <a:buSzPts val="32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chemeClr val="lt1"/>
              </a:buClr>
              <a:buSzPts val="32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chemeClr val="lt1"/>
              </a:buClr>
              <a:buSzPts val="32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chemeClr val="lt1"/>
              </a:buClr>
              <a:buSzPts val="32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chemeClr val="lt1"/>
              </a:buClr>
              <a:buSzPts val="32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chemeClr val="lt1"/>
              </a:buClr>
              <a:buSzPts val="32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9pPr>
          </a:lstStyle>
          <a:p>
            <a:r>
              <a:t>xx%</a:t>
            </a:r>
          </a:p>
        </p:txBody>
      </p:sp>
      <p:sp>
        <p:nvSpPr>
          <p:cNvPr id="704" name="Google Shape;704;p74"/>
          <p:cNvSpPr txBox="1"/>
          <p:nvPr>
            <p:ph idx="5" type="subTitle"/>
          </p:nvPr>
        </p:nvSpPr>
        <p:spPr>
          <a:xfrm>
            <a:off x="3107726" y="3210804"/>
            <a:ext cx="5355900" cy="639000"/>
          </a:xfrm>
          <a:prstGeom prst="rect">
            <a:avLst/>
          </a:prstGeom>
        </p:spPr>
        <p:txBody>
          <a:bodyPr anchorCtr="0" anchor="ctr" bIns="91425" lIns="320025" spcFirstLastPara="1" rIns="320025" wrap="square" tIns="91425">
            <a:noAutofit/>
          </a:bodyPr>
          <a:lstStyle>
            <a:lvl1pPr lvl="0" rtl="0">
              <a:lnSpc>
                <a:spcPct val="100000"/>
              </a:lnSpc>
              <a:spcBef>
                <a:spcPts val="0"/>
              </a:spcBef>
              <a:spcAft>
                <a:spcPts val="0"/>
              </a:spcAft>
              <a:buClr>
                <a:schemeClr val="lt1"/>
              </a:buClr>
              <a:buSzPts val="1600"/>
              <a:buNone/>
              <a:defRPr sz="1600">
                <a:solidFill>
                  <a:schemeClr val="lt1"/>
                </a:solidFill>
              </a:defRPr>
            </a:lvl1pPr>
            <a:lvl2pPr lvl="1" rtl="0">
              <a:spcBef>
                <a:spcPts val="0"/>
              </a:spcBef>
              <a:spcAft>
                <a:spcPts val="0"/>
              </a:spcAft>
              <a:buClr>
                <a:schemeClr val="lt1"/>
              </a:buClr>
              <a:buSzPts val="1600"/>
              <a:buNone/>
              <a:defRPr sz="1600">
                <a:solidFill>
                  <a:schemeClr val="lt1"/>
                </a:solidFill>
              </a:defRPr>
            </a:lvl2pPr>
            <a:lvl3pPr lvl="2" rtl="0">
              <a:spcBef>
                <a:spcPts val="1600"/>
              </a:spcBef>
              <a:spcAft>
                <a:spcPts val="0"/>
              </a:spcAft>
              <a:buClr>
                <a:schemeClr val="lt1"/>
              </a:buClr>
              <a:buSzPts val="1600"/>
              <a:buNone/>
              <a:defRPr sz="1600">
                <a:solidFill>
                  <a:schemeClr val="lt1"/>
                </a:solidFill>
              </a:defRPr>
            </a:lvl3pPr>
            <a:lvl4pPr lvl="3" rtl="0">
              <a:spcBef>
                <a:spcPts val="1600"/>
              </a:spcBef>
              <a:spcAft>
                <a:spcPts val="0"/>
              </a:spcAft>
              <a:buClr>
                <a:schemeClr val="lt1"/>
              </a:buClr>
              <a:buSzPts val="1600"/>
              <a:buNone/>
              <a:defRPr sz="1600">
                <a:solidFill>
                  <a:schemeClr val="lt1"/>
                </a:solidFill>
              </a:defRPr>
            </a:lvl4pPr>
            <a:lvl5pPr lvl="4" rtl="0">
              <a:spcBef>
                <a:spcPts val="1600"/>
              </a:spcBef>
              <a:spcAft>
                <a:spcPts val="0"/>
              </a:spcAft>
              <a:buClr>
                <a:schemeClr val="lt1"/>
              </a:buClr>
              <a:buSzPts val="1600"/>
              <a:buNone/>
              <a:defRPr sz="1600">
                <a:solidFill>
                  <a:schemeClr val="lt1"/>
                </a:solidFill>
              </a:defRPr>
            </a:lvl5pPr>
            <a:lvl6pPr lvl="5" rtl="0">
              <a:spcBef>
                <a:spcPts val="1600"/>
              </a:spcBef>
              <a:spcAft>
                <a:spcPts val="0"/>
              </a:spcAft>
              <a:buClr>
                <a:schemeClr val="lt1"/>
              </a:buClr>
              <a:buSzPts val="1600"/>
              <a:buNone/>
              <a:defRPr sz="1600">
                <a:solidFill>
                  <a:schemeClr val="lt1"/>
                </a:solidFill>
              </a:defRPr>
            </a:lvl6pPr>
            <a:lvl7pPr lvl="6" rtl="0">
              <a:spcBef>
                <a:spcPts val="1600"/>
              </a:spcBef>
              <a:spcAft>
                <a:spcPts val="0"/>
              </a:spcAft>
              <a:buClr>
                <a:schemeClr val="lt1"/>
              </a:buClr>
              <a:buSzPts val="1600"/>
              <a:buNone/>
              <a:defRPr sz="1600">
                <a:solidFill>
                  <a:schemeClr val="lt1"/>
                </a:solidFill>
              </a:defRPr>
            </a:lvl7pPr>
            <a:lvl8pPr lvl="7" rtl="0">
              <a:spcBef>
                <a:spcPts val="1600"/>
              </a:spcBef>
              <a:spcAft>
                <a:spcPts val="0"/>
              </a:spcAft>
              <a:buClr>
                <a:schemeClr val="lt1"/>
              </a:buClr>
              <a:buSzPts val="1600"/>
              <a:buNone/>
              <a:defRPr sz="1600">
                <a:solidFill>
                  <a:schemeClr val="lt1"/>
                </a:solidFill>
              </a:defRPr>
            </a:lvl8pPr>
            <a:lvl9pPr lvl="8" rtl="0">
              <a:spcBef>
                <a:spcPts val="1600"/>
              </a:spcBef>
              <a:spcAft>
                <a:spcPts val="1600"/>
              </a:spcAft>
              <a:buClr>
                <a:schemeClr val="lt1"/>
              </a:buClr>
              <a:buSzPts val="1600"/>
              <a:buNone/>
              <a:defRPr sz="1600">
                <a:solidFill>
                  <a:schemeClr val="lt1"/>
                </a:solidFill>
              </a:defRPr>
            </a:lvl9pPr>
          </a:lstStyle>
          <a:p/>
        </p:txBody>
      </p:sp>
      <p:sp>
        <p:nvSpPr>
          <p:cNvPr id="705" name="Google Shape;705;p74"/>
          <p:cNvSpPr txBox="1"/>
          <p:nvPr>
            <p:ph hasCustomPrompt="1" idx="6" type="title"/>
          </p:nvPr>
        </p:nvSpPr>
        <p:spPr>
          <a:xfrm>
            <a:off x="2624250" y="3207375"/>
            <a:ext cx="483600" cy="639000"/>
          </a:xfrm>
          <a:prstGeom prst="rect">
            <a:avLst/>
          </a:prstGeom>
        </p:spPr>
        <p:txBody>
          <a:bodyPr anchorCtr="0" anchor="ctr" bIns="0" lIns="0" spcFirstLastPara="1" rIns="0" wrap="square" tIns="0">
            <a:noAutofit/>
          </a:bodyPr>
          <a:lstStyle>
            <a:lvl1pPr lvl="0" rtl="0">
              <a:spcBef>
                <a:spcPts val="0"/>
              </a:spcBef>
              <a:spcAft>
                <a:spcPts val="0"/>
              </a:spcAft>
              <a:buClr>
                <a:schemeClr val="lt1"/>
              </a:buClr>
              <a:buSzPts val="3200"/>
              <a:buNone/>
              <a:defRPr>
                <a:solidFill>
                  <a:schemeClr val="lt1"/>
                </a:solidFill>
              </a:defRPr>
            </a:lvl1pPr>
            <a:lvl2pPr lvl="1" rtl="0">
              <a:spcBef>
                <a:spcPts val="0"/>
              </a:spcBef>
              <a:spcAft>
                <a:spcPts val="0"/>
              </a:spcAft>
              <a:buClr>
                <a:schemeClr val="lt1"/>
              </a:buClr>
              <a:buSzPts val="32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chemeClr val="lt1"/>
              </a:buClr>
              <a:buSzPts val="32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chemeClr val="lt1"/>
              </a:buClr>
              <a:buSzPts val="32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chemeClr val="lt1"/>
              </a:buClr>
              <a:buSzPts val="32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chemeClr val="lt1"/>
              </a:buClr>
              <a:buSzPts val="32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chemeClr val="lt1"/>
              </a:buClr>
              <a:buSzPts val="32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chemeClr val="lt1"/>
              </a:buClr>
              <a:buSzPts val="32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chemeClr val="lt1"/>
              </a:buClr>
              <a:buSzPts val="32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9pPr>
          </a:lstStyle>
          <a:p>
            <a:r>
              <a:t>xx%</a:t>
            </a:r>
          </a:p>
        </p:txBody>
      </p:sp>
      <p:sp>
        <p:nvSpPr>
          <p:cNvPr id="706" name="Google Shape;706;p74"/>
          <p:cNvSpPr txBox="1"/>
          <p:nvPr>
            <p:ph idx="7" type="subTitle"/>
          </p:nvPr>
        </p:nvSpPr>
        <p:spPr>
          <a:xfrm>
            <a:off x="3107726" y="3849804"/>
            <a:ext cx="5355900" cy="639000"/>
          </a:xfrm>
          <a:prstGeom prst="rect">
            <a:avLst/>
          </a:prstGeom>
        </p:spPr>
        <p:txBody>
          <a:bodyPr anchorCtr="0" anchor="ctr" bIns="91425" lIns="320025" spcFirstLastPara="1" rIns="320025" wrap="square" tIns="91425">
            <a:noAutofit/>
          </a:bodyPr>
          <a:lstStyle>
            <a:lvl1pPr lvl="0" rtl="0">
              <a:lnSpc>
                <a:spcPct val="100000"/>
              </a:lnSpc>
              <a:spcBef>
                <a:spcPts val="0"/>
              </a:spcBef>
              <a:spcAft>
                <a:spcPts val="0"/>
              </a:spcAft>
              <a:buClr>
                <a:schemeClr val="lt1"/>
              </a:buClr>
              <a:buSzPts val="1600"/>
              <a:buNone/>
              <a:defRPr sz="1600">
                <a:solidFill>
                  <a:schemeClr val="lt1"/>
                </a:solidFill>
              </a:defRPr>
            </a:lvl1pPr>
            <a:lvl2pPr lvl="1" rtl="0">
              <a:spcBef>
                <a:spcPts val="0"/>
              </a:spcBef>
              <a:spcAft>
                <a:spcPts val="0"/>
              </a:spcAft>
              <a:buClr>
                <a:schemeClr val="lt1"/>
              </a:buClr>
              <a:buSzPts val="1600"/>
              <a:buNone/>
              <a:defRPr sz="1600">
                <a:solidFill>
                  <a:schemeClr val="lt1"/>
                </a:solidFill>
              </a:defRPr>
            </a:lvl2pPr>
            <a:lvl3pPr lvl="2" rtl="0">
              <a:spcBef>
                <a:spcPts val="1600"/>
              </a:spcBef>
              <a:spcAft>
                <a:spcPts val="0"/>
              </a:spcAft>
              <a:buClr>
                <a:schemeClr val="lt1"/>
              </a:buClr>
              <a:buSzPts val="1600"/>
              <a:buNone/>
              <a:defRPr sz="1600">
                <a:solidFill>
                  <a:schemeClr val="lt1"/>
                </a:solidFill>
              </a:defRPr>
            </a:lvl3pPr>
            <a:lvl4pPr lvl="3" rtl="0">
              <a:spcBef>
                <a:spcPts val="1600"/>
              </a:spcBef>
              <a:spcAft>
                <a:spcPts val="0"/>
              </a:spcAft>
              <a:buClr>
                <a:schemeClr val="lt1"/>
              </a:buClr>
              <a:buSzPts val="1600"/>
              <a:buNone/>
              <a:defRPr sz="1600">
                <a:solidFill>
                  <a:schemeClr val="lt1"/>
                </a:solidFill>
              </a:defRPr>
            </a:lvl4pPr>
            <a:lvl5pPr lvl="4" rtl="0">
              <a:spcBef>
                <a:spcPts val="1600"/>
              </a:spcBef>
              <a:spcAft>
                <a:spcPts val="0"/>
              </a:spcAft>
              <a:buClr>
                <a:schemeClr val="lt1"/>
              </a:buClr>
              <a:buSzPts val="1600"/>
              <a:buNone/>
              <a:defRPr sz="1600">
                <a:solidFill>
                  <a:schemeClr val="lt1"/>
                </a:solidFill>
              </a:defRPr>
            </a:lvl5pPr>
            <a:lvl6pPr lvl="5" rtl="0">
              <a:spcBef>
                <a:spcPts val="1600"/>
              </a:spcBef>
              <a:spcAft>
                <a:spcPts val="0"/>
              </a:spcAft>
              <a:buClr>
                <a:schemeClr val="lt1"/>
              </a:buClr>
              <a:buSzPts val="1600"/>
              <a:buNone/>
              <a:defRPr sz="1600">
                <a:solidFill>
                  <a:schemeClr val="lt1"/>
                </a:solidFill>
              </a:defRPr>
            </a:lvl6pPr>
            <a:lvl7pPr lvl="6" rtl="0">
              <a:spcBef>
                <a:spcPts val="1600"/>
              </a:spcBef>
              <a:spcAft>
                <a:spcPts val="0"/>
              </a:spcAft>
              <a:buClr>
                <a:schemeClr val="lt1"/>
              </a:buClr>
              <a:buSzPts val="1600"/>
              <a:buNone/>
              <a:defRPr sz="1600">
                <a:solidFill>
                  <a:schemeClr val="lt1"/>
                </a:solidFill>
              </a:defRPr>
            </a:lvl7pPr>
            <a:lvl8pPr lvl="7" rtl="0">
              <a:spcBef>
                <a:spcPts val="1600"/>
              </a:spcBef>
              <a:spcAft>
                <a:spcPts val="0"/>
              </a:spcAft>
              <a:buClr>
                <a:schemeClr val="lt1"/>
              </a:buClr>
              <a:buSzPts val="1600"/>
              <a:buNone/>
              <a:defRPr sz="1600">
                <a:solidFill>
                  <a:schemeClr val="lt1"/>
                </a:solidFill>
              </a:defRPr>
            </a:lvl8pPr>
            <a:lvl9pPr lvl="8" rtl="0">
              <a:spcBef>
                <a:spcPts val="1600"/>
              </a:spcBef>
              <a:spcAft>
                <a:spcPts val="1600"/>
              </a:spcAft>
              <a:buClr>
                <a:schemeClr val="lt1"/>
              </a:buClr>
              <a:buSzPts val="1600"/>
              <a:buNone/>
              <a:defRPr sz="1600">
                <a:solidFill>
                  <a:schemeClr val="lt1"/>
                </a:solidFill>
              </a:defRPr>
            </a:lvl9pPr>
          </a:lstStyle>
          <a:p/>
        </p:txBody>
      </p:sp>
      <p:sp>
        <p:nvSpPr>
          <p:cNvPr id="707" name="Google Shape;707;p74"/>
          <p:cNvSpPr txBox="1"/>
          <p:nvPr>
            <p:ph hasCustomPrompt="1" idx="8" type="title"/>
          </p:nvPr>
        </p:nvSpPr>
        <p:spPr>
          <a:xfrm>
            <a:off x="2624250" y="3846375"/>
            <a:ext cx="483600" cy="639000"/>
          </a:xfrm>
          <a:prstGeom prst="rect">
            <a:avLst/>
          </a:prstGeom>
        </p:spPr>
        <p:txBody>
          <a:bodyPr anchorCtr="0" anchor="ctr" bIns="0" lIns="0" spcFirstLastPara="1" rIns="0" wrap="square" tIns="0">
            <a:noAutofit/>
          </a:bodyPr>
          <a:lstStyle>
            <a:lvl1pPr lvl="0" rtl="0">
              <a:spcBef>
                <a:spcPts val="0"/>
              </a:spcBef>
              <a:spcAft>
                <a:spcPts val="0"/>
              </a:spcAft>
              <a:buClr>
                <a:schemeClr val="lt1"/>
              </a:buClr>
              <a:buSzPts val="3200"/>
              <a:buNone/>
              <a:defRPr>
                <a:solidFill>
                  <a:schemeClr val="lt1"/>
                </a:solidFill>
              </a:defRPr>
            </a:lvl1pPr>
            <a:lvl2pPr lvl="1" rtl="0">
              <a:spcBef>
                <a:spcPts val="0"/>
              </a:spcBef>
              <a:spcAft>
                <a:spcPts val="0"/>
              </a:spcAft>
              <a:buClr>
                <a:schemeClr val="lt1"/>
              </a:buClr>
              <a:buSzPts val="32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chemeClr val="lt1"/>
              </a:buClr>
              <a:buSzPts val="32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chemeClr val="lt1"/>
              </a:buClr>
              <a:buSzPts val="32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chemeClr val="lt1"/>
              </a:buClr>
              <a:buSzPts val="32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chemeClr val="lt1"/>
              </a:buClr>
              <a:buSzPts val="32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chemeClr val="lt1"/>
              </a:buClr>
              <a:buSzPts val="32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chemeClr val="lt1"/>
              </a:buClr>
              <a:buSzPts val="32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chemeClr val="lt1"/>
              </a:buClr>
              <a:buSzPts val="32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9pPr>
          </a:lstStyle>
          <a:p>
            <a:r>
              <a:t>xx%</a:t>
            </a:r>
          </a:p>
        </p:txBody>
      </p:sp>
      <p:sp>
        <p:nvSpPr>
          <p:cNvPr id="708" name="Google Shape;708;p74"/>
          <p:cNvSpPr txBox="1"/>
          <p:nvPr>
            <p:ph idx="9" type="subTitle"/>
          </p:nvPr>
        </p:nvSpPr>
        <p:spPr>
          <a:xfrm>
            <a:off x="3107726" y="1290379"/>
            <a:ext cx="5355900" cy="639000"/>
          </a:xfrm>
          <a:prstGeom prst="rect">
            <a:avLst/>
          </a:prstGeom>
        </p:spPr>
        <p:txBody>
          <a:bodyPr anchorCtr="0" anchor="ctr" bIns="91425" lIns="320025" spcFirstLastPara="1" rIns="320025" wrap="square" tIns="91425">
            <a:noAutofit/>
          </a:bodyPr>
          <a:lstStyle>
            <a:lvl1pPr lvl="0" rtl="0">
              <a:lnSpc>
                <a:spcPct val="100000"/>
              </a:lnSpc>
              <a:spcBef>
                <a:spcPts val="0"/>
              </a:spcBef>
              <a:spcAft>
                <a:spcPts val="0"/>
              </a:spcAft>
              <a:buClr>
                <a:schemeClr val="lt1"/>
              </a:buClr>
              <a:buSzPts val="1600"/>
              <a:buNone/>
              <a:defRPr sz="1600">
                <a:solidFill>
                  <a:schemeClr val="lt1"/>
                </a:solidFill>
              </a:defRPr>
            </a:lvl1pPr>
            <a:lvl2pPr lvl="1" rtl="0">
              <a:spcBef>
                <a:spcPts val="0"/>
              </a:spcBef>
              <a:spcAft>
                <a:spcPts val="0"/>
              </a:spcAft>
              <a:buClr>
                <a:schemeClr val="lt1"/>
              </a:buClr>
              <a:buSzPts val="1600"/>
              <a:buNone/>
              <a:defRPr sz="1600">
                <a:solidFill>
                  <a:schemeClr val="lt1"/>
                </a:solidFill>
              </a:defRPr>
            </a:lvl2pPr>
            <a:lvl3pPr lvl="2" rtl="0">
              <a:spcBef>
                <a:spcPts val="1600"/>
              </a:spcBef>
              <a:spcAft>
                <a:spcPts val="0"/>
              </a:spcAft>
              <a:buClr>
                <a:schemeClr val="lt1"/>
              </a:buClr>
              <a:buSzPts val="1600"/>
              <a:buNone/>
              <a:defRPr sz="1600">
                <a:solidFill>
                  <a:schemeClr val="lt1"/>
                </a:solidFill>
              </a:defRPr>
            </a:lvl3pPr>
            <a:lvl4pPr lvl="3" rtl="0">
              <a:spcBef>
                <a:spcPts val="1600"/>
              </a:spcBef>
              <a:spcAft>
                <a:spcPts val="0"/>
              </a:spcAft>
              <a:buClr>
                <a:schemeClr val="lt1"/>
              </a:buClr>
              <a:buSzPts val="1600"/>
              <a:buNone/>
              <a:defRPr sz="1600">
                <a:solidFill>
                  <a:schemeClr val="lt1"/>
                </a:solidFill>
              </a:defRPr>
            </a:lvl4pPr>
            <a:lvl5pPr lvl="4" rtl="0">
              <a:spcBef>
                <a:spcPts val="1600"/>
              </a:spcBef>
              <a:spcAft>
                <a:spcPts val="0"/>
              </a:spcAft>
              <a:buClr>
                <a:schemeClr val="lt1"/>
              </a:buClr>
              <a:buSzPts val="1600"/>
              <a:buNone/>
              <a:defRPr sz="1600">
                <a:solidFill>
                  <a:schemeClr val="lt1"/>
                </a:solidFill>
              </a:defRPr>
            </a:lvl5pPr>
            <a:lvl6pPr lvl="5" rtl="0">
              <a:spcBef>
                <a:spcPts val="1600"/>
              </a:spcBef>
              <a:spcAft>
                <a:spcPts val="0"/>
              </a:spcAft>
              <a:buClr>
                <a:schemeClr val="lt1"/>
              </a:buClr>
              <a:buSzPts val="1600"/>
              <a:buNone/>
              <a:defRPr sz="1600">
                <a:solidFill>
                  <a:schemeClr val="lt1"/>
                </a:solidFill>
              </a:defRPr>
            </a:lvl6pPr>
            <a:lvl7pPr lvl="6" rtl="0">
              <a:spcBef>
                <a:spcPts val="1600"/>
              </a:spcBef>
              <a:spcAft>
                <a:spcPts val="0"/>
              </a:spcAft>
              <a:buClr>
                <a:schemeClr val="lt1"/>
              </a:buClr>
              <a:buSzPts val="1600"/>
              <a:buNone/>
              <a:defRPr sz="1600">
                <a:solidFill>
                  <a:schemeClr val="lt1"/>
                </a:solidFill>
              </a:defRPr>
            </a:lvl7pPr>
            <a:lvl8pPr lvl="7" rtl="0">
              <a:spcBef>
                <a:spcPts val="1600"/>
              </a:spcBef>
              <a:spcAft>
                <a:spcPts val="0"/>
              </a:spcAft>
              <a:buClr>
                <a:schemeClr val="lt1"/>
              </a:buClr>
              <a:buSzPts val="1600"/>
              <a:buNone/>
              <a:defRPr sz="1600">
                <a:solidFill>
                  <a:schemeClr val="lt1"/>
                </a:solidFill>
              </a:defRPr>
            </a:lvl8pPr>
            <a:lvl9pPr lvl="8" rtl="0">
              <a:spcBef>
                <a:spcPts val="1600"/>
              </a:spcBef>
              <a:spcAft>
                <a:spcPts val="1600"/>
              </a:spcAft>
              <a:buClr>
                <a:schemeClr val="lt1"/>
              </a:buClr>
              <a:buSzPts val="1600"/>
              <a:buNone/>
              <a:defRPr sz="1600">
                <a:solidFill>
                  <a:schemeClr val="lt1"/>
                </a:solidFill>
              </a:defRPr>
            </a:lvl9pPr>
          </a:lstStyle>
          <a:p/>
        </p:txBody>
      </p:sp>
      <p:sp>
        <p:nvSpPr>
          <p:cNvPr id="709" name="Google Shape;709;p74"/>
          <p:cNvSpPr txBox="1"/>
          <p:nvPr>
            <p:ph hasCustomPrompt="1" idx="13" type="title"/>
          </p:nvPr>
        </p:nvSpPr>
        <p:spPr>
          <a:xfrm>
            <a:off x="2624250" y="1286950"/>
            <a:ext cx="483600" cy="639000"/>
          </a:xfrm>
          <a:prstGeom prst="rect">
            <a:avLst/>
          </a:prstGeom>
        </p:spPr>
        <p:txBody>
          <a:bodyPr anchorCtr="0" anchor="ctr" bIns="0" lIns="0" spcFirstLastPara="1" rIns="0" wrap="square" tIns="0">
            <a:noAutofit/>
          </a:bodyPr>
          <a:lstStyle>
            <a:lvl1pPr lvl="0" rtl="0">
              <a:spcBef>
                <a:spcPts val="0"/>
              </a:spcBef>
              <a:spcAft>
                <a:spcPts val="0"/>
              </a:spcAft>
              <a:buClr>
                <a:schemeClr val="lt1"/>
              </a:buClr>
              <a:buSzPts val="3200"/>
              <a:buNone/>
              <a:defRPr>
                <a:solidFill>
                  <a:schemeClr val="lt1"/>
                </a:solidFill>
              </a:defRPr>
            </a:lvl1pPr>
            <a:lvl2pPr lvl="1" rtl="0">
              <a:spcBef>
                <a:spcPts val="0"/>
              </a:spcBef>
              <a:spcAft>
                <a:spcPts val="0"/>
              </a:spcAft>
              <a:buClr>
                <a:schemeClr val="lt1"/>
              </a:buClr>
              <a:buSzPts val="32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chemeClr val="lt1"/>
              </a:buClr>
              <a:buSzPts val="32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chemeClr val="lt1"/>
              </a:buClr>
              <a:buSzPts val="32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chemeClr val="lt1"/>
              </a:buClr>
              <a:buSzPts val="32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chemeClr val="lt1"/>
              </a:buClr>
              <a:buSzPts val="32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chemeClr val="lt1"/>
              </a:buClr>
              <a:buSzPts val="32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chemeClr val="lt1"/>
              </a:buClr>
              <a:buSzPts val="32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chemeClr val="lt1"/>
              </a:buClr>
              <a:buSzPts val="32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710" name="Google Shape;710;p74"/>
          <p:cNvGrpSpPr/>
          <p:nvPr/>
        </p:nvGrpSpPr>
        <p:grpSpPr>
          <a:xfrm>
            <a:off x="8648263" y="4659742"/>
            <a:ext cx="313719" cy="338062"/>
            <a:chOff x="3976677" y="2333625"/>
            <a:chExt cx="876309" cy="944307"/>
          </a:xfrm>
        </p:grpSpPr>
        <p:sp>
          <p:nvSpPr>
            <p:cNvPr id="711" name="Google Shape;711;p74"/>
            <p:cNvSpPr/>
            <p:nvPr/>
          </p:nvSpPr>
          <p:spPr>
            <a:xfrm>
              <a:off x="4035170" y="3055143"/>
              <a:ext cx="193738" cy="222789"/>
            </a:xfrm>
            <a:custGeom>
              <a:rect b="b" l="l" r="r" t="t"/>
              <a:pathLst>
                <a:path extrusionOk="0" h="222789" w="193738">
                  <a:moveTo>
                    <a:pt x="0" y="0"/>
                  </a:moveTo>
                  <a:lnTo>
                    <a:pt x="0" y="222790"/>
                  </a:lnTo>
                  <a:lnTo>
                    <a:pt x="193739" y="110966"/>
                  </a:lnTo>
                  <a:cubicBezTo>
                    <a:pt x="119253" y="94869"/>
                    <a:pt x="51626" y="56102"/>
                    <a:pt x="0" y="0"/>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712" name="Google Shape;712;p74"/>
            <p:cNvSpPr/>
            <p:nvPr/>
          </p:nvSpPr>
          <p:spPr>
            <a:xfrm>
              <a:off x="4035170" y="2333625"/>
              <a:ext cx="192309" cy="221456"/>
            </a:xfrm>
            <a:custGeom>
              <a:rect b="b" l="l" r="r" t="t"/>
              <a:pathLst>
                <a:path extrusionOk="0" h="221456" w="192309">
                  <a:moveTo>
                    <a:pt x="192310" y="110871"/>
                  </a:moveTo>
                  <a:lnTo>
                    <a:pt x="0" y="0"/>
                  </a:lnTo>
                  <a:lnTo>
                    <a:pt x="0" y="221456"/>
                  </a:lnTo>
                  <a:cubicBezTo>
                    <a:pt x="51340" y="165830"/>
                    <a:pt x="118396" y="127254"/>
                    <a:pt x="192310" y="110776"/>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713" name="Google Shape;713;p74"/>
            <p:cNvSpPr/>
            <p:nvPr/>
          </p:nvSpPr>
          <p:spPr>
            <a:xfrm>
              <a:off x="4658772" y="2693955"/>
              <a:ext cx="194214" cy="223932"/>
            </a:xfrm>
            <a:custGeom>
              <a:rect b="b" l="l" r="r" t="t"/>
              <a:pathLst>
                <a:path extrusionOk="0" h="223932" w="194214">
                  <a:moveTo>
                    <a:pt x="194215" y="111823"/>
                  </a:moveTo>
                  <a:lnTo>
                    <a:pt x="571" y="0"/>
                  </a:lnTo>
                  <a:cubicBezTo>
                    <a:pt x="23527" y="72962"/>
                    <a:pt x="23336" y="151162"/>
                    <a:pt x="0" y="223933"/>
                  </a:cubicBezTo>
                  <a:lnTo>
                    <a:pt x="194215" y="111823"/>
                  </a:ln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714" name="Google Shape;714;p74"/>
            <p:cNvSpPr/>
            <p:nvPr/>
          </p:nvSpPr>
          <p:spPr>
            <a:xfrm>
              <a:off x="4162710" y="2473071"/>
              <a:ext cx="213931" cy="38194"/>
            </a:xfrm>
            <a:custGeom>
              <a:rect b="b" l="l" r="r" t="t"/>
              <a:pathLst>
                <a:path extrusionOk="0" h="38194" w="213931">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715" name="Google Shape;715;p74"/>
            <p:cNvSpPr/>
            <p:nvPr/>
          </p:nvSpPr>
          <p:spPr>
            <a:xfrm>
              <a:off x="4190237" y="2747390"/>
              <a:ext cx="341566" cy="205551"/>
            </a:xfrm>
            <a:custGeom>
              <a:rect b="b" l="l" r="r" t="t"/>
              <a:pathLst>
                <a:path extrusionOk="0" h="205551" w="341566">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716" name="Google Shape;716;p74"/>
            <p:cNvSpPr/>
            <p:nvPr/>
          </p:nvSpPr>
          <p:spPr>
            <a:xfrm>
              <a:off x="3976677" y="2590990"/>
              <a:ext cx="162696" cy="448246"/>
            </a:xfrm>
            <a:custGeom>
              <a:rect b="b" l="l" r="r" t="t"/>
              <a:pathLst>
                <a:path extrusionOk="0" h="448246" w="162696">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717" name="Google Shape;717;p74"/>
            <p:cNvSpPr/>
            <p:nvPr/>
          </p:nvSpPr>
          <p:spPr>
            <a:xfrm>
              <a:off x="4326349" y="2646711"/>
              <a:ext cx="159924" cy="112999"/>
            </a:xfrm>
            <a:custGeom>
              <a:rect b="b" l="l" r="r" t="t"/>
              <a:pathLst>
                <a:path extrusionOk="0" h="112999" w="159924">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718" name="Google Shape;718;p74"/>
            <p:cNvSpPr/>
            <p:nvPr/>
          </p:nvSpPr>
          <p:spPr>
            <a:xfrm>
              <a:off x="4323301" y="2511614"/>
              <a:ext cx="173545" cy="83757"/>
            </a:xfrm>
            <a:custGeom>
              <a:rect b="b" l="l" r="r" t="t"/>
              <a:pathLst>
                <a:path extrusionOk="0" h="83757" w="173545">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719" name="Google Shape;719;p74"/>
            <p:cNvSpPr/>
            <p:nvPr/>
          </p:nvSpPr>
          <p:spPr>
            <a:xfrm>
              <a:off x="4108132" y="2918650"/>
              <a:ext cx="426243" cy="216666"/>
            </a:xfrm>
            <a:custGeom>
              <a:rect b="b" l="l" r="r" t="t"/>
              <a:pathLst>
                <a:path extrusionOk="0" h="216666" w="426243">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720" name="Google Shape;720;p74"/>
            <p:cNvSpPr/>
            <p:nvPr/>
          </p:nvSpPr>
          <p:spPr>
            <a:xfrm>
              <a:off x="4452841" y="2585466"/>
              <a:ext cx="90501" cy="139636"/>
            </a:xfrm>
            <a:custGeom>
              <a:rect b="b" l="l" r="r" t="t"/>
              <a:pathLst>
                <a:path extrusionOk="0" h="139636" w="90501">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721" name="Google Shape;721;p74"/>
            <p:cNvSpPr/>
            <p:nvPr/>
          </p:nvSpPr>
          <p:spPr>
            <a:xfrm>
              <a:off x="4535518" y="2643854"/>
              <a:ext cx="69898" cy="229933"/>
            </a:xfrm>
            <a:custGeom>
              <a:rect b="b" l="l" r="r" t="t"/>
              <a:pathLst>
                <a:path extrusionOk="0" h="229933" w="69898">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722" name="Google Shape;722;p74"/>
            <p:cNvSpPr/>
            <p:nvPr/>
          </p:nvSpPr>
          <p:spPr>
            <a:xfrm>
              <a:off x="4270995" y="2555652"/>
              <a:ext cx="120696" cy="135921"/>
            </a:xfrm>
            <a:custGeom>
              <a:rect b="b" l="l" r="r" t="t"/>
              <a:pathLst>
                <a:path extrusionOk="0" h="135921" w="120696">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723" name="Google Shape;723;p74"/>
            <p:cNvSpPr/>
            <p:nvPr/>
          </p:nvSpPr>
          <p:spPr>
            <a:xfrm>
              <a:off x="4568665" y="2778061"/>
              <a:ext cx="70418" cy="231362"/>
            </a:xfrm>
            <a:custGeom>
              <a:rect b="b" l="l" r="r" t="t"/>
              <a:pathLst>
                <a:path extrusionOk="0" h="231362" w="70418">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724" name="Google Shape;724;p74"/>
            <p:cNvSpPr/>
            <p:nvPr/>
          </p:nvSpPr>
          <p:spPr>
            <a:xfrm>
              <a:off x="4084604" y="2536316"/>
              <a:ext cx="186595" cy="320612"/>
            </a:xfrm>
            <a:custGeom>
              <a:rect b="b" l="l" r="r" t="t"/>
              <a:pathLst>
                <a:path extrusionOk="0" h="320612" w="186595">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gr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1 - Table of Content 1">
  <p:cSld name="TITLE_2_1_3_1_1_1">
    <p:bg>
      <p:bgPr>
        <a:solidFill>
          <a:schemeClr val="lt2"/>
        </a:solidFill>
      </p:bgPr>
    </p:bg>
    <p:spTree>
      <p:nvGrpSpPr>
        <p:cNvPr id="725" name="Shape 725"/>
        <p:cNvGrpSpPr/>
        <p:nvPr/>
      </p:nvGrpSpPr>
      <p:grpSpPr>
        <a:xfrm>
          <a:off x="0" y="0"/>
          <a:ext cx="0" cy="0"/>
          <a:chOff x="0" y="0"/>
          <a:chExt cx="0" cy="0"/>
        </a:xfrm>
      </p:grpSpPr>
      <p:sp>
        <p:nvSpPr>
          <p:cNvPr id="726" name="Google Shape;726;p75"/>
          <p:cNvSpPr/>
          <p:nvPr/>
        </p:nvSpPr>
        <p:spPr>
          <a:xfrm>
            <a:off x="0" y="-12"/>
            <a:ext cx="9144000" cy="5143500"/>
          </a:xfrm>
          <a:prstGeom prst="rect">
            <a:avLst/>
          </a:prstGeom>
          <a:gradFill>
            <a:gsLst>
              <a:gs pos="0">
                <a:srgbClr val="217CBB">
                  <a:alpha val="91020"/>
                </a:srgbClr>
              </a:gs>
              <a:gs pos="100000">
                <a:srgbClr val="217CBB">
                  <a:alpha val="32549"/>
                  <a:alpha val="91020"/>
                </a:srgbClr>
              </a:gs>
            </a:gsLst>
            <a:lin ang="18900044"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 name="Google Shape;727;p75"/>
          <p:cNvSpPr txBox="1"/>
          <p:nvPr/>
        </p:nvSpPr>
        <p:spPr>
          <a:xfrm>
            <a:off x="0" y="4969700"/>
            <a:ext cx="351900" cy="1833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fld id="{00000000-1234-1234-1234-123412341234}" type="slidenum">
              <a:rPr lang="en" sz="700">
                <a:solidFill>
                  <a:srgbClr val="FFFFFF"/>
                </a:solidFill>
                <a:latin typeface="Open Sans"/>
                <a:ea typeface="Open Sans"/>
                <a:cs typeface="Open Sans"/>
                <a:sym typeface="Open Sans"/>
              </a:rPr>
              <a:t>‹#›</a:t>
            </a:fld>
            <a:endParaRPr sz="700">
              <a:solidFill>
                <a:srgbClr val="FFFFFF"/>
              </a:solidFill>
              <a:latin typeface="Open Sans"/>
              <a:ea typeface="Open Sans"/>
              <a:cs typeface="Open Sans"/>
              <a:sym typeface="Open Sans"/>
            </a:endParaRPr>
          </a:p>
        </p:txBody>
      </p:sp>
      <p:sp>
        <p:nvSpPr>
          <p:cNvPr id="728" name="Google Shape;728;p75"/>
          <p:cNvSpPr txBox="1"/>
          <p:nvPr>
            <p:ph type="title"/>
          </p:nvPr>
        </p:nvSpPr>
        <p:spPr>
          <a:xfrm>
            <a:off x="676650" y="7075"/>
            <a:ext cx="1947600" cy="1602300"/>
          </a:xfrm>
          <a:prstGeom prst="rect">
            <a:avLst/>
          </a:prstGeom>
        </p:spPr>
        <p:txBody>
          <a:bodyPr anchorCtr="0" anchor="b" bIns="228600" lIns="0" spcFirstLastPara="1" rIns="0" wrap="square" tIns="0">
            <a:noAutofit/>
          </a:bodyPr>
          <a:lstStyle>
            <a:lvl1pPr lvl="0" rtl="0">
              <a:spcBef>
                <a:spcPts val="0"/>
              </a:spcBef>
              <a:spcAft>
                <a:spcPts val="0"/>
              </a:spcAft>
              <a:buClr>
                <a:schemeClr val="lt1"/>
              </a:buClr>
              <a:buSzPts val="3000"/>
              <a:buNone/>
              <a:defRPr sz="3000">
                <a:solidFill>
                  <a:schemeClr val="lt1"/>
                </a:solidFill>
              </a:defRPr>
            </a:lvl1pPr>
            <a:lvl2pPr lvl="1" rtl="0">
              <a:spcBef>
                <a:spcPts val="0"/>
              </a:spcBef>
              <a:spcAft>
                <a:spcPts val="0"/>
              </a:spcAft>
              <a:buSzPts val="3000"/>
              <a:buFont typeface="Open Sans ExtraBold"/>
              <a:buNone/>
              <a:defRPr sz="3000">
                <a:latin typeface="Open Sans ExtraBold"/>
                <a:ea typeface="Open Sans ExtraBold"/>
                <a:cs typeface="Open Sans ExtraBold"/>
                <a:sym typeface="Open Sans ExtraBold"/>
              </a:defRPr>
            </a:lvl2pPr>
            <a:lvl3pPr lvl="2" rtl="0">
              <a:spcBef>
                <a:spcPts val="0"/>
              </a:spcBef>
              <a:spcAft>
                <a:spcPts val="0"/>
              </a:spcAft>
              <a:buSzPts val="3000"/>
              <a:buFont typeface="Open Sans ExtraBold"/>
              <a:buNone/>
              <a:defRPr sz="3000">
                <a:latin typeface="Open Sans ExtraBold"/>
                <a:ea typeface="Open Sans ExtraBold"/>
                <a:cs typeface="Open Sans ExtraBold"/>
                <a:sym typeface="Open Sans ExtraBold"/>
              </a:defRPr>
            </a:lvl3pPr>
            <a:lvl4pPr lvl="3" rtl="0">
              <a:spcBef>
                <a:spcPts val="0"/>
              </a:spcBef>
              <a:spcAft>
                <a:spcPts val="0"/>
              </a:spcAft>
              <a:buSzPts val="3000"/>
              <a:buFont typeface="Open Sans ExtraBold"/>
              <a:buNone/>
              <a:defRPr sz="3000">
                <a:latin typeface="Open Sans ExtraBold"/>
                <a:ea typeface="Open Sans ExtraBold"/>
                <a:cs typeface="Open Sans ExtraBold"/>
                <a:sym typeface="Open Sans ExtraBold"/>
              </a:defRPr>
            </a:lvl4pPr>
            <a:lvl5pPr lvl="4" rtl="0">
              <a:spcBef>
                <a:spcPts val="0"/>
              </a:spcBef>
              <a:spcAft>
                <a:spcPts val="0"/>
              </a:spcAft>
              <a:buSzPts val="3000"/>
              <a:buFont typeface="Open Sans ExtraBold"/>
              <a:buNone/>
              <a:defRPr sz="3000">
                <a:latin typeface="Open Sans ExtraBold"/>
                <a:ea typeface="Open Sans ExtraBold"/>
                <a:cs typeface="Open Sans ExtraBold"/>
                <a:sym typeface="Open Sans ExtraBold"/>
              </a:defRPr>
            </a:lvl5pPr>
            <a:lvl6pPr lvl="5" rtl="0">
              <a:spcBef>
                <a:spcPts val="0"/>
              </a:spcBef>
              <a:spcAft>
                <a:spcPts val="0"/>
              </a:spcAft>
              <a:buSzPts val="3000"/>
              <a:buFont typeface="Open Sans ExtraBold"/>
              <a:buNone/>
              <a:defRPr sz="3000">
                <a:latin typeface="Open Sans ExtraBold"/>
                <a:ea typeface="Open Sans ExtraBold"/>
                <a:cs typeface="Open Sans ExtraBold"/>
                <a:sym typeface="Open Sans ExtraBold"/>
              </a:defRPr>
            </a:lvl6pPr>
            <a:lvl7pPr lvl="6" rtl="0">
              <a:spcBef>
                <a:spcPts val="0"/>
              </a:spcBef>
              <a:spcAft>
                <a:spcPts val="0"/>
              </a:spcAft>
              <a:buSzPts val="3000"/>
              <a:buFont typeface="Open Sans ExtraBold"/>
              <a:buNone/>
              <a:defRPr sz="3000">
                <a:latin typeface="Open Sans ExtraBold"/>
                <a:ea typeface="Open Sans ExtraBold"/>
                <a:cs typeface="Open Sans ExtraBold"/>
                <a:sym typeface="Open Sans ExtraBold"/>
              </a:defRPr>
            </a:lvl7pPr>
            <a:lvl8pPr lvl="7" rtl="0">
              <a:spcBef>
                <a:spcPts val="0"/>
              </a:spcBef>
              <a:spcAft>
                <a:spcPts val="0"/>
              </a:spcAft>
              <a:buSzPts val="3000"/>
              <a:buFont typeface="Open Sans ExtraBold"/>
              <a:buNone/>
              <a:defRPr sz="3000">
                <a:latin typeface="Open Sans ExtraBold"/>
                <a:ea typeface="Open Sans ExtraBold"/>
                <a:cs typeface="Open Sans ExtraBold"/>
                <a:sym typeface="Open Sans ExtraBold"/>
              </a:defRPr>
            </a:lvl8pPr>
            <a:lvl9pPr lvl="8" rtl="0">
              <a:spcBef>
                <a:spcPts val="0"/>
              </a:spcBef>
              <a:spcAft>
                <a:spcPts val="0"/>
              </a:spcAft>
              <a:buSzPts val="3000"/>
              <a:buFont typeface="Open Sans ExtraBold"/>
              <a:buNone/>
              <a:defRPr sz="3000">
                <a:latin typeface="Open Sans ExtraBold"/>
                <a:ea typeface="Open Sans ExtraBold"/>
                <a:cs typeface="Open Sans ExtraBold"/>
                <a:sym typeface="Open Sans ExtraBold"/>
              </a:defRPr>
            </a:lvl9pPr>
          </a:lstStyle>
          <a:p/>
        </p:txBody>
      </p:sp>
      <p:sp>
        <p:nvSpPr>
          <p:cNvPr id="729" name="Google Shape;729;p75"/>
          <p:cNvSpPr txBox="1"/>
          <p:nvPr>
            <p:ph idx="1" type="subTitle"/>
          </p:nvPr>
        </p:nvSpPr>
        <p:spPr>
          <a:xfrm>
            <a:off x="3107726" y="1932804"/>
            <a:ext cx="5355900" cy="639000"/>
          </a:xfrm>
          <a:prstGeom prst="rect">
            <a:avLst/>
          </a:prstGeom>
        </p:spPr>
        <p:txBody>
          <a:bodyPr anchorCtr="0" anchor="ctr" bIns="91425" lIns="320025" spcFirstLastPara="1" rIns="320025" wrap="square" tIns="91425">
            <a:noAutofit/>
          </a:bodyPr>
          <a:lstStyle>
            <a:lvl1pPr lvl="0" rtl="0">
              <a:lnSpc>
                <a:spcPct val="100000"/>
              </a:lnSpc>
              <a:spcBef>
                <a:spcPts val="0"/>
              </a:spcBef>
              <a:spcAft>
                <a:spcPts val="0"/>
              </a:spcAft>
              <a:buClr>
                <a:schemeClr val="lt1"/>
              </a:buClr>
              <a:buSzPts val="1600"/>
              <a:buNone/>
              <a:defRPr sz="1600">
                <a:solidFill>
                  <a:schemeClr val="lt1"/>
                </a:solidFill>
              </a:defRPr>
            </a:lvl1pPr>
            <a:lvl2pPr lvl="1" rtl="0">
              <a:spcBef>
                <a:spcPts val="0"/>
              </a:spcBef>
              <a:spcAft>
                <a:spcPts val="0"/>
              </a:spcAft>
              <a:buClr>
                <a:schemeClr val="lt1"/>
              </a:buClr>
              <a:buSzPts val="1600"/>
              <a:buNone/>
              <a:defRPr sz="1600">
                <a:solidFill>
                  <a:schemeClr val="lt1"/>
                </a:solidFill>
              </a:defRPr>
            </a:lvl2pPr>
            <a:lvl3pPr lvl="2" rtl="0">
              <a:spcBef>
                <a:spcPts val="1600"/>
              </a:spcBef>
              <a:spcAft>
                <a:spcPts val="0"/>
              </a:spcAft>
              <a:buClr>
                <a:schemeClr val="lt1"/>
              </a:buClr>
              <a:buSzPts val="1600"/>
              <a:buNone/>
              <a:defRPr sz="1600">
                <a:solidFill>
                  <a:schemeClr val="lt1"/>
                </a:solidFill>
              </a:defRPr>
            </a:lvl3pPr>
            <a:lvl4pPr lvl="3" rtl="0">
              <a:spcBef>
                <a:spcPts val="1600"/>
              </a:spcBef>
              <a:spcAft>
                <a:spcPts val="0"/>
              </a:spcAft>
              <a:buClr>
                <a:schemeClr val="lt1"/>
              </a:buClr>
              <a:buSzPts val="1600"/>
              <a:buNone/>
              <a:defRPr sz="1600">
                <a:solidFill>
                  <a:schemeClr val="lt1"/>
                </a:solidFill>
              </a:defRPr>
            </a:lvl4pPr>
            <a:lvl5pPr lvl="4" rtl="0">
              <a:spcBef>
                <a:spcPts val="1600"/>
              </a:spcBef>
              <a:spcAft>
                <a:spcPts val="0"/>
              </a:spcAft>
              <a:buClr>
                <a:schemeClr val="lt1"/>
              </a:buClr>
              <a:buSzPts val="1600"/>
              <a:buNone/>
              <a:defRPr sz="1600">
                <a:solidFill>
                  <a:schemeClr val="lt1"/>
                </a:solidFill>
              </a:defRPr>
            </a:lvl5pPr>
            <a:lvl6pPr lvl="5" rtl="0">
              <a:spcBef>
                <a:spcPts val="1600"/>
              </a:spcBef>
              <a:spcAft>
                <a:spcPts val="0"/>
              </a:spcAft>
              <a:buClr>
                <a:schemeClr val="lt1"/>
              </a:buClr>
              <a:buSzPts val="1600"/>
              <a:buNone/>
              <a:defRPr sz="1600">
                <a:solidFill>
                  <a:schemeClr val="lt1"/>
                </a:solidFill>
              </a:defRPr>
            </a:lvl6pPr>
            <a:lvl7pPr lvl="6" rtl="0">
              <a:spcBef>
                <a:spcPts val="1600"/>
              </a:spcBef>
              <a:spcAft>
                <a:spcPts val="0"/>
              </a:spcAft>
              <a:buClr>
                <a:schemeClr val="lt1"/>
              </a:buClr>
              <a:buSzPts val="1600"/>
              <a:buNone/>
              <a:defRPr sz="1600">
                <a:solidFill>
                  <a:schemeClr val="lt1"/>
                </a:solidFill>
              </a:defRPr>
            </a:lvl7pPr>
            <a:lvl8pPr lvl="7" rtl="0">
              <a:spcBef>
                <a:spcPts val="1600"/>
              </a:spcBef>
              <a:spcAft>
                <a:spcPts val="0"/>
              </a:spcAft>
              <a:buClr>
                <a:schemeClr val="lt1"/>
              </a:buClr>
              <a:buSzPts val="1600"/>
              <a:buNone/>
              <a:defRPr sz="1600">
                <a:solidFill>
                  <a:schemeClr val="lt1"/>
                </a:solidFill>
              </a:defRPr>
            </a:lvl8pPr>
            <a:lvl9pPr lvl="8" rtl="0">
              <a:spcBef>
                <a:spcPts val="1600"/>
              </a:spcBef>
              <a:spcAft>
                <a:spcPts val="1600"/>
              </a:spcAft>
              <a:buClr>
                <a:schemeClr val="lt1"/>
              </a:buClr>
              <a:buSzPts val="1600"/>
              <a:buNone/>
              <a:defRPr sz="1600">
                <a:solidFill>
                  <a:schemeClr val="lt1"/>
                </a:solidFill>
              </a:defRPr>
            </a:lvl9pPr>
          </a:lstStyle>
          <a:p/>
        </p:txBody>
      </p:sp>
      <p:sp>
        <p:nvSpPr>
          <p:cNvPr id="730" name="Google Shape;730;p75"/>
          <p:cNvSpPr txBox="1"/>
          <p:nvPr>
            <p:ph hasCustomPrompt="1" idx="2" type="title"/>
          </p:nvPr>
        </p:nvSpPr>
        <p:spPr>
          <a:xfrm>
            <a:off x="2624250" y="1929375"/>
            <a:ext cx="483600" cy="639000"/>
          </a:xfrm>
          <a:prstGeom prst="rect">
            <a:avLst/>
          </a:prstGeom>
        </p:spPr>
        <p:txBody>
          <a:bodyPr anchorCtr="0" anchor="ctr" bIns="0" lIns="0" spcFirstLastPara="1" rIns="0" wrap="square" tIns="0">
            <a:noAutofit/>
          </a:bodyPr>
          <a:lstStyle>
            <a:lvl1pPr lvl="0" rtl="0">
              <a:spcBef>
                <a:spcPts val="0"/>
              </a:spcBef>
              <a:spcAft>
                <a:spcPts val="0"/>
              </a:spcAft>
              <a:buClr>
                <a:schemeClr val="lt1"/>
              </a:buClr>
              <a:buSzPts val="3200"/>
              <a:buNone/>
              <a:defRPr>
                <a:solidFill>
                  <a:schemeClr val="lt1"/>
                </a:solidFill>
              </a:defRPr>
            </a:lvl1pPr>
            <a:lvl2pPr lvl="1" rtl="0">
              <a:spcBef>
                <a:spcPts val="0"/>
              </a:spcBef>
              <a:spcAft>
                <a:spcPts val="0"/>
              </a:spcAft>
              <a:buClr>
                <a:schemeClr val="lt1"/>
              </a:buClr>
              <a:buSzPts val="32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chemeClr val="lt1"/>
              </a:buClr>
              <a:buSzPts val="32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chemeClr val="lt1"/>
              </a:buClr>
              <a:buSzPts val="32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chemeClr val="lt1"/>
              </a:buClr>
              <a:buSzPts val="32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chemeClr val="lt1"/>
              </a:buClr>
              <a:buSzPts val="32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chemeClr val="lt1"/>
              </a:buClr>
              <a:buSzPts val="32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chemeClr val="lt1"/>
              </a:buClr>
              <a:buSzPts val="32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chemeClr val="lt1"/>
              </a:buClr>
              <a:buSzPts val="32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9pPr>
          </a:lstStyle>
          <a:p>
            <a:r>
              <a:t>xx%</a:t>
            </a:r>
          </a:p>
        </p:txBody>
      </p:sp>
      <p:sp>
        <p:nvSpPr>
          <p:cNvPr id="731" name="Google Shape;731;p75"/>
          <p:cNvSpPr txBox="1"/>
          <p:nvPr>
            <p:ph idx="3" type="subTitle"/>
          </p:nvPr>
        </p:nvSpPr>
        <p:spPr>
          <a:xfrm>
            <a:off x="3107726" y="2571804"/>
            <a:ext cx="5355900" cy="639000"/>
          </a:xfrm>
          <a:prstGeom prst="rect">
            <a:avLst/>
          </a:prstGeom>
        </p:spPr>
        <p:txBody>
          <a:bodyPr anchorCtr="0" anchor="ctr" bIns="91425" lIns="320025" spcFirstLastPara="1" rIns="320025" wrap="square" tIns="91425">
            <a:noAutofit/>
          </a:bodyPr>
          <a:lstStyle>
            <a:lvl1pPr lvl="0" rtl="0">
              <a:lnSpc>
                <a:spcPct val="100000"/>
              </a:lnSpc>
              <a:spcBef>
                <a:spcPts val="0"/>
              </a:spcBef>
              <a:spcAft>
                <a:spcPts val="0"/>
              </a:spcAft>
              <a:buClr>
                <a:schemeClr val="lt1"/>
              </a:buClr>
              <a:buSzPts val="1600"/>
              <a:buNone/>
              <a:defRPr sz="1600">
                <a:solidFill>
                  <a:schemeClr val="lt1"/>
                </a:solidFill>
              </a:defRPr>
            </a:lvl1pPr>
            <a:lvl2pPr lvl="1" rtl="0">
              <a:spcBef>
                <a:spcPts val="0"/>
              </a:spcBef>
              <a:spcAft>
                <a:spcPts val="0"/>
              </a:spcAft>
              <a:buClr>
                <a:schemeClr val="lt1"/>
              </a:buClr>
              <a:buSzPts val="1600"/>
              <a:buNone/>
              <a:defRPr sz="1600">
                <a:solidFill>
                  <a:schemeClr val="lt1"/>
                </a:solidFill>
              </a:defRPr>
            </a:lvl2pPr>
            <a:lvl3pPr lvl="2" rtl="0">
              <a:spcBef>
                <a:spcPts val="1600"/>
              </a:spcBef>
              <a:spcAft>
                <a:spcPts val="0"/>
              </a:spcAft>
              <a:buClr>
                <a:schemeClr val="lt1"/>
              </a:buClr>
              <a:buSzPts val="1600"/>
              <a:buNone/>
              <a:defRPr sz="1600">
                <a:solidFill>
                  <a:schemeClr val="lt1"/>
                </a:solidFill>
              </a:defRPr>
            </a:lvl3pPr>
            <a:lvl4pPr lvl="3" rtl="0">
              <a:spcBef>
                <a:spcPts val="1600"/>
              </a:spcBef>
              <a:spcAft>
                <a:spcPts val="0"/>
              </a:spcAft>
              <a:buClr>
                <a:schemeClr val="lt1"/>
              </a:buClr>
              <a:buSzPts val="1600"/>
              <a:buNone/>
              <a:defRPr sz="1600">
                <a:solidFill>
                  <a:schemeClr val="lt1"/>
                </a:solidFill>
              </a:defRPr>
            </a:lvl4pPr>
            <a:lvl5pPr lvl="4" rtl="0">
              <a:spcBef>
                <a:spcPts val="1600"/>
              </a:spcBef>
              <a:spcAft>
                <a:spcPts val="0"/>
              </a:spcAft>
              <a:buClr>
                <a:schemeClr val="lt1"/>
              </a:buClr>
              <a:buSzPts val="1600"/>
              <a:buNone/>
              <a:defRPr sz="1600">
                <a:solidFill>
                  <a:schemeClr val="lt1"/>
                </a:solidFill>
              </a:defRPr>
            </a:lvl5pPr>
            <a:lvl6pPr lvl="5" rtl="0">
              <a:spcBef>
                <a:spcPts val="1600"/>
              </a:spcBef>
              <a:spcAft>
                <a:spcPts val="0"/>
              </a:spcAft>
              <a:buClr>
                <a:schemeClr val="lt1"/>
              </a:buClr>
              <a:buSzPts val="1600"/>
              <a:buNone/>
              <a:defRPr sz="1600">
                <a:solidFill>
                  <a:schemeClr val="lt1"/>
                </a:solidFill>
              </a:defRPr>
            </a:lvl6pPr>
            <a:lvl7pPr lvl="6" rtl="0">
              <a:spcBef>
                <a:spcPts val="1600"/>
              </a:spcBef>
              <a:spcAft>
                <a:spcPts val="0"/>
              </a:spcAft>
              <a:buClr>
                <a:schemeClr val="lt1"/>
              </a:buClr>
              <a:buSzPts val="1600"/>
              <a:buNone/>
              <a:defRPr sz="1600">
                <a:solidFill>
                  <a:schemeClr val="lt1"/>
                </a:solidFill>
              </a:defRPr>
            </a:lvl7pPr>
            <a:lvl8pPr lvl="7" rtl="0">
              <a:spcBef>
                <a:spcPts val="1600"/>
              </a:spcBef>
              <a:spcAft>
                <a:spcPts val="0"/>
              </a:spcAft>
              <a:buClr>
                <a:schemeClr val="lt1"/>
              </a:buClr>
              <a:buSzPts val="1600"/>
              <a:buNone/>
              <a:defRPr sz="1600">
                <a:solidFill>
                  <a:schemeClr val="lt1"/>
                </a:solidFill>
              </a:defRPr>
            </a:lvl8pPr>
            <a:lvl9pPr lvl="8" rtl="0">
              <a:spcBef>
                <a:spcPts val="1600"/>
              </a:spcBef>
              <a:spcAft>
                <a:spcPts val="1600"/>
              </a:spcAft>
              <a:buClr>
                <a:schemeClr val="lt1"/>
              </a:buClr>
              <a:buSzPts val="1600"/>
              <a:buNone/>
              <a:defRPr sz="1600">
                <a:solidFill>
                  <a:schemeClr val="lt1"/>
                </a:solidFill>
              </a:defRPr>
            </a:lvl9pPr>
          </a:lstStyle>
          <a:p/>
        </p:txBody>
      </p:sp>
      <p:sp>
        <p:nvSpPr>
          <p:cNvPr id="732" name="Google Shape;732;p75"/>
          <p:cNvSpPr txBox="1"/>
          <p:nvPr>
            <p:ph hasCustomPrompt="1" idx="4" type="title"/>
          </p:nvPr>
        </p:nvSpPr>
        <p:spPr>
          <a:xfrm>
            <a:off x="2624250" y="2568375"/>
            <a:ext cx="483600" cy="639000"/>
          </a:xfrm>
          <a:prstGeom prst="rect">
            <a:avLst/>
          </a:prstGeom>
        </p:spPr>
        <p:txBody>
          <a:bodyPr anchorCtr="0" anchor="ctr" bIns="0" lIns="0" spcFirstLastPara="1" rIns="0" wrap="square" tIns="0">
            <a:noAutofit/>
          </a:bodyPr>
          <a:lstStyle>
            <a:lvl1pPr lvl="0" rtl="0">
              <a:spcBef>
                <a:spcPts val="0"/>
              </a:spcBef>
              <a:spcAft>
                <a:spcPts val="0"/>
              </a:spcAft>
              <a:buClr>
                <a:schemeClr val="lt1"/>
              </a:buClr>
              <a:buSzPts val="3200"/>
              <a:buNone/>
              <a:defRPr>
                <a:solidFill>
                  <a:schemeClr val="lt1"/>
                </a:solidFill>
              </a:defRPr>
            </a:lvl1pPr>
            <a:lvl2pPr lvl="1" rtl="0">
              <a:spcBef>
                <a:spcPts val="0"/>
              </a:spcBef>
              <a:spcAft>
                <a:spcPts val="0"/>
              </a:spcAft>
              <a:buClr>
                <a:schemeClr val="lt1"/>
              </a:buClr>
              <a:buSzPts val="32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chemeClr val="lt1"/>
              </a:buClr>
              <a:buSzPts val="32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chemeClr val="lt1"/>
              </a:buClr>
              <a:buSzPts val="32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chemeClr val="lt1"/>
              </a:buClr>
              <a:buSzPts val="32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chemeClr val="lt1"/>
              </a:buClr>
              <a:buSzPts val="32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chemeClr val="lt1"/>
              </a:buClr>
              <a:buSzPts val="32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chemeClr val="lt1"/>
              </a:buClr>
              <a:buSzPts val="32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chemeClr val="lt1"/>
              </a:buClr>
              <a:buSzPts val="32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9pPr>
          </a:lstStyle>
          <a:p>
            <a:r>
              <a:t>xx%</a:t>
            </a:r>
          </a:p>
        </p:txBody>
      </p:sp>
      <p:sp>
        <p:nvSpPr>
          <p:cNvPr id="733" name="Google Shape;733;p75"/>
          <p:cNvSpPr txBox="1"/>
          <p:nvPr>
            <p:ph idx="5" type="subTitle"/>
          </p:nvPr>
        </p:nvSpPr>
        <p:spPr>
          <a:xfrm>
            <a:off x="3107726" y="3210804"/>
            <a:ext cx="5355900" cy="639000"/>
          </a:xfrm>
          <a:prstGeom prst="rect">
            <a:avLst/>
          </a:prstGeom>
        </p:spPr>
        <p:txBody>
          <a:bodyPr anchorCtr="0" anchor="ctr" bIns="91425" lIns="320025" spcFirstLastPara="1" rIns="320025" wrap="square" tIns="91425">
            <a:noAutofit/>
          </a:bodyPr>
          <a:lstStyle>
            <a:lvl1pPr lvl="0" rtl="0">
              <a:lnSpc>
                <a:spcPct val="100000"/>
              </a:lnSpc>
              <a:spcBef>
                <a:spcPts val="0"/>
              </a:spcBef>
              <a:spcAft>
                <a:spcPts val="0"/>
              </a:spcAft>
              <a:buClr>
                <a:schemeClr val="lt1"/>
              </a:buClr>
              <a:buSzPts val="1600"/>
              <a:buNone/>
              <a:defRPr sz="1600">
                <a:solidFill>
                  <a:schemeClr val="lt1"/>
                </a:solidFill>
              </a:defRPr>
            </a:lvl1pPr>
            <a:lvl2pPr lvl="1" rtl="0">
              <a:spcBef>
                <a:spcPts val="0"/>
              </a:spcBef>
              <a:spcAft>
                <a:spcPts val="0"/>
              </a:spcAft>
              <a:buClr>
                <a:schemeClr val="lt1"/>
              </a:buClr>
              <a:buSzPts val="1600"/>
              <a:buNone/>
              <a:defRPr sz="1600">
                <a:solidFill>
                  <a:schemeClr val="lt1"/>
                </a:solidFill>
              </a:defRPr>
            </a:lvl2pPr>
            <a:lvl3pPr lvl="2" rtl="0">
              <a:spcBef>
                <a:spcPts val="1600"/>
              </a:spcBef>
              <a:spcAft>
                <a:spcPts val="0"/>
              </a:spcAft>
              <a:buClr>
                <a:schemeClr val="lt1"/>
              </a:buClr>
              <a:buSzPts val="1600"/>
              <a:buNone/>
              <a:defRPr sz="1600">
                <a:solidFill>
                  <a:schemeClr val="lt1"/>
                </a:solidFill>
              </a:defRPr>
            </a:lvl3pPr>
            <a:lvl4pPr lvl="3" rtl="0">
              <a:spcBef>
                <a:spcPts val="1600"/>
              </a:spcBef>
              <a:spcAft>
                <a:spcPts val="0"/>
              </a:spcAft>
              <a:buClr>
                <a:schemeClr val="lt1"/>
              </a:buClr>
              <a:buSzPts val="1600"/>
              <a:buNone/>
              <a:defRPr sz="1600">
                <a:solidFill>
                  <a:schemeClr val="lt1"/>
                </a:solidFill>
              </a:defRPr>
            </a:lvl4pPr>
            <a:lvl5pPr lvl="4" rtl="0">
              <a:spcBef>
                <a:spcPts val="1600"/>
              </a:spcBef>
              <a:spcAft>
                <a:spcPts val="0"/>
              </a:spcAft>
              <a:buClr>
                <a:schemeClr val="lt1"/>
              </a:buClr>
              <a:buSzPts val="1600"/>
              <a:buNone/>
              <a:defRPr sz="1600">
                <a:solidFill>
                  <a:schemeClr val="lt1"/>
                </a:solidFill>
              </a:defRPr>
            </a:lvl5pPr>
            <a:lvl6pPr lvl="5" rtl="0">
              <a:spcBef>
                <a:spcPts val="1600"/>
              </a:spcBef>
              <a:spcAft>
                <a:spcPts val="0"/>
              </a:spcAft>
              <a:buClr>
                <a:schemeClr val="lt1"/>
              </a:buClr>
              <a:buSzPts val="1600"/>
              <a:buNone/>
              <a:defRPr sz="1600">
                <a:solidFill>
                  <a:schemeClr val="lt1"/>
                </a:solidFill>
              </a:defRPr>
            </a:lvl6pPr>
            <a:lvl7pPr lvl="6" rtl="0">
              <a:spcBef>
                <a:spcPts val="1600"/>
              </a:spcBef>
              <a:spcAft>
                <a:spcPts val="0"/>
              </a:spcAft>
              <a:buClr>
                <a:schemeClr val="lt1"/>
              </a:buClr>
              <a:buSzPts val="1600"/>
              <a:buNone/>
              <a:defRPr sz="1600">
                <a:solidFill>
                  <a:schemeClr val="lt1"/>
                </a:solidFill>
              </a:defRPr>
            </a:lvl7pPr>
            <a:lvl8pPr lvl="7" rtl="0">
              <a:spcBef>
                <a:spcPts val="1600"/>
              </a:spcBef>
              <a:spcAft>
                <a:spcPts val="0"/>
              </a:spcAft>
              <a:buClr>
                <a:schemeClr val="lt1"/>
              </a:buClr>
              <a:buSzPts val="1600"/>
              <a:buNone/>
              <a:defRPr sz="1600">
                <a:solidFill>
                  <a:schemeClr val="lt1"/>
                </a:solidFill>
              </a:defRPr>
            </a:lvl8pPr>
            <a:lvl9pPr lvl="8" rtl="0">
              <a:spcBef>
                <a:spcPts val="1600"/>
              </a:spcBef>
              <a:spcAft>
                <a:spcPts val="1600"/>
              </a:spcAft>
              <a:buClr>
                <a:schemeClr val="lt1"/>
              </a:buClr>
              <a:buSzPts val="1600"/>
              <a:buNone/>
              <a:defRPr sz="1600">
                <a:solidFill>
                  <a:schemeClr val="lt1"/>
                </a:solidFill>
              </a:defRPr>
            </a:lvl9pPr>
          </a:lstStyle>
          <a:p/>
        </p:txBody>
      </p:sp>
      <p:sp>
        <p:nvSpPr>
          <p:cNvPr id="734" name="Google Shape;734;p75"/>
          <p:cNvSpPr txBox="1"/>
          <p:nvPr>
            <p:ph hasCustomPrompt="1" idx="6" type="title"/>
          </p:nvPr>
        </p:nvSpPr>
        <p:spPr>
          <a:xfrm>
            <a:off x="2624250" y="3207375"/>
            <a:ext cx="483600" cy="639000"/>
          </a:xfrm>
          <a:prstGeom prst="rect">
            <a:avLst/>
          </a:prstGeom>
        </p:spPr>
        <p:txBody>
          <a:bodyPr anchorCtr="0" anchor="ctr" bIns="0" lIns="0" spcFirstLastPara="1" rIns="0" wrap="square" tIns="0">
            <a:noAutofit/>
          </a:bodyPr>
          <a:lstStyle>
            <a:lvl1pPr lvl="0" rtl="0">
              <a:spcBef>
                <a:spcPts val="0"/>
              </a:spcBef>
              <a:spcAft>
                <a:spcPts val="0"/>
              </a:spcAft>
              <a:buClr>
                <a:schemeClr val="lt1"/>
              </a:buClr>
              <a:buSzPts val="3200"/>
              <a:buNone/>
              <a:defRPr>
                <a:solidFill>
                  <a:schemeClr val="lt1"/>
                </a:solidFill>
              </a:defRPr>
            </a:lvl1pPr>
            <a:lvl2pPr lvl="1" rtl="0">
              <a:spcBef>
                <a:spcPts val="0"/>
              </a:spcBef>
              <a:spcAft>
                <a:spcPts val="0"/>
              </a:spcAft>
              <a:buClr>
                <a:schemeClr val="lt1"/>
              </a:buClr>
              <a:buSzPts val="32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chemeClr val="lt1"/>
              </a:buClr>
              <a:buSzPts val="32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chemeClr val="lt1"/>
              </a:buClr>
              <a:buSzPts val="32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chemeClr val="lt1"/>
              </a:buClr>
              <a:buSzPts val="32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chemeClr val="lt1"/>
              </a:buClr>
              <a:buSzPts val="32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chemeClr val="lt1"/>
              </a:buClr>
              <a:buSzPts val="32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chemeClr val="lt1"/>
              </a:buClr>
              <a:buSzPts val="32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chemeClr val="lt1"/>
              </a:buClr>
              <a:buSzPts val="32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9pPr>
          </a:lstStyle>
          <a:p>
            <a:r>
              <a:t>xx%</a:t>
            </a:r>
          </a:p>
        </p:txBody>
      </p:sp>
      <p:sp>
        <p:nvSpPr>
          <p:cNvPr id="735" name="Google Shape;735;p75"/>
          <p:cNvSpPr txBox="1"/>
          <p:nvPr>
            <p:ph idx="7" type="subTitle"/>
          </p:nvPr>
        </p:nvSpPr>
        <p:spPr>
          <a:xfrm>
            <a:off x="3107726" y="3849804"/>
            <a:ext cx="5355900" cy="639000"/>
          </a:xfrm>
          <a:prstGeom prst="rect">
            <a:avLst/>
          </a:prstGeom>
        </p:spPr>
        <p:txBody>
          <a:bodyPr anchorCtr="0" anchor="ctr" bIns="91425" lIns="320025" spcFirstLastPara="1" rIns="320025" wrap="square" tIns="91425">
            <a:noAutofit/>
          </a:bodyPr>
          <a:lstStyle>
            <a:lvl1pPr lvl="0" rtl="0">
              <a:lnSpc>
                <a:spcPct val="100000"/>
              </a:lnSpc>
              <a:spcBef>
                <a:spcPts val="0"/>
              </a:spcBef>
              <a:spcAft>
                <a:spcPts val="0"/>
              </a:spcAft>
              <a:buClr>
                <a:schemeClr val="lt1"/>
              </a:buClr>
              <a:buSzPts val="1600"/>
              <a:buNone/>
              <a:defRPr sz="1600">
                <a:solidFill>
                  <a:schemeClr val="lt1"/>
                </a:solidFill>
              </a:defRPr>
            </a:lvl1pPr>
            <a:lvl2pPr lvl="1" rtl="0">
              <a:spcBef>
                <a:spcPts val="0"/>
              </a:spcBef>
              <a:spcAft>
                <a:spcPts val="0"/>
              </a:spcAft>
              <a:buClr>
                <a:schemeClr val="lt1"/>
              </a:buClr>
              <a:buSzPts val="1600"/>
              <a:buNone/>
              <a:defRPr sz="1600">
                <a:solidFill>
                  <a:schemeClr val="lt1"/>
                </a:solidFill>
              </a:defRPr>
            </a:lvl2pPr>
            <a:lvl3pPr lvl="2" rtl="0">
              <a:spcBef>
                <a:spcPts val="1600"/>
              </a:spcBef>
              <a:spcAft>
                <a:spcPts val="0"/>
              </a:spcAft>
              <a:buClr>
                <a:schemeClr val="lt1"/>
              </a:buClr>
              <a:buSzPts val="1600"/>
              <a:buNone/>
              <a:defRPr sz="1600">
                <a:solidFill>
                  <a:schemeClr val="lt1"/>
                </a:solidFill>
              </a:defRPr>
            </a:lvl3pPr>
            <a:lvl4pPr lvl="3" rtl="0">
              <a:spcBef>
                <a:spcPts val="1600"/>
              </a:spcBef>
              <a:spcAft>
                <a:spcPts val="0"/>
              </a:spcAft>
              <a:buClr>
                <a:schemeClr val="lt1"/>
              </a:buClr>
              <a:buSzPts val="1600"/>
              <a:buNone/>
              <a:defRPr sz="1600">
                <a:solidFill>
                  <a:schemeClr val="lt1"/>
                </a:solidFill>
              </a:defRPr>
            </a:lvl4pPr>
            <a:lvl5pPr lvl="4" rtl="0">
              <a:spcBef>
                <a:spcPts val="1600"/>
              </a:spcBef>
              <a:spcAft>
                <a:spcPts val="0"/>
              </a:spcAft>
              <a:buClr>
                <a:schemeClr val="lt1"/>
              </a:buClr>
              <a:buSzPts val="1600"/>
              <a:buNone/>
              <a:defRPr sz="1600">
                <a:solidFill>
                  <a:schemeClr val="lt1"/>
                </a:solidFill>
              </a:defRPr>
            </a:lvl5pPr>
            <a:lvl6pPr lvl="5" rtl="0">
              <a:spcBef>
                <a:spcPts val="1600"/>
              </a:spcBef>
              <a:spcAft>
                <a:spcPts val="0"/>
              </a:spcAft>
              <a:buClr>
                <a:schemeClr val="lt1"/>
              </a:buClr>
              <a:buSzPts val="1600"/>
              <a:buNone/>
              <a:defRPr sz="1600">
                <a:solidFill>
                  <a:schemeClr val="lt1"/>
                </a:solidFill>
              </a:defRPr>
            </a:lvl6pPr>
            <a:lvl7pPr lvl="6" rtl="0">
              <a:spcBef>
                <a:spcPts val="1600"/>
              </a:spcBef>
              <a:spcAft>
                <a:spcPts val="0"/>
              </a:spcAft>
              <a:buClr>
                <a:schemeClr val="lt1"/>
              </a:buClr>
              <a:buSzPts val="1600"/>
              <a:buNone/>
              <a:defRPr sz="1600">
                <a:solidFill>
                  <a:schemeClr val="lt1"/>
                </a:solidFill>
              </a:defRPr>
            </a:lvl7pPr>
            <a:lvl8pPr lvl="7" rtl="0">
              <a:spcBef>
                <a:spcPts val="1600"/>
              </a:spcBef>
              <a:spcAft>
                <a:spcPts val="0"/>
              </a:spcAft>
              <a:buClr>
                <a:schemeClr val="lt1"/>
              </a:buClr>
              <a:buSzPts val="1600"/>
              <a:buNone/>
              <a:defRPr sz="1600">
                <a:solidFill>
                  <a:schemeClr val="lt1"/>
                </a:solidFill>
              </a:defRPr>
            </a:lvl8pPr>
            <a:lvl9pPr lvl="8" rtl="0">
              <a:spcBef>
                <a:spcPts val="1600"/>
              </a:spcBef>
              <a:spcAft>
                <a:spcPts val="1600"/>
              </a:spcAft>
              <a:buClr>
                <a:schemeClr val="lt1"/>
              </a:buClr>
              <a:buSzPts val="1600"/>
              <a:buNone/>
              <a:defRPr sz="1600">
                <a:solidFill>
                  <a:schemeClr val="lt1"/>
                </a:solidFill>
              </a:defRPr>
            </a:lvl9pPr>
          </a:lstStyle>
          <a:p/>
        </p:txBody>
      </p:sp>
      <p:sp>
        <p:nvSpPr>
          <p:cNvPr id="736" name="Google Shape;736;p75"/>
          <p:cNvSpPr txBox="1"/>
          <p:nvPr>
            <p:ph hasCustomPrompt="1" idx="8" type="title"/>
          </p:nvPr>
        </p:nvSpPr>
        <p:spPr>
          <a:xfrm>
            <a:off x="2624250" y="3846375"/>
            <a:ext cx="483600" cy="639000"/>
          </a:xfrm>
          <a:prstGeom prst="rect">
            <a:avLst/>
          </a:prstGeom>
        </p:spPr>
        <p:txBody>
          <a:bodyPr anchorCtr="0" anchor="ctr" bIns="0" lIns="0" spcFirstLastPara="1" rIns="0" wrap="square" tIns="0">
            <a:noAutofit/>
          </a:bodyPr>
          <a:lstStyle>
            <a:lvl1pPr lvl="0" rtl="0">
              <a:spcBef>
                <a:spcPts val="0"/>
              </a:spcBef>
              <a:spcAft>
                <a:spcPts val="0"/>
              </a:spcAft>
              <a:buClr>
                <a:schemeClr val="lt1"/>
              </a:buClr>
              <a:buSzPts val="3200"/>
              <a:buNone/>
              <a:defRPr>
                <a:solidFill>
                  <a:schemeClr val="lt1"/>
                </a:solidFill>
              </a:defRPr>
            </a:lvl1pPr>
            <a:lvl2pPr lvl="1" rtl="0">
              <a:spcBef>
                <a:spcPts val="0"/>
              </a:spcBef>
              <a:spcAft>
                <a:spcPts val="0"/>
              </a:spcAft>
              <a:buClr>
                <a:schemeClr val="lt1"/>
              </a:buClr>
              <a:buSzPts val="32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chemeClr val="lt1"/>
              </a:buClr>
              <a:buSzPts val="32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chemeClr val="lt1"/>
              </a:buClr>
              <a:buSzPts val="32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chemeClr val="lt1"/>
              </a:buClr>
              <a:buSzPts val="32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chemeClr val="lt1"/>
              </a:buClr>
              <a:buSzPts val="32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chemeClr val="lt1"/>
              </a:buClr>
              <a:buSzPts val="32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chemeClr val="lt1"/>
              </a:buClr>
              <a:buSzPts val="32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chemeClr val="lt1"/>
              </a:buClr>
              <a:buSzPts val="32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9pPr>
          </a:lstStyle>
          <a:p>
            <a:r>
              <a:t>xx%</a:t>
            </a:r>
          </a:p>
        </p:txBody>
      </p:sp>
      <p:sp>
        <p:nvSpPr>
          <p:cNvPr id="737" name="Google Shape;737;p75"/>
          <p:cNvSpPr txBox="1"/>
          <p:nvPr>
            <p:ph idx="9" type="subTitle"/>
          </p:nvPr>
        </p:nvSpPr>
        <p:spPr>
          <a:xfrm>
            <a:off x="3107726" y="1290379"/>
            <a:ext cx="5355900" cy="639000"/>
          </a:xfrm>
          <a:prstGeom prst="rect">
            <a:avLst/>
          </a:prstGeom>
        </p:spPr>
        <p:txBody>
          <a:bodyPr anchorCtr="0" anchor="ctr" bIns="91425" lIns="320025" spcFirstLastPara="1" rIns="320025" wrap="square" tIns="91425">
            <a:noAutofit/>
          </a:bodyPr>
          <a:lstStyle>
            <a:lvl1pPr lvl="0" rtl="0">
              <a:lnSpc>
                <a:spcPct val="100000"/>
              </a:lnSpc>
              <a:spcBef>
                <a:spcPts val="0"/>
              </a:spcBef>
              <a:spcAft>
                <a:spcPts val="0"/>
              </a:spcAft>
              <a:buClr>
                <a:schemeClr val="lt1"/>
              </a:buClr>
              <a:buSzPts val="1600"/>
              <a:buNone/>
              <a:defRPr sz="1600">
                <a:solidFill>
                  <a:schemeClr val="lt1"/>
                </a:solidFill>
              </a:defRPr>
            </a:lvl1pPr>
            <a:lvl2pPr lvl="1" rtl="0">
              <a:spcBef>
                <a:spcPts val="0"/>
              </a:spcBef>
              <a:spcAft>
                <a:spcPts val="0"/>
              </a:spcAft>
              <a:buClr>
                <a:schemeClr val="lt1"/>
              </a:buClr>
              <a:buSzPts val="1600"/>
              <a:buNone/>
              <a:defRPr sz="1600">
                <a:solidFill>
                  <a:schemeClr val="lt1"/>
                </a:solidFill>
              </a:defRPr>
            </a:lvl2pPr>
            <a:lvl3pPr lvl="2" rtl="0">
              <a:spcBef>
                <a:spcPts val="1600"/>
              </a:spcBef>
              <a:spcAft>
                <a:spcPts val="0"/>
              </a:spcAft>
              <a:buClr>
                <a:schemeClr val="lt1"/>
              </a:buClr>
              <a:buSzPts val="1600"/>
              <a:buNone/>
              <a:defRPr sz="1600">
                <a:solidFill>
                  <a:schemeClr val="lt1"/>
                </a:solidFill>
              </a:defRPr>
            </a:lvl3pPr>
            <a:lvl4pPr lvl="3" rtl="0">
              <a:spcBef>
                <a:spcPts val="1600"/>
              </a:spcBef>
              <a:spcAft>
                <a:spcPts val="0"/>
              </a:spcAft>
              <a:buClr>
                <a:schemeClr val="lt1"/>
              </a:buClr>
              <a:buSzPts val="1600"/>
              <a:buNone/>
              <a:defRPr sz="1600">
                <a:solidFill>
                  <a:schemeClr val="lt1"/>
                </a:solidFill>
              </a:defRPr>
            </a:lvl4pPr>
            <a:lvl5pPr lvl="4" rtl="0">
              <a:spcBef>
                <a:spcPts val="1600"/>
              </a:spcBef>
              <a:spcAft>
                <a:spcPts val="0"/>
              </a:spcAft>
              <a:buClr>
                <a:schemeClr val="lt1"/>
              </a:buClr>
              <a:buSzPts val="1600"/>
              <a:buNone/>
              <a:defRPr sz="1600">
                <a:solidFill>
                  <a:schemeClr val="lt1"/>
                </a:solidFill>
              </a:defRPr>
            </a:lvl5pPr>
            <a:lvl6pPr lvl="5" rtl="0">
              <a:spcBef>
                <a:spcPts val="1600"/>
              </a:spcBef>
              <a:spcAft>
                <a:spcPts val="0"/>
              </a:spcAft>
              <a:buClr>
                <a:schemeClr val="lt1"/>
              </a:buClr>
              <a:buSzPts val="1600"/>
              <a:buNone/>
              <a:defRPr sz="1600">
                <a:solidFill>
                  <a:schemeClr val="lt1"/>
                </a:solidFill>
              </a:defRPr>
            </a:lvl6pPr>
            <a:lvl7pPr lvl="6" rtl="0">
              <a:spcBef>
                <a:spcPts val="1600"/>
              </a:spcBef>
              <a:spcAft>
                <a:spcPts val="0"/>
              </a:spcAft>
              <a:buClr>
                <a:schemeClr val="lt1"/>
              </a:buClr>
              <a:buSzPts val="1600"/>
              <a:buNone/>
              <a:defRPr sz="1600">
                <a:solidFill>
                  <a:schemeClr val="lt1"/>
                </a:solidFill>
              </a:defRPr>
            </a:lvl7pPr>
            <a:lvl8pPr lvl="7" rtl="0">
              <a:spcBef>
                <a:spcPts val="1600"/>
              </a:spcBef>
              <a:spcAft>
                <a:spcPts val="0"/>
              </a:spcAft>
              <a:buClr>
                <a:schemeClr val="lt1"/>
              </a:buClr>
              <a:buSzPts val="1600"/>
              <a:buNone/>
              <a:defRPr sz="1600">
                <a:solidFill>
                  <a:schemeClr val="lt1"/>
                </a:solidFill>
              </a:defRPr>
            </a:lvl8pPr>
            <a:lvl9pPr lvl="8" rtl="0">
              <a:spcBef>
                <a:spcPts val="1600"/>
              </a:spcBef>
              <a:spcAft>
                <a:spcPts val="1600"/>
              </a:spcAft>
              <a:buClr>
                <a:schemeClr val="lt1"/>
              </a:buClr>
              <a:buSzPts val="1600"/>
              <a:buNone/>
              <a:defRPr sz="1600">
                <a:solidFill>
                  <a:schemeClr val="lt1"/>
                </a:solidFill>
              </a:defRPr>
            </a:lvl9pPr>
          </a:lstStyle>
          <a:p/>
        </p:txBody>
      </p:sp>
      <p:sp>
        <p:nvSpPr>
          <p:cNvPr id="738" name="Google Shape;738;p75"/>
          <p:cNvSpPr txBox="1"/>
          <p:nvPr>
            <p:ph hasCustomPrompt="1" idx="13" type="title"/>
          </p:nvPr>
        </p:nvSpPr>
        <p:spPr>
          <a:xfrm>
            <a:off x="2624250" y="1286950"/>
            <a:ext cx="483600" cy="639000"/>
          </a:xfrm>
          <a:prstGeom prst="rect">
            <a:avLst/>
          </a:prstGeom>
        </p:spPr>
        <p:txBody>
          <a:bodyPr anchorCtr="0" anchor="ctr" bIns="0" lIns="0" spcFirstLastPara="1" rIns="0" wrap="square" tIns="0">
            <a:noAutofit/>
          </a:bodyPr>
          <a:lstStyle>
            <a:lvl1pPr lvl="0" rtl="0">
              <a:spcBef>
                <a:spcPts val="0"/>
              </a:spcBef>
              <a:spcAft>
                <a:spcPts val="0"/>
              </a:spcAft>
              <a:buClr>
                <a:schemeClr val="lt1"/>
              </a:buClr>
              <a:buSzPts val="3200"/>
              <a:buNone/>
              <a:defRPr>
                <a:solidFill>
                  <a:schemeClr val="lt1"/>
                </a:solidFill>
              </a:defRPr>
            </a:lvl1pPr>
            <a:lvl2pPr lvl="1" rtl="0">
              <a:spcBef>
                <a:spcPts val="0"/>
              </a:spcBef>
              <a:spcAft>
                <a:spcPts val="0"/>
              </a:spcAft>
              <a:buClr>
                <a:schemeClr val="lt1"/>
              </a:buClr>
              <a:buSzPts val="32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chemeClr val="lt1"/>
              </a:buClr>
              <a:buSzPts val="32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chemeClr val="lt1"/>
              </a:buClr>
              <a:buSzPts val="32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chemeClr val="lt1"/>
              </a:buClr>
              <a:buSzPts val="32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chemeClr val="lt1"/>
              </a:buClr>
              <a:buSzPts val="32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chemeClr val="lt1"/>
              </a:buClr>
              <a:buSzPts val="32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chemeClr val="lt1"/>
              </a:buClr>
              <a:buSzPts val="32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chemeClr val="lt1"/>
              </a:buClr>
              <a:buSzPts val="32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739" name="Google Shape;739;p75"/>
          <p:cNvGrpSpPr/>
          <p:nvPr/>
        </p:nvGrpSpPr>
        <p:grpSpPr>
          <a:xfrm>
            <a:off x="8648263" y="4659742"/>
            <a:ext cx="313719" cy="338062"/>
            <a:chOff x="3976677" y="2333625"/>
            <a:chExt cx="876309" cy="944307"/>
          </a:xfrm>
        </p:grpSpPr>
        <p:sp>
          <p:nvSpPr>
            <p:cNvPr id="740" name="Google Shape;740;p75"/>
            <p:cNvSpPr/>
            <p:nvPr/>
          </p:nvSpPr>
          <p:spPr>
            <a:xfrm>
              <a:off x="4035170" y="3055143"/>
              <a:ext cx="193738" cy="222789"/>
            </a:xfrm>
            <a:custGeom>
              <a:rect b="b" l="l" r="r" t="t"/>
              <a:pathLst>
                <a:path extrusionOk="0" h="222789" w="193738">
                  <a:moveTo>
                    <a:pt x="0" y="0"/>
                  </a:moveTo>
                  <a:lnTo>
                    <a:pt x="0" y="222790"/>
                  </a:lnTo>
                  <a:lnTo>
                    <a:pt x="193739" y="110966"/>
                  </a:lnTo>
                  <a:cubicBezTo>
                    <a:pt x="119253" y="94869"/>
                    <a:pt x="51626" y="56102"/>
                    <a:pt x="0" y="0"/>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741" name="Google Shape;741;p75"/>
            <p:cNvSpPr/>
            <p:nvPr/>
          </p:nvSpPr>
          <p:spPr>
            <a:xfrm>
              <a:off x="4035170" y="2333625"/>
              <a:ext cx="192309" cy="221456"/>
            </a:xfrm>
            <a:custGeom>
              <a:rect b="b" l="l" r="r" t="t"/>
              <a:pathLst>
                <a:path extrusionOk="0" h="221456" w="192309">
                  <a:moveTo>
                    <a:pt x="192310" y="110871"/>
                  </a:moveTo>
                  <a:lnTo>
                    <a:pt x="0" y="0"/>
                  </a:lnTo>
                  <a:lnTo>
                    <a:pt x="0" y="221456"/>
                  </a:lnTo>
                  <a:cubicBezTo>
                    <a:pt x="51340" y="165830"/>
                    <a:pt x="118396" y="127254"/>
                    <a:pt x="192310" y="110776"/>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742" name="Google Shape;742;p75"/>
            <p:cNvSpPr/>
            <p:nvPr/>
          </p:nvSpPr>
          <p:spPr>
            <a:xfrm>
              <a:off x="4658772" y="2693955"/>
              <a:ext cx="194214" cy="223932"/>
            </a:xfrm>
            <a:custGeom>
              <a:rect b="b" l="l" r="r" t="t"/>
              <a:pathLst>
                <a:path extrusionOk="0" h="223932" w="194214">
                  <a:moveTo>
                    <a:pt x="194215" y="111823"/>
                  </a:moveTo>
                  <a:lnTo>
                    <a:pt x="571" y="0"/>
                  </a:lnTo>
                  <a:cubicBezTo>
                    <a:pt x="23527" y="72962"/>
                    <a:pt x="23336" y="151162"/>
                    <a:pt x="0" y="223933"/>
                  </a:cubicBezTo>
                  <a:lnTo>
                    <a:pt x="194215" y="111823"/>
                  </a:ln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743" name="Google Shape;743;p75"/>
            <p:cNvSpPr/>
            <p:nvPr/>
          </p:nvSpPr>
          <p:spPr>
            <a:xfrm>
              <a:off x="4162710" y="2473071"/>
              <a:ext cx="213931" cy="38194"/>
            </a:xfrm>
            <a:custGeom>
              <a:rect b="b" l="l" r="r" t="t"/>
              <a:pathLst>
                <a:path extrusionOk="0" h="38194" w="213931">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744" name="Google Shape;744;p75"/>
            <p:cNvSpPr/>
            <p:nvPr/>
          </p:nvSpPr>
          <p:spPr>
            <a:xfrm>
              <a:off x="4190237" y="2747390"/>
              <a:ext cx="341566" cy="205551"/>
            </a:xfrm>
            <a:custGeom>
              <a:rect b="b" l="l" r="r" t="t"/>
              <a:pathLst>
                <a:path extrusionOk="0" h="205551" w="341566">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745" name="Google Shape;745;p75"/>
            <p:cNvSpPr/>
            <p:nvPr/>
          </p:nvSpPr>
          <p:spPr>
            <a:xfrm>
              <a:off x="3976677" y="2590990"/>
              <a:ext cx="162696" cy="448246"/>
            </a:xfrm>
            <a:custGeom>
              <a:rect b="b" l="l" r="r" t="t"/>
              <a:pathLst>
                <a:path extrusionOk="0" h="448246" w="162696">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746" name="Google Shape;746;p75"/>
            <p:cNvSpPr/>
            <p:nvPr/>
          </p:nvSpPr>
          <p:spPr>
            <a:xfrm>
              <a:off x="4326349" y="2646711"/>
              <a:ext cx="159924" cy="112999"/>
            </a:xfrm>
            <a:custGeom>
              <a:rect b="b" l="l" r="r" t="t"/>
              <a:pathLst>
                <a:path extrusionOk="0" h="112999" w="159924">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747" name="Google Shape;747;p75"/>
            <p:cNvSpPr/>
            <p:nvPr/>
          </p:nvSpPr>
          <p:spPr>
            <a:xfrm>
              <a:off x="4323301" y="2511614"/>
              <a:ext cx="173545" cy="83757"/>
            </a:xfrm>
            <a:custGeom>
              <a:rect b="b" l="l" r="r" t="t"/>
              <a:pathLst>
                <a:path extrusionOk="0" h="83757" w="173545">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748" name="Google Shape;748;p75"/>
            <p:cNvSpPr/>
            <p:nvPr/>
          </p:nvSpPr>
          <p:spPr>
            <a:xfrm>
              <a:off x="4108132" y="2918650"/>
              <a:ext cx="426243" cy="216666"/>
            </a:xfrm>
            <a:custGeom>
              <a:rect b="b" l="l" r="r" t="t"/>
              <a:pathLst>
                <a:path extrusionOk="0" h="216666" w="426243">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749" name="Google Shape;749;p75"/>
            <p:cNvSpPr/>
            <p:nvPr/>
          </p:nvSpPr>
          <p:spPr>
            <a:xfrm>
              <a:off x="4452841" y="2585466"/>
              <a:ext cx="90501" cy="139636"/>
            </a:xfrm>
            <a:custGeom>
              <a:rect b="b" l="l" r="r" t="t"/>
              <a:pathLst>
                <a:path extrusionOk="0" h="139636" w="90501">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750" name="Google Shape;750;p75"/>
            <p:cNvSpPr/>
            <p:nvPr/>
          </p:nvSpPr>
          <p:spPr>
            <a:xfrm>
              <a:off x="4535518" y="2643854"/>
              <a:ext cx="69898" cy="229933"/>
            </a:xfrm>
            <a:custGeom>
              <a:rect b="b" l="l" r="r" t="t"/>
              <a:pathLst>
                <a:path extrusionOk="0" h="229933" w="69898">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751" name="Google Shape;751;p75"/>
            <p:cNvSpPr/>
            <p:nvPr/>
          </p:nvSpPr>
          <p:spPr>
            <a:xfrm>
              <a:off x="4270995" y="2555652"/>
              <a:ext cx="120696" cy="135921"/>
            </a:xfrm>
            <a:custGeom>
              <a:rect b="b" l="l" r="r" t="t"/>
              <a:pathLst>
                <a:path extrusionOk="0" h="135921" w="120696">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752" name="Google Shape;752;p75"/>
            <p:cNvSpPr/>
            <p:nvPr/>
          </p:nvSpPr>
          <p:spPr>
            <a:xfrm>
              <a:off x="4568665" y="2778061"/>
              <a:ext cx="70418" cy="231362"/>
            </a:xfrm>
            <a:custGeom>
              <a:rect b="b" l="l" r="r" t="t"/>
              <a:pathLst>
                <a:path extrusionOk="0" h="231362" w="70418">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753" name="Google Shape;753;p75"/>
            <p:cNvSpPr/>
            <p:nvPr/>
          </p:nvSpPr>
          <p:spPr>
            <a:xfrm>
              <a:off x="4084604" y="2536316"/>
              <a:ext cx="186595" cy="320612"/>
            </a:xfrm>
            <a:custGeom>
              <a:rect b="b" l="l" r="r" t="t"/>
              <a:pathLst>
                <a:path extrusionOk="0" h="320612" w="186595">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gr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1 - Table of Content 1 1">
  <p:cSld name="TITLE_2_1_3_1_1_1_1">
    <p:bg>
      <p:bgPr>
        <a:solidFill>
          <a:schemeClr val="lt2"/>
        </a:solidFill>
      </p:bgPr>
    </p:bg>
    <p:spTree>
      <p:nvGrpSpPr>
        <p:cNvPr id="754" name="Shape 754"/>
        <p:cNvGrpSpPr/>
        <p:nvPr/>
      </p:nvGrpSpPr>
      <p:grpSpPr>
        <a:xfrm>
          <a:off x="0" y="0"/>
          <a:ext cx="0" cy="0"/>
          <a:chOff x="0" y="0"/>
          <a:chExt cx="0" cy="0"/>
        </a:xfrm>
      </p:grpSpPr>
      <p:sp>
        <p:nvSpPr>
          <p:cNvPr id="755" name="Google Shape;755;p76"/>
          <p:cNvSpPr/>
          <p:nvPr/>
        </p:nvSpPr>
        <p:spPr>
          <a:xfrm>
            <a:off x="0" y="0"/>
            <a:ext cx="9144000" cy="5143500"/>
          </a:xfrm>
          <a:prstGeom prst="rect">
            <a:avLst/>
          </a:prstGeom>
          <a:gradFill>
            <a:gsLst>
              <a:gs pos="0">
                <a:srgbClr val="7D808D">
                  <a:alpha val="91020"/>
                </a:srgbClr>
              </a:gs>
              <a:gs pos="100000">
                <a:srgbClr val="737373">
                  <a:alpha val="32549"/>
                  <a:alpha val="91020"/>
                </a:srgbClr>
              </a:gs>
            </a:gsLst>
            <a:lin ang="18900044"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6" name="Google Shape;756;p76"/>
          <p:cNvSpPr txBox="1"/>
          <p:nvPr/>
        </p:nvSpPr>
        <p:spPr>
          <a:xfrm>
            <a:off x="0" y="4969700"/>
            <a:ext cx="351900" cy="1833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fld id="{00000000-1234-1234-1234-123412341234}" type="slidenum">
              <a:rPr lang="en" sz="700">
                <a:solidFill>
                  <a:srgbClr val="FFFFFF"/>
                </a:solidFill>
                <a:latin typeface="Open Sans"/>
                <a:ea typeface="Open Sans"/>
                <a:cs typeface="Open Sans"/>
                <a:sym typeface="Open Sans"/>
              </a:rPr>
              <a:t>‹#›</a:t>
            </a:fld>
            <a:endParaRPr sz="700">
              <a:solidFill>
                <a:srgbClr val="FFFFFF"/>
              </a:solidFill>
              <a:latin typeface="Open Sans"/>
              <a:ea typeface="Open Sans"/>
              <a:cs typeface="Open Sans"/>
              <a:sym typeface="Open Sans"/>
            </a:endParaRPr>
          </a:p>
        </p:txBody>
      </p:sp>
      <p:sp>
        <p:nvSpPr>
          <p:cNvPr id="757" name="Google Shape;757;p76"/>
          <p:cNvSpPr txBox="1"/>
          <p:nvPr>
            <p:ph type="title"/>
          </p:nvPr>
        </p:nvSpPr>
        <p:spPr>
          <a:xfrm>
            <a:off x="676650" y="7075"/>
            <a:ext cx="1947600" cy="1602300"/>
          </a:xfrm>
          <a:prstGeom prst="rect">
            <a:avLst/>
          </a:prstGeom>
        </p:spPr>
        <p:txBody>
          <a:bodyPr anchorCtr="0" anchor="b" bIns="228600" lIns="0" spcFirstLastPara="1" rIns="0" wrap="square" tIns="0">
            <a:noAutofit/>
          </a:bodyPr>
          <a:lstStyle>
            <a:lvl1pPr lvl="0" rtl="0">
              <a:spcBef>
                <a:spcPts val="0"/>
              </a:spcBef>
              <a:spcAft>
                <a:spcPts val="0"/>
              </a:spcAft>
              <a:buClr>
                <a:schemeClr val="lt1"/>
              </a:buClr>
              <a:buSzPts val="3000"/>
              <a:buNone/>
              <a:defRPr sz="3000">
                <a:solidFill>
                  <a:schemeClr val="lt1"/>
                </a:solidFill>
              </a:defRPr>
            </a:lvl1pPr>
            <a:lvl2pPr lvl="1" rtl="0">
              <a:spcBef>
                <a:spcPts val="0"/>
              </a:spcBef>
              <a:spcAft>
                <a:spcPts val="0"/>
              </a:spcAft>
              <a:buSzPts val="3000"/>
              <a:buFont typeface="Open Sans ExtraBold"/>
              <a:buNone/>
              <a:defRPr sz="3000">
                <a:latin typeface="Open Sans ExtraBold"/>
                <a:ea typeface="Open Sans ExtraBold"/>
                <a:cs typeface="Open Sans ExtraBold"/>
                <a:sym typeface="Open Sans ExtraBold"/>
              </a:defRPr>
            </a:lvl2pPr>
            <a:lvl3pPr lvl="2" rtl="0">
              <a:spcBef>
                <a:spcPts val="0"/>
              </a:spcBef>
              <a:spcAft>
                <a:spcPts val="0"/>
              </a:spcAft>
              <a:buSzPts val="3000"/>
              <a:buFont typeface="Open Sans ExtraBold"/>
              <a:buNone/>
              <a:defRPr sz="3000">
                <a:latin typeface="Open Sans ExtraBold"/>
                <a:ea typeface="Open Sans ExtraBold"/>
                <a:cs typeface="Open Sans ExtraBold"/>
                <a:sym typeface="Open Sans ExtraBold"/>
              </a:defRPr>
            </a:lvl3pPr>
            <a:lvl4pPr lvl="3" rtl="0">
              <a:spcBef>
                <a:spcPts val="0"/>
              </a:spcBef>
              <a:spcAft>
                <a:spcPts val="0"/>
              </a:spcAft>
              <a:buSzPts val="3000"/>
              <a:buFont typeface="Open Sans ExtraBold"/>
              <a:buNone/>
              <a:defRPr sz="3000">
                <a:latin typeface="Open Sans ExtraBold"/>
                <a:ea typeface="Open Sans ExtraBold"/>
                <a:cs typeface="Open Sans ExtraBold"/>
                <a:sym typeface="Open Sans ExtraBold"/>
              </a:defRPr>
            </a:lvl4pPr>
            <a:lvl5pPr lvl="4" rtl="0">
              <a:spcBef>
                <a:spcPts val="0"/>
              </a:spcBef>
              <a:spcAft>
                <a:spcPts val="0"/>
              </a:spcAft>
              <a:buSzPts val="3000"/>
              <a:buFont typeface="Open Sans ExtraBold"/>
              <a:buNone/>
              <a:defRPr sz="3000">
                <a:latin typeface="Open Sans ExtraBold"/>
                <a:ea typeface="Open Sans ExtraBold"/>
                <a:cs typeface="Open Sans ExtraBold"/>
                <a:sym typeface="Open Sans ExtraBold"/>
              </a:defRPr>
            </a:lvl5pPr>
            <a:lvl6pPr lvl="5" rtl="0">
              <a:spcBef>
                <a:spcPts val="0"/>
              </a:spcBef>
              <a:spcAft>
                <a:spcPts val="0"/>
              </a:spcAft>
              <a:buSzPts val="3000"/>
              <a:buFont typeface="Open Sans ExtraBold"/>
              <a:buNone/>
              <a:defRPr sz="3000">
                <a:latin typeface="Open Sans ExtraBold"/>
                <a:ea typeface="Open Sans ExtraBold"/>
                <a:cs typeface="Open Sans ExtraBold"/>
                <a:sym typeface="Open Sans ExtraBold"/>
              </a:defRPr>
            </a:lvl6pPr>
            <a:lvl7pPr lvl="6" rtl="0">
              <a:spcBef>
                <a:spcPts val="0"/>
              </a:spcBef>
              <a:spcAft>
                <a:spcPts val="0"/>
              </a:spcAft>
              <a:buSzPts val="3000"/>
              <a:buFont typeface="Open Sans ExtraBold"/>
              <a:buNone/>
              <a:defRPr sz="3000">
                <a:latin typeface="Open Sans ExtraBold"/>
                <a:ea typeface="Open Sans ExtraBold"/>
                <a:cs typeface="Open Sans ExtraBold"/>
                <a:sym typeface="Open Sans ExtraBold"/>
              </a:defRPr>
            </a:lvl7pPr>
            <a:lvl8pPr lvl="7" rtl="0">
              <a:spcBef>
                <a:spcPts val="0"/>
              </a:spcBef>
              <a:spcAft>
                <a:spcPts val="0"/>
              </a:spcAft>
              <a:buSzPts val="3000"/>
              <a:buFont typeface="Open Sans ExtraBold"/>
              <a:buNone/>
              <a:defRPr sz="3000">
                <a:latin typeface="Open Sans ExtraBold"/>
                <a:ea typeface="Open Sans ExtraBold"/>
                <a:cs typeface="Open Sans ExtraBold"/>
                <a:sym typeface="Open Sans ExtraBold"/>
              </a:defRPr>
            </a:lvl8pPr>
            <a:lvl9pPr lvl="8" rtl="0">
              <a:spcBef>
                <a:spcPts val="0"/>
              </a:spcBef>
              <a:spcAft>
                <a:spcPts val="0"/>
              </a:spcAft>
              <a:buSzPts val="3000"/>
              <a:buFont typeface="Open Sans ExtraBold"/>
              <a:buNone/>
              <a:defRPr sz="3000">
                <a:latin typeface="Open Sans ExtraBold"/>
                <a:ea typeface="Open Sans ExtraBold"/>
                <a:cs typeface="Open Sans ExtraBold"/>
                <a:sym typeface="Open Sans ExtraBold"/>
              </a:defRPr>
            </a:lvl9pPr>
          </a:lstStyle>
          <a:p/>
        </p:txBody>
      </p:sp>
      <p:sp>
        <p:nvSpPr>
          <p:cNvPr id="758" name="Google Shape;758;p76"/>
          <p:cNvSpPr txBox="1"/>
          <p:nvPr>
            <p:ph idx="1" type="subTitle"/>
          </p:nvPr>
        </p:nvSpPr>
        <p:spPr>
          <a:xfrm>
            <a:off x="3107726" y="1932804"/>
            <a:ext cx="5355900" cy="639000"/>
          </a:xfrm>
          <a:prstGeom prst="rect">
            <a:avLst/>
          </a:prstGeom>
        </p:spPr>
        <p:txBody>
          <a:bodyPr anchorCtr="0" anchor="ctr" bIns="91425" lIns="320025" spcFirstLastPara="1" rIns="320025" wrap="square" tIns="91425">
            <a:noAutofit/>
          </a:bodyPr>
          <a:lstStyle>
            <a:lvl1pPr lvl="0" rtl="0">
              <a:lnSpc>
                <a:spcPct val="100000"/>
              </a:lnSpc>
              <a:spcBef>
                <a:spcPts val="0"/>
              </a:spcBef>
              <a:spcAft>
                <a:spcPts val="0"/>
              </a:spcAft>
              <a:buClr>
                <a:schemeClr val="lt1"/>
              </a:buClr>
              <a:buSzPts val="1600"/>
              <a:buNone/>
              <a:defRPr sz="1600">
                <a:solidFill>
                  <a:schemeClr val="lt1"/>
                </a:solidFill>
              </a:defRPr>
            </a:lvl1pPr>
            <a:lvl2pPr lvl="1" rtl="0">
              <a:spcBef>
                <a:spcPts val="0"/>
              </a:spcBef>
              <a:spcAft>
                <a:spcPts val="0"/>
              </a:spcAft>
              <a:buClr>
                <a:schemeClr val="lt1"/>
              </a:buClr>
              <a:buSzPts val="1600"/>
              <a:buNone/>
              <a:defRPr sz="1600">
                <a:solidFill>
                  <a:schemeClr val="lt1"/>
                </a:solidFill>
              </a:defRPr>
            </a:lvl2pPr>
            <a:lvl3pPr lvl="2" rtl="0">
              <a:spcBef>
                <a:spcPts val="1600"/>
              </a:spcBef>
              <a:spcAft>
                <a:spcPts val="0"/>
              </a:spcAft>
              <a:buClr>
                <a:schemeClr val="lt1"/>
              </a:buClr>
              <a:buSzPts val="1600"/>
              <a:buNone/>
              <a:defRPr sz="1600">
                <a:solidFill>
                  <a:schemeClr val="lt1"/>
                </a:solidFill>
              </a:defRPr>
            </a:lvl3pPr>
            <a:lvl4pPr lvl="3" rtl="0">
              <a:spcBef>
                <a:spcPts val="1600"/>
              </a:spcBef>
              <a:spcAft>
                <a:spcPts val="0"/>
              </a:spcAft>
              <a:buClr>
                <a:schemeClr val="lt1"/>
              </a:buClr>
              <a:buSzPts val="1600"/>
              <a:buNone/>
              <a:defRPr sz="1600">
                <a:solidFill>
                  <a:schemeClr val="lt1"/>
                </a:solidFill>
              </a:defRPr>
            </a:lvl4pPr>
            <a:lvl5pPr lvl="4" rtl="0">
              <a:spcBef>
                <a:spcPts val="1600"/>
              </a:spcBef>
              <a:spcAft>
                <a:spcPts val="0"/>
              </a:spcAft>
              <a:buClr>
                <a:schemeClr val="lt1"/>
              </a:buClr>
              <a:buSzPts val="1600"/>
              <a:buNone/>
              <a:defRPr sz="1600">
                <a:solidFill>
                  <a:schemeClr val="lt1"/>
                </a:solidFill>
              </a:defRPr>
            </a:lvl5pPr>
            <a:lvl6pPr lvl="5" rtl="0">
              <a:spcBef>
                <a:spcPts val="1600"/>
              </a:spcBef>
              <a:spcAft>
                <a:spcPts val="0"/>
              </a:spcAft>
              <a:buClr>
                <a:schemeClr val="lt1"/>
              </a:buClr>
              <a:buSzPts val="1600"/>
              <a:buNone/>
              <a:defRPr sz="1600">
                <a:solidFill>
                  <a:schemeClr val="lt1"/>
                </a:solidFill>
              </a:defRPr>
            </a:lvl6pPr>
            <a:lvl7pPr lvl="6" rtl="0">
              <a:spcBef>
                <a:spcPts val="1600"/>
              </a:spcBef>
              <a:spcAft>
                <a:spcPts val="0"/>
              </a:spcAft>
              <a:buClr>
                <a:schemeClr val="lt1"/>
              </a:buClr>
              <a:buSzPts val="1600"/>
              <a:buNone/>
              <a:defRPr sz="1600">
                <a:solidFill>
                  <a:schemeClr val="lt1"/>
                </a:solidFill>
              </a:defRPr>
            </a:lvl7pPr>
            <a:lvl8pPr lvl="7" rtl="0">
              <a:spcBef>
                <a:spcPts val="1600"/>
              </a:spcBef>
              <a:spcAft>
                <a:spcPts val="0"/>
              </a:spcAft>
              <a:buClr>
                <a:schemeClr val="lt1"/>
              </a:buClr>
              <a:buSzPts val="1600"/>
              <a:buNone/>
              <a:defRPr sz="1600">
                <a:solidFill>
                  <a:schemeClr val="lt1"/>
                </a:solidFill>
              </a:defRPr>
            </a:lvl8pPr>
            <a:lvl9pPr lvl="8" rtl="0">
              <a:spcBef>
                <a:spcPts val="1600"/>
              </a:spcBef>
              <a:spcAft>
                <a:spcPts val="1600"/>
              </a:spcAft>
              <a:buClr>
                <a:schemeClr val="lt1"/>
              </a:buClr>
              <a:buSzPts val="1600"/>
              <a:buNone/>
              <a:defRPr sz="1600">
                <a:solidFill>
                  <a:schemeClr val="lt1"/>
                </a:solidFill>
              </a:defRPr>
            </a:lvl9pPr>
          </a:lstStyle>
          <a:p/>
        </p:txBody>
      </p:sp>
      <p:sp>
        <p:nvSpPr>
          <p:cNvPr id="759" name="Google Shape;759;p76"/>
          <p:cNvSpPr txBox="1"/>
          <p:nvPr>
            <p:ph hasCustomPrompt="1" idx="2" type="title"/>
          </p:nvPr>
        </p:nvSpPr>
        <p:spPr>
          <a:xfrm>
            <a:off x="2624250" y="1929375"/>
            <a:ext cx="483600" cy="639000"/>
          </a:xfrm>
          <a:prstGeom prst="rect">
            <a:avLst/>
          </a:prstGeom>
        </p:spPr>
        <p:txBody>
          <a:bodyPr anchorCtr="0" anchor="ctr" bIns="0" lIns="0" spcFirstLastPara="1" rIns="0" wrap="square" tIns="0">
            <a:noAutofit/>
          </a:bodyPr>
          <a:lstStyle>
            <a:lvl1pPr lvl="0" rtl="0">
              <a:spcBef>
                <a:spcPts val="0"/>
              </a:spcBef>
              <a:spcAft>
                <a:spcPts val="0"/>
              </a:spcAft>
              <a:buClr>
                <a:schemeClr val="lt1"/>
              </a:buClr>
              <a:buSzPts val="3200"/>
              <a:buNone/>
              <a:defRPr>
                <a:solidFill>
                  <a:schemeClr val="lt1"/>
                </a:solidFill>
              </a:defRPr>
            </a:lvl1pPr>
            <a:lvl2pPr lvl="1" rtl="0">
              <a:spcBef>
                <a:spcPts val="0"/>
              </a:spcBef>
              <a:spcAft>
                <a:spcPts val="0"/>
              </a:spcAft>
              <a:buClr>
                <a:schemeClr val="lt1"/>
              </a:buClr>
              <a:buSzPts val="32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chemeClr val="lt1"/>
              </a:buClr>
              <a:buSzPts val="32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chemeClr val="lt1"/>
              </a:buClr>
              <a:buSzPts val="32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chemeClr val="lt1"/>
              </a:buClr>
              <a:buSzPts val="32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chemeClr val="lt1"/>
              </a:buClr>
              <a:buSzPts val="32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chemeClr val="lt1"/>
              </a:buClr>
              <a:buSzPts val="32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chemeClr val="lt1"/>
              </a:buClr>
              <a:buSzPts val="32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chemeClr val="lt1"/>
              </a:buClr>
              <a:buSzPts val="32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9pPr>
          </a:lstStyle>
          <a:p>
            <a:r>
              <a:t>xx%</a:t>
            </a:r>
          </a:p>
        </p:txBody>
      </p:sp>
      <p:sp>
        <p:nvSpPr>
          <p:cNvPr id="760" name="Google Shape;760;p76"/>
          <p:cNvSpPr txBox="1"/>
          <p:nvPr>
            <p:ph idx="3" type="subTitle"/>
          </p:nvPr>
        </p:nvSpPr>
        <p:spPr>
          <a:xfrm>
            <a:off x="3107726" y="2571804"/>
            <a:ext cx="5355900" cy="639000"/>
          </a:xfrm>
          <a:prstGeom prst="rect">
            <a:avLst/>
          </a:prstGeom>
        </p:spPr>
        <p:txBody>
          <a:bodyPr anchorCtr="0" anchor="ctr" bIns="91425" lIns="320025" spcFirstLastPara="1" rIns="320025" wrap="square" tIns="91425">
            <a:noAutofit/>
          </a:bodyPr>
          <a:lstStyle>
            <a:lvl1pPr lvl="0" rtl="0">
              <a:lnSpc>
                <a:spcPct val="100000"/>
              </a:lnSpc>
              <a:spcBef>
                <a:spcPts val="0"/>
              </a:spcBef>
              <a:spcAft>
                <a:spcPts val="0"/>
              </a:spcAft>
              <a:buClr>
                <a:schemeClr val="lt1"/>
              </a:buClr>
              <a:buSzPts val="1600"/>
              <a:buNone/>
              <a:defRPr sz="1600">
                <a:solidFill>
                  <a:schemeClr val="lt1"/>
                </a:solidFill>
              </a:defRPr>
            </a:lvl1pPr>
            <a:lvl2pPr lvl="1" rtl="0">
              <a:spcBef>
                <a:spcPts val="0"/>
              </a:spcBef>
              <a:spcAft>
                <a:spcPts val="0"/>
              </a:spcAft>
              <a:buClr>
                <a:schemeClr val="lt1"/>
              </a:buClr>
              <a:buSzPts val="1600"/>
              <a:buNone/>
              <a:defRPr sz="1600">
                <a:solidFill>
                  <a:schemeClr val="lt1"/>
                </a:solidFill>
              </a:defRPr>
            </a:lvl2pPr>
            <a:lvl3pPr lvl="2" rtl="0">
              <a:spcBef>
                <a:spcPts val="1600"/>
              </a:spcBef>
              <a:spcAft>
                <a:spcPts val="0"/>
              </a:spcAft>
              <a:buClr>
                <a:schemeClr val="lt1"/>
              </a:buClr>
              <a:buSzPts val="1600"/>
              <a:buNone/>
              <a:defRPr sz="1600">
                <a:solidFill>
                  <a:schemeClr val="lt1"/>
                </a:solidFill>
              </a:defRPr>
            </a:lvl3pPr>
            <a:lvl4pPr lvl="3" rtl="0">
              <a:spcBef>
                <a:spcPts val="1600"/>
              </a:spcBef>
              <a:spcAft>
                <a:spcPts val="0"/>
              </a:spcAft>
              <a:buClr>
                <a:schemeClr val="lt1"/>
              </a:buClr>
              <a:buSzPts val="1600"/>
              <a:buNone/>
              <a:defRPr sz="1600">
                <a:solidFill>
                  <a:schemeClr val="lt1"/>
                </a:solidFill>
              </a:defRPr>
            </a:lvl4pPr>
            <a:lvl5pPr lvl="4" rtl="0">
              <a:spcBef>
                <a:spcPts val="1600"/>
              </a:spcBef>
              <a:spcAft>
                <a:spcPts val="0"/>
              </a:spcAft>
              <a:buClr>
                <a:schemeClr val="lt1"/>
              </a:buClr>
              <a:buSzPts val="1600"/>
              <a:buNone/>
              <a:defRPr sz="1600">
                <a:solidFill>
                  <a:schemeClr val="lt1"/>
                </a:solidFill>
              </a:defRPr>
            </a:lvl5pPr>
            <a:lvl6pPr lvl="5" rtl="0">
              <a:spcBef>
                <a:spcPts val="1600"/>
              </a:spcBef>
              <a:spcAft>
                <a:spcPts val="0"/>
              </a:spcAft>
              <a:buClr>
                <a:schemeClr val="lt1"/>
              </a:buClr>
              <a:buSzPts val="1600"/>
              <a:buNone/>
              <a:defRPr sz="1600">
                <a:solidFill>
                  <a:schemeClr val="lt1"/>
                </a:solidFill>
              </a:defRPr>
            </a:lvl6pPr>
            <a:lvl7pPr lvl="6" rtl="0">
              <a:spcBef>
                <a:spcPts val="1600"/>
              </a:spcBef>
              <a:spcAft>
                <a:spcPts val="0"/>
              </a:spcAft>
              <a:buClr>
                <a:schemeClr val="lt1"/>
              </a:buClr>
              <a:buSzPts val="1600"/>
              <a:buNone/>
              <a:defRPr sz="1600">
                <a:solidFill>
                  <a:schemeClr val="lt1"/>
                </a:solidFill>
              </a:defRPr>
            </a:lvl7pPr>
            <a:lvl8pPr lvl="7" rtl="0">
              <a:spcBef>
                <a:spcPts val="1600"/>
              </a:spcBef>
              <a:spcAft>
                <a:spcPts val="0"/>
              </a:spcAft>
              <a:buClr>
                <a:schemeClr val="lt1"/>
              </a:buClr>
              <a:buSzPts val="1600"/>
              <a:buNone/>
              <a:defRPr sz="1600">
                <a:solidFill>
                  <a:schemeClr val="lt1"/>
                </a:solidFill>
              </a:defRPr>
            </a:lvl8pPr>
            <a:lvl9pPr lvl="8" rtl="0">
              <a:spcBef>
                <a:spcPts val="1600"/>
              </a:spcBef>
              <a:spcAft>
                <a:spcPts val="1600"/>
              </a:spcAft>
              <a:buClr>
                <a:schemeClr val="lt1"/>
              </a:buClr>
              <a:buSzPts val="1600"/>
              <a:buNone/>
              <a:defRPr sz="1600">
                <a:solidFill>
                  <a:schemeClr val="lt1"/>
                </a:solidFill>
              </a:defRPr>
            </a:lvl9pPr>
          </a:lstStyle>
          <a:p/>
        </p:txBody>
      </p:sp>
      <p:sp>
        <p:nvSpPr>
          <p:cNvPr id="761" name="Google Shape;761;p76"/>
          <p:cNvSpPr txBox="1"/>
          <p:nvPr>
            <p:ph hasCustomPrompt="1" idx="4" type="title"/>
          </p:nvPr>
        </p:nvSpPr>
        <p:spPr>
          <a:xfrm>
            <a:off x="2624250" y="2568375"/>
            <a:ext cx="483600" cy="639000"/>
          </a:xfrm>
          <a:prstGeom prst="rect">
            <a:avLst/>
          </a:prstGeom>
        </p:spPr>
        <p:txBody>
          <a:bodyPr anchorCtr="0" anchor="ctr" bIns="0" lIns="0" spcFirstLastPara="1" rIns="0" wrap="square" tIns="0">
            <a:noAutofit/>
          </a:bodyPr>
          <a:lstStyle>
            <a:lvl1pPr lvl="0" rtl="0">
              <a:spcBef>
                <a:spcPts val="0"/>
              </a:spcBef>
              <a:spcAft>
                <a:spcPts val="0"/>
              </a:spcAft>
              <a:buClr>
                <a:schemeClr val="lt1"/>
              </a:buClr>
              <a:buSzPts val="3200"/>
              <a:buNone/>
              <a:defRPr>
                <a:solidFill>
                  <a:schemeClr val="lt1"/>
                </a:solidFill>
              </a:defRPr>
            </a:lvl1pPr>
            <a:lvl2pPr lvl="1" rtl="0">
              <a:spcBef>
                <a:spcPts val="0"/>
              </a:spcBef>
              <a:spcAft>
                <a:spcPts val="0"/>
              </a:spcAft>
              <a:buClr>
                <a:schemeClr val="lt1"/>
              </a:buClr>
              <a:buSzPts val="32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chemeClr val="lt1"/>
              </a:buClr>
              <a:buSzPts val="32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chemeClr val="lt1"/>
              </a:buClr>
              <a:buSzPts val="32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chemeClr val="lt1"/>
              </a:buClr>
              <a:buSzPts val="32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chemeClr val="lt1"/>
              </a:buClr>
              <a:buSzPts val="32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chemeClr val="lt1"/>
              </a:buClr>
              <a:buSzPts val="32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chemeClr val="lt1"/>
              </a:buClr>
              <a:buSzPts val="32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chemeClr val="lt1"/>
              </a:buClr>
              <a:buSzPts val="32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9pPr>
          </a:lstStyle>
          <a:p>
            <a:r>
              <a:t>xx%</a:t>
            </a:r>
          </a:p>
        </p:txBody>
      </p:sp>
      <p:sp>
        <p:nvSpPr>
          <p:cNvPr id="762" name="Google Shape;762;p76"/>
          <p:cNvSpPr txBox="1"/>
          <p:nvPr>
            <p:ph idx="5" type="subTitle"/>
          </p:nvPr>
        </p:nvSpPr>
        <p:spPr>
          <a:xfrm>
            <a:off x="3107726" y="3210804"/>
            <a:ext cx="5355900" cy="639000"/>
          </a:xfrm>
          <a:prstGeom prst="rect">
            <a:avLst/>
          </a:prstGeom>
        </p:spPr>
        <p:txBody>
          <a:bodyPr anchorCtr="0" anchor="ctr" bIns="91425" lIns="320025" spcFirstLastPara="1" rIns="320025" wrap="square" tIns="91425">
            <a:noAutofit/>
          </a:bodyPr>
          <a:lstStyle>
            <a:lvl1pPr lvl="0" rtl="0">
              <a:lnSpc>
                <a:spcPct val="100000"/>
              </a:lnSpc>
              <a:spcBef>
                <a:spcPts val="0"/>
              </a:spcBef>
              <a:spcAft>
                <a:spcPts val="0"/>
              </a:spcAft>
              <a:buClr>
                <a:schemeClr val="lt1"/>
              </a:buClr>
              <a:buSzPts val="1600"/>
              <a:buNone/>
              <a:defRPr sz="1600">
                <a:solidFill>
                  <a:schemeClr val="lt1"/>
                </a:solidFill>
              </a:defRPr>
            </a:lvl1pPr>
            <a:lvl2pPr lvl="1" rtl="0">
              <a:spcBef>
                <a:spcPts val="0"/>
              </a:spcBef>
              <a:spcAft>
                <a:spcPts val="0"/>
              </a:spcAft>
              <a:buClr>
                <a:schemeClr val="lt1"/>
              </a:buClr>
              <a:buSzPts val="1600"/>
              <a:buNone/>
              <a:defRPr sz="1600">
                <a:solidFill>
                  <a:schemeClr val="lt1"/>
                </a:solidFill>
              </a:defRPr>
            </a:lvl2pPr>
            <a:lvl3pPr lvl="2" rtl="0">
              <a:spcBef>
                <a:spcPts val="1600"/>
              </a:spcBef>
              <a:spcAft>
                <a:spcPts val="0"/>
              </a:spcAft>
              <a:buClr>
                <a:schemeClr val="lt1"/>
              </a:buClr>
              <a:buSzPts val="1600"/>
              <a:buNone/>
              <a:defRPr sz="1600">
                <a:solidFill>
                  <a:schemeClr val="lt1"/>
                </a:solidFill>
              </a:defRPr>
            </a:lvl3pPr>
            <a:lvl4pPr lvl="3" rtl="0">
              <a:spcBef>
                <a:spcPts val="1600"/>
              </a:spcBef>
              <a:spcAft>
                <a:spcPts val="0"/>
              </a:spcAft>
              <a:buClr>
                <a:schemeClr val="lt1"/>
              </a:buClr>
              <a:buSzPts val="1600"/>
              <a:buNone/>
              <a:defRPr sz="1600">
                <a:solidFill>
                  <a:schemeClr val="lt1"/>
                </a:solidFill>
              </a:defRPr>
            </a:lvl4pPr>
            <a:lvl5pPr lvl="4" rtl="0">
              <a:spcBef>
                <a:spcPts val="1600"/>
              </a:spcBef>
              <a:spcAft>
                <a:spcPts val="0"/>
              </a:spcAft>
              <a:buClr>
                <a:schemeClr val="lt1"/>
              </a:buClr>
              <a:buSzPts val="1600"/>
              <a:buNone/>
              <a:defRPr sz="1600">
                <a:solidFill>
                  <a:schemeClr val="lt1"/>
                </a:solidFill>
              </a:defRPr>
            </a:lvl5pPr>
            <a:lvl6pPr lvl="5" rtl="0">
              <a:spcBef>
                <a:spcPts val="1600"/>
              </a:spcBef>
              <a:spcAft>
                <a:spcPts val="0"/>
              </a:spcAft>
              <a:buClr>
                <a:schemeClr val="lt1"/>
              </a:buClr>
              <a:buSzPts val="1600"/>
              <a:buNone/>
              <a:defRPr sz="1600">
                <a:solidFill>
                  <a:schemeClr val="lt1"/>
                </a:solidFill>
              </a:defRPr>
            </a:lvl6pPr>
            <a:lvl7pPr lvl="6" rtl="0">
              <a:spcBef>
                <a:spcPts val="1600"/>
              </a:spcBef>
              <a:spcAft>
                <a:spcPts val="0"/>
              </a:spcAft>
              <a:buClr>
                <a:schemeClr val="lt1"/>
              </a:buClr>
              <a:buSzPts val="1600"/>
              <a:buNone/>
              <a:defRPr sz="1600">
                <a:solidFill>
                  <a:schemeClr val="lt1"/>
                </a:solidFill>
              </a:defRPr>
            </a:lvl7pPr>
            <a:lvl8pPr lvl="7" rtl="0">
              <a:spcBef>
                <a:spcPts val="1600"/>
              </a:spcBef>
              <a:spcAft>
                <a:spcPts val="0"/>
              </a:spcAft>
              <a:buClr>
                <a:schemeClr val="lt1"/>
              </a:buClr>
              <a:buSzPts val="1600"/>
              <a:buNone/>
              <a:defRPr sz="1600">
                <a:solidFill>
                  <a:schemeClr val="lt1"/>
                </a:solidFill>
              </a:defRPr>
            </a:lvl8pPr>
            <a:lvl9pPr lvl="8" rtl="0">
              <a:spcBef>
                <a:spcPts val="1600"/>
              </a:spcBef>
              <a:spcAft>
                <a:spcPts val="1600"/>
              </a:spcAft>
              <a:buClr>
                <a:schemeClr val="lt1"/>
              </a:buClr>
              <a:buSzPts val="1600"/>
              <a:buNone/>
              <a:defRPr sz="1600">
                <a:solidFill>
                  <a:schemeClr val="lt1"/>
                </a:solidFill>
              </a:defRPr>
            </a:lvl9pPr>
          </a:lstStyle>
          <a:p/>
        </p:txBody>
      </p:sp>
      <p:sp>
        <p:nvSpPr>
          <p:cNvPr id="763" name="Google Shape;763;p76"/>
          <p:cNvSpPr txBox="1"/>
          <p:nvPr>
            <p:ph hasCustomPrompt="1" idx="6" type="title"/>
          </p:nvPr>
        </p:nvSpPr>
        <p:spPr>
          <a:xfrm>
            <a:off x="2624250" y="3207375"/>
            <a:ext cx="483600" cy="639000"/>
          </a:xfrm>
          <a:prstGeom prst="rect">
            <a:avLst/>
          </a:prstGeom>
        </p:spPr>
        <p:txBody>
          <a:bodyPr anchorCtr="0" anchor="ctr" bIns="0" lIns="0" spcFirstLastPara="1" rIns="0" wrap="square" tIns="0">
            <a:noAutofit/>
          </a:bodyPr>
          <a:lstStyle>
            <a:lvl1pPr lvl="0" rtl="0">
              <a:spcBef>
                <a:spcPts val="0"/>
              </a:spcBef>
              <a:spcAft>
                <a:spcPts val="0"/>
              </a:spcAft>
              <a:buClr>
                <a:schemeClr val="lt1"/>
              </a:buClr>
              <a:buSzPts val="3200"/>
              <a:buNone/>
              <a:defRPr>
                <a:solidFill>
                  <a:schemeClr val="lt1"/>
                </a:solidFill>
              </a:defRPr>
            </a:lvl1pPr>
            <a:lvl2pPr lvl="1" rtl="0">
              <a:spcBef>
                <a:spcPts val="0"/>
              </a:spcBef>
              <a:spcAft>
                <a:spcPts val="0"/>
              </a:spcAft>
              <a:buClr>
                <a:schemeClr val="lt1"/>
              </a:buClr>
              <a:buSzPts val="32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chemeClr val="lt1"/>
              </a:buClr>
              <a:buSzPts val="32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chemeClr val="lt1"/>
              </a:buClr>
              <a:buSzPts val="32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chemeClr val="lt1"/>
              </a:buClr>
              <a:buSzPts val="32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chemeClr val="lt1"/>
              </a:buClr>
              <a:buSzPts val="32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chemeClr val="lt1"/>
              </a:buClr>
              <a:buSzPts val="32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chemeClr val="lt1"/>
              </a:buClr>
              <a:buSzPts val="32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chemeClr val="lt1"/>
              </a:buClr>
              <a:buSzPts val="32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9pPr>
          </a:lstStyle>
          <a:p>
            <a:r>
              <a:t>xx%</a:t>
            </a:r>
          </a:p>
        </p:txBody>
      </p:sp>
      <p:sp>
        <p:nvSpPr>
          <p:cNvPr id="764" name="Google Shape;764;p76"/>
          <p:cNvSpPr txBox="1"/>
          <p:nvPr>
            <p:ph idx="7" type="subTitle"/>
          </p:nvPr>
        </p:nvSpPr>
        <p:spPr>
          <a:xfrm>
            <a:off x="3107726" y="3849804"/>
            <a:ext cx="5355900" cy="639000"/>
          </a:xfrm>
          <a:prstGeom prst="rect">
            <a:avLst/>
          </a:prstGeom>
        </p:spPr>
        <p:txBody>
          <a:bodyPr anchorCtr="0" anchor="ctr" bIns="91425" lIns="320025" spcFirstLastPara="1" rIns="320025" wrap="square" tIns="91425">
            <a:noAutofit/>
          </a:bodyPr>
          <a:lstStyle>
            <a:lvl1pPr lvl="0" rtl="0">
              <a:lnSpc>
                <a:spcPct val="100000"/>
              </a:lnSpc>
              <a:spcBef>
                <a:spcPts val="0"/>
              </a:spcBef>
              <a:spcAft>
                <a:spcPts val="0"/>
              </a:spcAft>
              <a:buClr>
                <a:schemeClr val="lt1"/>
              </a:buClr>
              <a:buSzPts val="1600"/>
              <a:buNone/>
              <a:defRPr sz="1600">
                <a:solidFill>
                  <a:schemeClr val="lt1"/>
                </a:solidFill>
              </a:defRPr>
            </a:lvl1pPr>
            <a:lvl2pPr lvl="1" rtl="0">
              <a:spcBef>
                <a:spcPts val="0"/>
              </a:spcBef>
              <a:spcAft>
                <a:spcPts val="0"/>
              </a:spcAft>
              <a:buClr>
                <a:schemeClr val="lt1"/>
              </a:buClr>
              <a:buSzPts val="1600"/>
              <a:buNone/>
              <a:defRPr sz="1600">
                <a:solidFill>
                  <a:schemeClr val="lt1"/>
                </a:solidFill>
              </a:defRPr>
            </a:lvl2pPr>
            <a:lvl3pPr lvl="2" rtl="0">
              <a:spcBef>
                <a:spcPts val="1600"/>
              </a:spcBef>
              <a:spcAft>
                <a:spcPts val="0"/>
              </a:spcAft>
              <a:buClr>
                <a:schemeClr val="lt1"/>
              </a:buClr>
              <a:buSzPts val="1600"/>
              <a:buNone/>
              <a:defRPr sz="1600">
                <a:solidFill>
                  <a:schemeClr val="lt1"/>
                </a:solidFill>
              </a:defRPr>
            </a:lvl3pPr>
            <a:lvl4pPr lvl="3" rtl="0">
              <a:spcBef>
                <a:spcPts val="1600"/>
              </a:spcBef>
              <a:spcAft>
                <a:spcPts val="0"/>
              </a:spcAft>
              <a:buClr>
                <a:schemeClr val="lt1"/>
              </a:buClr>
              <a:buSzPts val="1600"/>
              <a:buNone/>
              <a:defRPr sz="1600">
                <a:solidFill>
                  <a:schemeClr val="lt1"/>
                </a:solidFill>
              </a:defRPr>
            </a:lvl4pPr>
            <a:lvl5pPr lvl="4" rtl="0">
              <a:spcBef>
                <a:spcPts val="1600"/>
              </a:spcBef>
              <a:spcAft>
                <a:spcPts val="0"/>
              </a:spcAft>
              <a:buClr>
                <a:schemeClr val="lt1"/>
              </a:buClr>
              <a:buSzPts val="1600"/>
              <a:buNone/>
              <a:defRPr sz="1600">
                <a:solidFill>
                  <a:schemeClr val="lt1"/>
                </a:solidFill>
              </a:defRPr>
            </a:lvl5pPr>
            <a:lvl6pPr lvl="5" rtl="0">
              <a:spcBef>
                <a:spcPts val="1600"/>
              </a:spcBef>
              <a:spcAft>
                <a:spcPts val="0"/>
              </a:spcAft>
              <a:buClr>
                <a:schemeClr val="lt1"/>
              </a:buClr>
              <a:buSzPts val="1600"/>
              <a:buNone/>
              <a:defRPr sz="1600">
                <a:solidFill>
                  <a:schemeClr val="lt1"/>
                </a:solidFill>
              </a:defRPr>
            </a:lvl6pPr>
            <a:lvl7pPr lvl="6" rtl="0">
              <a:spcBef>
                <a:spcPts val="1600"/>
              </a:spcBef>
              <a:spcAft>
                <a:spcPts val="0"/>
              </a:spcAft>
              <a:buClr>
                <a:schemeClr val="lt1"/>
              </a:buClr>
              <a:buSzPts val="1600"/>
              <a:buNone/>
              <a:defRPr sz="1600">
                <a:solidFill>
                  <a:schemeClr val="lt1"/>
                </a:solidFill>
              </a:defRPr>
            </a:lvl7pPr>
            <a:lvl8pPr lvl="7" rtl="0">
              <a:spcBef>
                <a:spcPts val="1600"/>
              </a:spcBef>
              <a:spcAft>
                <a:spcPts val="0"/>
              </a:spcAft>
              <a:buClr>
                <a:schemeClr val="lt1"/>
              </a:buClr>
              <a:buSzPts val="1600"/>
              <a:buNone/>
              <a:defRPr sz="1600">
                <a:solidFill>
                  <a:schemeClr val="lt1"/>
                </a:solidFill>
              </a:defRPr>
            </a:lvl8pPr>
            <a:lvl9pPr lvl="8" rtl="0">
              <a:spcBef>
                <a:spcPts val="1600"/>
              </a:spcBef>
              <a:spcAft>
                <a:spcPts val="1600"/>
              </a:spcAft>
              <a:buClr>
                <a:schemeClr val="lt1"/>
              </a:buClr>
              <a:buSzPts val="1600"/>
              <a:buNone/>
              <a:defRPr sz="1600">
                <a:solidFill>
                  <a:schemeClr val="lt1"/>
                </a:solidFill>
              </a:defRPr>
            </a:lvl9pPr>
          </a:lstStyle>
          <a:p/>
        </p:txBody>
      </p:sp>
      <p:sp>
        <p:nvSpPr>
          <p:cNvPr id="765" name="Google Shape;765;p76"/>
          <p:cNvSpPr txBox="1"/>
          <p:nvPr>
            <p:ph hasCustomPrompt="1" idx="8" type="title"/>
          </p:nvPr>
        </p:nvSpPr>
        <p:spPr>
          <a:xfrm>
            <a:off x="2624250" y="3846375"/>
            <a:ext cx="483600" cy="639000"/>
          </a:xfrm>
          <a:prstGeom prst="rect">
            <a:avLst/>
          </a:prstGeom>
        </p:spPr>
        <p:txBody>
          <a:bodyPr anchorCtr="0" anchor="ctr" bIns="0" lIns="0" spcFirstLastPara="1" rIns="0" wrap="square" tIns="0">
            <a:noAutofit/>
          </a:bodyPr>
          <a:lstStyle>
            <a:lvl1pPr lvl="0" rtl="0">
              <a:spcBef>
                <a:spcPts val="0"/>
              </a:spcBef>
              <a:spcAft>
                <a:spcPts val="0"/>
              </a:spcAft>
              <a:buClr>
                <a:schemeClr val="lt1"/>
              </a:buClr>
              <a:buSzPts val="3200"/>
              <a:buNone/>
              <a:defRPr>
                <a:solidFill>
                  <a:schemeClr val="lt1"/>
                </a:solidFill>
              </a:defRPr>
            </a:lvl1pPr>
            <a:lvl2pPr lvl="1" rtl="0">
              <a:spcBef>
                <a:spcPts val="0"/>
              </a:spcBef>
              <a:spcAft>
                <a:spcPts val="0"/>
              </a:spcAft>
              <a:buClr>
                <a:schemeClr val="lt1"/>
              </a:buClr>
              <a:buSzPts val="32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chemeClr val="lt1"/>
              </a:buClr>
              <a:buSzPts val="32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chemeClr val="lt1"/>
              </a:buClr>
              <a:buSzPts val="32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chemeClr val="lt1"/>
              </a:buClr>
              <a:buSzPts val="32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chemeClr val="lt1"/>
              </a:buClr>
              <a:buSzPts val="32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chemeClr val="lt1"/>
              </a:buClr>
              <a:buSzPts val="32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chemeClr val="lt1"/>
              </a:buClr>
              <a:buSzPts val="32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chemeClr val="lt1"/>
              </a:buClr>
              <a:buSzPts val="32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9pPr>
          </a:lstStyle>
          <a:p>
            <a:r>
              <a:t>xx%</a:t>
            </a:r>
          </a:p>
        </p:txBody>
      </p:sp>
      <p:sp>
        <p:nvSpPr>
          <p:cNvPr id="766" name="Google Shape;766;p76"/>
          <p:cNvSpPr txBox="1"/>
          <p:nvPr>
            <p:ph idx="9" type="subTitle"/>
          </p:nvPr>
        </p:nvSpPr>
        <p:spPr>
          <a:xfrm>
            <a:off x="3107726" y="1290379"/>
            <a:ext cx="5355900" cy="639000"/>
          </a:xfrm>
          <a:prstGeom prst="rect">
            <a:avLst/>
          </a:prstGeom>
        </p:spPr>
        <p:txBody>
          <a:bodyPr anchorCtr="0" anchor="ctr" bIns="91425" lIns="320025" spcFirstLastPara="1" rIns="320025" wrap="square" tIns="91425">
            <a:noAutofit/>
          </a:bodyPr>
          <a:lstStyle>
            <a:lvl1pPr lvl="0" rtl="0">
              <a:lnSpc>
                <a:spcPct val="100000"/>
              </a:lnSpc>
              <a:spcBef>
                <a:spcPts val="0"/>
              </a:spcBef>
              <a:spcAft>
                <a:spcPts val="0"/>
              </a:spcAft>
              <a:buClr>
                <a:schemeClr val="lt1"/>
              </a:buClr>
              <a:buSzPts val="1600"/>
              <a:buNone/>
              <a:defRPr sz="1600">
                <a:solidFill>
                  <a:schemeClr val="lt1"/>
                </a:solidFill>
              </a:defRPr>
            </a:lvl1pPr>
            <a:lvl2pPr lvl="1" rtl="0">
              <a:spcBef>
                <a:spcPts val="0"/>
              </a:spcBef>
              <a:spcAft>
                <a:spcPts val="0"/>
              </a:spcAft>
              <a:buClr>
                <a:schemeClr val="lt1"/>
              </a:buClr>
              <a:buSzPts val="1600"/>
              <a:buNone/>
              <a:defRPr sz="1600">
                <a:solidFill>
                  <a:schemeClr val="lt1"/>
                </a:solidFill>
              </a:defRPr>
            </a:lvl2pPr>
            <a:lvl3pPr lvl="2" rtl="0">
              <a:spcBef>
                <a:spcPts val="1600"/>
              </a:spcBef>
              <a:spcAft>
                <a:spcPts val="0"/>
              </a:spcAft>
              <a:buClr>
                <a:schemeClr val="lt1"/>
              </a:buClr>
              <a:buSzPts val="1600"/>
              <a:buNone/>
              <a:defRPr sz="1600">
                <a:solidFill>
                  <a:schemeClr val="lt1"/>
                </a:solidFill>
              </a:defRPr>
            </a:lvl3pPr>
            <a:lvl4pPr lvl="3" rtl="0">
              <a:spcBef>
                <a:spcPts val="1600"/>
              </a:spcBef>
              <a:spcAft>
                <a:spcPts val="0"/>
              </a:spcAft>
              <a:buClr>
                <a:schemeClr val="lt1"/>
              </a:buClr>
              <a:buSzPts val="1600"/>
              <a:buNone/>
              <a:defRPr sz="1600">
                <a:solidFill>
                  <a:schemeClr val="lt1"/>
                </a:solidFill>
              </a:defRPr>
            </a:lvl4pPr>
            <a:lvl5pPr lvl="4" rtl="0">
              <a:spcBef>
                <a:spcPts val="1600"/>
              </a:spcBef>
              <a:spcAft>
                <a:spcPts val="0"/>
              </a:spcAft>
              <a:buClr>
                <a:schemeClr val="lt1"/>
              </a:buClr>
              <a:buSzPts val="1600"/>
              <a:buNone/>
              <a:defRPr sz="1600">
                <a:solidFill>
                  <a:schemeClr val="lt1"/>
                </a:solidFill>
              </a:defRPr>
            </a:lvl5pPr>
            <a:lvl6pPr lvl="5" rtl="0">
              <a:spcBef>
                <a:spcPts val="1600"/>
              </a:spcBef>
              <a:spcAft>
                <a:spcPts val="0"/>
              </a:spcAft>
              <a:buClr>
                <a:schemeClr val="lt1"/>
              </a:buClr>
              <a:buSzPts val="1600"/>
              <a:buNone/>
              <a:defRPr sz="1600">
                <a:solidFill>
                  <a:schemeClr val="lt1"/>
                </a:solidFill>
              </a:defRPr>
            </a:lvl6pPr>
            <a:lvl7pPr lvl="6" rtl="0">
              <a:spcBef>
                <a:spcPts val="1600"/>
              </a:spcBef>
              <a:spcAft>
                <a:spcPts val="0"/>
              </a:spcAft>
              <a:buClr>
                <a:schemeClr val="lt1"/>
              </a:buClr>
              <a:buSzPts val="1600"/>
              <a:buNone/>
              <a:defRPr sz="1600">
                <a:solidFill>
                  <a:schemeClr val="lt1"/>
                </a:solidFill>
              </a:defRPr>
            </a:lvl7pPr>
            <a:lvl8pPr lvl="7" rtl="0">
              <a:spcBef>
                <a:spcPts val="1600"/>
              </a:spcBef>
              <a:spcAft>
                <a:spcPts val="0"/>
              </a:spcAft>
              <a:buClr>
                <a:schemeClr val="lt1"/>
              </a:buClr>
              <a:buSzPts val="1600"/>
              <a:buNone/>
              <a:defRPr sz="1600">
                <a:solidFill>
                  <a:schemeClr val="lt1"/>
                </a:solidFill>
              </a:defRPr>
            </a:lvl8pPr>
            <a:lvl9pPr lvl="8" rtl="0">
              <a:spcBef>
                <a:spcPts val="1600"/>
              </a:spcBef>
              <a:spcAft>
                <a:spcPts val="1600"/>
              </a:spcAft>
              <a:buClr>
                <a:schemeClr val="lt1"/>
              </a:buClr>
              <a:buSzPts val="1600"/>
              <a:buNone/>
              <a:defRPr sz="1600">
                <a:solidFill>
                  <a:schemeClr val="lt1"/>
                </a:solidFill>
              </a:defRPr>
            </a:lvl9pPr>
          </a:lstStyle>
          <a:p/>
        </p:txBody>
      </p:sp>
      <p:sp>
        <p:nvSpPr>
          <p:cNvPr id="767" name="Google Shape;767;p76"/>
          <p:cNvSpPr txBox="1"/>
          <p:nvPr>
            <p:ph hasCustomPrompt="1" idx="13" type="title"/>
          </p:nvPr>
        </p:nvSpPr>
        <p:spPr>
          <a:xfrm>
            <a:off x="2624250" y="1286950"/>
            <a:ext cx="483600" cy="639000"/>
          </a:xfrm>
          <a:prstGeom prst="rect">
            <a:avLst/>
          </a:prstGeom>
        </p:spPr>
        <p:txBody>
          <a:bodyPr anchorCtr="0" anchor="ctr" bIns="0" lIns="0" spcFirstLastPara="1" rIns="0" wrap="square" tIns="0">
            <a:noAutofit/>
          </a:bodyPr>
          <a:lstStyle>
            <a:lvl1pPr lvl="0" rtl="0">
              <a:spcBef>
                <a:spcPts val="0"/>
              </a:spcBef>
              <a:spcAft>
                <a:spcPts val="0"/>
              </a:spcAft>
              <a:buClr>
                <a:schemeClr val="lt1"/>
              </a:buClr>
              <a:buSzPts val="3200"/>
              <a:buNone/>
              <a:defRPr>
                <a:solidFill>
                  <a:schemeClr val="lt1"/>
                </a:solidFill>
              </a:defRPr>
            </a:lvl1pPr>
            <a:lvl2pPr lvl="1" rtl="0">
              <a:spcBef>
                <a:spcPts val="0"/>
              </a:spcBef>
              <a:spcAft>
                <a:spcPts val="0"/>
              </a:spcAft>
              <a:buClr>
                <a:schemeClr val="lt1"/>
              </a:buClr>
              <a:buSzPts val="32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chemeClr val="lt1"/>
              </a:buClr>
              <a:buSzPts val="32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chemeClr val="lt1"/>
              </a:buClr>
              <a:buSzPts val="32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chemeClr val="lt1"/>
              </a:buClr>
              <a:buSzPts val="32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chemeClr val="lt1"/>
              </a:buClr>
              <a:buSzPts val="32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chemeClr val="lt1"/>
              </a:buClr>
              <a:buSzPts val="32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chemeClr val="lt1"/>
              </a:buClr>
              <a:buSzPts val="32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chemeClr val="lt1"/>
              </a:buClr>
              <a:buSzPts val="32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768" name="Google Shape;768;p76"/>
          <p:cNvGrpSpPr/>
          <p:nvPr/>
        </p:nvGrpSpPr>
        <p:grpSpPr>
          <a:xfrm>
            <a:off x="8648263" y="4659742"/>
            <a:ext cx="313719" cy="338062"/>
            <a:chOff x="3976677" y="2333625"/>
            <a:chExt cx="876309" cy="944307"/>
          </a:xfrm>
        </p:grpSpPr>
        <p:sp>
          <p:nvSpPr>
            <p:cNvPr id="769" name="Google Shape;769;p76"/>
            <p:cNvSpPr/>
            <p:nvPr/>
          </p:nvSpPr>
          <p:spPr>
            <a:xfrm>
              <a:off x="4035170" y="3055143"/>
              <a:ext cx="193738" cy="222789"/>
            </a:xfrm>
            <a:custGeom>
              <a:rect b="b" l="l" r="r" t="t"/>
              <a:pathLst>
                <a:path extrusionOk="0" h="222789" w="193738">
                  <a:moveTo>
                    <a:pt x="0" y="0"/>
                  </a:moveTo>
                  <a:lnTo>
                    <a:pt x="0" y="222790"/>
                  </a:lnTo>
                  <a:lnTo>
                    <a:pt x="193739" y="110966"/>
                  </a:lnTo>
                  <a:cubicBezTo>
                    <a:pt x="119253" y="94869"/>
                    <a:pt x="51626" y="56102"/>
                    <a:pt x="0" y="0"/>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770" name="Google Shape;770;p76"/>
            <p:cNvSpPr/>
            <p:nvPr/>
          </p:nvSpPr>
          <p:spPr>
            <a:xfrm>
              <a:off x="4035170" y="2333625"/>
              <a:ext cx="192309" cy="221456"/>
            </a:xfrm>
            <a:custGeom>
              <a:rect b="b" l="l" r="r" t="t"/>
              <a:pathLst>
                <a:path extrusionOk="0" h="221456" w="192309">
                  <a:moveTo>
                    <a:pt x="192310" y="110871"/>
                  </a:moveTo>
                  <a:lnTo>
                    <a:pt x="0" y="0"/>
                  </a:lnTo>
                  <a:lnTo>
                    <a:pt x="0" y="221456"/>
                  </a:lnTo>
                  <a:cubicBezTo>
                    <a:pt x="51340" y="165830"/>
                    <a:pt x="118396" y="127254"/>
                    <a:pt x="192310" y="110776"/>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771" name="Google Shape;771;p76"/>
            <p:cNvSpPr/>
            <p:nvPr/>
          </p:nvSpPr>
          <p:spPr>
            <a:xfrm>
              <a:off x="4658772" y="2693955"/>
              <a:ext cx="194214" cy="223932"/>
            </a:xfrm>
            <a:custGeom>
              <a:rect b="b" l="l" r="r" t="t"/>
              <a:pathLst>
                <a:path extrusionOk="0" h="223932" w="194214">
                  <a:moveTo>
                    <a:pt x="194215" y="111823"/>
                  </a:moveTo>
                  <a:lnTo>
                    <a:pt x="571" y="0"/>
                  </a:lnTo>
                  <a:cubicBezTo>
                    <a:pt x="23527" y="72962"/>
                    <a:pt x="23336" y="151162"/>
                    <a:pt x="0" y="223933"/>
                  </a:cubicBezTo>
                  <a:lnTo>
                    <a:pt x="194215" y="111823"/>
                  </a:ln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772" name="Google Shape;772;p76"/>
            <p:cNvSpPr/>
            <p:nvPr/>
          </p:nvSpPr>
          <p:spPr>
            <a:xfrm>
              <a:off x="4162710" y="2473071"/>
              <a:ext cx="213931" cy="38194"/>
            </a:xfrm>
            <a:custGeom>
              <a:rect b="b" l="l" r="r" t="t"/>
              <a:pathLst>
                <a:path extrusionOk="0" h="38194" w="213931">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773" name="Google Shape;773;p76"/>
            <p:cNvSpPr/>
            <p:nvPr/>
          </p:nvSpPr>
          <p:spPr>
            <a:xfrm>
              <a:off x="4190237" y="2747390"/>
              <a:ext cx="341566" cy="205551"/>
            </a:xfrm>
            <a:custGeom>
              <a:rect b="b" l="l" r="r" t="t"/>
              <a:pathLst>
                <a:path extrusionOk="0" h="205551" w="341566">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774" name="Google Shape;774;p76"/>
            <p:cNvSpPr/>
            <p:nvPr/>
          </p:nvSpPr>
          <p:spPr>
            <a:xfrm>
              <a:off x="3976677" y="2590990"/>
              <a:ext cx="162696" cy="448246"/>
            </a:xfrm>
            <a:custGeom>
              <a:rect b="b" l="l" r="r" t="t"/>
              <a:pathLst>
                <a:path extrusionOk="0" h="448246" w="162696">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775" name="Google Shape;775;p76"/>
            <p:cNvSpPr/>
            <p:nvPr/>
          </p:nvSpPr>
          <p:spPr>
            <a:xfrm>
              <a:off x="4326349" y="2646711"/>
              <a:ext cx="159924" cy="112999"/>
            </a:xfrm>
            <a:custGeom>
              <a:rect b="b" l="l" r="r" t="t"/>
              <a:pathLst>
                <a:path extrusionOk="0" h="112999" w="159924">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776" name="Google Shape;776;p76"/>
            <p:cNvSpPr/>
            <p:nvPr/>
          </p:nvSpPr>
          <p:spPr>
            <a:xfrm>
              <a:off x="4323301" y="2511614"/>
              <a:ext cx="173545" cy="83757"/>
            </a:xfrm>
            <a:custGeom>
              <a:rect b="b" l="l" r="r" t="t"/>
              <a:pathLst>
                <a:path extrusionOk="0" h="83757" w="173545">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777" name="Google Shape;777;p76"/>
            <p:cNvSpPr/>
            <p:nvPr/>
          </p:nvSpPr>
          <p:spPr>
            <a:xfrm>
              <a:off x="4108132" y="2918650"/>
              <a:ext cx="426243" cy="216666"/>
            </a:xfrm>
            <a:custGeom>
              <a:rect b="b" l="l" r="r" t="t"/>
              <a:pathLst>
                <a:path extrusionOk="0" h="216666" w="426243">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778" name="Google Shape;778;p76"/>
            <p:cNvSpPr/>
            <p:nvPr/>
          </p:nvSpPr>
          <p:spPr>
            <a:xfrm>
              <a:off x="4452841" y="2585466"/>
              <a:ext cx="90501" cy="139636"/>
            </a:xfrm>
            <a:custGeom>
              <a:rect b="b" l="l" r="r" t="t"/>
              <a:pathLst>
                <a:path extrusionOk="0" h="139636" w="90501">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779" name="Google Shape;779;p76"/>
            <p:cNvSpPr/>
            <p:nvPr/>
          </p:nvSpPr>
          <p:spPr>
            <a:xfrm>
              <a:off x="4535518" y="2643854"/>
              <a:ext cx="69898" cy="229933"/>
            </a:xfrm>
            <a:custGeom>
              <a:rect b="b" l="l" r="r" t="t"/>
              <a:pathLst>
                <a:path extrusionOk="0" h="229933" w="69898">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780" name="Google Shape;780;p76"/>
            <p:cNvSpPr/>
            <p:nvPr/>
          </p:nvSpPr>
          <p:spPr>
            <a:xfrm>
              <a:off x="4270995" y="2555652"/>
              <a:ext cx="120696" cy="135921"/>
            </a:xfrm>
            <a:custGeom>
              <a:rect b="b" l="l" r="r" t="t"/>
              <a:pathLst>
                <a:path extrusionOk="0" h="135921" w="120696">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781" name="Google Shape;781;p76"/>
            <p:cNvSpPr/>
            <p:nvPr/>
          </p:nvSpPr>
          <p:spPr>
            <a:xfrm>
              <a:off x="4568665" y="2778061"/>
              <a:ext cx="70418" cy="231362"/>
            </a:xfrm>
            <a:custGeom>
              <a:rect b="b" l="l" r="r" t="t"/>
              <a:pathLst>
                <a:path extrusionOk="0" h="231362" w="70418">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782" name="Google Shape;782;p76"/>
            <p:cNvSpPr/>
            <p:nvPr/>
          </p:nvSpPr>
          <p:spPr>
            <a:xfrm>
              <a:off x="4084604" y="2536316"/>
              <a:ext cx="186595" cy="320612"/>
            </a:xfrm>
            <a:custGeom>
              <a:rect b="b" l="l" r="r" t="t"/>
              <a:pathLst>
                <a:path extrusionOk="0" h="320612" w="186595">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gr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2 - Section Title - Blue A">
  <p:cSld name="CUSTOM_7_2">
    <p:bg>
      <p:bgPr>
        <a:blipFill>
          <a:blip r:embed="rId2">
            <a:alphaModFix/>
          </a:blip>
          <a:stretch>
            <a:fillRect/>
          </a:stretch>
        </a:blipFill>
      </p:bgPr>
    </p:bg>
    <p:spTree>
      <p:nvGrpSpPr>
        <p:cNvPr id="783" name="Shape 783"/>
        <p:cNvGrpSpPr/>
        <p:nvPr/>
      </p:nvGrpSpPr>
      <p:grpSpPr>
        <a:xfrm>
          <a:off x="0" y="0"/>
          <a:ext cx="0" cy="0"/>
          <a:chOff x="0" y="0"/>
          <a:chExt cx="0" cy="0"/>
        </a:xfrm>
      </p:grpSpPr>
      <p:pic>
        <p:nvPicPr>
          <p:cNvPr id="784" name="Google Shape;784;p77"/>
          <p:cNvPicPr preferRelativeResize="0"/>
          <p:nvPr/>
        </p:nvPicPr>
        <p:blipFill rotWithShape="1">
          <a:blip r:embed="rId3">
            <a:alphaModFix/>
          </a:blip>
          <a:srcRect b="-6930" l="-14163" r="-17588" t="-10138"/>
          <a:stretch/>
        </p:blipFill>
        <p:spPr>
          <a:xfrm>
            <a:off x="8600225" y="4620825"/>
            <a:ext cx="421700" cy="403876"/>
          </a:xfrm>
          <a:prstGeom prst="rect">
            <a:avLst/>
          </a:prstGeom>
          <a:noFill/>
          <a:ln>
            <a:noFill/>
          </a:ln>
        </p:spPr>
      </p:pic>
      <p:sp>
        <p:nvSpPr>
          <p:cNvPr id="785" name="Google Shape;785;p77"/>
          <p:cNvSpPr txBox="1"/>
          <p:nvPr>
            <p:ph idx="1" type="subTitle"/>
          </p:nvPr>
        </p:nvSpPr>
        <p:spPr>
          <a:xfrm>
            <a:off x="676475" y="3530775"/>
            <a:ext cx="4544700" cy="639000"/>
          </a:xfrm>
          <a:prstGeom prst="rect">
            <a:avLst/>
          </a:prstGeom>
        </p:spPr>
        <p:txBody>
          <a:bodyPr anchorCtr="0" anchor="t" bIns="0" lIns="0" spcFirstLastPara="1" rIns="0" wrap="square" tIns="182875">
            <a:noAutofit/>
          </a:bodyPr>
          <a:lstStyle>
            <a:lvl1pPr lvl="0" rtl="0">
              <a:lnSpc>
                <a:spcPct val="100000"/>
              </a:lnSpc>
              <a:spcBef>
                <a:spcPts val="0"/>
              </a:spcBef>
              <a:spcAft>
                <a:spcPts val="0"/>
              </a:spcAft>
              <a:buClr>
                <a:schemeClr val="lt1"/>
              </a:buClr>
              <a:buSzPts val="1800"/>
              <a:buNone/>
              <a:defRPr>
                <a:solidFill>
                  <a:schemeClr val="lt1"/>
                </a:solidFill>
              </a:defRPr>
            </a:lvl1pPr>
            <a:lvl2pPr lvl="1" rtl="0">
              <a:lnSpc>
                <a:spcPct val="100000"/>
              </a:lnSpc>
              <a:spcBef>
                <a:spcPts val="0"/>
              </a:spcBef>
              <a:spcAft>
                <a:spcPts val="0"/>
              </a:spcAft>
              <a:buClr>
                <a:schemeClr val="lt1"/>
              </a:buClr>
              <a:buSzPts val="1400"/>
              <a:buNone/>
              <a:defRPr>
                <a:solidFill>
                  <a:schemeClr val="lt1"/>
                </a:solidFill>
              </a:defRPr>
            </a:lvl2pPr>
            <a:lvl3pPr lvl="2" rtl="0">
              <a:lnSpc>
                <a:spcPct val="100000"/>
              </a:lnSpc>
              <a:spcBef>
                <a:spcPts val="0"/>
              </a:spcBef>
              <a:spcAft>
                <a:spcPts val="0"/>
              </a:spcAft>
              <a:buClr>
                <a:schemeClr val="lt1"/>
              </a:buClr>
              <a:buSzPts val="1400"/>
              <a:buNone/>
              <a:defRPr>
                <a:solidFill>
                  <a:schemeClr val="lt1"/>
                </a:solidFill>
              </a:defRPr>
            </a:lvl3pPr>
            <a:lvl4pPr lvl="3" rtl="0">
              <a:lnSpc>
                <a:spcPct val="100000"/>
              </a:lnSpc>
              <a:spcBef>
                <a:spcPts val="0"/>
              </a:spcBef>
              <a:spcAft>
                <a:spcPts val="0"/>
              </a:spcAft>
              <a:buClr>
                <a:schemeClr val="lt1"/>
              </a:buClr>
              <a:buSzPts val="1400"/>
              <a:buNone/>
              <a:defRPr>
                <a:solidFill>
                  <a:schemeClr val="lt1"/>
                </a:solidFill>
              </a:defRPr>
            </a:lvl4pPr>
            <a:lvl5pPr lvl="4" rtl="0">
              <a:lnSpc>
                <a:spcPct val="100000"/>
              </a:lnSpc>
              <a:spcBef>
                <a:spcPts val="0"/>
              </a:spcBef>
              <a:spcAft>
                <a:spcPts val="0"/>
              </a:spcAft>
              <a:buClr>
                <a:schemeClr val="lt1"/>
              </a:buClr>
              <a:buSzPts val="1400"/>
              <a:buNone/>
              <a:defRPr>
                <a:solidFill>
                  <a:schemeClr val="lt1"/>
                </a:solidFill>
              </a:defRPr>
            </a:lvl5pPr>
            <a:lvl6pPr lvl="5" rtl="0">
              <a:lnSpc>
                <a:spcPct val="100000"/>
              </a:lnSpc>
              <a:spcBef>
                <a:spcPts val="0"/>
              </a:spcBef>
              <a:spcAft>
                <a:spcPts val="0"/>
              </a:spcAft>
              <a:buClr>
                <a:schemeClr val="lt1"/>
              </a:buClr>
              <a:buSzPts val="1400"/>
              <a:buNone/>
              <a:defRPr>
                <a:solidFill>
                  <a:schemeClr val="lt1"/>
                </a:solidFill>
              </a:defRPr>
            </a:lvl6pPr>
            <a:lvl7pPr lvl="6" rtl="0">
              <a:lnSpc>
                <a:spcPct val="100000"/>
              </a:lnSpc>
              <a:spcBef>
                <a:spcPts val="0"/>
              </a:spcBef>
              <a:spcAft>
                <a:spcPts val="0"/>
              </a:spcAft>
              <a:buClr>
                <a:schemeClr val="lt1"/>
              </a:buClr>
              <a:buSzPts val="1400"/>
              <a:buNone/>
              <a:defRPr>
                <a:solidFill>
                  <a:schemeClr val="lt1"/>
                </a:solidFill>
              </a:defRPr>
            </a:lvl7pPr>
            <a:lvl8pPr lvl="7" rtl="0">
              <a:lnSpc>
                <a:spcPct val="100000"/>
              </a:lnSpc>
              <a:spcBef>
                <a:spcPts val="0"/>
              </a:spcBef>
              <a:spcAft>
                <a:spcPts val="0"/>
              </a:spcAft>
              <a:buClr>
                <a:schemeClr val="lt1"/>
              </a:buClr>
              <a:buSzPts val="1400"/>
              <a:buNone/>
              <a:defRPr>
                <a:solidFill>
                  <a:schemeClr val="lt1"/>
                </a:solidFill>
              </a:defRPr>
            </a:lvl8pPr>
            <a:lvl9pPr lvl="8" rtl="0">
              <a:lnSpc>
                <a:spcPct val="100000"/>
              </a:lnSpc>
              <a:spcBef>
                <a:spcPts val="0"/>
              </a:spcBef>
              <a:spcAft>
                <a:spcPts val="0"/>
              </a:spcAft>
              <a:buClr>
                <a:schemeClr val="lt1"/>
              </a:buClr>
              <a:buSzPts val="1400"/>
              <a:buNone/>
              <a:defRPr>
                <a:solidFill>
                  <a:schemeClr val="lt1"/>
                </a:solidFill>
              </a:defRPr>
            </a:lvl9pPr>
          </a:lstStyle>
          <a:p/>
        </p:txBody>
      </p:sp>
      <p:sp>
        <p:nvSpPr>
          <p:cNvPr id="786" name="Google Shape;786;p77"/>
          <p:cNvSpPr txBox="1"/>
          <p:nvPr>
            <p:ph type="title"/>
          </p:nvPr>
        </p:nvSpPr>
        <p:spPr>
          <a:xfrm>
            <a:off x="676475" y="1929375"/>
            <a:ext cx="4544700" cy="1601400"/>
          </a:xfrm>
          <a:prstGeom prst="rect">
            <a:avLst/>
          </a:prstGeom>
        </p:spPr>
        <p:txBody>
          <a:bodyPr anchorCtr="0" anchor="b" bIns="228600" lIns="0" spcFirstLastPara="1" rIns="0" wrap="square" tIns="0">
            <a:noAutofit/>
          </a:bodyPr>
          <a:lstStyle>
            <a:lvl1pPr lvl="0" rtl="0">
              <a:spcBef>
                <a:spcPts val="0"/>
              </a:spcBef>
              <a:spcAft>
                <a:spcPts val="0"/>
              </a:spcAft>
              <a:buClr>
                <a:schemeClr val="lt1"/>
              </a:buClr>
              <a:buSzPts val="3200"/>
              <a:buNone/>
              <a:defRPr sz="3200">
                <a:solidFill>
                  <a:schemeClr val="lt1"/>
                </a:solidFill>
              </a:defRPr>
            </a:lvl1pPr>
            <a:lvl2pPr lvl="1" rtl="0">
              <a:spcBef>
                <a:spcPts val="0"/>
              </a:spcBef>
              <a:spcAft>
                <a:spcPts val="0"/>
              </a:spcAft>
              <a:buClr>
                <a:schemeClr val="lt1"/>
              </a:buClr>
              <a:buSzPts val="3200"/>
              <a:buFont typeface="Open Sans ExtraBold"/>
              <a:buNone/>
              <a:defRPr sz="3200">
                <a:solidFill>
                  <a:schemeClr val="lt1"/>
                </a:solidFill>
                <a:latin typeface="Open Sans ExtraBold"/>
                <a:ea typeface="Open Sans ExtraBold"/>
                <a:cs typeface="Open Sans ExtraBold"/>
                <a:sym typeface="Open Sans ExtraBold"/>
              </a:defRPr>
            </a:lvl2pPr>
            <a:lvl3pPr lvl="2" rtl="0">
              <a:spcBef>
                <a:spcPts val="0"/>
              </a:spcBef>
              <a:spcAft>
                <a:spcPts val="0"/>
              </a:spcAft>
              <a:buClr>
                <a:schemeClr val="lt1"/>
              </a:buClr>
              <a:buSzPts val="3200"/>
              <a:buFont typeface="Open Sans ExtraBold"/>
              <a:buNone/>
              <a:defRPr sz="3200">
                <a:solidFill>
                  <a:schemeClr val="lt1"/>
                </a:solidFill>
                <a:latin typeface="Open Sans ExtraBold"/>
                <a:ea typeface="Open Sans ExtraBold"/>
                <a:cs typeface="Open Sans ExtraBold"/>
                <a:sym typeface="Open Sans ExtraBold"/>
              </a:defRPr>
            </a:lvl3pPr>
            <a:lvl4pPr lvl="3" rtl="0">
              <a:spcBef>
                <a:spcPts val="0"/>
              </a:spcBef>
              <a:spcAft>
                <a:spcPts val="0"/>
              </a:spcAft>
              <a:buClr>
                <a:schemeClr val="lt1"/>
              </a:buClr>
              <a:buSzPts val="3200"/>
              <a:buFont typeface="Open Sans ExtraBold"/>
              <a:buNone/>
              <a:defRPr sz="3200">
                <a:solidFill>
                  <a:schemeClr val="lt1"/>
                </a:solidFill>
                <a:latin typeface="Open Sans ExtraBold"/>
                <a:ea typeface="Open Sans ExtraBold"/>
                <a:cs typeface="Open Sans ExtraBold"/>
                <a:sym typeface="Open Sans ExtraBold"/>
              </a:defRPr>
            </a:lvl4pPr>
            <a:lvl5pPr lvl="4" rtl="0">
              <a:spcBef>
                <a:spcPts val="0"/>
              </a:spcBef>
              <a:spcAft>
                <a:spcPts val="0"/>
              </a:spcAft>
              <a:buClr>
                <a:schemeClr val="lt1"/>
              </a:buClr>
              <a:buSzPts val="3200"/>
              <a:buFont typeface="Open Sans ExtraBold"/>
              <a:buNone/>
              <a:defRPr sz="3200">
                <a:solidFill>
                  <a:schemeClr val="lt1"/>
                </a:solidFill>
                <a:latin typeface="Open Sans ExtraBold"/>
                <a:ea typeface="Open Sans ExtraBold"/>
                <a:cs typeface="Open Sans ExtraBold"/>
                <a:sym typeface="Open Sans ExtraBold"/>
              </a:defRPr>
            </a:lvl5pPr>
            <a:lvl6pPr lvl="5" rtl="0">
              <a:spcBef>
                <a:spcPts val="0"/>
              </a:spcBef>
              <a:spcAft>
                <a:spcPts val="0"/>
              </a:spcAft>
              <a:buClr>
                <a:schemeClr val="lt1"/>
              </a:buClr>
              <a:buSzPts val="3200"/>
              <a:buFont typeface="Open Sans ExtraBold"/>
              <a:buNone/>
              <a:defRPr sz="3200">
                <a:solidFill>
                  <a:schemeClr val="lt1"/>
                </a:solidFill>
                <a:latin typeface="Open Sans ExtraBold"/>
                <a:ea typeface="Open Sans ExtraBold"/>
                <a:cs typeface="Open Sans ExtraBold"/>
                <a:sym typeface="Open Sans ExtraBold"/>
              </a:defRPr>
            </a:lvl6pPr>
            <a:lvl7pPr lvl="6" rtl="0">
              <a:spcBef>
                <a:spcPts val="0"/>
              </a:spcBef>
              <a:spcAft>
                <a:spcPts val="0"/>
              </a:spcAft>
              <a:buClr>
                <a:schemeClr val="lt1"/>
              </a:buClr>
              <a:buSzPts val="3200"/>
              <a:buFont typeface="Open Sans ExtraBold"/>
              <a:buNone/>
              <a:defRPr sz="3200">
                <a:solidFill>
                  <a:schemeClr val="lt1"/>
                </a:solidFill>
                <a:latin typeface="Open Sans ExtraBold"/>
                <a:ea typeface="Open Sans ExtraBold"/>
                <a:cs typeface="Open Sans ExtraBold"/>
                <a:sym typeface="Open Sans ExtraBold"/>
              </a:defRPr>
            </a:lvl7pPr>
            <a:lvl8pPr lvl="7" rtl="0">
              <a:spcBef>
                <a:spcPts val="0"/>
              </a:spcBef>
              <a:spcAft>
                <a:spcPts val="0"/>
              </a:spcAft>
              <a:buClr>
                <a:schemeClr val="lt1"/>
              </a:buClr>
              <a:buSzPts val="3200"/>
              <a:buFont typeface="Open Sans ExtraBold"/>
              <a:buNone/>
              <a:defRPr sz="3200">
                <a:solidFill>
                  <a:schemeClr val="lt1"/>
                </a:solidFill>
                <a:latin typeface="Open Sans ExtraBold"/>
                <a:ea typeface="Open Sans ExtraBold"/>
                <a:cs typeface="Open Sans ExtraBold"/>
                <a:sym typeface="Open Sans ExtraBold"/>
              </a:defRPr>
            </a:lvl8pPr>
            <a:lvl9pPr lvl="8" rtl="0">
              <a:spcBef>
                <a:spcPts val="0"/>
              </a:spcBef>
              <a:spcAft>
                <a:spcPts val="0"/>
              </a:spcAft>
              <a:buClr>
                <a:schemeClr val="lt1"/>
              </a:buClr>
              <a:buSzPts val="3200"/>
              <a:buFont typeface="Open Sans ExtraBold"/>
              <a:buNone/>
              <a:defRPr sz="3200">
                <a:solidFill>
                  <a:schemeClr val="lt1"/>
                </a:solidFill>
                <a:latin typeface="Open Sans ExtraBold"/>
                <a:ea typeface="Open Sans ExtraBold"/>
                <a:cs typeface="Open Sans ExtraBold"/>
                <a:sym typeface="Open Sans ExtraBold"/>
              </a:defRPr>
            </a:lvl9pPr>
          </a:lstStyle>
          <a:p/>
        </p:txBody>
      </p:sp>
      <p:sp>
        <p:nvSpPr>
          <p:cNvPr id="787" name="Google Shape;787;p77"/>
          <p:cNvSpPr txBox="1"/>
          <p:nvPr/>
        </p:nvSpPr>
        <p:spPr>
          <a:xfrm>
            <a:off x="0" y="4969700"/>
            <a:ext cx="351900" cy="1833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fld id="{00000000-1234-1234-1234-123412341234}" type="slidenum">
              <a:rPr lang="en" sz="700">
                <a:solidFill>
                  <a:srgbClr val="FFFFFF"/>
                </a:solidFill>
                <a:latin typeface="Open Sans"/>
                <a:ea typeface="Open Sans"/>
                <a:cs typeface="Open Sans"/>
                <a:sym typeface="Open Sans"/>
              </a:rPr>
              <a:t>‹#›</a:t>
            </a:fld>
            <a:endParaRPr sz="700">
              <a:solidFill>
                <a:srgbClr val="FFFFFF"/>
              </a:solidFill>
              <a:latin typeface="Open Sans"/>
              <a:ea typeface="Open Sans"/>
              <a:cs typeface="Open Sans"/>
              <a:sym typeface="Open Sans"/>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2 - Section Title - Grey A">
  <p:cSld name="CUSTOM_7_2_1">
    <p:bg>
      <p:bgPr>
        <a:solidFill>
          <a:schemeClr val="lt2"/>
        </a:solidFill>
      </p:bgPr>
    </p:bg>
    <p:spTree>
      <p:nvGrpSpPr>
        <p:cNvPr id="788" name="Shape 788"/>
        <p:cNvGrpSpPr/>
        <p:nvPr/>
      </p:nvGrpSpPr>
      <p:grpSpPr>
        <a:xfrm>
          <a:off x="0" y="0"/>
          <a:ext cx="0" cy="0"/>
          <a:chOff x="0" y="0"/>
          <a:chExt cx="0" cy="0"/>
        </a:xfrm>
      </p:grpSpPr>
      <p:pic>
        <p:nvPicPr>
          <p:cNvPr id="789" name="Google Shape;789;p78"/>
          <p:cNvPicPr preferRelativeResize="0"/>
          <p:nvPr/>
        </p:nvPicPr>
        <p:blipFill rotWithShape="1">
          <a:blip r:embed="rId2">
            <a:alphaModFix/>
          </a:blip>
          <a:srcRect b="-6930" l="-14163" r="-17588" t="-10138"/>
          <a:stretch/>
        </p:blipFill>
        <p:spPr>
          <a:xfrm>
            <a:off x="8600225" y="4620825"/>
            <a:ext cx="421700" cy="403876"/>
          </a:xfrm>
          <a:prstGeom prst="rect">
            <a:avLst/>
          </a:prstGeom>
          <a:noFill/>
          <a:ln>
            <a:noFill/>
          </a:ln>
        </p:spPr>
      </p:pic>
      <p:sp>
        <p:nvSpPr>
          <p:cNvPr id="790" name="Google Shape;790;p78"/>
          <p:cNvSpPr txBox="1"/>
          <p:nvPr>
            <p:ph type="title"/>
          </p:nvPr>
        </p:nvSpPr>
        <p:spPr>
          <a:xfrm>
            <a:off x="676475" y="1929375"/>
            <a:ext cx="4544700" cy="1601400"/>
          </a:xfrm>
          <a:prstGeom prst="rect">
            <a:avLst/>
          </a:prstGeom>
        </p:spPr>
        <p:txBody>
          <a:bodyPr anchorCtr="0" anchor="b" bIns="228600" lIns="0" spcFirstLastPara="1" rIns="0" wrap="square" tIns="0">
            <a:noAutofit/>
          </a:bodyPr>
          <a:lstStyle>
            <a:lvl1pPr lvl="0" rtl="0">
              <a:spcBef>
                <a:spcPts val="0"/>
              </a:spcBef>
              <a:spcAft>
                <a:spcPts val="0"/>
              </a:spcAft>
              <a:buSzPts val="3200"/>
              <a:buNone/>
              <a:defRPr sz="3200"/>
            </a:lvl1pPr>
            <a:lvl2pPr lvl="1" rtl="0">
              <a:spcBef>
                <a:spcPts val="0"/>
              </a:spcBef>
              <a:spcAft>
                <a:spcPts val="0"/>
              </a:spcAft>
              <a:buSzPts val="3200"/>
              <a:buFont typeface="Open Sans ExtraBold"/>
              <a:buNone/>
              <a:defRPr sz="3200">
                <a:latin typeface="Open Sans ExtraBold"/>
                <a:ea typeface="Open Sans ExtraBold"/>
                <a:cs typeface="Open Sans ExtraBold"/>
                <a:sym typeface="Open Sans ExtraBold"/>
              </a:defRPr>
            </a:lvl2pPr>
            <a:lvl3pPr lvl="2" rtl="0">
              <a:spcBef>
                <a:spcPts val="0"/>
              </a:spcBef>
              <a:spcAft>
                <a:spcPts val="0"/>
              </a:spcAft>
              <a:buSzPts val="3200"/>
              <a:buFont typeface="Open Sans ExtraBold"/>
              <a:buNone/>
              <a:defRPr sz="3200">
                <a:latin typeface="Open Sans ExtraBold"/>
                <a:ea typeface="Open Sans ExtraBold"/>
                <a:cs typeface="Open Sans ExtraBold"/>
                <a:sym typeface="Open Sans ExtraBold"/>
              </a:defRPr>
            </a:lvl3pPr>
            <a:lvl4pPr lvl="3" rtl="0">
              <a:spcBef>
                <a:spcPts val="0"/>
              </a:spcBef>
              <a:spcAft>
                <a:spcPts val="0"/>
              </a:spcAft>
              <a:buSzPts val="3200"/>
              <a:buFont typeface="Open Sans ExtraBold"/>
              <a:buNone/>
              <a:defRPr sz="3200">
                <a:latin typeface="Open Sans ExtraBold"/>
                <a:ea typeface="Open Sans ExtraBold"/>
                <a:cs typeface="Open Sans ExtraBold"/>
                <a:sym typeface="Open Sans ExtraBold"/>
              </a:defRPr>
            </a:lvl4pPr>
            <a:lvl5pPr lvl="4" rtl="0">
              <a:spcBef>
                <a:spcPts val="0"/>
              </a:spcBef>
              <a:spcAft>
                <a:spcPts val="0"/>
              </a:spcAft>
              <a:buSzPts val="3200"/>
              <a:buFont typeface="Open Sans ExtraBold"/>
              <a:buNone/>
              <a:defRPr sz="3200">
                <a:latin typeface="Open Sans ExtraBold"/>
                <a:ea typeface="Open Sans ExtraBold"/>
                <a:cs typeface="Open Sans ExtraBold"/>
                <a:sym typeface="Open Sans ExtraBold"/>
              </a:defRPr>
            </a:lvl5pPr>
            <a:lvl6pPr lvl="5" rtl="0">
              <a:spcBef>
                <a:spcPts val="0"/>
              </a:spcBef>
              <a:spcAft>
                <a:spcPts val="0"/>
              </a:spcAft>
              <a:buSzPts val="3200"/>
              <a:buFont typeface="Open Sans ExtraBold"/>
              <a:buNone/>
              <a:defRPr sz="3200">
                <a:latin typeface="Open Sans ExtraBold"/>
                <a:ea typeface="Open Sans ExtraBold"/>
                <a:cs typeface="Open Sans ExtraBold"/>
                <a:sym typeface="Open Sans ExtraBold"/>
              </a:defRPr>
            </a:lvl6pPr>
            <a:lvl7pPr lvl="6" rtl="0">
              <a:spcBef>
                <a:spcPts val="0"/>
              </a:spcBef>
              <a:spcAft>
                <a:spcPts val="0"/>
              </a:spcAft>
              <a:buSzPts val="3200"/>
              <a:buFont typeface="Open Sans ExtraBold"/>
              <a:buNone/>
              <a:defRPr sz="3200">
                <a:latin typeface="Open Sans ExtraBold"/>
                <a:ea typeface="Open Sans ExtraBold"/>
                <a:cs typeface="Open Sans ExtraBold"/>
                <a:sym typeface="Open Sans ExtraBold"/>
              </a:defRPr>
            </a:lvl7pPr>
            <a:lvl8pPr lvl="7" rtl="0">
              <a:spcBef>
                <a:spcPts val="0"/>
              </a:spcBef>
              <a:spcAft>
                <a:spcPts val="0"/>
              </a:spcAft>
              <a:buSzPts val="3200"/>
              <a:buFont typeface="Open Sans ExtraBold"/>
              <a:buNone/>
              <a:defRPr sz="3200">
                <a:latin typeface="Open Sans ExtraBold"/>
                <a:ea typeface="Open Sans ExtraBold"/>
                <a:cs typeface="Open Sans ExtraBold"/>
                <a:sym typeface="Open Sans ExtraBold"/>
              </a:defRPr>
            </a:lvl8pPr>
            <a:lvl9pPr lvl="8" rtl="0">
              <a:spcBef>
                <a:spcPts val="0"/>
              </a:spcBef>
              <a:spcAft>
                <a:spcPts val="0"/>
              </a:spcAft>
              <a:buSzPts val="3200"/>
              <a:buFont typeface="Open Sans ExtraBold"/>
              <a:buNone/>
              <a:defRPr sz="3200">
                <a:latin typeface="Open Sans ExtraBold"/>
                <a:ea typeface="Open Sans ExtraBold"/>
                <a:cs typeface="Open Sans ExtraBold"/>
                <a:sym typeface="Open Sans ExtraBold"/>
              </a:defRPr>
            </a:lvl9pPr>
          </a:lstStyle>
          <a:p/>
        </p:txBody>
      </p:sp>
      <p:grpSp>
        <p:nvGrpSpPr>
          <p:cNvPr id="791" name="Google Shape;791;p78"/>
          <p:cNvGrpSpPr/>
          <p:nvPr/>
        </p:nvGrpSpPr>
        <p:grpSpPr>
          <a:xfrm>
            <a:off x="8648263" y="4659742"/>
            <a:ext cx="313719" cy="338062"/>
            <a:chOff x="3976677" y="2333625"/>
            <a:chExt cx="876309" cy="944307"/>
          </a:xfrm>
        </p:grpSpPr>
        <p:sp>
          <p:nvSpPr>
            <p:cNvPr id="792" name="Google Shape;792;p78"/>
            <p:cNvSpPr/>
            <p:nvPr/>
          </p:nvSpPr>
          <p:spPr>
            <a:xfrm>
              <a:off x="4035170" y="3055143"/>
              <a:ext cx="193738" cy="222789"/>
            </a:xfrm>
            <a:custGeom>
              <a:rect b="b" l="l" r="r" t="t"/>
              <a:pathLst>
                <a:path extrusionOk="0" h="222789" w="193738">
                  <a:moveTo>
                    <a:pt x="0" y="0"/>
                  </a:moveTo>
                  <a:lnTo>
                    <a:pt x="0" y="222790"/>
                  </a:lnTo>
                  <a:lnTo>
                    <a:pt x="193739" y="110966"/>
                  </a:lnTo>
                  <a:cubicBezTo>
                    <a:pt x="119253" y="94869"/>
                    <a:pt x="51626" y="56102"/>
                    <a:pt x="0" y="0"/>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793" name="Google Shape;793;p78"/>
            <p:cNvSpPr/>
            <p:nvPr/>
          </p:nvSpPr>
          <p:spPr>
            <a:xfrm>
              <a:off x="4035170" y="2333625"/>
              <a:ext cx="192309" cy="221456"/>
            </a:xfrm>
            <a:custGeom>
              <a:rect b="b" l="l" r="r" t="t"/>
              <a:pathLst>
                <a:path extrusionOk="0" h="221456" w="192309">
                  <a:moveTo>
                    <a:pt x="192310" y="110871"/>
                  </a:moveTo>
                  <a:lnTo>
                    <a:pt x="0" y="0"/>
                  </a:lnTo>
                  <a:lnTo>
                    <a:pt x="0" y="221456"/>
                  </a:lnTo>
                  <a:cubicBezTo>
                    <a:pt x="51340" y="165830"/>
                    <a:pt x="118396" y="127254"/>
                    <a:pt x="192310" y="110776"/>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794" name="Google Shape;794;p78"/>
            <p:cNvSpPr/>
            <p:nvPr/>
          </p:nvSpPr>
          <p:spPr>
            <a:xfrm>
              <a:off x="4658772" y="2693955"/>
              <a:ext cx="194214" cy="223932"/>
            </a:xfrm>
            <a:custGeom>
              <a:rect b="b" l="l" r="r" t="t"/>
              <a:pathLst>
                <a:path extrusionOk="0" h="223932" w="194214">
                  <a:moveTo>
                    <a:pt x="194215" y="111823"/>
                  </a:moveTo>
                  <a:lnTo>
                    <a:pt x="571" y="0"/>
                  </a:lnTo>
                  <a:cubicBezTo>
                    <a:pt x="23527" y="72962"/>
                    <a:pt x="23336" y="151162"/>
                    <a:pt x="0" y="223933"/>
                  </a:cubicBezTo>
                  <a:lnTo>
                    <a:pt x="194215" y="111823"/>
                  </a:ln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795" name="Google Shape;795;p78"/>
            <p:cNvSpPr/>
            <p:nvPr/>
          </p:nvSpPr>
          <p:spPr>
            <a:xfrm>
              <a:off x="4162710" y="2473071"/>
              <a:ext cx="213931" cy="38194"/>
            </a:xfrm>
            <a:custGeom>
              <a:rect b="b" l="l" r="r" t="t"/>
              <a:pathLst>
                <a:path extrusionOk="0" h="38194" w="213931">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796" name="Google Shape;796;p78"/>
            <p:cNvSpPr/>
            <p:nvPr/>
          </p:nvSpPr>
          <p:spPr>
            <a:xfrm>
              <a:off x="4190237" y="2747390"/>
              <a:ext cx="341566" cy="205551"/>
            </a:xfrm>
            <a:custGeom>
              <a:rect b="b" l="l" r="r" t="t"/>
              <a:pathLst>
                <a:path extrusionOk="0" h="205551" w="341566">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797" name="Google Shape;797;p78"/>
            <p:cNvSpPr/>
            <p:nvPr/>
          </p:nvSpPr>
          <p:spPr>
            <a:xfrm>
              <a:off x="3976677" y="2590990"/>
              <a:ext cx="162696" cy="448246"/>
            </a:xfrm>
            <a:custGeom>
              <a:rect b="b" l="l" r="r" t="t"/>
              <a:pathLst>
                <a:path extrusionOk="0" h="448246" w="162696">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798" name="Google Shape;798;p78"/>
            <p:cNvSpPr/>
            <p:nvPr/>
          </p:nvSpPr>
          <p:spPr>
            <a:xfrm>
              <a:off x="4326349" y="2646711"/>
              <a:ext cx="159924" cy="112999"/>
            </a:xfrm>
            <a:custGeom>
              <a:rect b="b" l="l" r="r" t="t"/>
              <a:pathLst>
                <a:path extrusionOk="0" h="112999" w="159924">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799" name="Google Shape;799;p78"/>
            <p:cNvSpPr/>
            <p:nvPr/>
          </p:nvSpPr>
          <p:spPr>
            <a:xfrm>
              <a:off x="4323301" y="2511614"/>
              <a:ext cx="173545" cy="83757"/>
            </a:xfrm>
            <a:custGeom>
              <a:rect b="b" l="l" r="r" t="t"/>
              <a:pathLst>
                <a:path extrusionOk="0" h="83757" w="173545">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800" name="Google Shape;800;p78"/>
            <p:cNvSpPr/>
            <p:nvPr/>
          </p:nvSpPr>
          <p:spPr>
            <a:xfrm>
              <a:off x="4108132" y="2918650"/>
              <a:ext cx="426243" cy="216666"/>
            </a:xfrm>
            <a:custGeom>
              <a:rect b="b" l="l" r="r" t="t"/>
              <a:pathLst>
                <a:path extrusionOk="0" h="216666" w="426243">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801" name="Google Shape;801;p78"/>
            <p:cNvSpPr/>
            <p:nvPr/>
          </p:nvSpPr>
          <p:spPr>
            <a:xfrm>
              <a:off x="4452841" y="2585466"/>
              <a:ext cx="90501" cy="139636"/>
            </a:xfrm>
            <a:custGeom>
              <a:rect b="b" l="l" r="r" t="t"/>
              <a:pathLst>
                <a:path extrusionOk="0" h="139636" w="90501">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802" name="Google Shape;802;p78"/>
            <p:cNvSpPr/>
            <p:nvPr/>
          </p:nvSpPr>
          <p:spPr>
            <a:xfrm>
              <a:off x="4535518" y="2643854"/>
              <a:ext cx="69898" cy="229933"/>
            </a:xfrm>
            <a:custGeom>
              <a:rect b="b" l="l" r="r" t="t"/>
              <a:pathLst>
                <a:path extrusionOk="0" h="229933" w="69898">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803" name="Google Shape;803;p78"/>
            <p:cNvSpPr/>
            <p:nvPr/>
          </p:nvSpPr>
          <p:spPr>
            <a:xfrm>
              <a:off x="4270995" y="2555652"/>
              <a:ext cx="120696" cy="135921"/>
            </a:xfrm>
            <a:custGeom>
              <a:rect b="b" l="l" r="r" t="t"/>
              <a:pathLst>
                <a:path extrusionOk="0" h="135921" w="120696">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804" name="Google Shape;804;p78"/>
            <p:cNvSpPr/>
            <p:nvPr/>
          </p:nvSpPr>
          <p:spPr>
            <a:xfrm>
              <a:off x="4568665" y="2778061"/>
              <a:ext cx="70418" cy="231362"/>
            </a:xfrm>
            <a:custGeom>
              <a:rect b="b" l="l" r="r" t="t"/>
              <a:pathLst>
                <a:path extrusionOk="0" h="231362" w="70418">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805" name="Google Shape;805;p78"/>
            <p:cNvSpPr/>
            <p:nvPr/>
          </p:nvSpPr>
          <p:spPr>
            <a:xfrm>
              <a:off x="4084604" y="2536316"/>
              <a:ext cx="186595" cy="320612"/>
            </a:xfrm>
            <a:custGeom>
              <a:rect b="b" l="l" r="r" t="t"/>
              <a:pathLst>
                <a:path extrusionOk="0" h="320612" w="186595">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grpSp>
      <p:sp>
        <p:nvSpPr>
          <p:cNvPr id="806" name="Google Shape;806;p78"/>
          <p:cNvSpPr txBox="1"/>
          <p:nvPr>
            <p:ph idx="1" type="subTitle"/>
          </p:nvPr>
        </p:nvSpPr>
        <p:spPr>
          <a:xfrm>
            <a:off x="676475" y="3530775"/>
            <a:ext cx="4544700" cy="639000"/>
          </a:xfrm>
          <a:prstGeom prst="rect">
            <a:avLst/>
          </a:prstGeom>
        </p:spPr>
        <p:txBody>
          <a:bodyPr anchorCtr="0" anchor="t" bIns="0" lIns="0" spcFirstLastPara="1" rIns="0" wrap="square" tIns="182875">
            <a:noAutofit/>
          </a:bodyPr>
          <a:lstStyle>
            <a:lvl1pPr lvl="0" rtl="0">
              <a:lnSpc>
                <a:spcPct val="100000"/>
              </a:lnSpc>
              <a:spcBef>
                <a:spcPts val="0"/>
              </a:spcBef>
              <a:spcAft>
                <a:spcPts val="0"/>
              </a:spcAft>
              <a:buSzPts val="18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807" name="Google Shape;807;p78"/>
          <p:cNvSpPr txBox="1"/>
          <p:nvPr/>
        </p:nvSpPr>
        <p:spPr>
          <a:xfrm>
            <a:off x="0" y="4969700"/>
            <a:ext cx="351900" cy="1833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fld id="{00000000-1234-1234-1234-123412341234}" type="slidenum">
              <a:rPr lang="en" sz="700">
                <a:solidFill>
                  <a:schemeClr val="accent1"/>
                </a:solidFill>
                <a:latin typeface="Open Sans"/>
                <a:ea typeface="Open Sans"/>
                <a:cs typeface="Open Sans"/>
                <a:sym typeface="Open Sans"/>
              </a:rPr>
              <a:t>‹#›</a:t>
            </a:fld>
            <a:endParaRPr sz="700">
              <a:solidFill>
                <a:schemeClr val="accent1"/>
              </a:solidFill>
              <a:latin typeface="Open Sans"/>
              <a:ea typeface="Open Sans"/>
              <a:cs typeface="Open Sans"/>
              <a:sym typeface="Open Sans"/>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2 - Section Title - Blue B">
  <p:cSld name="CUSTOM_13_2">
    <p:bg>
      <p:bgPr>
        <a:blipFill>
          <a:blip r:embed="rId2">
            <a:alphaModFix/>
          </a:blip>
          <a:stretch>
            <a:fillRect/>
          </a:stretch>
        </a:blipFill>
      </p:bgPr>
    </p:bg>
    <p:spTree>
      <p:nvGrpSpPr>
        <p:cNvPr id="808" name="Shape 808"/>
        <p:cNvGrpSpPr/>
        <p:nvPr/>
      </p:nvGrpSpPr>
      <p:grpSpPr>
        <a:xfrm>
          <a:off x="0" y="0"/>
          <a:ext cx="0" cy="0"/>
          <a:chOff x="0" y="0"/>
          <a:chExt cx="0" cy="0"/>
        </a:xfrm>
      </p:grpSpPr>
      <p:sp>
        <p:nvSpPr>
          <p:cNvPr id="809" name="Google Shape;809;p79"/>
          <p:cNvSpPr/>
          <p:nvPr>
            <p:ph idx="2" type="pic"/>
          </p:nvPr>
        </p:nvSpPr>
        <p:spPr>
          <a:xfrm>
            <a:off x="4896625" y="0"/>
            <a:ext cx="4247400" cy="5143500"/>
          </a:xfrm>
          <a:prstGeom prst="rect">
            <a:avLst/>
          </a:prstGeom>
          <a:noFill/>
          <a:ln>
            <a:noFill/>
          </a:ln>
        </p:spPr>
      </p:sp>
      <p:grpSp>
        <p:nvGrpSpPr>
          <p:cNvPr id="810" name="Google Shape;810;p79"/>
          <p:cNvGrpSpPr/>
          <p:nvPr/>
        </p:nvGrpSpPr>
        <p:grpSpPr>
          <a:xfrm>
            <a:off x="8648263" y="4659742"/>
            <a:ext cx="313719" cy="338062"/>
            <a:chOff x="3976677" y="2333625"/>
            <a:chExt cx="876309" cy="944307"/>
          </a:xfrm>
        </p:grpSpPr>
        <p:sp>
          <p:nvSpPr>
            <p:cNvPr id="811" name="Google Shape;811;p79"/>
            <p:cNvSpPr/>
            <p:nvPr/>
          </p:nvSpPr>
          <p:spPr>
            <a:xfrm>
              <a:off x="4035170" y="3055143"/>
              <a:ext cx="193738" cy="222789"/>
            </a:xfrm>
            <a:custGeom>
              <a:rect b="b" l="l" r="r" t="t"/>
              <a:pathLst>
                <a:path extrusionOk="0" h="222789" w="193738">
                  <a:moveTo>
                    <a:pt x="0" y="0"/>
                  </a:moveTo>
                  <a:lnTo>
                    <a:pt x="0" y="222790"/>
                  </a:lnTo>
                  <a:lnTo>
                    <a:pt x="193739" y="110966"/>
                  </a:lnTo>
                  <a:cubicBezTo>
                    <a:pt x="119253" y="94869"/>
                    <a:pt x="51626" y="56102"/>
                    <a:pt x="0" y="0"/>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812" name="Google Shape;812;p79"/>
            <p:cNvSpPr/>
            <p:nvPr/>
          </p:nvSpPr>
          <p:spPr>
            <a:xfrm>
              <a:off x="4035170" y="2333625"/>
              <a:ext cx="192309" cy="221456"/>
            </a:xfrm>
            <a:custGeom>
              <a:rect b="b" l="l" r="r" t="t"/>
              <a:pathLst>
                <a:path extrusionOk="0" h="221456" w="192309">
                  <a:moveTo>
                    <a:pt x="192310" y="110871"/>
                  </a:moveTo>
                  <a:lnTo>
                    <a:pt x="0" y="0"/>
                  </a:lnTo>
                  <a:lnTo>
                    <a:pt x="0" y="221456"/>
                  </a:lnTo>
                  <a:cubicBezTo>
                    <a:pt x="51340" y="165830"/>
                    <a:pt x="118396" y="127254"/>
                    <a:pt x="192310" y="110776"/>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813" name="Google Shape;813;p79"/>
            <p:cNvSpPr/>
            <p:nvPr/>
          </p:nvSpPr>
          <p:spPr>
            <a:xfrm>
              <a:off x="4658772" y="2693955"/>
              <a:ext cx="194214" cy="223932"/>
            </a:xfrm>
            <a:custGeom>
              <a:rect b="b" l="l" r="r" t="t"/>
              <a:pathLst>
                <a:path extrusionOk="0" h="223932" w="194214">
                  <a:moveTo>
                    <a:pt x="194215" y="111823"/>
                  </a:moveTo>
                  <a:lnTo>
                    <a:pt x="571" y="0"/>
                  </a:lnTo>
                  <a:cubicBezTo>
                    <a:pt x="23527" y="72962"/>
                    <a:pt x="23336" y="151162"/>
                    <a:pt x="0" y="223933"/>
                  </a:cubicBezTo>
                  <a:lnTo>
                    <a:pt x="194215" y="111823"/>
                  </a:ln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814" name="Google Shape;814;p79"/>
            <p:cNvSpPr/>
            <p:nvPr/>
          </p:nvSpPr>
          <p:spPr>
            <a:xfrm>
              <a:off x="4162710" y="2473071"/>
              <a:ext cx="213931" cy="38194"/>
            </a:xfrm>
            <a:custGeom>
              <a:rect b="b" l="l" r="r" t="t"/>
              <a:pathLst>
                <a:path extrusionOk="0" h="38194" w="213931">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815" name="Google Shape;815;p79"/>
            <p:cNvSpPr/>
            <p:nvPr/>
          </p:nvSpPr>
          <p:spPr>
            <a:xfrm>
              <a:off x="4190237" y="2747390"/>
              <a:ext cx="341566" cy="205551"/>
            </a:xfrm>
            <a:custGeom>
              <a:rect b="b" l="l" r="r" t="t"/>
              <a:pathLst>
                <a:path extrusionOk="0" h="205551" w="341566">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816" name="Google Shape;816;p79"/>
            <p:cNvSpPr/>
            <p:nvPr/>
          </p:nvSpPr>
          <p:spPr>
            <a:xfrm>
              <a:off x="3976677" y="2590990"/>
              <a:ext cx="162696" cy="448246"/>
            </a:xfrm>
            <a:custGeom>
              <a:rect b="b" l="l" r="r" t="t"/>
              <a:pathLst>
                <a:path extrusionOk="0" h="448246" w="162696">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817" name="Google Shape;817;p79"/>
            <p:cNvSpPr/>
            <p:nvPr/>
          </p:nvSpPr>
          <p:spPr>
            <a:xfrm>
              <a:off x="4326349" y="2646711"/>
              <a:ext cx="159924" cy="112999"/>
            </a:xfrm>
            <a:custGeom>
              <a:rect b="b" l="l" r="r" t="t"/>
              <a:pathLst>
                <a:path extrusionOk="0" h="112999" w="159924">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818" name="Google Shape;818;p79"/>
            <p:cNvSpPr/>
            <p:nvPr/>
          </p:nvSpPr>
          <p:spPr>
            <a:xfrm>
              <a:off x="4323301" y="2511614"/>
              <a:ext cx="173545" cy="83757"/>
            </a:xfrm>
            <a:custGeom>
              <a:rect b="b" l="l" r="r" t="t"/>
              <a:pathLst>
                <a:path extrusionOk="0" h="83757" w="173545">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819" name="Google Shape;819;p79"/>
            <p:cNvSpPr/>
            <p:nvPr/>
          </p:nvSpPr>
          <p:spPr>
            <a:xfrm>
              <a:off x="4108132" y="2918650"/>
              <a:ext cx="426243" cy="216666"/>
            </a:xfrm>
            <a:custGeom>
              <a:rect b="b" l="l" r="r" t="t"/>
              <a:pathLst>
                <a:path extrusionOk="0" h="216666" w="426243">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820" name="Google Shape;820;p79"/>
            <p:cNvSpPr/>
            <p:nvPr/>
          </p:nvSpPr>
          <p:spPr>
            <a:xfrm>
              <a:off x="4452841" y="2585466"/>
              <a:ext cx="90501" cy="139636"/>
            </a:xfrm>
            <a:custGeom>
              <a:rect b="b" l="l" r="r" t="t"/>
              <a:pathLst>
                <a:path extrusionOk="0" h="139636" w="90501">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821" name="Google Shape;821;p79"/>
            <p:cNvSpPr/>
            <p:nvPr/>
          </p:nvSpPr>
          <p:spPr>
            <a:xfrm>
              <a:off x="4535518" y="2643854"/>
              <a:ext cx="69898" cy="229933"/>
            </a:xfrm>
            <a:custGeom>
              <a:rect b="b" l="l" r="r" t="t"/>
              <a:pathLst>
                <a:path extrusionOk="0" h="229933" w="69898">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822" name="Google Shape;822;p79"/>
            <p:cNvSpPr/>
            <p:nvPr/>
          </p:nvSpPr>
          <p:spPr>
            <a:xfrm>
              <a:off x="4270995" y="2555652"/>
              <a:ext cx="120696" cy="135921"/>
            </a:xfrm>
            <a:custGeom>
              <a:rect b="b" l="l" r="r" t="t"/>
              <a:pathLst>
                <a:path extrusionOk="0" h="135921" w="120696">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823" name="Google Shape;823;p79"/>
            <p:cNvSpPr/>
            <p:nvPr/>
          </p:nvSpPr>
          <p:spPr>
            <a:xfrm>
              <a:off x="4568665" y="2778061"/>
              <a:ext cx="70418" cy="231362"/>
            </a:xfrm>
            <a:custGeom>
              <a:rect b="b" l="l" r="r" t="t"/>
              <a:pathLst>
                <a:path extrusionOk="0" h="231362" w="70418">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824" name="Google Shape;824;p79"/>
            <p:cNvSpPr/>
            <p:nvPr/>
          </p:nvSpPr>
          <p:spPr>
            <a:xfrm>
              <a:off x="4084604" y="2536316"/>
              <a:ext cx="186595" cy="320612"/>
            </a:xfrm>
            <a:custGeom>
              <a:rect b="b" l="l" r="r" t="t"/>
              <a:pathLst>
                <a:path extrusionOk="0" h="320612" w="186595">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grpSp>
      <p:sp>
        <p:nvSpPr>
          <p:cNvPr id="825" name="Google Shape;825;p79"/>
          <p:cNvSpPr txBox="1"/>
          <p:nvPr>
            <p:ph idx="1" type="subTitle"/>
          </p:nvPr>
        </p:nvSpPr>
        <p:spPr>
          <a:xfrm>
            <a:off x="676475" y="3530775"/>
            <a:ext cx="4220100" cy="639000"/>
          </a:xfrm>
          <a:prstGeom prst="rect">
            <a:avLst/>
          </a:prstGeom>
        </p:spPr>
        <p:txBody>
          <a:bodyPr anchorCtr="0" anchor="t" bIns="0" lIns="0" spcFirstLastPara="1" rIns="91425" wrap="square" tIns="182875">
            <a:noAutofit/>
          </a:bodyPr>
          <a:lstStyle>
            <a:lvl1pPr lvl="0" rtl="0">
              <a:lnSpc>
                <a:spcPct val="100000"/>
              </a:lnSpc>
              <a:spcBef>
                <a:spcPts val="0"/>
              </a:spcBef>
              <a:spcAft>
                <a:spcPts val="0"/>
              </a:spcAft>
              <a:buClr>
                <a:schemeClr val="lt1"/>
              </a:buClr>
              <a:buSzPts val="1800"/>
              <a:buNone/>
              <a:defRPr>
                <a:solidFill>
                  <a:schemeClr val="lt1"/>
                </a:solidFill>
              </a:defRPr>
            </a:lvl1pPr>
            <a:lvl2pPr lvl="1" rtl="0">
              <a:lnSpc>
                <a:spcPct val="100000"/>
              </a:lnSpc>
              <a:spcBef>
                <a:spcPts val="0"/>
              </a:spcBef>
              <a:spcAft>
                <a:spcPts val="0"/>
              </a:spcAft>
              <a:buClr>
                <a:schemeClr val="lt1"/>
              </a:buClr>
              <a:buSzPts val="1400"/>
              <a:buNone/>
              <a:defRPr>
                <a:solidFill>
                  <a:schemeClr val="lt1"/>
                </a:solidFill>
              </a:defRPr>
            </a:lvl2pPr>
            <a:lvl3pPr lvl="2" rtl="0">
              <a:lnSpc>
                <a:spcPct val="100000"/>
              </a:lnSpc>
              <a:spcBef>
                <a:spcPts val="0"/>
              </a:spcBef>
              <a:spcAft>
                <a:spcPts val="0"/>
              </a:spcAft>
              <a:buClr>
                <a:schemeClr val="lt1"/>
              </a:buClr>
              <a:buSzPts val="1400"/>
              <a:buNone/>
              <a:defRPr>
                <a:solidFill>
                  <a:schemeClr val="lt1"/>
                </a:solidFill>
              </a:defRPr>
            </a:lvl3pPr>
            <a:lvl4pPr lvl="3" rtl="0">
              <a:lnSpc>
                <a:spcPct val="100000"/>
              </a:lnSpc>
              <a:spcBef>
                <a:spcPts val="0"/>
              </a:spcBef>
              <a:spcAft>
                <a:spcPts val="0"/>
              </a:spcAft>
              <a:buClr>
                <a:schemeClr val="lt1"/>
              </a:buClr>
              <a:buSzPts val="1400"/>
              <a:buNone/>
              <a:defRPr>
                <a:solidFill>
                  <a:schemeClr val="lt1"/>
                </a:solidFill>
              </a:defRPr>
            </a:lvl4pPr>
            <a:lvl5pPr lvl="4" rtl="0">
              <a:lnSpc>
                <a:spcPct val="100000"/>
              </a:lnSpc>
              <a:spcBef>
                <a:spcPts val="0"/>
              </a:spcBef>
              <a:spcAft>
                <a:spcPts val="0"/>
              </a:spcAft>
              <a:buClr>
                <a:schemeClr val="lt1"/>
              </a:buClr>
              <a:buSzPts val="1400"/>
              <a:buNone/>
              <a:defRPr>
                <a:solidFill>
                  <a:schemeClr val="lt1"/>
                </a:solidFill>
              </a:defRPr>
            </a:lvl5pPr>
            <a:lvl6pPr lvl="5" rtl="0">
              <a:lnSpc>
                <a:spcPct val="100000"/>
              </a:lnSpc>
              <a:spcBef>
                <a:spcPts val="0"/>
              </a:spcBef>
              <a:spcAft>
                <a:spcPts val="0"/>
              </a:spcAft>
              <a:buClr>
                <a:schemeClr val="lt1"/>
              </a:buClr>
              <a:buSzPts val="1400"/>
              <a:buNone/>
              <a:defRPr>
                <a:solidFill>
                  <a:schemeClr val="lt1"/>
                </a:solidFill>
              </a:defRPr>
            </a:lvl6pPr>
            <a:lvl7pPr lvl="6" rtl="0">
              <a:lnSpc>
                <a:spcPct val="100000"/>
              </a:lnSpc>
              <a:spcBef>
                <a:spcPts val="0"/>
              </a:spcBef>
              <a:spcAft>
                <a:spcPts val="0"/>
              </a:spcAft>
              <a:buClr>
                <a:schemeClr val="lt1"/>
              </a:buClr>
              <a:buSzPts val="1400"/>
              <a:buNone/>
              <a:defRPr>
                <a:solidFill>
                  <a:schemeClr val="lt1"/>
                </a:solidFill>
              </a:defRPr>
            </a:lvl7pPr>
            <a:lvl8pPr lvl="7" rtl="0">
              <a:lnSpc>
                <a:spcPct val="100000"/>
              </a:lnSpc>
              <a:spcBef>
                <a:spcPts val="0"/>
              </a:spcBef>
              <a:spcAft>
                <a:spcPts val="0"/>
              </a:spcAft>
              <a:buClr>
                <a:schemeClr val="lt1"/>
              </a:buClr>
              <a:buSzPts val="1400"/>
              <a:buNone/>
              <a:defRPr>
                <a:solidFill>
                  <a:schemeClr val="lt1"/>
                </a:solidFill>
              </a:defRPr>
            </a:lvl8pPr>
            <a:lvl9pPr lvl="8" rtl="0">
              <a:lnSpc>
                <a:spcPct val="100000"/>
              </a:lnSpc>
              <a:spcBef>
                <a:spcPts val="0"/>
              </a:spcBef>
              <a:spcAft>
                <a:spcPts val="0"/>
              </a:spcAft>
              <a:buClr>
                <a:schemeClr val="lt1"/>
              </a:buClr>
              <a:buSzPts val="1400"/>
              <a:buNone/>
              <a:defRPr>
                <a:solidFill>
                  <a:schemeClr val="lt1"/>
                </a:solidFill>
              </a:defRPr>
            </a:lvl9pPr>
          </a:lstStyle>
          <a:p/>
        </p:txBody>
      </p:sp>
      <p:sp>
        <p:nvSpPr>
          <p:cNvPr id="826" name="Google Shape;826;p79"/>
          <p:cNvSpPr txBox="1"/>
          <p:nvPr>
            <p:ph type="title"/>
          </p:nvPr>
        </p:nvSpPr>
        <p:spPr>
          <a:xfrm>
            <a:off x="676475" y="1929375"/>
            <a:ext cx="4220100" cy="1601400"/>
          </a:xfrm>
          <a:prstGeom prst="rect">
            <a:avLst/>
          </a:prstGeom>
        </p:spPr>
        <p:txBody>
          <a:bodyPr anchorCtr="0" anchor="b" bIns="228600" lIns="0" spcFirstLastPara="1" rIns="91425" wrap="square" tIns="0">
            <a:noAutofit/>
          </a:bodyPr>
          <a:lstStyle>
            <a:lvl1pPr lvl="0" rtl="0">
              <a:spcBef>
                <a:spcPts val="0"/>
              </a:spcBef>
              <a:spcAft>
                <a:spcPts val="0"/>
              </a:spcAft>
              <a:buClr>
                <a:schemeClr val="lt1"/>
              </a:buClr>
              <a:buSzPts val="3200"/>
              <a:buNone/>
              <a:defRPr sz="3200">
                <a:solidFill>
                  <a:schemeClr val="lt1"/>
                </a:solidFill>
              </a:defRPr>
            </a:lvl1pPr>
            <a:lvl2pPr lvl="1"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p:txBody>
      </p:sp>
      <p:sp>
        <p:nvSpPr>
          <p:cNvPr id="827" name="Google Shape;827;p79"/>
          <p:cNvSpPr txBox="1"/>
          <p:nvPr>
            <p:ph hasCustomPrompt="1" idx="3" type="title"/>
          </p:nvPr>
        </p:nvSpPr>
        <p:spPr>
          <a:xfrm>
            <a:off x="676700" y="649225"/>
            <a:ext cx="2596800" cy="1276800"/>
          </a:xfrm>
          <a:prstGeom prst="rect">
            <a:avLst/>
          </a:prstGeom>
        </p:spPr>
        <p:txBody>
          <a:bodyPr anchorCtr="0" anchor="b" bIns="0" lIns="0" spcFirstLastPara="1" rIns="0" wrap="square" tIns="0">
            <a:noAutofit/>
          </a:bodyPr>
          <a:lstStyle>
            <a:lvl1pPr lvl="0" rtl="0">
              <a:spcBef>
                <a:spcPts val="0"/>
              </a:spcBef>
              <a:spcAft>
                <a:spcPts val="0"/>
              </a:spcAft>
              <a:buClr>
                <a:schemeClr val="lt1"/>
              </a:buClr>
              <a:buSzPts val="7200"/>
              <a:buNone/>
              <a:defRPr sz="7200">
                <a:solidFill>
                  <a:schemeClr val="lt1"/>
                </a:solidFill>
              </a:defRPr>
            </a:lvl1pPr>
            <a:lvl2pPr lvl="1" rtl="0">
              <a:spcBef>
                <a:spcPts val="0"/>
              </a:spcBef>
              <a:spcAft>
                <a:spcPts val="0"/>
              </a:spcAft>
              <a:buClr>
                <a:schemeClr val="lt1"/>
              </a:buClr>
              <a:buSzPts val="7200"/>
              <a:buFont typeface="Fira Sans Extra Condensed Medium"/>
              <a:buNone/>
              <a:defRPr sz="7200">
                <a:solidFill>
                  <a:schemeClr val="lt1"/>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chemeClr val="lt1"/>
              </a:buClr>
              <a:buSzPts val="7200"/>
              <a:buFont typeface="Fira Sans Extra Condensed Medium"/>
              <a:buNone/>
              <a:defRPr sz="7200">
                <a:solidFill>
                  <a:schemeClr val="lt1"/>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chemeClr val="lt1"/>
              </a:buClr>
              <a:buSzPts val="7200"/>
              <a:buFont typeface="Fira Sans Extra Condensed Medium"/>
              <a:buNone/>
              <a:defRPr sz="7200">
                <a:solidFill>
                  <a:schemeClr val="lt1"/>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chemeClr val="lt1"/>
              </a:buClr>
              <a:buSzPts val="7200"/>
              <a:buFont typeface="Fira Sans Extra Condensed Medium"/>
              <a:buNone/>
              <a:defRPr sz="7200">
                <a:solidFill>
                  <a:schemeClr val="lt1"/>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chemeClr val="lt1"/>
              </a:buClr>
              <a:buSzPts val="7200"/>
              <a:buFont typeface="Fira Sans Extra Condensed Medium"/>
              <a:buNone/>
              <a:defRPr sz="7200">
                <a:solidFill>
                  <a:schemeClr val="lt1"/>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chemeClr val="lt1"/>
              </a:buClr>
              <a:buSzPts val="7200"/>
              <a:buFont typeface="Fira Sans Extra Condensed Medium"/>
              <a:buNone/>
              <a:defRPr sz="7200">
                <a:solidFill>
                  <a:schemeClr val="lt1"/>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chemeClr val="lt1"/>
              </a:buClr>
              <a:buSzPts val="7200"/>
              <a:buFont typeface="Fira Sans Extra Condensed Medium"/>
              <a:buNone/>
              <a:defRPr sz="7200">
                <a:solidFill>
                  <a:schemeClr val="lt1"/>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chemeClr val="lt1"/>
              </a:buClr>
              <a:buSzPts val="7200"/>
              <a:buFont typeface="Fira Sans Extra Condensed Medium"/>
              <a:buNone/>
              <a:defRPr sz="7200">
                <a:solidFill>
                  <a:schemeClr val="lt1"/>
                </a:solidFill>
                <a:latin typeface="Fira Sans Extra Condensed Medium"/>
                <a:ea typeface="Fira Sans Extra Condensed Medium"/>
                <a:cs typeface="Fira Sans Extra Condensed Medium"/>
                <a:sym typeface="Fira Sans Extra Condensed Medium"/>
              </a:defRPr>
            </a:lvl9pPr>
          </a:lstStyle>
          <a:p>
            <a:r>
              <a:t>xx%</a:t>
            </a:r>
          </a:p>
        </p:txBody>
      </p:sp>
      <p:sp>
        <p:nvSpPr>
          <p:cNvPr id="828" name="Google Shape;828;p79"/>
          <p:cNvSpPr txBox="1"/>
          <p:nvPr/>
        </p:nvSpPr>
        <p:spPr>
          <a:xfrm>
            <a:off x="0" y="4969700"/>
            <a:ext cx="351900" cy="1833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fld id="{00000000-1234-1234-1234-123412341234}" type="slidenum">
              <a:rPr lang="en" sz="700">
                <a:solidFill>
                  <a:srgbClr val="FFFFFF"/>
                </a:solidFill>
                <a:latin typeface="Open Sans"/>
                <a:ea typeface="Open Sans"/>
                <a:cs typeface="Open Sans"/>
                <a:sym typeface="Open Sans"/>
              </a:rPr>
              <a:t>‹#›</a:t>
            </a:fld>
            <a:endParaRPr sz="700">
              <a:solidFill>
                <a:srgbClr val="FFFFFF"/>
              </a:solidFill>
              <a:latin typeface="Open Sans"/>
              <a:ea typeface="Open Sans"/>
              <a:cs typeface="Open Sans"/>
              <a:sym typeface="Open Sans"/>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2 - Section Title - Blue B 1">
  <p:cSld name="CUSTOM_13_2_1">
    <p:bg>
      <p:bgPr>
        <a:solidFill>
          <a:schemeClr val="accent5"/>
        </a:solidFill>
      </p:bgPr>
    </p:bg>
    <p:spTree>
      <p:nvGrpSpPr>
        <p:cNvPr id="829" name="Shape 829"/>
        <p:cNvGrpSpPr/>
        <p:nvPr/>
      </p:nvGrpSpPr>
      <p:grpSpPr>
        <a:xfrm>
          <a:off x="0" y="0"/>
          <a:ext cx="0" cy="0"/>
          <a:chOff x="0" y="0"/>
          <a:chExt cx="0" cy="0"/>
        </a:xfrm>
      </p:grpSpPr>
      <p:sp>
        <p:nvSpPr>
          <p:cNvPr id="830" name="Google Shape;830;p80"/>
          <p:cNvSpPr/>
          <p:nvPr>
            <p:ph idx="2" type="pic"/>
          </p:nvPr>
        </p:nvSpPr>
        <p:spPr>
          <a:xfrm>
            <a:off x="4896625" y="0"/>
            <a:ext cx="4247400" cy="5143500"/>
          </a:xfrm>
          <a:prstGeom prst="rect">
            <a:avLst/>
          </a:prstGeom>
          <a:noFill/>
          <a:ln>
            <a:noFill/>
          </a:ln>
        </p:spPr>
      </p:sp>
      <p:grpSp>
        <p:nvGrpSpPr>
          <p:cNvPr id="831" name="Google Shape;831;p80"/>
          <p:cNvGrpSpPr/>
          <p:nvPr/>
        </p:nvGrpSpPr>
        <p:grpSpPr>
          <a:xfrm>
            <a:off x="8648263" y="4659742"/>
            <a:ext cx="313719" cy="338062"/>
            <a:chOff x="3976677" y="2333625"/>
            <a:chExt cx="876309" cy="944307"/>
          </a:xfrm>
        </p:grpSpPr>
        <p:sp>
          <p:nvSpPr>
            <p:cNvPr id="832" name="Google Shape;832;p80"/>
            <p:cNvSpPr/>
            <p:nvPr/>
          </p:nvSpPr>
          <p:spPr>
            <a:xfrm>
              <a:off x="4035170" y="3055143"/>
              <a:ext cx="193738" cy="222789"/>
            </a:xfrm>
            <a:custGeom>
              <a:rect b="b" l="l" r="r" t="t"/>
              <a:pathLst>
                <a:path extrusionOk="0" h="222789" w="193738">
                  <a:moveTo>
                    <a:pt x="0" y="0"/>
                  </a:moveTo>
                  <a:lnTo>
                    <a:pt x="0" y="222790"/>
                  </a:lnTo>
                  <a:lnTo>
                    <a:pt x="193739" y="110966"/>
                  </a:lnTo>
                  <a:cubicBezTo>
                    <a:pt x="119253" y="94869"/>
                    <a:pt x="51626" y="56102"/>
                    <a:pt x="0" y="0"/>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833" name="Google Shape;833;p80"/>
            <p:cNvSpPr/>
            <p:nvPr/>
          </p:nvSpPr>
          <p:spPr>
            <a:xfrm>
              <a:off x="4035170" y="2333625"/>
              <a:ext cx="192309" cy="221456"/>
            </a:xfrm>
            <a:custGeom>
              <a:rect b="b" l="l" r="r" t="t"/>
              <a:pathLst>
                <a:path extrusionOk="0" h="221456" w="192309">
                  <a:moveTo>
                    <a:pt x="192310" y="110871"/>
                  </a:moveTo>
                  <a:lnTo>
                    <a:pt x="0" y="0"/>
                  </a:lnTo>
                  <a:lnTo>
                    <a:pt x="0" y="221456"/>
                  </a:lnTo>
                  <a:cubicBezTo>
                    <a:pt x="51340" y="165830"/>
                    <a:pt x="118396" y="127254"/>
                    <a:pt x="192310" y="110776"/>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834" name="Google Shape;834;p80"/>
            <p:cNvSpPr/>
            <p:nvPr/>
          </p:nvSpPr>
          <p:spPr>
            <a:xfrm>
              <a:off x="4658772" y="2693955"/>
              <a:ext cx="194214" cy="223932"/>
            </a:xfrm>
            <a:custGeom>
              <a:rect b="b" l="l" r="r" t="t"/>
              <a:pathLst>
                <a:path extrusionOk="0" h="223932" w="194214">
                  <a:moveTo>
                    <a:pt x="194215" y="111823"/>
                  </a:moveTo>
                  <a:lnTo>
                    <a:pt x="571" y="0"/>
                  </a:lnTo>
                  <a:cubicBezTo>
                    <a:pt x="23527" y="72962"/>
                    <a:pt x="23336" y="151162"/>
                    <a:pt x="0" y="223933"/>
                  </a:cubicBezTo>
                  <a:lnTo>
                    <a:pt x="194215" y="111823"/>
                  </a:ln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835" name="Google Shape;835;p80"/>
            <p:cNvSpPr/>
            <p:nvPr/>
          </p:nvSpPr>
          <p:spPr>
            <a:xfrm>
              <a:off x="4162710" y="2473071"/>
              <a:ext cx="213931" cy="38194"/>
            </a:xfrm>
            <a:custGeom>
              <a:rect b="b" l="l" r="r" t="t"/>
              <a:pathLst>
                <a:path extrusionOk="0" h="38194" w="213931">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836" name="Google Shape;836;p80"/>
            <p:cNvSpPr/>
            <p:nvPr/>
          </p:nvSpPr>
          <p:spPr>
            <a:xfrm>
              <a:off x="4190237" y="2747390"/>
              <a:ext cx="341566" cy="205551"/>
            </a:xfrm>
            <a:custGeom>
              <a:rect b="b" l="l" r="r" t="t"/>
              <a:pathLst>
                <a:path extrusionOk="0" h="205551" w="341566">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837" name="Google Shape;837;p80"/>
            <p:cNvSpPr/>
            <p:nvPr/>
          </p:nvSpPr>
          <p:spPr>
            <a:xfrm>
              <a:off x="3976677" y="2590990"/>
              <a:ext cx="162696" cy="448246"/>
            </a:xfrm>
            <a:custGeom>
              <a:rect b="b" l="l" r="r" t="t"/>
              <a:pathLst>
                <a:path extrusionOk="0" h="448246" w="162696">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838" name="Google Shape;838;p80"/>
            <p:cNvSpPr/>
            <p:nvPr/>
          </p:nvSpPr>
          <p:spPr>
            <a:xfrm>
              <a:off x="4326349" y="2646711"/>
              <a:ext cx="159924" cy="112999"/>
            </a:xfrm>
            <a:custGeom>
              <a:rect b="b" l="l" r="r" t="t"/>
              <a:pathLst>
                <a:path extrusionOk="0" h="112999" w="159924">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839" name="Google Shape;839;p80"/>
            <p:cNvSpPr/>
            <p:nvPr/>
          </p:nvSpPr>
          <p:spPr>
            <a:xfrm>
              <a:off x="4323301" y="2511614"/>
              <a:ext cx="173545" cy="83757"/>
            </a:xfrm>
            <a:custGeom>
              <a:rect b="b" l="l" r="r" t="t"/>
              <a:pathLst>
                <a:path extrusionOk="0" h="83757" w="173545">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840" name="Google Shape;840;p80"/>
            <p:cNvSpPr/>
            <p:nvPr/>
          </p:nvSpPr>
          <p:spPr>
            <a:xfrm>
              <a:off x="4108132" y="2918650"/>
              <a:ext cx="426243" cy="216666"/>
            </a:xfrm>
            <a:custGeom>
              <a:rect b="b" l="l" r="r" t="t"/>
              <a:pathLst>
                <a:path extrusionOk="0" h="216666" w="426243">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841" name="Google Shape;841;p80"/>
            <p:cNvSpPr/>
            <p:nvPr/>
          </p:nvSpPr>
          <p:spPr>
            <a:xfrm>
              <a:off x="4452841" y="2585466"/>
              <a:ext cx="90501" cy="139636"/>
            </a:xfrm>
            <a:custGeom>
              <a:rect b="b" l="l" r="r" t="t"/>
              <a:pathLst>
                <a:path extrusionOk="0" h="139636" w="90501">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842" name="Google Shape;842;p80"/>
            <p:cNvSpPr/>
            <p:nvPr/>
          </p:nvSpPr>
          <p:spPr>
            <a:xfrm>
              <a:off x="4535518" y="2643854"/>
              <a:ext cx="69898" cy="229933"/>
            </a:xfrm>
            <a:custGeom>
              <a:rect b="b" l="l" r="r" t="t"/>
              <a:pathLst>
                <a:path extrusionOk="0" h="229933" w="69898">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843" name="Google Shape;843;p80"/>
            <p:cNvSpPr/>
            <p:nvPr/>
          </p:nvSpPr>
          <p:spPr>
            <a:xfrm>
              <a:off x="4270995" y="2555652"/>
              <a:ext cx="120696" cy="135921"/>
            </a:xfrm>
            <a:custGeom>
              <a:rect b="b" l="l" r="r" t="t"/>
              <a:pathLst>
                <a:path extrusionOk="0" h="135921" w="120696">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844" name="Google Shape;844;p80"/>
            <p:cNvSpPr/>
            <p:nvPr/>
          </p:nvSpPr>
          <p:spPr>
            <a:xfrm>
              <a:off x="4568665" y="2778061"/>
              <a:ext cx="70418" cy="231362"/>
            </a:xfrm>
            <a:custGeom>
              <a:rect b="b" l="l" r="r" t="t"/>
              <a:pathLst>
                <a:path extrusionOk="0" h="231362" w="70418">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845" name="Google Shape;845;p80"/>
            <p:cNvSpPr/>
            <p:nvPr/>
          </p:nvSpPr>
          <p:spPr>
            <a:xfrm>
              <a:off x="4084604" y="2536316"/>
              <a:ext cx="186595" cy="320612"/>
            </a:xfrm>
            <a:custGeom>
              <a:rect b="b" l="l" r="r" t="t"/>
              <a:pathLst>
                <a:path extrusionOk="0" h="320612" w="186595">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grpSp>
      <p:sp>
        <p:nvSpPr>
          <p:cNvPr id="846" name="Google Shape;846;p80"/>
          <p:cNvSpPr txBox="1"/>
          <p:nvPr>
            <p:ph idx="1" type="subTitle"/>
          </p:nvPr>
        </p:nvSpPr>
        <p:spPr>
          <a:xfrm>
            <a:off x="676475" y="3530775"/>
            <a:ext cx="4220100" cy="639000"/>
          </a:xfrm>
          <a:prstGeom prst="rect">
            <a:avLst/>
          </a:prstGeom>
        </p:spPr>
        <p:txBody>
          <a:bodyPr anchorCtr="0" anchor="t" bIns="0" lIns="0" spcFirstLastPara="1" rIns="91425" wrap="square" tIns="182875">
            <a:noAutofit/>
          </a:bodyPr>
          <a:lstStyle>
            <a:lvl1pPr lvl="0" rtl="0">
              <a:lnSpc>
                <a:spcPct val="100000"/>
              </a:lnSpc>
              <a:spcBef>
                <a:spcPts val="0"/>
              </a:spcBef>
              <a:spcAft>
                <a:spcPts val="0"/>
              </a:spcAft>
              <a:buClr>
                <a:schemeClr val="lt1"/>
              </a:buClr>
              <a:buSzPts val="1800"/>
              <a:buNone/>
              <a:defRPr>
                <a:solidFill>
                  <a:schemeClr val="lt1"/>
                </a:solidFill>
              </a:defRPr>
            </a:lvl1pPr>
            <a:lvl2pPr lvl="1" rtl="0">
              <a:lnSpc>
                <a:spcPct val="100000"/>
              </a:lnSpc>
              <a:spcBef>
                <a:spcPts val="0"/>
              </a:spcBef>
              <a:spcAft>
                <a:spcPts val="0"/>
              </a:spcAft>
              <a:buClr>
                <a:schemeClr val="lt1"/>
              </a:buClr>
              <a:buSzPts val="1400"/>
              <a:buNone/>
              <a:defRPr>
                <a:solidFill>
                  <a:schemeClr val="lt1"/>
                </a:solidFill>
              </a:defRPr>
            </a:lvl2pPr>
            <a:lvl3pPr lvl="2" rtl="0">
              <a:lnSpc>
                <a:spcPct val="100000"/>
              </a:lnSpc>
              <a:spcBef>
                <a:spcPts val="0"/>
              </a:spcBef>
              <a:spcAft>
                <a:spcPts val="0"/>
              </a:spcAft>
              <a:buClr>
                <a:schemeClr val="lt1"/>
              </a:buClr>
              <a:buSzPts val="1400"/>
              <a:buNone/>
              <a:defRPr>
                <a:solidFill>
                  <a:schemeClr val="lt1"/>
                </a:solidFill>
              </a:defRPr>
            </a:lvl3pPr>
            <a:lvl4pPr lvl="3" rtl="0">
              <a:lnSpc>
                <a:spcPct val="100000"/>
              </a:lnSpc>
              <a:spcBef>
                <a:spcPts val="0"/>
              </a:spcBef>
              <a:spcAft>
                <a:spcPts val="0"/>
              </a:spcAft>
              <a:buClr>
                <a:schemeClr val="lt1"/>
              </a:buClr>
              <a:buSzPts val="1400"/>
              <a:buNone/>
              <a:defRPr>
                <a:solidFill>
                  <a:schemeClr val="lt1"/>
                </a:solidFill>
              </a:defRPr>
            </a:lvl4pPr>
            <a:lvl5pPr lvl="4" rtl="0">
              <a:lnSpc>
                <a:spcPct val="100000"/>
              </a:lnSpc>
              <a:spcBef>
                <a:spcPts val="0"/>
              </a:spcBef>
              <a:spcAft>
                <a:spcPts val="0"/>
              </a:spcAft>
              <a:buClr>
                <a:schemeClr val="lt1"/>
              </a:buClr>
              <a:buSzPts val="1400"/>
              <a:buNone/>
              <a:defRPr>
                <a:solidFill>
                  <a:schemeClr val="lt1"/>
                </a:solidFill>
              </a:defRPr>
            </a:lvl5pPr>
            <a:lvl6pPr lvl="5" rtl="0">
              <a:lnSpc>
                <a:spcPct val="100000"/>
              </a:lnSpc>
              <a:spcBef>
                <a:spcPts val="0"/>
              </a:spcBef>
              <a:spcAft>
                <a:spcPts val="0"/>
              </a:spcAft>
              <a:buClr>
                <a:schemeClr val="lt1"/>
              </a:buClr>
              <a:buSzPts val="1400"/>
              <a:buNone/>
              <a:defRPr>
                <a:solidFill>
                  <a:schemeClr val="lt1"/>
                </a:solidFill>
              </a:defRPr>
            </a:lvl6pPr>
            <a:lvl7pPr lvl="6" rtl="0">
              <a:lnSpc>
                <a:spcPct val="100000"/>
              </a:lnSpc>
              <a:spcBef>
                <a:spcPts val="0"/>
              </a:spcBef>
              <a:spcAft>
                <a:spcPts val="0"/>
              </a:spcAft>
              <a:buClr>
                <a:schemeClr val="lt1"/>
              </a:buClr>
              <a:buSzPts val="1400"/>
              <a:buNone/>
              <a:defRPr>
                <a:solidFill>
                  <a:schemeClr val="lt1"/>
                </a:solidFill>
              </a:defRPr>
            </a:lvl7pPr>
            <a:lvl8pPr lvl="7" rtl="0">
              <a:lnSpc>
                <a:spcPct val="100000"/>
              </a:lnSpc>
              <a:spcBef>
                <a:spcPts val="0"/>
              </a:spcBef>
              <a:spcAft>
                <a:spcPts val="0"/>
              </a:spcAft>
              <a:buClr>
                <a:schemeClr val="lt1"/>
              </a:buClr>
              <a:buSzPts val="1400"/>
              <a:buNone/>
              <a:defRPr>
                <a:solidFill>
                  <a:schemeClr val="lt1"/>
                </a:solidFill>
              </a:defRPr>
            </a:lvl8pPr>
            <a:lvl9pPr lvl="8" rtl="0">
              <a:lnSpc>
                <a:spcPct val="100000"/>
              </a:lnSpc>
              <a:spcBef>
                <a:spcPts val="0"/>
              </a:spcBef>
              <a:spcAft>
                <a:spcPts val="0"/>
              </a:spcAft>
              <a:buClr>
                <a:schemeClr val="lt1"/>
              </a:buClr>
              <a:buSzPts val="1400"/>
              <a:buNone/>
              <a:defRPr>
                <a:solidFill>
                  <a:schemeClr val="lt1"/>
                </a:solidFill>
              </a:defRPr>
            </a:lvl9pPr>
          </a:lstStyle>
          <a:p/>
        </p:txBody>
      </p:sp>
      <p:sp>
        <p:nvSpPr>
          <p:cNvPr id="847" name="Google Shape;847;p80"/>
          <p:cNvSpPr txBox="1"/>
          <p:nvPr>
            <p:ph type="title"/>
          </p:nvPr>
        </p:nvSpPr>
        <p:spPr>
          <a:xfrm>
            <a:off x="676475" y="1929375"/>
            <a:ext cx="4220100" cy="1601400"/>
          </a:xfrm>
          <a:prstGeom prst="rect">
            <a:avLst/>
          </a:prstGeom>
        </p:spPr>
        <p:txBody>
          <a:bodyPr anchorCtr="0" anchor="b" bIns="228600" lIns="0" spcFirstLastPara="1" rIns="91425" wrap="square" tIns="0">
            <a:noAutofit/>
          </a:bodyPr>
          <a:lstStyle>
            <a:lvl1pPr lvl="0" rtl="0">
              <a:spcBef>
                <a:spcPts val="0"/>
              </a:spcBef>
              <a:spcAft>
                <a:spcPts val="0"/>
              </a:spcAft>
              <a:buClr>
                <a:schemeClr val="lt1"/>
              </a:buClr>
              <a:buSzPts val="3200"/>
              <a:buNone/>
              <a:defRPr sz="3200">
                <a:solidFill>
                  <a:schemeClr val="lt1"/>
                </a:solidFill>
              </a:defRPr>
            </a:lvl1pPr>
            <a:lvl2pPr lvl="1"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p:txBody>
      </p:sp>
      <p:sp>
        <p:nvSpPr>
          <p:cNvPr id="848" name="Google Shape;848;p80"/>
          <p:cNvSpPr txBox="1"/>
          <p:nvPr>
            <p:ph hasCustomPrompt="1" idx="3" type="title"/>
          </p:nvPr>
        </p:nvSpPr>
        <p:spPr>
          <a:xfrm>
            <a:off x="676700" y="649225"/>
            <a:ext cx="2596800" cy="1276800"/>
          </a:xfrm>
          <a:prstGeom prst="rect">
            <a:avLst/>
          </a:prstGeom>
        </p:spPr>
        <p:txBody>
          <a:bodyPr anchorCtr="0" anchor="b" bIns="0" lIns="0" spcFirstLastPara="1" rIns="0" wrap="square" tIns="0">
            <a:noAutofit/>
          </a:bodyPr>
          <a:lstStyle>
            <a:lvl1pPr lvl="0" rtl="0">
              <a:spcBef>
                <a:spcPts val="0"/>
              </a:spcBef>
              <a:spcAft>
                <a:spcPts val="0"/>
              </a:spcAft>
              <a:buClr>
                <a:schemeClr val="lt1"/>
              </a:buClr>
              <a:buSzPts val="7200"/>
              <a:buNone/>
              <a:defRPr sz="7200">
                <a:solidFill>
                  <a:schemeClr val="lt1"/>
                </a:solidFill>
              </a:defRPr>
            </a:lvl1pPr>
            <a:lvl2pPr lvl="1" rtl="0">
              <a:spcBef>
                <a:spcPts val="0"/>
              </a:spcBef>
              <a:spcAft>
                <a:spcPts val="0"/>
              </a:spcAft>
              <a:buClr>
                <a:schemeClr val="lt1"/>
              </a:buClr>
              <a:buSzPts val="7200"/>
              <a:buFont typeface="Fira Sans Extra Condensed Medium"/>
              <a:buNone/>
              <a:defRPr sz="7200">
                <a:solidFill>
                  <a:schemeClr val="lt1"/>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chemeClr val="lt1"/>
              </a:buClr>
              <a:buSzPts val="7200"/>
              <a:buFont typeface="Fira Sans Extra Condensed Medium"/>
              <a:buNone/>
              <a:defRPr sz="7200">
                <a:solidFill>
                  <a:schemeClr val="lt1"/>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chemeClr val="lt1"/>
              </a:buClr>
              <a:buSzPts val="7200"/>
              <a:buFont typeface="Fira Sans Extra Condensed Medium"/>
              <a:buNone/>
              <a:defRPr sz="7200">
                <a:solidFill>
                  <a:schemeClr val="lt1"/>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chemeClr val="lt1"/>
              </a:buClr>
              <a:buSzPts val="7200"/>
              <a:buFont typeface="Fira Sans Extra Condensed Medium"/>
              <a:buNone/>
              <a:defRPr sz="7200">
                <a:solidFill>
                  <a:schemeClr val="lt1"/>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chemeClr val="lt1"/>
              </a:buClr>
              <a:buSzPts val="7200"/>
              <a:buFont typeface="Fira Sans Extra Condensed Medium"/>
              <a:buNone/>
              <a:defRPr sz="7200">
                <a:solidFill>
                  <a:schemeClr val="lt1"/>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chemeClr val="lt1"/>
              </a:buClr>
              <a:buSzPts val="7200"/>
              <a:buFont typeface="Fira Sans Extra Condensed Medium"/>
              <a:buNone/>
              <a:defRPr sz="7200">
                <a:solidFill>
                  <a:schemeClr val="lt1"/>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chemeClr val="lt1"/>
              </a:buClr>
              <a:buSzPts val="7200"/>
              <a:buFont typeface="Fira Sans Extra Condensed Medium"/>
              <a:buNone/>
              <a:defRPr sz="7200">
                <a:solidFill>
                  <a:schemeClr val="lt1"/>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chemeClr val="lt1"/>
              </a:buClr>
              <a:buSzPts val="7200"/>
              <a:buFont typeface="Fira Sans Extra Condensed Medium"/>
              <a:buNone/>
              <a:defRPr sz="7200">
                <a:solidFill>
                  <a:schemeClr val="lt1"/>
                </a:solidFill>
                <a:latin typeface="Fira Sans Extra Condensed Medium"/>
                <a:ea typeface="Fira Sans Extra Condensed Medium"/>
                <a:cs typeface="Fira Sans Extra Condensed Medium"/>
                <a:sym typeface="Fira Sans Extra Condensed Medium"/>
              </a:defRPr>
            </a:lvl9pPr>
          </a:lstStyle>
          <a:p>
            <a:r>
              <a:t>xx%</a:t>
            </a:r>
          </a:p>
        </p:txBody>
      </p:sp>
      <p:sp>
        <p:nvSpPr>
          <p:cNvPr id="849" name="Google Shape;849;p80"/>
          <p:cNvSpPr txBox="1"/>
          <p:nvPr/>
        </p:nvSpPr>
        <p:spPr>
          <a:xfrm>
            <a:off x="0" y="4969700"/>
            <a:ext cx="351900" cy="1833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fld id="{00000000-1234-1234-1234-123412341234}" type="slidenum">
              <a:rPr lang="en" sz="700">
                <a:solidFill>
                  <a:srgbClr val="FFFFFF"/>
                </a:solidFill>
                <a:latin typeface="Open Sans"/>
                <a:ea typeface="Open Sans"/>
                <a:cs typeface="Open Sans"/>
                <a:sym typeface="Open Sans"/>
              </a:rPr>
              <a:t>‹#›</a:t>
            </a:fld>
            <a:endParaRPr sz="700">
              <a:solidFill>
                <a:srgbClr val="FFFFFF"/>
              </a:solidFill>
              <a:latin typeface="Open Sans"/>
              <a:ea typeface="Open Sans"/>
              <a:cs typeface="Open Sans"/>
              <a:sym typeface="Open Sans"/>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2 - Section Title - Grey B">
  <p:cSld name="CUSTOM_12_1">
    <p:bg>
      <p:bgPr>
        <a:blipFill>
          <a:blip r:embed="rId2">
            <a:alphaModFix/>
          </a:blip>
          <a:stretch>
            <a:fillRect/>
          </a:stretch>
        </a:blipFill>
      </p:bgPr>
    </p:bg>
    <p:spTree>
      <p:nvGrpSpPr>
        <p:cNvPr id="850" name="Shape 850"/>
        <p:cNvGrpSpPr/>
        <p:nvPr/>
      </p:nvGrpSpPr>
      <p:grpSpPr>
        <a:xfrm>
          <a:off x="0" y="0"/>
          <a:ext cx="0" cy="0"/>
          <a:chOff x="0" y="0"/>
          <a:chExt cx="0" cy="0"/>
        </a:xfrm>
      </p:grpSpPr>
      <p:sp>
        <p:nvSpPr>
          <p:cNvPr id="851" name="Google Shape;851;p81"/>
          <p:cNvSpPr/>
          <p:nvPr>
            <p:ph idx="2" type="pic"/>
          </p:nvPr>
        </p:nvSpPr>
        <p:spPr>
          <a:xfrm>
            <a:off x="4896625" y="0"/>
            <a:ext cx="4247400" cy="5143500"/>
          </a:xfrm>
          <a:prstGeom prst="rect">
            <a:avLst/>
          </a:prstGeom>
          <a:noFill/>
          <a:ln>
            <a:noFill/>
          </a:ln>
        </p:spPr>
      </p:sp>
      <p:sp>
        <p:nvSpPr>
          <p:cNvPr id="852" name="Google Shape;852;p81"/>
          <p:cNvSpPr txBox="1"/>
          <p:nvPr>
            <p:ph type="title"/>
          </p:nvPr>
        </p:nvSpPr>
        <p:spPr>
          <a:xfrm>
            <a:off x="676475" y="1929375"/>
            <a:ext cx="4220100" cy="1601400"/>
          </a:xfrm>
          <a:prstGeom prst="rect">
            <a:avLst/>
          </a:prstGeom>
        </p:spPr>
        <p:txBody>
          <a:bodyPr anchorCtr="0" anchor="b" bIns="228600" lIns="0" spcFirstLastPara="1" rIns="91425" wrap="square" tIns="0">
            <a:noAutofit/>
          </a:bodyPr>
          <a:lstStyle>
            <a:lvl1pPr lvl="0" rtl="0">
              <a:spcBef>
                <a:spcPts val="0"/>
              </a:spcBef>
              <a:spcAft>
                <a:spcPts val="0"/>
              </a:spcAft>
              <a:buSzPts val="3200"/>
              <a:buNone/>
              <a:defRPr sz="3200"/>
            </a:lvl1pPr>
            <a:lvl2pPr lvl="1"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2pPr>
            <a:lvl3pPr lvl="2"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3pPr>
            <a:lvl4pPr lvl="3"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4pPr>
            <a:lvl5pPr lvl="4"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5pPr>
            <a:lvl6pPr lvl="5"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6pPr>
            <a:lvl7pPr lvl="6"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7pPr>
            <a:lvl8pPr lvl="7"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8pPr>
            <a:lvl9pPr lvl="8"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9pPr>
          </a:lstStyle>
          <a:p/>
        </p:txBody>
      </p:sp>
      <p:sp>
        <p:nvSpPr>
          <p:cNvPr id="853" name="Google Shape;853;p81"/>
          <p:cNvSpPr txBox="1"/>
          <p:nvPr>
            <p:ph hasCustomPrompt="1" idx="3" type="title"/>
          </p:nvPr>
        </p:nvSpPr>
        <p:spPr>
          <a:xfrm>
            <a:off x="676700" y="649225"/>
            <a:ext cx="2596800" cy="1276800"/>
          </a:xfrm>
          <a:prstGeom prst="rect">
            <a:avLst/>
          </a:prstGeom>
        </p:spPr>
        <p:txBody>
          <a:bodyPr anchorCtr="0" anchor="b" bIns="0" lIns="0" spcFirstLastPara="1" rIns="0" wrap="square" tIns="0">
            <a:noAutofit/>
          </a:bodyPr>
          <a:lstStyle>
            <a:lvl1pPr lvl="0" rtl="0">
              <a:spcBef>
                <a:spcPts val="0"/>
              </a:spcBef>
              <a:spcAft>
                <a:spcPts val="0"/>
              </a:spcAft>
              <a:buSzPts val="7200"/>
              <a:buNone/>
              <a:defRPr sz="7200"/>
            </a:lvl1pPr>
            <a:lvl2pPr lvl="1" rtl="0">
              <a:spcBef>
                <a:spcPts val="0"/>
              </a:spcBef>
              <a:spcAft>
                <a:spcPts val="0"/>
              </a:spcAft>
              <a:buSzPts val="7200"/>
              <a:buFont typeface="Fira Sans Extra Condensed Medium"/>
              <a:buNone/>
              <a:defRPr sz="72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7200"/>
              <a:buFont typeface="Fira Sans Extra Condensed Medium"/>
              <a:buNone/>
              <a:defRPr sz="72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7200"/>
              <a:buFont typeface="Fira Sans Extra Condensed Medium"/>
              <a:buNone/>
              <a:defRPr sz="72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7200"/>
              <a:buFont typeface="Fira Sans Extra Condensed Medium"/>
              <a:buNone/>
              <a:defRPr sz="72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7200"/>
              <a:buFont typeface="Fira Sans Extra Condensed Medium"/>
              <a:buNone/>
              <a:defRPr sz="72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7200"/>
              <a:buFont typeface="Fira Sans Extra Condensed Medium"/>
              <a:buNone/>
              <a:defRPr sz="72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7200"/>
              <a:buFont typeface="Fira Sans Extra Condensed Medium"/>
              <a:buNone/>
              <a:defRPr sz="72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7200"/>
              <a:buFont typeface="Fira Sans Extra Condensed Medium"/>
              <a:buNone/>
              <a:defRPr sz="7200">
                <a:latin typeface="Fira Sans Extra Condensed Medium"/>
                <a:ea typeface="Fira Sans Extra Condensed Medium"/>
                <a:cs typeface="Fira Sans Extra Condensed Medium"/>
                <a:sym typeface="Fira Sans Extra Condensed Medium"/>
              </a:defRPr>
            </a:lvl9pPr>
          </a:lstStyle>
          <a:p>
            <a:r>
              <a:t>xx%</a:t>
            </a:r>
          </a:p>
        </p:txBody>
      </p:sp>
      <p:sp>
        <p:nvSpPr>
          <p:cNvPr id="854" name="Google Shape;854;p81"/>
          <p:cNvSpPr txBox="1"/>
          <p:nvPr>
            <p:ph idx="1" type="subTitle"/>
          </p:nvPr>
        </p:nvSpPr>
        <p:spPr>
          <a:xfrm>
            <a:off x="676475" y="3530775"/>
            <a:ext cx="4220100" cy="639000"/>
          </a:xfrm>
          <a:prstGeom prst="rect">
            <a:avLst/>
          </a:prstGeom>
        </p:spPr>
        <p:txBody>
          <a:bodyPr anchorCtr="0" anchor="t" bIns="0" lIns="0" spcFirstLastPara="1" rIns="91425" wrap="square" tIns="182875">
            <a:noAutofit/>
          </a:bodyPr>
          <a:lstStyle>
            <a:lvl1pPr lvl="0" rtl="0">
              <a:lnSpc>
                <a:spcPct val="100000"/>
              </a:lnSpc>
              <a:spcBef>
                <a:spcPts val="0"/>
              </a:spcBef>
              <a:spcAft>
                <a:spcPts val="0"/>
              </a:spcAft>
              <a:buSzPts val="18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grpSp>
        <p:nvGrpSpPr>
          <p:cNvPr id="855" name="Google Shape;855;p81"/>
          <p:cNvGrpSpPr/>
          <p:nvPr/>
        </p:nvGrpSpPr>
        <p:grpSpPr>
          <a:xfrm>
            <a:off x="8648263" y="4659742"/>
            <a:ext cx="313719" cy="338062"/>
            <a:chOff x="3976677" y="2333625"/>
            <a:chExt cx="876309" cy="944307"/>
          </a:xfrm>
        </p:grpSpPr>
        <p:sp>
          <p:nvSpPr>
            <p:cNvPr id="856" name="Google Shape;856;p81"/>
            <p:cNvSpPr/>
            <p:nvPr/>
          </p:nvSpPr>
          <p:spPr>
            <a:xfrm>
              <a:off x="4035170" y="3055143"/>
              <a:ext cx="193738" cy="222789"/>
            </a:xfrm>
            <a:custGeom>
              <a:rect b="b" l="l" r="r" t="t"/>
              <a:pathLst>
                <a:path extrusionOk="0" h="222789" w="193738">
                  <a:moveTo>
                    <a:pt x="0" y="0"/>
                  </a:moveTo>
                  <a:lnTo>
                    <a:pt x="0" y="222790"/>
                  </a:lnTo>
                  <a:lnTo>
                    <a:pt x="193739" y="110966"/>
                  </a:lnTo>
                  <a:cubicBezTo>
                    <a:pt x="119253" y="94869"/>
                    <a:pt x="51626" y="56102"/>
                    <a:pt x="0" y="0"/>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857" name="Google Shape;857;p81"/>
            <p:cNvSpPr/>
            <p:nvPr/>
          </p:nvSpPr>
          <p:spPr>
            <a:xfrm>
              <a:off x="4035170" y="2333625"/>
              <a:ext cx="192309" cy="221456"/>
            </a:xfrm>
            <a:custGeom>
              <a:rect b="b" l="l" r="r" t="t"/>
              <a:pathLst>
                <a:path extrusionOk="0" h="221456" w="192309">
                  <a:moveTo>
                    <a:pt x="192310" y="110871"/>
                  </a:moveTo>
                  <a:lnTo>
                    <a:pt x="0" y="0"/>
                  </a:lnTo>
                  <a:lnTo>
                    <a:pt x="0" y="221456"/>
                  </a:lnTo>
                  <a:cubicBezTo>
                    <a:pt x="51340" y="165830"/>
                    <a:pt x="118396" y="127254"/>
                    <a:pt x="192310" y="110776"/>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858" name="Google Shape;858;p81"/>
            <p:cNvSpPr/>
            <p:nvPr/>
          </p:nvSpPr>
          <p:spPr>
            <a:xfrm>
              <a:off x="4658772" y="2693955"/>
              <a:ext cx="194214" cy="223932"/>
            </a:xfrm>
            <a:custGeom>
              <a:rect b="b" l="l" r="r" t="t"/>
              <a:pathLst>
                <a:path extrusionOk="0" h="223932" w="194214">
                  <a:moveTo>
                    <a:pt x="194215" y="111823"/>
                  </a:moveTo>
                  <a:lnTo>
                    <a:pt x="571" y="0"/>
                  </a:lnTo>
                  <a:cubicBezTo>
                    <a:pt x="23527" y="72962"/>
                    <a:pt x="23336" y="151162"/>
                    <a:pt x="0" y="223933"/>
                  </a:cubicBezTo>
                  <a:lnTo>
                    <a:pt x="194215" y="111823"/>
                  </a:ln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859" name="Google Shape;859;p81"/>
            <p:cNvSpPr/>
            <p:nvPr/>
          </p:nvSpPr>
          <p:spPr>
            <a:xfrm>
              <a:off x="4162710" y="2473071"/>
              <a:ext cx="213931" cy="38194"/>
            </a:xfrm>
            <a:custGeom>
              <a:rect b="b" l="l" r="r" t="t"/>
              <a:pathLst>
                <a:path extrusionOk="0" h="38194" w="213931">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860" name="Google Shape;860;p81"/>
            <p:cNvSpPr/>
            <p:nvPr/>
          </p:nvSpPr>
          <p:spPr>
            <a:xfrm>
              <a:off x="4190237" y="2747390"/>
              <a:ext cx="341566" cy="205551"/>
            </a:xfrm>
            <a:custGeom>
              <a:rect b="b" l="l" r="r" t="t"/>
              <a:pathLst>
                <a:path extrusionOk="0" h="205551" w="341566">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861" name="Google Shape;861;p81"/>
            <p:cNvSpPr/>
            <p:nvPr/>
          </p:nvSpPr>
          <p:spPr>
            <a:xfrm>
              <a:off x="3976677" y="2590990"/>
              <a:ext cx="162696" cy="448246"/>
            </a:xfrm>
            <a:custGeom>
              <a:rect b="b" l="l" r="r" t="t"/>
              <a:pathLst>
                <a:path extrusionOk="0" h="448246" w="162696">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862" name="Google Shape;862;p81"/>
            <p:cNvSpPr/>
            <p:nvPr/>
          </p:nvSpPr>
          <p:spPr>
            <a:xfrm>
              <a:off x="4326349" y="2646711"/>
              <a:ext cx="159924" cy="112999"/>
            </a:xfrm>
            <a:custGeom>
              <a:rect b="b" l="l" r="r" t="t"/>
              <a:pathLst>
                <a:path extrusionOk="0" h="112999" w="159924">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863" name="Google Shape;863;p81"/>
            <p:cNvSpPr/>
            <p:nvPr/>
          </p:nvSpPr>
          <p:spPr>
            <a:xfrm>
              <a:off x="4323301" y="2511614"/>
              <a:ext cx="173545" cy="83757"/>
            </a:xfrm>
            <a:custGeom>
              <a:rect b="b" l="l" r="r" t="t"/>
              <a:pathLst>
                <a:path extrusionOk="0" h="83757" w="173545">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864" name="Google Shape;864;p81"/>
            <p:cNvSpPr/>
            <p:nvPr/>
          </p:nvSpPr>
          <p:spPr>
            <a:xfrm>
              <a:off x="4108132" y="2918650"/>
              <a:ext cx="426243" cy="216666"/>
            </a:xfrm>
            <a:custGeom>
              <a:rect b="b" l="l" r="r" t="t"/>
              <a:pathLst>
                <a:path extrusionOk="0" h="216666" w="426243">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865" name="Google Shape;865;p81"/>
            <p:cNvSpPr/>
            <p:nvPr/>
          </p:nvSpPr>
          <p:spPr>
            <a:xfrm>
              <a:off x="4452841" y="2585466"/>
              <a:ext cx="90501" cy="139636"/>
            </a:xfrm>
            <a:custGeom>
              <a:rect b="b" l="l" r="r" t="t"/>
              <a:pathLst>
                <a:path extrusionOk="0" h="139636" w="90501">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866" name="Google Shape;866;p81"/>
            <p:cNvSpPr/>
            <p:nvPr/>
          </p:nvSpPr>
          <p:spPr>
            <a:xfrm>
              <a:off x="4535518" y="2643854"/>
              <a:ext cx="69898" cy="229933"/>
            </a:xfrm>
            <a:custGeom>
              <a:rect b="b" l="l" r="r" t="t"/>
              <a:pathLst>
                <a:path extrusionOk="0" h="229933" w="69898">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867" name="Google Shape;867;p81"/>
            <p:cNvSpPr/>
            <p:nvPr/>
          </p:nvSpPr>
          <p:spPr>
            <a:xfrm>
              <a:off x="4270995" y="2555652"/>
              <a:ext cx="120696" cy="135921"/>
            </a:xfrm>
            <a:custGeom>
              <a:rect b="b" l="l" r="r" t="t"/>
              <a:pathLst>
                <a:path extrusionOk="0" h="135921" w="120696">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868" name="Google Shape;868;p81"/>
            <p:cNvSpPr/>
            <p:nvPr/>
          </p:nvSpPr>
          <p:spPr>
            <a:xfrm>
              <a:off x="4568665" y="2778061"/>
              <a:ext cx="70418" cy="231362"/>
            </a:xfrm>
            <a:custGeom>
              <a:rect b="b" l="l" r="r" t="t"/>
              <a:pathLst>
                <a:path extrusionOk="0" h="231362" w="70418">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869" name="Google Shape;869;p81"/>
            <p:cNvSpPr/>
            <p:nvPr/>
          </p:nvSpPr>
          <p:spPr>
            <a:xfrm>
              <a:off x="4084604" y="2536316"/>
              <a:ext cx="186595" cy="320612"/>
            </a:xfrm>
            <a:custGeom>
              <a:rect b="b" l="l" r="r" t="t"/>
              <a:pathLst>
                <a:path extrusionOk="0" h="320612" w="186595">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grpSp>
      <p:sp>
        <p:nvSpPr>
          <p:cNvPr id="870" name="Google Shape;870;p81"/>
          <p:cNvSpPr txBox="1"/>
          <p:nvPr/>
        </p:nvSpPr>
        <p:spPr>
          <a:xfrm>
            <a:off x="0" y="4969700"/>
            <a:ext cx="351900" cy="1833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fld id="{00000000-1234-1234-1234-123412341234}" type="slidenum">
              <a:rPr lang="en" sz="700">
                <a:solidFill>
                  <a:schemeClr val="accent1"/>
                </a:solidFill>
                <a:latin typeface="Open Sans"/>
                <a:ea typeface="Open Sans"/>
                <a:cs typeface="Open Sans"/>
                <a:sym typeface="Open Sans"/>
              </a:rPr>
              <a:t>‹#›</a:t>
            </a:fld>
            <a:endParaRPr sz="700">
              <a:solidFill>
                <a:schemeClr val="accent1"/>
              </a:solidFill>
              <a:latin typeface="Open Sans"/>
              <a:ea typeface="Open Sans"/>
              <a:cs typeface="Open Sans"/>
              <a:sym typeface="Open Sans"/>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C ">
  <p:cSld name="CUSTOM_5_1">
    <p:bg>
      <p:bgPr>
        <a:solidFill>
          <a:schemeClr val="lt2"/>
        </a:solidFill>
      </p:bgPr>
    </p:bg>
    <p:spTree>
      <p:nvGrpSpPr>
        <p:cNvPr id="88" name="Shape 88"/>
        <p:cNvGrpSpPr/>
        <p:nvPr/>
      </p:nvGrpSpPr>
      <p:grpSpPr>
        <a:xfrm>
          <a:off x="0" y="0"/>
          <a:ext cx="0" cy="0"/>
          <a:chOff x="0" y="0"/>
          <a:chExt cx="0" cy="0"/>
        </a:xfrm>
      </p:grpSpPr>
      <p:sp>
        <p:nvSpPr>
          <p:cNvPr id="89" name="Google Shape;89;p9"/>
          <p:cNvSpPr/>
          <p:nvPr/>
        </p:nvSpPr>
        <p:spPr>
          <a:xfrm>
            <a:off x="0" y="3849625"/>
            <a:ext cx="9144000" cy="12939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9"/>
          <p:cNvSpPr txBox="1"/>
          <p:nvPr>
            <p:ph type="title"/>
          </p:nvPr>
        </p:nvSpPr>
        <p:spPr>
          <a:xfrm>
            <a:off x="676650" y="3205225"/>
            <a:ext cx="7790700" cy="649200"/>
          </a:xfrm>
          <a:prstGeom prst="rect">
            <a:avLst/>
          </a:prstGeom>
          <a:solidFill>
            <a:schemeClr val="accent2"/>
          </a:solidFill>
        </p:spPr>
        <p:txBody>
          <a:bodyPr anchorCtr="0" anchor="b" bIns="91425" lIns="320025" spcFirstLastPara="1" rIns="320025" wrap="square" tIns="91425">
            <a:noAutofit/>
          </a:bodyPr>
          <a:lstStyle>
            <a:lvl1pPr lvl="0" rtl="0">
              <a:spcBef>
                <a:spcPts val="0"/>
              </a:spcBef>
              <a:spcAft>
                <a:spcPts val="0"/>
              </a:spcAft>
              <a:buClr>
                <a:schemeClr val="lt1"/>
              </a:buClr>
              <a:buSzPts val="2400"/>
              <a:buNone/>
              <a:defRPr sz="2400">
                <a:solidFill>
                  <a:schemeClr val="lt1"/>
                </a:solidFill>
              </a:defRPr>
            </a:lvl1pPr>
            <a:lvl2pPr lvl="1"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p:txBody>
      </p:sp>
      <p:sp>
        <p:nvSpPr>
          <p:cNvPr id="91" name="Google Shape;91;p9"/>
          <p:cNvSpPr txBox="1"/>
          <p:nvPr>
            <p:ph idx="1" type="subTitle"/>
          </p:nvPr>
        </p:nvSpPr>
        <p:spPr>
          <a:xfrm>
            <a:off x="676650" y="3839425"/>
            <a:ext cx="7790700" cy="649200"/>
          </a:xfrm>
          <a:prstGeom prst="rect">
            <a:avLst/>
          </a:prstGeom>
          <a:solidFill>
            <a:schemeClr val="accent2"/>
          </a:solidFill>
        </p:spPr>
        <p:txBody>
          <a:bodyPr anchorCtr="0" anchor="t" bIns="91425" lIns="320025" spcFirstLastPara="1" rIns="320025" wrap="square" tIns="228600">
            <a:noAutofit/>
          </a:bodyPr>
          <a:lstStyle>
            <a:lvl1pPr lvl="0" rtl="0">
              <a:spcBef>
                <a:spcPts val="0"/>
              </a:spcBef>
              <a:spcAft>
                <a:spcPts val="0"/>
              </a:spcAft>
              <a:buClr>
                <a:schemeClr val="lt1"/>
              </a:buClr>
              <a:buSzPts val="1800"/>
              <a:buNone/>
              <a:defRPr>
                <a:solidFill>
                  <a:schemeClr val="lt1"/>
                </a:solidFill>
              </a:defRPr>
            </a:lvl1pPr>
            <a:lvl2pPr lvl="1" rtl="0">
              <a:spcBef>
                <a:spcPts val="1600"/>
              </a:spcBef>
              <a:spcAft>
                <a:spcPts val="0"/>
              </a:spcAft>
              <a:buSzPts val="1800"/>
              <a:buNone/>
              <a:defRPr sz="1800"/>
            </a:lvl2pPr>
            <a:lvl3pPr lvl="2" rtl="0">
              <a:spcBef>
                <a:spcPts val="1600"/>
              </a:spcBef>
              <a:spcAft>
                <a:spcPts val="0"/>
              </a:spcAft>
              <a:buSzPts val="1800"/>
              <a:buNone/>
              <a:defRPr sz="1800"/>
            </a:lvl3pPr>
            <a:lvl4pPr lvl="3" rtl="0">
              <a:spcBef>
                <a:spcPts val="1600"/>
              </a:spcBef>
              <a:spcAft>
                <a:spcPts val="0"/>
              </a:spcAft>
              <a:buSzPts val="1800"/>
              <a:buNone/>
              <a:defRPr sz="1800"/>
            </a:lvl4pPr>
            <a:lvl5pPr lvl="4" rtl="0">
              <a:spcBef>
                <a:spcPts val="1600"/>
              </a:spcBef>
              <a:spcAft>
                <a:spcPts val="0"/>
              </a:spcAft>
              <a:buSzPts val="1800"/>
              <a:buNone/>
              <a:defRPr sz="1800"/>
            </a:lvl5pPr>
            <a:lvl6pPr lvl="5" rtl="0">
              <a:spcBef>
                <a:spcPts val="1600"/>
              </a:spcBef>
              <a:spcAft>
                <a:spcPts val="0"/>
              </a:spcAft>
              <a:buSzPts val="1800"/>
              <a:buNone/>
              <a:defRPr sz="1800"/>
            </a:lvl6pPr>
            <a:lvl7pPr lvl="6" rtl="0">
              <a:spcBef>
                <a:spcPts val="1600"/>
              </a:spcBef>
              <a:spcAft>
                <a:spcPts val="0"/>
              </a:spcAft>
              <a:buSzPts val="1800"/>
              <a:buNone/>
              <a:defRPr sz="1800"/>
            </a:lvl7pPr>
            <a:lvl8pPr lvl="7" rtl="0">
              <a:spcBef>
                <a:spcPts val="1600"/>
              </a:spcBef>
              <a:spcAft>
                <a:spcPts val="0"/>
              </a:spcAft>
              <a:buSzPts val="1800"/>
              <a:buNone/>
              <a:defRPr sz="1800"/>
            </a:lvl8pPr>
            <a:lvl9pPr lvl="8" rtl="0">
              <a:spcBef>
                <a:spcPts val="1600"/>
              </a:spcBef>
              <a:spcAft>
                <a:spcPts val="1600"/>
              </a:spcAft>
              <a:buSzPts val="1800"/>
              <a:buNone/>
              <a:defRPr sz="1800"/>
            </a:lvl9pPr>
          </a:lstStyle>
          <a:p/>
        </p:txBody>
      </p:sp>
      <p:sp>
        <p:nvSpPr>
          <p:cNvPr id="92" name="Google Shape;92;p9"/>
          <p:cNvSpPr txBox="1"/>
          <p:nvPr>
            <p:ph idx="12" type="sldNum"/>
          </p:nvPr>
        </p:nvSpPr>
        <p:spPr>
          <a:xfrm>
            <a:off x="0" y="4503674"/>
            <a:ext cx="676500" cy="649200"/>
          </a:xfrm>
          <a:prstGeom prst="rect">
            <a:avLst/>
          </a:prstGeom>
        </p:spPr>
        <p:txBody>
          <a:bodyPr anchorCtr="0" anchor="ctr" bIns="91425" lIns="91425" spcFirstLastPara="1" rIns="91425" wrap="square" tIns="91425">
            <a:noAutofit/>
          </a:bodyPr>
          <a:lstStyle>
            <a:lvl1pPr lvl="0" rtl="0" algn="ctr">
              <a:buNone/>
              <a:defRPr sz="1200">
                <a:solidFill>
                  <a:srgbClr val="FFFFFF"/>
                </a:solidFill>
                <a:latin typeface="Open Sans ExtraBold"/>
                <a:ea typeface="Open Sans ExtraBold"/>
                <a:cs typeface="Open Sans ExtraBold"/>
                <a:sym typeface="Open Sans ExtraBold"/>
              </a:defRPr>
            </a:lvl1pPr>
            <a:lvl2pPr lvl="1" rtl="0" algn="ctr">
              <a:buNone/>
              <a:defRPr sz="1200">
                <a:solidFill>
                  <a:srgbClr val="FFFFFF"/>
                </a:solidFill>
                <a:latin typeface="Open Sans ExtraBold"/>
                <a:ea typeface="Open Sans ExtraBold"/>
                <a:cs typeface="Open Sans ExtraBold"/>
                <a:sym typeface="Open Sans ExtraBold"/>
              </a:defRPr>
            </a:lvl2pPr>
            <a:lvl3pPr lvl="2" rtl="0" algn="ctr">
              <a:buNone/>
              <a:defRPr sz="1200">
                <a:solidFill>
                  <a:srgbClr val="FFFFFF"/>
                </a:solidFill>
                <a:latin typeface="Open Sans ExtraBold"/>
                <a:ea typeface="Open Sans ExtraBold"/>
                <a:cs typeface="Open Sans ExtraBold"/>
                <a:sym typeface="Open Sans ExtraBold"/>
              </a:defRPr>
            </a:lvl3pPr>
            <a:lvl4pPr lvl="3" rtl="0" algn="ctr">
              <a:buNone/>
              <a:defRPr sz="1200">
                <a:solidFill>
                  <a:srgbClr val="FFFFFF"/>
                </a:solidFill>
                <a:latin typeface="Open Sans ExtraBold"/>
                <a:ea typeface="Open Sans ExtraBold"/>
                <a:cs typeface="Open Sans ExtraBold"/>
                <a:sym typeface="Open Sans ExtraBold"/>
              </a:defRPr>
            </a:lvl4pPr>
            <a:lvl5pPr lvl="4" rtl="0" algn="ctr">
              <a:buNone/>
              <a:defRPr sz="1200">
                <a:solidFill>
                  <a:srgbClr val="FFFFFF"/>
                </a:solidFill>
                <a:latin typeface="Open Sans ExtraBold"/>
                <a:ea typeface="Open Sans ExtraBold"/>
                <a:cs typeface="Open Sans ExtraBold"/>
                <a:sym typeface="Open Sans ExtraBold"/>
              </a:defRPr>
            </a:lvl5pPr>
            <a:lvl6pPr lvl="5" rtl="0" algn="ctr">
              <a:buNone/>
              <a:defRPr sz="1200">
                <a:solidFill>
                  <a:srgbClr val="FFFFFF"/>
                </a:solidFill>
                <a:latin typeface="Open Sans ExtraBold"/>
                <a:ea typeface="Open Sans ExtraBold"/>
                <a:cs typeface="Open Sans ExtraBold"/>
                <a:sym typeface="Open Sans ExtraBold"/>
              </a:defRPr>
            </a:lvl6pPr>
            <a:lvl7pPr lvl="6" rtl="0" algn="ctr">
              <a:buNone/>
              <a:defRPr sz="1200">
                <a:solidFill>
                  <a:srgbClr val="FFFFFF"/>
                </a:solidFill>
                <a:latin typeface="Open Sans ExtraBold"/>
                <a:ea typeface="Open Sans ExtraBold"/>
                <a:cs typeface="Open Sans ExtraBold"/>
                <a:sym typeface="Open Sans ExtraBold"/>
              </a:defRPr>
            </a:lvl7pPr>
            <a:lvl8pPr lvl="7" rtl="0" algn="ctr">
              <a:buNone/>
              <a:defRPr sz="1200">
                <a:solidFill>
                  <a:srgbClr val="FFFFFF"/>
                </a:solidFill>
                <a:latin typeface="Open Sans ExtraBold"/>
                <a:ea typeface="Open Sans ExtraBold"/>
                <a:cs typeface="Open Sans ExtraBold"/>
                <a:sym typeface="Open Sans ExtraBold"/>
              </a:defRPr>
            </a:lvl8pPr>
            <a:lvl9pPr lvl="8" rtl="0" algn="ctr">
              <a:buNone/>
              <a:defRPr sz="1200">
                <a:solidFill>
                  <a:srgbClr val="FFFFFF"/>
                </a:solidFill>
                <a:latin typeface="Open Sans ExtraBold"/>
                <a:ea typeface="Open Sans ExtraBold"/>
                <a:cs typeface="Open Sans ExtraBold"/>
                <a:sym typeface="Open Sans ExtraBold"/>
              </a:defRPr>
            </a:lvl9pPr>
          </a:lstStyle>
          <a:p>
            <a:pPr indent="0" lvl="0" marL="0" rtl="0" algn="ctr">
              <a:spcBef>
                <a:spcPts val="0"/>
              </a:spcBef>
              <a:spcAft>
                <a:spcPts val="0"/>
              </a:spcAft>
              <a:buNone/>
            </a:pPr>
            <a:fld id="{00000000-1234-1234-1234-123412341234}" type="slidenum">
              <a:rPr lang="en"/>
              <a:t>‹#›</a:t>
            </a:fld>
            <a:endParaRPr/>
          </a:p>
        </p:txBody>
      </p:sp>
      <p:sp>
        <p:nvSpPr>
          <p:cNvPr id="93" name="Google Shape;93;p9"/>
          <p:cNvSpPr txBox="1"/>
          <p:nvPr>
            <p:ph hasCustomPrompt="1" idx="2" type="title"/>
          </p:nvPr>
        </p:nvSpPr>
        <p:spPr>
          <a:xfrm>
            <a:off x="676650" y="649425"/>
            <a:ext cx="2596800" cy="1283400"/>
          </a:xfrm>
          <a:prstGeom prst="rect">
            <a:avLst/>
          </a:prstGeom>
          <a:noFill/>
        </p:spPr>
        <p:txBody>
          <a:bodyPr anchorCtr="0" anchor="ctr" bIns="91425" lIns="320025" spcFirstLastPara="1" rIns="91425" wrap="square" tIns="91425">
            <a:noAutofit/>
          </a:bodyPr>
          <a:lstStyle>
            <a:lvl1pPr lvl="0" rtl="0">
              <a:spcBef>
                <a:spcPts val="0"/>
              </a:spcBef>
              <a:spcAft>
                <a:spcPts val="0"/>
              </a:spcAft>
              <a:buClr>
                <a:schemeClr val="dk2"/>
              </a:buClr>
              <a:buSzPts val="7200"/>
              <a:buNone/>
              <a:defRPr sz="7200">
                <a:solidFill>
                  <a:schemeClr val="dk2"/>
                </a:solidFill>
              </a:defRPr>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pic>
        <p:nvPicPr>
          <p:cNvPr id="94" name="Google Shape;94;p9"/>
          <p:cNvPicPr preferRelativeResize="0"/>
          <p:nvPr/>
        </p:nvPicPr>
        <p:blipFill rotWithShape="1">
          <a:blip r:embed="rId2">
            <a:alphaModFix/>
          </a:blip>
          <a:srcRect b="-6930" l="-14163" r="-17588" t="-10138"/>
          <a:stretch/>
        </p:blipFill>
        <p:spPr>
          <a:xfrm>
            <a:off x="8600225" y="4620825"/>
            <a:ext cx="421700" cy="403876"/>
          </a:xfrm>
          <a:prstGeom prst="rect">
            <a:avLst/>
          </a:prstGeom>
          <a:noFill/>
          <a:ln>
            <a:noFill/>
          </a:ln>
        </p:spPr>
      </p:pic>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3 - Quote - Blue A">
  <p:cSld name="CUSTOM_8">
    <p:spTree>
      <p:nvGrpSpPr>
        <p:cNvPr id="871" name="Shape 871"/>
        <p:cNvGrpSpPr/>
        <p:nvPr/>
      </p:nvGrpSpPr>
      <p:grpSpPr>
        <a:xfrm>
          <a:off x="0" y="0"/>
          <a:ext cx="0" cy="0"/>
          <a:chOff x="0" y="0"/>
          <a:chExt cx="0" cy="0"/>
        </a:xfrm>
      </p:grpSpPr>
      <p:pic>
        <p:nvPicPr>
          <p:cNvPr id="872" name="Google Shape;872;p82"/>
          <p:cNvPicPr preferRelativeResize="0"/>
          <p:nvPr/>
        </p:nvPicPr>
        <p:blipFill rotWithShape="1">
          <a:blip r:embed="rId2">
            <a:alphaModFix/>
          </a:blip>
          <a:srcRect b="0" l="0" r="0" t="0"/>
          <a:stretch/>
        </p:blipFill>
        <p:spPr>
          <a:xfrm>
            <a:off x="0" y="0"/>
            <a:ext cx="9144003" cy="5143501"/>
          </a:xfrm>
          <a:prstGeom prst="rect">
            <a:avLst/>
          </a:prstGeom>
          <a:noFill/>
          <a:ln>
            <a:noFill/>
          </a:ln>
        </p:spPr>
      </p:pic>
      <p:sp>
        <p:nvSpPr>
          <p:cNvPr id="873" name="Google Shape;873;p82"/>
          <p:cNvSpPr txBox="1"/>
          <p:nvPr>
            <p:ph idx="1" type="subTitle"/>
          </p:nvPr>
        </p:nvSpPr>
        <p:spPr>
          <a:xfrm>
            <a:off x="3273463" y="649225"/>
            <a:ext cx="5193900" cy="3200400"/>
          </a:xfrm>
          <a:prstGeom prst="rect">
            <a:avLst/>
          </a:prstGeom>
        </p:spPr>
        <p:txBody>
          <a:bodyPr anchorCtr="0" anchor="t" bIns="91425" lIns="320025" spcFirstLastPara="1" rIns="320025" wrap="square" tIns="91425">
            <a:noAutofit/>
          </a:bodyPr>
          <a:lstStyle>
            <a:lvl1pPr lvl="0" rtl="0">
              <a:lnSpc>
                <a:spcPct val="100000"/>
              </a:lnSpc>
              <a:spcBef>
                <a:spcPts val="0"/>
              </a:spcBef>
              <a:spcAft>
                <a:spcPts val="0"/>
              </a:spcAft>
              <a:buClr>
                <a:schemeClr val="lt1"/>
              </a:buClr>
              <a:buSzPts val="3600"/>
              <a:buNone/>
              <a:defRPr sz="3600">
                <a:solidFill>
                  <a:schemeClr val="lt1"/>
                </a:solidFill>
              </a:defRPr>
            </a:lvl1pPr>
            <a:lvl2pPr lvl="1" rtl="0">
              <a:spcBef>
                <a:spcPts val="1600"/>
              </a:spcBef>
              <a:spcAft>
                <a:spcPts val="0"/>
              </a:spcAft>
              <a:buClr>
                <a:schemeClr val="lt1"/>
              </a:buClr>
              <a:buSzPts val="1800"/>
              <a:buNone/>
              <a:defRPr sz="1800">
                <a:solidFill>
                  <a:schemeClr val="lt1"/>
                </a:solidFill>
              </a:defRPr>
            </a:lvl2pPr>
            <a:lvl3pPr lvl="2" rtl="0">
              <a:spcBef>
                <a:spcPts val="1600"/>
              </a:spcBef>
              <a:spcAft>
                <a:spcPts val="0"/>
              </a:spcAft>
              <a:buClr>
                <a:schemeClr val="lt1"/>
              </a:buClr>
              <a:buSzPts val="1800"/>
              <a:buNone/>
              <a:defRPr sz="1800">
                <a:solidFill>
                  <a:schemeClr val="lt1"/>
                </a:solidFill>
              </a:defRPr>
            </a:lvl3pPr>
            <a:lvl4pPr lvl="3" rtl="0">
              <a:spcBef>
                <a:spcPts val="1600"/>
              </a:spcBef>
              <a:spcAft>
                <a:spcPts val="0"/>
              </a:spcAft>
              <a:buClr>
                <a:schemeClr val="lt1"/>
              </a:buClr>
              <a:buSzPts val="1800"/>
              <a:buNone/>
              <a:defRPr sz="1800">
                <a:solidFill>
                  <a:schemeClr val="lt1"/>
                </a:solidFill>
              </a:defRPr>
            </a:lvl4pPr>
            <a:lvl5pPr lvl="4" rtl="0">
              <a:spcBef>
                <a:spcPts val="1600"/>
              </a:spcBef>
              <a:spcAft>
                <a:spcPts val="0"/>
              </a:spcAft>
              <a:buClr>
                <a:schemeClr val="lt1"/>
              </a:buClr>
              <a:buSzPts val="1800"/>
              <a:buNone/>
              <a:defRPr sz="1800">
                <a:solidFill>
                  <a:schemeClr val="lt1"/>
                </a:solidFill>
              </a:defRPr>
            </a:lvl5pPr>
            <a:lvl6pPr lvl="5" rtl="0">
              <a:spcBef>
                <a:spcPts val="1600"/>
              </a:spcBef>
              <a:spcAft>
                <a:spcPts val="0"/>
              </a:spcAft>
              <a:buClr>
                <a:schemeClr val="lt1"/>
              </a:buClr>
              <a:buSzPts val="1800"/>
              <a:buNone/>
              <a:defRPr sz="1800">
                <a:solidFill>
                  <a:schemeClr val="lt1"/>
                </a:solidFill>
              </a:defRPr>
            </a:lvl6pPr>
            <a:lvl7pPr lvl="6" rtl="0">
              <a:spcBef>
                <a:spcPts val="1600"/>
              </a:spcBef>
              <a:spcAft>
                <a:spcPts val="0"/>
              </a:spcAft>
              <a:buClr>
                <a:schemeClr val="lt1"/>
              </a:buClr>
              <a:buSzPts val="1800"/>
              <a:buNone/>
              <a:defRPr sz="1800">
                <a:solidFill>
                  <a:schemeClr val="lt1"/>
                </a:solidFill>
              </a:defRPr>
            </a:lvl7pPr>
            <a:lvl8pPr lvl="7" rtl="0">
              <a:spcBef>
                <a:spcPts val="1600"/>
              </a:spcBef>
              <a:spcAft>
                <a:spcPts val="0"/>
              </a:spcAft>
              <a:buClr>
                <a:schemeClr val="lt1"/>
              </a:buClr>
              <a:buSzPts val="1800"/>
              <a:buNone/>
              <a:defRPr sz="1800">
                <a:solidFill>
                  <a:schemeClr val="lt1"/>
                </a:solidFill>
              </a:defRPr>
            </a:lvl8pPr>
            <a:lvl9pPr lvl="8" rtl="0">
              <a:spcBef>
                <a:spcPts val="1600"/>
              </a:spcBef>
              <a:spcAft>
                <a:spcPts val="1600"/>
              </a:spcAft>
              <a:buClr>
                <a:schemeClr val="lt1"/>
              </a:buClr>
              <a:buSzPts val="1800"/>
              <a:buNone/>
              <a:defRPr sz="1800">
                <a:solidFill>
                  <a:schemeClr val="lt1"/>
                </a:solidFill>
              </a:defRPr>
            </a:lvl9pPr>
          </a:lstStyle>
          <a:p/>
        </p:txBody>
      </p:sp>
      <p:sp>
        <p:nvSpPr>
          <p:cNvPr id="874" name="Google Shape;874;p82"/>
          <p:cNvSpPr txBox="1"/>
          <p:nvPr>
            <p:ph idx="2" type="subTitle"/>
          </p:nvPr>
        </p:nvSpPr>
        <p:spPr>
          <a:xfrm>
            <a:off x="3273538" y="3849625"/>
            <a:ext cx="5193900" cy="640200"/>
          </a:xfrm>
          <a:prstGeom prst="rect">
            <a:avLst/>
          </a:prstGeom>
          <a:noFill/>
        </p:spPr>
        <p:txBody>
          <a:bodyPr anchorCtr="0" anchor="b" bIns="91425" lIns="320025" spcFirstLastPara="1" rIns="320025" wrap="square" tIns="137150">
            <a:noAutofit/>
          </a:bodyPr>
          <a:lstStyle>
            <a:lvl1pPr lvl="0" rtl="0">
              <a:lnSpc>
                <a:spcPct val="100000"/>
              </a:lnSpc>
              <a:spcBef>
                <a:spcPts val="0"/>
              </a:spcBef>
              <a:spcAft>
                <a:spcPts val="0"/>
              </a:spcAft>
              <a:buClr>
                <a:srgbClr val="89C6ED"/>
              </a:buClr>
              <a:buSzPts val="1400"/>
              <a:buNone/>
              <a:defRPr i="1" sz="1400">
                <a:solidFill>
                  <a:srgbClr val="89C6ED"/>
                </a:solidFill>
              </a:defRPr>
            </a:lvl1pPr>
            <a:lvl2pPr lvl="1" rtl="0">
              <a:spcBef>
                <a:spcPts val="0"/>
              </a:spcBef>
              <a:spcAft>
                <a:spcPts val="0"/>
              </a:spcAft>
              <a:buClr>
                <a:schemeClr val="lt1"/>
              </a:buClr>
              <a:buSzPts val="1400"/>
              <a:buNone/>
              <a:defRPr i="1">
                <a:solidFill>
                  <a:schemeClr val="lt1"/>
                </a:solidFill>
              </a:defRPr>
            </a:lvl2pPr>
            <a:lvl3pPr lvl="2" rtl="0">
              <a:spcBef>
                <a:spcPts val="1600"/>
              </a:spcBef>
              <a:spcAft>
                <a:spcPts val="0"/>
              </a:spcAft>
              <a:buClr>
                <a:schemeClr val="lt1"/>
              </a:buClr>
              <a:buSzPts val="1400"/>
              <a:buNone/>
              <a:defRPr i="1">
                <a:solidFill>
                  <a:schemeClr val="lt1"/>
                </a:solidFill>
              </a:defRPr>
            </a:lvl3pPr>
            <a:lvl4pPr lvl="3" rtl="0">
              <a:spcBef>
                <a:spcPts val="1600"/>
              </a:spcBef>
              <a:spcAft>
                <a:spcPts val="0"/>
              </a:spcAft>
              <a:buClr>
                <a:schemeClr val="lt1"/>
              </a:buClr>
              <a:buSzPts val="1400"/>
              <a:buNone/>
              <a:defRPr i="1">
                <a:solidFill>
                  <a:schemeClr val="lt1"/>
                </a:solidFill>
              </a:defRPr>
            </a:lvl4pPr>
            <a:lvl5pPr lvl="4" rtl="0">
              <a:spcBef>
                <a:spcPts val="1600"/>
              </a:spcBef>
              <a:spcAft>
                <a:spcPts val="0"/>
              </a:spcAft>
              <a:buClr>
                <a:schemeClr val="lt1"/>
              </a:buClr>
              <a:buSzPts val="1400"/>
              <a:buNone/>
              <a:defRPr i="1">
                <a:solidFill>
                  <a:schemeClr val="lt1"/>
                </a:solidFill>
              </a:defRPr>
            </a:lvl5pPr>
            <a:lvl6pPr lvl="5" rtl="0">
              <a:spcBef>
                <a:spcPts val="1600"/>
              </a:spcBef>
              <a:spcAft>
                <a:spcPts val="0"/>
              </a:spcAft>
              <a:buClr>
                <a:schemeClr val="lt1"/>
              </a:buClr>
              <a:buSzPts val="1400"/>
              <a:buNone/>
              <a:defRPr i="1">
                <a:solidFill>
                  <a:schemeClr val="lt1"/>
                </a:solidFill>
              </a:defRPr>
            </a:lvl6pPr>
            <a:lvl7pPr lvl="6" rtl="0">
              <a:spcBef>
                <a:spcPts val="1600"/>
              </a:spcBef>
              <a:spcAft>
                <a:spcPts val="0"/>
              </a:spcAft>
              <a:buClr>
                <a:schemeClr val="lt1"/>
              </a:buClr>
              <a:buSzPts val="1400"/>
              <a:buNone/>
              <a:defRPr i="1">
                <a:solidFill>
                  <a:schemeClr val="lt1"/>
                </a:solidFill>
              </a:defRPr>
            </a:lvl7pPr>
            <a:lvl8pPr lvl="7" rtl="0">
              <a:spcBef>
                <a:spcPts val="1600"/>
              </a:spcBef>
              <a:spcAft>
                <a:spcPts val="0"/>
              </a:spcAft>
              <a:buClr>
                <a:schemeClr val="lt1"/>
              </a:buClr>
              <a:buSzPts val="1400"/>
              <a:buNone/>
              <a:defRPr i="1">
                <a:solidFill>
                  <a:schemeClr val="lt1"/>
                </a:solidFill>
              </a:defRPr>
            </a:lvl8pPr>
            <a:lvl9pPr lvl="8" rtl="0">
              <a:spcBef>
                <a:spcPts val="1600"/>
              </a:spcBef>
              <a:spcAft>
                <a:spcPts val="1600"/>
              </a:spcAft>
              <a:buClr>
                <a:schemeClr val="lt1"/>
              </a:buClr>
              <a:buSzPts val="1400"/>
              <a:buNone/>
              <a:defRPr i="1">
                <a:solidFill>
                  <a:schemeClr val="lt1"/>
                </a:solidFill>
              </a:defRPr>
            </a:lvl9pPr>
          </a:lstStyle>
          <a:p/>
        </p:txBody>
      </p:sp>
      <p:grpSp>
        <p:nvGrpSpPr>
          <p:cNvPr id="875" name="Google Shape;875;p82"/>
          <p:cNvGrpSpPr/>
          <p:nvPr/>
        </p:nvGrpSpPr>
        <p:grpSpPr>
          <a:xfrm>
            <a:off x="676693" y="649263"/>
            <a:ext cx="1623074" cy="1382767"/>
            <a:chOff x="940156" y="649226"/>
            <a:chExt cx="1348180" cy="1148573"/>
          </a:xfrm>
        </p:grpSpPr>
        <p:sp>
          <p:nvSpPr>
            <p:cNvPr id="876" name="Google Shape;876;p82"/>
            <p:cNvSpPr/>
            <p:nvPr/>
          </p:nvSpPr>
          <p:spPr>
            <a:xfrm>
              <a:off x="940156" y="649226"/>
              <a:ext cx="626480" cy="1148573"/>
            </a:xfrm>
            <a:custGeom>
              <a:rect b="b" l="l" r="r" t="t"/>
              <a:pathLst>
                <a:path extrusionOk="0" h="2801397" w="1528000">
                  <a:moveTo>
                    <a:pt x="0" y="2801398"/>
                  </a:moveTo>
                  <a:lnTo>
                    <a:pt x="0" y="1423797"/>
                  </a:lnTo>
                  <a:lnTo>
                    <a:pt x="740855" y="0"/>
                  </a:lnTo>
                  <a:lnTo>
                    <a:pt x="1400556" y="0"/>
                  </a:lnTo>
                  <a:lnTo>
                    <a:pt x="995458" y="1296543"/>
                  </a:lnTo>
                  <a:lnTo>
                    <a:pt x="1528001" y="1296543"/>
                  </a:lnTo>
                  <a:lnTo>
                    <a:pt x="1528001" y="2801398"/>
                  </a:lnTo>
                  <a:close/>
                </a:path>
              </a:pathLst>
            </a:custGeom>
            <a:solidFill>
              <a:srgbClr val="AFD9F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77" name="Google Shape;877;p82"/>
            <p:cNvSpPr/>
            <p:nvPr/>
          </p:nvSpPr>
          <p:spPr>
            <a:xfrm>
              <a:off x="1661856" y="649226"/>
              <a:ext cx="626480" cy="1148573"/>
            </a:xfrm>
            <a:custGeom>
              <a:rect b="b" l="l" r="r" t="t"/>
              <a:pathLst>
                <a:path extrusionOk="0" h="2801397" w="1528000">
                  <a:moveTo>
                    <a:pt x="0" y="2801398"/>
                  </a:moveTo>
                  <a:lnTo>
                    <a:pt x="0" y="1423797"/>
                  </a:lnTo>
                  <a:lnTo>
                    <a:pt x="740855" y="0"/>
                  </a:lnTo>
                  <a:lnTo>
                    <a:pt x="1400556" y="0"/>
                  </a:lnTo>
                  <a:lnTo>
                    <a:pt x="995458" y="1296543"/>
                  </a:lnTo>
                  <a:lnTo>
                    <a:pt x="1528001" y="1296543"/>
                  </a:lnTo>
                  <a:lnTo>
                    <a:pt x="1528001" y="2801398"/>
                  </a:lnTo>
                  <a:close/>
                </a:path>
              </a:pathLst>
            </a:custGeom>
            <a:solidFill>
              <a:srgbClr val="AFD9F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878" name="Google Shape;878;p82"/>
          <p:cNvGrpSpPr/>
          <p:nvPr/>
        </p:nvGrpSpPr>
        <p:grpSpPr>
          <a:xfrm>
            <a:off x="8648263" y="4659742"/>
            <a:ext cx="313719" cy="338062"/>
            <a:chOff x="3976677" y="2333625"/>
            <a:chExt cx="876309" cy="944307"/>
          </a:xfrm>
        </p:grpSpPr>
        <p:sp>
          <p:nvSpPr>
            <p:cNvPr id="879" name="Google Shape;879;p82"/>
            <p:cNvSpPr/>
            <p:nvPr/>
          </p:nvSpPr>
          <p:spPr>
            <a:xfrm>
              <a:off x="4035170" y="3055143"/>
              <a:ext cx="193738" cy="222789"/>
            </a:xfrm>
            <a:custGeom>
              <a:rect b="b" l="l" r="r" t="t"/>
              <a:pathLst>
                <a:path extrusionOk="0" h="222789" w="193738">
                  <a:moveTo>
                    <a:pt x="0" y="0"/>
                  </a:moveTo>
                  <a:lnTo>
                    <a:pt x="0" y="222790"/>
                  </a:lnTo>
                  <a:lnTo>
                    <a:pt x="193739" y="110966"/>
                  </a:lnTo>
                  <a:cubicBezTo>
                    <a:pt x="119253" y="94869"/>
                    <a:pt x="51626" y="56102"/>
                    <a:pt x="0" y="0"/>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880" name="Google Shape;880;p82"/>
            <p:cNvSpPr/>
            <p:nvPr/>
          </p:nvSpPr>
          <p:spPr>
            <a:xfrm>
              <a:off x="4035170" y="2333625"/>
              <a:ext cx="192309" cy="221456"/>
            </a:xfrm>
            <a:custGeom>
              <a:rect b="b" l="l" r="r" t="t"/>
              <a:pathLst>
                <a:path extrusionOk="0" h="221456" w="192309">
                  <a:moveTo>
                    <a:pt x="192310" y="110871"/>
                  </a:moveTo>
                  <a:lnTo>
                    <a:pt x="0" y="0"/>
                  </a:lnTo>
                  <a:lnTo>
                    <a:pt x="0" y="221456"/>
                  </a:lnTo>
                  <a:cubicBezTo>
                    <a:pt x="51340" y="165830"/>
                    <a:pt x="118396" y="127254"/>
                    <a:pt x="192310" y="110776"/>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881" name="Google Shape;881;p82"/>
            <p:cNvSpPr/>
            <p:nvPr/>
          </p:nvSpPr>
          <p:spPr>
            <a:xfrm>
              <a:off x="4658772" y="2693955"/>
              <a:ext cx="194214" cy="223932"/>
            </a:xfrm>
            <a:custGeom>
              <a:rect b="b" l="l" r="r" t="t"/>
              <a:pathLst>
                <a:path extrusionOk="0" h="223932" w="194214">
                  <a:moveTo>
                    <a:pt x="194215" y="111823"/>
                  </a:moveTo>
                  <a:lnTo>
                    <a:pt x="571" y="0"/>
                  </a:lnTo>
                  <a:cubicBezTo>
                    <a:pt x="23527" y="72962"/>
                    <a:pt x="23336" y="151162"/>
                    <a:pt x="0" y="223933"/>
                  </a:cubicBezTo>
                  <a:lnTo>
                    <a:pt x="194215" y="111823"/>
                  </a:ln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882" name="Google Shape;882;p82"/>
            <p:cNvSpPr/>
            <p:nvPr/>
          </p:nvSpPr>
          <p:spPr>
            <a:xfrm>
              <a:off x="4162710" y="2473071"/>
              <a:ext cx="213931" cy="38194"/>
            </a:xfrm>
            <a:custGeom>
              <a:rect b="b" l="l" r="r" t="t"/>
              <a:pathLst>
                <a:path extrusionOk="0" h="38194" w="213931">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883" name="Google Shape;883;p82"/>
            <p:cNvSpPr/>
            <p:nvPr/>
          </p:nvSpPr>
          <p:spPr>
            <a:xfrm>
              <a:off x="4190237" y="2747390"/>
              <a:ext cx="341566" cy="205551"/>
            </a:xfrm>
            <a:custGeom>
              <a:rect b="b" l="l" r="r" t="t"/>
              <a:pathLst>
                <a:path extrusionOk="0" h="205551" w="341566">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884" name="Google Shape;884;p82"/>
            <p:cNvSpPr/>
            <p:nvPr/>
          </p:nvSpPr>
          <p:spPr>
            <a:xfrm>
              <a:off x="3976677" y="2590990"/>
              <a:ext cx="162696" cy="448246"/>
            </a:xfrm>
            <a:custGeom>
              <a:rect b="b" l="l" r="r" t="t"/>
              <a:pathLst>
                <a:path extrusionOk="0" h="448246" w="162696">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885" name="Google Shape;885;p82"/>
            <p:cNvSpPr/>
            <p:nvPr/>
          </p:nvSpPr>
          <p:spPr>
            <a:xfrm>
              <a:off x="4326349" y="2646711"/>
              <a:ext cx="159924" cy="112999"/>
            </a:xfrm>
            <a:custGeom>
              <a:rect b="b" l="l" r="r" t="t"/>
              <a:pathLst>
                <a:path extrusionOk="0" h="112999" w="159924">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886" name="Google Shape;886;p82"/>
            <p:cNvSpPr/>
            <p:nvPr/>
          </p:nvSpPr>
          <p:spPr>
            <a:xfrm>
              <a:off x="4323301" y="2511614"/>
              <a:ext cx="173545" cy="83757"/>
            </a:xfrm>
            <a:custGeom>
              <a:rect b="b" l="l" r="r" t="t"/>
              <a:pathLst>
                <a:path extrusionOk="0" h="83757" w="173545">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887" name="Google Shape;887;p82"/>
            <p:cNvSpPr/>
            <p:nvPr/>
          </p:nvSpPr>
          <p:spPr>
            <a:xfrm>
              <a:off x="4108132" y="2918650"/>
              <a:ext cx="426243" cy="216666"/>
            </a:xfrm>
            <a:custGeom>
              <a:rect b="b" l="l" r="r" t="t"/>
              <a:pathLst>
                <a:path extrusionOk="0" h="216666" w="426243">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888" name="Google Shape;888;p82"/>
            <p:cNvSpPr/>
            <p:nvPr/>
          </p:nvSpPr>
          <p:spPr>
            <a:xfrm>
              <a:off x="4452841" y="2585466"/>
              <a:ext cx="90501" cy="139636"/>
            </a:xfrm>
            <a:custGeom>
              <a:rect b="b" l="l" r="r" t="t"/>
              <a:pathLst>
                <a:path extrusionOk="0" h="139636" w="90501">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889" name="Google Shape;889;p82"/>
            <p:cNvSpPr/>
            <p:nvPr/>
          </p:nvSpPr>
          <p:spPr>
            <a:xfrm>
              <a:off x="4535518" y="2643854"/>
              <a:ext cx="69898" cy="229933"/>
            </a:xfrm>
            <a:custGeom>
              <a:rect b="b" l="l" r="r" t="t"/>
              <a:pathLst>
                <a:path extrusionOk="0" h="229933" w="69898">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890" name="Google Shape;890;p82"/>
            <p:cNvSpPr/>
            <p:nvPr/>
          </p:nvSpPr>
          <p:spPr>
            <a:xfrm>
              <a:off x="4270995" y="2555652"/>
              <a:ext cx="120696" cy="135921"/>
            </a:xfrm>
            <a:custGeom>
              <a:rect b="b" l="l" r="r" t="t"/>
              <a:pathLst>
                <a:path extrusionOk="0" h="135921" w="120696">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891" name="Google Shape;891;p82"/>
            <p:cNvSpPr/>
            <p:nvPr/>
          </p:nvSpPr>
          <p:spPr>
            <a:xfrm>
              <a:off x="4568665" y="2778061"/>
              <a:ext cx="70418" cy="231362"/>
            </a:xfrm>
            <a:custGeom>
              <a:rect b="b" l="l" r="r" t="t"/>
              <a:pathLst>
                <a:path extrusionOk="0" h="231362" w="70418">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892" name="Google Shape;892;p82"/>
            <p:cNvSpPr/>
            <p:nvPr/>
          </p:nvSpPr>
          <p:spPr>
            <a:xfrm>
              <a:off x="4084604" y="2536316"/>
              <a:ext cx="186595" cy="320612"/>
            </a:xfrm>
            <a:custGeom>
              <a:rect b="b" l="l" r="r" t="t"/>
              <a:pathLst>
                <a:path extrusionOk="0" h="320612" w="186595">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grpSp>
      <p:sp>
        <p:nvSpPr>
          <p:cNvPr id="893" name="Google Shape;893;p82"/>
          <p:cNvSpPr txBox="1"/>
          <p:nvPr/>
        </p:nvSpPr>
        <p:spPr>
          <a:xfrm>
            <a:off x="0" y="4969700"/>
            <a:ext cx="351900" cy="1833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fld id="{00000000-1234-1234-1234-123412341234}" type="slidenum">
              <a:rPr lang="en" sz="700">
                <a:solidFill>
                  <a:srgbClr val="FFFFFF"/>
                </a:solidFill>
                <a:latin typeface="Open Sans"/>
                <a:ea typeface="Open Sans"/>
                <a:cs typeface="Open Sans"/>
                <a:sym typeface="Open Sans"/>
              </a:rPr>
              <a:t>‹#›</a:t>
            </a:fld>
            <a:endParaRPr sz="700">
              <a:solidFill>
                <a:srgbClr val="FFFFFF"/>
              </a:solidFill>
              <a:latin typeface="Open Sans"/>
              <a:ea typeface="Open Sans"/>
              <a:cs typeface="Open Sans"/>
              <a:sym typeface="Open Sans"/>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3 - Quote - Grey A">
  <p:cSld name="CUSTOM_8_1">
    <p:bg>
      <p:bgPr>
        <a:blipFill>
          <a:blip r:embed="rId2">
            <a:alphaModFix/>
          </a:blip>
          <a:stretch>
            <a:fillRect/>
          </a:stretch>
        </a:blipFill>
      </p:bgPr>
    </p:bg>
    <p:spTree>
      <p:nvGrpSpPr>
        <p:cNvPr id="894" name="Shape 894"/>
        <p:cNvGrpSpPr/>
        <p:nvPr/>
      </p:nvGrpSpPr>
      <p:grpSpPr>
        <a:xfrm>
          <a:off x="0" y="0"/>
          <a:ext cx="0" cy="0"/>
          <a:chOff x="0" y="0"/>
          <a:chExt cx="0" cy="0"/>
        </a:xfrm>
      </p:grpSpPr>
      <p:sp>
        <p:nvSpPr>
          <p:cNvPr id="895" name="Google Shape;895;p83"/>
          <p:cNvSpPr txBox="1"/>
          <p:nvPr>
            <p:ph idx="1" type="subTitle"/>
          </p:nvPr>
        </p:nvSpPr>
        <p:spPr>
          <a:xfrm>
            <a:off x="3273463" y="649225"/>
            <a:ext cx="5193900" cy="3200400"/>
          </a:xfrm>
          <a:prstGeom prst="rect">
            <a:avLst/>
          </a:prstGeom>
        </p:spPr>
        <p:txBody>
          <a:bodyPr anchorCtr="0" anchor="t" bIns="91425" lIns="320025" spcFirstLastPara="1" rIns="320025" wrap="square" tIns="91425">
            <a:noAutofit/>
          </a:bodyPr>
          <a:lstStyle>
            <a:lvl1pPr lvl="0" rtl="0">
              <a:lnSpc>
                <a:spcPct val="100000"/>
              </a:lnSpc>
              <a:spcBef>
                <a:spcPts val="0"/>
              </a:spcBef>
              <a:spcAft>
                <a:spcPts val="0"/>
              </a:spcAft>
              <a:buSzPts val="3600"/>
              <a:buNone/>
              <a:defRPr sz="3600"/>
            </a:lvl1pPr>
            <a:lvl2pPr lvl="1" rtl="0">
              <a:spcBef>
                <a:spcPts val="1600"/>
              </a:spcBef>
              <a:spcAft>
                <a:spcPts val="0"/>
              </a:spcAft>
              <a:buSzPts val="1800"/>
              <a:buNone/>
              <a:defRPr sz="1800"/>
            </a:lvl2pPr>
            <a:lvl3pPr lvl="2" rtl="0">
              <a:spcBef>
                <a:spcPts val="1600"/>
              </a:spcBef>
              <a:spcAft>
                <a:spcPts val="0"/>
              </a:spcAft>
              <a:buSzPts val="1800"/>
              <a:buNone/>
              <a:defRPr sz="1800"/>
            </a:lvl3pPr>
            <a:lvl4pPr lvl="3" rtl="0">
              <a:spcBef>
                <a:spcPts val="1600"/>
              </a:spcBef>
              <a:spcAft>
                <a:spcPts val="0"/>
              </a:spcAft>
              <a:buSzPts val="1800"/>
              <a:buNone/>
              <a:defRPr sz="1800"/>
            </a:lvl4pPr>
            <a:lvl5pPr lvl="4" rtl="0">
              <a:spcBef>
                <a:spcPts val="1600"/>
              </a:spcBef>
              <a:spcAft>
                <a:spcPts val="0"/>
              </a:spcAft>
              <a:buSzPts val="1800"/>
              <a:buNone/>
              <a:defRPr sz="1800"/>
            </a:lvl5pPr>
            <a:lvl6pPr lvl="5" rtl="0">
              <a:spcBef>
                <a:spcPts val="1600"/>
              </a:spcBef>
              <a:spcAft>
                <a:spcPts val="0"/>
              </a:spcAft>
              <a:buSzPts val="1800"/>
              <a:buNone/>
              <a:defRPr sz="1800"/>
            </a:lvl6pPr>
            <a:lvl7pPr lvl="6" rtl="0">
              <a:spcBef>
                <a:spcPts val="1600"/>
              </a:spcBef>
              <a:spcAft>
                <a:spcPts val="0"/>
              </a:spcAft>
              <a:buSzPts val="1800"/>
              <a:buNone/>
              <a:defRPr sz="1800"/>
            </a:lvl7pPr>
            <a:lvl8pPr lvl="7" rtl="0">
              <a:spcBef>
                <a:spcPts val="1600"/>
              </a:spcBef>
              <a:spcAft>
                <a:spcPts val="0"/>
              </a:spcAft>
              <a:buSzPts val="1800"/>
              <a:buNone/>
              <a:defRPr sz="1800"/>
            </a:lvl8pPr>
            <a:lvl9pPr lvl="8" rtl="0">
              <a:spcBef>
                <a:spcPts val="1600"/>
              </a:spcBef>
              <a:spcAft>
                <a:spcPts val="1600"/>
              </a:spcAft>
              <a:buSzPts val="1800"/>
              <a:buNone/>
              <a:defRPr sz="1800"/>
            </a:lvl9pPr>
          </a:lstStyle>
          <a:p/>
        </p:txBody>
      </p:sp>
      <p:sp>
        <p:nvSpPr>
          <p:cNvPr id="896" name="Google Shape;896;p83"/>
          <p:cNvSpPr txBox="1"/>
          <p:nvPr>
            <p:ph idx="2" type="subTitle"/>
          </p:nvPr>
        </p:nvSpPr>
        <p:spPr>
          <a:xfrm>
            <a:off x="3273538" y="3849625"/>
            <a:ext cx="5193900" cy="640200"/>
          </a:xfrm>
          <a:prstGeom prst="rect">
            <a:avLst/>
          </a:prstGeom>
          <a:noFill/>
        </p:spPr>
        <p:txBody>
          <a:bodyPr anchorCtr="0" anchor="b" bIns="91425" lIns="320025" spcFirstLastPara="1" rIns="320025" wrap="square" tIns="137150">
            <a:noAutofit/>
          </a:bodyPr>
          <a:lstStyle>
            <a:lvl1pPr lvl="0" rtl="0">
              <a:lnSpc>
                <a:spcPct val="100000"/>
              </a:lnSpc>
              <a:spcBef>
                <a:spcPts val="0"/>
              </a:spcBef>
              <a:spcAft>
                <a:spcPts val="0"/>
              </a:spcAft>
              <a:buSzPts val="1400"/>
              <a:buNone/>
              <a:defRPr i="1" sz="1400"/>
            </a:lvl1pPr>
            <a:lvl2pPr lvl="1" rtl="0">
              <a:spcBef>
                <a:spcPts val="0"/>
              </a:spcBef>
              <a:spcAft>
                <a:spcPts val="0"/>
              </a:spcAft>
              <a:buSzPts val="1400"/>
              <a:buNone/>
              <a:defRPr i="1"/>
            </a:lvl2pPr>
            <a:lvl3pPr lvl="2" rtl="0">
              <a:spcBef>
                <a:spcPts val="1600"/>
              </a:spcBef>
              <a:spcAft>
                <a:spcPts val="0"/>
              </a:spcAft>
              <a:buSzPts val="1400"/>
              <a:buNone/>
              <a:defRPr i="1"/>
            </a:lvl3pPr>
            <a:lvl4pPr lvl="3" rtl="0">
              <a:spcBef>
                <a:spcPts val="1600"/>
              </a:spcBef>
              <a:spcAft>
                <a:spcPts val="0"/>
              </a:spcAft>
              <a:buSzPts val="1400"/>
              <a:buNone/>
              <a:defRPr i="1"/>
            </a:lvl4pPr>
            <a:lvl5pPr lvl="4" rtl="0">
              <a:spcBef>
                <a:spcPts val="1600"/>
              </a:spcBef>
              <a:spcAft>
                <a:spcPts val="0"/>
              </a:spcAft>
              <a:buSzPts val="1400"/>
              <a:buNone/>
              <a:defRPr i="1"/>
            </a:lvl5pPr>
            <a:lvl6pPr lvl="5" rtl="0">
              <a:spcBef>
                <a:spcPts val="1600"/>
              </a:spcBef>
              <a:spcAft>
                <a:spcPts val="0"/>
              </a:spcAft>
              <a:buSzPts val="1400"/>
              <a:buNone/>
              <a:defRPr i="1"/>
            </a:lvl6pPr>
            <a:lvl7pPr lvl="6" rtl="0">
              <a:spcBef>
                <a:spcPts val="1600"/>
              </a:spcBef>
              <a:spcAft>
                <a:spcPts val="0"/>
              </a:spcAft>
              <a:buSzPts val="1400"/>
              <a:buNone/>
              <a:defRPr i="1"/>
            </a:lvl7pPr>
            <a:lvl8pPr lvl="7" rtl="0">
              <a:spcBef>
                <a:spcPts val="1600"/>
              </a:spcBef>
              <a:spcAft>
                <a:spcPts val="0"/>
              </a:spcAft>
              <a:buSzPts val="1400"/>
              <a:buNone/>
              <a:defRPr i="1"/>
            </a:lvl8pPr>
            <a:lvl9pPr lvl="8" rtl="0">
              <a:spcBef>
                <a:spcPts val="1600"/>
              </a:spcBef>
              <a:spcAft>
                <a:spcPts val="1600"/>
              </a:spcAft>
              <a:buSzPts val="1400"/>
              <a:buNone/>
              <a:defRPr i="1"/>
            </a:lvl9pPr>
          </a:lstStyle>
          <a:p/>
        </p:txBody>
      </p:sp>
      <p:grpSp>
        <p:nvGrpSpPr>
          <p:cNvPr id="897" name="Google Shape;897;p83"/>
          <p:cNvGrpSpPr/>
          <p:nvPr/>
        </p:nvGrpSpPr>
        <p:grpSpPr>
          <a:xfrm>
            <a:off x="676693" y="649263"/>
            <a:ext cx="1623074" cy="1382767"/>
            <a:chOff x="940156" y="649226"/>
            <a:chExt cx="1348180" cy="1148573"/>
          </a:xfrm>
        </p:grpSpPr>
        <p:sp>
          <p:nvSpPr>
            <p:cNvPr id="898" name="Google Shape;898;p83"/>
            <p:cNvSpPr/>
            <p:nvPr/>
          </p:nvSpPr>
          <p:spPr>
            <a:xfrm>
              <a:off x="940156" y="649226"/>
              <a:ext cx="626480" cy="1148573"/>
            </a:xfrm>
            <a:custGeom>
              <a:rect b="b" l="l" r="r" t="t"/>
              <a:pathLst>
                <a:path extrusionOk="0" h="2801397" w="1528000">
                  <a:moveTo>
                    <a:pt x="0" y="2801398"/>
                  </a:moveTo>
                  <a:lnTo>
                    <a:pt x="0" y="1423797"/>
                  </a:lnTo>
                  <a:lnTo>
                    <a:pt x="740855" y="0"/>
                  </a:lnTo>
                  <a:lnTo>
                    <a:pt x="1400556" y="0"/>
                  </a:lnTo>
                  <a:lnTo>
                    <a:pt x="995458" y="1296543"/>
                  </a:lnTo>
                  <a:lnTo>
                    <a:pt x="1528001" y="1296543"/>
                  </a:lnTo>
                  <a:lnTo>
                    <a:pt x="1528001" y="2801398"/>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accent2"/>
                </a:solidFill>
                <a:latin typeface="Calibri"/>
                <a:ea typeface="Calibri"/>
                <a:cs typeface="Calibri"/>
                <a:sym typeface="Calibri"/>
              </a:endParaRPr>
            </a:p>
          </p:txBody>
        </p:sp>
        <p:sp>
          <p:nvSpPr>
            <p:cNvPr id="899" name="Google Shape;899;p83"/>
            <p:cNvSpPr/>
            <p:nvPr/>
          </p:nvSpPr>
          <p:spPr>
            <a:xfrm>
              <a:off x="1661856" y="649226"/>
              <a:ext cx="626480" cy="1148573"/>
            </a:xfrm>
            <a:custGeom>
              <a:rect b="b" l="l" r="r" t="t"/>
              <a:pathLst>
                <a:path extrusionOk="0" h="2801397" w="1528000">
                  <a:moveTo>
                    <a:pt x="0" y="2801398"/>
                  </a:moveTo>
                  <a:lnTo>
                    <a:pt x="0" y="1423797"/>
                  </a:lnTo>
                  <a:lnTo>
                    <a:pt x="740855" y="0"/>
                  </a:lnTo>
                  <a:lnTo>
                    <a:pt x="1400556" y="0"/>
                  </a:lnTo>
                  <a:lnTo>
                    <a:pt x="995458" y="1296543"/>
                  </a:lnTo>
                  <a:lnTo>
                    <a:pt x="1528001" y="1296543"/>
                  </a:lnTo>
                  <a:lnTo>
                    <a:pt x="1528001" y="2801398"/>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accent2"/>
                </a:solidFill>
                <a:latin typeface="Calibri"/>
                <a:ea typeface="Calibri"/>
                <a:cs typeface="Calibri"/>
                <a:sym typeface="Calibri"/>
              </a:endParaRPr>
            </a:p>
          </p:txBody>
        </p:sp>
      </p:grpSp>
      <p:grpSp>
        <p:nvGrpSpPr>
          <p:cNvPr id="900" name="Google Shape;900;p83"/>
          <p:cNvGrpSpPr/>
          <p:nvPr/>
        </p:nvGrpSpPr>
        <p:grpSpPr>
          <a:xfrm>
            <a:off x="8648263" y="4659742"/>
            <a:ext cx="313719" cy="338062"/>
            <a:chOff x="3976677" y="2333625"/>
            <a:chExt cx="876309" cy="944307"/>
          </a:xfrm>
        </p:grpSpPr>
        <p:sp>
          <p:nvSpPr>
            <p:cNvPr id="901" name="Google Shape;901;p83"/>
            <p:cNvSpPr/>
            <p:nvPr/>
          </p:nvSpPr>
          <p:spPr>
            <a:xfrm>
              <a:off x="4035170" y="3055143"/>
              <a:ext cx="193738" cy="222789"/>
            </a:xfrm>
            <a:custGeom>
              <a:rect b="b" l="l" r="r" t="t"/>
              <a:pathLst>
                <a:path extrusionOk="0" h="222789" w="193738">
                  <a:moveTo>
                    <a:pt x="0" y="0"/>
                  </a:moveTo>
                  <a:lnTo>
                    <a:pt x="0" y="222790"/>
                  </a:lnTo>
                  <a:lnTo>
                    <a:pt x="193739" y="110966"/>
                  </a:lnTo>
                  <a:cubicBezTo>
                    <a:pt x="119253" y="94869"/>
                    <a:pt x="51626" y="56102"/>
                    <a:pt x="0" y="0"/>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902" name="Google Shape;902;p83"/>
            <p:cNvSpPr/>
            <p:nvPr/>
          </p:nvSpPr>
          <p:spPr>
            <a:xfrm>
              <a:off x="4035170" y="2333625"/>
              <a:ext cx="192309" cy="221456"/>
            </a:xfrm>
            <a:custGeom>
              <a:rect b="b" l="l" r="r" t="t"/>
              <a:pathLst>
                <a:path extrusionOk="0" h="221456" w="192309">
                  <a:moveTo>
                    <a:pt x="192310" y="110871"/>
                  </a:moveTo>
                  <a:lnTo>
                    <a:pt x="0" y="0"/>
                  </a:lnTo>
                  <a:lnTo>
                    <a:pt x="0" y="221456"/>
                  </a:lnTo>
                  <a:cubicBezTo>
                    <a:pt x="51340" y="165830"/>
                    <a:pt x="118396" y="127254"/>
                    <a:pt x="192310" y="110776"/>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903" name="Google Shape;903;p83"/>
            <p:cNvSpPr/>
            <p:nvPr/>
          </p:nvSpPr>
          <p:spPr>
            <a:xfrm>
              <a:off x="4658772" y="2693955"/>
              <a:ext cx="194214" cy="223932"/>
            </a:xfrm>
            <a:custGeom>
              <a:rect b="b" l="l" r="r" t="t"/>
              <a:pathLst>
                <a:path extrusionOk="0" h="223932" w="194214">
                  <a:moveTo>
                    <a:pt x="194215" y="111823"/>
                  </a:moveTo>
                  <a:lnTo>
                    <a:pt x="571" y="0"/>
                  </a:lnTo>
                  <a:cubicBezTo>
                    <a:pt x="23527" y="72962"/>
                    <a:pt x="23336" y="151162"/>
                    <a:pt x="0" y="223933"/>
                  </a:cubicBezTo>
                  <a:lnTo>
                    <a:pt x="194215" y="111823"/>
                  </a:ln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904" name="Google Shape;904;p83"/>
            <p:cNvSpPr/>
            <p:nvPr/>
          </p:nvSpPr>
          <p:spPr>
            <a:xfrm>
              <a:off x="4162710" y="2473071"/>
              <a:ext cx="213931" cy="38194"/>
            </a:xfrm>
            <a:custGeom>
              <a:rect b="b" l="l" r="r" t="t"/>
              <a:pathLst>
                <a:path extrusionOk="0" h="38194" w="213931">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905" name="Google Shape;905;p83"/>
            <p:cNvSpPr/>
            <p:nvPr/>
          </p:nvSpPr>
          <p:spPr>
            <a:xfrm>
              <a:off x="4190237" y="2747390"/>
              <a:ext cx="341566" cy="205551"/>
            </a:xfrm>
            <a:custGeom>
              <a:rect b="b" l="l" r="r" t="t"/>
              <a:pathLst>
                <a:path extrusionOk="0" h="205551" w="341566">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906" name="Google Shape;906;p83"/>
            <p:cNvSpPr/>
            <p:nvPr/>
          </p:nvSpPr>
          <p:spPr>
            <a:xfrm>
              <a:off x="3976677" y="2590990"/>
              <a:ext cx="162696" cy="448246"/>
            </a:xfrm>
            <a:custGeom>
              <a:rect b="b" l="l" r="r" t="t"/>
              <a:pathLst>
                <a:path extrusionOk="0" h="448246" w="162696">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907" name="Google Shape;907;p83"/>
            <p:cNvSpPr/>
            <p:nvPr/>
          </p:nvSpPr>
          <p:spPr>
            <a:xfrm>
              <a:off x="4326349" y="2646711"/>
              <a:ext cx="159924" cy="112999"/>
            </a:xfrm>
            <a:custGeom>
              <a:rect b="b" l="l" r="r" t="t"/>
              <a:pathLst>
                <a:path extrusionOk="0" h="112999" w="159924">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908" name="Google Shape;908;p83"/>
            <p:cNvSpPr/>
            <p:nvPr/>
          </p:nvSpPr>
          <p:spPr>
            <a:xfrm>
              <a:off x="4323301" y="2511614"/>
              <a:ext cx="173545" cy="83757"/>
            </a:xfrm>
            <a:custGeom>
              <a:rect b="b" l="l" r="r" t="t"/>
              <a:pathLst>
                <a:path extrusionOk="0" h="83757" w="173545">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909" name="Google Shape;909;p83"/>
            <p:cNvSpPr/>
            <p:nvPr/>
          </p:nvSpPr>
          <p:spPr>
            <a:xfrm>
              <a:off x="4108132" y="2918650"/>
              <a:ext cx="426243" cy="216666"/>
            </a:xfrm>
            <a:custGeom>
              <a:rect b="b" l="l" r="r" t="t"/>
              <a:pathLst>
                <a:path extrusionOk="0" h="216666" w="426243">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910" name="Google Shape;910;p83"/>
            <p:cNvSpPr/>
            <p:nvPr/>
          </p:nvSpPr>
          <p:spPr>
            <a:xfrm>
              <a:off x="4452841" y="2585466"/>
              <a:ext cx="90501" cy="139636"/>
            </a:xfrm>
            <a:custGeom>
              <a:rect b="b" l="l" r="r" t="t"/>
              <a:pathLst>
                <a:path extrusionOk="0" h="139636" w="90501">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911" name="Google Shape;911;p83"/>
            <p:cNvSpPr/>
            <p:nvPr/>
          </p:nvSpPr>
          <p:spPr>
            <a:xfrm>
              <a:off x="4535518" y="2643854"/>
              <a:ext cx="69898" cy="229933"/>
            </a:xfrm>
            <a:custGeom>
              <a:rect b="b" l="l" r="r" t="t"/>
              <a:pathLst>
                <a:path extrusionOk="0" h="229933" w="69898">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912" name="Google Shape;912;p83"/>
            <p:cNvSpPr/>
            <p:nvPr/>
          </p:nvSpPr>
          <p:spPr>
            <a:xfrm>
              <a:off x="4270995" y="2555652"/>
              <a:ext cx="120696" cy="135921"/>
            </a:xfrm>
            <a:custGeom>
              <a:rect b="b" l="l" r="r" t="t"/>
              <a:pathLst>
                <a:path extrusionOk="0" h="135921" w="120696">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913" name="Google Shape;913;p83"/>
            <p:cNvSpPr/>
            <p:nvPr/>
          </p:nvSpPr>
          <p:spPr>
            <a:xfrm>
              <a:off x="4568665" y="2778061"/>
              <a:ext cx="70418" cy="231362"/>
            </a:xfrm>
            <a:custGeom>
              <a:rect b="b" l="l" r="r" t="t"/>
              <a:pathLst>
                <a:path extrusionOk="0" h="231362" w="70418">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914" name="Google Shape;914;p83"/>
            <p:cNvSpPr/>
            <p:nvPr/>
          </p:nvSpPr>
          <p:spPr>
            <a:xfrm>
              <a:off x="4084604" y="2536316"/>
              <a:ext cx="186595" cy="320612"/>
            </a:xfrm>
            <a:custGeom>
              <a:rect b="b" l="l" r="r" t="t"/>
              <a:pathLst>
                <a:path extrusionOk="0" h="320612" w="186595">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grpSp>
      <p:sp>
        <p:nvSpPr>
          <p:cNvPr id="915" name="Google Shape;915;p83"/>
          <p:cNvSpPr txBox="1"/>
          <p:nvPr/>
        </p:nvSpPr>
        <p:spPr>
          <a:xfrm>
            <a:off x="0" y="4969700"/>
            <a:ext cx="351900" cy="1833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fld id="{00000000-1234-1234-1234-123412341234}" type="slidenum">
              <a:rPr lang="en" sz="700">
                <a:solidFill>
                  <a:schemeClr val="accent1"/>
                </a:solidFill>
                <a:latin typeface="Open Sans"/>
                <a:ea typeface="Open Sans"/>
                <a:cs typeface="Open Sans"/>
                <a:sym typeface="Open Sans"/>
              </a:rPr>
              <a:t>‹#›</a:t>
            </a:fld>
            <a:endParaRPr sz="700">
              <a:solidFill>
                <a:schemeClr val="accent1"/>
              </a:solidFill>
              <a:latin typeface="Open Sans"/>
              <a:ea typeface="Open Sans"/>
              <a:cs typeface="Open Sans"/>
              <a:sym typeface="Open Sans"/>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3 - Quote - Blue B">
  <p:cSld name="CUSTOM_8_2_1">
    <p:bg>
      <p:bgPr>
        <a:blipFill>
          <a:blip r:embed="rId2">
            <a:alphaModFix/>
          </a:blip>
          <a:stretch>
            <a:fillRect/>
          </a:stretch>
        </a:blipFill>
      </p:bgPr>
    </p:bg>
    <p:spTree>
      <p:nvGrpSpPr>
        <p:cNvPr id="916" name="Shape 916"/>
        <p:cNvGrpSpPr/>
        <p:nvPr/>
      </p:nvGrpSpPr>
      <p:grpSpPr>
        <a:xfrm>
          <a:off x="0" y="0"/>
          <a:ext cx="0" cy="0"/>
          <a:chOff x="0" y="0"/>
          <a:chExt cx="0" cy="0"/>
        </a:xfrm>
      </p:grpSpPr>
      <p:sp>
        <p:nvSpPr>
          <p:cNvPr id="917" name="Google Shape;917;p84"/>
          <p:cNvSpPr txBox="1"/>
          <p:nvPr>
            <p:ph idx="1" type="subTitle"/>
          </p:nvPr>
        </p:nvSpPr>
        <p:spPr>
          <a:xfrm>
            <a:off x="676600" y="971550"/>
            <a:ext cx="4544700" cy="3200400"/>
          </a:xfrm>
          <a:prstGeom prst="rect">
            <a:avLst/>
          </a:prstGeom>
        </p:spPr>
        <p:txBody>
          <a:bodyPr anchorCtr="0" anchor="t" bIns="91425" lIns="0" spcFirstLastPara="1" rIns="0" wrap="square" tIns="91425">
            <a:noAutofit/>
          </a:bodyPr>
          <a:lstStyle>
            <a:lvl1pPr lvl="0" rtl="0">
              <a:lnSpc>
                <a:spcPct val="100000"/>
              </a:lnSpc>
              <a:spcBef>
                <a:spcPts val="0"/>
              </a:spcBef>
              <a:spcAft>
                <a:spcPts val="0"/>
              </a:spcAft>
              <a:buClr>
                <a:schemeClr val="lt1"/>
              </a:buClr>
              <a:buSzPts val="3000"/>
              <a:buNone/>
              <a:defRPr sz="3000">
                <a:solidFill>
                  <a:schemeClr val="lt1"/>
                </a:solidFill>
              </a:defRPr>
            </a:lvl1pPr>
            <a:lvl2pPr lvl="1" rtl="0">
              <a:spcBef>
                <a:spcPts val="1600"/>
              </a:spcBef>
              <a:spcAft>
                <a:spcPts val="0"/>
              </a:spcAft>
              <a:buClr>
                <a:schemeClr val="lt1"/>
              </a:buClr>
              <a:buSzPts val="2400"/>
              <a:buNone/>
              <a:defRPr sz="2400">
                <a:solidFill>
                  <a:schemeClr val="lt1"/>
                </a:solidFill>
              </a:defRPr>
            </a:lvl2pPr>
            <a:lvl3pPr lvl="2" rtl="0">
              <a:spcBef>
                <a:spcPts val="1600"/>
              </a:spcBef>
              <a:spcAft>
                <a:spcPts val="0"/>
              </a:spcAft>
              <a:buClr>
                <a:schemeClr val="lt1"/>
              </a:buClr>
              <a:buSzPts val="2400"/>
              <a:buNone/>
              <a:defRPr sz="2400">
                <a:solidFill>
                  <a:schemeClr val="lt1"/>
                </a:solidFill>
              </a:defRPr>
            </a:lvl3pPr>
            <a:lvl4pPr lvl="3" rtl="0">
              <a:spcBef>
                <a:spcPts val="1600"/>
              </a:spcBef>
              <a:spcAft>
                <a:spcPts val="0"/>
              </a:spcAft>
              <a:buClr>
                <a:schemeClr val="lt1"/>
              </a:buClr>
              <a:buSzPts val="2400"/>
              <a:buNone/>
              <a:defRPr sz="2400">
                <a:solidFill>
                  <a:schemeClr val="lt1"/>
                </a:solidFill>
              </a:defRPr>
            </a:lvl4pPr>
            <a:lvl5pPr lvl="4" rtl="0">
              <a:spcBef>
                <a:spcPts val="1600"/>
              </a:spcBef>
              <a:spcAft>
                <a:spcPts val="0"/>
              </a:spcAft>
              <a:buClr>
                <a:schemeClr val="lt1"/>
              </a:buClr>
              <a:buSzPts val="2400"/>
              <a:buNone/>
              <a:defRPr sz="2400">
                <a:solidFill>
                  <a:schemeClr val="lt1"/>
                </a:solidFill>
              </a:defRPr>
            </a:lvl5pPr>
            <a:lvl6pPr lvl="5" rtl="0">
              <a:spcBef>
                <a:spcPts val="1600"/>
              </a:spcBef>
              <a:spcAft>
                <a:spcPts val="0"/>
              </a:spcAft>
              <a:buClr>
                <a:schemeClr val="lt1"/>
              </a:buClr>
              <a:buSzPts val="2400"/>
              <a:buNone/>
              <a:defRPr sz="2400">
                <a:solidFill>
                  <a:schemeClr val="lt1"/>
                </a:solidFill>
              </a:defRPr>
            </a:lvl6pPr>
            <a:lvl7pPr lvl="6" rtl="0">
              <a:spcBef>
                <a:spcPts val="1600"/>
              </a:spcBef>
              <a:spcAft>
                <a:spcPts val="0"/>
              </a:spcAft>
              <a:buClr>
                <a:schemeClr val="lt1"/>
              </a:buClr>
              <a:buSzPts val="2400"/>
              <a:buNone/>
              <a:defRPr sz="2400">
                <a:solidFill>
                  <a:schemeClr val="lt1"/>
                </a:solidFill>
              </a:defRPr>
            </a:lvl7pPr>
            <a:lvl8pPr lvl="7" rtl="0">
              <a:spcBef>
                <a:spcPts val="1600"/>
              </a:spcBef>
              <a:spcAft>
                <a:spcPts val="0"/>
              </a:spcAft>
              <a:buClr>
                <a:schemeClr val="lt1"/>
              </a:buClr>
              <a:buSzPts val="2400"/>
              <a:buNone/>
              <a:defRPr sz="2400">
                <a:solidFill>
                  <a:schemeClr val="lt1"/>
                </a:solidFill>
              </a:defRPr>
            </a:lvl8pPr>
            <a:lvl9pPr lvl="8" rtl="0">
              <a:spcBef>
                <a:spcPts val="1600"/>
              </a:spcBef>
              <a:spcAft>
                <a:spcPts val="1600"/>
              </a:spcAft>
              <a:buClr>
                <a:schemeClr val="lt1"/>
              </a:buClr>
              <a:buSzPts val="2400"/>
              <a:buNone/>
              <a:defRPr sz="2400">
                <a:solidFill>
                  <a:schemeClr val="lt1"/>
                </a:solidFill>
              </a:defRPr>
            </a:lvl9pPr>
          </a:lstStyle>
          <a:p/>
        </p:txBody>
      </p:sp>
      <p:grpSp>
        <p:nvGrpSpPr>
          <p:cNvPr id="918" name="Google Shape;918;p84"/>
          <p:cNvGrpSpPr/>
          <p:nvPr/>
        </p:nvGrpSpPr>
        <p:grpSpPr>
          <a:xfrm>
            <a:off x="8648263" y="4659742"/>
            <a:ext cx="313719" cy="338062"/>
            <a:chOff x="3976677" y="2333625"/>
            <a:chExt cx="876309" cy="944307"/>
          </a:xfrm>
        </p:grpSpPr>
        <p:sp>
          <p:nvSpPr>
            <p:cNvPr id="919" name="Google Shape;919;p84"/>
            <p:cNvSpPr/>
            <p:nvPr/>
          </p:nvSpPr>
          <p:spPr>
            <a:xfrm>
              <a:off x="4035170" y="3055143"/>
              <a:ext cx="193738" cy="222789"/>
            </a:xfrm>
            <a:custGeom>
              <a:rect b="b" l="l" r="r" t="t"/>
              <a:pathLst>
                <a:path extrusionOk="0" h="222789" w="193738">
                  <a:moveTo>
                    <a:pt x="0" y="0"/>
                  </a:moveTo>
                  <a:lnTo>
                    <a:pt x="0" y="222790"/>
                  </a:lnTo>
                  <a:lnTo>
                    <a:pt x="193739" y="110966"/>
                  </a:lnTo>
                  <a:cubicBezTo>
                    <a:pt x="119253" y="94869"/>
                    <a:pt x="51626" y="56102"/>
                    <a:pt x="0" y="0"/>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920" name="Google Shape;920;p84"/>
            <p:cNvSpPr/>
            <p:nvPr/>
          </p:nvSpPr>
          <p:spPr>
            <a:xfrm>
              <a:off x="4035170" y="2333625"/>
              <a:ext cx="192309" cy="221456"/>
            </a:xfrm>
            <a:custGeom>
              <a:rect b="b" l="l" r="r" t="t"/>
              <a:pathLst>
                <a:path extrusionOk="0" h="221456" w="192309">
                  <a:moveTo>
                    <a:pt x="192310" y="110871"/>
                  </a:moveTo>
                  <a:lnTo>
                    <a:pt x="0" y="0"/>
                  </a:lnTo>
                  <a:lnTo>
                    <a:pt x="0" y="221456"/>
                  </a:lnTo>
                  <a:cubicBezTo>
                    <a:pt x="51340" y="165830"/>
                    <a:pt x="118396" y="127254"/>
                    <a:pt x="192310" y="110776"/>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921" name="Google Shape;921;p84"/>
            <p:cNvSpPr/>
            <p:nvPr/>
          </p:nvSpPr>
          <p:spPr>
            <a:xfrm>
              <a:off x="4658772" y="2693955"/>
              <a:ext cx="194214" cy="223932"/>
            </a:xfrm>
            <a:custGeom>
              <a:rect b="b" l="l" r="r" t="t"/>
              <a:pathLst>
                <a:path extrusionOk="0" h="223932" w="194214">
                  <a:moveTo>
                    <a:pt x="194215" y="111823"/>
                  </a:moveTo>
                  <a:lnTo>
                    <a:pt x="571" y="0"/>
                  </a:lnTo>
                  <a:cubicBezTo>
                    <a:pt x="23527" y="72962"/>
                    <a:pt x="23336" y="151162"/>
                    <a:pt x="0" y="223933"/>
                  </a:cubicBezTo>
                  <a:lnTo>
                    <a:pt x="194215" y="111823"/>
                  </a:ln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922" name="Google Shape;922;p84"/>
            <p:cNvSpPr/>
            <p:nvPr/>
          </p:nvSpPr>
          <p:spPr>
            <a:xfrm>
              <a:off x="4162710" y="2473071"/>
              <a:ext cx="213931" cy="38194"/>
            </a:xfrm>
            <a:custGeom>
              <a:rect b="b" l="l" r="r" t="t"/>
              <a:pathLst>
                <a:path extrusionOk="0" h="38194" w="213931">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923" name="Google Shape;923;p84"/>
            <p:cNvSpPr/>
            <p:nvPr/>
          </p:nvSpPr>
          <p:spPr>
            <a:xfrm>
              <a:off x="4190237" y="2747390"/>
              <a:ext cx="341566" cy="205551"/>
            </a:xfrm>
            <a:custGeom>
              <a:rect b="b" l="l" r="r" t="t"/>
              <a:pathLst>
                <a:path extrusionOk="0" h="205551" w="341566">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924" name="Google Shape;924;p84"/>
            <p:cNvSpPr/>
            <p:nvPr/>
          </p:nvSpPr>
          <p:spPr>
            <a:xfrm>
              <a:off x="3976677" y="2590990"/>
              <a:ext cx="162696" cy="448246"/>
            </a:xfrm>
            <a:custGeom>
              <a:rect b="b" l="l" r="r" t="t"/>
              <a:pathLst>
                <a:path extrusionOk="0" h="448246" w="162696">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925" name="Google Shape;925;p84"/>
            <p:cNvSpPr/>
            <p:nvPr/>
          </p:nvSpPr>
          <p:spPr>
            <a:xfrm>
              <a:off x="4326349" y="2646711"/>
              <a:ext cx="159924" cy="112999"/>
            </a:xfrm>
            <a:custGeom>
              <a:rect b="b" l="l" r="r" t="t"/>
              <a:pathLst>
                <a:path extrusionOk="0" h="112999" w="159924">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926" name="Google Shape;926;p84"/>
            <p:cNvSpPr/>
            <p:nvPr/>
          </p:nvSpPr>
          <p:spPr>
            <a:xfrm>
              <a:off x="4323301" y="2511614"/>
              <a:ext cx="173545" cy="83757"/>
            </a:xfrm>
            <a:custGeom>
              <a:rect b="b" l="l" r="r" t="t"/>
              <a:pathLst>
                <a:path extrusionOk="0" h="83757" w="173545">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927" name="Google Shape;927;p84"/>
            <p:cNvSpPr/>
            <p:nvPr/>
          </p:nvSpPr>
          <p:spPr>
            <a:xfrm>
              <a:off x="4108132" y="2918650"/>
              <a:ext cx="426243" cy="216666"/>
            </a:xfrm>
            <a:custGeom>
              <a:rect b="b" l="l" r="r" t="t"/>
              <a:pathLst>
                <a:path extrusionOk="0" h="216666" w="426243">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928" name="Google Shape;928;p84"/>
            <p:cNvSpPr/>
            <p:nvPr/>
          </p:nvSpPr>
          <p:spPr>
            <a:xfrm>
              <a:off x="4452841" y="2585466"/>
              <a:ext cx="90501" cy="139636"/>
            </a:xfrm>
            <a:custGeom>
              <a:rect b="b" l="l" r="r" t="t"/>
              <a:pathLst>
                <a:path extrusionOk="0" h="139636" w="90501">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929" name="Google Shape;929;p84"/>
            <p:cNvSpPr/>
            <p:nvPr/>
          </p:nvSpPr>
          <p:spPr>
            <a:xfrm>
              <a:off x="4535518" y="2643854"/>
              <a:ext cx="69898" cy="229933"/>
            </a:xfrm>
            <a:custGeom>
              <a:rect b="b" l="l" r="r" t="t"/>
              <a:pathLst>
                <a:path extrusionOk="0" h="229933" w="69898">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930" name="Google Shape;930;p84"/>
            <p:cNvSpPr/>
            <p:nvPr/>
          </p:nvSpPr>
          <p:spPr>
            <a:xfrm>
              <a:off x="4270995" y="2555652"/>
              <a:ext cx="120696" cy="135921"/>
            </a:xfrm>
            <a:custGeom>
              <a:rect b="b" l="l" r="r" t="t"/>
              <a:pathLst>
                <a:path extrusionOk="0" h="135921" w="120696">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931" name="Google Shape;931;p84"/>
            <p:cNvSpPr/>
            <p:nvPr/>
          </p:nvSpPr>
          <p:spPr>
            <a:xfrm>
              <a:off x="4568665" y="2778061"/>
              <a:ext cx="70418" cy="231362"/>
            </a:xfrm>
            <a:custGeom>
              <a:rect b="b" l="l" r="r" t="t"/>
              <a:pathLst>
                <a:path extrusionOk="0" h="231362" w="70418">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932" name="Google Shape;932;p84"/>
            <p:cNvSpPr/>
            <p:nvPr/>
          </p:nvSpPr>
          <p:spPr>
            <a:xfrm>
              <a:off x="4084604" y="2536316"/>
              <a:ext cx="186595" cy="320612"/>
            </a:xfrm>
            <a:custGeom>
              <a:rect b="b" l="l" r="r" t="t"/>
              <a:pathLst>
                <a:path extrusionOk="0" h="320612" w="186595">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grpSp>
      <p:sp>
        <p:nvSpPr>
          <p:cNvPr id="933" name="Google Shape;933;p84"/>
          <p:cNvSpPr/>
          <p:nvPr>
            <p:ph idx="2" type="pic"/>
          </p:nvPr>
        </p:nvSpPr>
        <p:spPr>
          <a:xfrm>
            <a:off x="5870450" y="1611600"/>
            <a:ext cx="1947600" cy="1920300"/>
          </a:xfrm>
          <a:prstGeom prst="rect">
            <a:avLst/>
          </a:prstGeom>
          <a:noFill/>
          <a:ln>
            <a:noFill/>
          </a:ln>
        </p:spPr>
      </p:sp>
      <p:sp>
        <p:nvSpPr>
          <p:cNvPr id="934" name="Google Shape;934;p84"/>
          <p:cNvSpPr txBox="1"/>
          <p:nvPr/>
        </p:nvSpPr>
        <p:spPr>
          <a:xfrm>
            <a:off x="0" y="4969700"/>
            <a:ext cx="351900" cy="1833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fld id="{00000000-1234-1234-1234-123412341234}" type="slidenum">
              <a:rPr lang="en" sz="700">
                <a:solidFill>
                  <a:srgbClr val="FFFFFF"/>
                </a:solidFill>
                <a:latin typeface="Open Sans"/>
                <a:ea typeface="Open Sans"/>
                <a:cs typeface="Open Sans"/>
                <a:sym typeface="Open Sans"/>
              </a:rPr>
              <a:t>‹#›</a:t>
            </a:fld>
            <a:endParaRPr sz="700">
              <a:solidFill>
                <a:srgbClr val="FFFFFF"/>
              </a:solidFill>
              <a:latin typeface="Open Sans"/>
              <a:ea typeface="Open Sans"/>
              <a:cs typeface="Open Sans"/>
              <a:sym typeface="Open Sans"/>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3 - Quote - Grey B">
  <p:cSld name="CUSTOM_8_2_1_1">
    <p:bg>
      <p:bgPr>
        <a:blipFill>
          <a:blip r:embed="rId2">
            <a:alphaModFix/>
          </a:blip>
          <a:stretch>
            <a:fillRect/>
          </a:stretch>
        </a:blipFill>
      </p:bgPr>
    </p:bg>
    <p:spTree>
      <p:nvGrpSpPr>
        <p:cNvPr id="935" name="Shape 935"/>
        <p:cNvGrpSpPr/>
        <p:nvPr/>
      </p:nvGrpSpPr>
      <p:grpSpPr>
        <a:xfrm>
          <a:off x="0" y="0"/>
          <a:ext cx="0" cy="0"/>
          <a:chOff x="0" y="0"/>
          <a:chExt cx="0" cy="0"/>
        </a:xfrm>
      </p:grpSpPr>
      <p:sp>
        <p:nvSpPr>
          <p:cNvPr id="936" name="Google Shape;936;p85"/>
          <p:cNvSpPr txBox="1"/>
          <p:nvPr>
            <p:ph idx="1" type="subTitle"/>
          </p:nvPr>
        </p:nvSpPr>
        <p:spPr>
          <a:xfrm>
            <a:off x="676600" y="971550"/>
            <a:ext cx="4544700" cy="3200400"/>
          </a:xfrm>
          <a:prstGeom prst="rect">
            <a:avLst/>
          </a:prstGeom>
        </p:spPr>
        <p:txBody>
          <a:bodyPr anchorCtr="0" anchor="t" bIns="91425" lIns="0" spcFirstLastPara="1" rIns="0" wrap="square" tIns="91425">
            <a:noAutofit/>
          </a:bodyPr>
          <a:lstStyle>
            <a:lvl1pPr lvl="0" rtl="0">
              <a:lnSpc>
                <a:spcPct val="100000"/>
              </a:lnSpc>
              <a:spcBef>
                <a:spcPts val="0"/>
              </a:spcBef>
              <a:spcAft>
                <a:spcPts val="0"/>
              </a:spcAft>
              <a:buSzPts val="3000"/>
              <a:buNone/>
              <a:defRPr sz="3000"/>
            </a:lvl1pPr>
            <a:lvl2pPr lvl="1" rtl="0">
              <a:spcBef>
                <a:spcPts val="1600"/>
              </a:spcBef>
              <a:spcAft>
                <a:spcPts val="0"/>
              </a:spcAft>
              <a:buSzPts val="2400"/>
              <a:buNone/>
              <a:defRPr sz="2400"/>
            </a:lvl2pPr>
            <a:lvl3pPr lvl="2" rtl="0">
              <a:spcBef>
                <a:spcPts val="1600"/>
              </a:spcBef>
              <a:spcAft>
                <a:spcPts val="0"/>
              </a:spcAft>
              <a:buSzPts val="2400"/>
              <a:buNone/>
              <a:defRPr sz="2400"/>
            </a:lvl3pPr>
            <a:lvl4pPr lvl="3" rtl="0">
              <a:spcBef>
                <a:spcPts val="1600"/>
              </a:spcBef>
              <a:spcAft>
                <a:spcPts val="0"/>
              </a:spcAft>
              <a:buSzPts val="2400"/>
              <a:buNone/>
              <a:defRPr sz="2400"/>
            </a:lvl4pPr>
            <a:lvl5pPr lvl="4" rtl="0">
              <a:spcBef>
                <a:spcPts val="1600"/>
              </a:spcBef>
              <a:spcAft>
                <a:spcPts val="0"/>
              </a:spcAft>
              <a:buSzPts val="2400"/>
              <a:buNone/>
              <a:defRPr sz="2400"/>
            </a:lvl5pPr>
            <a:lvl6pPr lvl="5" rtl="0">
              <a:spcBef>
                <a:spcPts val="1600"/>
              </a:spcBef>
              <a:spcAft>
                <a:spcPts val="0"/>
              </a:spcAft>
              <a:buSzPts val="2400"/>
              <a:buNone/>
              <a:defRPr sz="2400"/>
            </a:lvl6pPr>
            <a:lvl7pPr lvl="6" rtl="0">
              <a:spcBef>
                <a:spcPts val="1600"/>
              </a:spcBef>
              <a:spcAft>
                <a:spcPts val="0"/>
              </a:spcAft>
              <a:buSzPts val="2400"/>
              <a:buNone/>
              <a:defRPr sz="2400"/>
            </a:lvl7pPr>
            <a:lvl8pPr lvl="7" rtl="0">
              <a:spcBef>
                <a:spcPts val="1600"/>
              </a:spcBef>
              <a:spcAft>
                <a:spcPts val="0"/>
              </a:spcAft>
              <a:buSzPts val="2400"/>
              <a:buNone/>
              <a:defRPr sz="2400"/>
            </a:lvl8pPr>
            <a:lvl9pPr lvl="8" rtl="0">
              <a:spcBef>
                <a:spcPts val="1600"/>
              </a:spcBef>
              <a:spcAft>
                <a:spcPts val="1600"/>
              </a:spcAft>
              <a:buSzPts val="2400"/>
              <a:buNone/>
              <a:defRPr sz="2400"/>
            </a:lvl9pPr>
          </a:lstStyle>
          <a:p/>
        </p:txBody>
      </p:sp>
      <p:sp>
        <p:nvSpPr>
          <p:cNvPr id="937" name="Google Shape;937;p85"/>
          <p:cNvSpPr/>
          <p:nvPr>
            <p:ph idx="2" type="pic"/>
          </p:nvPr>
        </p:nvSpPr>
        <p:spPr>
          <a:xfrm>
            <a:off x="5870450" y="1611600"/>
            <a:ext cx="1947600" cy="1920300"/>
          </a:xfrm>
          <a:prstGeom prst="rect">
            <a:avLst/>
          </a:prstGeom>
          <a:noFill/>
          <a:ln>
            <a:noFill/>
          </a:ln>
        </p:spPr>
      </p:sp>
      <p:grpSp>
        <p:nvGrpSpPr>
          <p:cNvPr id="938" name="Google Shape;938;p85"/>
          <p:cNvGrpSpPr/>
          <p:nvPr/>
        </p:nvGrpSpPr>
        <p:grpSpPr>
          <a:xfrm>
            <a:off x="8648263" y="4659742"/>
            <a:ext cx="313719" cy="338062"/>
            <a:chOff x="3976677" y="2333625"/>
            <a:chExt cx="876309" cy="944307"/>
          </a:xfrm>
        </p:grpSpPr>
        <p:sp>
          <p:nvSpPr>
            <p:cNvPr id="939" name="Google Shape;939;p85"/>
            <p:cNvSpPr/>
            <p:nvPr/>
          </p:nvSpPr>
          <p:spPr>
            <a:xfrm>
              <a:off x="4035170" y="3055143"/>
              <a:ext cx="193738" cy="222789"/>
            </a:xfrm>
            <a:custGeom>
              <a:rect b="b" l="l" r="r" t="t"/>
              <a:pathLst>
                <a:path extrusionOk="0" h="222789" w="193738">
                  <a:moveTo>
                    <a:pt x="0" y="0"/>
                  </a:moveTo>
                  <a:lnTo>
                    <a:pt x="0" y="222790"/>
                  </a:lnTo>
                  <a:lnTo>
                    <a:pt x="193739" y="110966"/>
                  </a:lnTo>
                  <a:cubicBezTo>
                    <a:pt x="119253" y="94869"/>
                    <a:pt x="51626" y="56102"/>
                    <a:pt x="0" y="0"/>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940" name="Google Shape;940;p85"/>
            <p:cNvSpPr/>
            <p:nvPr/>
          </p:nvSpPr>
          <p:spPr>
            <a:xfrm>
              <a:off x="4035170" y="2333625"/>
              <a:ext cx="192309" cy="221456"/>
            </a:xfrm>
            <a:custGeom>
              <a:rect b="b" l="l" r="r" t="t"/>
              <a:pathLst>
                <a:path extrusionOk="0" h="221456" w="192309">
                  <a:moveTo>
                    <a:pt x="192310" y="110871"/>
                  </a:moveTo>
                  <a:lnTo>
                    <a:pt x="0" y="0"/>
                  </a:lnTo>
                  <a:lnTo>
                    <a:pt x="0" y="221456"/>
                  </a:lnTo>
                  <a:cubicBezTo>
                    <a:pt x="51340" y="165830"/>
                    <a:pt x="118396" y="127254"/>
                    <a:pt x="192310" y="110776"/>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941" name="Google Shape;941;p85"/>
            <p:cNvSpPr/>
            <p:nvPr/>
          </p:nvSpPr>
          <p:spPr>
            <a:xfrm>
              <a:off x="4658772" y="2693955"/>
              <a:ext cx="194214" cy="223932"/>
            </a:xfrm>
            <a:custGeom>
              <a:rect b="b" l="l" r="r" t="t"/>
              <a:pathLst>
                <a:path extrusionOk="0" h="223932" w="194214">
                  <a:moveTo>
                    <a:pt x="194215" y="111823"/>
                  </a:moveTo>
                  <a:lnTo>
                    <a:pt x="571" y="0"/>
                  </a:lnTo>
                  <a:cubicBezTo>
                    <a:pt x="23527" y="72962"/>
                    <a:pt x="23336" y="151162"/>
                    <a:pt x="0" y="223933"/>
                  </a:cubicBezTo>
                  <a:lnTo>
                    <a:pt x="194215" y="111823"/>
                  </a:ln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942" name="Google Shape;942;p85"/>
            <p:cNvSpPr/>
            <p:nvPr/>
          </p:nvSpPr>
          <p:spPr>
            <a:xfrm>
              <a:off x="4162710" y="2473071"/>
              <a:ext cx="213931" cy="38194"/>
            </a:xfrm>
            <a:custGeom>
              <a:rect b="b" l="l" r="r" t="t"/>
              <a:pathLst>
                <a:path extrusionOk="0" h="38194" w="213931">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943" name="Google Shape;943;p85"/>
            <p:cNvSpPr/>
            <p:nvPr/>
          </p:nvSpPr>
          <p:spPr>
            <a:xfrm>
              <a:off x="4190237" y="2747390"/>
              <a:ext cx="341566" cy="205551"/>
            </a:xfrm>
            <a:custGeom>
              <a:rect b="b" l="l" r="r" t="t"/>
              <a:pathLst>
                <a:path extrusionOk="0" h="205551" w="341566">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944" name="Google Shape;944;p85"/>
            <p:cNvSpPr/>
            <p:nvPr/>
          </p:nvSpPr>
          <p:spPr>
            <a:xfrm>
              <a:off x="3976677" y="2590990"/>
              <a:ext cx="162696" cy="448246"/>
            </a:xfrm>
            <a:custGeom>
              <a:rect b="b" l="l" r="r" t="t"/>
              <a:pathLst>
                <a:path extrusionOk="0" h="448246" w="162696">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945" name="Google Shape;945;p85"/>
            <p:cNvSpPr/>
            <p:nvPr/>
          </p:nvSpPr>
          <p:spPr>
            <a:xfrm>
              <a:off x="4326349" y="2646711"/>
              <a:ext cx="159924" cy="112999"/>
            </a:xfrm>
            <a:custGeom>
              <a:rect b="b" l="l" r="r" t="t"/>
              <a:pathLst>
                <a:path extrusionOk="0" h="112999" w="159924">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946" name="Google Shape;946;p85"/>
            <p:cNvSpPr/>
            <p:nvPr/>
          </p:nvSpPr>
          <p:spPr>
            <a:xfrm>
              <a:off x="4323301" y="2511614"/>
              <a:ext cx="173545" cy="83757"/>
            </a:xfrm>
            <a:custGeom>
              <a:rect b="b" l="l" r="r" t="t"/>
              <a:pathLst>
                <a:path extrusionOk="0" h="83757" w="173545">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947" name="Google Shape;947;p85"/>
            <p:cNvSpPr/>
            <p:nvPr/>
          </p:nvSpPr>
          <p:spPr>
            <a:xfrm>
              <a:off x="4108132" y="2918650"/>
              <a:ext cx="426243" cy="216666"/>
            </a:xfrm>
            <a:custGeom>
              <a:rect b="b" l="l" r="r" t="t"/>
              <a:pathLst>
                <a:path extrusionOk="0" h="216666" w="426243">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948" name="Google Shape;948;p85"/>
            <p:cNvSpPr/>
            <p:nvPr/>
          </p:nvSpPr>
          <p:spPr>
            <a:xfrm>
              <a:off x="4452841" y="2585466"/>
              <a:ext cx="90501" cy="139636"/>
            </a:xfrm>
            <a:custGeom>
              <a:rect b="b" l="l" r="r" t="t"/>
              <a:pathLst>
                <a:path extrusionOk="0" h="139636" w="90501">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949" name="Google Shape;949;p85"/>
            <p:cNvSpPr/>
            <p:nvPr/>
          </p:nvSpPr>
          <p:spPr>
            <a:xfrm>
              <a:off x="4535518" y="2643854"/>
              <a:ext cx="69898" cy="229933"/>
            </a:xfrm>
            <a:custGeom>
              <a:rect b="b" l="l" r="r" t="t"/>
              <a:pathLst>
                <a:path extrusionOk="0" h="229933" w="69898">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950" name="Google Shape;950;p85"/>
            <p:cNvSpPr/>
            <p:nvPr/>
          </p:nvSpPr>
          <p:spPr>
            <a:xfrm>
              <a:off x="4270995" y="2555652"/>
              <a:ext cx="120696" cy="135921"/>
            </a:xfrm>
            <a:custGeom>
              <a:rect b="b" l="l" r="r" t="t"/>
              <a:pathLst>
                <a:path extrusionOk="0" h="135921" w="120696">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951" name="Google Shape;951;p85"/>
            <p:cNvSpPr/>
            <p:nvPr/>
          </p:nvSpPr>
          <p:spPr>
            <a:xfrm>
              <a:off x="4568665" y="2778061"/>
              <a:ext cx="70418" cy="231362"/>
            </a:xfrm>
            <a:custGeom>
              <a:rect b="b" l="l" r="r" t="t"/>
              <a:pathLst>
                <a:path extrusionOk="0" h="231362" w="70418">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952" name="Google Shape;952;p85"/>
            <p:cNvSpPr/>
            <p:nvPr/>
          </p:nvSpPr>
          <p:spPr>
            <a:xfrm>
              <a:off x="4084604" y="2536316"/>
              <a:ext cx="186595" cy="320612"/>
            </a:xfrm>
            <a:custGeom>
              <a:rect b="b" l="l" r="r" t="t"/>
              <a:pathLst>
                <a:path extrusionOk="0" h="320612" w="186595">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grpSp>
      <p:sp>
        <p:nvSpPr>
          <p:cNvPr id="953" name="Google Shape;953;p85"/>
          <p:cNvSpPr txBox="1"/>
          <p:nvPr/>
        </p:nvSpPr>
        <p:spPr>
          <a:xfrm>
            <a:off x="0" y="4969700"/>
            <a:ext cx="351900" cy="1833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fld id="{00000000-1234-1234-1234-123412341234}" type="slidenum">
              <a:rPr lang="en" sz="700">
                <a:solidFill>
                  <a:schemeClr val="accent1"/>
                </a:solidFill>
                <a:latin typeface="Open Sans"/>
                <a:ea typeface="Open Sans"/>
                <a:cs typeface="Open Sans"/>
                <a:sym typeface="Open Sans"/>
              </a:rPr>
              <a:t>‹#›</a:t>
            </a:fld>
            <a:endParaRPr sz="700">
              <a:solidFill>
                <a:schemeClr val="accent1"/>
              </a:solidFill>
              <a:latin typeface="Open Sans"/>
              <a:ea typeface="Open Sans"/>
              <a:cs typeface="Open Sans"/>
              <a:sym typeface="Open Sans"/>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4 - Caption">
  <p:cSld name="CUSTOM_8_2_1_2_1">
    <p:spTree>
      <p:nvGrpSpPr>
        <p:cNvPr id="954" name="Shape 954"/>
        <p:cNvGrpSpPr/>
        <p:nvPr/>
      </p:nvGrpSpPr>
      <p:grpSpPr>
        <a:xfrm>
          <a:off x="0" y="0"/>
          <a:ext cx="0" cy="0"/>
          <a:chOff x="0" y="0"/>
          <a:chExt cx="0" cy="0"/>
        </a:xfrm>
      </p:grpSpPr>
      <p:sp>
        <p:nvSpPr>
          <p:cNvPr id="955" name="Google Shape;955;p86"/>
          <p:cNvSpPr txBox="1"/>
          <p:nvPr/>
        </p:nvSpPr>
        <p:spPr>
          <a:xfrm>
            <a:off x="0" y="3849625"/>
            <a:ext cx="4572000" cy="1303500"/>
          </a:xfrm>
          <a:prstGeom prst="rect">
            <a:avLst/>
          </a:prstGeom>
          <a:solidFill>
            <a:srgbClr val="217CBB"/>
          </a:solidFill>
          <a:ln>
            <a:noFill/>
          </a:ln>
        </p:spPr>
        <p:txBody>
          <a:bodyPr anchorCtr="0" anchor="ctr" bIns="91425" lIns="667500" spcFirstLastPara="1" rIns="91425" wrap="square" tIns="91425">
            <a:noAutofit/>
          </a:bodyPr>
          <a:lstStyle/>
          <a:p>
            <a:pPr indent="0" lvl="0" marL="0" rtl="0" algn="l">
              <a:spcBef>
                <a:spcPts val="0"/>
              </a:spcBef>
              <a:spcAft>
                <a:spcPts val="0"/>
              </a:spcAft>
              <a:buNone/>
            </a:pPr>
            <a:r>
              <a:t/>
            </a:r>
            <a:endParaRPr sz="1100">
              <a:solidFill>
                <a:srgbClr val="FFFFFF"/>
              </a:solidFill>
              <a:latin typeface="Open Sans"/>
              <a:ea typeface="Open Sans"/>
              <a:cs typeface="Open Sans"/>
              <a:sym typeface="Open Sans"/>
            </a:endParaRPr>
          </a:p>
        </p:txBody>
      </p:sp>
      <p:grpSp>
        <p:nvGrpSpPr>
          <p:cNvPr id="956" name="Google Shape;956;p86"/>
          <p:cNvGrpSpPr/>
          <p:nvPr/>
        </p:nvGrpSpPr>
        <p:grpSpPr>
          <a:xfrm>
            <a:off x="8648263" y="4659742"/>
            <a:ext cx="313719" cy="338062"/>
            <a:chOff x="3976677" y="2333625"/>
            <a:chExt cx="876309" cy="944307"/>
          </a:xfrm>
        </p:grpSpPr>
        <p:sp>
          <p:nvSpPr>
            <p:cNvPr id="957" name="Google Shape;957;p86"/>
            <p:cNvSpPr/>
            <p:nvPr/>
          </p:nvSpPr>
          <p:spPr>
            <a:xfrm>
              <a:off x="4035170" y="3055143"/>
              <a:ext cx="193738" cy="222789"/>
            </a:xfrm>
            <a:custGeom>
              <a:rect b="b" l="l" r="r" t="t"/>
              <a:pathLst>
                <a:path extrusionOk="0" h="222789" w="193738">
                  <a:moveTo>
                    <a:pt x="0" y="0"/>
                  </a:moveTo>
                  <a:lnTo>
                    <a:pt x="0" y="222790"/>
                  </a:lnTo>
                  <a:lnTo>
                    <a:pt x="193739" y="110966"/>
                  </a:lnTo>
                  <a:cubicBezTo>
                    <a:pt x="119253" y="94869"/>
                    <a:pt x="51626" y="56102"/>
                    <a:pt x="0" y="0"/>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958" name="Google Shape;958;p86"/>
            <p:cNvSpPr/>
            <p:nvPr/>
          </p:nvSpPr>
          <p:spPr>
            <a:xfrm>
              <a:off x="4035170" y="2333625"/>
              <a:ext cx="192309" cy="221456"/>
            </a:xfrm>
            <a:custGeom>
              <a:rect b="b" l="l" r="r" t="t"/>
              <a:pathLst>
                <a:path extrusionOk="0" h="221456" w="192309">
                  <a:moveTo>
                    <a:pt x="192310" y="110871"/>
                  </a:moveTo>
                  <a:lnTo>
                    <a:pt x="0" y="0"/>
                  </a:lnTo>
                  <a:lnTo>
                    <a:pt x="0" y="221456"/>
                  </a:lnTo>
                  <a:cubicBezTo>
                    <a:pt x="51340" y="165830"/>
                    <a:pt x="118396" y="127254"/>
                    <a:pt x="192310" y="110776"/>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959" name="Google Shape;959;p86"/>
            <p:cNvSpPr/>
            <p:nvPr/>
          </p:nvSpPr>
          <p:spPr>
            <a:xfrm>
              <a:off x="4658772" y="2693955"/>
              <a:ext cx="194214" cy="223932"/>
            </a:xfrm>
            <a:custGeom>
              <a:rect b="b" l="l" r="r" t="t"/>
              <a:pathLst>
                <a:path extrusionOk="0" h="223932" w="194214">
                  <a:moveTo>
                    <a:pt x="194215" y="111823"/>
                  </a:moveTo>
                  <a:lnTo>
                    <a:pt x="571" y="0"/>
                  </a:lnTo>
                  <a:cubicBezTo>
                    <a:pt x="23527" y="72962"/>
                    <a:pt x="23336" y="151162"/>
                    <a:pt x="0" y="223933"/>
                  </a:cubicBezTo>
                  <a:lnTo>
                    <a:pt x="194215" y="111823"/>
                  </a:ln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960" name="Google Shape;960;p86"/>
            <p:cNvSpPr/>
            <p:nvPr/>
          </p:nvSpPr>
          <p:spPr>
            <a:xfrm>
              <a:off x="4162710" y="2473071"/>
              <a:ext cx="213931" cy="38194"/>
            </a:xfrm>
            <a:custGeom>
              <a:rect b="b" l="l" r="r" t="t"/>
              <a:pathLst>
                <a:path extrusionOk="0" h="38194" w="213931">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961" name="Google Shape;961;p86"/>
            <p:cNvSpPr/>
            <p:nvPr/>
          </p:nvSpPr>
          <p:spPr>
            <a:xfrm>
              <a:off x="4190237" y="2747390"/>
              <a:ext cx="341566" cy="205551"/>
            </a:xfrm>
            <a:custGeom>
              <a:rect b="b" l="l" r="r" t="t"/>
              <a:pathLst>
                <a:path extrusionOk="0" h="205551" w="341566">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962" name="Google Shape;962;p86"/>
            <p:cNvSpPr/>
            <p:nvPr/>
          </p:nvSpPr>
          <p:spPr>
            <a:xfrm>
              <a:off x="3976677" y="2590990"/>
              <a:ext cx="162696" cy="448246"/>
            </a:xfrm>
            <a:custGeom>
              <a:rect b="b" l="l" r="r" t="t"/>
              <a:pathLst>
                <a:path extrusionOk="0" h="448246" w="162696">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963" name="Google Shape;963;p86"/>
            <p:cNvSpPr/>
            <p:nvPr/>
          </p:nvSpPr>
          <p:spPr>
            <a:xfrm>
              <a:off x="4326349" y="2646711"/>
              <a:ext cx="159924" cy="112999"/>
            </a:xfrm>
            <a:custGeom>
              <a:rect b="b" l="l" r="r" t="t"/>
              <a:pathLst>
                <a:path extrusionOk="0" h="112999" w="159924">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964" name="Google Shape;964;p86"/>
            <p:cNvSpPr/>
            <p:nvPr/>
          </p:nvSpPr>
          <p:spPr>
            <a:xfrm>
              <a:off x="4323301" y="2511614"/>
              <a:ext cx="173545" cy="83757"/>
            </a:xfrm>
            <a:custGeom>
              <a:rect b="b" l="l" r="r" t="t"/>
              <a:pathLst>
                <a:path extrusionOk="0" h="83757" w="173545">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965" name="Google Shape;965;p86"/>
            <p:cNvSpPr/>
            <p:nvPr/>
          </p:nvSpPr>
          <p:spPr>
            <a:xfrm>
              <a:off x="4108132" y="2918650"/>
              <a:ext cx="426243" cy="216666"/>
            </a:xfrm>
            <a:custGeom>
              <a:rect b="b" l="l" r="r" t="t"/>
              <a:pathLst>
                <a:path extrusionOk="0" h="216666" w="426243">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966" name="Google Shape;966;p86"/>
            <p:cNvSpPr/>
            <p:nvPr/>
          </p:nvSpPr>
          <p:spPr>
            <a:xfrm>
              <a:off x="4452841" y="2585466"/>
              <a:ext cx="90501" cy="139636"/>
            </a:xfrm>
            <a:custGeom>
              <a:rect b="b" l="l" r="r" t="t"/>
              <a:pathLst>
                <a:path extrusionOk="0" h="139636" w="90501">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967" name="Google Shape;967;p86"/>
            <p:cNvSpPr/>
            <p:nvPr/>
          </p:nvSpPr>
          <p:spPr>
            <a:xfrm>
              <a:off x="4535518" y="2643854"/>
              <a:ext cx="69898" cy="229933"/>
            </a:xfrm>
            <a:custGeom>
              <a:rect b="b" l="l" r="r" t="t"/>
              <a:pathLst>
                <a:path extrusionOk="0" h="229933" w="69898">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968" name="Google Shape;968;p86"/>
            <p:cNvSpPr/>
            <p:nvPr/>
          </p:nvSpPr>
          <p:spPr>
            <a:xfrm>
              <a:off x="4270995" y="2555652"/>
              <a:ext cx="120696" cy="135921"/>
            </a:xfrm>
            <a:custGeom>
              <a:rect b="b" l="l" r="r" t="t"/>
              <a:pathLst>
                <a:path extrusionOk="0" h="135921" w="120696">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969" name="Google Shape;969;p86"/>
            <p:cNvSpPr/>
            <p:nvPr/>
          </p:nvSpPr>
          <p:spPr>
            <a:xfrm>
              <a:off x="4568665" y="2778061"/>
              <a:ext cx="70418" cy="231362"/>
            </a:xfrm>
            <a:custGeom>
              <a:rect b="b" l="l" r="r" t="t"/>
              <a:pathLst>
                <a:path extrusionOk="0" h="231362" w="70418">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970" name="Google Shape;970;p86"/>
            <p:cNvSpPr/>
            <p:nvPr/>
          </p:nvSpPr>
          <p:spPr>
            <a:xfrm>
              <a:off x="4084604" y="2536316"/>
              <a:ext cx="186595" cy="320612"/>
            </a:xfrm>
            <a:custGeom>
              <a:rect b="b" l="l" r="r" t="t"/>
              <a:pathLst>
                <a:path extrusionOk="0" h="320612" w="186595">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grpSp>
      <p:sp>
        <p:nvSpPr>
          <p:cNvPr id="971" name="Google Shape;971;p86"/>
          <p:cNvSpPr txBox="1"/>
          <p:nvPr/>
        </p:nvSpPr>
        <p:spPr>
          <a:xfrm>
            <a:off x="0" y="4969700"/>
            <a:ext cx="351900" cy="1833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fld id="{00000000-1234-1234-1234-123412341234}" type="slidenum">
              <a:rPr lang="en" sz="700">
                <a:solidFill>
                  <a:srgbClr val="FFFFFF"/>
                </a:solidFill>
                <a:latin typeface="Open Sans"/>
                <a:ea typeface="Open Sans"/>
                <a:cs typeface="Open Sans"/>
                <a:sym typeface="Open Sans"/>
              </a:rPr>
              <a:t>‹#›</a:t>
            </a:fld>
            <a:endParaRPr sz="700">
              <a:solidFill>
                <a:srgbClr val="FFFFFF"/>
              </a:solidFill>
              <a:latin typeface="Open Sans"/>
              <a:ea typeface="Open Sans"/>
              <a:cs typeface="Open Sans"/>
              <a:sym typeface="Open Sans"/>
            </a:endParaRPr>
          </a:p>
        </p:txBody>
      </p:sp>
      <p:sp>
        <p:nvSpPr>
          <p:cNvPr id="972" name="Google Shape;972;p86"/>
          <p:cNvSpPr txBox="1"/>
          <p:nvPr>
            <p:ph idx="1" type="subTitle"/>
          </p:nvPr>
        </p:nvSpPr>
        <p:spPr>
          <a:xfrm>
            <a:off x="676600" y="3849625"/>
            <a:ext cx="3895500" cy="1303500"/>
          </a:xfrm>
          <a:prstGeom prst="rect">
            <a:avLst/>
          </a:prstGeom>
        </p:spPr>
        <p:txBody>
          <a:bodyPr anchorCtr="0" anchor="t" bIns="91425" lIns="0" spcFirstLastPara="1" rIns="0" wrap="square" tIns="274300">
            <a:noAutofit/>
          </a:bodyPr>
          <a:lstStyle>
            <a:lvl1pPr lvl="0" rtl="0">
              <a:lnSpc>
                <a:spcPct val="115000"/>
              </a:lnSpc>
              <a:spcBef>
                <a:spcPts val="0"/>
              </a:spcBef>
              <a:spcAft>
                <a:spcPts val="0"/>
              </a:spcAft>
              <a:buClr>
                <a:schemeClr val="lt1"/>
              </a:buClr>
              <a:buSzPts val="1400"/>
              <a:buNone/>
              <a:defRPr b="1" sz="1400">
                <a:solidFill>
                  <a:schemeClr val="lt1"/>
                </a:solidFill>
              </a:defRPr>
            </a:lvl1pPr>
            <a:lvl2pPr lvl="1" rtl="0">
              <a:spcBef>
                <a:spcPts val="0"/>
              </a:spcBef>
              <a:spcAft>
                <a:spcPts val="0"/>
              </a:spcAft>
              <a:buClr>
                <a:schemeClr val="lt1"/>
              </a:buClr>
              <a:buSzPts val="1400"/>
              <a:buNone/>
              <a:defRPr b="1">
                <a:solidFill>
                  <a:schemeClr val="lt1"/>
                </a:solidFill>
              </a:defRPr>
            </a:lvl2pPr>
            <a:lvl3pPr lvl="2" rtl="0">
              <a:spcBef>
                <a:spcPts val="1600"/>
              </a:spcBef>
              <a:spcAft>
                <a:spcPts val="0"/>
              </a:spcAft>
              <a:buClr>
                <a:schemeClr val="lt1"/>
              </a:buClr>
              <a:buSzPts val="1400"/>
              <a:buNone/>
              <a:defRPr b="1">
                <a:solidFill>
                  <a:schemeClr val="lt1"/>
                </a:solidFill>
              </a:defRPr>
            </a:lvl3pPr>
            <a:lvl4pPr lvl="3" rtl="0">
              <a:spcBef>
                <a:spcPts val="1600"/>
              </a:spcBef>
              <a:spcAft>
                <a:spcPts val="0"/>
              </a:spcAft>
              <a:buClr>
                <a:schemeClr val="lt1"/>
              </a:buClr>
              <a:buSzPts val="1400"/>
              <a:buNone/>
              <a:defRPr b="1">
                <a:solidFill>
                  <a:schemeClr val="lt1"/>
                </a:solidFill>
              </a:defRPr>
            </a:lvl4pPr>
            <a:lvl5pPr lvl="4" rtl="0">
              <a:spcBef>
                <a:spcPts val="1600"/>
              </a:spcBef>
              <a:spcAft>
                <a:spcPts val="0"/>
              </a:spcAft>
              <a:buClr>
                <a:schemeClr val="lt1"/>
              </a:buClr>
              <a:buSzPts val="1400"/>
              <a:buNone/>
              <a:defRPr b="1">
                <a:solidFill>
                  <a:schemeClr val="lt1"/>
                </a:solidFill>
              </a:defRPr>
            </a:lvl5pPr>
            <a:lvl6pPr lvl="5" rtl="0">
              <a:spcBef>
                <a:spcPts val="1600"/>
              </a:spcBef>
              <a:spcAft>
                <a:spcPts val="0"/>
              </a:spcAft>
              <a:buClr>
                <a:schemeClr val="lt1"/>
              </a:buClr>
              <a:buSzPts val="1400"/>
              <a:buNone/>
              <a:defRPr b="1">
                <a:solidFill>
                  <a:schemeClr val="lt1"/>
                </a:solidFill>
              </a:defRPr>
            </a:lvl6pPr>
            <a:lvl7pPr lvl="6" rtl="0">
              <a:spcBef>
                <a:spcPts val="1600"/>
              </a:spcBef>
              <a:spcAft>
                <a:spcPts val="0"/>
              </a:spcAft>
              <a:buClr>
                <a:schemeClr val="lt1"/>
              </a:buClr>
              <a:buSzPts val="1400"/>
              <a:buNone/>
              <a:defRPr b="1">
                <a:solidFill>
                  <a:schemeClr val="lt1"/>
                </a:solidFill>
              </a:defRPr>
            </a:lvl7pPr>
            <a:lvl8pPr lvl="7" rtl="0">
              <a:spcBef>
                <a:spcPts val="1600"/>
              </a:spcBef>
              <a:spcAft>
                <a:spcPts val="0"/>
              </a:spcAft>
              <a:buClr>
                <a:schemeClr val="lt1"/>
              </a:buClr>
              <a:buSzPts val="1400"/>
              <a:buNone/>
              <a:defRPr b="1">
                <a:solidFill>
                  <a:schemeClr val="lt1"/>
                </a:solidFill>
              </a:defRPr>
            </a:lvl8pPr>
            <a:lvl9pPr lvl="8" rtl="0">
              <a:spcBef>
                <a:spcPts val="1600"/>
              </a:spcBef>
              <a:spcAft>
                <a:spcPts val="1600"/>
              </a:spcAft>
              <a:buClr>
                <a:schemeClr val="lt1"/>
              </a:buClr>
              <a:buSzPts val="1400"/>
              <a:buNone/>
              <a:defRPr b="1">
                <a:solidFill>
                  <a:schemeClr val="lt1"/>
                </a:solidFill>
              </a:defRPr>
            </a:lvl9pPr>
          </a:lstStyle>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5 - Content - 1 Column - Blue">
  <p:cSld name="CUSTOM_4_2_6">
    <p:bg>
      <p:bgPr>
        <a:solidFill>
          <a:srgbClr val="217CBB"/>
        </a:solidFill>
      </p:bgPr>
    </p:bg>
    <p:spTree>
      <p:nvGrpSpPr>
        <p:cNvPr id="973" name="Shape 973"/>
        <p:cNvGrpSpPr/>
        <p:nvPr/>
      </p:nvGrpSpPr>
      <p:grpSpPr>
        <a:xfrm>
          <a:off x="0" y="0"/>
          <a:ext cx="0" cy="0"/>
          <a:chOff x="0" y="0"/>
          <a:chExt cx="0" cy="0"/>
        </a:xfrm>
      </p:grpSpPr>
      <p:sp>
        <p:nvSpPr>
          <p:cNvPr id="974" name="Google Shape;974;p87"/>
          <p:cNvSpPr txBox="1"/>
          <p:nvPr>
            <p:ph type="title"/>
          </p:nvPr>
        </p:nvSpPr>
        <p:spPr>
          <a:xfrm>
            <a:off x="676650" y="0"/>
            <a:ext cx="7790700" cy="1289400"/>
          </a:xfrm>
          <a:prstGeom prst="rect">
            <a:avLst/>
          </a:prstGeom>
          <a:noFill/>
        </p:spPr>
        <p:txBody>
          <a:bodyPr anchorCtr="0" anchor="b" bIns="182875" lIns="0" spcFirstLastPara="1" rIns="0" wrap="square" tIns="91425">
            <a:noAutofit/>
          </a:bodyPr>
          <a:lstStyle>
            <a:lvl1pPr lvl="0" rtl="0">
              <a:spcBef>
                <a:spcPts val="0"/>
              </a:spcBef>
              <a:spcAft>
                <a:spcPts val="0"/>
              </a:spcAft>
              <a:buClr>
                <a:schemeClr val="lt1"/>
              </a:buClr>
              <a:buSzPts val="3200"/>
              <a:buNone/>
              <a:defRPr sz="3200">
                <a:solidFill>
                  <a:schemeClr val="lt1"/>
                </a:solidFill>
              </a:defRPr>
            </a:lvl1pPr>
            <a:lvl2pPr lvl="1"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p:txBody>
      </p:sp>
      <p:sp>
        <p:nvSpPr>
          <p:cNvPr id="975" name="Google Shape;975;p87"/>
          <p:cNvSpPr txBox="1"/>
          <p:nvPr>
            <p:ph idx="1" type="subTitle"/>
          </p:nvPr>
        </p:nvSpPr>
        <p:spPr>
          <a:xfrm>
            <a:off x="676650" y="1449300"/>
            <a:ext cx="7790700" cy="320100"/>
          </a:xfrm>
          <a:prstGeom prst="rect">
            <a:avLst/>
          </a:prstGeom>
          <a:noFill/>
        </p:spPr>
        <p:txBody>
          <a:bodyPr anchorCtr="0" anchor="t" bIns="0" lIns="0" spcFirstLastPara="1" rIns="320025" wrap="square" tIns="0">
            <a:noAutofit/>
          </a:bodyPr>
          <a:lstStyle>
            <a:lvl1pPr lvl="0" rtl="0">
              <a:spcBef>
                <a:spcPts val="0"/>
              </a:spcBef>
              <a:spcAft>
                <a:spcPts val="0"/>
              </a:spcAft>
              <a:buClr>
                <a:schemeClr val="lt1"/>
              </a:buClr>
              <a:buSzPts val="1800"/>
              <a:buNone/>
              <a:defRPr>
                <a:solidFill>
                  <a:schemeClr val="lt1"/>
                </a:solidFill>
              </a:defRPr>
            </a:lvl1pPr>
            <a:lvl2pPr lvl="1" rtl="0">
              <a:spcBef>
                <a:spcPts val="0"/>
              </a:spcBef>
              <a:spcAft>
                <a:spcPts val="0"/>
              </a:spcAft>
              <a:buClr>
                <a:schemeClr val="lt1"/>
              </a:buClr>
              <a:buSzPts val="1400"/>
              <a:buNone/>
              <a:defRPr>
                <a:solidFill>
                  <a:schemeClr val="lt1"/>
                </a:solidFill>
              </a:defRPr>
            </a:lvl2pPr>
            <a:lvl3pPr lvl="2" rtl="0">
              <a:spcBef>
                <a:spcPts val="0"/>
              </a:spcBef>
              <a:spcAft>
                <a:spcPts val="0"/>
              </a:spcAft>
              <a:buClr>
                <a:schemeClr val="lt1"/>
              </a:buClr>
              <a:buSzPts val="1400"/>
              <a:buNone/>
              <a:defRPr>
                <a:solidFill>
                  <a:schemeClr val="lt1"/>
                </a:solidFill>
              </a:defRPr>
            </a:lvl3pPr>
            <a:lvl4pPr lvl="3" rtl="0">
              <a:spcBef>
                <a:spcPts val="0"/>
              </a:spcBef>
              <a:spcAft>
                <a:spcPts val="0"/>
              </a:spcAft>
              <a:buClr>
                <a:schemeClr val="lt1"/>
              </a:buClr>
              <a:buSzPts val="1400"/>
              <a:buNone/>
              <a:defRPr>
                <a:solidFill>
                  <a:schemeClr val="lt1"/>
                </a:solidFill>
              </a:defRPr>
            </a:lvl4pPr>
            <a:lvl5pPr lvl="4" rtl="0">
              <a:spcBef>
                <a:spcPts val="0"/>
              </a:spcBef>
              <a:spcAft>
                <a:spcPts val="0"/>
              </a:spcAft>
              <a:buClr>
                <a:schemeClr val="lt1"/>
              </a:buClr>
              <a:buSzPts val="1400"/>
              <a:buNone/>
              <a:defRPr>
                <a:solidFill>
                  <a:schemeClr val="lt1"/>
                </a:solidFill>
              </a:defRPr>
            </a:lvl5pPr>
            <a:lvl6pPr lvl="5" rtl="0">
              <a:spcBef>
                <a:spcPts val="0"/>
              </a:spcBef>
              <a:spcAft>
                <a:spcPts val="0"/>
              </a:spcAft>
              <a:buClr>
                <a:schemeClr val="lt1"/>
              </a:buClr>
              <a:buSzPts val="1400"/>
              <a:buNone/>
              <a:defRPr>
                <a:solidFill>
                  <a:schemeClr val="lt1"/>
                </a:solidFill>
              </a:defRPr>
            </a:lvl6pPr>
            <a:lvl7pPr lvl="6" rtl="0">
              <a:spcBef>
                <a:spcPts val="0"/>
              </a:spcBef>
              <a:spcAft>
                <a:spcPts val="0"/>
              </a:spcAft>
              <a:buClr>
                <a:schemeClr val="lt1"/>
              </a:buClr>
              <a:buSzPts val="1400"/>
              <a:buNone/>
              <a:defRPr>
                <a:solidFill>
                  <a:schemeClr val="lt1"/>
                </a:solidFill>
              </a:defRPr>
            </a:lvl7pPr>
            <a:lvl8pPr lvl="7" rtl="0">
              <a:spcBef>
                <a:spcPts val="0"/>
              </a:spcBef>
              <a:spcAft>
                <a:spcPts val="0"/>
              </a:spcAft>
              <a:buClr>
                <a:schemeClr val="lt1"/>
              </a:buClr>
              <a:buSzPts val="1400"/>
              <a:buNone/>
              <a:defRPr>
                <a:solidFill>
                  <a:schemeClr val="lt1"/>
                </a:solidFill>
              </a:defRPr>
            </a:lvl8pPr>
            <a:lvl9pPr lvl="8" rtl="0">
              <a:spcBef>
                <a:spcPts val="0"/>
              </a:spcBef>
              <a:spcAft>
                <a:spcPts val="0"/>
              </a:spcAft>
              <a:buClr>
                <a:schemeClr val="lt1"/>
              </a:buClr>
              <a:buSzPts val="1400"/>
              <a:buNone/>
              <a:defRPr>
                <a:solidFill>
                  <a:schemeClr val="lt1"/>
                </a:solidFill>
              </a:defRPr>
            </a:lvl9pPr>
          </a:lstStyle>
          <a:p/>
        </p:txBody>
      </p:sp>
      <p:sp>
        <p:nvSpPr>
          <p:cNvPr id="976" name="Google Shape;976;p87"/>
          <p:cNvSpPr txBox="1"/>
          <p:nvPr>
            <p:ph idx="2" type="body"/>
          </p:nvPr>
        </p:nvSpPr>
        <p:spPr>
          <a:xfrm>
            <a:off x="676500" y="1769375"/>
            <a:ext cx="7790700" cy="2720100"/>
          </a:xfrm>
          <a:prstGeom prst="rect">
            <a:avLst/>
          </a:prstGeom>
        </p:spPr>
        <p:txBody>
          <a:bodyPr anchorCtr="0" anchor="t" bIns="91425" lIns="0" spcFirstLastPara="1" rIns="91425" wrap="square" tIns="91425">
            <a:noAutofit/>
          </a:bodyPr>
          <a:lstStyle>
            <a:lvl1pPr indent="-317500" lvl="0" marL="457200" rtl="0">
              <a:lnSpc>
                <a:spcPct val="100000"/>
              </a:lnSpc>
              <a:spcBef>
                <a:spcPts val="0"/>
              </a:spcBef>
              <a:spcAft>
                <a:spcPts val="0"/>
              </a:spcAft>
              <a:buClr>
                <a:schemeClr val="lt1"/>
              </a:buClr>
              <a:buSzPts val="1400"/>
              <a:buChar char="●"/>
              <a:defRPr sz="1400">
                <a:solidFill>
                  <a:schemeClr val="lt1"/>
                </a:solidFill>
              </a:defRPr>
            </a:lvl1pPr>
            <a:lvl2pPr indent="-317500" lvl="1" marL="914400" rtl="0">
              <a:lnSpc>
                <a:spcPct val="100000"/>
              </a:lnSpc>
              <a:spcBef>
                <a:spcPts val="500"/>
              </a:spcBef>
              <a:spcAft>
                <a:spcPts val="0"/>
              </a:spcAft>
              <a:buClr>
                <a:schemeClr val="lt1"/>
              </a:buClr>
              <a:buSzPts val="1400"/>
              <a:buChar char="●"/>
              <a:defRPr>
                <a:solidFill>
                  <a:schemeClr val="lt1"/>
                </a:solidFill>
              </a:defRPr>
            </a:lvl2pPr>
            <a:lvl3pPr indent="-317500" lvl="2" marL="1371600" rtl="0">
              <a:lnSpc>
                <a:spcPct val="100000"/>
              </a:lnSpc>
              <a:spcBef>
                <a:spcPts val="500"/>
              </a:spcBef>
              <a:spcAft>
                <a:spcPts val="0"/>
              </a:spcAft>
              <a:buClr>
                <a:schemeClr val="lt1"/>
              </a:buClr>
              <a:buSzPts val="1400"/>
              <a:buChar char="■"/>
              <a:defRPr>
                <a:solidFill>
                  <a:schemeClr val="lt1"/>
                </a:solidFill>
              </a:defRPr>
            </a:lvl3pPr>
            <a:lvl4pPr indent="-317500" lvl="3" marL="1828800" rtl="0">
              <a:lnSpc>
                <a:spcPct val="100000"/>
              </a:lnSpc>
              <a:spcBef>
                <a:spcPts val="500"/>
              </a:spcBef>
              <a:spcAft>
                <a:spcPts val="0"/>
              </a:spcAft>
              <a:buClr>
                <a:schemeClr val="lt1"/>
              </a:buClr>
              <a:buSzPts val="1400"/>
              <a:buChar char="●"/>
              <a:defRPr>
                <a:solidFill>
                  <a:schemeClr val="lt1"/>
                </a:solidFill>
              </a:defRPr>
            </a:lvl4pPr>
            <a:lvl5pPr indent="-317500" lvl="4" marL="2286000" rtl="0">
              <a:lnSpc>
                <a:spcPct val="100000"/>
              </a:lnSpc>
              <a:spcBef>
                <a:spcPts val="500"/>
              </a:spcBef>
              <a:spcAft>
                <a:spcPts val="0"/>
              </a:spcAft>
              <a:buClr>
                <a:schemeClr val="lt1"/>
              </a:buClr>
              <a:buSzPts val="1400"/>
              <a:buChar char="○"/>
              <a:defRPr>
                <a:solidFill>
                  <a:schemeClr val="lt1"/>
                </a:solidFill>
              </a:defRPr>
            </a:lvl5pPr>
            <a:lvl6pPr indent="-317500" lvl="5" marL="2743200" rtl="0">
              <a:lnSpc>
                <a:spcPct val="100000"/>
              </a:lnSpc>
              <a:spcBef>
                <a:spcPts val="500"/>
              </a:spcBef>
              <a:spcAft>
                <a:spcPts val="0"/>
              </a:spcAft>
              <a:buClr>
                <a:schemeClr val="lt1"/>
              </a:buClr>
              <a:buSzPts val="1400"/>
              <a:buChar char="■"/>
              <a:defRPr>
                <a:solidFill>
                  <a:schemeClr val="lt1"/>
                </a:solidFill>
              </a:defRPr>
            </a:lvl6pPr>
            <a:lvl7pPr indent="-317500" lvl="6" marL="3200400" rtl="0">
              <a:lnSpc>
                <a:spcPct val="100000"/>
              </a:lnSpc>
              <a:spcBef>
                <a:spcPts val="500"/>
              </a:spcBef>
              <a:spcAft>
                <a:spcPts val="0"/>
              </a:spcAft>
              <a:buClr>
                <a:schemeClr val="lt1"/>
              </a:buClr>
              <a:buSzPts val="1400"/>
              <a:buChar char="●"/>
              <a:defRPr>
                <a:solidFill>
                  <a:schemeClr val="lt1"/>
                </a:solidFill>
              </a:defRPr>
            </a:lvl7pPr>
            <a:lvl8pPr indent="-317500" lvl="7" marL="3657600" rtl="0">
              <a:lnSpc>
                <a:spcPct val="100000"/>
              </a:lnSpc>
              <a:spcBef>
                <a:spcPts val="500"/>
              </a:spcBef>
              <a:spcAft>
                <a:spcPts val="0"/>
              </a:spcAft>
              <a:buClr>
                <a:schemeClr val="lt1"/>
              </a:buClr>
              <a:buSzPts val="1400"/>
              <a:buChar char="○"/>
              <a:defRPr>
                <a:solidFill>
                  <a:schemeClr val="lt1"/>
                </a:solidFill>
              </a:defRPr>
            </a:lvl8pPr>
            <a:lvl9pPr indent="-317500" lvl="8" marL="4114800" rtl="0">
              <a:lnSpc>
                <a:spcPct val="100000"/>
              </a:lnSpc>
              <a:spcBef>
                <a:spcPts val="500"/>
              </a:spcBef>
              <a:spcAft>
                <a:spcPts val="500"/>
              </a:spcAft>
              <a:buClr>
                <a:schemeClr val="lt1"/>
              </a:buClr>
              <a:buSzPts val="1400"/>
              <a:buChar char="■"/>
              <a:defRPr>
                <a:solidFill>
                  <a:schemeClr val="lt1"/>
                </a:solidFill>
              </a:defRPr>
            </a:lvl9pPr>
          </a:lstStyle>
          <a:p/>
        </p:txBody>
      </p:sp>
      <p:grpSp>
        <p:nvGrpSpPr>
          <p:cNvPr id="977" name="Google Shape;977;p87"/>
          <p:cNvGrpSpPr/>
          <p:nvPr/>
        </p:nvGrpSpPr>
        <p:grpSpPr>
          <a:xfrm>
            <a:off x="8648263" y="4659742"/>
            <a:ext cx="313719" cy="338062"/>
            <a:chOff x="3976677" y="2333625"/>
            <a:chExt cx="876309" cy="944307"/>
          </a:xfrm>
        </p:grpSpPr>
        <p:sp>
          <p:nvSpPr>
            <p:cNvPr id="978" name="Google Shape;978;p87"/>
            <p:cNvSpPr/>
            <p:nvPr/>
          </p:nvSpPr>
          <p:spPr>
            <a:xfrm>
              <a:off x="4035170" y="3055143"/>
              <a:ext cx="193738" cy="222789"/>
            </a:xfrm>
            <a:custGeom>
              <a:rect b="b" l="l" r="r" t="t"/>
              <a:pathLst>
                <a:path extrusionOk="0" h="222789" w="193738">
                  <a:moveTo>
                    <a:pt x="0" y="0"/>
                  </a:moveTo>
                  <a:lnTo>
                    <a:pt x="0" y="222790"/>
                  </a:lnTo>
                  <a:lnTo>
                    <a:pt x="193739" y="110966"/>
                  </a:lnTo>
                  <a:cubicBezTo>
                    <a:pt x="119253" y="94869"/>
                    <a:pt x="51626" y="56102"/>
                    <a:pt x="0" y="0"/>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979" name="Google Shape;979;p87"/>
            <p:cNvSpPr/>
            <p:nvPr/>
          </p:nvSpPr>
          <p:spPr>
            <a:xfrm>
              <a:off x="4035170" y="2333625"/>
              <a:ext cx="192309" cy="221456"/>
            </a:xfrm>
            <a:custGeom>
              <a:rect b="b" l="l" r="r" t="t"/>
              <a:pathLst>
                <a:path extrusionOk="0" h="221456" w="192309">
                  <a:moveTo>
                    <a:pt x="192310" y="110871"/>
                  </a:moveTo>
                  <a:lnTo>
                    <a:pt x="0" y="0"/>
                  </a:lnTo>
                  <a:lnTo>
                    <a:pt x="0" y="221456"/>
                  </a:lnTo>
                  <a:cubicBezTo>
                    <a:pt x="51340" y="165830"/>
                    <a:pt x="118396" y="127254"/>
                    <a:pt x="192310" y="110776"/>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980" name="Google Shape;980;p87"/>
            <p:cNvSpPr/>
            <p:nvPr/>
          </p:nvSpPr>
          <p:spPr>
            <a:xfrm>
              <a:off x="4658772" y="2693955"/>
              <a:ext cx="194214" cy="223932"/>
            </a:xfrm>
            <a:custGeom>
              <a:rect b="b" l="l" r="r" t="t"/>
              <a:pathLst>
                <a:path extrusionOk="0" h="223932" w="194214">
                  <a:moveTo>
                    <a:pt x="194215" y="111823"/>
                  </a:moveTo>
                  <a:lnTo>
                    <a:pt x="571" y="0"/>
                  </a:lnTo>
                  <a:cubicBezTo>
                    <a:pt x="23527" y="72962"/>
                    <a:pt x="23336" y="151162"/>
                    <a:pt x="0" y="223933"/>
                  </a:cubicBezTo>
                  <a:lnTo>
                    <a:pt x="194215" y="111823"/>
                  </a:ln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981" name="Google Shape;981;p87"/>
            <p:cNvSpPr/>
            <p:nvPr/>
          </p:nvSpPr>
          <p:spPr>
            <a:xfrm>
              <a:off x="4162710" y="2473071"/>
              <a:ext cx="213931" cy="38194"/>
            </a:xfrm>
            <a:custGeom>
              <a:rect b="b" l="l" r="r" t="t"/>
              <a:pathLst>
                <a:path extrusionOk="0" h="38194" w="213931">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982" name="Google Shape;982;p87"/>
            <p:cNvSpPr/>
            <p:nvPr/>
          </p:nvSpPr>
          <p:spPr>
            <a:xfrm>
              <a:off x="4190237" y="2747390"/>
              <a:ext cx="341566" cy="205551"/>
            </a:xfrm>
            <a:custGeom>
              <a:rect b="b" l="l" r="r" t="t"/>
              <a:pathLst>
                <a:path extrusionOk="0" h="205551" w="341566">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983" name="Google Shape;983;p87"/>
            <p:cNvSpPr/>
            <p:nvPr/>
          </p:nvSpPr>
          <p:spPr>
            <a:xfrm>
              <a:off x="3976677" y="2590990"/>
              <a:ext cx="162696" cy="448246"/>
            </a:xfrm>
            <a:custGeom>
              <a:rect b="b" l="l" r="r" t="t"/>
              <a:pathLst>
                <a:path extrusionOk="0" h="448246" w="162696">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984" name="Google Shape;984;p87"/>
            <p:cNvSpPr/>
            <p:nvPr/>
          </p:nvSpPr>
          <p:spPr>
            <a:xfrm>
              <a:off x="4326349" y="2646711"/>
              <a:ext cx="159924" cy="112999"/>
            </a:xfrm>
            <a:custGeom>
              <a:rect b="b" l="l" r="r" t="t"/>
              <a:pathLst>
                <a:path extrusionOk="0" h="112999" w="159924">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985" name="Google Shape;985;p87"/>
            <p:cNvSpPr/>
            <p:nvPr/>
          </p:nvSpPr>
          <p:spPr>
            <a:xfrm>
              <a:off x="4323301" y="2511614"/>
              <a:ext cx="173545" cy="83757"/>
            </a:xfrm>
            <a:custGeom>
              <a:rect b="b" l="l" r="r" t="t"/>
              <a:pathLst>
                <a:path extrusionOk="0" h="83757" w="173545">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986" name="Google Shape;986;p87"/>
            <p:cNvSpPr/>
            <p:nvPr/>
          </p:nvSpPr>
          <p:spPr>
            <a:xfrm>
              <a:off x="4108132" y="2918650"/>
              <a:ext cx="426243" cy="216666"/>
            </a:xfrm>
            <a:custGeom>
              <a:rect b="b" l="l" r="r" t="t"/>
              <a:pathLst>
                <a:path extrusionOk="0" h="216666" w="426243">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987" name="Google Shape;987;p87"/>
            <p:cNvSpPr/>
            <p:nvPr/>
          </p:nvSpPr>
          <p:spPr>
            <a:xfrm>
              <a:off x="4452841" y="2585466"/>
              <a:ext cx="90501" cy="139636"/>
            </a:xfrm>
            <a:custGeom>
              <a:rect b="b" l="l" r="r" t="t"/>
              <a:pathLst>
                <a:path extrusionOk="0" h="139636" w="90501">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988" name="Google Shape;988;p87"/>
            <p:cNvSpPr/>
            <p:nvPr/>
          </p:nvSpPr>
          <p:spPr>
            <a:xfrm>
              <a:off x="4535518" y="2643854"/>
              <a:ext cx="69898" cy="229933"/>
            </a:xfrm>
            <a:custGeom>
              <a:rect b="b" l="l" r="r" t="t"/>
              <a:pathLst>
                <a:path extrusionOk="0" h="229933" w="69898">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989" name="Google Shape;989;p87"/>
            <p:cNvSpPr/>
            <p:nvPr/>
          </p:nvSpPr>
          <p:spPr>
            <a:xfrm>
              <a:off x="4270995" y="2555652"/>
              <a:ext cx="120696" cy="135921"/>
            </a:xfrm>
            <a:custGeom>
              <a:rect b="b" l="l" r="r" t="t"/>
              <a:pathLst>
                <a:path extrusionOk="0" h="135921" w="120696">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990" name="Google Shape;990;p87"/>
            <p:cNvSpPr/>
            <p:nvPr/>
          </p:nvSpPr>
          <p:spPr>
            <a:xfrm>
              <a:off x="4568665" y="2778061"/>
              <a:ext cx="70418" cy="231362"/>
            </a:xfrm>
            <a:custGeom>
              <a:rect b="b" l="l" r="r" t="t"/>
              <a:pathLst>
                <a:path extrusionOk="0" h="231362" w="70418">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991" name="Google Shape;991;p87"/>
            <p:cNvSpPr/>
            <p:nvPr/>
          </p:nvSpPr>
          <p:spPr>
            <a:xfrm>
              <a:off x="4084604" y="2536316"/>
              <a:ext cx="186595" cy="320612"/>
            </a:xfrm>
            <a:custGeom>
              <a:rect b="b" l="l" r="r" t="t"/>
              <a:pathLst>
                <a:path extrusionOk="0" h="320612" w="186595">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grpSp>
      <p:sp>
        <p:nvSpPr>
          <p:cNvPr id="992" name="Google Shape;992;p87"/>
          <p:cNvSpPr txBox="1"/>
          <p:nvPr/>
        </p:nvSpPr>
        <p:spPr>
          <a:xfrm>
            <a:off x="0" y="4969700"/>
            <a:ext cx="351900" cy="1833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fld id="{00000000-1234-1234-1234-123412341234}" type="slidenum">
              <a:rPr lang="en" sz="700">
                <a:solidFill>
                  <a:srgbClr val="FFFFFF"/>
                </a:solidFill>
                <a:latin typeface="Open Sans"/>
                <a:ea typeface="Open Sans"/>
                <a:cs typeface="Open Sans"/>
                <a:sym typeface="Open Sans"/>
              </a:rPr>
              <a:t>‹#›</a:t>
            </a:fld>
            <a:endParaRPr sz="700">
              <a:solidFill>
                <a:srgbClr val="FFFFFF"/>
              </a:solidFill>
              <a:latin typeface="Open Sans"/>
              <a:ea typeface="Open Sans"/>
              <a:cs typeface="Open Sans"/>
              <a:sym typeface="Open Sans"/>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5 - Content - 1 Column - Grey">
  <p:cSld name="CUSTOM_4_2_7">
    <p:bg>
      <p:bgPr>
        <a:solidFill>
          <a:schemeClr val="lt2"/>
        </a:solidFill>
      </p:bgPr>
    </p:bg>
    <p:spTree>
      <p:nvGrpSpPr>
        <p:cNvPr id="993" name="Shape 993"/>
        <p:cNvGrpSpPr/>
        <p:nvPr/>
      </p:nvGrpSpPr>
      <p:grpSpPr>
        <a:xfrm>
          <a:off x="0" y="0"/>
          <a:ext cx="0" cy="0"/>
          <a:chOff x="0" y="0"/>
          <a:chExt cx="0" cy="0"/>
        </a:xfrm>
      </p:grpSpPr>
      <p:sp>
        <p:nvSpPr>
          <p:cNvPr id="994" name="Google Shape;994;p88"/>
          <p:cNvSpPr txBox="1"/>
          <p:nvPr>
            <p:ph type="title"/>
          </p:nvPr>
        </p:nvSpPr>
        <p:spPr>
          <a:xfrm>
            <a:off x="676650" y="0"/>
            <a:ext cx="7790700" cy="1289400"/>
          </a:xfrm>
          <a:prstGeom prst="rect">
            <a:avLst/>
          </a:prstGeom>
          <a:noFill/>
        </p:spPr>
        <p:txBody>
          <a:bodyPr anchorCtr="0" anchor="b" bIns="182875" lIns="0" spcFirstLastPara="1" rIns="0" wrap="square" tIns="91425">
            <a:noAutofit/>
          </a:bodyPr>
          <a:lstStyle>
            <a:lvl1pPr lvl="0" rtl="0">
              <a:spcBef>
                <a:spcPts val="0"/>
              </a:spcBef>
              <a:spcAft>
                <a:spcPts val="0"/>
              </a:spcAft>
              <a:buSzPts val="3200"/>
              <a:buNone/>
              <a:defRPr sz="3200"/>
            </a:lvl1pPr>
            <a:lvl2pPr lvl="1"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2pPr>
            <a:lvl3pPr lvl="2"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3pPr>
            <a:lvl4pPr lvl="3"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4pPr>
            <a:lvl5pPr lvl="4"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5pPr>
            <a:lvl6pPr lvl="5"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6pPr>
            <a:lvl7pPr lvl="6"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7pPr>
            <a:lvl8pPr lvl="7"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8pPr>
            <a:lvl9pPr lvl="8"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9pPr>
          </a:lstStyle>
          <a:p/>
        </p:txBody>
      </p:sp>
      <p:sp>
        <p:nvSpPr>
          <p:cNvPr id="995" name="Google Shape;995;p88"/>
          <p:cNvSpPr txBox="1"/>
          <p:nvPr>
            <p:ph idx="1" type="body"/>
          </p:nvPr>
        </p:nvSpPr>
        <p:spPr>
          <a:xfrm>
            <a:off x="676500" y="1769375"/>
            <a:ext cx="7790700" cy="2720100"/>
          </a:xfrm>
          <a:prstGeom prst="rect">
            <a:avLst/>
          </a:prstGeom>
        </p:spPr>
        <p:txBody>
          <a:bodyPr anchorCtr="0" anchor="t" bIns="91425" lIns="0" spcFirstLastPara="1" rIns="91425" wrap="square" tIns="91425">
            <a:noAutofit/>
          </a:bodyPr>
          <a:lstStyle>
            <a:lvl1pPr indent="-317500" lvl="0" marL="457200" rtl="0">
              <a:lnSpc>
                <a:spcPct val="100000"/>
              </a:lnSpc>
              <a:spcBef>
                <a:spcPts val="0"/>
              </a:spcBef>
              <a:spcAft>
                <a:spcPts val="0"/>
              </a:spcAft>
              <a:buSzPts val="1400"/>
              <a:buChar char="●"/>
              <a:defRPr sz="1400"/>
            </a:lvl1pPr>
            <a:lvl2pPr indent="-317500" lvl="1" marL="914400" rtl="0">
              <a:lnSpc>
                <a:spcPct val="100000"/>
              </a:lnSpc>
              <a:spcBef>
                <a:spcPts val="500"/>
              </a:spcBef>
              <a:spcAft>
                <a:spcPts val="0"/>
              </a:spcAft>
              <a:buSzPts val="1400"/>
              <a:buChar char="●"/>
              <a:defRPr/>
            </a:lvl2pPr>
            <a:lvl3pPr indent="-317500" lvl="2" marL="1371600" rtl="0">
              <a:lnSpc>
                <a:spcPct val="100000"/>
              </a:lnSpc>
              <a:spcBef>
                <a:spcPts val="500"/>
              </a:spcBef>
              <a:spcAft>
                <a:spcPts val="0"/>
              </a:spcAft>
              <a:buSzPts val="1400"/>
              <a:buChar char="■"/>
              <a:defRPr/>
            </a:lvl3pPr>
            <a:lvl4pPr indent="-317500" lvl="3" marL="1828800" rtl="0">
              <a:lnSpc>
                <a:spcPct val="100000"/>
              </a:lnSpc>
              <a:spcBef>
                <a:spcPts val="500"/>
              </a:spcBef>
              <a:spcAft>
                <a:spcPts val="0"/>
              </a:spcAft>
              <a:buSzPts val="1400"/>
              <a:buChar char="●"/>
              <a:defRPr/>
            </a:lvl4pPr>
            <a:lvl5pPr indent="-317500" lvl="4" marL="2286000" rtl="0">
              <a:lnSpc>
                <a:spcPct val="100000"/>
              </a:lnSpc>
              <a:spcBef>
                <a:spcPts val="500"/>
              </a:spcBef>
              <a:spcAft>
                <a:spcPts val="0"/>
              </a:spcAft>
              <a:buSzPts val="1400"/>
              <a:buChar char="○"/>
              <a:defRPr/>
            </a:lvl5pPr>
            <a:lvl6pPr indent="-317500" lvl="5" marL="2743200" rtl="0">
              <a:lnSpc>
                <a:spcPct val="100000"/>
              </a:lnSpc>
              <a:spcBef>
                <a:spcPts val="500"/>
              </a:spcBef>
              <a:spcAft>
                <a:spcPts val="0"/>
              </a:spcAft>
              <a:buSzPts val="1400"/>
              <a:buChar char="■"/>
              <a:defRPr/>
            </a:lvl6pPr>
            <a:lvl7pPr indent="-317500" lvl="6" marL="3200400" rtl="0">
              <a:lnSpc>
                <a:spcPct val="100000"/>
              </a:lnSpc>
              <a:spcBef>
                <a:spcPts val="500"/>
              </a:spcBef>
              <a:spcAft>
                <a:spcPts val="0"/>
              </a:spcAft>
              <a:buSzPts val="1400"/>
              <a:buChar char="●"/>
              <a:defRPr/>
            </a:lvl7pPr>
            <a:lvl8pPr indent="-317500" lvl="7" marL="3657600" rtl="0">
              <a:lnSpc>
                <a:spcPct val="100000"/>
              </a:lnSpc>
              <a:spcBef>
                <a:spcPts val="500"/>
              </a:spcBef>
              <a:spcAft>
                <a:spcPts val="0"/>
              </a:spcAft>
              <a:buSzPts val="1400"/>
              <a:buChar char="○"/>
              <a:defRPr/>
            </a:lvl8pPr>
            <a:lvl9pPr indent="-317500" lvl="8" marL="4114800" rtl="0">
              <a:lnSpc>
                <a:spcPct val="100000"/>
              </a:lnSpc>
              <a:spcBef>
                <a:spcPts val="500"/>
              </a:spcBef>
              <a:spcAft>
                <a:spcPts val="500"/>
              </a:spcAft>
              <a:buSzPts val="1400"/>
              <a:buChar char="■"/>
              <a:defRPr/>
            </a:lvl9pPr>
          </a:lstStyle>
          <a:p/>
        </p:txBody>
      </p:sp>
      <p:sp>
        <p:nvSpPr>
          <p:cNvPr id="996" name="Google Shape;996;p88"/>
          <p:cNvSpPr txBox="1"/>
          <p:nvPr>
            <p:ph idx="2" type="subTitle"/>
          </p:nvPr>
        </p:nvSpPr>
        <p:spPr>
          <a:xfrm>
            <a:off x="676650" y="1449300"/>
            <a:ext cx="7790700" cy="320100"/>
          </a:xfrm>
          <a:prstGeom prst="rect">
            <a:avLst/>
          </a:prstGeom>
          <a:noFill/>
        </p:spPr>
        <p:txBody>
          <a:bodyPr anchorCtr="0" anchor="t" bIns="0" lIns="0" spcFirstLastPara="1" rIns="320025" wrap="square" tIns="0">
            <a:noAutofit/>
          </a:bodyPr>
          <a:lstStyle>
            <a:lvl1pPr lvl="0" rtl="0">
              <a:spcBef>
                <a:spcPts val="0"/>
              </a:spcBef>
              <a:spcAft>
                <a:spcPts val="0"/>
              </a:spcAft>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grpSp>
        <p:nvGrpSpPr>
          <p:cNvPr id="997" name="Google Shape;997;p88"/>
          <p:cNvGrpSpPr/>
          <p:nvPr/>
        </p:nvGrpSpPr>
        <p:grpSpPr>
          <a:xfrm>
            <a:off x="8648263" y="4659742"/>
            <a:ext cx="313719" cy="338062"/>
            <a:chOff x="3976677" y="2333625"/>
            <a:chExt cx="876309" cy="944307"/>
          </a:xfrm>
        </p:grpSpPr>
        <p:sp>
          <p:nvSpPr>
            <p:cNvPr id="998" name="Google Shape;998;p88"/>
            <p:cNvSpPr/>
            <p:nvPr/>
          </p:nvSpPr>
          <p:spPr>
            <a:xfrm>
              <a:off x="4035170" y="3055143"/>
              <a:ext cx="193738" cy="222789"/>
            </a:xfrm>
            <a:custGeom>
              <a:rect b="b" l="l" r="r" t="t"/>
              <a:pathLst>
                <a:path extrusionOk="0" h="222789" w="193738">
                  <a:moveTo>
                    <a:pt x="0" y="0"/>
                  </a:moveTo>
                  <a:lnTo>
                    <a:pt x="0" y="222790"/>
                  </a:lnTo>
                  <a:lnTo>
                    <a:pt x="193739" y="110966"/>
                  </a:lnTo>
                  <a:cubicBezTo>
                    <a:pt x="119253" y="94869"/>
                    <a:pt x="51626" y="56102"/>
                    <a:pt x="0" y="0"/>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999" name="Google Shape;999;p88"/>
            <p:cNvSpPr/>
            <p:nvPr/>
          </p:nvSpPr>
          <p:spPr>
            <a:xfrm>
              <a:off x="4035170" y="2333625"/>
              <a:ext cx="192309" cy="221456"/>
            </a:xfrm>
            <a:custGeom>
              <a:rect b="b" l="l" r="r" t="t"/>
              <a:pathLst>
                <a:path extrusionOk="0" h="221456" w="192309">
                  <a:moveTo>
                    <a:pt x="192310" y="110871"/>
                  </a:moveTo>
                  <a:lnTo>
                    <a:pt x="0" y="0"/>
                  </a:lnTo>
                  <a:lnTo>
                    <a:pt x="0" y="221456"/>
                  </a:lnTo>
                  <a:cubicBezTo>
                    <a:pt x="51340" y="165830"/>
                    <a:pt x="118396" y="127254"/>
                    <a:pt x="192310" y="110776"/>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000" name="Google Shape;1000;p88"/>
            <p:cNvSpPr/>
            <p:nvPr/>
          </p:nvSpPr>
          <p:spPr>
            <a:xfrm>
              <a:off x="4658772" y="2693955"/>
              <a:ext cx="194214" cy="223932"/>
            </a:xfrm>
            <a:custGeom>
              <a:rect b="b" l="l" r="r" t="t"/>
              <a:pathLst>
                <a:path extrusionOk="0" h="223932" w="194214">
                  <a:moveTo>
                    <a:pt x="194215" y="111823"/>
                  </a:moveTo>
                  <a:lnTo>
                    <a:pt x="571" y="0"/>
                  </a:lnTo>
                  <a:cubicBezTo>
                    <a:pt x="23527" y="72962"/>
                    <a:pt x="23336" y="151162"/>
                    <a:pt x="0" y="223933"/>
                  </a:cubicBezTo>
                  <a:lnTo>
                    <a:pt x="194215" y="111823"/>
                  </a:ln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001" name="Google Shape;1001;p88"/>
            <p:cNvSpPr/>
            <p:nvPr/>
          </p:nvSpPr>
          <p:spPr>
            <a:xfrm>
              <a:off x="4162710" y="2473071"/>
              <a:ext cx="213931" cy="38194"/>
            </a:xfrm>
            <a:custGeom>
              <a:rect b="b" l="l" r="r" t="t"/>
              <a:pathLst>
                <a:path extrusionOk="0" h="38194" w="213931">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002" name="Google Shape;1002;p88"/>
            <p:cNvSpPr/>
            <p:nvPr/>
          </p:nvSpPr>
          <p:spPr>
            <a:xfrm>
              <a:off x="4190237" y="2747390"/>
              <a:ext cx="341566" cy="205551"/>
            </a:xfrm>
            <a:custGeom>
              <a:rect b="b" l="l" r="r" t="t"/>
              <a:pathLst>
                <a:path extrusionOk="0" h="205551" w="341566">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003" name="Google Shape;1003;p88"/>
            <p:cNvSpPr/>
            <p:nvPr/>
          </p:nvSpPr>
          <p:spPr>
            <a:xfrm>
              <a:off x="3976677" y="2590990"/>
              <a:ext cx="162696" cy="448246"/>
            </a:xfrm>
            <a:custGeom>
              <a:rect b="b" l="l" r="r" t="t"/>
              <a:pathLst>
                <a:path extrusionOk="0" h="448246" w="162696">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004" name="Google Shape;1004;p88"/>
            <p:cNvSpPr/>
            <p:nvPr/>
          </p:nvSpPr>
          <p:spPr>
            <a:xfrm>
              <a:off x="4326349" y="2646711"/>
              <a:ext cx="159924" cy="112999"/>
            </a:xfrm>
            <a:custGeom>
              <a:rect b="b" l="l" r="r" t="t"/>
              <a:pathLst>
                <a:path extrusionOk="0" h="112999" w="159924">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005" name="Google Shape;1005;p88"/>
            <p:cNvSpPr/>
            <p:nvPr/>
          </p:nvSpPr>
          <p:spPr>
            <a:xfrm>
              <a:off x="4323301" y="2511614"/>
              <a:ext cx="173545" cy="83757"/>
            </a:xfrm>
            <a:custGeom>
              <a:rect b="b" l="l" r="r" t="t"/>
              <a:pathLst>
                <a:path extrusionOk="0" h="83757" w="173545">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006" name="Google Shape;1006;p88"/>
            <p:cNvSpPr/>
            <p:nvPr/>
          </p:nvSpPr>
          <p:spPr>
            <a:xfrm>
              <a:off x="4108132" y="2918650"/>
              <a:ext cx="426243" cy="216666"/>
            </a:xfrm>
            <a:custGeom>
              <a:rect b="b" l="l" r="r" t="t"/>
              <a:pathLst>
                <a:path extrusionOk="0" h="216666" w="426243">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007" name="Google Shape;1007;p88"/>
            <p:cNvSpPr/>
            <p:nvPr/>
          </p:nvSpPr>
          <p:spPr>
            <a:xfrm>
              <a:off x="4452841" y="2585466"/>
              <a:ext cx="90501" cy="139636"/>
            </a:xfrm>
            <a:custGeom>
              <a:rect b="b" l="l" r="r" t="t"/>
              <a:pathLst>
                <a:path extrusionOk="0" h="139636" w="90501">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008" name="Google Shape;1008;p88"/>
            <p:cNvSpPr/>
            <p:nvPr/>
          </p:nvSpPr>
          <p:spPr>
            <a:xfrm>
              <a:off x="4535518" y="2643854"/>
              <a:ext cx="69898" cy="229933"/>
            </a:xfrm>
            <a:custGeom>
              <a:rect b="b" l="l" r="r" t="t"/>
              <a:pathLst>
                <a:path extrusionOk="0" h="229933" w="69898">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009" name="Google Shape;1009;p88"/>
            <p:cNvSpPr/>
            <p:nvPr/>
          </p:nvSpPr>
          <p:spPr>
            <a:xfrm>
              <a:off x="4270995" y="2555652"/>
              <a:ext cx="120696" cy="135921"/>
            </a:xfrm>
            <a:custGeom>
              <a:rect b="b" l="l" r="r" t="t"/>
              <a:pathLst>
                <a:path extrusionOk="0" h="135921" w="120696">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010" name="Google Shape;1010;p88"/>
            <p:cNvSpPr/>
            <p:nvPr/>
          </p:nvSpPr>
          <p:spPr>
            <a:xfrm>
              <a:off x="4568665" y="2778061"/>
              <a:ext cx="70418" cy="231362"/>
            </a:xfrm>
            <a:custGeom>
              <a:rect b="b" l="l" r="r" t="t"/>
              <a:pathLst>
                <a:path extrusionOk="0" h="231362" w="70418">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011" name="Google Shape;1011;p88"/>
            <p:cNvSpPr/>
            <p:nvPr/>
          </p:nvSpPr>
          <p:spPr>
            <a:xfrm>
              <a:off x="4084604" y="2536316"/>
              <a:ext cx="186595" cy="320612"/>
            </a:xfrm>
            <a:custGeom>
              <a:rect b="b" l="l" r="r" t="t"/>
              <a:pathLst>
                <a:path extrusionOk="0" h="320612" w="186595">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grpSp>
      <p:sp>
        <p:nvSpPr>
          <p:cNvPr id="1012" name="Google Shape;1012;p88"/>
          <p:cNvSpPr txBox="1"/>
          <p:nvPr/>
        </p:nvSpPr>
        <p:spPr>
          <a:xfrm>
            <a:off x="0" y="4969700"/>
            <a:ext cx="351900" cy="1833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fld id="{00000000-1234-1234-1234-123412341234}" type="slidenum">
              <a:rPr lang="en" sz="700">
                <a:solidFill>
                  <a:schemeClr val="accent1"/>
                </a:solidFill>
                <a:latin typeface="Open Sans"/>
                <a:ea typeface="Open Sans"/>
                <a:cs typeface="Open Sans"/>
                <a:sym typeface="Open Sans"/>
              </a:rPr>
              <a:t>‹#›</a:t>
            </a:fld>
            <a:endParaRPr sz="700">
              <a:solidFill>
                <a:schemeClr val="accent1"/>
              </a:solidFill>
              <a:latin typeface="Open Sans"/>
              <a:ea typeface="Open Sans"/>
              <a:cs typeface="Open Sans"/>
              <a:sym typeface="Open Sans"/>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5 - Content - 1 Column,  no subtitle - Blue">
  <p:cSld name="CUSTOM_4_2_6_1">
    <p:bg>
      <p:bgPr>
        <a:solidFill>
          <a:srgbClr val="217CBB"/>
        </a:solidFill>
      </p:bgPr>
    </p:bg>
    <p:spTree>
      <p:nvGrpSpPr>
        <p:cNvPr id="1013" name="Shape 1013"/>
        <p:cNvGrpSpPr/>
        <p:nvPr/>
      </p:nvGrpSpPr>
      <p:grpSpPr>
        <a:xfrm>
          <a:off x="0" y="0"/>
          <a:ext cx="0" cy="0"/>
          <a:chOff x="0" y="0"/>
          <a:chExt cx="0" cy="0"/>
        </a:xfrm>
      </p:grpSpPr>
      <p:sp>
        <p:nvSpPr>
          <p:cNvPr id="1014" name="Google Shape;1014;p89"/>
          <p:cNvSpPr txBox="1"/>
          <p:nvPr>
            <p:ph type="title"/>
          </p:nvPr>
        </p:nvSpPr>
        <p:spPr>
          <a:xfrm>
            <a:off x="676650" y="0"/>
            <a:ext cx="7790700" cy="1289400"/>
          </a:xfrm>
          <a:prstGeom prst="rect">
            <a:avLst/>
          </a:prstGeom>
          <a:noFill/>
        </p:spPr>
        <p:txBody>
          <a:bodyPr anchorCtr="0" anchor="b" bIns="182875" lIns="0" spcFirstLastPara="1" rIns="0" wrap="square" tIns="91425">
            <a:noAutofit/>
          </a:bodyPr>
          <a:lstStyle>
            <a:lvl1pPr lvl="0" rtl="0">
              <a:spcBef>
                <a:spcPts val="0"/>
              </a:spcBef>
              <a:spcAft>
                <a:spcPts val="0"/>
              </a:spcAft>
              <a:buClr>
                <a:schemeClr val="lt1"/>
              </a:buClr>
              <a:buSzPts val="3200"/>
              <a:buNone/>
              <a:defRPr sz="3200">
                <a:solidFill>
                  <a:schemeClr val="lt1"/>
                </a:solidFill>
              </a:defRPr>
            </a:lvl1pPr>
            <a:lvl2pPr lvl="1"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p:txBody>
      </p:sp>
      <p:sp>
        <p:nvSpPr>
          <p:cNvPr id="1015" name="Google Shape;1015;p89"/>
          <p:cNvSpPr txBox="1"/>
          <p:nvPr>
            <p:ph idx="1" type="body"/>
          </p:nvPr>
        </p:nvSpPr>
        <p:spPr>
          <a:xfrm>
            <a:off x="676500" y="1449300"/>
            <a:ext cx="7790700" cy="3040200"/>
          </a:xfrm>
          <a:prstGeom prst="rect">
            <a:avLst/>
          </a:prstGeom>
        </p:spPr>
        <p:txBody>
          <a:bodyPr anchorCtr="0" anchor="t" bIns="91425" lIns="0" spcFirstLastPara="1" rIns="91425" wrap="square" tIns="91425">
            <a:noAutofit/>
          </a:bodyPr>
          <a:lstStyle>
            <a:lvl1pPr indent="-317500" lvl="0" marL="457200" rtl="0">
              <a:lnSpc>
                <a:spcPct val="100000"/>
              </a:lnSpc>
              <a:spcBef>
                <a:spcPts val="0"/>
              </a:spcBef>
              <a:spcAft>
                <a:spcPts val="0"/>
              </a:spcAft>
              <a:buClr>
                <a:schemeClr val="lt1"/>
              </a:buClr>
              <a:buSzPts val="1400"/>
              <a:buChar char="●"/>
              <a:defRPr sz="1400">
                <a:solidFill>
                  <a:schemeClr val="lt1"/>
                </a:solidFill>
              </a:defRPr>
            </a:lvl1pPr>
            <a:lvl2pPr indent="-317500" lvl="1" marL="914400" rtl="0">
              <a:lnSpc>
                <a:spcPct val="100000"/>
              </a:lnSpc>
              <a:spcBef>
                <a:spcPts val="500"/>
              </a:spcBef>
              <a:spcAft>
                <a:spcPts val="0"/>
              </a:spcAft>
              <a:buClr>
                <a:schemeClr val="lt1"/>
              </a:buClr>
              <a:buSzPts val="1400"/>
              <a:buChar char="●"/>
              <a:defRPr>
                <a:solidFill>
                  <a:schemeClr val="lt1"/>
                </a:solidFill>
              </a:defRPr>
            </a:lvl2pPr>
            <a:lvl3pPr indent="-317500" lvl="2" marL="1371600" rtl="0">
              <a:lnSpc>
                <a:spcPct val="100000"/>
              </a:lnSpc>
              <a:spcBef>
                <a:spcPts val="500"/>
              </a:spcBef>
              <a:spcAft>
                <a:spcPts val="0"/>
              </a:spcAft>
              <a:buClr>
                <a:schemeClr val="lt1"/>
              </a:buClr>
              <a:buSzPts val="1400"/>
              <a:buChar char="■"/>
              <a:defRPr>
                <a:solidFill>
                  <a:schemeClr val="lt1"/>
                </a:solidFill>
              </a:defRPr>
            </a:lvl3pPr>
            <a:lvl4pPr indent="-317500" lvl="3" marL="1828800" rtl="0">
              <a:lnSpc>
                <a:spcPct val="100000"/>
              </a:lnSpc>
              <a:spcBef>
                <a:spcPts val="500"/>
              </a:spcBef>
              <a:spcAft>
                <a:spcPts val="0"/>
              </a:spcAft>
              <a:buClr>
                <a:schemeClr val="lt1"/>
              </a:buClr>
              <a:buSzPts val="1400"/>
              <a:buChar char="●"/>
              <a:defRPr>
                <a:solidFill>
                  <a:schemeClr val="lt1"/>
                </a:solidFill>
              </a:defRPr>
            </a:lvl4pPr>
            <a:lvl5pPr indent="-317500" lvl="4" marL="2286000" rtl="0">
              <a:lnSpc>
                <a:spcPct val="100000"/>
              </a:lnSpc>
              <a:spcBef>
                <a:spcPts val="500"/>
              </a:spcBef>
              <a:spcAft>
                <a:spcPts val="0"/>
              </a:spcAft>
              <a:buClr>
                <a:schemeClr val="lt1"/>
              </a:buClr>
              <a:buSzPts val="1400"/>
              <a:buChar char="○"/>
              <a:defRPr>
                <a:solidFill>
                  <a:schemeClr val="lt1"/>
                </a:solidFill>
              </a:defRPr>
            </a:lvl5pPr>
            <a:lvl6pPr indent="-317500" lvl="5" marL="2743200" rtl="0">
              <a:lnSpc>
                <a:spcPct val="100000"/>
              </a:lnSpc>
              <a:spcBef>
                <a:spcPts val="500"/>
              </a:spcBef>
              <a:spcAft>
                <a:spcPts val="0"/>
              </a:spcAft>
              <a:buClr>
                <a:schemeClr val="lt1"/>
              </a:buClr>
              <a:buSzPts val="1400"/>
              <a:buChar char="■"/>
              <a:defRPr>
                <a:solidFill>
                  <a:schemeClr val="lt1"/>
                </a:solidFill>
              </a:defRPr>
            </a:lvl6pPr>
            <a:lvl7pPr indent="-317500" lvl="6" marL="3200400" rtl="0">
              <a:lnSpc>
                <a:spcPct val="100000"/>
              </a:lnSpc>
              <a:spcBef>
                <a:spcPts val="500"/>
              </a:spcBef>
              <a:spcAft>
                <a:spcPts val="0"/>
              </a:spcAft>
              <a:buClr>
                <a:schemeClr val="lt1"/>
              </a:buClr>
              <a:buSzPts val="1400"/>
              <a:buChar char="●"/>
              <a:defRPr>
                <a:solidFill>
                  <a:schemeClr val="lt1"/>
                </a:solidFill>
              </a:defRPr>
            </a:lvl7pPr>
            <a:lvl8pPr indent="-317500" lvl="7" marL="3657600" rtl="0">
              <a:lnSpc>
                <a:spcPct val="100000"/>
              </a:lnSpc>
              <a:spcBef>
                <a:spcPts val="500"/>
              </a:spcBef>
              <a:spcAft>
                <a:spcPts val="0"/>
              </a:spcAft>
              <a:buClr>
                <a:schemeClr val="lt1"/>
              </a:buClr>
              <a:buSzPts val="1400"/>
              <a:buChar char="○"/>
              <a:defRPr>
                <a:solidFill>
                  <a:schemeClr val="lt1"/>
                </a:solidFill>
              </a:defRPr>
            </a:lvl8pPr>
            <a:lvl9pPr indent="-317500" lvl="8" marL="4114800" rtl="0">
              <a:lnSpc>
                <a:spcPct val="100000"/>
              </a:lnSpc>
              <a:spcBef>
                <a:spcPts val="500"/>
              </a:spcBef>
              <a:spcAft>
                <a:spcPts val="500"/>
              </a:spcAft>
              <a:buClr>
                <a:schemeClr val="lt1"/>
              </a:buClr>
              <a:buSzPts val="1400"/>
              <a:buChar char="■"/>
              <a:defRPr>
                <a:solidFill>
                  <a:schemeClr val="lt1"/>
                </a:solidFill>
              </a:defRPr>
            </a:lvl9pPr>
          </a:lstStyle>
          <a:p/>
        </p:txBody>
      </p:sp>
      <p:grpSp>
        <p:nvGrpSpPr>
          <p:cNvPr id="1016" name="Google Shape;1016;p89"/>
          <p:cNvGrpSpPr/>
          <p:nvPr/>
        </p:nvGrpSpPr>
        <p:grpSpPr>
          <a:xfrm>
            <a:off x="8648263" y="4659742"/>
            <a:ext cx="313719" cy="338062"/>
            <a:chOff x="3976677" y="2333625"/>
            <a:chExt cx="876309" cy="944307"/>
          </a:xfrm>
        </p:grpSpPr>
        <p:sp>
          <p:nvSpPr>
            <p:cNvPr id="1017" name="Google Shape;1017;p89"/>
            <p:cNvSpPr/>
            <p:nvPr/>
          </p:nvSpPr>
          <p:spPr>
            <a:xfrm>
              <a:off x="4035170" y="3055143"/>
              <a:ext cx="193738" cy="222789"/>
            </a:xfrm>
            <a:custGeom>
              <a:rect b="b" l="l" r="r" t="t"/>
              <a:pathLst>
                <a:path extrusionOk="0" h="222789" w="193738">
                  <a:moveTo>
                    <a:pt x="0" y="0"/>
                  </a:moveTo>
                  <a:lnTo>
                    <a:pt x="0" y="222790"/>
                  </a:lnTo>
                  <a:lnTo>
                    <a:pt x="193739" y="110966"/>
                  </a:lnTo>
                  <a:cubicBezTo>
                    <a:pt x="119253" y="94869"/>
                    <a:pt x="51626" y="56102"/>
                    <a:pt x="0" y="0"/>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018" name="Google Shape;1018;p89"/>
            <p:cNvSpPr/>
            <p:nvPr/>
          </p:nvSpPr>
          <p:spPr>
            <a:xfrm>
              <a:off x="4035170" y="2333625"/>
              <a:ext cx="192309" cy="221456"/>
            </a:xfrm>
            <a:custGeom>
              <a:rect b="b" l="l" r="r" t="t"/>
              <a:pathLst>
                <a:path extrusionOk="0" h="221456" w="192309">
                  <a:moveTo>
                    <a:pt x="192310" y="110871"/>
                  </a:moveTo>
                  <a:lnTo>
                    <a:pt x="0" y="0"/>
                  </a:lnTo>
                  <a:lnTo>
                    <a:pt x="0" y="221456"/>
                  </a:lnTo>
                  <a:cubicBezTo>
                    <a:pt x="51340" y="165830"/>
                    <a:pt x="118396" y="127254"/>
                    <a:pt x="192310" y="110776"/>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019" name="Google Shape;1019;p89"/>
            <p:cNvSpPr/>
            <p:nvPr/>
          </p:nvSpPr>
          <p:spPr>
            <a:xfrm>
              <a:off x="4658772" y="2693955"/>
              <a:ext cx="194214" cy="223932"/>
            </a:xfrm>
            <a:custGeom>
              <a:rect b="b" l="l" r="r" t="t"/>
              <a:pathLst>
                <a:path extrusionOk="0" h="223932" w="194214">
                  <a:moveTo>
                    <a:pt x="194215" y="111823"/>
                  </a:moveTo>
                  <a:lnTo>
                    <a:pt x="571" y="0"/>
                  </a:lnTo>
                  <a:cubicBezTo>
                    <a:pt x="23527" y="72962"/>
                    <a:pt x="23336" y="151162"/>
                    <a:pt x="0" y="223933"/>
                  </a:cubicBezTo>
                  <a:lnTo>
                    <a:pt x="194215" y="111823"/>
                  </a:ln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020" name="Google Shape;1020;p89"/>
            <p:cNvSpPr/>
            <p:nvPr/>
          </p:nvSpPr>
          <p:spPr>
            <a:xfrm>
              <a:off x="4162710" y="2473071"/>
              <a:ext cx="213931" cy="38194"/>
            </a:xfrm>
            <a:custGeom>
              <a:rect b="b" l="l" r="r" t="t"/>
              <a:pathLst>
                <a:path extrusionOk="0" h="38194" w="213931">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021" name="Google Shape;1021;p89"/>
            <p:cNvSpPr/>
            <p:nvPr/>
          </p:nvSpPr>
          <p:spPr>
            <a:xfrm>
              <a:off x="4190237" y="2747390"/>
              <a:ext cx="341566" cy="205551"/>
            </a:xfrm>
            <a:custGeom>
              <a:rect b="b" l="l" r="r" t="t"/>
              <a:pathLst>
                <a:path extrusionOk="0" h="205551" w="341566">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022" name="Google Shape;1022;p89"/>
            <p:cNvSpPr/>
            <p:nvPr/>
          </p:nvSpPr>
          <p:spPr>
            <a:xfrm>
              <a:off x="3976677" y="2590990"/>
              <a:ext cx="162696" cy="448246"/>
            </a:xfrm>
            <a:custGeom>
              <a:rect b="b" l="l" r="r" t="t"/>
              <a:pathLst>
                <a:path extrusionOk="0" h="448246" w="162696">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023" name="Google Shape;1023;p89"/>
            <p:cNvSpPr/>
            <p:nvPr/>
          </p:nvSpPr>
          <p:spPr>
            <a:xfrm>
              <a:off x="4326349" y="2646711"/>
              <a:ext cx="159924" cy="112999"/>
            </a:xfrm>
            <a:custGeom>
              <a:rect b="b" l="l" r="r" t="t"/>
              <a:pathLst>
                <a:path extrusionOk="0" h="112999" w="159924">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024" name="Google Shape;1024;p89"/>
            <p:cNvSpPr/>
            <p:nvPr/>
          </p:nvSpPr>
          <p:spPr>
            <a:xfrm>
              <a:off x="4323301" y="2511614"/>
              <a:ext cx="173545" cy="83757"/>
            </a:xfrm>
            <a:custGeom>
              <a:rect b="b" l="l" r="r" t="t"/>
              <a:pathLst>
                <a:path extrusionOk="0" h="83757" w="173545">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025" name="Google Shape;1025;p89"/>
            <p:cNvSpPr/>
            <p:nvPr/>
          </p:nvSpPr>
          <p:spPr>
            <a:xfrm>
              <a:off x="4108132" y="2918650"/>
              <a:ext cx="426243" cy="216666"/>
            </a:xfrm>
            <a:custGeom>
              <a:rect b="b" l="l" r="r" t="t"/>
              <a:pathLst>
                <a:path extrusionOk="0" h="216666" w="426243">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026" name="Google Shape;1026;p89"/>
            <p:cNvSpPr/>
            <p:nvPr/>
          </p:nvSpPr>
          <p:spPr>
            <a:xfrm>
              <a:off x="4452841" y="2585466"/>
              <a:ext cx="90501" cy="139636"/>
            </a:xfrm>
            <a:custGeom>
              <a:rect b="b" l="l" r="r" t="t"/>
              <a:pathLst>
                <a:path extrusionOk="0" h="139636" w="90501">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027" name="Google Shape;1027;p89"/>
            <p:cNvSpPr/>
            <p:nvPr/>
          </p:nvSpPr>
          <p:spPr>
            <a:xfrm>
              <a:off x="4535518" y="2643854"/>
              <a:ext cx="69898" cy="229933"/>
            </a:xfrm>
            <a:custGeom>
              <a:rect b="b" l="l" r="r" t="t"/>
              <a:pathLst>
                <a:path extrusionOk="0" h="229933" w="69898">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028" name="Google Shape;1028;p89"/>
            <p:cNvSpPr/>
            <p:nvPr/>
          </p:nvSpPr>
          <p:spPr>
            <a:xfrm>
              <a:off x="4270995" y="2555652"/>
              <a:ext cx="120696" cy="135921"/>
            </a:xfrm>
            <a:custGeom>
              <a:rect b="b" l="l" r="r" t="t"/>
              <a:pathLst>
                <a:path extrusionOk="0" h="135921" w="120696">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029" name="Google Shape;1029;p89"/>
            <p:cNvSpPr/>
            <p:nvPr/>
          </p:nvSpPr>
          <p:spPr>
            <a:xfrm>
              <a:off x="4568665" y="2778061"/>
              <a:ext cx="70418" cy="231362"/>
            </a:xfrm>
            <a:custGeom>
              <a:rect b="b" l="l" r="r" t="t"/>
              <a:pathLst>
                <a:path extrusionOk="0" h="231362" w="70418">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030" name="Google Shape;1030;p89"/>
            <p:cNvSpPr/>
            <p:nvPr/>
          </p:nvSpPr>
          <p:spPr>
            <a:xfrm>
              <a:off x="4084604" y="2536316"/>
              <a:ext cx="186595" cy="320612"/>
            </a:xfrm>
            <a:custGeom>
              <a:rect b="b" l="l" r="r" t="t"/>
              <a:pathLst>
                <a:path extrusionOk="0" h="320612" w="186595">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grpSp>
      <p:sp>
        <p:nvSpPr>
          <p:cNvPr id="1031" name="Google Shape;1031;p89"/>
          <p:cNvSpPr txBox="1"/>
          <p:nvPr/>
        </p:nvSpPr>
        <p:spPr>
          <a:xfrm>
            <a:off x="0" y="4969700"/>
            <a:ext cx="351900" cy="1833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fld id="{00000000-1234-1234-1234-123412341234}" type="slidenum">
              <a:rPr lang="en" sz="700">
                <a:solidFill>
                  <a:srgbClr val="FFFFFF"/>
                </a:solidFill>
                <a:latin typeface="Open Sans"/>
                <a:ea typeface="Open Sans"/>
                <a:cs typeface="Open Sans"/>
                <a:sym typeface="Open Sans"/>
              </a:rPr>
              <a:t>‹#›</a:t>
            </a:fld>
            <a:endParaRPr sz="700">
              <a:solidFill>
                <a:srgbClr val="FFFFFF"/>
              </a:solidFill>
              <a:latin typeface="Open Sans"/>
              <a:ea typeface="Open Sans"/>
              <a:cs typeface="Open Sans"/>
              <a:sym typeface="Open Sans"/>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5 - Content - 1 Column,  no subtitle - Grey">
  <p:cSld name="CUSTOM_4_2_7_2">
    <p:bg>
      <p:bgPr>
        <a:solidFill>
          <a:schemeClr val="lt2"/>
        </a:solidFill>
      </p:bgPr>
    </p:bg>
    <p:spTree>
      <p:nvGrpSpPr>
        <p:cNvPr id="1032" name="Shape 1032"/>
        <p:cNvGrpSpPr/>
        <p:nvPr/>
      </p:nvGrpSpPr>
      <p:grpSpPr>
        <a:xfrm>
          <a:off x="0" y="0"/>
          <a:ext cx="0" cy="0"/>
          <a:chOff x="0" y="0"/>
          <a:chExt cx="0" cy="0"/>
        </a:xfrm>
      </p:grpSpPr>
      <p:sp>
        <p:nvSpPr>
          <p:cNvPr id="1033" name="Google Shape;1033;p90"/>
          <p:cNvSpPr txBox="1"/>
          <p:nvPr>
            <p:ph type="title"/>
          </p:nvPr>
        </p:nvSpPr>
        <p:spPr>
          <a:xfrm>
            <a:off x="676650" y="0"/>
            <a:ext cx="7790700" cy="1289400"/>
          </a:xfrm>
          <a:prstGeom prst="rect">
            <a:avLst/>
          </a:prstGeom>
          <a:noFill/>
        </p:spPr>
        <p:txBody>
          <a:bodyPr anchorCtr="0" anchor="b" bIns="182875" lIns="0" spcFirstLastPara="1" rIns="0" wrap="square" tIns="91425">
            <a:noAutofit/>
          </a:bodyPr>
          <a:lstStyle>
            <a:lvl1pPr lvl="0" rtl="0">
              <a:spcBef>
                <a:spcPts val="0"/>
              </a:spcBef>
              <a:spcAft>
                <a:spcPts val="0"/>
              </a:spcAft>
              <a:buSzPts val="3200"/>
              <a:buNone/>
              <a:defRPr sz="3200"/>
            </a:lvl1pPr>
            <a:lvl2pPr lvl="1"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2pPr>
            <a:lvl3pPr lvl="2"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3pPr>
            <a:lvl4pPr lvl="3"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4pPr>
            <a:lvl5pPr lvl="4"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5pPr>
            <a:lvl6pPr lvl="5"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6pPr>
            <a:lvl7pPr lvl="6"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7pPr>
            <a:lvl8pPr lvl="7"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8pPr>
            <a:lvl9pPr lvl="8"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9pPr>
          </a:lstStyle>
          <a:p/>
        </p:txBody>
      </p:sp>
      <p:grpSp>
        <p:nvGrpSpPr>
          <p:cNvPr id="1034" name="Google Shape;1034;p90"/>
          <p:cNvGrpSpPr/>
          <p:nvPr/>
        </p:nvGrpSpPr>
        <p:grpSpPr>
          <a:xfrm>
            <a:off x="8648263" y="4659742"/>
            <a:ext cx="313719" cy="338062"/>
            <a:chOff x="3976677" y="2333625"/>
            <a:chExt cx="876309" cy="944307"/>
          </a:xfrm>
        </p:grpSpPr>
        <p:sp>
          <p:nvSpPr>
            <p:cNvPr id="1035" name="Google Shape;1035;p90"/>
            <p:cNvSpPr/>
            <p:nvPr/>
          </p:nvSpPr>
          <p:spPr>
            <a:xfrm>
              <a:off x="4035170" y="3055143"/>
              <a:ext cx="193738" cy="222789"/>
            </a:xfrm>
            <a:custGeom>
              <a:rect b="b" l="l" r="r" t="t"/>
              <a:pathLst>
                <a:path extrusionOk="0" h="222789" w="193738">
                  <a:moveTo>
                    <a:pt x="0" y="0"/>
                  </a:moveTo>
                  <a:lnTo>
                    <a:pt x="0" y="222790"/>
                  </a:lnTo>
                  <a:lnTo>
                    <a:pt x="193739" y="110966"/>
                  </a:lnTo>
                  <a:cubicBezTo>
                    <a:pt x="119253" y="94869"/>
                    <a:pt x="51626" y="56102"/>
                    <a:pt x="0" y="0"/>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036" name="Google Shape;1036;p90"/>
            <p:cNvSpPr/>
            <p:nvPr/>
          </p:nvSpPr>
          <p:spPr>
            <a:xfrm>
              <a:off x="4035170" y="2333625"/>
              <a:ext cx="192309" cy="221456"/>
            </a:xfrm>
            <a:custGeom>
              <a:rect b="b" l="l" r="r" t="t"/>
              <a:pathLst>
                <a:path extrusionOk="0" h="221456" w="192309">
                  <a:moveTo>
                    <a:pt x="192310" y="110871"/>
                  </a:moveTo>
                  <a:lnTo>
                    <a:pt x="0" y="0"/>
                  </a:lnTo>
                  <a:lnTo>
                    <a:pt x="0" y="221456"/>
                  </a:lnTo>
                  <a:cubicBezTo>
                    <a:pt x="51340" y="165830"/>
                    <a:pt x="118396" y="127254"/>
                    <a:pt x="192310" y="110776"/>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037" name="Google Shape;1037;p90"/>
            <p:cNvSpPr/>
            <p:nvPr/>
          </p:nvSpPr>
          <p:spPr>
            <a:xfrm>
              <a:off x="4658772" y="2693955"/>
              <a:ext cx="194214" cy="223932"/>
            </a:xfrm>
            <a:custGeom>
              <a:rect b="b" l="l" r="r" t="t"/>
              <a:pathLst>
                <a:path extrusionOk="0" h="223932" w="194214">
                  <a:moveTo>
                    <a:pt x="194215" y="111823"/>
                  </a:moveTo>
                  <a:lnTo>
                    <a:pt x="571" y="0"/>
                  </a:lnTo>
                  <a:cubicBezTo>
                    <a:pt x="23527" y="72962"/>
                    <a:pt x="23336" y="151162"/>
                    <a:pt x="0" y="223933"/>
                  </a:cubicBezTo>
                  <a:lnTo>
                    <a:pt x="194215" y="111823"/>
                  </a:ln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038" name="Google Shape;1038;p90"/>
            <p:cNvSpPr/>
            <p:nvPr/>
          </p:nvSpPr>
          <p:spPr>
            <a:xfrm>
              <a:off x="4162710" y="2473071"/>
              <a:ext cx="213931" cy="38194"/>
            </a:xfrm>
            <a:custGeom>
              <a:rect b="b" l="l" r="r" t="t"/>
              <a:pathLst>
                <a:path extrusionOk="0" h="38194" w="213931">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039" name="Google Shape;1039;p90"/>
            <p:cNvSpPr/>
            <p:nvPr/>
          </p:nvSpPr>
          <p:spPr>
            <a:xfrm>
              <a:off x="4190237" y="2747390"/>
              <a:ext cx="341566" cy="205551"/>
            </a:xfrm>
            <a:custGeom>
              <a:rect b="b" l="l" r="r" t="t"/>
              <a:pathLst>
                <a:path extrusionOk="0" h="205551" w="341566">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040" name="Google Shape;1040;p90"/>
            <p:cNvSpPr/>
            <p:nvPr/>
          </p:nvSpPr>
          <p:spPr>
            <a:xfrm>
              <a:off x="3976677" y="2590990"/>
              <a:ext cx="162696" cy="448246"/>
            </a:xfrm>
            <a:custGeom>
              <a:rect b="b" l="l" r="r" t="t"/>
              <a:pathLst>
                <a:path extrusionOk="0" h="448246" w="162696">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041" name="Google Shape;1041;p90"/>
            <p:cNvSpPr/>
            <p:nvPr/>
          </p:nvSpPr>
          <p:spPr>
            <a:xfrm>
              <a:off x="4326349" y="2646711"/>
              <a:ext cx="159924" cy="112999"/>
            </a:xfrm>
            <a:custGeom>
              <a:rect b="b" l="l" r="r" t="t"/>
              <a:pathLst>
                <a:path extrusionOk="0" h="112999" w="159924">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042" name="Google Shape;1042;p90"/>
            <p:cNvSpPr/>
            <p:nvPr/>
          </p:nvSpPr>
          <p:spPr>
            <a:xfrm>
              <a:off x="4323301" y="2511614"/>
              <a:ext cx="173545" cy="83757"/>
            </a:xfrm>
            <a:custGeom>
              <a:rect b="b" l="l" r="r" t="t"/>
              <a:pathLst>
                <a:path extrusionOk="0" h="83757" w="173545">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043" name="Google Shape;1043;p90"/>
            <p:cNvSpPr/>
            <p:nvPr/>
          </p:nvSpPr>
          <p:spPr>
            <a:xfrm>
              <a:off x="4108132" y="2918650"/>
              <a:ext cx="426243" cy="216666"/>
            </a:xfrm>
            <a:custGeom>
              <a:rect b="b" l="l" r="r" t="t"/>
              <a:pathLst>
                <a:path extrusionOk="0" h="216666" w="426243">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044" name="Google Shape;1044;p90"/>
            <p:cNvSpPr/>
            <p:nvPr/>
          </p:nvSpPr>
          <p:spPr>
            <a:xfrm>
              <a:off x="4452841" y="2585466"/>
              <a:ext cx="90501" cy="139636"/>
            </a:xfrm>
            <a:custGeom>
              <a:rect b="b" l="l" r="r" t="t"/>
              <a:pathLst>
                <a:path extrusionOk="0" h="139636" w="90501">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045" name="Google Shape;1045;p90"/>
            <p:cNvSpPr/>
            <p:nvPr/>
          </p:nvSpPr>
          <p:spPr>
            <a:xfrm>
              <a:off x="4535518" y="2643854"/>
              <a:ext cx="69898" cy="229933"/>
            </a:xfrm>
            <a:custGeom>
              <a:rect b="b" l="l" r="r" t="t"/>
              <a:pathLst>
                <a:path extrusionOk="0" h="229933" w="69898">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046" name="Google Shape;1046;p90"/>
            <p:cNvSpPr/>
            <p:nvPr/>
          </p:nvSpPr>
          <p:spPr>
            <a:xfrm>
              <a:off x="4270995" y="2555652"/>
              <a:ext cx="120696" cy="135921"/>
            </a:xfrm>
            <a:custGeom>
              <a:rect b="b" l="l" r="r" t="t"/>
              <a:pathLst>
                <a:path extrusionOk="0" h="135921" w="120696">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047" name="Google Shape;1047;p90"/>
            <p:cNvSpPr/>
            <p:nvPr/>
          </p:nvSpPr>
          <p:spPr>
            <a:xfrm>
              <a:off x="4568665" y="2778061"/>
              <a:ext cx="70418" cy="231362"/>
            </a:xfrm>
            <a:custGeom>
              <a:rect b="b" l="l" r="r" t="t"/>
              <a:pathLst>
                <a:path extrusionOk="0" h="231362" w="70418">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048" name="Google Shape;1048;p90"/>
            <p:cNvSpPr/>
            <p:nvPr/>
          </p:nvSpPr>
          <p:spPr>
            <a:xfrm>
              <a:off x="4084604" y="2536316"/>
              <a:ext cx="186595" cy="320612"/>
            </a:xfrm>
            <a:custGeom>
              <a:rect b="b" l="l" r="r" t="t"/>
              <a:pathLst>
                <a:path extrusionOk="0" h="320612" w="186595">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grpSp>
      <p:sp>
        <p:nvSpPr>
          <p:cNvPr id="1049" name="Google Shape;1049;p90"/>
          <p:cNvSpPr txBox="1"/>
          <p:nvPr/>
        </p:nvSpPr>
        <p:spPr>
          <a:xfrm>
            <a:off x="0" y="4969700"/>
            <a:ext cx="351900" cy="1833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fld id="{00000000-1234-1234-1234-123412341234}" type="slidenum">
              <a:rPr lang="en" sz="700">
                <a:solidFill>
                  <a:schemeClr val="accent1"/>
                </a:solidFill>
                <a:latin typeface="Open Sans"/>
                <a:ea typeface="Open Sans"/>
                <a:cs typeface="Open Sans"/>
                <a:sym typeface="Open Sans"/>
              </a:rPr>
              <a:t>‹#›</a:t>
            </a:fld>
            <a:endParaRPr sz="700">
              <a:solidFill>
                <a:schemeClr val="accent1"/>
              </a:solidFill>
              <a:latin typeface="Open Sans"/>
              <a:ea typeface="Open Sans"/>
              <a:cs typeface="Open Sans"/>
              <a:sym typeface="Open Sans"/>
            </a:endParaRPr>
          </a:p>
        </p:txBody>
      </p:sp>
      <p:sp>
        <p:nvSpPr>
          <p:cNvPr id="1050" name="Google Shape;1050;p90"/>
          <p:cNvSpPr txBox="1"/>
          <p:nvPr>
            <p:ph idx="1" type="body"/>
          </p:nvPr>
        </p:nvSpPr>
        <p:spPr>
          <a:xfrm>
            <a:off x="676500" y="1449300"/>
            <a:ext cx="7790700" cy="3040200"/>
          </a:xfrm>
          <a:prstGeom prst="rect">
            <a:avLst/>
          </a:prstGeom>
        </p:spPr>
        <p:txBody>
          <a:bodyPr anchorCtr="0" anchor="t" bIns="91425" lIns="0" spcFirstLastPara="1" rIns="91425" wrap="square" tIns="91425">
            <a:noAutofit/>
          </a:bodyPr>
          <a:lstStyle>
            <a:lvl1pPr indent="-317500" lvl="0" marL="457200" rtl="0">
              <a:lnSpc>
                <a:spcPct val="100000"/>
              </a:lnSpc>
              <a:spcBef>
                <a:spcPts val="0"/>
              </a:spcBef>
              <a:spcAft>
                <a:spcPts val="0"/>
              </a:spcAft>
              <a:buSzPts val="1400"/>
              <a:buChar char="●"/>
              <a:defRPr sz="1400"/>
            </a:lvl1pPr>
            <a:lvl2pPr indent="-317500" lvl="1" marL="914400" rtl="0">
              <a:lnSpc>
                <a:spcPct val="100000"/>
              </a:lnSpc>
              <a:spcBef>
                <a:spcPts val="500"/>
              </a:spcBef>
              <a:spcAft>
                <a:spcPts val="0"/>
              </a:spcAft>
              <a:buSzPts val="1400"/>
              <a:buChar char="●"/>
              <a:defRPr/>
            </a:lvl2pPr>
            <a:lvl3pPr indent="-317500" lvl="2" marL="1371600" rtl="0">
              <a:lnSpc>
                <a:spcPct val="100000"/>
              </a:lnSpc>
              <a:spcBef>
                <a:spcPts val="500"/>
              </a:spcBef>
              <a:spcAft>
                <a:spcPts val="0"/>
              </a:spcAft>
              <a:buSzPts val="1400"/>
              <a:buChar char="■"/>
              <a:defRPr/>
            </a:lvl3pPr>
            <a:lvl4pPr indent="-317500" lvl="3" marL="1828800" rtl="0">
              <a:lnSpc>
                <a:spcPct val="100000"/>
              </a:lnSpc>
              <a:spcBef>
                <a:spcPts val="500"/>
              </a:spcBef>
              <a:spcAft>
                <a:spcPts val="0"/>
              </a:spcAft>
              <a:buSzPts val="1400"/>
              <a:buChar char="●"/>
              <a:defRPr/>
            </a:lvl4pPr>
            <a:lvl5pPr indent="-317500" lvl="4" marL="2286000" rtl="0">
              <a:lnSpc>
                <a:spcPct val="100000"/>
              </a:lnSpc>
              <a:spcBef>
                <a:spcPts val="500"/>
              </a:spcBef>
              <a:spcAft>
                <a:spcPts val="0"/>
              </a:spcAft>
              <a:buSzPts val="1400"/>
              <a:buChar char="○"/>
              <a:defRPr/>
            </a:lvl5pPr>
            <a:lvl6pPr indent="-317500" lvl="5" marL="2743200" rtl="0">
              <a:lnSpc>
                <a:spcPct val="100000"/>
              </a:lnSpc>
              <a:spcBef>
                <a:spcPts val="500"/>
              </a:spcBef>
              <a:spcAft>
                <a:spcPts val="0"/>
              </a:spcAft>
              <a:buSzPts val="1400"/>
              <a:buChar char="■"/>
              <a:defRPr/>
            </a:lvl6pPr>
            <a:lvl7pPr indent="-317500" lvl="6" marL="3200400" rtl="0">
              <a:lnSpc>
                <a:spcPct val="100000"/>
              </a:lnSpc>
              <a:spcBef>
                <a:spcPts val="500"/>
              </a:spcBef>
              <a:spcAft>
                <a:spcPts val="0"/>
              </a:spcAft>
              <a:buSzPts val="1400"/>
              <a:buChar char="●"/>
              <a:defRPr/>
            </a:lvl7pPr>
            <a:lvl8pPr indent="-317500" lvl="7" marL="3657600" rtl="0">
              <a:lnSpc>
                <a:spcPct val="100000"/>
              </a:lnSpc>
              <a:spcBef>
                <a:spcPts val="500"/>
              </a:spcBef>
              <a:spcAft>
                <a:spcPts val="0"/>
              </a:spcAft>
              <a:buSzPts val="1400"/>
              <a:buChar char="○"/>
              <a:defRPr/>
            </a:lvl8pPr>
            <a:lvl9pPr indent="-317500" lvl="8" marL="4114800" rtl="0">
              <a:lnSpc>
                <a:spcPct val="100000"/>
              </a:lnSpc>
              <a:spcBef>
                <a:spcPts val="500"/>
              </a:spcBef>
              <a:spcAft>
                <a:spcPts val="500"/>
              </a:spcAft>
              <a:buSzPts val="1400"/>
              <a:buChar char="■"/>
              <a:defRPr/>
            </a:lvl9pPr>
          </a:lstStyle>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5 - Content - 2 Column A - Blue">
  <p:cSld name="CUSTOM_4_2_7_1">
    <p:bg>
      <p:bgPr>
        <a:solidFill>
          <a:srgbClr val="217CBB"/>
        </a:solidFill>
      </p:bgPr>
    </p:bg>
    <p:spTree>
      <p:nvGrpSpPr>
        <p:cNvPr id="1051" name="Shape 1051"/>
        <p:cNvGrpSpPr/>
        <p:nvPr/>
      </p:nvGrpSpPr>
      <p:grpSpPr>
        <a:xfrm>
          <a:off x="0" y="0"/>
          <a:ext cx="0" cy="0"/>
          <a:chOff x="0" y="0"/>
          <a:chExt cx="0" cy="0"/>
        </a:xfrm>
      </p:grpSpPr>
      <p:sp>
        <p:nvSpPr>
          <p:cNvPr id="1052" name="Google Shape;1052;p91"/>
          <p:cNvSpPr txBox="1"/>
          <p:nvPr>
            <p:ph type="title"/>
          </p:nvPr>
        </p:nvSpPr>
        <p:spPr>
          <a:xfrm>
            <a:off x="676650" y="0"/>
            <a:ext cx="7790700" cy="1289400"/>
          </a:xfrm>
          <a:prstGeom prst="rect">
            <a:avLst/>
          </a:prstGeom>
          <a:noFill/>
        </p:spPr>
        <p:txBody>
          <a:bodyPr anchorCtr="0" anchor="b" bIns="182875" lIns="0" spcFirstLastPara="1" rIns="0" wrap="square" tIns="91425">
            <a:noAutofit/>
          </a:bodyPr>
          <a:lstStyle>
            <a:lvl1pPr lvl="0" rtl="0">
              <a:spcBef>
                <a:spcPts val="0"/>
              </a:spcBef>
              <a:spcAft>
                <a:spcPts val="0"/>
              </a:spcAft>
              <a:buClr>
                <a:schemeClr val="lt1"/>
              </a:buClr>
              <a:buSzPts val="3200"/>
              <a:buNone/>
              <a:defRPr sz="3200">
                <a:solidFill>
                  <a:schemeClr val="lt1"/>
                </a:solidFill>
              </a:defRPr>
            </a:lvl1pPr>
            <a:lvl2pPr lvl="1"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p:txBody>
      </p:sp>
      <p:sp>
        <p:nvSpPr>
          <p:cNvPr id="1053" name="Google Shape;1053;p91"/>
          <p:cNvSpPr txBox="1"/>
          <p:nvPr>
            <p:ph idx="1" type="body"/>
          </p:nvPr>
        </p:nvSpPr>
        <p:spPr>
          <a:xfrm>
            <a:off x="676500" y="1769375"/>
            <a:ext cx="3895500" cy="2720100"/>
          </a:xfrm>
          <a:prstGeom prst="rect">
            <a:avLst/>
          </a:prstGeom>
        </p:spPr>
        <p:txBody>
          <a:bodyPr anchorCtr="0" anchor="t" bIns="91425" lIns="0" spcFirstLastPara="1" rIns="228600" wrap="square" tIns="91425">
            <a:noAutofit/>
          </a:bodyPr>
          <a:lstStyle>
            <a:lvl1pPr indent="-317500" lvl="0" marL="457200" rtl="0">
              <a:lnSpc>
                <a:spcPct val="100000"/>
              </a:lnSpc>
              <a:spcBef>
                <a:spcPts val="0"/>
              </a:spcBef>
              <a:spcAft>
                <a:spcPts val="0"/>
              </a:spcAft>
              <a:buClr>
                <a:schemeClr val="lt1"/>
              </a:buClr>
              <a:buSzPts val="1400"/>
              <a:buChar char="●"/>
              <a:defRPr sz="1400">
                <a:solidFill>
                  <a:schemeClr val="lt1"/>
                </a:solidFill>
              </a:defRPr>
            </a:lvl1pPr>
            <a:lvl2pPr indent="-317500" lvl="1" marL="914400" rtl="0">
              <a:lnSpc>
                <a:spcPct val="100000"/>
              </a:lnSpc>
              <a:spcBef>
                <a:spcPts val="500"/>
              </a:spcBef>
              <a:spcAft>
                <a:spcPts val="0"/>
              </a:spcAft>
              <a:buClr>
                <a:schemeClr val="lt1"/>
              </a:buClr>
              <a:buSzPts val="1400"/>
              <a:buChar char="●"/>
              <a:defRPr>
                <a:solidFill>
                  <a:schemeClr val="lt1"/>
                </a:solidFill>
              </a:defRPr>
            </a:lvl2pPr>
            <a:lvl3pPr indent="-317500" lvl="2" marL="1371600" rtl="0">
              <a:lnSpc>
                <a:spcPct val="100000"/>
              </a:lnSpc>
              <a:spcBef>
                <a:spcPts val="500"/>
              </a:spcBef>
              <a:spcAft>
                <a:spcPts val="0"/>
              </a:spcAft>
              <a:buClr>
                <a:schemeClr val="lt1"/>
              </a:buClr>
              <a:buSzPts val="1400"/>
              <a:buChar char="■"/>
              <a:defRPr>
                <a:solidFill>
                  <a:schemeClr val="lt1"/>
                </a:solidFill>
              </a:defRPr>
            </a:lvl3pPr>
            <a:lvl4pPr indent="-317500" lvl="3" marL="1828800" rtl="0">
              <a:lnSpc>
                <a:spcPct val="100000"/>
              </a:lnSpc>
              <a:spcBef>
                <a:spcPts val="500"/>
              </a:spcBef>
              <a:spcAft>
                <a:spcPts val="0"/>
              </a:spcAft>
              <a:buClr>
                <a:schemeClr val="lt1"/>
              </a:buClr>
              <a:buSzPts val="1400"/>
              <a:buChar char="●"/>
              <a:defRPr>
                <a:solidFill>
                  <a:schemeClr val="lt1"/>
                </a:solidFill>
              </a:defRPr>
            </a:lvl4pPr>
            <a:lvl5pPr indent="-317500" lvl="4" marL="2286000" rtl="0">
              <a:lnSpc>
                <a:spcPct val="100000"/>
              </a:lnSpc>
              <a:spcBef>
                <a:spcPts val="500"/>
              </a:spcBef>
              <a:spcAft>
                <a:spcPts val="0"/>
              </a:spcAft>
              <a:buClr>
                <a:schemeClr val="lt1"/>
              </a:buClr>
              <a:buSzPts val="1400"/>
              <a:buChar char="○"/>
              <a:defRPr>
                <a:solidFill>
                  <a:schemeClr val="lt1"/>
                </a:solidFill>
              </a:defRPr>
            </a:lvl5pPr>
            <a:lvl6pPr indent="-317500" lvl="5" marL="2743200" rtl="0">
              <a:lnSpc>
                <a:spcPct val="100000"/>
              </a:lnSpc>
              <a:spcBef>
                <a:spcPts val="500"/>
              </a:spcBef>
              <a:spcAft>
                <a:spcPts val="0"/>
              </a:spcAft>
              <a:buClr>
                <a:schemeClr val="lt1"/>
              </a:buClr>
              <a:buSzPts val="1400"/>
              <a:buChar char="■"/>
              <a:defRPr>
                <a:solidFill>
                  <a:schemeClr val="lt1"/>
                </a:solidFill>
              </a:defRPr>
            </a:lvl6pPr>
            <a:lvl7pPr indent="-317500" lvl="6" marL="3200400" rtl="0">
              <a:lnSpc>
                <a:spcPct val="100000"/>
              </a:lnSpc>
              <a:spcBef>
                <a:spcPts val="500"/>
              </a:spcBef>
              <a:spcAft>
                <a:spcPts val="0"/>
              </a:spcAft>
              <a:buClr>
                <a:schemeClr val="lt1"/>
              </a:buClr>
              <a:buSzPts val="1400"/>
              <a:buChar char="●"/>
              <a:defRPr>
                <a:solidFill>
                  <a:schemeClr val="lt1"/>
                </a:solidFill>
              </a:defRPr>
            </a:lvl7pPr>
            <a:lvl8pPr indent="-317500" lvl="7" marL="3657600" rtl="0">
              <a:lnSpc>
                <a:spcPct val="100000"/>
              </a:lnSpc>
              <a:spcBef>
                <a:spcPts val="500"/>
              </a:spcBef>
              <a:spcAft>
                <a:spcPts val="0"/>
              </a:spcAft>
              <a:buClr>
                <a:schemeClr val="lt1"/>
              </a:buClr>
              <a:buSzPts val="1400"/>
              <a:buChar char="○"/>
              <a:defRPr>
                <a:solidFill>
                  <a:schemeClr val="lt1"/>
                </a:solidFill>
              </a:defRPr>
            </a:lvl8pPr>
            <a:lvl9pPr indent="-317500" lvl="8" marL="4114800" rtl="0">
              <a:lnSpc>
                <a:spcPct val="100000"/>
              </a:lnSpc>
              <a:spcBef>
                <a:spcPts val="500"/>
              </a:spcBef>
              <a:spcAft>
                <a:spcPts val="500"/>
              </a:spcAft>
              <a:buClr>
                <a:schemeClr val="lt1"/>
              </a:buClr>
              <a:buSzPts val="1400"/>
              <a:buChar char="■"/>
              <a:defRPr>
                <a:solidFill>
                  <a:schemeClr val="lt1"/>
                </a:solidFill>
              </a:defRPr>
            </a:lvl9pPr>
          </a:lstStyle>
          <a:p/>
        </p:txBody>
      </p:sp>
      <p:sp>
        <p:nvSpPr>
          <p:cNvPr id="1054" name="Google Shape;1054;p91"/>
          <p:cNvSpPr txBox="1"/>
          <p:nvPr>
            <p:ph idx="2" type="body"/>
          </p:nvPr>
        </p:nvSpPr>
        <p:spPr>
          <a:xfrm>
            <a:off x="4571925" y="1769375"/>
            <a:ext cx="3895500" cy="2720100"/>
          </a:xfrm>
          <a:prstGeom prst="rect">
            <a:avLst/>
          </a:prstGeom>
        </p:spPr>
        <p:txBody>
          <a:bodyPr anchorCtr="0" anchor="t" bIns="91425" lIns="0" spcFirstLastPara="1" rIns="228600" wrap="square" tIns="91425">
            <a:noAutofit/>
          </a:bodyPr>
          <a:lstStyle>
            <a:lvl1pPr indent="-317500" lvl="0" marL="457200" rtl="0">
              <a:lnSpc>
                <a:spcPct val="100000"/>
              </a:lnSpc>
              <a:spcBef>
                <a:spcPts val="0"/>
              </a:spcBef>
              <a:spcAft>
                <a:spcPts val="0"/>
              </a:spcAft>
              <a:buClr>
                <a:schemeClr val="lt1"/>
              </a:buClr>
              <a:buSzPts val="1400"/>
              <a:buChar char="●"/>
              <a:defRPr sz="1400">
                <a:solidFill>
                  <a:schemeClr val="lt1"/>
                </a:solidFill>
              </a:defRPr>
            </a:lvl1pPr>
            <a:lvl2pPr indent="-317500" lvl="1" marL="914400" rtl="0">
              <a:lnSpc>
                <a:spcPct val="100000"/>
              </a:lnSpc>
              <a:spcBef>
                <a:spcPts val="500"/>
              </a:spcBef>
              <a:spcAft>
                <a:spcPts val="0"/>
              </a:spcAft>
              <a:buClr>
                <a:schemeClr val="lt1"/>
              </a:buClr>
              <a:buSzPts val="1400"/>
              <a:buChar char="●"/>
              <a:defRPr>
                <a:solidFill>
                  <a:schemeClr val="lt1"/>
                </a:solidFill>
              </a:defRPr>
            </a:lvl2pPr>
            <a:lvl3pPr indent="-317500" lvl="2" marL="1371600" rtl="0">
              <a:lnSpc>
                <a:spcPct val="100000"/>
              </a:lnSpc>
              <a:spcBef>
                <a:spcPts val="500"/>
              </a:spcBef>
              <a:spcAft>
                <a:spcPts val="0"/>
              </a:spcAft>
              <a:buClr>
                <a:schemeClr val="lt1"/>
              </a:buClr>
              <a:buSzPts val="1400"/>
              <a:buChar char="■"/>
              <a:defRPr>
                <a:solidFill>
                  <a:schemeClr val="lt1"/>
                </a:solidFill>
              </a:defRPr>
            </a:lvl3pPr>
            <a:lvl4pPr indent="-317500" lvl="3" marL="1828800" rtl="0">
              <a:lnSpc>
                <a:spcPct val="100000"/>
              </a:lnSpc>
              <a:spcBef>
                <a:spcPts val="500"/>
              </a:spcBef>
              <a:spcAft>
                <a:spcPts val="0"/>
              </a:spcAft>
              <a:buClr>
                <a:schemeClr val="lt1"/>
              </a:buClr>
              <a:buSzPts val="1400"/>
              <a:buChar char="●"/>
              <a:defRPr>
                <a:solidFill>
                  <a:schemeClr val="lt1"/>
                </a:solidFill>
              </a:defRPr>
            </a:lvl4pPr>
            <a:lvl5pPr indent="-317500" lvl="4" marL="2286000" rtl="0">
              <a:lnSpc>
                <a:spcPct val="100000"/>
              </a:lnSpc>
              <a:spcBef>
                <a:spcPts val="500"/>
              </a:spcBef>
              <a:spcAft>
                <a:spcPts val="0"/>
              </a:spcAft>
              <a:buClr>
                <a:schemeClr val="lt1"/>
              </a:buClr>
              <a:buSzPts val="1400"/>
              <a:buChar char="○"/>
              <a:defRPr>
                <a:solidFill>
                  <a:schemeClr val="lt1"/>
                </a:solidFill>
              </a:defRPr>
            </a:lvl5pPr>
            <a:lvl6pPr indent="-317500" lvl="5" marL="2743200" rtl="0">
              <a:lnSpc>
                <a:spcPct val="100000"/>
              </a:lnSpc>
              <a:spcBef>
                <a:spcPts val="500"/>
              </a:spcBef>
              <a:spcAft>
                <a:spcPts val="0"/>
              </a:spcAft>
              <a:buClr>
                <a:schemeClr val="lt1"/>
              </a:buClr>
              <a:buSzPts val="1400"/>
              <a:buChar char="■"/>
              <a:defRPr>
                <a:solidFill>
                  <a:schemeClr val="lt1"/>
                </a:solidFill>
              </a:defRPr>
            </a:lvl6pPr>
            <a:lvl7pPr indent="-317500" lvl="6" marL="3200400" rtl="0">
              <a:lnSpc>
                <a:spcPct val="100000"/>
              </a:lnSpc>
              <a:spcBef>
                <a:spcPts val="500"/>
              </a:spcBef>
              <a:spcAft>
                <a:spcPts val="0"/>
              </a:spcAft>
              <a:buClr>
                <a:schemeClr val="lt1"/>
              </a:buClr>
              <a:buSzPts val="1400"/>
              <a:buChar char="●"/>
              <a:defRPr>
                <a:solidFill>
                  <a:schemeClr val="lt1"/>
                </a:solidFill>
              </a:defRPr>
            </a:lvl7pPr>
            <a:lvl8pPr indent="-317500" lvl="7" marL="3657600" rtl="0">
              <a:lnSpc>
                <a:spcPct val="100000"/>
              </a:lnSpc>
              <a:spcBef>
                <a:spcPts val="500"/>
              </a:spcBef>
              <a:spcAft>
                <a:spcPts val="0"/>
              </a:spcAft>
              <a:buClr>
                <a:schemeClr val="lt1"/>
              </a:buClr>
              <a:buSzPts val="1400"/>
              <a:buChar char="○"/>
              <a:defRPr>
                <a:solidFill>
                  <a:schemeClr val="lt1"/>
                </a:solidFill>
              </a:defRPr>
            </a:lvl8pPr>
            <a:lvl9pPr indent="-317500" lvl="8" marL="4114800" rtl="0">
              <a:lnSpc>
                <a:spcPct val="100000"/>
              </a:lnSpc>
              <a:spcBef>
                <a:spcPts val="500"/>
              </a:spcBef>
              <a:spcAft>
                <a:spcPts val="500"/>
              </a:spcAft>
              <a:buClr>
                <a:schemeClr val="lt1"/>
              </a:buClr>
              <a:buSzPts val="1400"/>
              <a:buChar char="■"/>
              <a:defRPr>
                <a:solidFill>
                  <a:schemeClr val="lt1"/>
                </a:solidFill>
              </a:defRPr>
            </a:lvl9pPr>
          </a:lstStyle>
          <a:p/>
        </p:txBody>
      </p:sp>
      <p:grpSp>
        <p:nvGrpSpPr>
          <p:cNvPr id="1055" name="Google Shape;1055;p91"/>
          <p:cNvGrpSpPr/>
          <p:nvPr/>
        </p:nvGrpSpPr>
        <p:grpSpPr>
          <a:xfrm>
            <a:off x="8648263" y="4659742"/>
            <a:ext cx="313719" cy="338062"/>
            <a:chOff x="3976677" y="2333625"/>
            <a:chExt cx="876309" cy="944307"/>
          </a:xfrm>
        </p:grpSpPr>
        <p:sp>
          <p:nvSpPr>
            <p:cNvPr id="1056" name="Google Shape;1056;p91"/>
            <p:cNvSpPr/>
            <p:nvPr/>
          </p:nvSpPr>
          <p:spPr>
            <a:xfrm>
              <a:off x="4035170" y="3055143"/>
              <a:ext cx="193738" cy="222789"/>
            </a:xfrm>
            <a:custGeom>
              <a:rect b="b" l="l" r="r" t="t"/>
              <a:pathLst>
                <a:path extrusionOk="0" h="222789" w="193738">
                  <a:moveTo>
                    <a:pt x="0" y="0"/>
                  </a:moveTo>
                  <a:lnTo>
                    <a:pt x="0" y="222790"/>
                  </a:lnTo>
                  <a:lnTo>
                    <a:pt x="193739" y="110966"/>
                  </a:lnTo>
                  <a:cubicBezTo>
                    <a:pt x="119253" y="94869"/>
                    <a:pt x="51626" y="56102"/>
                    <a:pt x="0" y="0"/>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057" name="Google Shape;1057;p91"/>
            <p:cNvSpPr/>
            <p:nvPr/>
          </p:nvSpPr>
          <p:spPr>
            <a:xfrm>
              <a:off x="4035170" y="2333625"/>
              <a:ext cx="192309" cy="221456"/>
            </a:xfrm>
            <a:custGeom>
              <a:rect b="b" l="l" r="r" t="t"/>
              <a:pathLst>
                <a:path extrusionOk="0" h="221456" w="192309">
                  <a:moveTo>
                    <a:pt x="192310" y="110871"/>
                  </a:moveTo>
                  <a:lnTo>
                    <a:pt x="0" y="0"/>
                  </a:lnTo>
                  <a:lnTo>
                    <a:pt x="0" y="221456"/>
                  </a:lnTo>
                  <a:cubicBezTo>
                    <a:pt x="51340" y="165830"/>
                    <a:pt x="118396" y="127254"/>
                    <a:pt x="192310" y="110776"/>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058" name="Google Shape;1058;p91"/>
            <p:cNvSpPr/>
            <p:nvPr/>
          </p:nvSpPr>
          <p:spPr>
            <a:xfrm>
              <a:off x="4658772" y="2693955"/>
              <a:ext cx="194214" cy="223932"/>
            </a:xfrm>
            <a:custGeom>
              <a:rect b="b" l="l" r="r" t="t"/>
              <a:pathLst>
                <a:path extrusionOk="0" h="223932" w="194214">
                  <a:moveTo>
                    <a:pt x="194215" y="111823"/>
                  </a:moveTo>
                  <a:lnTo>
                    <a:pt x="571" y="0"/>
                  </a:lnTo>
                  <a:cubicBezTo>
                    <a:pt x="23527" y="72962"/>
                    <a:pt x="23336" y="151162"/>
                    <a:pt x="0" y="223933"/>
                  </a:cubicBezTo>
                  <a:lnTo>
                    <a:pt x="194215" y="111823"/>
                  </a:ln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059" name="Google Shape;1059;p91"/>
            <p:cNvSpPr/>
            <p:nvPr/>
          </p:nvSpPr>
          <p:spPr>
            <a:xfrm>
              <a:off x="4162710" y="2473071"/>
              <a:ext cx="213931" cy="38194"/>
            </a:xfrm>
            <a:custGeom>
              <a:rect b="b" l="l" r="r" t="t"/>
              <a:pathLst>
                <a:path extrusionOk="0" h="38194" w="213931">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060" name="Google Shape;1060;p91"/>
            <p:cNvSpPr/>
            <p:nvPr/>
          </p:nvSpPr>
          <p:spPr>
            <a:xfrm>
              <a:off x="4190237" y="2747390"/>
              <a:ext cx="341566" cy="205551"/>
            </a:xfrm>
            <a:custGeom>
              <a:rect b="b" l="l" r="r" t="t"/>
              <a:pathLst>
                <a:path extrusionOk="0" h="205551" w="341566">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061" name="Google Shape;1061;p91"/>
            <p:cNvSpPr/>
            <p:nvPr/>
          </p:nvSpPr>
          <p:spPr>
            <a:xfrm>
              <a:off x="3976677" y="2590990"/>
              <a:ext cx="162696" cy="448246"/>
            </a:xfrm>
            <a:custGeom>
              <a:rect b="b" l="l" r="r" t="t"/>
              <a:pathLst>
                <a:path extrusionOk="0" h="448246" w="162696">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062" name="Google Shape;1062;p91"/>
            <p:cNvSpPr/>
            <p:nvPr/>
          </p:nvSpPr>
          <p:spPr>
            <a:xfrm>
              <a:off x="4326349" y="2646711"/>
              <a:ext cx="159924" cy="112999"/>
            </a:xfrm>
            <a:custGeom>
              <a:rect b="b" l="l" r="r" t="t"/>
              <a:pathLst>
                <a:path extrusionOk="0" h="112999" w="159924">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063" name="Google Shape;1063;p91"/>
            <p:cNvSpPr/>
            <p:nvPr/>
          </p:nvSpPr>
          <p:spPr>
            <a:xfrm>
              <a:off x="4323301" y="2511614"/>
              <a:ext cx="173545" cy="83757"/>
            </a:xfrm>
            <a:custGeom>
              <a:rect b="b" l="l" r="r" t="t"/>
              <a:pathLst>
                <a:path extrusionOk="0" h="83757" w="173545">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064" name="Google Shape;1064;p91"/>
            <p:cNvSpPr/>
            <p:nvPr/>
          </p:nvSpPr>
          <p:spPr>
            <a:xfrm>
              <a:off x="4108132" y="2918650"/>
              <a:ext cx="426243" cy="216666"/>
            </a:xfrm>
            <a:custGeom>
              <a:rect b="b" l="l" r="r" t="t"/>
              <a:pathLst>
                <a:path extrusionOk="0" h="216666" w="426243">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065" name="Google Shape;1065;p91"/>
            <p:cNvSpPr/>
            <p:nvPr/>
          </p:nvSpPr>
          <p:spPr>
            <a:xfrm>
              <a:off x="4452841" y="2585466"/>
              <a:ext cx="90501" cy="139636"/>
            </a:xfrm>
            <a:custGeom>
              <a:rect b="b" l="l" r="r" t="t"/>
              <a:pathLst>
                <a:path extrusionOk="0" h="139636" w="90501">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066" name="Google Shape;1066;p91"/>
            <p:cNvSpPr/>
            <p:nvPr/>
          </p:nvSpPr>
          <p:spPr>
            <a:xfrm>
              <a:off x="4535518" y="2643854"/>
              <a:ext cx="69898" cy="229933"/>
            </a:xfrm>
            <a:custGeom>
              <a:rect b="b" l="l" r="r" t="t"/>
              <a:pathLst>
                <a:path extrusionOk="0" h="229933" w="69898">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067" name="Google Shape;1067;p91"/>
            <p:cNvSpPr/>
            <p:nvPr/>
          </p:nvSpPr>
          <p:spPr>
            <a:xfrm>
              <a:off x="4270995" y="2555652"/>
              <a:ext cx="120696" cy="135921"/>
            </a:xfrm>
            <a:custGeom>
              <a:rect b="b" l="l" r="r" t="t"/>
              <a:pathLst>
                <a:path extrusionOk="0" h="135921" w="120696">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068" name="Google Shape;1068;p91"/>
            <p:cNvSpPr/>
            <p:nvPr/>
          </p:nvSpPr>
          <p:spPr>
            <a:xfrm>
              <a:off x="4568665" y="2778061"/>
              <a:ext cx="70418" cy="231362"/>
            </a:xfrm>
            <a:custGeom>
              <a:rect b="b" l="l" r="r" t="t"/>
              <a:pathLst>
                <a:path extrusionOk="0" h="231362" w="70418">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069" name="Google Shape;1069;p91"/>
            <p:cNvSpPr/>
            <p:nvPr/>
          </p:nvSpPr>
          <p:spPr>
            <a:xfrm>
              <a:off x="4084604" y="2536316"/>
              <a:ext cx="186595" cy="320612"/>
            </a:xfrm>
            <a:custGeom>
              <a:rect b="b" l="l" r="r" t="t"/>
              <a:pathLst>
                <a:path extrusionOk="0" h="320612" w="186595">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grpSp>
      <p:sp>
        <p:nvSpPr>
          <p:cNvPr id="1070" name="Google Shape;1070;p91"/>
          <p:cNvSpPr txBox="1"/>
          <p:nvPr/>
        </p:nvSpPr>
        <p:spPr>
          <a:xfrm>
            <a:off x="0" y="4969700"/>
            <a:ext cx="351900" cy="1833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fld id="{00000000-1234-1234-1234-123412341234}" type="slidenum">
              <a:rPr lang="en" sz="700">
                <a:solidFill>
                  <a:srgbClr val="FFFFFF"/>
                </a:solidFill>
                <a:latin typeface="Open Sans"/>
                <a:ea typeface="Open Sans"/>
                <a:cs typeface="Open Sans"/>
                <a:sym typeface="Open Sans"/>
              </a:rPr>
              <a:t>‹#›</a:t>
            </a:fld>
            <a:endParaRPr sz="700">
              <a:solidFill>
                <a:srgbClr val="FFFFFF"/>
              </a:solidFill>
              <a:latin typeface="Open Sans"/>
              <a:ea typeface="Open Sans"/>
              <a:cs typeface="Open Sans"/>
              <a:sym typeface="Open Sans"/>
            </a:endParaRPr>
          </a:p>
        </p:txBody>
      </p:sp>
      <p:sp>
        <p:nvSpPr>
          <p:cNvPr id="1071" name="Google Shape;1071;p91"/>
          <p:cNvSpPr txBox="1"/>
          <p:nvPr>
            <p:ph idx="3" type="subTitle"/>
          </p:nvPr>
        </p:nvSpPr>
        <p:spPr>
          <a:xfrm>
            <a:off x="676650" y="1449300"/>
            <a:ext cx="7790700" cy="320100"/>
          </a:xfrm>
          <a:prstGeom prst="rect">
            <a:avLst/>
          </a:prstGeom>
          <a:noFill/>
        </p:spPr>
        <p:txBody>
          <a:bodyPr anchorCtr="0" anchor="t" bIns="0" lIns="0" spcFirstLastPara="1" rIns="320025" wrap="square" tIns="0">
            <a:noAutofit/>
          </a:bodyPr>
          <a:lstStyle>
            <a:lvl1pPr lvl="0" rtl="0">
              <a:spcBef>
                <a:spcPts val="0"/>
              </a:spcBef>
              <a:spcAft>
                <a:spcPts val="0"/>
              </a:spcAft>
              <a:buClr>
                <a:schemeClr val="lt1"/>
              </a:buClr>
              <a:buSzPts val="1800"/>
              <a:buNone/>
              <a:defRPr>
                <a:solidFill>
                  <a:schemeClr val="lt1"/>
                </a:solidFill>
              </a:defRPr>
            </a:lvl1pPr>
            <a:lvl2pPr lvl="1" rtl="0">
              <a:spcBef>
                <a:spcPts val="0"/>
              </a:spcBef>
              <a:spcAft>
                <a:spcPts val="0"/>
              </a:spcAft>
              <a:buClr>
                <a:schemeClr val="lt1"/>
              </a:buClr>
              <a:buSzPts val="1400"/>
              <a:buNone/>
              <a:defRPr>
                <a:solidFill>
                  <a:schemeClr val="lt1"/>
                </a:solidFill>
              </a:defRPr>
            </a:lvl2pPr>
            <a:lvl3pPr lvl="2" rtl="0">
              <a:spcBef>
                <a:spcPts val="0"/>
              </a:spcBef>
              <a:spcAft>
                <a:spcPts val="0"/>
              </a:spcAft>
              <a:buClr>
                <a:schemeClr val="lt1"/>
              </a:buClr>
              <a:buSzPts val="1400"/>
              <a:buNone/>
              <a:defRPr>
                <a:solidFill>
                  <a:schemeClr val="lt1"/>
                </a:solidFill>
              </a:defRPr>
            </a:lvl3pPr>
            <a:lvl4pPr lvl="3" rtl="0">
              <a:spcBef>
                <a:spcPts val="0"/>
              </a:spcBef>
              <a:spcAft>
                <a:spcPts val="0"/>
              </a:spcAft>
              <a:buClr>
                <a:schemeClr val="lt1"/>
              </a:buClr>
              <a:buSzPts val="1400"/>
              <a:buNone/>
              <a:defRPr>
                <a:solidFill>
                  <a:schemeClr val="lt1"/>
                </a:solidFill>
              </a:defRPr>
            </a:lvl4pPr>
            <a:lvl5pPr lvl="4" rtl="0">
              <a:spcBef>
                <a:spcPts val="0"/>
              </a:spcBef>
              <a:spcAft>
                <a:spcPts val="0"/>
              </a:spcAft>
              <a:buClr>
                <a:schemeClr val="lt1"/>
              </a:buClr>
              <a:buSzPts val="1400"/>
              <a:buNone/>
              <a:defRPr>
                <a:solidFill>
                  <a:schemeClr val="lt1"/>
                </a:solidFill>
              </a:defRPr>
            </a:lvl5pPr>
            <a:lvl6pPr lvl="5" rtl="0">
              <a:spcBef>
                <a:spcPts val="0"/>
              </a:spcBef>
              <a:spcAft>
                <a:spcPts val="0"/>
              </a:spcAft>
              <a:buClr>
                <a:schemeClr val="lt1"/>
              </a:buClr>
              <a:buSzPts val="1400"/>
              <a:buNone/>
              <a:defRPr>
                <a:solidFill>
                  <a:schemeClr val="lt1"/>
                </a:solidFill>
              </a:defRPr>
            </a:lvl6pPr>
            <a:lvl7pPr lvl="6" rtl="0">
              <a:spcBef>
                <a:spcPts val="0"/>
              </a:spcBef>
              <a:spcAft>
                <a:spcPts val="0"/>
              </a:spcAft>
              <a:buClr>
                <a:schemeClr val="lt1"/>
              </a:buClr>
              <a:buSzPts val="1400"/>
              <a:buNone/>
              <a:defRPr>
                <a:solidFill>
                  <a:schemeClr val="lt1"/>
                </a:solidFill>
              </a:defRPr>
            </a:lvl7pPr>
            <a:lvl8pPr lvl="7" rtl="0">
              <a:spcBef>
                <a:spcPts val="0"/>
              </a:spcBef>
              <a:spcAft>
                <a:spcPts val="0"/>
              </a:spcAft>
              <a:buClr>
                <a:schemeClr val="lt1"/>
              </a:buClr>
              <a:buSzPts val="1400"/>
              <a:buNone/>
              <a:defRPr>
                <a:solidFill>
                  <a:schemeClr val="lt1"/>
                </a:solidFill>
              </a:defRPr>
            </a:lvl8pPr>
            <a:lvl9pPr lvl="8" rtl="0">
              <a:spcBef>
                <a:spcPts val="0"/>
              </a:spcBef>
              <a:spcAft>
                <a:spcPts val="0"/>
              </a:spcAft>
              <a:buClr>
                <a:schemeClr val="lt1"/>
              </a:buClr>
              <a:buSzPts val="1400"/>
              <a:buNone/>
              <a:defRPr>
                <a:solidFill>
                  <a:schemeClr val="lt1"/>
                </a:solidFill>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CUSTOM_1_1_1_1">
    <p:bg>
      <p:bgPr>
        <a:solidFill>
          <a:schemeClr val="dk1"/>
        </a:solidFill>
      </p:bgPr>
    </p:bg>
    <p:spTree>
      <p:nvGrpSpPr>
        <p:cNvPr id="95" name="Shape 95"/>
        <p:cNvGrpSpPr/>
        <p:nvPr/>
      </p:nvGrpSpPr>
      <p:grpSpPr>
        <a:xfrm>
          <a:off x="0" y="0"/>
          <a:ext cx="0" cy="0"/>
          <a:chOff x="0" y="0"/>
          <a:chExt cx="0" cy="0"/>
        </a:xfrm>
      </p:grpSpPr>
      <p:sp>
        <p:nvSpPr>
          <p:cNvPr id="96" name="Google Shape;96;p10"/>
          <p:cNvSpPr/>
          <p:nvPr/>
        </p:nvSpPr>
        <p:spPr>
          <a:xfrm>
            <a:off x="685800" y="655325"/>
            <a:ext cx="7781700" cy="38343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10"/>
          <p:cNvSpPr txBox="1"/>
          <p:nvPr>
            <p:ph type="title"/>
          </p:nvPr>
        </p:nvSpPr>
        <p:spPr>
          <a:xfrm>
            <a:off x="676650" y="649225"/>
            <a:ext cx="7790400" cy="2561700"/>
          </a:xfrm>
          <a:prstGeom prst="rect">
            <a:avLst/>
          </a:prstGeom>
          <a:solidFill>
            <a:schemeClr val="accent2"/>
          </a:solidFill>
        </p:spPr>
        <p:txBody>
          <a:bodyPr anchorCtr="0" anchor="ctr" bIns="91425" lIns="320025" spcFirstLastPara="1" rIns="320025" wrap="square" tIns="91425">
            <a:noAutofit/>
          </a:bodyPr>
          <a:lstStyle>
            <a:lvl1pPr lvl="0" rtl="0" algn="ctr">
              <a:spcBef>
                <a:spcPts val="0"/>
              </a:spcBef>
              <a:spcAft>
                <a:spcPts val="0"/>
              </a:spcAft>
              <a:buClr>
                <a:schemeClr val="lt1"/>
              </a:buClr>
              <a:buSzPts val="3000"/>
              <a:buNone/>
              <a:defRPr sz="3000">
                <a:solidFill>
                  <a:schemeClr val="lt1"/>
                </a:solidFill>
              </a:defRPr>
            </a:lvl1pPr>
            <a:lvl2pPr lvl="1" rtl="0" algn="ctr">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rtl="0" algn="ctr">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rtl="0" algn="ctr">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rtl="0" algn="ctr">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rtl="0" algn="ctr">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rtl="0" algn="ctr">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rtl="0" algn="ctr">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rtl="0" algn="ctr">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p:txBody>
      </p:sp>
      <p:sp>
        <p:nvSpPr>
          <p:cNvPr id="98" name="Google Shape;98;p10"/>
          <p:cNvSpPr txBox="1"/>
          <p:nvPr>
            <p:ph idx="1" type="subTitle"/>
          </p:nvPr>
        </p:nvSpPr>
        <p:spPr>
          <a:xfrm>
            <a:off x="676650" y="3179500"/>
            <a:ext cx="7790400" cy="1309500"/>
          </a:xfrm>
          <a:prstGeom prst="rect">
            <a:avLst/>
          </a:prstGeom>
          <a:solidFill>
            <a:schemeClr val="accent2"/>
          </a:solidFill>
        </p:spPr>
        <p:txBody>
          <a:bodyPr anchorCtr="0" anchor="t" bIns="91425" lIns="320025" spcFirstLastPara="1" rIns="320025" wrap="square" tIns="228600">
            <a:noAutofit/>
          </a:bodyPr>
          <a:lstStyle>
            <a:lvl1pPr lvl="0" rtl="0" algn="ctr">
              <a:spcBef>
                <a:spcPts val="0"/>
              </a:spcBef>
              <a:spcAft>
                <a:spcPts val="0"/>
              </a:spcAft>
              <a:buClr>
                <a:schemeClr val="lt1"/>
              </a:buClr>
              <a:buSzPts val="1200"/>
              <a:buNone/>
              <a:defRPr i="1" sz="1200">
                <a:solidFill>
                  <a:schemeClr val="lt1"/>
                </a:solidFill>
              </a:defRPr>
            </a:lvl1pPr>
            <a:lvl2pPr lvl="1" rtl="0" algn="ctr">
              <a:spcBef>
                <a:spcPts val="1600"/>
              </a:spcBef>
              <a:spcAft>
                <a:spcPts val="0"/>
              </a:spcAft>
              <a:buSzPts val="1400"/>
              <a:buNone/>
              <a:defRPr/>
            </a:lvl2pPr>
            <a:lvl3pPr lvl="2" rtl="0" algn="ctr">
              <a:spcBef>
                <a:spcPts val="1600"/>
              </a:spcBef>
              <a:spcAft>
                <a:spcPts val="0"/>
              </a:spcAft>
              <a:buSzPts val="1400"/>
              <a:buNone/>
              <a:defRPr/>
            </a:lvl3pPr>
            <a:lvl4pPr lvl="3" rtl="0" algn="ctr">
              <a:spcBef>
                <a:spcPts val="1600"/>
              </a:spcBef>
              <a:spcAft>
                <a:spcPts val="0"/>
              </a:spcAft>
              <a:buSzPts val="1400"/>
              <a:buNone/>
              <a:defRPr/>
            </a:lvl4pPr>
            <a:lvl5pPr lvl="4" rtl="0" algn="ctr">
              <a:spcBef>
                <a:spcPts val="1600"/>
              </a:spcBef>
              <a:spcAft>
                <a:spcPts val="0"/>
              </a:spcAft>
              <a:buSzPts val="1400"/>
              <a:buNone/>
              <a:defRPr/>
            </a:lvl5pPr>
            <a:lvl6pPr lvl="5" rtl="0" algn="ctr">
              <a:spcBef>
                <a:spcPts val="1600"/>
              </a:spcBef>
              <a:spcAft>
                <a:spcPts val="0"/>
              </a:spcAft>
              <a:buSzPts val="1400"/>
              <a:buNone/>
              <a:defRPr/>
            </a:lvl6pPr>
            <a:lvl7pPr lvl="6" rtl="0" algn="ctr">
              <a:spcBef>
                <a:spcPts val="1600"/>
              </a:spcBef>
              <a:spcAft>
                <a:spcPts val="0"/>
              </a:spcAft>
              <a:buSzPts val="1400"/>
              <a:buNone/>
              <a:defRPr/>
            </a:lvl7pPr>
            <a:lvl8pPr lvl="7" rtl="0" algn="ctr">
              <a:spcBef>
                <a:spcPts val="1600"/>
              </a:spcBef>
              <a:spcAft>
                <a:spcPts val="0"/>
              </a:spcAft>
              <a:buSzPts val="1400"/>
              <a:buNone/>
              <a:defRPr/>
            </a:lvl8pPr>
            <a:lvl9pPr lvl="8" rtl="0" algn="ctr">
              <a:spcBef>
                <a:spcPts val="1600"/>
              </a:spcBef>
              <a:spcAft>
                <a:spcPts val="1600"/>
              </a:spcAft>
              <a:buSzPts val="1400"/>
              <a:buNone/>
              <a:defRPr/>
            </a:lvl9pPr>
          </a:lstStyle>
          <a:p/>
        </p:txBody>
      </p:sp>
      <p:sp>
        <p:nvSpPr>
          <p:cNvPr id="99" name="Google Shape;99;p10"/>
          <p:cNvSpPr txBox="1"/>
          <p:nvPr>
            <p:ph idx="12" type="sldNum"/>
          </p:nvPr>
        </p:nvSpPr>
        <p:spPr>
          <a:xfrm>
            <a:off x="0" y="4503674"/>
            <a:ext cx="676500" cy="649200"/>
          </a:xfrm>
          <a:prstGeom prst="rect">
            <a:avLst/>
          </a:prstGeom>
        </p:spPr>
        <p:txBody>
          <a:bodyPr anchorCtr="0" anchor="ctr" bIns="91425" lIns="91425" spcFirstLastPara="1" rIns="91425" wrap="square" tIns="91425">
            <a:noAutofit/>
          </a:bodyPr>
          <a:lstStyle>
            <a:lvl1pPr lvl="0" rtl="0" algn="ctr">
              <a:buNone/>
              <a:defRPr sz="1200">
                <a:solidFill>
                  <a:srgbClr val="FFFFFF"/>
                </a:solidFill>
                <a:latin typeface="Open Sans ExtraBold"/>
                <a:ea typeface="Open Sans ExtraBold"/>
                <a:cs typeface="Open Sans ExtraBold"/>
                <a:sym typeface="Open Sans ExtraBold"/>
              </a:defRPr>
            </a:lvl1pPr>
            <a:lvl2pPr lvl="1" rtl="0" algn="ctr">
              <a:buNone/>
              <a:defRPr sz="1200">
                <a:solidFill>
                  <a:srgbClr val="FFFFFF"/>
                </a:solidFill>
                <a:latin typeface="Open Sans ExtraBold"/>
                <a:ea typeface="Open Sans ExtraBold"/>
                <a:cs typeface="Open Sans ExtraBold"/>
                <a:sym typeface="Open Sans ExtraBold"/>
              </a:defRPr>
            </a:lvl2pPr>
            <a:lvl3pPr lvl="2" rtl="0" algn="ctr">
              <a:buNone/>
              <a:defRPr sz="1200">
                <a:solidFill>
                  <a:srgbClr val="FFFFFF"/>
                </a:solidFill>
                <a:latin typeface="Open Sans ExtraBold"/>
                <a:ea typeface="Open Sans ExtraBold"/>
                <a:cs typeface="Open Sans ExtraBold"/>
                <a:sym typeface="Open Sans ExtraBold"/>
              </a:defRPr>
            </a:lvl3pPr>
            <a:lvl4pPr lvl="3" rtl="0" algn="ctr">
              <a:buNone/>
              <a:defRPr sz="1200">
                <a:solidFill>
                  <a:srgbClr val="FFFFFF"/>
                </a:solidFill>
                <a:latin typeface="Open Sans ExtraBold"/>
                <a:ea typeface="Open Sans ExtraBold"/>
                <a:cs typeface="Open Sans ExtraBold"/>
                <a:sym typeface="Open Sans ExtraBold"/>
              </a:defRPr>
            </a:lvl4pPr>
            <a:lvl5pPr lvl="4" rtl="0" algn="ctr">
              <a:buNone/>
              <a:defRPr sz="1200">
                <a:solidFill>
                  <a:srgbClr val="FFFFFF"/>
                </a:solidFill>
                <a:latin typeface="Open Sans ExtraBold"/>
                <a:ea typeface="Open Sans ExtraBold"/>
                <a:cs typeface="Open Sans ExtraBold"/>
                <a:sym typeface="Open Sans ExtraBold"/>
              </a:defRPr>
            </a:lvl5pPr>
            <a:lvl6pPr lvl="5" rtl="0" algn="ctr">
              <a:buNone/>
              <a:defRPr sz="1200">
                <a:solidFill>
                  <a:srgbClr val="FFFFFF"/>
                </a:solidFill>
                <a:latin typeface="Open Sans ExtraBold"/>
                <a:ea typeface="Open Sans ExtraBold"/>
                <a:cs typeface="Open Sans ExtraBold"/>
                <a:sym typeface="Open Sans ExtraBold"/>
              </a:defRPr>
            </a:lvl6pPr>
            <a:lvl7pPr lvl="6" rtl="0" algn="ctr">
              <a:buNone/>
              <a:defRPr sz="1200">
                <a:solidFill>
                  <a:srgbClr val="FFFFFF"/>
                </a:solidFill>
                <a:latin typeface="Open Sans ExtraBold"/>
                <a:ea typeface="Open Sans ExtraBold"/>
                <a:cs typeface="Open Sans ExtraBold"/>
                <a:sym typeface="Open Sans ExtraBold"/>
              </a:defRPr>
            </a:lvl7pPr>
            <a:lvl8pPr lvl="7" rtl="0" algn="ctr">
              <a:buNone/>
              <a:defRPr sz="1200">
                <a:solidFill>
                  <a:srgbClr val="FFFFFF"/>
                </a:solidFill>
                <a:latin typeface="Open Sans ExtraBold"/>
                <a:ea typeface="Open Sans ExtraBold"/>
                <a:cs typeface="Open Sans ExtraBold"/>
                <a:sym typeface="Open Sans ExtraBold"/>
              </a:defRPr>
            </a:lvl8pPr>
            <a:lvl9pPr lvl="8" rtl="0" algn="ctr">
              <a:buNone/>
              <a:defRPr sz="1200">
                <a:solidFill>
                  <a:srgbClr val="FFFFFF"/>
                </a:solidFill>
                <a:latin typeface="Open Sans ExtraBold"/>
                <a:ea typeface="Open Sans ExtraBold"/>
                <a:cs typeface="Open Sans ExtraBold"/>
                <a:sym typeface="Open Sans ExtraBold"/>
              </a:defRPr>
            </a:lvl9pPr>
          </a:lstStyle>
          <a:p>
            <a:pPr indent="0" lvl="0" marL="0" rtl="0" algn="ctr">
              <a:spcBef>
                <a:spcPts val="0"/>
              </a:spcBef>
              <a:spcAft>
                <a:spcPts val="0"/>
              </a:spcAft>
              <a:buNone/>
            </a:pPr>
            <a:fld id="{00000000-1234-1234-1234-123412341234}" type="slidenum">
              <a:rPr lang="en"/>
              <a:t>‹#›</a:t>
            </a:fld>
            <a:endParaRPr/>
          </a:p>
        </p:txBody>
      </p:sp>
      <p:pic>
        <p:nvPicPr>
          <p:cNvPr id="100" name="Google Shape;100;p10"/>
          <p:cNvPicPr preferRelativeResize="0"/>
          <p:nvPr/>
        </p:nvPicPr>
        <p:blipFill rotWithShape="1">
          <a:blip r:embed="rId2">
            <a:alphaModFix/>
          </a:blip>
          <a:srcRect b="9" l="0" r="0" t="9"/>
          <a:stretch/>
        </p:blipFill>
        <p:spPr>
          <a:xfrm>
            <a:off x="1325974" y="865801"/>
            <a:ext cx="1298251" cy="1063574"/>
          </a:xfrm>
          <a:prstGeom prst="rect">
            <a:avLst/>
          </a:prstGeom>
          <a:noFill/>
          <a:ln>
            <a:noFill/>
          </a:ln>
        </p:spPr>
      </p:pic>
      <p:pic>
        <p:nvPicPr>
          <p:cNvPr id="101" name="Google Shape;101;p10"/>
          <p:cNvPicPr preferRelativeResize="0"/>
          <p:nvPr/>
        </p:nvPicPr>
        <p:blipFill rotWithShape="1">
          <a:blip r:embed="rId3">
            <a:alphaModFix/>
          </a:blip>
          <a:srcRect b="-6930" l="-14163" r="-17588" t="-10138"/>
          <a:stretch/>
        </p:blipFill>
        <p:spPr>
          <a:xfrm>
            <a:off x="8600225" y="4620825"/>
            <a:ext cx="421700" cy="403876"/>
          </a:xfrm>
          <a:prstGeom prst="rect">
            <a:avLst/>
          </a:prstGeom>
          <a:noFill/>
          <a:ln>
            <a:noFill/>
          </a:ln>
        </p:spPr>
      </p:pic>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5 - Content - 2 Column A - Grey">
  <p:cSld name="CUSTOM_4_2_7_1_2">
    <p:bg>
      <p:bgPr>
        <a:solidFill>
          <a:schemeClr val="lt2"/>
        </a:solidFill>
      </p:bgPr>
    </p:bg>
    <p:spTree>
      <p:nvGrpSpPr>
        <p:cNvPr id="1072" name="Shape 1072"/>
        <p:cNvGrpSpPr/>
        <p:nvPr/>
      </p:nvGrpSpPr>
      <p:grpSpPr>
        <a:xfrm>
          <a:off x="0" y="0"/>
          <a:ext cx="0" cy="0"/>
          <a:chOff x="0" y="0"/>
          <a:chExt cx="0" cy="0"/>
        </a:xfrm>
      </p:grpSpPr>
      <p:sp>
        <p:nvSpPr>
          <p:cNvPr id="1073" name="Google Shape;1073;p92"/>
          <p:cNvSpPr txBox="1"/>
          <p:nvPr>
            <p:ph type="title"/>
          </p:nvPr>
        </p:nvSpPr>
        <p:spPr>
          <a:xfrm>
            <a:off x="676650" y="0"/>
            <a:ext cx="7790700" cy="1289400"/>
          </a:xfrm>
          <a:prstGeom prst="rect">
            <a:avLst/>
          </a:prstGeom>
          <a:noFill/>
        </p:spPr>
        <p:txBody>
          <a:bodyPr anchorCtr="0" anchor="b" bIns="182875" lIns="0" spcFirstLastPara="1" rIns="0" wrap="square" tIns="91425">
            <a:noAutofit/>
          </a:bodyPr>
          <a:lstStyle>
            <a:lvl1pPr lvl="0" rtl="0">
              <a:spcBef>
                <a:spcPts val="0"/>
              </a:spcBef>
              <a:spcAft>
                <a:spcPts val="0"/>
              </a:spcAft>
              <a:buSzPts val="3200"/>
              <a:buNone/>
              <a:defRPr sz="3200"/>
            </a:lvl1pPr>
            <a:lvl2pPr lvl="1"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2pPr>
            <a:lvl3pPr lvl="2"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3pPr>
            <a:lvl4pPr lvl="3"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4pPr>
            <a:lvl5pPr lvl="4"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5pPr>
            <a:lvl6pPr lvl="5"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6pPr>
            <a:lvl7pPr lvl="6"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7pPr>
            <a:lvl8pPr lvl="7"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8pPr>
            <a:lvl9pPr lvl="8"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9pPr>
          </a:lstStyle>
          <a:p/>
        </p:txBody>
      </p:sp>
      <p:sp>
        <p:nvSpPr>
          <p:cNvPr id="1074" name="Google Shape;1074;p92"/>
          <p:cNvSpPr txBox="1"/>
          <p:nvPr>
            <p:ph idx="1" type="subTitle"/>
          </p:nvPr>
        </p:nvSpPr>
        <p:spPr>
          <a:xfrm>
            <a:off x="676650" y="1449300"/>
            <a:ext cx="7790700" cy="320100"/>
          </a:xfrm>
          <a:prstGeom prst="rect">
            <a:avLst/>
          </a:prstGeom>
          <a:noFill/>
        </p:spPr>
        <p:txBody>
          <a:bodyPr anchorCtr="0" anchor="t" bIns="0" lIns="0" spcFirstLastPara="1" rIns="320025" wrap="square" tIns="0">
            <a:noAutofit/>
          </a:bodyPr>
          <a:lstStyle>
            <a:lvl1pPr lvl="0" rtl="0">
              <a:spcBef>
                <a:spcPts val="0"/>
              </a:spcBef>
              <a:spcAft>
                <a:spcPts val="0"/>
              </a:spcAft>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075" name="Google Shape;1075;p92"/>
          <p:cNvSpPr txBox="1"/>
          <p:nvPr>
            <p:ph idx="2" type="body"/>
          </p:nvPr>
        </p:nvSpPr>
        <p:spPr>
          <a:xfrm>
            <a:off x="676500" y="1769375"/>
            <a:ext cx="3895500" cy="2720100"/>
          </a:xfrm>
          <a:prstGeom prst="rect">
            <a:avLst/>
          </a:prstGeom>
        </p:spPr>
        <p:txBody>
          <a:bodyPr anchorCtr="0" anchor="t" bIns="91425" lIns="0" spcFirstLastPara="1" rIns="228600" wrap="square" tIns="91425">
            <a:noAutofit/>
          </a:bodyPr>
          <a:lstStyle>
            <a:lvl1pPr indent="-317500" lvl="0" marL="457200" rtl="0">
              <a:lnSpc>
                <a:spcPct val="100000"/>
              </a:lnSpc>
              <a:spcBef>
                <a:spcPts val="0"/>
              </a:spcBef>
              <a:spcAft>
                <a:spcPts val="0"/>
              </a:spcAft>
              <a:buSzPts val="1400"/>
              <a:buChar char="●"/>
              <a:defRPr sz="1400"/>
            </a:lvl1pPr>
            <a:lvl2pPr indent="-317500" lvl="1" marL="914400" rtl="0">
              <a:lnSpc>
                <a:spcPct val="100000"/>
              </a:lnSpc>
              <a:spcBef>
                <a:spcPts val="500"/>
              </a:spcBef>
              <a:spcAft>
                <a:spcPts val="0"/>
              </a:spcAft>
              <a:buSzPts val="1400"/>
              <a:buChar char="●"/>
              <a:defRPr/>
            </a:lvl2pPr>
            <a:lvl3pPr indent="-317500" lvl="2" marL="1371600" rtl="0">
              <a:lnSpc>
                <a:spcPct val="100000"/>
              </a:lnSpc>
              <a:spcBef>
                <a:spcPts val="500"/>
              </a:spcBef>
              <a:spcAft>
                <a:spcPts val="0"/>
              </a:spcAft>
              <a:buSzPts val="1400"/>
              <a:buChar char="■"/>
              <a:defRPr/>
            </a:lvl3pPr>
            <a:lvl4pPr indent="-317500" lvl="3" marL="1828800" rtl="0">
              <a:lnSpc>
                <a:spcPct val="100000"/>
              </a:lnSpc>
              <a:spcBef>
                <a:spcPts val="500"/>
              </a:spcBef>
              <a:spcAft>
                <a:spcPts val="0"/>
              </a:spcAft>
              <a:buSzPts val="1400"/>
              <a:buChar char="●"/>
              <a:defRPr/>
            </a:lvl4pPr>
            <a:lvl5pPr indent="-317500" lvl="4" marL="2286000" rtl="0">
              <a:lnSpc>
                <a:spcPct val="100000"/>
              </a:lnSpc>
              <a:spcBef>
                <a:spcPts val="500"/>
              </a:spcBef>
              <a:spcAft>
                <a:spcPts val="0"/>
              </a:spcAft>
              <a:buSzPts val="1400"/>
              <a:buChar char="○"/>
              <a:defRPr/>
            </a:lvl5pPr>
            <a:lvl6pPr indent="-317500" lvl="5" marL="2743200" rtl="0">
              <a:lnSpc>
                <a:spcPct val="100000"/>
              </a:lnSpc>
              <a:spcBef>
                <a:spcPts val="500"/>
              </a:spcBef>
              <a:spcAft>
                <a:spcPts val="0"/>
              </a:spcAft>
              <a:buSzPts val="1400"/>
              <a:buChar char="■"/>
              <a:defRPr/>
            </a:lvl6pPr>
            <a:lvl7pPr indent="-317500" lvl="6" marL="3200400" rtl="0">
              <a:lnSpc>
                <a:spcPct val="100000"/>
              </a:lnSpc>
              <a:spcBef>
                <a:spcPts val="500"/>
              </a:spcBef>
              <a:spcAft>
                <a:spcPts val="0"/>
              </a:spcAft>
              <a:buSzPts val="1400"/>
              <a:buChar char="●"/>
              <a:defRPr/>
            </a:lvl7pPr>
            <a:lvl8pPr indent="-317500" lvl="7" marL="3657600" rtl="0">
              <a:lnSpc>
                <a:spcPct val="100000"/>
              </a:lnSpc>
              <a:spcBef>
                <a:spcPts val="500"/>
              </a:spcBef>
              <a:spcAft>
                <a:spcPts val="0"/>
              </a:spcAft>
              <a:buSzPts val="1400"/>
              <a:buChar char="○"/>
              <a:defRPr/>
            </a:lvl8pPr>
            <a:lvl9pPr indent="-317500" lvl="8" marL="4114800" rtl="0">
              <a:lnSpc>
                <a:spcPct val="100000"/>
              </a:lnSpc>
              <a:spcBef>
                <a:spcPts val="500"/>
              </a:spcBef>
              <a:spcAft>
                <a:spcPts val="500"/>
              </a:spcAft>
              <a:buSzPts val="1400"/>
              <a:buChar char="■"/>
              <a:defRPr/>
            </a:lvl9pPr>
          </a:lstStyle>
          <a:p/>
        </p:txBody>
      </p:sp>
      <p:sp>
        <p:nvSpPr>
          <p:cNvPr id="1076" name="Google Shape;1076;p92"/>
          <p:cNvSpPr txBox="1"/>
          <p:nvPr>
            <p:ph idx="3" type="body"/>
          </p:nvPr>
        </p:nvSpPr>
        <p:spPr>
          <a:xfrm>
            <a:off x="4571925" y="1769375"/>
            <a:ext cx="3895500" cy="2720100"/>
          </a:xfrm>
          <a:prstGeom prst="rect">
            <a:avLst/>
          </a:prstGeom>
        </p:spPr>
        <p:txBody>
          <a:bodyPr anchorCtr="0" anchor="t" bIns="91425" lIns="0" spcFirstLastPara="1" rIns="228600" wrap="square" tIns="91425">
            <a:noAutofit/>
          </a:bodyPr>
          <a:lstStyle>
            <a:lvl1pPr indent="-317500" lvl="0" marL="457200" rtl="0">
              <a:lnSpc>
                <a:spcPct val="100000"/>
              </a:lnSpc>
              <a:spcBef>
                <a:spcPts val="0"/>
              </a:spcBef>
              <a:spcAft>
                <a:spcPts val="0"/>
              </a:spcAft>
              <a:buSzPts val="1400"/>
              <a:buChar char="●"/>
              <a:defRPr sz="1400"/>
            </a:lvl1pPr>
            <a:lvl2pPr indent="-317500" lvl="1" marL="914400" rtl="0">
              <a:lnSpc>
                <a:spcPct val="100000"/>
              </a:lnSpc>
              <a:spcBef>
                <a:spcPts val="500"/>
              </a:spcBef>
              <a:spcAft>
                <a:spcPts val="0"/>
              </a:spcAft>
              <a:buSzPts val="1400"/>
              <a:buChar char="●"/>
              <a:defRPr/>
            </a:lvl2pPr>
            <a:lvl3pPr indent="-317500" lvl="2" marL="1371600" rtl="0">
              <a:lnSpc>
                <a:spcPct val="100000"/>
              </a:lnSpc>
              <a:spcBef>
                <a:spcPts val="500"/>
              </a:spcBef>
              <a:spcAft>
                <a:spcPts val="0"/>
              </a:spcAft>
              <a:buSzPts val="1400"/>
              <a:buChar char="■"/>
              <a:defRPr/>
            </a:lvl3pPr>
            <a:lvl4pPr indent="-317500" lvl="3" marL="1828800" rtl="0">
              <a:lnSpc>
                <a:spcPct val="100000"/>
              </a:lnSpc>
              <a:spcBef>
                <a:spcPts val="500"/>
              </a:spcBef>
              <a:spcAft>
                <a:spcPts val="0"/>
              </a:spcAft>
              <a:buSzPts val="1400"/>
              <a:buChar char="●"/>
              <a:defRPr/>
            </a:lvl4pPr>
            <a:lvl5pPr indent="-317500" lvl="4" marL="2286000" rtl="0">
              <a:lnSpc>
                <a:spcPct val="100000"/>
              </a:lnSpc>
              <a:spcBef>
                <a:spcPts val="500"/>
              </a:spcBef>
              <a:spcAft>
                <a:spcPts val="0"/>
              </a:spcAft>
              <a:buSzPts val="1400"/>
              <a:buChar char="○"/>
              <a:defRPr/>
            </a:lvl5pPr>
            <a:lvl6pPr indent="-317500" lvl="5" marL="2743200" rtl="0">
              <a:lnSpc>
                <a:spcPct val="100000"/>
              </a:lnSpc>
              <a:spcBef>
                <a:spcPts val="500"/>
              </a:spcBef>
              <a:spcAft>
                <a:spcPts val="0"/>
              </a:spcAft>
              <a:buSzPts val="1400"/>
              <a:buChar char="■"/>
              <a:defRPr/>
            </a:lvl6pPr>
            <a:lvl7pPr indent="-317500" lvl="6" marL="3200400" rtl="0">
              <a:lnSpc>
                <a:spcPct val="100000"/>
              </a:lnSpc>
              <a:spcBef>
                <a:spcPts val="500"/>
              </a:spcBef>
              <a:spcAft>
                <a:spcPts val="0"/>
              </a:spcAft>
              <a:buSzPts val="1400"/>
              <a:buChar char="●"/>
              <a:defRPr/>
            </a:lvl7pPr>
            <a:lvl8pPr indent="-317500" lvl="7" marL="3657600" rtl="0">
              <a:lnSpc>
                <a:spcPct val="100000"/>
              </a:lnSpc>
              <a:spcBef>
                <a:spcPts val="500"/>
              </a:spcBef>
              <a:spcAft>
                <a:spcPts val="0"/>
              </a:spcAft>
              <a:buSzPts val="1400"/>
              <a:buChar char="○"/>
              <a:defRPr/>
            </a:lvl8pPr>
            <a:lvl9pPr indent="-317500" lvl="8" marL="4114800" rtl="0">
              <a:lnSpc>
                <a:spcPct val="100000"/>
              </a:lnSpc>
              <a:spcBef>
                <a:spcPts val="500"/>
              </a:spcBef>
              <a:spcAft>
                <a:spcPts val="500"/>
              </a:spcAft>
              <a:buSzPts val="1400"/>
              <a:buChar char="■"/>
              <a:defRPr/>
            </a:lvl9pPr>
          </a:lstStyle>
          <a:p/>
        </p:txBody>
      </p:sp>
      <p:grpSp>
        <p:nvGrpSpPr>
          <p:cNvPr id="1077" name="Google Shape;1077;p92"/>
          <p:cNvGrpSpPr/>
          <p:nvPr/>
        </p:nvGrpSpPr>
        <p:grpSpPr>
          <a:xfrm>
            <a:off x="8648263" y="4659742"/>
            <a:ext cx="313719" cy="338062"/>
            <a:chOff x="3976677" y="2333625"/>
            <a:chExt cx="876309" cy="944307"/>
          </a:xfrm>
        </p:grpSpPr>
        <p:sp>
          <p:nvSpPr>
            <p:cNvPr id="1078" name="Google Shape;1078;p92"/>
            <p:cNvSpPr/>
            <p:nvPr/>
          </p:nvSpPr>
          <p:spPr>
            <a:xfrm>
              <a:off x="4035170" y="3055143"/>
              <a:ext cx="193738" cy="222789"/>
            </a:xfrm>
            <a:custGeom>
              <a:rect b="b" l="l" r="r" t="t"/>
              <a:pathLst>
                <a:path extrusionOk="0" h="222789" w="193738">
                  <a:moveTo>
                    <a:pt x="0" y="0"/>
                  </a:moveTo>
                  <a:lnTo>
                    <a:pt x="0" y="222790"/>
                  </a:lnTo>
                  <a:lnTo>
                    <a:pt x="193739" y="110966"/>
                  </a:lnTo>
                  <a:cubicBezTo>
                    <a:pt x="119253" y="94869"/>
                    <a:pt x="51626" y="56102"/>
                    <a:pt x="0" y="0"/>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079" name="Google Shape;1079;p92"/>
            <p:cNvSpPr/>
            <p:nvPr/>
          </p:nvSpPr>
          <p:spPr>
            <a:xfrm>
              <a:off x="4035170" y="2333625"/>
              <a:ext cx="192309" cy="221456"/>
            </a:xfrm>
            <a:custGeom>
              <a:rect b="b" l="l" r="r" t="t"/>
              <a:pathLst>
                <a:path extrusionOk="0" h="221456" w="192309">
                  <a:moveTo>
                    <a:pt x="192310" y="110871"/>
                  </a:moveTo>
                  <a:lnTo>
                    <a:pt x="0" y="0"/>
                  </a:lnTo>
                  <a:lnTo>
                    <a:pt x="0" y="221456"/>
                  </a:lnTo>
                  <a:cubicBezTo>
                    <a:pt x="51340" y="165830"/>
                    <a:pt x="118396" y="127254"/>
                    <a:pt x="192310" y="110776"/>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080" name="Google Shape;1080;p92"/>
            <p:cNvSpPr/>
            <p:nvPr/>
          </p:nvSpPr>
          <p:spPr>
            <a:xfrm>
              <a:off x="4658772" y="2693955"/>
              <a:ext cx="194214" cy="223932"/>
            </a:xfrm>
            <a:custGeom>
              <a:rect b="b" l="l" r="r" t="t"/>
              <a:pathLst>
                <a:path extrusionOk="0" h="223932" w="194214">
                  <a:moveTo>
                    <a:pt x="194215" y="111823"/>
                  </a:moveTo>
                  <a:lnTo>
                    <a:pt x="571" y="0"/>
                  </a:lnTo>
                  <a:cubicBezTo>
                    <a:pt x="23527" y="72962"/>
                    <a:pt x="23336" y="151162"/>
                    <a:pt x="0" y="223933"/>
                  </a:cubicBezTo>
                  <a:lnTo>
                    <a:pt x="194215" y="111823"/>
                  </a:ln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081" name="Google Shape;1081;p92"/>
            <p:cNvSpPr/>
            <p:nvPr/>
          </p:nvSpPr>
          <p:spPr>
            <a:xfrm>
              <a:off x="4162710" y="2473071"/>
              <a:ext cx="213931" cy="38194"/>
            </a:xfrm>
            <a:custGeom>
              <a:rect b="b" l="l" r="r" t="t"/>
              <a:pathLst>
                <a:path extrusionOk="0" h="38194" w="213931">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082" name="Google Shape;1082;p92"/>
            <p:cNvSpPr/>
            <p:nvPr/>
          </p:nvSpPr>
          <p:spPr>
            <a:xfrm>
              <a:off x="4190237" y="2747390"/>
              <a:ext cx="341566" cy="205551"/>
            </a:xfrm>
            <a:custGeom>
              <a:rect b="b" l="l" r="r" t="t"/>
              <a:pathLst>
                <a:path extrusionOk="0" h="205551" w="341566">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083" name="Google Shape;1083;p92"/>
            <p:cNvSpPr/>
            <p:nvPr/>
          </p:nvSpPr>
          <p:spPr>
            <a:xfrm>
              <a:off x="3976677" y="2590990"/>
              <a:ext cx="162696" cy="448246"/>
            </a:xfrm>
            <a:custGeom>
              <a:rect b="b" l="l" r="r" t="t"/>
              <a:pathLst>
                <a:path extrusionOk="0" h="448246" w="162696">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084" name="Google Shape;1084;p92"/>
            <p:cNvSpPr/>
            <p:nvPr/>
          </p:nvSpPr>
          <p:spPr>
            <a:xfrm>
              <a:off x="4326349" y="2646711"/>
              <a:ext cx="159924" cy="112999"/>
            </a:xfrm>
            <a:custGeom>
              <a:rect b="b" l="l" r="r" t="t"/>
              <a:pathLst>
                <a:path extrusionOk="0" h="112999" w="159924">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085" name="Google Shape;1085;p92"/>
            <p:cNvSpPr/>
            <p:nvPr/>
          </p:nvSpPr>
          <p:spPr>
            <a:xfrm>
              <a:off x="4323301" y="2511614"/>
              <a:ext cx="173545" cy="83757"/>
            </a:xfrm>
            <a:custGeom>
              <a:rect b="b" l="l" r="r" t="t"/>
              <a:pathLst>
                <a:path extrusionOk="0" h="83757" w="173545">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086" name="Google Shape;1086;p92"/>
            <p:cNvSpPr/>
            <p:nvPr/>
          </p:nvSpPr>
          <p:spPr>
            <a:xfrm>
              <a:off x="4108132" y="2918650"/>
              <a:ext cx="426243" cy="216666"/>
            </a:xfrm>
            <a:custGeom>
              <a:rect b="b" l="l" r="r" t="t"/>
              <a:pathLst>
                <a:path extrusionOk="0" h="216666" w="426243">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087" name="Google Shape;1087;p92"/>
            <p:cNvSpPr/>
            <p:nvPr/>
          </p:nvSpPr>
          <p:spPr>
            <a:xfrm>
              <a:off x="4452841" y="2585466"/>
              <a:ext cx="90501" cy="139636"/>
            </a:xfrm>
            <a:custGeom>
              <a:rect b="b" l="l" r="r" t="t"/>
              <a:pathLst>
                <a:path extrusionOk="0" h="139636" w="90501">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088" name="Google Shape;1088;p92"/>
            <p:cNvSpPr/>
            <p:nvPr/>
          </p:nvSpPr>
          <p:spPr>
            <a:xfrm>
              <a:off x="4535518" y="2643854"/>
              <a:ext cx="69898" cy="229933"/>
            </a:xfrm>
            <a:custGeom>
              <a:rect b="b" l="l" r="r" t="t"/>
              <a:pathLst>
                <a:path extrusionOk="0" h="229933" w="69898">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089" name="Google Shape;1089;p92"/>
            <p:cNvSpPr/>
            <p:nvPr/>
          </p:nvSpPr>
          <p:spPr>
            <a:xfrm>
              <a:off x="4270995" y="2555652"/>
              <a:ext cx="120696" cy="135921"/>
            </a:xfrm>
            <a:custGeom>
              <a:rect b="b" l="l" r="r" t="t"/>
              <a:pathLst>
                <a:path extrusionOk="0" h="135921" w="120696">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090" name="Google Shape;1090;p92"/>
            <p:cNvSpPr/>
            <p:nvPr/>
          </p:nvSpPr>
          <p:spPr>
            <a:xfrm>
              <a:off x="4568665" y="2778061"/>
              <a:ext cx="70418" cy="231362"/>
            </a:xfrm>
            <a:custGeom>
              <a:rect b="b" l="l" r="r" t="t"/>
              <a:pathLst>
                <a:path extrusionOk="0" h="231362" w="70418">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091" name="Google Shape;1091;p92"/>
            <p:cNvSpPr/>
            <p:nvPr/>
          </p:nvSpPr>
          <p:spPr>
            <a:xfrm>
              <a:off x="4084604" y="2536316"/>
              <a:ext cx="186595" cy="320612"/>
            </a:xfrm>
            <a:custGeom>
              <a:rect b="b" l="l" r="r" t="t"/>
              <a:pathLst>
                <a:path extrusionOk="0" h="320612" w="186595">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grpSp>
      <p:sp>
        <p:nvSpPr>
          <p:cNvPr id="1092" name="Google Shape;1092;p92"/>
          <p:cNvSpPr txBox="1"/>
          <p:nvPr/>
        </p:nvSpPr>
        <p:spPr>
          <a:xfrm>
            <a:off x="0" y="4969700"/>
            <a:ext cx="351900" cy="1833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fld id="{00000000-1234-1234-1234-123412341234}" type="slidenum">
              <a:rPr lang="en" sz="700">
                <a:solidFill>
                  <a:schemeClr val="accent1"/>
                </a:solidFill>
                <a:latin typeface="Open Sans"/>
                <a:ea typeface="Open Sans"/>
                <a:cs typeface="Open Sans"/>
                <a:sym typeface="Open Sans"/>
              </a:rPr>
              <a:t>‹#›</a:t>
            </a:fld>
            <a:endParaRPr sz="700">
              <a:solidFill>
                <a:schemeClr val="accent1"/>
              </a:solidFill>
              <a:latin typeface="Open Sans"/>
              <a:ea typeface="Open Sans"/>
              <a:cs typeface="Open Sans"/>
              <a:sym typeface="Open Sans"/>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5 - Content - 2 Column A, no subtitle - Blue">
  <p:cSld name="CUSTOM_4_2_7_1_3">
    <p:bg>
      <p:bgPr>
        <a:solidFill>
          <a:srgbClr val="217CBB"/>
        </a:solidFill>
      </p:bgPr>
    </p:bg>
    <p:spTree>
      <p:nvGrpSpPr>
        <p:cNvPr id="1093" name="Shape 1093"/>
        <p:cNvGrpSpPr/>
        <p:nvPr/>
      </p:nvGrpSpPr>
      <p:grpSpPr>
        <a:xfrm>
          <a:off x="0" y="0"/>
          <a:ext cx="0" cy="0"/>
          <a:chOff x="0" y="0"/>
          <a:chExt cx="0" cy="0"/>
        </a:xfrm>
      </p:grpSpPr>
      <p:sp>
        <p:nvSpPr>
          <p:cNvPr id="1094" name="Google Shape;1094;p93"/>
          <p:cNvSpPr txBox="1"/>
          <p:nvPr>
            <p:ph type="title"/>
          </p:nvPr>
        </p:nvSpPr>
        <p:spPr>
          <a:xfrm>
            <a:off x="676650" y="0"/>
            <a:ext cx="7790700" cy="1289400"/>
          </a:xfrm>
          <a:prstGeom prst="rect">
            <a:avLst/>
          </a:prstGeom>
          <a:noFill/>
        </p:spPr>
        <p:txBody>
          <a:bodyPr anchorCtr="0" anchor="b" bIns="182875" lIns="0" spcFirstLastPara="1" rIns="0" wrap="square" tIns="91425">
            <a:noAutofit/>
          </a:bodyPr>
          <a:lstStyle>
            <a:lvl1pPr lvl="0" rtl="0">
              <a:spcBef>
                <a:spcPts val="0"/>
              </a:spcBef>
              <a:spcAft>
                <a:spcPts val="0"/>
              </a:spcAft>
              <a:buClr>
                <a:schemeClr val="lt1"/>
              </a:buClr>
              <a:buSzPts val="3200"/>
              <a:buNone/>
              <a:defRPr sz="3200">
                <a:solidFill>
                  <a:schemeClr val="lt1"/>
                </a:solidFill>
              </a:defRPr>
            </a:lvl1pPr>
            <a:lvl2pPr lvl="1"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p:txBody>
      </p:sp>
      <p:sp>
        <p:nvSpPr>
          <p:cNvPr id="1095" name="Google Shape;1095;p93"/>
          <p:cNvSpPr txBox="1"/>
          <p:nvPr>
            <p:ph idx="1" type="body"/>
          </p:nvPr>
        </p:nvSpPr>
        <p:spPr>
          <a:xfrm>
            <a:off x="676500" y="1449300"/>
            <a:ext cx="3895500" cy="3040200"/>
          </a:xfrm>
          <a:prstGeom prst="rect">
            <a:avLst/>
          </a:prstGeom>
        </p:spPr>
        <p:txBody>
          <a:bodyPr anchorCtr="0" anchor="t" bIns="91425" lIns="0" spcFirstLastPara="1" rIns="228600" wrap="square" tIns="91425">
            <a:noAutofit/>
          </a:bodyPr>
          <a:lstStyle>
            <a:lvl1pPr indent="-317500" lvl="0" marL="457200" rtl="0">
              <a:lnSpc>
                <a:spcPct val="100000"/>
              </a:lnSpc>
              <a:spcBef>
                <a:spcPts val="0"/>
              </a:spcBef>
              <a:spcAft>
                <a:spcPts val="0"/>
              </a:spcAft>
              <a:buClr>
                <a:schemeClr val="lt1"/>
              </a:buClr>
              <a:buSzPts val="1400"/>
              <a:buChar char="●"/>
              <a:defRPr sz="1400">
                <a:solidFill>
                  <a:schemeClr val="lt1"/>
                </a:solidFill>
              </a:defRPr>
            </a:lvl1pPr>
            <a:lvl2pPr indent="-317500" lvl="1" marL="914400" rtl="0">
              <a:lnSpc>
                <a:spcPct val="100000"/>
              </a:lnSpc>
              <a:spcBef>
                <a:spcPts val="500"/>
              </a:spcBef>
              <a:spcAft>
                <a:spcPts val="0"/>
              </a:spcAft>
              <a:buClr>
                <a:schemeClr val="lt1"/>
              </a:buClr>
              <a:buSzPts val="1400"/>
              <a:buChar char="●"/>
              <a:defRPr>
                <a:solidFill>
                  <a:schemeClr val="lt1"/>
                </a:solidFill>
              </a:defRPr>
            </a:lvl2pPr>
            <a:lvl3pPr indent="-317500" lvl="2" marL="1371600" rtl="0">
              <a:lnSpc>
                <a:spcPct val="100000"/>
              </a:lnSpc>
              <a:spcBef>
                <a:spcPts val="500"/>
              </a:spcBef>
              <a:spcAft>
                <a:spcPts val="0"/>
              </a:spcAft>
              <a:buClr>
                <a:schemeClr val="lt1"/>
              </a:buClr>
              <a:buSzPts val="1400"/>
              <a:buChar char="■"/>
              <a:defRPr>
                <a:solidFill>
                  <a:schemeClr val="lt1"/>
                </a:solidFill>
              </a:defRPr>
            </a:lvl3pPr>
            <a:lvl4pPr indent="-317500" lvl="3" marL="1828800" rtl="0">
              <a:lnSpc>
                <a:spcPct val="100000"/>
              </a:lnSpc>
              <a:spcBef>
                <a:spcPts val="500"/>
              </a:spcBef>
              <a:spcAft>
                <a:spcPts val="0"/>
              </a:spcAft>
              <a:buClr>
                <a:schemeClr val="lt1"/>
              </a:buClr>
              <a:buSzPts val="1400"/>
              <a:buChar char="●"/>
              <a:defRPr>
                <a:solidFill>
                  <a:schemeClr val="lt1"/>
                </a:solidFill>
              </a:defRPr>
            </a:lvl4pPr>
            <a:lvl5pPr indent="-317500" lvl="4" marL="2286000" rtl="0">
              <a:lnSpc>
                <a:spcPct val="100000"/>
              </a:lnSpc>
              <a:spcBef>
                <a:spcPts val="500"/>
              </a:spcBef>
              <a:spcAft>
                <a:spcPts val="0"/>
              </a:spcAft>
              <a:buClr>
                <a:schemeClr val="lt1"/>
              </a:buClr>
              <a:buSzPts val="1400"/>
              <a:buChar char="○"/>
              <a:defRPr>
                <a:solidFill>
                  <a:schemeClr val="lt1"/>
                </a:solidFill>
              </a:defRPr>
            </a:lvl5pPr>
            <a:lvl6pPr indent="-317500" lvl="5" marL="2743200" rtl="0">
              <a:lnSpc>
                <a:spcPct val="100000"/>
              </a:lnSpc>
              <a:spcBef>
                <a:spcPts val="500"/>
              </a:spcBef>
              <a:spcAft>
                <a:spcPts val="0"/>
              </a:spcAft>
              <a:buClr>
                <a:schemeClr val="lt1"/>
              </a:buClr>
              <a:buSzPts val="1400"/>
              <a:buChar char="■"/>
              <a:defRPr>
                <a:solidFill>
                  <a:schemeClr val="lt1"/>
                </a:solidFill>
              </a:defRPr>
            </a:lvl6pPr>
            <a:lvl7pPr indent="-317500" lvl="6" marL="3200400" rtl="0">
              <a:lnSpc>
                <a:spcPct val="100000"/>
              </a:lnSpc>
              <a:spcBef>
                <a:spcPts val="500"/>
              </a:spcBef>
              <a:spcAft>
                <a:spcPts val="0"/>
              </a:spcAft>
              <a:buClr>
                <a:schemeClr val="lt1"/>
              </a:buClr>
              <a:buSzPts val="1400"/>
              <a:buChar char="●"/>
              <a:defRPr>
                <a:solidFill>
                  <a:schemeClr val="lt1"/>
                </a:solidFill>
              </a:defRPr>
            </a:lvl7pPr>
            <a:lvl8pPr indent="-317500" lvl="7" marL="3657600" rtl="0">
              <a:lnSpc>
                <a:spcPct val="100000"/>
              </a:lnSpc>
              <a:spcBef>
                <a:spcPts val="500"/>
              </a:spcBef>
              <a:spcAft>
                <a:spcPts val="0"/>
              </a:spcAft>
              <a:buClr>
                <a:schemeClr val="lt1"/>
              </a:buClr>
              <a:buSzPts val="1400"/>
              <a:buChar char="○"/>
              <a:defRPr>
                <a:solidFill>
                  <a:schemeClr val="lt1"/>
                </a:solidFill>
              </a:defRPr>
            </a:lvl8pPr>
            <a:lvl9pPr indent="-317500" lvl="8" marL="4114800" rtl="0">
              <a:lnSpc>
                <a:spcPct val="100000"/>
              </a:lnSpc>
              <a:spcBef>
                <a:spcPts val="500"/>
              </a:spcBef>
              <a:spcAft>
                <a:spcPts val="500"/>
              </a:spcAft>
              <a:buClr>
                <a:schemeClr val="lt1"/>
              </a:buClr>
              <a:buSzPts val="1400"/>
              <a:buChar char="■"/>
              <a:defRPr>
                <a:solidFill>
                  <a:schemeClr val="lt1"/>
                </a:solidFill>
              </a:defRPr>
            </a:lvl9pPr>
          </a:lstStyle>
          <a:p/>
        </p:txBody>
      </p:sp>
      <p:sp>
        <p:nvSpPr>
          <p:cNvPr id="1096" name="Google Shape;1096;p93"/>
          <p:cNvSpPr txBox="1"/>
          <p:nvPr>
            <p:ph idx="2" type="body"/>
          </p:nvPr>
        </p:nvSpPr>
        <p:spPr>
          <a:xfrm>
            <a:off x="4571925" y="1449300"/>
            <a:ext cx="3895500" cy="3040200"/>
          </a:xfrm>
          <a:prstGeom prst="rect">
            <a:avLst/>
          </a:prstGeom>
        </p:spPr>
        <p:txBody>
          <a:bodyPr anchorCtr="0" anchor="t" bIns="91425" lIns="0" spcFirstLastPara="1" rIns="228600" wrap="square" tIns="91425">
            <a:noAutofit/>
          </a:bodyPr>
          <a:lstStyle>
            <a:lvl1pPr indent="-317500" lvl="0" marL="457200" rtl="0">
              <a:lnSpc>
                <a:spcPct val="100000"/>
              </a:lnSpc>
              <a:spcBef>
                <a:spcPts val="0"/>
              </a:spcBef>
              <a:spcAft>
                <a:spcPts val="0"/>
              </a:spcAft>
              <a:buClr>
                <a:schemeClr val="lt1"/>
              </a:buClr>
              <a:buSzPts val="1400"/>
              <a:buChar char="●"/>
              <a:defRPr sz="1400">
                <a:solidFill>
                  <a:schemeClr val="lt1"/>
                </a:solidFill>
              </a:defRPr>
            </a:lvl1pPr>
            <a:lvl2pPr indent="-317500" lvl="1" marL="914400" rtl="0">
              <a:lnSpc>
                <a:spcPct val="100000"/>
              </a:lnSpc>
              <a:spcBef>
                <a:spcPts val="500"/>
              </a:spcBef>
              <a:spcAft>
                <a:spcPts val="0"/>
              </a:spcAft>
              <a:buClr>
                <a:schemeClr val="lt1"/>
              </a:buClr>
              <a:buSzPts val="1400"/>
              <a:buChar char="●"/>
              <a:defRPr>
                <a:solidFill>
                  <a:schemeClr val="lt1"/>
                </a:solidFill>
              </a:defRPr>
            </a:lvl2pPr>
            <a:lvl3pPr indent="-317500" lvl="2" marL="1371600" rtl="0">
              <a:lnSpc>
                <a:spcPct val="100000"/>
              </a:lnSpc>
              <a:spcBef>
                <a:spcPts val="500"/>
              </a:spcBef>
              <a:spcAft>
                <a:spcPts val="0"/>
              </a:spcAft>
              <a:buClr>
                <a:schemeClr val="lt1"/>
              </a:buClr>
              <a:buSzPts val="1400"/>
              <a:buChar char="■"/>
              <a:defRPr>
                <a:solidFill>
                  <a:schemeClr val="lt1"/>
                </a:solidFill>
              </a:defRPr>
            </a:lvl3pPr>
            <a:lvl4pPr indent="-317500" lvl="3" marL="1828800" rtl="0">
              <a:lnSpc>
                <a:spcPct val="100000"/>
              </a:lnSpc>
              <a:spcBef>
                <a:spcPts val="500"/>
              </a:spcBef>
              <a:spcAft>
                <a:spcPts val="0"/>
              </a:spcAft>
              <a:buClr>
                <a:schemeClr val="lt1"/>
              </a:buClr>
              <a:buSzPts val="1400"/>
              <a:buChar char="●"/>
              <a:defRPr>
                <a:solidFill>
                  <a:schemeClr val="lt1"/>
                </a:solidFill>
              </a:defRPr>
            </a:lvl4pPr>
            <a:lvl5pPr indent="-317500" lvl="4" marL="2286000" rtl="0">
              <a:lnSpc>
                <a:spcPct val="100000"/>
              </a:lnSpc>
              <a:spcBef>
                <a:spcPts val="500"/>
              </a:spcBef>
              <a:spcAft>
                <a:spcPts val="0"/>
              </a:spcAft>
              <a:buClr>
                <a:schemeClr val="lt1"/>
              </a:buClr>
              <a:buSzPts val="1400"/>
              <a:buChar char="○"/>
              <a:defRPr>
                <a:solidFill>
                  <a:schemeClr val="lt1"/>
                </a:solidFill>
              </a:defRPr>
            </a:lvl5pPr>
            <a:lvl6pPr indent="-317500" lvl="5" marL="2743200" rtl="0">
              <a:lnSpc>
                <a:spcPct val="100000"/>
              </a:lnSpc>
              <a:spcBef>
                <a:spcPts val="500"/>
              </a:spcBef>
              <a:spcAft>
                <a:spcPts val="0"/>
              </a:spcAft>
              <a:buClr>
                <a:schemeClr val="lt1"/>
              </a:buClr>
              <a:buSzPts val="1400"/>
              <a:buChar char="■"/>
              <a:defRPr>
                <a:solidFill>
                  <a:schemeClr val="lt1"/>
                </a:solidFill>
              </a:defRPr>
            </a:lvl6pPr>
            <a:lvl7pPr indent="-317500" lvl="6" marL="3200400" rtl="0">
              <a:lnSpc>
                <a:spcPct val="100000"/>
              </a:lnSpc>
              <a:spcBef>
                <a:spcPts val="500"/>
              </a:spcBef>
              <a:spcAft>
                <a:spcPts val="0"/>
              </a:spcAft>
              <a:buClr>
                <a:schemeClr val="lt1"/>
              </a:buClr>
              <a:buSzPts val="1400"/>
              <a:buChar char="●"/>
              <a:defRPr>
                <a:solidFill>
                  <a:schemeClr val="lt1"/>
                </a:solidFill>
              </a:defRPr>
            </a:lvl7pPr>
            <a:lvl8pPr indent="-317500" lvl="7" marL="3657600" rtl="0">
              <a:lnSpc>
                <a:spcPct val="100000"/>
              </a:lnSpc>
              <a:spcBef>
                <a:spcPts val="500"/>
              </a:spcBef>
              <a:spcAft>
                <a:spcPts val="0"/>
              </a:spcAft>
              <a:buClr>
                <a:schemeClr val="lt1"/>
              </a:buClr>
              <a:buSzPts val="1400"/>
              <a:buChar char="○"/>
              <a:defRPr>
                <a:solidFill>
                  <a:schemeClr val="lt1"/>
                </a:solidFill>
              </a:defRPr>
            </a:lvl8pPr>
            <a:lvl9pPr indent="-317500" lvl="8" marL="4114800" rtl="0">
              <a:lnSpc>
                <a:spcPct val="100000"/>
              </a:lnSpc>
              <a:spcBef>
                <a:spcPts val="500"/>
              </a:spcBef>
              <a:spcAft>
                <a:spcPts val="500"/>
              </a:spcAft>
              <a:buClr>
                <a:schemeClr val="lt1"/>
              </a:buClr>
              <a:buSzPts val="1400"/>
              <a:buChar char="■"/>
              <a:defRPr>
                <a:solidFill>
                  <a:schemeClr val="lt1"/>
                </a:solidFill>
              </a:defRPr>
            </a:lvl9pPr>
          </a:lstStyle>
          <a:p/>
        </p:txBody>
      </p:sp>
      <p:grpSp>
        <p:nvGrpSpPr>
          <p:cNvPr id="1097" name="Google Shape;1097;p93"/>
          <p:cNvGrpSpPr/>
          <p:nvPr/>
        </p:nvGrpSpPr>
        <p:grpSpPr>
          <a:xfrm>
            <a:off x="8648263" y="4659742"/>
            <a:ext cx="313719" cy="338062"/>
            <a:chOff x="3976677" y="2333625"/>
            <a:chExt cx="876309" cy="944307"/>
          </a:xfrm>
        </p:grpSpPr>
        <p:sp>
          <p:nvSpPr>
            <p:cNvPr id="1098" name="Google Shape;1098;p93"/>
            <p:cNvSpPr/>
            <p:nvPr/>
          </p:nvSpPr>
          <p:spPr>
            <a:xfrm>
              <a:off x="4035170" y="3055143"/>
              <a:ext cx="193738" cy="222789"/>
            </a:xfrm>
            <a:custGeom>
              <a:rect b="b" l="l" r="r" t="t"/>
              <a:pathLst>
                <a:path extrusionOk="0" h="222789" w="193738">
                  <a:moveTo>
                    <a:pt x="0" y="0"/>
                  </a:moveTo>
                  <a:lnTo>
                    <a:pt x="0" y="222790"/>
                  </a:lnTo>
                  <a:lnTo>
                    <a:pt x="193739" y="110966"/>
                  </a:lnTo>
                  <a:cubicBezTo>
                    <a:pt x="119253" y="94869"/>
                    <a:pt x="51626" y="56102"/>
                    <a:pt x="0" y="0"/>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099" name="Google Shape;1099;p93"/>
            <p:cNvSpPr/>
            <p:nvPr/>
          </p:nvSpPr>
          <p:spPr>
            <a:xfrm>
              <a:off x="4035170" y="2333625"/>
              <a:ext cx="192309" cy="221456"/>
            </a:xfrm>
            <a:custGeom>
              <a:rect b="b" l="l" r="r" t="t"/>
              <a:pathLst>
                <a:path extrusionOk="0" h="221456" w="192309">
                  <a:moveTo>
                    <a:pt x="192310" y="110871"/>
                  </a:moveTo>
                  <a:lnTo>
                    <a:pt x="0" y="0"/>
                  </a:lnTo>
                  <a:lnTo>
                    <a:pt x="0" y="221456"/>
                  </a:lnTo>
                  <a:cubicBezTo>
                    <a:pt x="51340" y="165830"/>
                    <a:pt x="118396" y="127254"/>
                    <a:pt x="192310" y="110776"/>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100" name="Google Shape;1100;p93"/>
            <p:cNvSpPr/>
            <p:nvPr/>
          </p:nvSpPr>
          <p:spPr>
            <a:xfrm>
              <a:off x="4658772" y="2693955"/>
              <a:ext cx="194214" cy="223932"/>
            </a:xfrm>
            <a:custGeom>
              <a:rect b="b" l="l" r="r" t="t"/>
              <a:pathLst>
                <a:path extrusionOk="0" h="223932" w="194214">
                  <a:moveTo>
                    <a:pt x="194215" y="111823"/>
                  </a:moveTo>
                  <a:lnTo>
                    <a:pt x="571" y="0"/>
                  </a:lnTo>
                  <a:cubicBezTo>
                    <a:pt x="23527" y="72962"/>
                    <a:pt x="23336" y="151162"/>
                    <a:pt x="0" y="223933"/>
                  </a:cubicBezTo>
                  <a:lnTo>
                    <a:pt x="194215" y="111823"/>
                  </a:ln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101" name="Google Shape;1101;p93"/>
            <p:cNvSpPr/>
            <p:nvPr/>
          </p:nvSpPr>
          <p:spPr>
            <a:xfrm>
              <a:off x="4162710" y="2473071"/>
              <a:ext cx="213931" cy="38194"/>
            </a:xfrm>
            <a:custGeom>
              <a:rect b="b" l="l" r="r" t="t"/>
              <a:pathLst>
                <a:path extrusionOk="0" h="38194" w="213931">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102" name="Google Shape;1102;p93"/>
            <p:cNvSpPr/>
            <p:nvPr/>
          </p:nvSpPr>
          <p:spPr>
            <a:xfrm>
              <a:off x="4190237" y="2747390"/>
              <a:ext cx="341566" cy="205551"/>
            </a:xfrm>
            <a:custGeom>
              <a:rect b="b" l="l" r="r" t="t"/>
              <a:pathLst>
                <a:path extrusionOk="0" h="205551" w="341566">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103" name="Google Shape;1103;p93"/>
            <p:cNvSpPr/>
            <p:nvPr/>
          </p:nvSpPr>
          <p:spPr>
            <a:xfrm>
              <a:off x="3976677" y="2590990"/>
              <a:ext cx="162696" cy="448246"/>
            </a:xfrm>
            <a:custGeom>
              <a:rect b="b" l="l" r="r" t="t"/>
              <a:pathLst>
                <a:path extrusionOk="0" h="448246" w="162696">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104" name="Google Shape;1104;p93"/>
            <p:cNvSpPr/>
            <p:nvPr/>
          </p:nvSpPr>
          <p:spPr>
            <a:xfrm>
              <a:off x="4326349" y="2646711"/>
              <a:ext cx="159924" cy="112999"/>
            </a:xfrm>
            <a:custGeom>
              <a:rect b="b" l="l" r="r" t="t"/>
              <a:pathLst>
                <a:path extrusionOk="0" h="112999" w="159924">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105" name="Google Shape;1105;p93"/>
            <p:cNvSpPr/>
            <p:nvPr/>
          </p:nvSpPr>
          <p:spPr>
            <a:xfrm>
              <a:off x="4323301" y="2511614"/>
              <a:ext cx="173545" cy="83757"/>
            </a:xfrm>
            <a:custGeom>
              <a:rect b="b" l="l" r="r" t="t"/>
              <a:pathLst>
                <a:path extrusionOk="0" h="83757" w="173545">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106" name="Google Shape;1106;p93"/>
            <p:cNvSpPr/>
            <p:nvPr/>
          </p:nvSpPr>
          <p:spPr>
            <a:xfrm>
              <a:off x="4108132" y="2918650"/>
              <a:ext cx="426243" cy="216666"/>
            </a:xfrm>
            <a:custGeom>
              <a:rect b="b" l="l" r="r" t="t"/>
              <a:pathLst>
                <a:path extrusionOk="0" h="216666" w="426243">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107" name="Google Shape;1107;p93"/>
            <p:cNvSpPr/>
            <p:nvPr/>
          </p:nvSpPr>
          <p:spPr>
            <a:xfrm>
              <a:off x="4452841" y="2585466"/>
              <a:ext cx="90501" cy="139636"/>
            </a:xfrm>
            <a:custGeom>
              <a:rect b="b" l="l" r="r" t="t"/>
              <a:pathLst>
                <a:path extrusionOk="0" h="139636" w="90501">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108" name="Google Shape;1108;p93"/>
            <p:cNvSpPr/>
            <p:nvPr/>
          </p:nvSpPr>
          <p:spPr>
            <a:xfrm>
              <a:off x="4535518" y="2643854"/>
              <a:ext cx="69898" cy="229933"/>
            </a:xfrm>
            <a:custGeom>
              <a:rect b="b" l="l" r="r" t="t"/>
              <a:pathLst>
                <a:path extrusionOk="0" h="229933" w="69898">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109" name="Google Shape;1109;p93"/>
            <p:cNvSpPr/>
            <p:nvPr/>
          </p:nvSpPr>
          <p:spPr>
            <a:xfrm>
              <a:off x="4270995" y="2555652"/>
              <a:ext cx="120696" cy="135921"/>
            </a:xfrm>
            <a:custGeom>
              <a:rect b="b" l="l" r="r" t="t"/>
              <a:pathLst>
                <a:path extrusionOk="0" h="135921" w="120696">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110" name="Google Shape;1110;p93"/>
            <p:cNvSpPr/>
            <p:nvPr/>
          </p:nvSpPr>
          <p:spPr>
            <a:xfrm>
              <a:off x="4568665" y="2778061"/>
              <a:ext cx="70418" cy="231362"/>
            </a:xfrm>
            <a:custGeom>
              <a:rect b="b" l="l" r="r" t="t"/>
              <a:pathLst>
                <a:path extrusionOk="0" h="231362" w="70418">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111" name="Google Shape;1111;p93"/>
            <p:cNvSpPr/>
            <p:nvPr/>
          </p:nvSpPr>
          <p:spPr>
            <a:xfrm>
              <a:off x="4084604" y="2536316"/>
              <a:ext cx="186595" cy="320612"/>
            </a:xfrm>
            <a:custGeom>
              <a:rect b="b" l="l" r="r" t="t"/>
              <a:pathLst>
                <a:path extrusionOk="0" h="320612" w="186595">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grpSp>
      <p:sp>
        <p:nvSpPr>
          <p:cNvPr id="1112" name="Google Shape;1112;p93"/>
          <p:cNvSpPr txBox="1"/>
          <p:nvPr/>
        </p:nvSpPr>
        <p:spPr>
          <a:xfrm>
            <a:off x="0" y="4969700"/>
            <a:ext cx="351900" cy="1833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fld id="{00000000-1234-1234-1234-123412341234}" type="slidenum">
              <a:rPr lang="en" sz="700">
                <a:solidFill>
                  <a:srgbClr val="FFFFFF"/>
                </a:solidFill>
                <a:latin typeface="Open Sans"/>
                <a:ea typeface="Open Sans"/>
                <a:cs typeface="Open Sans"/>
                <a:sym typeface="Open Sans"/>
              </a:rPr>
              <a:t>‹#›</a:t>
            </a:fld>
            <a:endParaRPr sz="700">
              <a:solidFill>
                <a:srgbClr val="FFFFFF"/>
              </a:solidFill>
              <a:latin typeface="Open Sans"/>
              <a:ea typeface="Open Sans"/>
              <a:cs typeface="Open Sans"/>
              <a:sym typeface="Open Sans"/>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5 - Content - 2 Column A, no subtitle - Grey">
  <p:cSld name="CUSTOM_4_2_7_1_2_2">
    <p:bg>
      <p:bgPr>
        <a:solidFill>
          <a:schemeClr val="lt2"/>
        </a:solidFill>
      </p:bgPr>
    </p:bg>
    <p:spTree>
      <p:nvGrpSpPr>
        <p:cNvPr id="1113" name="Shape 1113"/>
        <p:cNvGrpSpPr/>
        <p:nvPr/>
      </p:nvGrpSpPr>
      <p:grpSpPr>
        <a:xfrm>
          <a:off x="0" y="0"/>
          <a:ext cx="0" cy="0"/>
          <a:chOff x="0" y="0"/>
          <a:chExt cx="0" cy="0"/>
        </a:xfrm>
      </p:grpSpPr>
      <p:sp>
        <p:nvSpPr>
          <p:cNvPr id="1114" name="Google Shape;1114;p94"/>
          <p:cNvSpPr txBox="1"/>
          <p:nvPr>
            <p:ph type="title"/>
          </p:nvPr>
        </p:nvSpPr>
        <p:spPr>
          <a:xfrm>
            <a:off x="676650" y="0"/>
            <a:ext cx="7790700" cy="1289400"/>
          </a:xfrm>
          <a:prstGeom prst="rect">
            <a:avLst/>
          </a:prstGeom>
          <a:noFill/>
        </p:spPr>
        <p:txBody>
          <a:bodyPr anchorCtr="0" anchor="b" bIns="182875" lIns="0" spcFirstLastPara="1" rIns="0" wrap="square" tIns="91425">
            <a:noAutofit/>
          </a:bodyPr>
          <a:lstStyle>
            <a:lvl1pPr lvl="0" rtl="0">
              <a:spcBef>
                <a:spcPts val="0"/>
              </a:spcBef>
              <a:spcAft>
                <a:spcPts val="0"/>
              </a:spcAft>
              <a:buSzPts val="3200"/>
              <a:buNone/>
              <a:defRPr sz="3200"/>
            </a:lvl1pPr>
            <a:lvl2pPr lvl="1"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2pPr>
            <a:lvl3pPr lvl="2"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3pPr>
            <a:lvl4pPr lvl="3"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4pPr>
            <a:lvl5pPr lvl="4"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5pPr>
            <a:lvl6pPr lvl="5"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6pPr>
            <a:lvl7pPr lvl="6"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7pPr>
            <a:lvl8pPr lvl="7"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8pPr>
            <a:lvl9pPr lvl="8"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9pPr>
          </a:lstStyle>
          <a:p/>
        </p:txBody>
      </p:sp>
      <p:grpSp>
        <p:nvGrpSpPr>
          <p:cNvPr id="1115" name="Google Shape;1115;p94"/>
          <p:cNvGrpSpPr/>
          <p:nvPr/>
        </p:nvGrpSpPr>
        <p:grpSpPr>
          <a:xfrm>
            <a:off x="8648263" y="4659742"/>
            <a:ext cx="313719" cy="338062"/>
            <a:chOff x="3976677" y="2333625"/>
            <a:chExt cx="876309" cy="944307"/>
          </a:xfrm>
        </p:grpSpPr>
        <p:sp>
          <p:nvSpPr>
            <p:cNvPr id="1116" name="Google Shape;1116;p94"/>
            <p:cNvSpPr/>
            <p:nvPr/>
          </p:nvSpPr>
          <p:spPr>
            <a:xfrm>
              <a:off x="4035170" y="3055143"/>
              <a:ext cx="193738" cy="222789"/>
            </a:xfrm>
            <a:custGeom>
              <a:rect b="b" l="l" r="r" t="t"/>
              <a:pathLst>
                <a:path extrusionOk="0" h="222789" w="193738">
                  <a:moveTo>
                    <a:pt x="0" y="0"/>
                  </a:moveTo>
                  <a:lnTo>
                    <a:pt x="0" y="222790"/>
                  </a:lnTo>
                  <a:lnTo>
                    <a:pt x="193739" y="110966"/>
                  </a:lnTo>
                  <a:cubicBezTo>
                    <a:pt x="119253" y="94869"/>
                    <a:pt x="51626" y="56102"/>
                    <a:pt x="0" y="0"/>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117" name="Google Shape;1117;p94"/>
            <p:cNvSpPr/>
            <p:nvPr/>
          </p:nvSpPr>
          <p:spPr>
            <a:xfrm>
              <a:off x="4035170" y="2333625"/>
              <a:ext cx="192309" cy="221456"/>
            </a:xfrm>
            <a:custGeom>
              <a:rect b="b" l="l" r="r" t="t"/>
              <a:pathLst>
                <a:path extrusionOk="0" h="221456" w="192309">
                  <a:moveTo>
                    <a:pt x="192310" y="110871"/>
                  </a:moveTo>
                  <a:lnTo>
                    <a:pt x="0" y="0"/>
                  </a:lnTo>
                  <a:lnTo>
                    <a:pt x="0" y="221456"/>
                  </a:lnTo>
                  <a:cubicBezTo>
                    <a:pt x="51340" y="165830"/>
                    <a:pt x="118396" y="127254"/>
                    <a:pt x="192310" y="110776"/>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118" name="Google Shape;1118;p94"/>
            <p:cNvSpPr/>
            <p:nvPr/>
          </p:nvSpPr>
          <p:spPr>
            <a:xfrm>
              <a:off x="4658772" y="2693955"/>
              <a:ext cx="194214" cy="223932"/>
            </a:xfrm>
            <a:custGeom>
              <a:rect b="b" l="l" r="r" t="t"/>
              <a:pathLst>
                <a:path extrusionOk="0" h="223932" w="194214">
                  <a:moveTo>
                    <a:pt x="194215" y="111823"/>
                  </a:moveTo>
                  <a:lnTo>
                    <a:pt x="571" y="0"/>
                  </a:lnTo>
                  <a:cubicBezTo>
                    <a:pt x="23527" y="72962"/>
                    <a:pt x="23336" y="151162"/>
                    <a:pt x="0" y="223933"/>
                  </a:cubicBezTo>
                  <a:lnTo>
                    <a:pt x="194215" y="111823"/>
                  </a:ln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119" name="Google Shape;1119;p94"/>
            <p:cNvSpPr/>
            <p:nvPr/>
          </p:nvSpPr>
          <p:spPr>
            <a:xfrm>
              <a:off x="4162710" y="2473071"/>
              <a:ext cx="213931" cy="38194"/>
            </a:xfrm>
            <a:custGeom>
              <a:rect b="b" l="l" r="r" t="t"/>
              <a:pathLst>
                <a:path extrusionOk="0" h="38194" w="213931">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120" name="Google Shape;1120;p94"/>
            <p:cNvSpPr/>
            <p:nvPr/>
          </p:nvSpPr>
          <p:spPr>
            <a:xfrm>
              <a:off x="4190237" y="2747390"/>
              <a:ext cx="341566" cy="205551"/>
            </a:xfrm>
            <a:custGeom>
              <a:rect b="b" l="l" r="r" t="t"/>
              <a:pathLst>
                <a:path extrusionOk="0" h="205551" w="341566">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121" name="Google Shape;1121;p94"/>
            <p:cNvSpPr/>
            <p:nvPr/>
          </p:nvSpPr>
          <p:spPr>
            <a:xfrm>
              <a:off x="3976677" y="2590990"/>
              <a:ext cx="162696" cy="448246"/>
            </a:xfrm>
            <a:custGeom>
              <a:rect b="b" l="l" r="r" t="t"/>
              <a:pathLst>
                <a:path extrusionOk="0" h="448246" w="162696">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122" name="Google Shape;1122;p94"/>
            <p:cNvSpPr/>
            <p:nvPr/>
          </p:nvSpPr>
          <p:spPr>
            <a:xfrm>
              <a:off x="4326349" y="2646711"/>
              <a:ext cx="159924" cy="112999"/>
            </a:xfrm>
            <a:custGeom>
              <a:rect b="b" l="l" r="r" t="t"/>
              <a:pathLst>
                <a:path extrusionOk="0" h="112999" w="159924">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123" name="Google Shape;1123;p94"/>
            <p:cNvSpPr/>
            <p:nvPr/>
          </p:nvSpPr>
          <p:spPr>
            <a:xfrm>
              <a:off x="4323301" y="2511614"/>
              <a:ext cx="173545" cy="83757"/>
            </a:xfrm>
            <a:custGeom>
              <a:rect b="b" l="l" r="r" t="t"/>
              <a:pathLst>
                <a:path extrusionOk="0" h="83757" w="173545">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124" name="Google Shape;1124;p94"/>
            <p:cNvSpPr/>
            <p:nvPr/>
          </p:nvSpPr>
          <p:spPr>
            <a:xfrm>
              <a:off x="4108132" y="2918650"/>
              <a:ext cx="426243" cy="216666"/>
            </a:xfrm>
            <a:custGeom>
              <a:rect b="b" l="l" r="r" t="t"/>
              <a:pathLst>
                <a:path extrusionOk="0" h="216666" w="426243">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125" name="Google Shape;1125;p94"/>
            <p:cNvSpPr/>
            <p:nvPr/>
          </p:nvSpPr>
          <p:spPr>
            <a:xfrm>
              <a:off x="4452841" y="2585466"/>
              <a:ext cx="90501" cy="139636"/>
            </a:xfrm>
            <a:custGeom>
              <a:rect b="b" l="l" r="r" t="t"/>
              <a:pathLst>
                <a:path extrusionOk="0" h="139636" w="90501">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126" name="Google Shape;1126;p94"/>
            <p:cNvSpPr/>
            <p:nvPr/>
          </p:nvSpPr>
          <p:spPr>
            <a:xfrm>
              <a:off x="4535518" y="2643854"/>
              <a:ext cx="69898" cy="229933"/>
            </a:xfrm>
            <a:custGeom>
              <a:rect b="b" l="l" r="r" t="t"/>
              <a:pathLst>
                <a:path extrusionOk="0" h="229933" w="69898">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127" name="Google Shape;1127;p94"/>
            <p:cNvSpPr/>
            <p:nvPr/>
          </p:nvSpPr>
          <p:spPr>
            <a:xfrm>
              <a:off x="4270995" y="2555652"/>
              <a:ext cx="120696" cy="135921"/>
            </a:xfrm>
            <a:custGeom>
              <a:rect b="b" l="l" r="r" t="t"/>
              <a:pathLst>
                <a:path extrusionOk="0" h="135921" w="120696">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128" name="Google Shape;1128;p94"/>
            <p:cNvSpPr/>
            <p:nvPr/>
          </p:nvSpPr>
          <p:spPr>
            <a:xfrm>
              <a:off x="4568665" y="2778061"/>
              <a:ext cx="70418" cy="231362"/>
            </a:xfrm>
            <a:custGeom>
              <a:rect b="b" l="l" r="r" t="t"/>
              <a:pathLst>
                <a:path extrusionOk="0" h="231362" w="70418">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129" name="Google Shape;1129;p94"/>
            <p:cNvSpPr/>
            <p:nvPr/>
          </p:nvSpPr>
          <p:spPr>
            <a:xfrm>
              <a:off x="4084604" y="2536316"/>
              <a:ext cx="186595" cy="320612"/>
            </a:xfrm>
            <a:custGeom>
              <a:rect b="b" l="l" r="r" t="t"/>
              <a:pathLst>
                <a:path extrusionOk="0" h="320612" w="186595">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grpSp>
      <p:sp>
        <p:nvSpPr>
          <p:cNvPr id="1130" name="Google Shape;1130;p94"/>
          <p:cNvSpPr txBox="1"/>
          <p:nvPr/>
        </p:nvSpPr>
        <p:spPr>
          <a:xfrm>
            <a:off x="0" y="4969700"/>
            <a:ext cx="351900" cy="1833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fld id="{00000000-1234-1234-1234-123412341234}" type="slidenum">
              <a:rPr lang="en" sz="700">
                <a:solidFill>
                  <a:schemeClr val="accent1"/>
                </a:solidFill>
                <a:latin typeface="Open Sans"/>
                <a:ea typeface="Open Sans"/>
                <a:cs typeface="Open Sans"/>
                <a:sym typeface="Open Sans"/>
              </a:rPr>
              <a:t>‹#›</a:t>
            </a:fld>
            <a:endParaRPr sz="700">
              <a:solidFill>
                <a:schemeClr val="accent1"/>
              </a:solidFill>
              <a:latin typeface="Open Sans"/>
              <a:ea typeface="Open Sans"/>
              <a:cs typeface="Open Sans"/>
              <a:sym typeface="Open Sans"/>
            </a:endParaRPr>
          </a:p>
        </p:txBody>
      </p:sp>
      <p:sp>
        <p:nvSpPr>
          <p:cNvPr id="1131" name="Google Shape;1131;p94"/>
          <p:cNvSpPr txBox="1"/>
          <p:nvPr>
            <p:ph idx="1" type="body"/>
          </p:nvPr>
        </p:nvSpPr>
        <p:spPr>
          <a:xfrm>
            <a:off x="676500" y="1449300"/>
            <a:ext cx="3895500" cy="3040200"/>
          </a:xfrm>
          <a:prstGeom prst="rect">
            <a:avLst/>
          </a:prstGeom>
        </p:spPr>
        <p:txBody>
          <a:bodyPr anchorCtr="0" anchor="t" bIns="91425" lIns="0" spcFirstLastPara="1" rIns="228600" wrap="square" tIns="91425">
            <a:noAutofit/>
          </a:bodyPr>
          <a:lstStyle>
            <a:lvl1pPr indent="-317500" lvl="0" marL="457200" rtl="0">
              <a:lnSpc>
                <a:spcPct val="100000"/>
              </a:lnSpc>
              <a:spcBef>
                <a:spcPts val="0"/>
              </a:spcBef>
              <a:spcAft>
                <a:spcPts val="0"/>
              </a:spcAft>
              <a:buSzPts val="1400"/>
              <a:buChar char="●"/>
              <a:defRPr sz="1400"/>
            </a:lvl1pPr>
            <a:lvl2pPr indent="-317500" lvl="1" marL="914400" rtl="0">
              <a:lnSpc>
                <a:spcPct val="100000"/>
              </a:lnSpc>
              <a:spcBef>
                <a:spcPts val="500"/>
              </a:spcBef>
              <a:spcAft>
                <a:spcPts val="0"/>
              </a:spcAft>
              <a:buSzPts val="1400"/>
              <a:buChar char="●"/>
              <a:defRPr/>
            </a:lvl2pPr>
            <a:lvl3pPr indent="-317500" lvl="2" marL="1371600" rtl="0">
              <a:lnSpc>
                <a:spcPct val="100000"/>
              </a:lnSpc>
              <a:spcBef>
                <a:spcPts val="500"/>
              </a:spcBef>
              <a:spcAft>
                <a:spcPts val="0"/>
              </a:spcAft>
              <a:buSzPts val="1400"/>
              <a:buChar char="■"/>
              <a:defRPr/>
            </a:lvl3pPr>
            <a:lvl4pPr indent="-317500" lvl="3" marL="1828800" rtl="0">
              <a:lnSpc>
                <a:spcPct val="100000"/>
              </a:lnSpc>
              <a:spcBef>
                <a:spcPts val="500"/>
              </a:spcBef>
              <a:spcAft>
                <a:spcPts val="0"/>
              </a:spcAft>
              <a:buSzPts val="1400"/>
              <a:buChar char="●"/>
              <a:defRPr/>
            </a:lvl4pPr>
            <a:lvl5pPr indent="-317500" lvl="4" marL="2286000" rtl="0">
              <a:lnSpc>
                <a:spcPct val="100000"/>
              </a:lnSpc>
              <a:spcBef>
                <a:spcPts val="500"/>
              </a:spcBef>
              <a:spcAft>
                <a:spcPts val="0"/>
              </a:spcAft>
              <a:buSzPts val="1400"/>
              <a:buChar char="○"/>
              <a:defRPr/>
            </a:lvl5pPr>
            <a:lvl6pPr indent="-317500" lvl="5" marL="2743200" rtl="0">
              <a:lnSpc>
                <a:spcPct val="100000"/>
              </a:lnSpc>
              <a:spcBef>
                <a:spcPts val="500"/>
              </a:spcBef>
              <a:spcAft>
                <a:spcPts val="0"/>
              </a:spcAft>
              <a:buSzPts val="1400"/>
              <a:buChar char="■"/>
              <a:defRPr/>
            </a:lvl6pPr>
            <a:lvl7pPr indent="-317500" lvl="6" marL="3200400" rtl="0">
              <a:lnSpc>
                <a:spcPct val="100000"/>
              </a:lnSpc>
              <a:spcBef>
                <a:spcPts val="500"/>
              </a:spcBef>
              <a:spcAft>
                <a:spcPts val="0"/>
              </a:spcAft>
              <a:buSzPts val="1400"/>
              <a:buChar char="●"/>
              <a:defRPr/>
            </a:lvl7pPr>
            <a:lvl8pPr indent="-317500" lvl="7" marL="3657600" rtl="0">
              <a:lnSpc>
                <a:spcPct val="100000"/>
              </a:lnSpc>
              <a:spcBef>
                <a:spcPts val="500"/>
              </a:spcBef>
              <a:spcAft>
                <a:spcPts val="0"/>
              </a:spcAft>
              <a:buSzPts val="1400"/>
              <a:buChar char="○"/>
              <a:defRPr/>
            </a:lvl8pPr>
            <a:lvl9pPr indent="-317500" lvl="8" marL="4114800" rtl="0">
              <a:lnSpc>
                <a:spcPct val="100000"/>
              </a:lnSpc>
              <a:spcBef>
                <a:spcPts val="500"/>
              </a:spcBef>
              <a:spcAft>
                <a:spcPts val="500"/>
              </a:spcAft>
              <a:buSzPts val="1400"/>
              <a:buChar char="■"/>
              <a:defRPr/>
            </a:lvl9pPr>
          </a:lstStyle>
          <a:p/>
        </p:txBody>
      </p:sp>
      <p:sp>
        <p:nvSpPr>
          <p:cNvPr id="1132" name="Google Shape;1132;p94"/>
          <p:cNvSpPr txBox="1"/>
          <p:nvPr>
            <p:ph idx="2" type="body"/>
          </p:nvPr>
        </p:nvSpPr>
        <p:spPr>
          <a:xfrm>
            <a:off x="4571925" y="1449300"/>
            <a:ext cx="3895500" cy="3040200"/>
          </a:xfrm>
          <a:prstGeom prst="rect">
            <a:avLst/>
          </a:prstGeom>
        </p:spPr>
        <p:txBody>
          <a:bodyPr anchorCtr="0" anchor="t" bIns="91425" lIns="0" spcFirstLastPara="1" rIns="228600" wrap="square" tIns="91425">
            <a:noAutofit/>
          </a:bodyPr>
          <a:lstStyle>
            <a:lvl1pPr indent="-317500" lvl="0" marL="457200" rtl="0">
              <a:lnSpc>
                <a:spcPct val="100000"/>
              </a:lnSpc>
              <a:spcBef>
                <a:spcPts val="0"/>
              </a:spcBef>
              <a:spcAft>
                <a:spcPts val="0"/>
              </a:spcAft>
              <a:buSzPts val="1400"/>
              <a:buChar char="●"/>
              <a:defRPr sz="1400"/>
            </a:lvl1pPr>
            <a:lvl2pPr indent="-317500" lvl="1" marL="914400" rtl="0">
              <a:lnSpc>
                <a:spcPct val="100000"/>
              </a:lnSpc>
              <a:spcBef>
                <a:spcPts val="500"/>
              </a:spcBef>
              <a:spcAft>
                <a:spcPts val="0"/>
              </a:spcAft>
              <a:buSzPts val="1400"/>
              <a:buChar char="●"/>
              <a:defRPr/>
            </a:lvl2pPr>
            <a:lvl3pPr indent="-317500" lvl="2" marL="1371600" rtl="0">
              <a:lnSpc>
                <a:spcPct val="100000"/>
              </a:lnSpc>
              <a:spcBef>
                <a:spcPts val="500"/>
              </a:spcBef>
              <a:spcAft>
                <a:spcPts val="0"/>
              </a:spcAft>
              <a:buSzPts val="1400"/>
              <a:buChar char="■"/>
              <a:defRPr/>
            </a:lvl3pPr>
            <a:lvl4pPr indent="-317500" lvl="3" marL="1828800" rtl="0">
              <a:lnSpc>
                <a:spcPct val="100000"/>
              </a:lnSpc>
              <a:spcBef>
                <a:spcPts val="500"/>
              </a:spcBef>
              <a:spcAft>
                <a:spcPts val="0"/>
              </a:spcAft>
              <a:buSzPts val="1400"/>
              <a:buChar char="●"/>
              <a:defRPr/>
            </a:lvl4pPr>
            <a:lvl5pPr indent="-317500" lvl="4" marL="2286000" rtl="0">
              <a:lnSpc>
                <a:spcPct val="100000"/>
              </a:lnSpc>
              <a:spcBef>
                <a:spcPts val="500"/>
              </a:spcBef>
              <a:spcAft>
                <a:spcPts val="0"/>
              </a:spcAft>
              <a:buSzPts val="1400"/>
              <a:buChar char="○"/>
              <a:defRPr/>
            </a:lvl5pPr>
            <a:lvl6pPr indent="-317500" lvl="5" marL="2743200" rtl="0">
              <a:lnSpc>
                <a:spcPct val="100000"/>
              </a:lnSpc>
              <a:spcBef>
                <a:spcPts val="500"/>
              </a:spcBef>
              <a:spcAft>
                <a:spcPts val="0"/>
              </a:spcAft>
              <a:buSzPts val="1400"/>
              <a:buChar char="■"/>
              <a:defRPr/>
            </a:lvl6pPr>
            <a:lvl7pPr indent="-317500" lvl="6" marL="3200400" rtl="0">
              <a:lnSpc>
                <a:spcPct val="100000"/>
              </a:lnSpc>
              <a:spcBef>
                <a:spcPts val="500"/>
              </a:spcBef>
              <a:spcAft>
                <a:spcPts val="0"/>
              </a:spcAft>
              <a:buSzPts val="1400"/>
              <a:buChar char="●"/>
              <a:defRPr/>
            </a:lvl7pPr>
            <a:lvl8pPr indent="-317500" lvl="7" marL="3657600" rtl="0">
              <a:lnSpc>
                <a:spcPct val="100000"/>
              </a:lnSpc>
              <a:spcBef>
                <a:spcPts val="500"/>
              </a:spcBef>
              <a:spcAft>
                <a:spcPts val="0"/>
              </a:spcAft>
              <a:buSzPts val="1400"/>
              <a:buChar char="○"/>
              <a:defRPr/>
            </a:lvl8pPr>
            <a:lvl9pPr indent="-317500" lvl="8" marL="4114800" rtl="0">
              <a:lnSpc>
                <a:spcPct val="100000"/>
              </a:lnSpc>
              <a:spcBef>
                <a:spcPts val="500"/>
              </a:spcBef>
              <a:spcAft>
                <a:spcPts val="500"/>
              </a:spcAft>
              <a:buSzPts val="1400"/>
              <a:buChar char="■"/>
              <a:defRPr/>
            </a:lvl9pPr>
          </a:lstStyle>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5 - Content - 2 Column B with Icon - Blue">
  <p:cSld name="CUSTOM_4_1_1_1">
    <p:bg>
      <p:bgPr>
        <a:solidFill>
          <a:schemeClr val="dk1"/>
        </a:solidFill>
      </p:bgPr>
    </p:bg>
    <p:spTree>
      <p:nvGrpSpPr>
        <p:cNvPr id="1133" name="Shape 1133"/>
        <p:cNvGrpSpPr/>
        <p:nvPr/>
      </p:nvGrpSpPr>
      <p:grpSpPr>
        <a:xfrm>
          <a:off x="0" y="0"/>
          <a:ext cx="0" cy="0"/>
          <a:chOff x="0" y="0"/>
          <a:chExt cx="0" cy="0"/>
        </a:xfrm>
      </p:grpSpPr>
      <p:sp>
        <p:nvSpPr>
          <p:cNvPr id="1134" name="Google Shape;1134;p95"/>
          <p:cNvSpPr txBox="1"/>
          <p:nvPr>
            <p:ph idx="1" type="body"/>
          </p:nvPr>
        </p:nvSpPr>
        <p:spPr>
          <a:xfrm>
            <a:off x="676675" y="2876550"/>
            <a:ext cx="3895200" cy="1613100"/>
          </a:xfrm>
          <a:prstGeom prst="rect">
            <a:avLst/>
          </a:prstGeom>
        </p:spPr>
        <p:txBody>
          <a:bodyPr anchorCtr="0" anchor="t" bIns="91425" lIns="91425" spcFirstLastPara="1" rIns="91425" wrap="square" tIns="91425">
            <a:noAutofit/>
          </a:bodyPr>
          <a:lstStyle>
            <a:lvl1pPr indent="-304800" lvl="0" marL="457200" rtl="0" algn="ctr">
              <a:lnSpc>
                <a:spcPct val="115000"/>
              </a:lnSpc>
              <a:spcBef>
                <a:spcPts val="0"/>
              </a:spcBef>
              <a:spcAft>
                <a:spcPts val="0"/>
              </a:spcAft>
              <a:buClr>
                <a:schemeClr val="lt1"/>
              </a:buClr>
              <a:buSzPts val="1200"/>
              <a:buChar char="●"/>
              <a:defRPr sz="1100">
                <a:solidFill>
                  <a:schemeClr val="lt1"/>
                </a:solidFill>
              </a:defRPr>
            </a:lvl1pPr>
            <a:lvl2pPr indent="-298450" lvl="1" marL="914400" rtl="0" algn="ctr">
              <a:lnSpc>
                <a:spcPct val="115000"/>
              </a:lnSpc>
              <a:spcBef>
                <a:spcPts val="0"/>
              </a:spcBef>
              <a:spcAft>
                <a:spcPts val="0"/>
              </a:spcAft>
              <a:buClr>
                <a:schemeClr val="lt1"/>
              </a:buClr>
              <a:buSzPts val="1100"/>
              <a:buChar char="●"/>
              <a:defRPr sz="1100">
                <a:solidFill>
                  <a:schemeClr val="lt1"/>
                </a:solidFill>
              </a:defRPr>
            </a:lvl2pPr>
            <a:lvl3pPr indent="-298450" lvl="2" marL="1371600" rtl="0" algn="ctr">
              <a:lnSpc>
                <a:spcPct val="115000"/>
              </a:lnSpc>
              <a:spcBef>
                <a:spcPts val="0"/>
              </a:spcBef>
              <a:spcAft>
                <a:spcPts val="0"/>
              </a:spcAft>
              <a:buClr>
                <a:schemeClr val="lt1"/>
              </a:buClr>
              <a:buSzPts val="1100"/>
              <a:buChar char="○"/>
              <a:defRPr sz="1100">
                <a:solidFill>
                  <a:schemeClr val="lt1"/>
                </a:solidFill>
              </a:defRPr>
            </a:lvl3pPr>
            <a:lvl4pPr indent="-298450" lvl="3" marL="1828800" rtl="0" algn="ctr">
              <a:lnSpc>
                <a:spcPct val="115000"/>
              </a:lnSpc>
              <a:spcBef>
                <a:spcPts val="0"/>
              </a:spcBef>
              <a:spcAft>
                <a:spcPts val="0"/>
              </a:spcAft>
              <a:buClr>
                <a:schemeClr val="lt1"/>
              </a:buClr>
              <a:buSzPts val="1100"/>
              <a:buChar char="■"/>
              <a:defRPr sz="1100">
                <a:solidFill>
                  <a:schemeClr val="lt1"/>
                </a:solidFill>
              </a:defRPr>
            </a:lvl4pPr>
            <a:lvl5pPr indent="-298450" lvl="4" marL="2286000" rtl="0" algn="ctr">
              <a:lnSpc>
                <a:spcPct val="115000"/>
              </a:lnSpc>
              <a:spcBef>
                <a:spcPts val="0"/>
              </a:spcBef>
              <a:spcAft>
                <a:spcPts val="0"/>
              </a:spcAft>
              <a:buClr>
                <a:schemeClr val="lt1"/>
              </a:buClr>
              <a:buSzPts val="1100"/>
              <a:buChar char="○"/>
              <a:defRPr sz="1100">
                <a:solidFill>
                  <a:schemeClr val="lt1"/>
                </a:solidFill>
              </a:defRPr>
            </a:lvl5pPr>
            <a:lvl6pPr indent="-298450" lvl="5" marL="2743200" rtl="0" algn="ctr">
              <a:lnSpc>
                <a:spcPct val="115000"/>
              </a:lnSpc>
              <a:spcBef>
                <a:spcPts val="0"/>
              </a:spcBef>
              <a:spcAft>
                <a:spcPts val="0"/>
              </a:spcAft>
              <a:buClr>
                <a:schemeClr val="lt1"/>
              </a:buClr>
              <a:buSzPts val="1100"/>
              <a:buChar char="■"/>
              <a:defRPr sz="1100">
                <a:solidFill>
                  <a:schemeClr val="lt1"/>
                </a:solidFill>
              </a:defRPr>
            </a:lvl6pPr>
            <a:lvl7pPr indent="-298450" lvl="6" marL="3200400" rtl="0" algn="ctr">
              <a:lnSpc>
                <a:spcPct val="115000"/>
              </a:lnSpc>
              <a:spcBef>
                <a:spcPts val="0"/>
              </a:spcBef>
              <a:spcAft>
                <a:spcPts val="0"/>
              </a:spcAft>
              <a:buClr>
                <a:schemeClr val="lt1"/>
              </a:buClr>
              <a:buSzPts val="1100"/>
              <a:buChar char="●"/>
              <a:defRPr sz="1100">
                <a:solidFill>
                  <a:schemeClr val="lt1"/>
                </a:solidFill>
              </a:defRPr>
            </a:lvl7pPr>
            <a:lvl8pPr indent="-298450" lvl="7" marL="3657600" rtl="0" algn="ctr">
              <a:lnSpc>
                <a:spcPct val="115000"/>
              </a:lnSpc>
              <a:spcBef>
                <a:spcPts val="0"/>
              </a:spcBef>
              <a:spcAft>
                <a:spcPts val="0"/>
              </a:spcAft>
              <a:buClr>
                <a:schemeClr val="lt1"/>
              </a:buClr>
              <a:buSzPts val="1100"/>
              <a:buChar char="○"/>
              <a:defRPr sz="1100">
                <a:solidFill>
                  <a:schemeClr val="lt1"/>
                </a:solidFill>
              </a:defRPr>
            </a:lvl8pPr>
            <a:lvl9pPr indent="-298450" lvl="8" marL="4114800" rtl="0" algn="ctr">
              <a:lnSpc>
                <a:spcPct val="115000"/>
              </a:lnSpc>
              <a:spcBef>
                <a:spcPts val="0"/>
              </a:spcBef>
              <a:spcAft>
                <a:spcPts val="0"/>
              </a:spcAft>
              <a:buClr>
                <a:schemeClr val="lt1"/>
              </a:buClr>
              <a:buSzPts val="1100"/>
              <a:buChar char="■"/>
              <a:defRPr sz="1100">
                <a:solidFill>
                  <a:schemeClr val="lt1"/>
                </a:solidFill>
              </a:defRPr>
            </a:lvl9pPr>
          </a:lstStyle>
          <a:p/>
        </p:txBody>
      </p:sp>
      <p:sp>
        <p:nvSpPr>
          <p:cNvPr id="1135" name="Google Shape;1135;p95"/>
          <p:cNvSpPr txBox="1"/>
          <p:nvPr>
            <p:ph idx="2" type="body"/>
          </p:nvPr>
        </p:nvSpPr>
        <p:spPr>
          <a:xfrm>
            <a:off x="4572075" y="2876550"/>
            <a:ext cx="3895200" cy="1613100"/>
          </a:xfrm>
          <a:prstGeom prst="rect">
            <a:avLst/>
          </a:prstGeom>
        </p:spPr>
        <p:txBody>
          <a:bodyPr anchorCtr="0" anchor="t" bIns="91425" lIns="91425" spcFirstLastPara="1" rIns="91425" wrap="square" tIns="91425">
            <a:noAutofit/>
          </a:bodyPr>
          <a:lstStyle>
            <a:lvl1pPr indent="-304800" lvl="0" marL="457200" rtl="0" algn="ctr">
              <a:lnSpc>
                <a:spcPct val="115000"/>
              </a:lnSpc>
              <a:spcBef>
                <a:spcPts val="0"/>
              </a:spcBef>
              <a:spcAft>
                <a:spcPts val="0"/>
              </a:spcAft>
              <a:buClr>
                <a:schemeClr val="lt1"/>
              </a:buClr>
              <a:buSzPts val="1200"/>
              <a:buChar char="●"/>
              <a:defRPr sz="1100">
                <a:solidFill>
                  <a:schemeClr val="lt1"/>
                </a:solidFill>
              </a:defRPr>
            </a:lvl1pPr>
            <a:lvl2pPr indent="-298450" lvl="1" marL="914400" rtl="0" algn="ctr">
              <a:lnSpc>
                <a:spcPct val="115000"/>
              </a:lnSpc>
              <a:spcBef>
                <a:spcPts val="0"/>
              </a:spcBef>
              <a:spcAft>
                <a:spcPts val="0"/>
              </a:spcAft>
              <a:buClr>
                <a:schemeClr val="lt1"/>
              </a:buClr>
              <a:buSzPts val="1100"/>
              <a:buChar char="●"/>
              <a:defRPr sz="1100">
                <a:solidFill>
                  <a:schemeClr val="lt1"/>
                </a:solidFill>
              </a:defRPr>
            </a:lvl2pPr>
            <a:lvl3pPr indent="-298450" lvl="2" marL="1371600" rtl="0" algn="ctr">
              <a:lnSpc>
                <a:spcPct val="115000"/>
              </a:lnSpc>
              <a:spcBef>
                <a:spcPts val="0"/>
              </a:spcBef>
              <a:spcAft>
                <a:spcPts val="0"/>
              </a:spcAft>
              <a:buClr>
                <a:schemeClr val="lt1"/>
              </a:buClr>
              <a:buSzPts val="1100"/>
              <a:buChar char="○"/>
              <a:defRPr sz="1100">
                <a:solidFill>
                  <a:schemeClr val="lt1"/>
                </a:solidFill>
              </a:defRPr>
            </a:lvl3pPr>
            <a:lvl4pPr indent="-298450" lvl="3" marL="1828800" rtl="0" algn="ctr">
              <a:lnSpc>
                <a:spcPct val="115000"/>
              </a:lnSpc>
              <a:spcBef>
                <a:spcPts val="0"/>
              </a:spcBef>
              <a:spcAft>
                <a:spcPts val="0"/>
              </a:spcAft>
              <a:buClr>
                <a:schemeClr val="lt1"/>
              </a:buClr>
              <a:buSzPts val="1100"/>
              <a:buChar char="■"/>
              <a:defRPr sz="1100">
                <a:solidFill>
                  <a:schemeClr val="lt1"/>
                </a:solidFill>
              </a:defRPr>
            </a:lvl4pPr>
            <a:lvl5pPr indent="-298450" lvl="4" marL="2286000" rtl="0" algn="ctr">
              <a:lnSpc>
                <a:spcPct val="115000"/>
              </a:lnSpc>
              <a:spcBef>
                <a:spcPts val="0"/>
              </a:spcBef>
              <a:spcAft>
                <a:spcPts val="0"/>
              </a:spcAft>
              <a:buClr>
                <a:schemeClr val="lt1"/>
              </a:buClr>
              <a:buSzPts val="1100"/>
              <a:buChar char="○"/>
              <a:defRPr sz="1100">
                <a:solidFill>
                  <a:schemeClr val="lt1"/>
                </a:solidFill>
              </a:defRPr>
            </a:lvl5pPr>
            <a:lvl6pPr indent="-298450" lvl="5" marL="2743200" rtl="0" algn="ctr">
              <a:lnSpc>
                <a:spcPct val="115000"/>
              </a:lnSpc>
              <a:spcBef>
                <a:spcPts val="0"/>
              </a:spcBef>
              <a:spcAft>
                <a:spcPts val="0"/>
              </a:spcAft>
              <a:buClr>
                <a:schemeClr val="lt1"/>
              </a:buClr>
              <a:buSzPts val="1100"/>
              <a:buChar char="■"/>
              <a:defRPr sz="1100">
                <a:solidFill>
                  <a:schemeClr val="lt1"/>
                </a:solidFill>
              </a:defRPr>
            </a:lvl6pPr>
            <a:lvl7pPr indent="-298450" lvl="6" marL="3200400" rtl="0" algn="ctr">
              <a:lnSpc>
                <a:spcPct val="115000"/>
              </a:lnSpc>
              <a:spcBef>
                <a:spcPts val="0"/>
              </a:spcBef>
              <a:spcAft>
                <a:spcPts val="0"/>
              </a:spcAft>
              <a:buClr>
                <a:schemeClr val="lt1"/>
              </a:buClr>
              <a:buSzPts val="1100"/>
              <a:buChar char="●"/>
              <a:defRPr sz="1100">
                <a:solidFill>
                  <a:schemeClr val="lt1"/>
                </a:solidFill>
              </a:defRPr>
            </a:lvl7pPr>
            <a:lvl8pPr indent="-298450" lvl="7" marL="3657600" rtl="0" algn="ctr">
              <a:lnSpc>
                <a:spcPct val="115000"/>
              </a:lnSpc>
              <a:spcBef>
                <a:spcPts val="0"/>
              </a:spcBef>
              <a:spcAft>
                <a:spcPts val="0"/>
              </a:spcAft>
              <a:buClr>
                <a:schemeClr val="lt1"/>
              </a:buClr>
              <a:buSzPts val="1100"/>
              <a:buChar char="○"/>
              <a:defRPr sz="1100">
                <a:solidFill>
                  <a:schemeClr val="lt1"/>
                </a:solidFill>
              </a:defRPr>
            </a:lvl8pPr>
            <a:lvl9pPr indent="-298450" lvl="8" marL="4114800" rtl="0" algn="ctr">
              <a:lnSpc>
                <a:spcPct val="115000"/>
              </a:lnSpc>
              <a:spcBef>
                <a:spcPts val="0"/>
              </a:spcBef>
              <a:spcAft>
                <a:spcPts val="0"/>
              </a:spcAft>
              <a:buClr>
                <a:schemeClr val="lt1"/>
              </a:buClr>
              <a:buSzPts val="1100"/>
              <a:buChar char="■"/>
              <a:defRPr sz="1100">
                <a:solidFill>
                  <a:schemeClr val="lt1"/>
                </a:solidFill>
              </a:defRPr>
            </a:lvl9pPr>
          </a:lstStyle>
          <a:p/>
        </p:txBody>
      </p:sp>
      <p:sp>
        <p:nvSpPr>
          <p:cNvPr id="1136" name="Google Shape;1136;p95"/>
          <p:cNvSpPr txBox="1"/>
          <p:nvPr>
            <p:ph idx="3" type="subTitle"/>
          </p:nvPr>
        </p:nvSpPr>
        <p:spPr>
          <a:xfrm>
            <a:off x="676575" y="1929375"/>
            <a:ext cx="3895500" cy="9471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lt1"/>
              </a:buClr>
              <a:buSzPts val="1100"/>
              <a:buNone/>
              <a:defRPr b="1" sz="1100">
                <a:solidFill>
                  <a:schemeClr val="lt1"/>
                </a:solidFill>
              </a:defRPr>
            </a:lvl1pPr>
            <a:lvl2pPr lvl="1" rtl="0" algn="ctr">
              <a:spcBef>
                <a:spcPts val="0"/>
              </a:spcBef>
              <a:spcAft>
                <a:spcPts val="0"/>
              </a:spcAft>
              <a:buClr>
                <a:schemeClr val="lt1"/>
              </a:buClr>
              <a:buSzPts val="1400"/>
              <a:buNone/>
              <a:defRPr b="1">
                <a:solidFill>
                  <a:schemeClr val="lt1"/>
                </a:solidFill>
              </a:defRPr>
            </a:lvl2pPr>
            <a:lvl3pPr lvl="2" rtl="0" algn="ctr">
              <a:spcBef>
                <a:spcPts val="0"/>
              </a:spcBef>
              <a:spcAft>
                <a:spcPts val="0"/>
              </a:spcAft>
              <a:buClr>
                <a:schemeClr val="lt1"/>
              </a:buClr>
              <a:buSzPts val="1400"/>
              <a:buNone/>
              <a:defRPr b="1">
                <a:solidFill>
                  <a:schemeClr val="lt1"/>
                </a:solidFill>
              </a:defRPr>
            </a:lvl3pPr>
            <a:lvl4pPr lvl="3" rtl="0" algn="ctr">
              <a:spcBef>
                <a:spcPts val="0"/>
              </a:spcBef>
              <a:spcAft>
                <a:spcPts val="0"/>
              </a:spcAft>
              <a:buClr>
                <a:schemeClr val="lt1"/>
              </a:buClr>
              <a:buSzPts val="1400"/>
              <a:buNone/>
              <a:defRPr b="1">
                <a:solidFill>
                  <a:schemeClr val="lt1"/>
                </a:solidFill>
              </a:defRPr>
            </a:lvl4pPr>
            <a:lvl5pPr lvl="4" rtl="0" algn="ctr">
              <a:spcBef>
                <a:spcPts val="0"/>
              </a:spcBef>
              <a:spcAft>
                <a:spcPts val="0"/>
              </a:spcAft>
              <a:buClr>
                <a:schemeClr val="lt1"/>
              </a:buClr>
              <a:buSzPts val="1400"/>
              <a:buNone/>
              <a:defRPr b="1">
                <a:solidFill>
                  <a:schemeClr val="lt1"/>
                </a:solidFill>
              </a:defRPr>
            </a:lvl5pPr>
            <a:lvl6pPr lvl="5" rtl="0" algn="ctr">
              <a:spcBef>
                <a:spcPts val="0"/>
              </a:spcBef>
              <a:spcAft>
                <a:spcPts val="0"/>
              </a:spcAft>
              <a:buClr>
                <a:schemeClr val="lt1"/>
              </a:buClr>
              <a:buSzPts val="1400"/>
              <a:buNone/>
              <a:defRPr b="1">
                <a:solidFill>
                  <a:schemeClr val="lt1"/>
                </a:solidFill>
              </a:defRPr>
            </a:lvl6pPr>
            <a:lvl7pPr lvl="6" rtl="0" algn="ctr">
              <a:spcBef>
                <a:spcPts val="0"/>
              </a:spcBef>
              <a:spcAft>
                <a:spcPts val="0"/>
              </a:spcAft>
              <a:buClr>
                <a:schemeClr val="lt1"/>
              </a:buClr>
              <a:buSzPts val="1400"/>
              <a:buNone/>
              <a:defRPr b="1">
                <a:solidFill>
                  <a:schemeClr val="lt1"/>
                </a:solidFill>
              </a:defRPr>
            </a:lvl7pPr>
            <a:lvl8pPr lvl="7" rtl="0" algn="ctr">
              <a:spcBef>
                <a:spcPts val="0"/>
              </a:spcBef>
              <a:spcAft>
                <a:spcPts val="0"/>
              </a:spcAft>
              <a:buClr>
                <a:schemeClr val="lt1"/>
              </a:buClr>
              <a:buSzPts val="1400"/>
              <a:buNone/>
              <a:defRPr b="1">
                <a:solidFill>
                  <a:schemeClr val="lt1"/>
                </a:solidFill>
              </a:defRPr>
            </a:lvl8pPr>
            <a:lvl9pPr lvl="8" rtl="0" algn="ctr">
              <a:spcBef>
                <a:spcPts val="0"/>
              </a:spcBef>
              <a:spcAft>
                <a:spcPts val="0"/>
              </a:spcAft>
              <a:buClr>
                <a:schemeClr val="lt1"/>
              </a:buClr>
              <a:buSzPts val="1400"/>
              <a:buNone/>
              <a:defRPr b="1">
                <a:solidFill>
                  <a:schemeClr val="lt1"/>
                </a:solidFill>
              </a:defRPr>
            </a:lvl9pPr>
          </a:lstStyle>
          <a:p/>
        </p:txBody>
      </p:sp>
      <p:sp>
        <p:nvSpPr>
          <p:cNvPr id="1137" name="Google Shape;1137;p95"/>
          <p:cNvSpPr txBox="1"/>
          <p:nvPr>
            <p:ph idx="4" type="subTitle"/>
          </p:nvPr>
        </p:nvSpPr>
        <p:spPr>
          <a:xfrm>
            <a:off x="4562275" y="1929375"/>
            <a:ext cx="3895500" cy="9471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lt1"/>
              </a:buClr>
              <a:buSzPts val="1100"/>
              <a:buNone/>
              <a:defRPr b="1" sz="1100">
                <a:solidFill>
                  <a:schemeClr val="lt1"/>
                </a:solidFill>
              </a:defRPr>
            </a:lvl1pPr>
            <a:lvl2pPr lvl="1" rtl="0" algn="ctr">
              <a:spcBef>
                <a:spcPts val="0"/>
              </a:spcBef>
              <a:spcAft>
                <a:spcPts val="0"/>
              </a:spcAft>
              <a:buClr>
                <a:schemeClr val="lt1"/>
              </a:buClr>
              <a:buSzPts val="1400"/>
              <a:buNone/>
              <a:defRPr b="1">
                <a:solidFill>
                  <a:schemeClr val="lt1"/>
                </a:solidFill>
              </a:defRPr>
            </a:lvl2pPr>
            <a:lvl3pPr lvl="2" rtl="0" algn="ctr">
              <a:spcBef>
                <a:spcPts val="0"/>
              </a:spcBef>
              <a:spcAft>
                <a:spcPts val="0"/>
              </a:spcAft>
              <a:buClr>
                <a:schemeClr val="lt1"/>
              </a:buClr>
              <a:buSzPts val="1400"/>
              <a:buNone/>
              <a:defRPr b="1">
                <a:solidFill>
                  <a:schemeClr val="lt1"/>
                </a:solidFill>
              </a:defRPr>
            </a:lvl3pPr>
            <a:lvl4pPr lvl="3" rtl="0" algn="ctr">
              <a:spcBef>
                <a:spcPts val="0"/>
              </a:spcBef>
              <a:spcAft>
                <a:spcPts val="0"/>
              </a:spcAft>
              <a:buClr>
                <a:schemeClr val="lt1"/>
              </a:buClr>
              <a:buSzPts val="1400"/>
              <a:buNone/>
              <a:defRPr b="1">
                <a:solidFill>
                  <a:schemeClr val="lt1"/>
                </a:solidFill>
              </a:defRPr>
            </a:lvl4pPr>
            <a:lvl5pPr lvl="4" rtl="0" algn="ctr">
              <a:spcBef>
                <a:spcPts val="0"/>
              </a:spcBef>
              <a:spcAft>
                <a:spcPts val="0"/>
              </a:spcAft>
              <a:buClr>
                <a:schemeClr val="lt1"/>
              </a:buClr>
              <a:buSzPts val="1400"/>
              <a:buNone/>
              <a:defRPr b="1">
                <a:solidFill>
                  <a:schemeClr val="lt1"/>
                </a:solidFill>
              </a:defRPr>
            </a:lvl5pPr>
            <a:lvl6pPr lvl="5" rtl="0" algn="ctr">
              <a:spcBef>
                <a:spcPts val="0"/>
              </a:spcBef>
              <a:spcAft>
                <a:spcPts val="0"/>
              </a:spcAft>
              <a:buClr>
                <a:schemeClr val="lt1"/>
              </a:buClr>
              <a:buSzPts val="1400"/>
              <a:buNone/>
              <a:defRPr b="1">
                <a:solidFill>
                  <a:schemeClr val="lt1"/>
                </a:solidFill>
              </a:defRPr>
            </a:lvl6pPr>
            <a:lvl7pPr lvl="6" rtl="0" algn="ctr">
              <a:spcBef>
                <a:spcPts val="0"/>
              </a:spcBef>
              <a:spcAft>
                <a:spcPts val="0"/>
              </a:spcAft>
              <a:buClr>
                <a:schemeClr val="lt1"/>
              </a:buClr>
              <a:buSzPts val="1400"/>
              <a:buNone/>
              <a:defRPr b="1">
                <a:solidFill>
                  <a:schemeClr val="lt1"/>
                </a:solidFill>
              </a:defRPr>
            </a:lvl7pPr>
            <a:lvl8pPr lvl="7" rtl="0" algn="ctr">
              <a:spcBef>
                <a:spcPts val="0"/>
              </a:spcBef>
              <a:spcAft>
                <a:spcPts val="0"/>
              </a:spcAft>
              <a:buClr>
                <a:schemeClr val="lt1"/>
              </a:buClr>
              <a:buSzPts val="1400"/>
              <a:buNone/>
              <a:defRPr b="1">
                <a:solidFill>
                  <a:schemeClr val="lt1"/>
                </a:solidFill>
              </a:defRPr>
            </a:lvl8pPr>
            <a:lvl9pPr lvl="8" rtl="0" algn="ctr">
              <a:spcBef>
                <a:spcPts val="0"/>
              </a:spcBef>
              <a:spcAft>
                <a:spcPts val="0"/>
              </a:spcAft>
              <a:buClr>
                <a:schemeClr val="lt1"/>
              </a:buClr>
              <a:buSzPts val="1400"/>
              <a:buNone/>
              <a:defRPr b="1">
                <a:solidFill>
                  <a:schemeClr val="lt1"/>
                </a:solidFill>
              </a:defRPr>
            </a:lvl9pPr>
          </a:lstStyle>
          <a:p/>
        </p:txBody>
      </p:sp>
      <p:sp>
        <p:nvSpPr>
          <p:cNvPr id="1138" name="Google Shape;1138;p95"/>
          <p:cNvSpPr txBox="1"/>
          <p:nvPr>
            <p:ph type="title"/>
          </p:nvPr>
        </p:nvSpPr>
        <p:spPr>
          <a:xfrm>
            <a:off x="676650" y="0"/>
            <a:ext cx="7790700" cy="1289400"/>
          </a:xfrm>
          <a:prstGeom prst="rect">
            <a:avLst/>
          </a:prstGeom>
          <a:noFill/>
        </p:spPr>
        <p:txBody>
          <a:bodyPr anchorCtr="0" anchor="b" bIns="182875" lIns="0" spcFirstLastPara="1" rIns="0" wrap="square" tIns="91425">
            <a:noAutofit/>
          </a:bodyPr>
          <a:lstStyle>
            <a:lvl1pPr lvl="0" rtl="0" algn="ctr">
              <a:spcBef>
                <a:spcPts val="0"/>
              </a:spcBef>
              <a:spcAft>
                <a:spcPts val="0"/>
              </a:spcAft>
              <a:buClr>
                <a:schemeClr val="lt1"/>
              </a:buClr>
              <a:buSzPts val="3200"/>
              <a:buNone/>
              <a:defRPr sz="3200">
                <a:solidFill>
                  <a:schemeClr val="lt1"/>
                </a:solidFill>
              </a:defRPr>
            </a:lvl1pPr>
            <a:lvl2pPr lvl="1" rtl="0" algn="ctr">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rtl="0" algn="ctr">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rtl="0" algn="ctr">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rtl="0" algn="ctr">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rtl="0" algn="ctr">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rtl="0" algn="ctr">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rtl="0" algn="ctr">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rtl="0" algn="ctr">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p:txBody>
      </p:sp>
      <p:sp>
        <p:nvSpPr>
          <p:cNvPr id="1139" name="Google Shape;1139;p95"/>
          <p:cNvSpPr txBox="1"/>
          <p:nvPr>
            <p:ph idx="5" type="subTitle"/>
          </p:nvPr>
        </p:nvSpPr>
        <p:spPr>
          <a:xfrm>
            <a:off x="676650" y="1449300"/>
            <a:ext cx="7790700" cy="320100"/>
          </a:xfrm>
          <a:prstGeom prst="rect">
            <a:avLst/>
          </a:prstGeom>
          <a:noFill/>
        </p:spPr>
        <p:txBody>
          <a:bodyPr anchorCtr="0" anchor="t" bIns="0" lIns="0" spcFirstLastPara="1" rIns="320025" wrap="square" tIns="0">
            <a:noAutofit/>
          </a:bodyPr>
          <a:lstStyle>
            <a:lvl1pPr lvl="0" rtl="0" algn="ctr">
              <a:spcBef>
                <a:spcPts val="0"/>
              </a:spcBef>
              <a:spcAft>
                <a:spcPts val="0"/>
              </a:spcAft>
              <a:buClr>
                <a:schemeClr val="lt1"/>
              </a:buClr>
              <a:buSzPts val="1800"/>
              <a:buNone/>
              <a:defRPr>
                <a:solidFill>
                  <a:schemeClr val="lt1"/>
                </a:solidFill>
              </a:defRPr>
            </a:lvl1pPr>
            <a:lvl2pPr lvl="1" rtl="0" algn="ctr">
              <a:spcBef>
                <a:spcPts val="0"/>
              </a:spcBef>
              <a:spcAft>
                <a:spcPts val="0"/>
              </a:spcAft>
              <a:buClr>
                <a:schemeClr val="lt1"/>
              </a:buClr>
              <a:buSzPts val="1400"/>
              <a:buNone/>
              <a:defRPr>
                <a:solidFill>
                  <a:schemeClr val="lt1"/>
                </a:solidFill>
              </a:defRPr>
            </a:lvl2pPr>
            <a:lvl3pPr lvl="2" rtl="0" algn="ctr">
              <a:spcBef>
                <a:spcPts val="0"/>
              </a:spcBef>
              <a:spcAft>
                <a:spcPts val="0"/>
              </a:spcAft>
              <a:buClr>
                <a:schemeClr val="lt1"/>
              </a:buClr>
              <a:buSzPts val="1400"/>
              <a:buNone/>
              <a:defRPr>
                <a:solidFill>
                  <a:schemeClr val="lt1"/>
                </a:solidFill>
              </a:defRPr>
            </a:lvl3pPr>
            <a:lvl4pPr lvl="3" rtl="0" algn="ctr">
              <a:spcBef>
                <a:spcPts val="0"/>
              </a:spcBef>
              <a:spcAft>
                <a:spcPts val="0"/>
              </a:spcAft>
              <a:buClr>
                <a:schemeClr val="lt1"/>
              </a:buClr>
              <a:buSzPts val="1400"/>
              <a:buNone/>
              <a:defRPr>
                <a:solidFill>
                  <a:schemeClr val="lt1"/>
                </a:solidFill>
              </a:defRPr>
            </a:lvl4pPr>
            <a:lvl5pPr lvl="4" rtl="0" algn="ctr">
              <a:spcBef>
                <a:spcPts val="0"/>
              </a:spcBef>
              <a:spcAft>
                <a:spcPts val="0"/>
              </a:spcAft>
              <a:buClr>
                <a:schemeClr val="lt1"/>
              </a:buClr>
              <a:buSzPts val="1400"/>
              <a:buNone/>
              <a:defRPr>
                <a:solidFill>
                  <a:schemeClr val="lt1"/>
                </a:solidFill>
              </a:defRPr>
            </a:lvl5pPr>
            <a:lvl6pPr lvl="5" rtl="0" algn="ctr">
              <a:spcBef>
                <a:spcPts val="0"/>
              </a:spcBef>
              <a:spcAft>
                <a:spcPts val="0"/>
              </a:spcAft>
              <a:buClr>
                <a:schemeClr val="lt1"/>
              </a:buClr>
              <a:buSzPts val="1400"/>
              <a:buNone/>
              <a:defRPr>
                <a:solidFill>
                  <a:schemeClr val="lt1"/>
                </a:solidFill>
              </a:defRPr>
            </a:lvl6pPr>
            <a:lvl7pPr lvl="6" rtl="0" algn="ctr">
              <a:spcBef>
                <a:spcPts val="0"/>
              </a:spcBef>
              <a:spcAft>
                <a:spcPts val="0"/>
              </a:spcAft>
              <a:buClr>
                <a:schemeClr val="lt1"/>
              </a:buClr>
              <a:buSzPts val="1400"/>
              <a:buNone/>
              <a:defRPr>
                <a:solidFill>
                  <a:schemeClr val="lt1"/>
                </a:solidFill>
              </a:defRPr>
            </a:lvl7pPr>
            <a:lvl8pPr lvl="7" rtl="0" algn="ctr">
              <a:spcBef>
                <a:spcPts val="0"/>
              </a:spcBef>
              <a:spcAft>
                <a:spcPts val="0"/>
              </a:spcAft>
              <a:buClr>
                <a:schemeClr val="lt1"/>
              </a:buClr>
              <a:buSzPts val="1400"/>
              <a:buNone/>
              <a:defRPr>
                <a:solidFill>
                  <a:schemeClr val="lt1"/>
                </a:solidFill>
              </a:defRPr>
            </a:lvl8pPr>
            <a:lvl9pPr lvl="8" rtl="0" algn="ctr">
              <a:spcBef>
                <a:spcPts val="0"/>
              </a:spcBef>
              <a:spcAft>
                <a:spcPts val="0"/>
              </a:spcAft>
              <a:buClr>
                <a:schemeClr val="lt1"/>
              </a:buClr>
              <a:buSzPts val="1400"/>
              <a:buNone/>
              <a:defRPr>
                <a:solidFill>
                  <a:schemeClr val="lt1"/>
                </a:solidFill>
              </a:defRPr>
            </a:lvl9pPr>
          </a:lstStyle>
          <a:p/>
        </p:txBody>
      </p:sp>
      <p:sp>
        <p:nvSpPr>
          <p:cNvPr id="1140" name="Google Shape;1140;p95"/>
          <p:cNvSpPr txBox="1"/>
          <p:nvPr/>
        </p:nvSpPr>
        <p:spPr>
          <a:xfrm>
            <a:off x="0" y="4969700"/>
            <a:ext cx="351900" cy="1833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fld id="{00000000-1234-1234-1234-123412341234}" type="slidenum">
              <a:rPr lang="en" sz="700">
                <a:solidFill>
                  <a:srgbClr val="FFFFFF"/>
                </a:solidFill>
                <a:latin typeface="Open Sans"/>
                <a:ea typeface="Open Sans"/>
                <a:cs typeface="Open Sans"/>
                <a:sym typeface="Open Sans"/>
              </a:rPr>
              <a:t>‹#›</a:t>
            </a:fld>
            <a:endParaRPr sz="700">
              <a:solidFill>
                <a:srgbClr val="FFFFFF"/>
              </a:solidFill>
              <a:latin typeface="Open Sans"/>
              <a:ea typeface="Open Sans"/>
              <a:cs typeface="Open Sans"/>
              <a:sym typeface="Open Sans"/>
            </a:endParaRPr>
          </a:p>
        </p:txBody>
      </p:sp>
      <p:grpSp>
        <p:nvGrpSpPr>
          <p:cNvPr id="1141" name="Google Shape;1141;p95"/>
          <p:cNvGrpSpPr/>
          <p:nvPr/>
        </p:nvGrpSpPr>
        <p:grpSpPr>
          <a:xfrm>
            <a:off x="8648263" y="4659742"/>
            <a:ext cx="313719" cy="338062"/>
            <a:chOff x="3976677" y="2333625"/>
            <a:chExt cx="876309" cy="944307"/>
          </a:xfrm>
        </p:grpSpPr>
        <p:sp>
          <p:nvSpPr>
            <p:cNvPr id="1142" name="Google Shape;1142;p95"/>
            <p:cNvSpPr/>
            <p:nvPr/>
          </p:nvSpPr>
          <p:spPr>
            <a:xfrm>
              <a:off x="4035170" y="3055143"/>
              <a:ext cx="193738" cy="222789"/>
            </a:xfrm>
            <a:custGeom>
              <a:rect b="b" l="l" r="r" t="t"/>
              <a:pathLst>
                <a:path extrusionOk="0" h="222789" w="193738">
                  <a:moveTo>
                    <a:pt x="0" y="0"/>
                  </a:moveTo>
                  <a:lnTo>
                    <a:pt x="0" y="222790"/>
                  </a:lnTo>
                  <a:lnTo>
                    <a:pt x="193739" y="110966"/>
                  </a:lnTo>
                  <a:cubicBezTo>
                    <a:pt x="119253" y="94869"/>
                    <a:pt x="51626" y="56102"/>
                    <a:pt x="0" y="0"/>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143" name="Google Shape;1143;p95"/>
            <p:cNvSpPr/>
            <p:nvPr/>
          </p:nvSpPr>
          <p:spPr>
            <a:xfrm>
              <a:off x="4035170" y="2333625"/>
              <a:ext cx="192309" cy="221456"/>
            </a:xfrm>
            <a:custGeom>
              <a:rect b="b" l="l" r="r" t="t"/>
              <a:pathLst>
                <a:path extrusionOk="0" h="221456" w="192309">
                  <a:moveTo>
                    <a:pt x="192310" y="110871"/>
                  </a:moveTo>
                  <a:lnTo>
                    <a:pt x="0" y="0"/>
                  </a:lnTo>
                  <a:lnTo>
                    <a:pt x="0" y="221456"/>
                  </a:lnTo>
                  <a:cubicBezTo>
                    <a:pt x="51340" y="165830"/>
                    <a:pt x="118396" y="127254"/>
                    <a:pt x="192310" y="110776"/>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144" name="Google Shape;1144;p95"/>
            <p:cNvSpPr/>
            <p:nvPr/>
          </p:nvSpPr>
          <p:spPr>
            <a:xfrm>
              <a:off x="4658772" y="2693955"/>
              <a:ext cx="194214" cy="223932"/>
            </a:xfrm>
            <a:custGeom>
              <a:rect b="b" l="l" r="r" t="t"/>
              <a:pathLst>
                <a:path extrusionOk="0" h="223932" w="194214">
                  <a:moveTo>
                    <a:pt x="194215" y="111823"/>
                  </a:moveTo>
                  <a:lnTo>
                    <a:pt x="571" y="0"/>
                  </a:lnTo>
                  <a:cubicBezTo>
                    <a:pt x="23527" y="72962"/>
                    <a:pt x="23336" y="151162"/>
                    <a:pt x="0" y="223933"/>
                  </a:cubicBezTo>
                  <a:lnTo>
                    <a:pt x="194215" y="111823"/>
                  </a:ln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145" name="Google Shape;1145;p95"/>
            <p:cNvSpPr/>
            <p:nvPr/>
          </p:nvSpPr>
          <p:spPr>
            <a:xfrm>
              <a:off x="4162710" y="2473071"/>
              <a:ext cx="213931" cy="38194"/>
            </a:xfrm>
            <a:custGeom>
              <a:rect b="b" l="l" r="r" t="t"/>
              <a:pathLst>
                <a:path extrusionOk="0" h="38194" w="213931">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146" name="Google Shape;1146;p95"/>
            <p:cNvSpPr/>
            <p:nvPr/>
          </p:nvSpPr>
          <p:spPr>
            <a:xfrm>
              <a:off x="4190237" y="2747390"/>
              <a:ext cx="341566" cy="205551"/>
            </a:xfrm>
            <a:custGeom>
              <a:rect b="b" l="l" r="r" t="t"/>
              <a:pathLst>
                <a:path extrusionOk="0" h="205551" w="341566">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147" name="Google Shape;1147;p95"/>
            <p:cNvSpPr/>
            <p:nvPr/>
          </p:nvSpPr>
          <p:spPr>
            <a:xfrm>
              <a:off x="3976677" y="2590990"/>
              <a:ext cx="162696" cy="448246"/>
            </a:xfrm>
            <a:custGeom>
              <a:rect b="b" l="l" r="r" t="t"/>
              <a:pathLst>
                <a:path extrusionOk="0" h="448246" w="162696">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148" name="Google Shape;1148;p95"/>
            <p:cNvSpPr/>
            <p:nvPr/>
          </p:nvSpPr>
          <p:spPr>
            <a:xfrm>
              <a:off x="4326349" y="2646711"/>
              <a:ext cx="159924" cy="112999"/>
            </a:xfrm>
            <a:custGeom>
              <a:rect b="b" l="l" r="r" t="t"/>
              <a:pathLst>
                <a:path extrusionOk="0" h="112999" w="159924">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149" name="Google Shape;1149;p95"/>
            <p:cNvSpPr/>
            <p:nvPr/>
          </p:nvSpPr>
          <p:spPr>
            <a:xfrm>
              <a:off x="4323301" y="2511614"/>
              <a:ext cx="173545" cy="83757"/>
            </a:xfrm>
            <a:custGeom>
              <a:rect b="b" l="l" r="r" t="t"/>
              <a:pathLst>
                <a:path extrusionOk="0" h="83757" w="173545">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150" name="Google Shape;1150;p95"/>
            <p:cNvSpPr/>
            <p:nvPr/>
          </p:nvSpPr>
          <p:spPr>
            <a:xfrm>
              <a:off x="4108132" y="2918650"/>
              <a:ext cx="426243" cy="216666"/>
            </a:xfrm>
            <a:custGeom>
              <a:rect b="b" l="l" r="r" t="t"/>
              <a:pathLst>
                <a:path extrusionOk="0" h="216666" w="426243">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151" name="Google Shape;1151;p95"/>
            <p:cNvSpPr/>
            <p:nvPr/>
          </p:nvSpPr>
          <p:spPr>
            <a:xfrm>
              <a:off x="4452841" y="2585466"/>
              <a:ext cx="90501" cy="139636"/>
            </a:xfrm>
            <a:custGeom>
              <a:rect b="b" l="l" r="r" t="t"/>
              <a:pathLst>
                <a:path extrusionOk="0" h="139636" w="90501">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152" name="Google Shape;1152;p95"/>
            <p:cNvSpPr/>
            <p:nvPr/>
          </p:nvSpPr>
          <p:spPr>
            <a:xfrm>
              <a:off x="4535518" y="2643854"/>
              <a:ext cx="69898" cy="229933"/>
            </a:xfrm>
            <a:custGeom>
              <a:rect b="b" l="l" r="r" t="t"/>
              <a:pathLst>
                <a:path extrusionOk="0" h="229933" w="69898">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153" name="Google Shape;1153;p95"/>
            <p:cNvSpPr/>
            <p:nvPr/>
          </p:nvSpPr>
          <p:spPr>
            <a:xfrm>
              <a:off x="4270995" y="2555652"/>
              <a:ext cx="120696" cy="135921"/>
            </a:xfrm>
            <a:custGeom>
              <a:rect b="b" l="l" r="r" t="t"/>
              <a:pathLst>
                <a:path extrusionOk="0" h="135921" w="120696">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154" name="Google Shape;1154;p95"/>
            <p:cNvSpPr/>
            <p:nvPr/>
          </p:nvSpPr>
          <p:spPr>
            <a:xfrm>
              <a:off x="4568665" y="2778061"/>
              <a:ext cx="70418" cy="231362"/>
            </a:xfrm>
            <a:custGeom>
              <a:rect b="b" l="l" r="r" t="t"/>
              <a:pathLst>
                <a:path extrusionOk="0" h="231362" w="70418">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155" name="Google Shape;1155;p95"/>
            <p:cNvSpPr/>
            <p:nvPr/>
          </p:nvSpPr>
          <p:spPr>
            <a:xfrm>
              <a:off x="4084604" y="2536316"/>
              <a:ext cx="186595" cy="320612"/>
            </a:xfrm>
            <a:custGeom>
              <a:rect b="b" l="l" r="r" t="t"/>
              <a:pathLst>
                <a:path extrusionOk="0" h="320612" w="186595">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grpSp>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5 - Content - 2 Column B with Icon - Grey">
  <p:cSld name="CUSTOM_4_1_1_1_1">
    <p:bg>
      <p:bgPr>
        <a:solidFill>
          <a:schemeClr val="lt2"/>
        </a:solidFill>
      </p:bgPr>
    </p:bg>
    <p:spTree>
      <p:nvGrpSpPr>
        <p:cNvPr id="1156" name="Shape 1156"/>
        <p:cNvGrpSpPr/>
        <p:nvPr/>
      </p:nvGrpSpPr>
      <p:grpSpPr>
        <a:xfrm>
          <a:off x="0" y="0"/>
          <a:ext cx="0" cy="0"/>
          <a:chOff x="0" y="0"/>
          <a:chExt cx="0" cy="0"/>
        </a:xfrm>
      </p:grpSpPr>
      <p:sp>
        <p:nvSpPr>
          <p:cNvPr id="1157" name="Google Shape;1157;p96"/>
          <p:cNvSpPr txBox="1"/>
          <p:nvPr>
            <p:ph type="title"/>
          </p:nvPr>
        </p:nvSpPr>
        <p:spPr>
          <a:xfrm>
            <a:off x="676650" y="0"/>
            <a:ext cx="7790700" cy="1289400"/>
          </a:xfrm>
          <a:prstGeom prst="rect">
            <a:avLst/>
          </a:prstGeom>
          <a:noFill/>
        </p:spPr>
        <p:txBody>
          <a:bodyPr anchorCtr="0" anchor="b" bIns="182875" lIns="0" spcFirstLastPara="1" rIns="0" wrap="square" tIns="91425">
            <a:noAutofit/>
          </a:bodyPr>
          <a:lstStyle>
            <a:lvl1pPr lvl="0" rtl="0" algn="ctr">
              <a:spcBef>
                <a:spcPts val="0"/>
              </a:spcBef>
              <a:spcAft>
                <a:spcPts val="0"/>
              </a:spcAft>
              <a:buSzPts val="3200"/>
              <a:buNone/>
              <a:defRPr sz="3200"/>
            </a:lvl1pPr>
            <a:lvl2pPr lvl="1" rtl="0" algn="ctr">
              <a:spcBef>
                <a:spcPts val="0"/>
              </a:spcBef>
              <a:spcAft>
                <a:spcPts val="0"/>
              </a:spcAft>
              <a:buSzPts val="3600"/>
              <a:buFont typeface="Open Sans ExtraBold"/>
              <a:buNone/>
              <a:defRPr sz="3600">
                <a:latin typeface="Open Sans ExtraBold"/>
                <a:ea typeface="Open Sans ExtraBold"/>
                <a:cs typeface="Open Sans ExtraBold"/>
                <a:sym typeface="Open Sans ExtraBold"/>
              </a:defRPr>
            </a:lvl2pPr>
            <a:lvl3pPr lvl="2" rtl="0" algn="ctr">
              <a:spcBef>
                <a:spcPts val="0"/>
              </a:spcBef>
              <a:spcAft>
                <a:spcPts val="0"/>
              </a:spcAft>
              <a:buSzPts val="3600"/>
              <a:buFont typeface="Open Sans ExtraBold"/>
              <a:buNone/>
              <a:defRPr sz="3600">
                <a:latin typeface="Open Sans ExtraBold"/>
                <a:ea typeface="Open Sans ExtraBold"/>
                <a:cs typeface="Open Sans ExtraBold"/>
                <a:sym typeface="Open Sans ExtraBold"/>
              </a:defRPr>
            </a:lvl3pPr>
            <a:lvl4pPr lvl="3" rtl="0" algn="ctr">
              <a:spcBef>
                <a:spcPts val="0"/>
              </a:spcBef>
              <a:spcAft>
                <a:spcPts val="0"/>
              </a:spcAft>
              <a:buSzPts val="3600"/>
              <a:buFont typeface="Open Sans ExtraBold"/>
              <a:buNone/>
              <a:defRPr sz="3600">
                <a:latin typeface="Open Sans ExtraBold"/>
                <a:ea typeface="Open Sans ExtraBold"/>
                <a:cs typeface="Open Sans ExtraBold"/>
                <a:sym typeface="Open Sans ExtraBold"/>
              </a:defRPr>
            </a:lvl4pPr>
            <a:lvl5pPr lvl="4" rtl="0" algn="ctr">
              <a:spcBef>
                <a:spcPts val="0"/>
              </a:spcBef>
              <a:spcAft>
                <a:spcPts val="0"/>
              </a:spcAft>
              <a:buSzPts val="3600"/>
              <a:buFont typeface="Open Sans ExtraBold"/>
              <a:buNone/>
              <a:defRPr sz="3600">
                <a:latin typeface="Open Sans ExtraBold"/>
                <a:ea typeface="Open Sans ExtraBold"/>
                <a:cs typeface="Open Sans ExtraBold"/>
                <a:sym typeface="Open Sans ExtraBold"/>
              </a:defRPr>
            </a:lvl5pPr>
            <a:lvl6pPr lvl="5" rtl="0" algn="ctr">
              <a:spcBef>
                <a:spcPts val="0"/>
              </a:spcBef>
              <a:spcAft>
                <a:spcPts val="0"/>
              </a:spcAft>
              <a:buSzPts val="3600"/>
              <a:buFont typeface="Open Sans ExtraBold"/>
              <a:buNone/>
              <a:defRPr sz="3600">
                <a:latin typeface="Open Sans ExtraBold"/>
                <a:ea typeface="Open Sans ExtraBold"/>
                <a:cs typeface="Open Sans ExtraBold"/>
                <a:sym typeface="Open Sans ExtraBold"/>
              </a:defRPr>
            </a:lvl6pPr>
            <a:lvl7pPr lvl="6" rtl="0" algn="ctr">
              <a:spcBef>
                <a:spcPts val="0"/>
              </a:spcBef>
              <a:spcAft>
                <a:spcPts val="0"/>
              </a:spcAft>
              <a:buSzPts val="3600"/>
              <a:buFont typeface="Open Sans ExtraBold"/>
              <a:buNone/>
              <a:defRPr sz="3600">
                <a:latin typeface="Open Sans ExtraBold"/>
                <a:ea typeface="Open Sans ExtraBold"/>
                <a:cs typeface="Open Sans ExtraBold"/>
                <a:sym typeface="Open Sans ExtraBold"/>
              </a:defRPr>
            </a:lvl7pPr>
            <a:lvl8pPr lvl="7" rtl="0" algn="ctr">
              <a:spcBef>
                <a:spcPts val="0"/>
              </a:spcBef>
              <a:spcAft>
                <a:spcPts val="0"/>
              </a:spcAft>
              <a:buSzPts val="3600"/>
              <a:buFont typeface="Open Sans ExtraBold"/>
              <a:buNone/>
              <a:defRPr sz="3600">
                <a:latin typeface="Open Sans ExtraBold"/>
                <a:ea typeface="Open Sans ExtraBold"/>
                <a:cs typeface="Open Sans ExtraBold"/>
                <a:sym typeface="Open Sans ExtraBold"/>
              </a:defRPr>
            </a:lvl8pPr>
            <a:lvl9pPr lvl="8" rtl="0" algn="ctr">
              <a:spcBef>
                <a:spcPts val="0"/>
              </a:spcBef>
              <a:spcAft>
                <a:spcPts val="0"/>
              </a:spcAft>
              <a:buSzPts val="3600"/>
              <a:buFont typeface="Open Sans ExtraBold"/>
              <a:buNone/>
              <a:defRPr sz="3600">
                <a:latin typeface="Open Sans ExtraBold"/>
                <a:ea typeface="Open Sans ExtraBold"/>
                <a:cs typeface="Open Sans ExtraBold"/>
                <a:sym typeface="Open Sans ExtraBold"/>
              </a:defRPr>
            </a:lvl9pPr>
          </a:lstStyle>
          <a:p/>
        </p:txBody>
      </p:sp>
      <p:sp>
        <p:nvSpPr>
          <p:cNvPr id="1158" name="Google Shape;1158;p96"/>
          <p:cNvSpPr txBox="1"/>
          <p:nvPr>
            <p:ph idx="1" type="subTitle"/>
          </p:nvPr>
        </p:nvSpPr>
        <p:spPr>
          <a:xfrm>
            <a:off x="676650" y="1449300"/>
            <a:ext cx="7790700" cy="320100"/>
          </a:xfrm>
          <a:prstGeom prst="rect">
            <a:avLst/>
          </a:prstGeom>
          <a:noFill/>
        </p:spPr>
        <p:txBody>
          <a:bodyPr anchorCtr="0" anchor="t" bIns="0" lIns="0" spcFirstLastPara="1" rIns="320025" wrap="square" tIns="0">
            <a:noAutofit/>
          </a:bodyPr>
          <a:lstStyle>
            <a:lvl1pPr lvl="0" rtl="0" algn="ctr">
              <a:spcBef>
                <a:spcPts val="0"/>
              </a:spcBef>
              <a:spcAft>
                <a:spcPts val="0"/>
              </a:spcAft>
              <a:buSzPts val="1800"/>
              <a:buNone/>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1159" name="Google Shape;1159;p96"/>
          <p:cNvSpPr txBox="1"/>
          <p:nvPr/>
        </p:nvSpPr>
        <p:spPr>
          <a:xfrm>
            <a:off x="0" y="4969700"/>
            <a:ext cx="351900" cy="1833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fld id="{00000000-1234-1234-1234-123412341234}" type="slidenum">
              <a:rPr lang="en" sz="700">
                <a:solidFill>
                  <a:schemeClr val="accent1"/>
                </a:solidFill>
                <a:latin typeface="Open Sans"/>
                <a:ea typeface="Open Sans"/>
                <a:cs typeface="Open Sans"/>
                <a:sym typeface="Open Sans"/>
              </a:rPr>
              <a:t>‹#›</a:t>
            </a:fld>
            <a:endParaRPr sz="700">
              <a:solidFill>
                <a:schemeClr val="accent1"/>
              </a:solidFill>
              <a:latin typeface="Open Sans"/>
              <a:ea typeface="Open Sans"/>
              <a:cs typeface="Open Sans"/>
              <a:sym typeface="Open Sans"/>
            </a:endParaRPr>
          </a:p>
        </p:txBody>
      </p:sp>
      <p:grpSp>
        <p:nvGrpSpPr>
          <p:cNvPr id="1160" name="Google Shape;1160;p96"/>
          <p:cNvGrpSpPr/>
          <p:nvPr/>
        </p:nvGrpSpPr>
        <p:grpSpPr>
          <a:xfrm>
            <a:off x="8648263" y="4659742"/>
            <a:ext cx="313719" cy="338062"/>
            <a:chOff x="3976677" y="2333625"/>
            <a:chExt cx="876309" cy="944307"/>
          </a:xfrm>
        </p:grpSpPr>
        <p:sp>
          <p:nvSpPr>
            <p:cNvPr id="1161" name="Google Shape;1161;p96"/>
            <p:cNvSpPr/>
            <p:nvPr/>
          </p:nvSpPr>
          <p:spPr>
            <a:xfrm>
              <a:off x="4035170" y="3055143"/>
              <a:ext cx="193738" cy="222789"/>
            </a:xfrm>
            <a:custGeom>
              <a:rect b="b" l="l" r="r" t="t"/>
              <a:pathLst>
                <a:path extrusionOk="0" h="222789" w="193738">
                  <a:moveTo>
                    <a:pt x="0" y="0"/>
                  </a:moveTo>
                  <a:lnTo>
                    <a:pt x="0" y="222790"/>
                  </a:lnTo>
                  <a:lnTo>
                    <a:pt x="193739" y="110966"/>
                  </a:lnTo>
                  <a:cubicBezTo>
                    <a:pt x="119253" y="94869"/>
                    <a:pt x="51626" y="56102"/>
                    <a:pt x="0" y="0"/>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162" name="Google Shape;1162;p96"/>
            <p:cNvSpPr/>
            <p:nvPr/>
          </p:nvSpPr>
          <p:spPr>
            <a:xfrm>
              <a:off x="4035170" y="2333625"/>
              <a:ext cx="192309" cy="221456"/>
            </a:xfrm>
            <a:custGeom>
              <a:rect b="b" l="l" r="r" t="t"/>
              <a:pathLst>
                <a:path extrusionOk="0" h="221456" w="192309">
                  <a:moveTo>
                    <a:pt x="192310" y="110871"/>
                  </a:moveTo>
                  <a:lnTo>
                    <a:pt x="0" y="0"/>
                  </a:lnTo>
                  <a:lnTo>
                    <a:pt x="0" y="221456"/>
                  </a:lnTo>
                  <a:cubicBezTo>
                    <a:pt x="51340" y="165830"/>
                    <a:pt x="118396" y="127254"/>
                    <a:pt x="192310" y="110776"/>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163" name="Google Shape;1163;p96"/>
            <p:cNvSpPr/>
            <p:nvPr/>
          </p:nvSpPr>
          <p:spPr>
            <a:xfrm>
              <a:off x="4658772" y="2693955"/>
              <a:ext cx="194214" cy="223932"/>
            </a:xfrm>
            <a:custGeom>
              <a:rect b="b" l="l" r="r" t="t"/>
              <a:pathLst>
                <a:path extrusionOk="0" h="223932" w="194214">
                  <a:moveTo>
                    <a:pt x="194215" y="111823"/>
                  </a:moveTo>
                  <a:lnTo>
                    <a:pt x="571" y="0"/>
                  </a:lnTo>
                  <a:cubicBezTo>
                    <a:pt x="23527" y="72962"/>
                    <a:pt x="23336" y="151162"/>
                    <a:pt x="0" y="223933"/>
                  </a:cubicBezTo>
                  <a:lnTo>
                    <a:pt x="194215" y="111823"/>
                  </a:ln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164" name="Google Shape;1164;p96"/>
            <p:cNvSpPr/>
            <p:nvPr/>
          </p:nvSpPr>
          <p:spPr>
            <a:xfrm>
              <a:off x="4162710" y="2473071"/>
              <a:ext cx="213931" cy="38194"/>
            </a:xfrm>
            <a:custGeom>
              <a:rect b="b" l="l" r="r" t="t"/>
              <a:pathLst>
                <a:path extrusionOk="0" h="38194" w="213931">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165" name="Google Shape;1165;p96"/>
            <p:cNvSpPr/>
            <p:nvPr/>
          </p:nvSpPr>
          <p:spPr>
            <a:xfrm>
              <a:off x="4190237" y="2747390"/>
              <a:ext cx="341566" cy="205551"/>
            </a:xfrm>
            <a:custGeom>
              <a:rect b="b" l="l" r="r" t="t"/>
              <a:pathLst>
                <a:path extrusionOk="0" h="205551" w="341566">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166" name="Google Shape;1166;p96"/>
            <p:cNvSpPr/>
            <p:nvPr/>
          </p:nvSpPr>
          <p:spPr>
            <a:xfrm>
              <a:off x="3976677" y="2590990"/>
              <a:ext cx="162696" cy="448246"/>
            </a:xfrm>
            <a:custGeom>
              <a:rect b="b" l="l" r="r" t="t"/>
              <a:pathLst>
                <a:path extrusionOk="0" h="448246" w="162696">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167" name="Google Shape;1167;p96"/>
            <p:cNvSpPr/>
            <p:nvPr/>
          </p:nvSpPr>
          <p:spPr>
            <a:xfrm>
              <a:off x="4326349" y="2646711"/>
              <a:ext cx="159924" cy="112999"/>
            </a:xfrm>
            <a:custGeom>
              <a:rect b="b" l="l" r="r" t="t"/>
              <a:pathLst>
                <a:path extrusionOk="0" h="112999" w="159924">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168" name="Google Shape;1168;p96"/>
            <p:cNvSpPr/>
            <p:nvPr/>
          </p:nvSpPr>
          <p:spPr>
            <a:xfrm>
              <a:off x="4323301" y="2511614"/>
              <a:ext cx="173545" cy="83757"/>
            </a:xfrm>
            <a:custGeom>
              <a:rect b="b" l="l" r="r" t="t"/>
              <a:pathLst>
                <a:path extrusionOk="0" h="83757" w="173545">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169" name="Google Shape;1169;p96"/>
            <p:cNvSpPr/>
            <p:nvPr/>
          </p:nvSpPr>
          <p:spPr>
            <a:xfrm>
              <a:off x="4108132" y="2918650"/>
              <a:ext cx="426243" cy="216666"/>
            </a:xfrm>
            <a:custGeom>
              <a:rect b="b" l="l" r="r" t="t"/>
              <a:pathLst>
                <a:path extrusionOk="0" h="216666" w="426243">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170" name="Google Shape;1170;p96"/>
            <p:cNvSpPr/>
            <p:nvPr/>
          </p:nvSpPr>
          <p:spPr>
            <a:xfrm>
              <a:off x="4452841" y="2585466"/>
              <a:ext cx="90501" cy="139636"/>
            </a:xfrm>
            <a:custGeom>
              <a:rect b="b" l="l" r="r" t="t"/>
              <a:pathLst>
                <a:path extrusionOk="0" h="139636" w="90501">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171" name="Google Shape;1171;p96"/>
            <p:cNvSpPr/>
            <p:nvPr/>
          </p:nvSpPr>
          <p:spPr>
            <a:xfrm>
              <a:off x="4535518" y="2643854"/>
              <a:ext cx="69898" cy="229933"/>
            </a:xfrm>
            <a:custGeom>
              <a:rect b="b" l="l" r="r" t="t"/>
              <a:pathLst>
                <a:path extrusionOk="0" h="229933" w="69898">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172" name="Google Shape;1172;p96"/>
            <p:cNvSpPr/>
            <p:nvPr/>
          </p:nvSpPr>
          <p:spPr>
            <a:xfrm>
              <a:off x="4270995" y="2555652"/>
              <a:ext cx="120696" cy="135921"/>
            </a:xfrm>
            <a:custGeom>
              <a:rect b="b" l="l" r="r" t="t"/>
              <a:pathLst>
                <a:path extrusionOk="0" h="135921" w="120696">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173" name="Google Shape;1173;p96"/>
            <p:cNvSpPr/>
            <p:nvPr/>
          </p:nvSpPr>
          <p:spPr>
            <a:xfrm>
              <a:off x="4568665" y="2778061"/>
              <a:ext cx="70418" cy="231362"/>
            </a:xfrm>
            <a:custGeom>
              <a:rect b="b" l="l" r="r" t="t"/>
              <a:pathLst>
                <a:path extrusionOk="0" h="231362" w="70418">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174" name="Google Shape;1174;p96"/>
            <p:cNvSpPr/>
            <p:nvPr/>
          </p:nvSpPr>
          <p:spPr>
            <a:xfrm>
              <a:off x="4084604" y="2536316"/>
              <a:ext cx="186595" cy="320612"/>
            </a:xfrm>
            <a:custGeom>
              <a:rect b="b" l="l" r="r" t="t"/>
              <a:pathLst>
                <a:path extrusionOk="0" h="320612" w="186595">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grpSp>
      <p:sp>
        <p:nvSpPr>
          <p:cNvPr id="1175" name="Google Shape;1175;p96"/>
          <p:cNvSpPr txBox="1"/>
          <p:nvPr>
            <p:ph idx="2" type="body"/>
          </p:nvPr>
        </p:nvSpPr>
        <p:spPr>
          <a:xfrm>
            <a:off x="676675" y="2876550"/>
            <a:ext cx="3895200" cy="1613100"/>
          </a:xfrm>
          <a:prstGeom prst="rect">
            <a:avLst/>
          </a:prstGeom>
        </p:spPr>
        <p:txBody>
          <a:bodyPr anchorCtr="0" anchor="t" bIns="91425" lIns="91425" spcFirstLastPara="1" rIns="91425" wrap="square" tIns="91425">
            <a:noAutofit/>
          </a:bodyPr>
          <a:lstStyle>
            <a:lvl1pPr indent="-304800" lvl="0" marL="457200" rtl="0" algn="ctr">
              <a:lnSpc>
                <a:spcPct val="115000"/>
              </a:lnSpc>
              <a:spcBef>
                <a:spcPts val="0"/>
              </a:spcBef>
              <a:spcAft>
                <a:spcPts val="0"/>
              </a:spcAft>
              <a:buSzPts val="1200"/>
              <a:buChar char="●"/>
              <a:defRPr sz="1100"/>
            </a:lvl1pPr>
            <a:lvl2pPr indent="-298450" lvl="1" marL="914400" rtl="0" algn="ctr">
              <a:lnSpc>
                <a:spcPct val="115000"/>
              </a:lnSpc>
              <a:spcBef>
                <a:spcPts val="0"/>
              </a:spcBef>
              <a:spcAft>
                <a:spcPts val="0"/>
              </a:spcAft>
              <a:buSzPts val="1100"/>
              <a:buChar char="●"/>
              <a:defRPr sz="1100"/>
            </a:lvl2pPr>
            <a:lvl3pPr indent="-298450" lvl="2" marL="1371600" rtl="0" algn="ctr">
              <a:lnSpc>
                <a:spcPct val="115000"/>
              </a:lnSpc>
              <a:spcBef>
                <a:spcPts val="0"/>
              </a:spcBef>
              <a:spcAft>
                <a:spcPts val="0"/>
              </a:spcAft>
              <a:buSzPts val="1100"/>
              <a:buChar char="○"/>
              <a:defRPr sz="1100"/>
            </a:lvl3pPr>
            <a:lvl4pPr indent="-298450" lvl="3" marL="1828800" rtl="0" algn="ctr">
              <a:lnSpc>
                <a:spcPct val="115000"/>
              </a:lnSpc>
              <a:spcBef>
                <a:spcPts val="0"/>
              </a:spcBef>
              <a:spcAft>
                <a:spcPts val="0"/>
              </a:spcAft>
              <a:buSzPts val="1100"/>
              <a:buChar char="■"/>
              <a:defRPr sz="1100"/>
            </a:lvl4pPr>
            <a:lvl5pPr indent="-298450" lvl="4" marL="2286000" rtl="0" algn="ctr">
              <a:lnSpc>
                <a:spcPct val="115000"/>
              </a:lnSpc>
              <a:spcBef>
                <a:spcPts val="0"/>
              </a:spcBef>
              <a:spcAft>
                <a:spcPts val="0"/>
              </a:spcAft>
              <a:buSzPts val="1100"/>
              <a:buChar char="○"/>
              <a:defRPr sz="1100"/>
            </a:lvl5pPr>
            <a:lvl6pPr indent="-298450" lvl="5" marL="2743200" rtl="0" algn="ctr">
              <a:lnSpc>
                <a:spcPct val="115000"/>
              </a:lnSpc>
              <a:spcBef>
                <a:spcPts val="0"/>
              </a:spcBef>
              <a:spcAft>
                <a:spcPts val="0"/>
              </a:spcAft>
              <a:buSzPts val="1100"/>
              <a:buChar char="■"/>
              <a:defRPr sz="1100"/>
            </a:lvl6pPr>
            <a:lvl7pPr indent="-298450" lvl="6" marL="3200400" rtl="0" algn="ctr">
              <a:lnSpc>
                <a:spcPct val="115000"/>
              </a:lnSpc>
              <a:spcBef>
                <a:spcPts val="0"/>
              </a:spcBef>
              <a:spcAft>
                <a:spcPts val="0"/>
              </a:spcAft>
              <a:buSzPts val="1100"/>
              <a:buChar char="●"/>
              <a:defRPr sz="1100"/>
            </a:lvl7pPr>
            <a:lvl8pPr indent="-298450" lvl="7" marL="3657600" rtl="0" algn="ctr">
              <a:lnSpc>
                <a:spcPct val="115000"/>
              </a:lnSpc>
              <a:spcBef>
                <a:spcPts val="0"/>
              </a:spcBef>
              <a:spcAft>
                <a:spcPts val="0"/>
              </a:spcAft>
              <a:buSzPts val="1100"/>
              <a:buChar char="○"/>
              <a:defRPr sz="1100"/>
            </a:lvl8pPr>
            <a:lvl9pPr indent="-298450" lvl="8" marL="4114800" rtl="0" algn="ctr">
              <a:lnSpc>
                <a:spcPct val="115000"/>
              </a:lnSpc>
              <a:spcBef>
                <a:spcPts val="0"/>
              </a:spcBef>
              <a:spcAft>
                <a:spcPts val="0"/>
              </a:spcAft>
              <a:buSzPts val="1100"/>
              <a:buChar char="■"/>
              <a:defRPr sz="1100"/>
            </a:lvl9pPr>
          </a:lstStyle>
          <a:p/>
        </p:txBody>
      </p:sp>
      <p:sp>
        <p:nvSpPr>
          <p:cNvPr id="1176" name="Google Shape;1176;p96"/>
          <p:cNvSpPr txBox="1"/>
          <p:nvPr>
            <p:ph idx="3" type="body"/>
          </p:nvPr>
        </p:nvSpPr>
        <p:spPr>
          <a:xfrm>
            <a:off x="4572075" y="2876550"/>
            <a:ext cx="3895200" cy="1613100"/>
          </a:xfrm>
          <a:prstGeom prst="rect">
            <a:avLst/>
          </a:prstGeom>
        </p:spPr>
        <p:txBody>
          <a:bodyPr anchorCtr="0" anchor="t" bIns="91425" lIns="91425" spcFirstLastPara="1" rIns="91425" wrap="square" tIns="91425">
            <a:noAutofit/>
          </a:bodyPr>
          <a:lstStyle>
            <a:lvl1pPr indent="-304800" lvl="0" marL="457200" rtl="0" algn="ctr">
              <a:lnSpc>
                <a:spcPct val="115000"/>
              </a:lnSpc>
              <a:spcBef>
                <a:spcPts val="0"/>
              </a:spcBef>
              <a:spcAft>
                <a:spcPts val="0"/>
              </a:spcAft>
              <a:buSzPts val="1200"/>
              <a:buChar char="●"/>
              <a:defRPr sz="1100"/>
            </a:lvl1pPr>
            <a:lvl2pPr indent="-298450" lvl="1" marL="914400" rtl="0" algn="ctr">
              <a:lnSpc>
                <a:spcPct val="115000"/>
              </a:lnSpc>
              <a:spcBef>
                <a:spcPts val="0"/>
              </a:spcBef>
              <a:spcAft>
                <a:spcPts val="0"/>
              </a:spcAft>
              <a:buSzPts val="1100"/>
              <a:buChar char="●"/>
              <a:defRPr sz="1100"/>
            </a:lvl2pPr>
            <a:lvl3pPr indent="-298450" lvl="2" marL="1371600" rtl="0" algn="ctr">
              <a:lnSpc>
                <a:spcPct val="115000"/>
              </a:lnSpc>
              <a:spcBef>
                <a:spcPts val="0"/>
              </a:spcBef>
              <a:spcAft>
                <a:spcPts val="0"/>
              </a:spcAft>
              <a:buSzPts val="1100"/>
              <a:buChar char="○"/>
              <a:defRPr sz="1100"/>
            </a:lvl3pPr>
            <a:lvl4pPr indent="-298450" lvl="3" marL="1828800" rtl="0" algn="ctr">
              <a:lnSpc>
                <a:spcPct val="115000"/>
              </a:lnSpc>
              <a:spcBef>
                <a:spcPts val="0"/>
              </a:spcBef>
              <a:spcAft>
                <a:spcPts val="0"/>
              </a:spcAft>
              <a:buSzPts val="1100"/>
              <a:buChar char="■"/>
              <a:defRPr sz="1100"/>
            </a:lvl4pPr>
            <a:lvl5pPr indent="-298450" lvl="4" marL="2286000" rtl="0" algn="ctr">
              <a:lnSpc>
                <a:spcPct val="115000"/>
              </a:lnSpc>
              <a:spcBef>
                <a:spcPts val="0"/>
              </a:spcBef>
              <a:spcAft>
                <a:spcPts val="0"/>
              </a:spcAft>
              <a:buSzPts val="1100"/>
              <a:buChar char="○"/>
              <a:defRPr sz="1100"/>
            </a:lvl5pPr>
            <a:lvl6pPr indent="-298450" lvl="5" marL="2743200" rtl="0" algn="ctr">
              <a:lnSpc>
                <a:spcPct val="115000"/>
              </a:lnSpc>
              <a:spcBef>
                <a:spcPts val="0"/>
              </a:spcBef>
              <a:spcAft>
                <a:spcPts val="0"/>
              </a:spcAft>
              <a:buSzPts val="1100"/>
              <a:buChar char="■"/>
              <a:defRPr sz="1100"/>
            </a:lvl6pPr>
            <a:lvl7pPr indent="-298450" lvl="6" marL="3200400" rtl="0" algn="ctr">
              <a:lnSpc>
                <a:spcPct val="115000"/>
              </a:lnSpc>
              <a:spcBef>
                <a:spcPts val="0"/>
              </a:spcBef>
              <a:spcAft>
                <a:spcPts val="0"/>
              </a:spcAft>
              <a:buSzPts val="1100"/>
              <a:buChar char="●"/>
              <a:defRPr sz="1100"/>
            </a:lvl7pPr>
            <a:lvl8pPr indent="-298450" lvl="7" marL="3657600" rtl="0" algn="ctr">
              <a:lnSpc>
                <a:spcPct val="115000"/>
              </a:lnSpc>
              <a:spcBef>
                <a:spcPts val="0"/>
              </a:spcBef>
              <a:spcAft>
                <a:spcPts val="0"/>
              </a:spcAft>
              <a:buSzPts val="1100"/>
              <a:buChar char="○"/>
              <a:defRPr sz="1100"/>
            </a:lvl8pPr>
            <a:lvl9pPr indent="-298450" lvl="8" marL="4114800" rtl="0" algn="ctr">
              <a:lnSpc>
                <a:spcPct val="115000"/>
              </a:lnSpc>
              <a:spcBef>
                <a:spcPts val="0"/>
              </a:spcBef>
              <a:spcAft>
                <a:spcPts val="0"/>
              </a:spcAft>
              <a:buSzPts val="1100"/>
              <a:buChar char="■"/>
              <a:defRPr sz="1100"/>
            </a:lvl9pPr>
          </a:lstStyle>
          <a:p/>
        </p:txBody>
      </p:sp>
      <p:sp>
        <p:nvSpPr>
          <p:cNvPr id="1177" name="Google Shape;1177;p96"/>
          <p:cNvSpPr txBox="1"/>
          <p:nvPr>
            <p:ph idx="4" type="subTitle"/>
          </p:nvPr>
        </p:nvSpPr>
        <p:spPr>
          <a:xfrm>
            <a:off x="676575" y="1929375"/>
            <a:ext cx="3895500" cy="9471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100"/>
              <a:buNone/>
              <a:defRPr b="1" sz="1100"/>
            </a:lvl1pPr>
            <a:lvl2pPr lvl="1" rtl="0" algn="ctr">
              <a:spcBef>
                <a:spcPts val="0"/>
              </a:spcBef>
              <a:spcAft>
                <a:spcPts val="0"/>
              </a:spcAft>
              <a:buSzPts val="1400"/>
              <a:buNone/>
              <a:defRPr b="1"/>
            </a:lvl2pPr>
            <a:lvl3pPr lvl="2" rtl="0" algn="ctr">
              <a:spcBef>
                <a:spcPts val="0"/>
              </a:spcBef>
              <a:spcAft>
                <a:spcPts val="0"/>
              </a:spcAft>
              <a:buSzPts val="1400"/>
              <a:buNone/>
              <a:defRPr b="1"/>
            </a:lvl3pPr>
            <a:lvl4pPr lvl="3" rtl="0" algn="ctr">
              <a:spcBef>
                <a:spcPts val="0"/>
              </a:spcBef>
              <a:spcAft>
                <a:spcPts val="0"/>
              </a:spcAft>
              <a:buSzPts val="1400"/>
              <a:buNone/>
              <a:defRPr b="1"/>
            </a:lvl4pPr>
            <a:lvl5pPr lvl="4" rtl="0" algn="ctr">
              <a:spcBef>
                <a:spcPts val="0"/>
              </a:spcBef>
              <a:spcAft>
                <a:spcPts val="0"/>
              </a:spcAft>
              <a:buSzPts val="1400"/>
              <a:buNone/>
              <a:defRPr b="1"/>
            </a:lvl5pPr>
            <a:lvl6pPr lvl="5" rtl="0" algn="ctr">
              <a:spcBef>
                <a:spcPts val="0"/>
              </a:spcBef>
              <a:spcAft>
                <a:spcPts val="0"/>
              </a:spcAft>
              <a:buSzPts val="1400"/>
              <a:buNone/>
              <a:defRPr b="1"/>
            </a:lvl6pPr>
            <a:lvl7pPr lvl="6" rtl="0" algn="ctr">
              <a:spcBef>
                <a:spcPts val="0"/>
              </a:spcBef>
              <a:spcAft>
                <a:spcPts val="0"/>
              </a:spcAft>
              <a:buSzPts val="1400"/>
              <a:buNone/>
              <a:defRPr b="1"/>
            </a:lvl7pPr>
            <a:lvl8pPr lvl="7" rtl="0" algn="ctr">
              <a:spcBef>
                <a:spcPts val="0"/>
              </a:spcBef>
              <a:spcAft>
                <a:spcPts val="0"/>
              </a:spcAft>
              <a:buSzPts val="1400"/>
              <a:buNone/>
              <a:defRPr b="1"/>
            </a:lvl8pPr>
            <a:lvl9pPr lvl="8" rtl="0" algn="ctr">
              <a:spcBef>
                <a:spcPts val="0"/>
              </a:spcBef>
              <a:spcAft>
                <a:spcPts val="0"/>
              </a:spcAft>
              <a:buSzPts val="1400"/>
              <a:buNone/>
              <a:defRPr b="1"/>
            </a:lvl9pPr>
          </a:lstStyle>
          <a:p/>
        </p:txBody>
      </p:sp>
      <p:sp>
        <p:nvSpPr>
          <p:cNvPr id="1178" name="Google Shape;1178;p96"/>
          <p:cNvSpPr txBox="1"/>
          <p:nvPr>
            <p:ph idx="5" type="subTitle"/>
          </p:nvPr>
        </p:nvSpPr>
        <p:spPr>
          <a:xfrm>
            <a:off x="4562275" y="1929375"/>
            <a:ext cx="3895500" cy="9471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100"/>
              <a:buNone/>
              <a:defRPr b="1" sz="1100"/>
            </a:lvl1pPr>
            <a:lvl2pPr lvl="1" rtl="0" algn="ctr">
              <a:spcBef>
                <a:spcPts val="0"/>
              </a:spcBef>
              <a:spcAft>
                <a:spcPts val="0"/>
              </a:spcAft>
              <a:buSzPts val="1400"/>
              <a:buNone/>
              <a:defRPr b="1"/>
            </a:lvl2pPr>
            <a:lvl3pPr lvl="2" rtl="0" algn="ctr">
              <a:spcBef>
                <a:spcPts val="0"/>
              </a:spcBef>
              <a:spcAft>
                <a:spcPts val="0"/>
              </a:spcAft>
              <a:buSzPts val="1400"/>
              <a:buNone/>
              <a:defRPr b="1"/>
            </a:lvl3pPr>
            <a:lvl4pPr lvl="3" rtl="0" algn="ctr">
              <a:spcBef>
                <a:spcPts val="0"/>
              </a:spcBef>
              <a:spcAft>
                <a:spcPts val="0"/>
              </a:spcAft>
              <a:buSzPts val="1400"/>
              <a:buNone/>
              <a:defRPr b="1"/>
            </a:lvl4pPr>
            <a:lvl5pPr lvl="4" rtl="0" algn="ctr">
              <a:spcBef>
                <a:spcPts val="0"/>
              </a:spcBef>
              <a:spcAft>
                <a:spcPts val="0"/>
              </a:spcAft>
              <a:buSzPts val="1400"/>
              <a:buNone/>
              <a:defRPr b="1"/>
            </a:lvl5pPr>
            <a:lvl6pPr lvl="5" rtl="0" algn="ctr">
              <a:spcBef>
                <a:spcPts val="0"/>
              </a:spcBef>
              <a:spcAft>
                <a:spcPts val="0"/>
              </a:spcAft>
              <a:buSzPts val="1400"/>
              <a:buNone/>
              <a:defRPr b="1"/>
            </a:lvl6pPr>
            <a:lvl7pPr lvl="6" rtl="0" algn="ctr">
              <a:spcBef>
                <a:spcPts val="0"/>
              </a:spcBef>
              <a:spcAft>
                <a:spcPts val="0"/>
              </a:spcAft>
              <a:buSzPts val="1400"/>
              <a:buNone/>
              <a:defRPr b="1"/>
            </a:lvl7pPr>
            <a:lvl8pPr lvl="7" rtl="0" algn="ctr">
              <a:spcBef>
                <a:spcPts val="0"/>
              </a:spcBef>
              <a:spcAft>
                <a:spcPts val="0"/>
              </a:spcAft>
              <a:buSzPts val="1400"/>
              <a:buNone/>
              <a:defRPr b="1"/>
            </a:lvl8pPr>
            <a:lvl9pPr lvl="8" rtl="0" algn="ctr">
              <a:spcBef>
                <a:spcPts val="0"/>
              </a:spcBef>
              <a:spcAft>
                <a:spcPts val="0"/>
              </a:spcAft>
              <a:buSzPts val="1400"/>
              <a:buNone/>
              <a:defRPr b="1"/>
            </a:lvl9pPr>
          </a:lstStyle>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5 - Content - 3 Column - Blue">
  <p:cSld name="CUSTOM_4_2_7_1_2_1">
    <p:bg>
      <p:bgPr>
        <a:solidFill>
          <a:srgbClr val="217CBB"/>
        </a:solidFill>
      </p:bgPr>
    </p:bg>
    <p:spTree>
      <p:nvGrpSpPr>
        <p:cNvPr id="1179" name="Shape 1179"/>
        <p:cNvGrpSpPr/>
        <p:nvPr/>
      </p:nvGrpSpPr>
      <p:grpSpPr>
        <a:xfrm>
          <a:off x="0" y="0"/>
          <a:ext cx="0" cy="0"/>
          <a:chOff x="0" y="0"/>
          <a:chExt cx="0" cy="0"/>
        </a:xfrm>
      </p:grpSpPr>
      <p:sp>
        <p:nvSpPr>
          <p:cNvPr id="1180" name="Google Shape;1180;p97"/>
          <p:cNvSpPr txBox="1"/>
          <p:nvPr>
            <p:ph type="title"/>
          </p:nvPr>
        </p:nvSpPr>
        <p:spPr>
          <a:xfrm>
            <a:off x="676650" y="0"/>
            <a:ext cx="7790700" cy="1289400"/>
          </a:xfrm>
          <a:prstGeom prst="rect">
            <a:avLst/>
          </a:prstGeom>
          <a:noFill/>
        </p:spPr>
        <p:txBody>
          <a:bodyPr anchorCtr="0" anchor="b" bIns="182875" lIns="0" spcFirstLastPara="1" rIns="0" wrap="square" tIns="91425">
            <a:noAutofit/>
          </a:bodyPr>
          <a:lstStyle>
            <a:lvl1pPr lvl="0" rtl="0">
              <a:spcBef>
                <a:spcPts val="0"/>
              </a:spcBef>
              <a:spcAft>
                <a:spcPts val="0"/>
              </a:spcAft>
              <a:buClr>
                <a:schemeClr val="lt1"/>
              </a:buClr>
              <a:buSzPts val="3200"/>
              <a:buNone/>
              <a:defRPr sz="3200">
                <a:solidFill>
                  <a:schemeClr val="lt1"/>
                </a:solidFill>
              </a:defRPr>
            </a:lvl1pPr>
            <a:lvl2pPr lvl="1"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p:txBody>
      </p:sp>
      <p:sp>
        <p:nvSpPr>
          <p:cNvPr id="1181" name="Google Shape;1181;p97"/>
          <p:cNvSpPr txBox="1"/>
          <p:nvPr>
            <p:ph idx="1" type="body"/>
          </p:nvPr>
        </p:nvSpPr>
        <p:spPr>
          <a:xfrm>
            <a:off x="676500" y="1769375"/>
            <a:ext cx="2597100" cy="2720100"/>
          </a:xfrm>
          <a:prstGeom prst="rect">
            <a:avLst/>
          </a:prstGeom>
        </p:spPr>
        <p:txBody>
          <a:bodyPr anchorCtr="0" anchor="t" bIns="91425" lIns="0" spcFirstLastPara="1" rIns="228600" wrap="square" tIns="91425">
            <a:noAutofit/>
          </a:bodyPr>
          <a:lstStyle>
            <a:lvl1pPr indent="-317500" lvl="0" marL="457200" rtl="0">
              <a:lnSpc>
                <a:spcPct val="100000"/>
              </a:lnSpc>
              <a:spcBef>
                <a:spcPts val="0"/>
              </a:spcBef>
              <a:spcAft>
                <a:spcPts val="0"/>
              </a:spcAft>
              <a:buClr>
                <a:schemeClr val="lt1"/>
              </a:buClr>
              <a:buSzPts val="1400"/>
              <a:buChar char="●"/>
              <a:defRPr sz="1400">
                <a:solidFill>
                  <a:schemeClr val="lt1"/>
                </a:solidFill>
              </a:defRPr>
            </a:lvl1pPr>
            <a:lvl2pPr indent="-317500" lvl="1" marL="914400" rtl="0">
              <a:lnSpc>
                <a:spcPct val="100000"/>
              </a:lnSpc>
              <a:spcBef>
                <a:spcPts val="500"/>
              </a:spcBef>
              <a:spcAft>
                <a:spcPts val="0"/>
              </a:spcAft>
              <a:buClr>
                <a:schemeClr val="lt1"/>
              </a:buClr>
              <a:buSzPts val="1400"/>
              <a:buChar char="●"/>
              <a:defRPr>
                <a:solidFill>
                  <a:schemeClr val="lt1"/>
                </a:solidFill>
              </a:defRPr>
            </a:lvl2pPr>
            <a:lvl3pPr indent="-317500" lvl="2" marL="1371600" rtl="0">
              <a:lnSpc>
                <a:spcPct val="100000"/>
              </a:lnSpc>
              <a:spcBef>
                <a:spcPts val="500"/>
              </a:spcBef>
              <a:spcAft>
                <a:spcPts val="0"/>
              </a:spcAft>
              <a:buClr>
                <a:schemeClr val="lt1"/>
              </a:buClr>
              <a:buSzPts val="1400"/>
              <a:buChar char="■"/>
              <a:defRPr>
                <a:solidFill>
                  <a:schemeClr val="lt1"/>
                </a:solidFill>
              </a:defRPr>
            </a:lvl3pPr>
            <a:lvl4pPr indent="-317500" lvl="3" marL="1828800" rtl="0">
              <a:lnSpc>
                <a:spcPct val="100000"/>
              </a:lnSpc>
              <a:spcBef>
                <a:spcPts val="500"/>
              </a:spcBef>
              <a:spcAft>
                <a:spcPts val="0"/>
              </a:spcAft>
              <a:buClr>
                <a:schemeClr val="lt1"/>
              </a:buClr>
              <a:buSzPts val="1400"/>
              <a:buChar char="●"/>
              <a:defRPr>
                <a:solidFill>
                  <a:schemeClr val="lt1"/>
                </a:solidFill>
              </a:defRPr>
            </a:lvl4pPr>
            <a:lvl5pPr indent="-317500" lvl="4" marL="2286000" rtl="0">
              <a:lnSpc>
                <a:spcPct val="100000"/>
              </a:lnSpc>
              <a:spcBef>
                <a:spcPts val="500"/>
              </a:spcBef>
              <a:spcAft>
                <a:spcPts val="0"/>
              </a:spcAft>
              <a:buClr>
                <a:schemeClr val="lt1"/>
              </a:buClr>
              <a:buSzPts val="1400"/>
              <a:buChar char="○"/>
              <a:defRPr>
                <a:solidFill>
                  <a:schemeClr val="lt1"/>
                </a:solidFill>
              </a:defRPr>
            </a:lvl5pPr>
            <a:lvl6pPr indent="-317500" lvl="5" marL="2743200" rtl="0">
              <a:lnSpc>
                <a:spcPct val="100000"/>
              </a:lnSpc>
              <a:spcBef>
                <a:spcPts val="500"/>
              </a:spcBef>
              <a:spcAft>
                <a:spcPts val="0"/>
              </a:spcAft>
              <a:buClr>
                <a:schemeClr val="lt1"/>
              </a:buClr>
              <a:buSzPts val="1400"/>
              <a:buChar char="■"/>
              <a:defRPr>
                <a:solidFill>
                  <a:schemeClr val="lt1"/>
                </a:solidFill>
              </a:defRPr>
            </a:lvl6pPr>
            <a:lvl7pPr indent="-317500" lvl="6" marL="3200400" rtl="0">
              <a:lnSpc>
                <a:spcPct val="100000"/>
              </a:lnSpc>
              <a:spcBef>
                <a:spcPts val="500"/>
              </a:spcBef>
              <a:spcAft>
                <a:spcPts val="0"/>
              </a:spcAft>
              <a:buClr>
                <a:schemeClr val="lt1"/>
              </a:buClr>
              <a:buSzPts val="1400"/>
              <a:buChar char="●"/>
              <a:defRPr>
                <a:solidFill>
                  <a:schemeClr val="lt1"/>
                </a:solidFill>
              </a:defRPr>
            </a:lvl7pPr>
            <a:lvl8pPr indent="-317500" lvl="7" marL="3657600" rtl="0">
              <a:lnSpc>
                <a:spcPct val="100000"/>
              </a:lnSpc>
              <a:spcBef>
                <a:spcPts val="500"/>
              </a:spcBef>
              <a:spcAft>
                <a:spcPts val="0"/>
              </a:spcAft>
              <a:buClr>
                <a:schemeClr val="lt1"/>
              </a:buClr>
              <a:buSzPts val="1400"/>
              <a:buChar char="○"/>
              <a:defRPr>
                <a:solidFill>
                  <a:schemeClr val="lt1"/>
                </a:solidFill>
              </a:defRPr>
            </a:lvl8pPr>
            <a:lvl9pPr indent="-317500" lvl="8" marL="4114800" rtl="0">
              <a:lnSpc>
                <a:spcPct val="100000"/>
              </a:lnSpc>
              <a:spcBef>
                <a:spcPts val="500"/>
              </a:spcBef>
              <a:spcAft>
                <a:spcPts val="500"/>
              </a:spcAft>
              <a:buClr>
                <a:schemeClr val="lt1"/>
              </a:buClr>
              <a:buSzPts val="1400"/>
              <a:buChar char="■"/>
              <a:defRPr>
                <a:solidFill>
                  <a:schemeClr val="lt1"/>
                </a:solidFill>
              </a:defRPr>
            </a:lvl9pPr>
          </a:lstStyle>
          <a:p/>
        </p:txBody>
      </p:sp>
      <p:sp>
        <p:nvSpPr>
          <p:cNvPr id="1182" name="Google Shape;1182;p97"/>
          <p:cNvSpPr txBox="1"/>
          <p:nvPr>
            <p:ph idx="2" type="body"/>
          </p:nvPr>
        </p:nvSpPr>
        <p:spPr>
          <a:xfrm>
            <a:off x="3273600" y="1769375"/>
            <a:ext cx="2597100" cy="2720100"/>
          </a:xfrm>
          <a:prstGeom prst="rect">
            <a:avLst/>
          </a:prstGeom>
        </p:spPr>
        <p:txBody>
          <a:bodyPr anchorCtr="0" anchor="t" bIns="91425" lIns="0" spcFirstLastPara="1" rIns="228600" wrap="square" tIns="91425">
            <a:noAutofit/>
          </a:bodyPr>
          <a:lstStyle>
            <a:lvl1pPr indent="-317500" lvl="0" marL="457200" rtl="0">
              <a:lnSpc>
                <a:spcPct val="100000"/>
              </a:lnSpc>
              <a:spcBef>
                <a:spcPts val="0"/>
              </a:spcBef>
              <a:spcAft>
                <a:spcPts val="0"/>
              </a:spcAft>
              <a:buClr>
                <a:schemeClr val="lt1"/>
              </a:buClr>
              <a:buSzPts val="1400"/>
              <a:buChar char="●"/>
              <a:defRPr sz="1400">
                <a:solidFill>
                  <a:schemeClr val="lt1"/>
                </a:solidFill>
              </a:defRPr>
            </a:lvl1pPr>
            <a:lvl2pPr indent="-317500" lvl="1" marL="914400" rtl="0">
              <a:lnSpc>
                <a:spcPct val="100000"/>
              </a:lnSpc>
              <a:spcBef>
                <a:spcPts val="500"/>
              </a:spcBef>
              <a:spcAft>
                <a:spcPts val="0"/>
              </a:spcAft>
              <a:buClr>
                <a:schemeClr val="lt1"/>
              </a:buClr>
              <a:buSzPts val="1400"/>
              <a:buChar char="●"/>
              <a:defRPr>
                <a:solidFill>
                  <a:schemeClr val="lt1"/>
                </a:solidFill>
              </a:defRPr>
            </a:lvl2pPr>
            <a:lvl3pPr indent="-317500" lvl="2" marL="1371600" rtl="0">
              <a:lnSpc>
                <a:spcPct val="100000"/>
              </a:lnSpc>
              <a:spcBef>
                <a:spcPts val="500"/>
              </a:spcBef>
              <a:spcAft>
                <a:spcPts val="0"/>
              </a:spcAft>
              <a:buClr>
                <a:schemeClr val="lt1"/>
              </a:buClr>
              <a:buSzPts val="1400"/>
              <a:buChar char="■"/>
              <a:defRPr>
                <a:solidFill>
                  <a:schemeClr val="lt1"/>
                </a:solidFill>
              </a:defRPr>
            </a:lvl3pPr>
            <a:lvl4pPr indent="-317500" lvl="3" marL="1828800" rtl="0">
              <a:lnSpc>
                <a:spcPct val="100000"/>
              </a:lnSpc>
              <a:spcBef>
                <a:spcPts val="500"/>
              </a:spcBef>
              <a:spcAft>
                <a:spcPts val="0"/>
              </a:spcAft>
              <a:buClr>
                <a:schemeClr val="lt1"/>
              </a:buClr>
              <a:buSzPts val="1400"/>
              <a:buChar char="●"/>
              <a:defRPr>
                <a:solidFill>
                  <a:schemeClr val="lt1"/>
                </a:solidFill>
              </a:defRPr>
            </a:lvl4pPr>
            <a:lvl5pPr indent="-317500" lvl="4" marL="2286000" rtl="0">
              <a:lnSpc>
                <a:spcPct val="100000"/>
              </a:lnSpc>
              <a:spcBef>
                <a:spcPts val="500"/>
              </a:spcBef>
              <a:spcAft>
                <a:spcPts val="0"/>
              </a:spcAft>
              <a:buClr>
                <a:schemeClr val="lt1"/>
              </a:buClr>
              <a:buSzPts val="1400"/>
              <a:buChar char="○"/>
              <a:defRPr>
                <a:solidFill>
                  <a:schemeClr val="lt1"/>
                </a:solidFill>
              </a:defRPr>
            </a:lvl5pPr>
            <a:lvl6pPr indent="-317500" lvl="5" marL="2743200" rtl="0">
              <a:lnSpc>
                <a:spcPct val="100000"/>
              </a:lnSpc>
              <a:spcBef>
                <a:spcPts val="500"/>
              </a:spcBef>
              <a:spcAft>
                <a:spcPts val="0"/>
              </a:spcAft>
              <a:buClr>
                <a:schemeClr val="lt1"/>
              </a:buClr>
              <a:buSzPts val="1400"/>
              <a:buChar char="■"/>
              <a:defRPr>
                <a:solidFill>
                  <a:schemeClr val="lt1"/>
                </a:solidFill>
              </a:defRPr>
            </a:lvl6pPr>
            <a:lvl7pPr indent="-317500" lvl="6" marL="3200400" rtl="0">
              <a:lnSpc>
                <a:spcPct val="100000"/>
              </a:lnSpc>
              <a:spcBef>
                <a:spcPts val="500"/>
              </a:spcBef>
              <a:spcAft>
                <a:spcPts val="0"/>
              </a:spcAft>
              <a:buClr>
                <a:schemeClr val="lt1"/>
              </a:buClr>
              <a:buSzPts val="1400"/>
              <a:buChar char="●"/>
              <a:defRPr>
                <a:solidFill>
                  <a:schemeClr val="lt1"/>
                </a:solidFill>
              </a:defRPr>
            </a:lvl7pPr>
            <a:lvl8pPr indent="-317500" lvl="7" marL="3657600" rtl="0">
              <a:lnSpc>
                <a:spcPct val="100000"/>
              </a:lnSpc>
              <a:spcBef>
                <a:spcPts val="500"/>
              </a:spcBef>
              <a:spcAft>
                <a:spcPts val="0"/>
              </a:spcAft>
              <a:buClr>
                <a:schemeClr val="lt1"/>
              </a:buClr>
              <a:buSzPts val="1400"/>
              <a:buChar char="○"/>
              <a:defRPr>
                <a:solidFill>
                  <a:schemeClr val="lt1"/>
                </a:solidFill>
              </a:defRPr>
            </a:lvl8pPr>
            <a:lvl9pPr indent="-317500" lvl="8" marL="4114800" rtl="0">
              <a:lnSpc>
                <a:spcPct val="100000"/>
              </a:lnSpc>
              <a:spcBef>
                <a:spcPts val="500"/>
              </a:spcBef>
              <a:spcAft>
                <a:spcPts val="500"/>
              </a:spcAft>
              <a:buClr>
                <a:schemeClr val="lt1"/>
              </a:buClr>
              <a:buSzPts val="1400"/>
              <a:buChar char="■"/>
              <a:defRPr>
                <a:solidFill>
                  <a:schemeClr val="lt1"/>
                </a:solidFill>
              </a:defRPr>
            </a:lvl9pPr>
          </a:lstStyle>
          <a:p/>
        </p:txBody>
      </p:sp>
      <p:sp>
        <p:nvSpPr>
          <p:cNvPr id="1183" name="Google Shape;1183;p97"/>
          <p:cNvSpPr txBox="1"/>
          <p:nvPr>
            <p:ph idx="3" type="body"/>
          </p:nvPr>
        </p:nvSpPr>
        <p:spPr>
          <a:xfrm>
            <a:off x="5870350" y="1769375"/>
            <a:ext cx="2597100" cy="2720100"/>
          </a:xfrm>
          <a:prstGeom prst="rect">
            <a:avLst/>
          </a:prstGeom>
        </p:spPr>
        <p:txBody>
          <a:bodyPr anchorCtr="0" anchor="t" bIns="91425" lIns="0" spcFirstLastPara="1" rIns="228600" wrap="square" tIns="91425">
            <a:noAutofit/>
          </a:bodyPr>
          <a:lstStyle>
            <a:lvl1pPr indent="-317500" lvl="0" marL="457200" rtl="0">
              <a:lnSpc>
                <a:spcPct val="100000"/>
              </a:lnSpc>
              <a:spcBef>
                <a:spcPts val="0"/>
              </a:spcBef>
              <a:spcAft>
                <a:spcPts val="0"/>
              </a:spcAft>
              <a:buClr>
                <a:schemeClr val="lt1"/>
              </a:buClr>
              <a:buSzPts val="1400"/>
              <a:buChar char="●"/>
              <a:defRPr sz="1400">
                <a:solidFill>
                  <a:schemeClr val="lt1"/>
                </a:solidFill>
              </a:defRPr>
            </a:lvl1pPr>
            <a:lvl2pPr indent="-317500" lvl="1" marL="914400" rtl="0">
              <a:lnSpc>
                <a:spcPct val="100000"/>
              </a:lnSpc>
              <a:spcBef>
                <a:spcPts val="500"/>
              </a:spcBef>
              <a:spcAft>
                <a:spcPts val="0"/>
              </a:spcAft>
              <a:buClr>
                <a:schemeClr val="lt1"/>
              </a:buClr>
              <a:buSzPts val="1400"/>
              <a:buChar char="●"/>
              <a:defRPr>
                <a:solidFill>
                  <a:schemeClr val="lt1"/>
                </a:solidFill>
              </a:defRPr>
            </a:lvl2pPr>
            <a:lvl3pPr indent="-317500" lvl="2" marL="1371600" rtl="0">
              <a:lnSpc>
                <a:spcPct val="100000"/>
              </a:lnSpc>
              <a:spcBef>
                <a:spcPts val="500"/>
              </a:spcBef>
              <a:spcAft>
                <a:spcPts val="0"/>
              </a:spcAft>
              <a:buClr>
                <a:schemeClr val="lt1"/>
              </a:buClr>
              <a:buSzPts val="1400"/>
              <a:buChar char="■"/>
              <a:defRPr>
                <a:solidFill>
                  <a:schemeClr val="lt1"/>
                </a:solidFill>
              </a:defRPr>
            </a:lvl3pPr>
            <a:lvl4pPr indent="-317500" lvl="3" marL="1828800" rtl="0">
              <a:lnSpc>
                <a:spcPct val="100000"/>
              </a:lnSpc>
              <a:spcBef>
                <a:spcPts val="500"/>
              </a:spcBef>
              <a:spcAft>
                <a:spcPts val="0"/>
              </a:spcAft>
              <a:buClr>
                <a:schemeClr val="lt1"/>
              </a:buClr>
              <a:buSzPts val="1400"/>
              <a:buChar char="●"/>
              <a:defRPr>
                <a:solidFill>
                  <a:schemeClr val="lt1"/>
                </a:solidFill>
              </a:defRPr>
            </a:lvl4pPr>
            <a:lvl5pPr indent="-317500" lvl="4" marL="2286000" rtl="0">
              <a:lnSpc>
                <a:spcPct val="100000"/>
              </a:lnSpc>
              <a:spcBef>
                <a:spcPts val="500"/>
              </a:spcBef>
              <a:spcAft>
                <a:spcPts val="0"/>
              </a:spcAft>
              <a:buClr>
                <a:schemeClr val="lt1"/>
              </a:buClr>
              <a:buSzPts val="1400"/>
              <a:buChar char="○"/>
              <a:defRPr>
                <a:solidFill>
                  <a:schemeClr val="lt1"/>
                </a:solidFill>
              </a:defRPr>
            </a:lvl5pPr>
            <a:lvl6pPr indent="-317500" lvl="5" marL="2743200" rtl="0">
              <a:lnSpc>
                <a:spcPct val="100000"/>
              </a:lnSpc>
              <a:spcBef>
                <a:spcPts val="500"/>
              </a:spcBef>
              <a:spcAft>
                <a:spcPts val="0"/>
              </a:spcAft>
              <a:buClr>
                <a:schemeClr val="lt1"/>
              </a:buClr>
              <a:buSzPts val="1400"/>
              <a:buChar char="■"/>
              <a:defRPr>
                <a:solidFill>
                  <a:schemeClr val="lt1"/>
                </a:solidFill>
              </a:defRPr>
            </a:lvl6pPr>
            <a:lvl7pPr indent="-317500" lvl="6" marL="3200400" rtl="0">
              <a:lnSpc>
                <a:spcPct val="100000"/>
              </a:lnSpc>
              <a:spcBef>
                <a:spcPts val="500"/>
              </a:spcBef>
              <a:spcAft>
                <a:spcPts val="0"/>
              </a:spcAft>
              <a:buClr>
                <a:schemeClr val="lt1"/>
              </a:buClr>
              <a:buSzPts val="1400"/>
              <a:buChar char="●"/>
              <a:defRPr>
                <a:solidFill>
                  <a:schemeClr val="lt1"/>
                </a:solidFill>
              </a:defRPr>
            </a:lvl7pPr>
            <a:lvl8pPr indent="-317500" lvl="7" marL="3657600" rtl="0">
              <a:lnSpc>
                <a:spcPct val="100000"/>
              </a:lnSpc>
              <a:spcBef>
                <a:spcPts val="500"/>
              </a:spcBef>
              <a:spcAft>
                <a:spcPts val="0"/>
              </a:spcAft>
              <a:buClr>
                <a:schemeClr val="lt1"/>
              </a:buClr>
              <a:buSzPts val="1400"/>
              <a:buChar char="○"/>
              <a:defRPr>
                <a:solidFill>
                  <a:schemeClr val="lt1"/>
                </a:solidFill>
              </a:defRPr>
            </a:lvl8pPr>
            <a:lvl9pPr indent="-317500" lvl="8" marL="4114800" rtl="0">
              <a:lnSpc>
                <a:spcPct val="100000"/>
              </a:lnSpc>
              <a:spcBef>
                <a:spcPts val="500"/>
              </a:spcBef>
              <a:spcAft>
                <a:spcPts val="500"/>
              </a:spcAft>
              <a:buClr>
                <a:schemeClr val="lt1"/>
              </a:buClr>
              <a:buSzPts val="1400"/>
              <a:buChar char="■"/>
              <a:defRPr>
                <a:solidFill>
                  <a:schemeClr val="lt1"/>
                </a:solidFill>
              </a:defRPr>
            </a:lvl9pPr>
          </a:lstStyle>
          <a:p/>
        </p:txBody>
      </p:sp>
      <p:grpSp>
        <p:nvGrpSpPr>
          <p:cNvPr id="1184" name="Google Shape;1184;p97"/>
          <p:cNvGrpSpPr/>
          <p:nvPr/>
        </p:nvGrpSpPr>
        <p:grpSpPr>
          <a:xfrm>
            <a:off x="8648263" y="4659742"/>
            <a:ext cx="313719" cy="338062"/>
            <a:chOff x="3976677" y="2333625"/>
            <a:chExt cx="876309" cy="944307"/>
          </a:xfrm>
        </p:grpSpPr>
        <p:sp>
          <p:nvSpPr>
            <p:cNvPr id="1185" name="Google Shape;1185;p97"/>
            <p:cNvSpPr/>
            <p:nvPr/>
          </p:nvSpPr>
          <p:spPr>
            <a:xfrm>
              <a:off x="4035170" y="3055143"/>
              <a:ext cx="193738" cy="222789"/>
            </a:xfrm>
            <a:custGeom>
              <a:rect b="b" l="l" r="r" t="t"/>
              <a:pathLst>
                <a:path extrusionOk="0" h="222789" w="193738">
                  <a:moveTo>
                    <a:pt x="0" y="0"/>
                  </a:moveTo>
                  <a:lnTo>
                    <a:pt x="0" y="222790"/>
                  </a:lnTo>
                  <a:lnTo>
                    <a:pt x="193739" y="110966"/>
                  </a:lnTo>
                  <a:cubicBezTo>
                    <a:pt x="119253" y="94869"/>
                    <a:pt x="51626" y="56102"/>
                    <a:pt x="0" y="0"/>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186" name="Google Shape;1186;p97"/>
            <p:cNvSpPr/>
            <p:nvPr/>
          </p:nvSpPr>
          <p:spPr>
            <a:xfrm>
              <a:off x="4035170" y="2333625"/>
              <a:ext cx="192309" cy="221456"/>
            </a:xfrm>
            <a:custGeom>
              <a:rect b="b" l="l" r="r" t="t"/>
              <a:pathLst>
                <a:path extrusionOk="0" h="221456" w="192309">
                  <a:moveTo>
                    <a:pt x="192310" y="110871"/>
                  </a:moveTo>
                  <a:lnTo>
                    <a:pt x="0" y="0"/>
                  </a:lnTo>
                  <a:lnTo>
                    <a:pt x="0" y="221456"/>
                  </a:lnTo>
                  <a:cubicBezTo>
                    <a:pt x="51340" y="165830"/>
                    <a:pt x="118396" y="127254"/>
                    <a:pt x="192310" y="110776"/>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187" name="Google Shape;1187;p97"/>
            <p:cNvSpPr/>
            <p:nvPr/>
          </p:nvSpPr>
          <p:spPr>
            <a:xfrm>
              <a:off x="4658772" y="2693955"/>
              <a:ext cx="194214" cy="223932"/>
            </a:xfrm>
            <a:custGeom>
              <a:rect b="b" l="l" r="r" t="t"/>
              <a:pathLst>
                <a:path extrusionOk="0" h="223932" w="194214">
                  <a:moveTo>
                    <a:pt x="194215" y="111823"/>
                  </a:moveTo>
                  <a:lnTo>
                    <a:pt x="571" y="0"/>
                  </a:lnTo>
                  <a:cubicBezTo>
                    <a:pt x="23527" y="72962"/>
                    <a:pt x="23336" y="151162"/>
                    <a:pt x="0" y="223933"/>
                  </a:cubicBezTo>
                  <a:lnTo>
                    <a:pt x="194215" y="111823"/>
                  </a:ln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188" name="Google Shape;1188;p97"/>
            <p:cNvSpPr/>
            <p:nvPr/>
          </p:nvSpPr>
          <p:spPr>
            <a:xfrm>
              <a:off x="4162710" y="2473071"/>
              <a:ext cx="213931" cy="38194"/>
            </a:xfrm>
            <a:custGeom>
              <a:rect b="b" l="l" r="r" t="t"/>
              <a:pathLst>
                <a:path extrusionOk="0" h="38194" w="213931">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189" name="Google Shape;1189;p97"/>
            <p:cNvSpPr/>
            <p:nvPr/>
          </p:nvSpPr>
          <p:spPr>
            <a:xfrm>
              <a:off x="4190237" y="2747390"/>
              <a:ext cx="341566" cy="205551"/>
            </a:xfrm>
            <a:custGeom>
              <a:rect b="b" l="l" r="r" t="t"/>
              <a:pathLst>
                <a:path extrusionOk="0" h="205551" w="341566">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190" name="Google Shape;1190;p97"/>
            <p:cNvSpPr/>
            <p:nvPr/>
          </p:nvSpPr>
          <p:spPr>
            <a:xfrm>
              <a:off x="3976677" y="2590990"/>
              <a:ext cx="162696" cy="448246"/>
            </a:xfrm>
            <a:custGeom>
              <a:rect b="b" l="l" r="r" t="t"/>
              <a:pathLst>
                <a:path extrusionOk="0" h="448246" w="162696">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191" name="Google Shape;1191;p97"/>
            <p:cNvSpPr/>
            <p:nvPr/>
          </p:nvSpPr>
          <p:spPr>
            <a:xfrm>
              <a:off x="4326349" y="2646711"/>
              <a:ext cx="159924" cy="112999"/>
            </a:xfrm>
            <a:custGeom>
              <a:rect b="b" l="l" r="r" t="t"/>
              <a:pathLst>
                <a:path extrusionOk="0" h="112999" w="159924">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192" name="Google Shape;1192;p97"/>
            <p:cNvSpPr/>
            <p:nvPr/>
          </p:nvSpPr>
          <p:spPr>
            <a:xfrm>
              <a:off x="4323301" y="2511614"/>
              <a:ext cx="173545" cy="83757"/>
            </a:xfrm>
            <a:custGeom>
              <a:rect b="b" l="l" r="r" t="t"/>
              <a:pathLst>
                <a:path extrusionOk="0" h="83757" w="173545">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193" name="Google Shape;1193;p97"/>
            <p:cNvSpPr/>
            <p:nvPr/>
          </p:nvSpPr>
          <p:spPr>
            <a:xfrm>
              <a:off x="4108132" y="2918650"/>
              <a:ext cx="426243" cy="216666"/>
            </a:xfrm>
            <a:custGeom>
              <a:rect b="b" l="l" r="r" t="t"/>
              <a:pathLst>
                <a:path extrusionOk="0" h="216666" w="426243">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194" name="Google Shape;1194;p97"/>
            <p:cNvSpPr/>
            <p:nvPr/>
          </p:nvSpPr>
          <p:spPr>
            <a:xfrm>
              <a:off x="4452841" y="2585466"/>
              <a:ext cx="90501" cy="139636"/>
            </a:xfrm>
            <a:custGeom>
              <a:rect b="b" l="l" r="r" t="t"/>
              <a:pathLst>
                <a:path extrusionOk="0" h="139636" w="90501">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195" name="Google Shape;1195;p97"/>
            <p:cNvSpPr/>
            <p:nvPr/>
          </p:nvSpPr>
          <p:spPr>
            <a:xfrm>
              <a:off x="4535518" y="2643854"/>
              <a:ext cx="69898" cy="229933"/>
            </a:xfrm>
            <a:custGeom>
              <a:rect b="b" l="l" r="r" t="t"/>
              <a:pathLst>
                <a:path extrusionOk="0" h="229933" w="69898">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196" name="Google Shape;1196;p97"/>
            <p:cNvSpPr/>
            <p:nvPr/>
          </p:nvSpPr>
          <p:spPr>
            <a:xfrm>
              <a:off x="4270995" y="2555652"/>
              <a:ext cx="120696" cy="135921"/>
            </a:xfrm>
            <a:custGeom>
              <a:rect b="b" l="l" r="r" t="t"/>
              <a:pathLst>
                <a:path extrusionOk="0" h="135921" w="120696">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197" name="Google Shape;1197;p97"/>
            <p:cNvSpPr/>
            <p:nvPr/>
          </p:nvSpPr>
          <p:spPr>
            <a:xfrm>
              <a:off x="4568665" y="2778061"/>
              <a:ext cx="70418" cy="231362"/>
            </a:xfrm>
            <a:custGeom>
              <a:rect b="b" l="l" r="r" t="t"/>
              <a:pathLst>
                <a:path extrusionOk="0" h="231362" w="70418">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198" name="Google Shape;1198;p97"/>
            <p:cNvSpPr/>
            <p:nvPr/>
          </p:nvSpPr>
          <p:spPr>
            <a:xfrm>
              <a:off x="4084604" y="2536316"/>
              <a:ext cx="186595" cy="320612"/>
            </a:xfrm>
            <a:custGeom>
              <a:rect b="b" l="l" r="r" t="t"/>
              <a:pathLst>
                <a:path extrusionOk="0" h="320612" w="186595">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grpSp>
      <p:sp>
        <p:nvSpPr>
          <p:cNvPr id="1199" name="Google Shape;1199;p97"/>
          <p:cNvSpPr txBox="1"/>
          <p:nvPr/>
        </p:nvSpPr>
        <p:spPr>
          <a:xfrm>
            <a:off x="0" y="4969700"/>
            <a:ext cx="351900" cy="1833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fld id="{00000000-1234-1234-1234-123412341234}" type="slidenum">
              <a:rPr lang="en" sz="700">
                <a:solidFill>
                  <a:srgbClr val="FFFFFF"/>
                </a:solidFill>
                <a:latin typeface="Open Sans"/>
                <a:ea typeface="Open Sans"/>
                <a:cs typeface="Open Sans"/>
                <a:sym typeface="Open Sans"/>
              </a:rPr>
              <a:t>‹#›</a:t>
            </a:fld>
            <a:endParaRPr sz="700">
              <a:solidFill>
                <a:srgbClr val="FFFFFF"/>
              </a:solidFill>
              <a:latin typeface="Open Sans"/>
              <a:ea typeface="Open Sans"/>
              <a:cs typeface="Open Sans"/>
              <a:sym typeface="Open Sans"/>
            </a:endParaRPr>
          </a:p>
        </p:txBody>
      </p:sp>
      <p:sp>
        <p:nvSpPr>
          <p:cNvPr id="1200" name="Google Shape;1200;p97"/>
          <p:cNvSpPr txBox="1"/>
          <p:nvPr>
            <p:ph idx="4" type="subTitle"/>
          </p:nvPr>
        </p:nvSpPr>
        <p:spPr>
          <a:xfrm>
            <a:off x="676650" y="1449300"/>
            <a:ext cx="7790700" cy="320100"/>
          </a:xfrm>
          <a:prstGeom prst="rect">
            <a:avLst/>
          </a:prstGeom>
          <a:noFill/>
        </p:spPr>
        <p:txBody>
          <a:bodyPr anchorCtr="0" anchor="t" bIns="0" lIns="0" spcFirstLastPara="1" rIns="320025" wrap="square" tIns="0">
            <a:noAutofit/>
          </a:bodyPr>
          <a:lstStyle>
            <a:lvl1pPr lvl="0" rtl="0">
              <a:spcBef>
                <a:spcPts val="0"/>
              </a:spcBef>
              <a:spcAft>
                <a:spcPts val="0"/>
              </a:spcAft>
              <a:buClr>
                <a:schemeClr val="lt1"/>
              </a:buClr>
              <a:buSzPts val="1800"/>
              <a:buNone/>
              <a:defRPr>
                <a:solidFill>
                  <a:schemeClr val="lt1"/>
                </a:solidFill>
              </a:defRPr>
            </a:lvl1pPr>
            <a:lvl2pPr lvl="1" rtl="0">
              <a:spcBef>
                <a:spcPts val="0"/>
              </a:spcBef>
              <a:spcAft>
                <a:spcPts val="0"/>
              </a:spcAft>
              <a:buClr>
                <a:schemeClr val="lt1"/>
              </a:buClr>
              <a:buSzPts val="1400"/>
              <a:buNone/>
              <a:defRPr>
                <a:solidFill>
                  <a:schemeClr val="lt1"/>
                </a:solidFill>
              </a:defRPr>
            </a:lvl2pPr>
            <a:lvl3pPr lvl="2" rtl="0">
              <a:spcBef>
                <a:spcPts val="0"/>
              </a:spcBef>
              <a:spcAft>
                <a:spcPts val="0"/>
              </a:spcAft>
              <a:buClr>
                <a:schemeClr val="lt1"/>
              </a:buClr>
              <a:buSzPts val="1400"/>
              <a:buNone/>
              <a:defRPr>
                <a:solidFill>
                  <a:schemeClr val="lt1"/>
                </a:solidFill>
              </a:defRPr>
            </a:lvl3pPr>
            <a:lvl4pPr lvl="3" rtl="0">
              <a:spcBef>
                <a:spcPts val="0"/>
              </a:spcBef>
              <a:spcAft>
                <a:spcPts val="0"/>
              </a:spcAft>
              <a:buClr>
                <a:schemeClr val="lt1"/>
              </a:buClr>
              <a:buSzPts val="1400"/>
              <a:buNone/>
              <a:defRPr>
                <a:solidFill>
                  <a:schemeClr val="lt1"/>
                </a:solidFill>
              </a:defRPr>
            </a:lvl4pPr>
            <a:lvl5pPr lvl="4" rtl="0">
              <a:spcBef>
                <a:spcPts val="0"/>
              </a:spcBef>
              <a:spcAft>
                <a:spcPts val="0"/>
              </a:spcAft>
              <a:buClr>
                <a:schemeClr val="lt1"/>
              </a:buClr>
              <a:buSzPts val="1400"/>
              <a:buNone/>
              <a:defRPr>
                <a:solidFill>
                  <a:schemeClr val="lt1"/>
                </a:solidFill>
              </a:defRPr>
            </a:lvl5pPr>
            <a:lvl6pPr lvl="5" rtl="0">
              <a:spcBef>
                <a:spcPts val="0"/>
              </a:spcBef>
              <a:spcAft>
                <a:spcPts val="0"/>
              </a:spcAft>
              <a:buClr>
                <a:schemeClr val="lt1"/>
              </a:buClr>
              <a:buSzPts val="1400"/>
              <a:buNone/>
              <a:defRPr>
                <a:solidFill>
                  <a:schemeClr val="lt1"/>
                </a:solidFill>
              </a:defRPr>
            </a:lvl6pPr>
            <a:lvl7pPr lvl="6" rtl="0">
              <a:spcBef>
                <a:spcPts val="0"/>
              </a:spcBef>
              <a:spcAft>
                <a:spcPts val="0"/>
              </a:spcAft>
              <a:buClr>
                <a:schemeClr val="lt1"/>
              </a:buClr>
              <a:buSzPts val="1400"/>
              <a:buNone/>
              <a:defRPr>
                <a:solidFill>
                  <a:schemeClr val="lt1"/>
                </a:solidFill>
              </a:defRPr>
            </a:lvl7pPr>
            <a:lvl8pPr lvl="7" rtl="0">
              <a:spcBef>
                <a:spcPts val="0"/>
              </a:spcBef>
              <a:spcAft>
                <a:spcPts val="0"/>
              </a:spcAft>
              <a:buClr>
                <a:schemeClr val="lt1"/>
              </a:buClr>
              <a:buSzPts val="1400"/>
              <a:buNone/>
              <a:defRPr>
                <a:solidFill>
                  <a:schemeClr val="lt1"/>
                </a:solidFill>
              </a:defRPr>
            </a:lvl8pPr>
            <a:lvl9pPr lvl="8" rtl="0">
              <a:spcBef>
                <a:spcPts val="0"/>
              </a:spcBef>
              <a:spcAft>
                <a:spcPts val="0"/>
              </a:spcAft>
              <a:buClr>
                <a:schemeClr val="lt1"/>
              </a:buClr>
              <a:buSzPts val="1400"/>
              <a:buNone/>
              <a:defRPr>
                <a:solidFill>
                  <a:schemeClr val="lt1"/>
                </a:solidFill>
              </a:defRPr>
            </a:lvl9pPr>
          </a:lstStyle>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5 - Content - 3 Column - Grey">
  <p:cSld name="CUSTOM_4_2_7_1_2_1_1">
    <p:bg>
      <p:bgPr>
        <a:solidFill>
          <a:schemeClr val="lt2"/>
        </a:solidFill>
      </p:bgPr>
    </p:bg>
    <p:spTree>
      <p:nvGrpSpPr>
        <p:cNvPr id="1201" name="Shape 1201"/>
        <p:cNvGrpSpPr/>
        <p:nvPr/>
      </p:nvGrpSpPr>
      <p:grpSpPr>
        <a:xfrm>
          <a:off x="0" y="0"/>
          <a:ext cx="0" cy="0"/>
          <a:chOff x="0" y="0"/>
          <a:chExt cx="0" cy="0"/>
        </a:xfrm>
      </p:grpSpPr>
      <p:sp>
        <p:nvSpPr>
          <p:cNvPr id="1202" name="Google Shape;1202;p98"/>
          <p:cNvSpPr txBox="1"/>
          <p:nvPr>
            <p:ph type="title"/>
          </p:nvPr>
        </p:nvSpPr>
        <p:spPr>
          <a:xfrm>
            <a:off x="676650" y="0"/>
            <a:ext cx="7790700" cy="1289400"/>
          </a:xfrm>
          <a:prstGeom prst="rect">
            <a:avLst/>
          </a:prstGeom>
          <a:noFill/>
        </p:spPr>
        <p:txBody>
          <a:bodyPr anchorCtr="0" anchor="b" bIns="182875" lIns="0" spcFirstLastPara="1" rIns="0" wrap="square" tIns="91425">
            <a:noAutofit/>
          </a:bodyPr>
          <a:lstStyle>
            <a:lvl1pPr lvl="0" rtl="0">
              <a:spcBef>
                <a:spcPts val="0"/>
              </a:spcBef>
              <a:spcAft>
                <a:spcPts val="0"/>
              </a:spcAft>
              <a:buSzPts val="3200"/>
              <a:buNone/>
              <a:defRPr sz="3200"/>
            </a:lvl1pPr>
            <a:lvl2pPr lvl="1"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2pPr>
            <a:lvl3pPr lvl="2"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3pPr>
            <a:lvl4pPr lvl="3"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4pPr>
            <a:lvl5pPr lvl="4"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5pPr>
            <a:lvl6pPr lvl="5"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6pPr>
            <a:lvl7pPr lvl="6"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7pPr>
            <a:lvl8pPr lvl="7"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8pPr>
            <a:lvl9pPr lvl="8"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9pPr>
          </a:lstStyle>
          <a:p/>
        </p:txBody>
      </p:sp>
      <p:sp>
        <p:nvSpPr>
          <p:cNvPr id="1203" name="Google Shape;1203;p98"/>
          <p:cNvSpPr txBox="1"/>
          <p:nvPr>
            <p:ph idx="1" type="body"/>
          </p:nvPr>
        </p:nvSpPr>
        <p:spPr>
          <a:xfrm>
            <a:off x="676500" y="1769375"/>
            <a:ext cx="2597100" cy="2720100"/>
          </a:xfrm>
          <a:prstGeom prst="rect">
            <a:avLst/>
          </a:prstGeom>
        </p:spPr>
        <p:txBody>
          <a:bodyPr anchorCtr="0" anchor="t" bIns="91425" lIns="0" spcFirstLastPara="1" rIns="228600" wrap="square" tIns="91425">
            <a:noAutofit/>
          </a:bodyPr>
          <a:lstStyle>
            <a:lvl1pPr indent="-317500" lvl="0" marL="457200" rtl="0">
              <a:lnSpc>
                <a:spcPct val="100000"/>
              </a:lnSpc>
              <a:spcBef>
                <a:spcPts val="0"/>
              </a:spcBef>
              <a:spcAft>
                <a:spcPts val="0"/>
              </a:spcAft>
              <a:buSzPts val="1400"/>
              <a:buChar char="●"/>
              <a:defRPr sz="1400"/>
            </a:lvl1pPr>
            <a:lvl2pPr indent="-317500" lvl="1" marL="914400" rtl="0">
              <a:lnSpc>
                <a:spcPct val="100000"/>
              </a:lnSpc>
              <a:spcBef>
                <a:spcPts val="500"/>
              </a:spcBef>
              <a:spcAft>
                <a:spcPts val="0"/>
              </a:spcAft>
              <a:buSzPts val="1400"/>
              <a:buChar char="●"/>
              <a:defRPr/>
            </a:lvl2pPr>
            <a:lvl3pPr indent="-317500" lvl="2" marL="1371600" rtl="0">
              <a:lnSpc>
                <a:spcPct val="100000"/>
              </a:lnSpc>
              <a:spcBef>
                <a:spcPts val="500"/>
              </a:spcBef>
              <a:spcAft>
                <a:spcPts val="0"/>
              </a:spcAft>
              <a:buSzPts val="1400"/>
              <a:buChar char="■"/>
              <a:defRPr/>
            </a:lvl3pPr>
            <a:lvl4pPr indent="-317500" lvl="3" marL="1828800" rtl="0">
              <a:lnSpc>
                <a:spcPct val="100000"/>
              </a:lnSpc>
              <a:spcBef>
                <a:spcPts val="500"/>
              </a:spcBef>
              <a:spcAft>
                <a:spcPts val="0"/>
              </a:spcAft>
              <a:buSzPts val="1400"/>
              <a:buChar char="●"/>
              <a:defRPr/>
            </a:lvl4pPr>
            <a:lvl5pPr indent="-317500" lvl="4" marL="2286000" rtl="0">
              <a:lnSpc>
                <a:spcPct val="100000"/>
              </a:lnSpc>
              <a:spcBef>
                <a:spcPts val="500"/>
              </a:spcBef>
              <a:spcAft>
                <a:spcPts val="0"/>
              </a:spcAft>
              <a:buSzPts val="1400"/>
              <a:buChar char="○"/>
              <a:defRPr/>
            </a:lvl5pPr>
            <a:lvl6pPr indent="-317500" lvl="5" marL="2743200" rtl="0">
              <a:lnSpc>
                <a:spcPct val="100000"/>
              </a:lnSpc>
              <a:spcBef>
                <a:spcPts val="500"/>
              </a:spcBef>
              <a:spcAft>
                <a:spcPts val="0"/>
              </a:spcAft>
              <a:buSzPts val="1400"/>
              <a:buChar char="■"/>
              <a:defRPr/>
            </a:lvl6pPr>
            <a:lvl7pPr indent="-317500" lvl="6" marL="3200400" rtl="0">
              <a:lnSpc>
                <a:spcPct val="100000"/>
              </a:lnSpc>
              <a:spcBef>
                <a:spcPts val="500"/>
              </a:spcBef>
              <a:spcAft>
                <a:spcPts val="0"/>
              </a:spcAft>
              <a:buSzPts val="1400"/>
              <a:buChar char="●"/>
              <a:defRPr/>
            </a:lvl7pPr>
            <a:lvl8pPr indent="-317500" lvl="7" marL="3657600" rtl="0">
              <a:lnSpc>
                <a:spcPct val="100000"/>
              </a:lnSpc>
              <a:spcBef>
                <a:spcPts val="500"/>
              </a:spcBef>
              <a:spcAft>
                <a:spcPts val="0"/>
              </a:spcAft>
              <a:buSzPts val="1400"/>
              <a:buChar char="○"/>
              <a:defRPr/>
            </a:lvl8pPr>
            <a:lvl9pPr indent="-317500" lvl="8" marL="4114800" rtl="0">
              <a:lnSpc>
                <a:spcPct val="100000"/>
              </a:lnSpc>
              <a:spcBef>
                <a:spcPts val="500"/>
              </a:spcBef>
              <a:spcAft>
                <a:spcPts val="500"/>
              </a:spcAft>
              <a:buSzPts val="1400"/>
              <a:buChar char="■"/>
              <a:defRPr/>
            </a:lvl9pPr>
          </a:lstStyle>
          <a:p/>
        </p:txBody>
      </p:sp>
      <p:sp>
        <p:nvSpPr>
          <p:cNvPr id="1204" name="Google Shape;1204;p98"/>
          <p:cNvSpPr txBox="1"/>
          <p:nvPr>
            <p:ph idx="2" type="body"/>
          </p:nvPr>
        </p:nvSpPr>
        <p:spPr>
          <a:xfrm>
            <a:off x="3273600" y="1769375"/>
            <a:ext cx="2597100" cy="2720100"/>
          </a:xfrm>
          <a:prstGeom prst="rect">
            <a:avLst/>
          </a:prstGeom>
        </p:spPr>
        <p:txBody>
          <a:bodyPr anchorCtr="0" anchor="t" bIns="91425" lIns="0" spcFirstLastPara="1" rIns="228600" wrap="square" tIns="91425">
            <a:noAutofit/>
          </a:bodyPr>
          <a:lstStyle>
            <a:lvl1pPr indent="-317500" lvl="0" marL="457200" rtl="0">
              <a:lnSpc>
                <a:spcPct val="100000"/>
              </a:lnSpc>
              <a:spcBef>
                <a:spcPts val="0"/>
              </a:spcBef>
              <a:spcAft>
                <a:spcPts val="0"/>
              </a:spcAft>
              <a:buSzPts val="1400"/>
              <a:buChar char="●"/>
              <a:defRPr sz="1400"/>
            </a:lvl1pPr>
            <a:lvl2pPr indent="-317500" lvl="1" marL="914400" rtl="0">
              <a:lnSpc>
                <a:spcPct val="100000"/>
              </a:lnSpc>
              <a:spcBef>
                <a:spcPts val="500"/>
              </a:spcBef>
              <a:spcAft>
                <a:spcPts val="0"/>
              </a:spcAft>
              <a:buSzPts val="1400"/>
              <a:buChar char="●"/>
              <a:defRPr/>
            </a:lvl2pPr>
            <a:lvl3pPr indent="-317500" lvl="2" marL="1371600" rtl="0">
              <a:lnSpc>
                <a:spcPct val="100000"/>
              </a:lnSpc>
              <a:spcBef>
                <a:spcPts val="500"/>
              </a:spcBef>
              <a:spcAft>
                <a:spcPts val="0"/>
              </a:spcAft>
              <a:buSzPts val="1400"/>
              <a:buChar char="■"/>
              <a:defRPr/>
            </a:lvl3pPr>
            <a:lvl4pPr indent="-317500" lvl="3" marL="1828800" rtl="0">
              <a:lnSpc>
                <a:spcPct val="100000"/>
              </a:lnSpc>
              <a:spcBef>
                <a:spcPts val="500"/>
              </a:spcBef>
              <a:spcAft>
                <a:spcPts val="0"/>
              </a:spcAft>
              <a:buSzPts val="1400"/>
              <a:buChar char="●"/>
              <a:defRPr/>
            </a:lvl4pPr>
            <a:lvl5pPr indent="-317500" lvl="4" marL="2286000" rtl="0">
              <a:lnSpc>
                <a:spcPct val="100000"/>
              </a:lnSpc>
              <a:spcBef>
                <a:spcPts val="500"/>
              </a:spcBef>
              <a:spcAft>
                <a:spcPts val="0"/>
              </a:spcAft>
              <a:buSzPts val="1400"/>
              <a:buChar char="○"/>
              <a:defRPr/>
            </a:lvl5pPr>
            <a:lvl6pPr indent="-317500" lvl="5" marL="2743200" rtl="0">
              <a:lnSpc>
                <a:spcPct val="100000"/>
              </a:lnSpc>
              <a:spcBef>
                <a:spcPts val="500"/>
              </a:spcBef>
              <a:spcAft>
                <a:spcPts val="0"/>
              </a:spcAft>
              <a:buSzPts val="1400"/>
              <a:buChar char="■"/>
              <a:defRPr/>
            </a:lvl6pPr>
            <a:lvl7pPr indent="-317500" lvl="6" marL="3200400" rtl="0">
              <a:lnSpc>
                <a:spcPct val="100000"/>
              </a:lnSpc>
              <a:spcBef>
                <a:spcPts val="500"/>
              </a:spcBef>
              <a:spcAft>
                <a:spcPts val="0"/>
              </a:spcAft>
              <a:buSzPts val="1400"/>
              <a:buChar char="●"/>
              <a:defRPr/>
            </a:lvl7pPr>
            <a:lvl8pPr indent="-317500" lvl="7" marL="3657600" rtl="0">
              <a:lnSpc>
                <a:spcPct val="100000"/>
              </a:lnSpc>
              <a:spcBef>
                <a:spcPts val="500"/>
              </a:spcBef>
              <a:spcAft>
                <a:spcPts val="0"/>
              </a:spcAft>
              <a:buSzPts val="1400"/>
              <a:buChar char="○"/>
              <a:defRPr/>
            </a:lvl8pPr>
            <a:lvl9pPr indent="-317500" lvl="8" marL="4114800" rtl="0">
              <a:lnSpc>
                <a:spcPct val="100000"/>
              </a:lnSpc>
              <a:spcBef>
                <a:spcPts val="500"/>
              </a:spcBef>
              <a:spcAft>
                <a:spcPts val="500"/>
              </a:spcAft>
              <a:buSzPts val="1400"/>
              <a:buChar char="■"/>
              <a:defRPr/>
            </a:lvl9pPr>
          </a:lstStyle>
          <a:p/>
        </p:txBody>
      </p:sp>
      <p:sp>
        <p:nvSpPr>
          <p:cNvPr id="1205" name="Google Shape;1205;p98"/>
          <p:cNvSpPr txBox="1"/>
          <p:nvPr>
            <p:ph idx="3" type="body"/>
          </p:nvPr>
        </p:nvSpPr>
        <p:spPr>
          <a:xfrm>
            <a:off x="5870350" y="1769375"/>
            <a:ext cx="2597100" cy="2720100"/>
          </a:xfrm>
          <a:prstGeom prst="rect">
            <a:avLst/>
          </a:prstGeom>
        </p:spPr>
        <p:txBody>
          <a:bodyPr anchorCtr="0" anchor="t" bIns="91425" lIns="0" spcFirstLastPara="1" rIns="228600" wrap="square" tIns="91425">
            <a:noAutofit/>
          </a:bodyPr>
          <a:lstStyle>
            <a:lvl1pPr indent="-317500" lvl="0" marL="457200" rtl="0">
              <a:lnSpc>
                <a:spcPct val="100000"/>
              </a:lnSpc>
              <a:spcBef>
                <a:spcPts val="0"/>
              </a:spcBef>
              <a:spcAft>
                <a:spcPts val="0"/>
              </a:spcAft>
              <a:buSzPts val="1400"/>
              <a:buChar char="●"/>
              <a:defRPr sz="1400"/>
            </a:lvl1pPr>
            <a:lvl2pPr indent="-317500" lvl="1" marL="914400" rtl="0">
              <a:lnSpc>
                <a:spcPct val="100000"/>
              </a:lnSpc>
              <a:spcBef>
                <a:spcPts val="500"/>
              </a:spcBef>
              <a:spcAft>
                <a:spcPts val="0"/>
              </a:spcAft>
              <a:buSzPts val="1400"/>
              <a:buChar char="●"/>
              <a:defRPr/>
            </a:lvl2pPr>
            <a:lvl3pPr indent="-317500" lvl="2" marL="1371600" rtl="0">
              <a:lnSpc>
                <a:spcPct val="100000"/>
              </a:lnSpc>
              <a:spcBef>
                <a:spcPts val="500"/>
              </a:spcBef>
              <a:spcAft>
                <a:spcPts val="0"/>
              </a:spcAft>
              <a:buSzPts val="1400"/>
              <a:buChar char="■"/>
              <a:defRPr/>
            </a:lvl3pPr>
            <a:lvl4pPr indent="-317500" lvl="3" marL="1828800" rtl="0">
              <a:lnSpc>
                <a:spcPct val="100000"/>
              </a:lnSpc>
              <a:spcBef>
                <a:spcPts val="500"/>
              </a:spcBef>
              <a:spcAft>
                <a:spcPts val="0"/>
              </a:spcAft>
              <a:buSzPts val="1400"/>
              <a:buChar char="●"/>
              <a:defRPr/>
            </a:lvl4pPr>
            <a:lvl5pPr indent="-317500" lvl="4" marL="2286000" rtl="0">
              <a:lnSpc>
                <a:spcPct val="100000"/>
              </a:lnSpc>
              <a:spcBef>
                <a:spcPts val="500"/>
              </a:spcBef>
              <a:spcAft>
                <a:spcPts val="0"/>
              </a:spcAft>
              <a:buSzPts val="1400"/>
              <a:buChar char="○"/>
              <a:defRPr/>
            </a:lvl5pPr>
            <a:lvl6pPr indent="-317500" lvl="5" marL="2743200" rtl="0">
              <a:lnSpc>
                <a:spcPct val="100000"/>
              </a:lnSpc>
              <a:spcBef>
                <a:spcPts val="500"/>
              </a:spcBef>
              <a:spcAft>
                <a:spcPts val="0"/>
              </a:spcAft>
              <a:buSzPts val="1400"/>
              <a:buChar char="■"/>
              <a:defRPr/>
            </a:lvl6pPr>
            <a:lvl7pPr indent="-317500" lvl="6" marL="3200400" rtl="0">
              <a:lnSpc>
                <a:spcPct val="100000"/>
              </a:lnSpc>
              <a:spcBef>
                <a:spcPts val="500"/>
              </a:spcBef>
              <a:spcAft>
                <a:spcPts val="0"/>
              </a:spcAft>
              <a:buSzPts val="1400"/>
              <a:buChar char="●"/>
              <a:defRPr/>
            </a:lvl7pPr>
            <a:lvl8pPr indent="-317500" lvl="7" marL="3657600" rtl="0">
              <a:lnSpc>
                <a:spcPct val="100000"/>
              </a:lnSpc>
              <a:spcBef>
                <a:spcPts val="500"/>
              </a:spcBef>
              <a:spcAft>
                <a:spcPts val="0"/>
              </a:spcAft>
              <a:buSzPts val="1400"/>
              <a:buChar char="○"/>
              <a:defRPr/>
            </a:lvl8pPr>
            <a:lvl9pPr indent="-317500" lvl="8" marL="4114800" rtl="0">
              <a:lnSpc>
                <a:spcPct val="100000"/>
              </a:lnSpc>
              <a:spcBef>
                <a:spcPts val="500"/>
              </a:spcBef>
              <a:spcAft>
                <a:spcPts val="500"/>
              </a:spcAft>
              <a:buSzPts val="1400"/>
              <a:buChar char="■"/>
              <a:defRPr/>
            </a:lvl9pPr>
          </a:lstStyle>
          <a:p/>
        </p:txBody>
      </p:sp>
      <p:sp>
        <p:nvSpPr>
          <p:cNvPr id="1206" name="Google Shape;1206;p98"/>
          <p:cNvSpPr txBox="1"/>
          <p:nvPr>
            <p:ph idx="4" type="subTitle"/>
          </p:nvPr>
        </p:nvSpPr>
        <p:spPr>
          <a:xfrm>
            <a:off x="676650" y="1449300"/>
            <a:ext cx="7790700" cy="320100"/>
          </a:xfrm>
          <a:prstGeom prst="rect">
            <a:avLst/>
          </a:prstGeom>
          <a:noFill/>
        </p:spPr>
        <p:txBody>
          <a:bodyPr anchorCtr="0" anchor="t" bIns="0" lIns="0" spcFirstLastPara="1" rIns="320025" wrap="square" tIns="0">
            <a:noAutofit/>
          </a:bodyPr>
          <a:lstStyle>
            <a:lvl1pPr lvl="0" rtl="0">
              <a:spcBef>
                <a:spcPts val="0"/>
              </a:spcBef>
              <a:spcAft>
                <a:spcPts val="0"/>
              </a:spcAft>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grpSp>
        <p:nvGrpSpPr>
          <p:cNvPr id="1207" name="Google Shape;1207;p98"/>
          <p:cNvGrpSpPr/>
          <p:nvPr/>
        </p:nvGrpSpPr>
        <p:grpSpPr>
          <a:xfrm>
            <a:off x="8648263" y="4659742"/>
            <a:ext cx="313719" cy="338062"/>
            <a:chOff x="3976677" y="2333625"/>
            <a:chExt cx="876309" cy="944307"/>
          </a:xfrm>
        </p:grpSpPr>
        <p:sp>
          <p:nvSpPr>
            <p:cNvPr id="1208" name="Google Shape;1208;p98"/>
            <p:cNvSpPr/>
            <p:nvPr/>
          </p:nvSpPr>
          <p:spPr>
            <a:xfrm>
              <a:off x="4035170" y="3055143"/>
              <a:ext cx="193738" cy="222789"/>
            </a:xfrm>
            <a:custGeom>
              <a:rect b="b" l="l" r="r" t="t"/>
              <a:pathLst>
                <a:path extrusionOk="0" h="222789" w="193738">
                  <a:moveTo>
                    <a:pt x="0" y="0"/>
                  </a:moveTo>
                  <a:lnTo>
                    <a:pt x="0" y="222790"/>
                  </a:lnTo>
                  <a:lnTo>
                    <a:pt x="193739" y="110966"/>
                  </a:lnTo>
                  <a:cubicBezTo>
                    <a:pt x="119253" y="94869"/>
                    <a:pt x="51626" y="56102"/>
                    <a:pt x="0" y="0"/>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209" name="Google Shape;1209;p98"/>
            <p:cNvSpPr/>
            <p:nvPr/>
          </p:nvSpPr>
          <p:spPr>
            <a:xfrm>
              <a:off x="4035170" y="2333625"/>
              <a:ext cx="192309" cy="221456"/>
            </a:xfrm>
            <a:custGeom>
              <a:rect b="b" l="l" r="r" t="t"/>
              <a:pathLst>
                <a:path extrusionOk="0" h="221456" w="192309">
                  <a:moveTo>
                    <a:pt x="192310" y="110871"/>
                  </a:moveTo>
                  <a:lnTo>
                    <a:pt x="0" y="0"/>
                  </a:lnTo>
                  <a:lnTo>
                    <a:pt x="0" y="221456"/>
                  </a:lnTo>
                  <a:cubicBezTo>
                    <a:pt x="51340" y="165830"/>
                    <a:pt x="118396" y="127254"/>
                    <a:pt x="192310" y="110776"/>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210" name="Google Shape;1210;p98"/>
            <p:cNvSpPr/>
            <p:nvPr/>
          </p:nvSpPr>
          <p:spPr>
            <a:xfrm>
              <a:off x="4658772" y="2693955"/>
              <a:ext cx="194214" cy="223932"/>
            </a:xfrm>
            <a:custGeom>
              <a:rect b="b" l="l" r="r" t="t"/>
              <a:pathLst>
                <a:path extrusionOk="0" h="223932" w="194214">
                  <a:moveTo>
                    <a:pt x="194215" y="111823"/>
                  </a:moveTo>
                  <a:lnTo>
                    <a:pt x="571" y="0"/>
                  </a:lnTo>
                  <a:cubicBezTo>
                    <a:pt x="23527" y="72962"/>
                    <a:pt x="23336" y="151162"/>
                    <a:pt x="0" y="223933"/>
                  </a:cubicBezTo>
                  <a:lnTo>
                    <a:pt x="194215" y="111823"/>
                  </a:ln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211" name="Google Shape;1211;p98"/>
            <p:cNvSpPr/>
            <p:nvPr/>
          </p:nvSpPr>
          <p:spPr>
            <a:xfrm>
              <a:off x="4162710" y="2473071"/>
              <a:ext cx="213931" cy="38194"/>
            </a:xfrm>
            <a:custGeom>
              <a:rect b="b" l="l" r="r" t="t"/>
              <a:pathLst>
                <a:path extrusionOk="0" h="38194" w="213931">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212" name="Google Shape;1212;p98"/>
            <p:cNvSpPr/>
            <p:nvPr/>
          </p:nvSpPr>
          <p:spPr>
            <a:xfrm>
              <a:off x="4190237" y="2747390"/>
              <a:ext cx="341566" cy="205551"/>
            </a:xfrm>
            <a:custGeom>
              <a:rect b="b" l="l" r="r" t="t"/>
              <a:pathLst>
                <a:path extrusionOk="0" h="205551" w="341566">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213" name="Google Shape;1213;p98"/>
            <p:cNvSpPr/>
            <p:nvPr/>
          </p:nvSpPr>
          <p:spPr>
            <a:xfrm>
              <a:off x="3976677" y="2590990"/>
              <a:ext cx="162696" cy="448246"/>
            </a:xfrm>
            <a:custGeom>
              <a:rect b="b" l="l" r="r" t="t"/>
              <a:pathLst>
                <a:path extrusionOk="0" h="448246" w="162696">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214" name="Google Shape;1214;p98"/>
            <p:cNvSpPr/>
            <p:nvPr/>
          </p:nvSpPr>
          <p:spPr>
            <a:xfrm>
              <a:off x="4326349" y="2646711"/>
              <a:ext cx="159924" cy="112999"/>
            </a:xfrm>
            <a:custGeom>
              <a:rect b="b" l="l" r="r" t="t"/>
              <a:pathLst>
                <a:path extrusionOk="0" h="112999" w="159924">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215" name="Google Shape;1215;p98"/>
            <p:cNvSpPr/>
            <p:nvPr/>
          </p:nvSpPr>
          <p:spPr>
            <a:xfrm>
              <a:off x="4323301" y="2511614"/>
              <a:ext cx="173545" cy="83757"/>
            </a:xfrm>
            <a:custGeom>
              <a:rect b="b" l="l" r="r" t="t"/>
              <a:pathLst>
                <a:path extrusionOk="0" h="83757" w="173545">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216" name="Google Shape;1216;p98"/>
            <p:cNvSpPr/>
            <p:nvPr/>
          </p:nvSpPr>
          <p:spPr>
            <a:xfrm>
              <a:off x="4108132" y="2918650"/>
              <a:ext cx="426243" cy="216666"/>
            </a:xfrm>
            <a:custGeom>
              <a:rect b="b" l="l" r="r" t="t"/>
              <a:pathLst>
                <a:path extrusionOk="0" h="216666" w="426243">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217" name="Google Shape;1217;p98"/>
            <p:cNvSpPr/>
            <p:nvPr/>
          </p:nvSpPr>
          <p:spPr>
            <a:xfrm>
              <a:off x="4452841" y="2585466"/>
              <a:ext cx="90501" cy="139636"/>
            </a:xfrm>
            <a:custGeom>
              <a:rect b="b" l="l" r="r" t="t"/>
              <a:pathLst>
                <a:path extrusionOk="0" h="139636" w="90501">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218" name="Google Shape;1218;p98"/>
            <p:cNvSpPr/>
            <p:nvPr/>
          </p:nvSpPr>
          <p:spPr>
            <a:xfrm>
              <a:off x="4535518" y="2643854"/>
              <a:ext cx="69898" cy="229933"/>
            </a:xfrm>
            <a:custGeom>
              <a:rect b="b" l="l" r="r" t="t"/>
              <a:pathLst>
                <a:path extrusionOk="0" h="229933" w="69898">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219" name="Google Shape;1219;p98"/>
            <p:cNvSpPr/>
            <p:nvPr/>
          </p:nvSpPr>
          <p:spPr>
            <a:xfrm>
              <a:off x="4270995" y="2555652"/>
              <a:ext cx="120696" cy="135921"/>
            </a:xfrm>
            <a:custGeom>
              <a:rect b="b" l="l" r="r" t="t"/>
              <a:pathLst>
                <a:path extrusionOk="0" h="135921" w="120696">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220" name="Google Shape;1220;p98"/>
            <p:cNvSpPr/>
            <p:nvPr/>
          </p:nvSpPr>
          <p:spPr>
            <a:xfrm>
              <a:off x="4568665" y="2778061"/>
              <a:ext cx="70418" cy="231362"/>
            </a:xfrm>
            <a:custGeom>
              <a:rect b="b" l="l" r="r" t="t"/>
              <a:pathLst>
                <a:path extrusionOk="0" h="231362" w="70418">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221" name="Google Shape;1221;p98"/>
            <p:cNvSpPr/>
            <p:nvPr/>
          </p:nvSpPr>
          <p:spPr>
            <a:xfrm>
              <a:off x="4084604" y="2536316"/>
              <a:ext cx="186595" cy="320612"/>
            </a:xfrm>
            <a:custGeom>
              <a:rect b="b" l="l" r="r" t="t"/>
              <a:pathLst>
                <a:path extrusionOk="0" h="320612" w="186595">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grpSp>
      <p:sp>
        <p:nvSpPr>
          <p:cNvPr id="1222" name="Google Shape;1222;p98"/>
          <p:cNvSpPr txBox="1"/>
          <p:nvPr/>
        </p:nvSpPr>
        <p:spPr>
          <a:xfrm>
            <a:off x="0" y="4969700"/>
            <a:ext cx="351900" cy="1833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fld id="{00000000-1234-1234-1234-123412341234}" type="slidenum">
              <a:rPr lang="en" sz="700">
                <a:solidFill>
                  <a:schemeClr val="accent1"/>
                </a:solidFill>
                <a:latin typeface="Open Sans"/>
                <a:ea typeface="Open Sans"/>
                <a:cs typeface="Open Sans"/>
                <a:sym typeface="Open Sans"/>
              </a:rPr>
              <a:t>‹#›</a:t>
            </a:fld>
            <a:endParaRPr sz="700">
              <a:solidFill>
                <a:schemeClr val="accent1"/>
              </a:solidFill>
              <a:latin typeface="Open Sans"/>
              <a:ea typeface="Open Sans"/>
              <a:cs typeface="Open Sans"/>
              <a:sym typeface="Open Sans"/>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5 - Content - 3 Column with Icon - Blue">
  <p:cSld name="CUSTOM_4_2_7_1_2_1_2_1">
    <p:bg>
      <p:bgPr>
        <a:solidFill>
          <a:srgbClr val="217CBB"/>
        </a:solidFill>
      </p:bgPr>
    </p:bg>
    <p:spTree>
      <p:nvGrpSpPr>
        <p:cNvPr id="1223" name="Shape 1223"/>
        <p:cNvGrpSpPr/>
        <p:nvPr/>
      </p:nvGrpSpPr>
      <p:grpSpPr>
        <a:xfrm>
          <a:off x="0" y="0"/>
          <a:ext cx="0" cy="0"/>
          <a:chOff x="0" y="0"/>
          <a:chExt cx="0" cy="0"/>
        </a:xfrm>
      </p:grpSpPr>
      <p:sp>
        <p:nvSpPr>
          <p:cNvPr id="1224" name="Google Shape;1224;p99"/>
          <p:cNvSpPr txBox="1"/>
          <p:nvPr>
            <p:ph type="title"/>
          </p:nvPr>
        </p:nvSpPr>
        <p:spPr>
          <a:xfrm>
            <a:off x="676650" y="0"/>
            <a:ext cx="7790700" cy="1289400"/>
          </a:xfrm>
          <a:prstGeom prst="rect">
            <a:avLst/>
          </a:prstGeom>
          <a:noFill/>
        </p:spPr>
        <p:txBody>
          <a:bodyPr anchorCtr="0" anchor="b" bIns="182875" lIns="0" spcFirstLastPara="1" rIns="0" wrap="square" tIns="91425">
            <a:noAutofit/>
          </a:bodyPr>
          <a:lstStyle>
            <a:lvl1pPr lvl="0" rtl="0" algn="ctr">
              <a:spcBef>
                <a:spcPts val="0"/>
              </a:spcBef>
              <a:spcAft>
                <a:spcPts val="0"/>
              </a:spcAft>
              <a:buClr>
                <a:schemeClr val="lt1"/>
              </a:buClr>
              <a:buSzPts val="3200"/>
              <a:buNone/>
              <a:defRPr sz="3200">
                <a:solidFill>
                  <a:schemeClr val="lt1"/>
                </a:solidFill>
              </a:defRPr>
            </a:lvl1pPr>
            <a:lvl2pPr lvl="1" rtl="0" algn="ctr">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rtl="0" algn="ctr">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rtl="0" algn="ctr">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rtl="0" algn="ctr">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rtl="0" algn="ctr">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rtl="0" algn="ctr">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rtl="0" algn="ctr">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rtl="0" algn="ctr">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p:txBody>
      </p:sp>
      <p:sp>
        <p:nvSpPr>
          <p:cNvPr id="1225" name="Google Shape;1225;p99"/>
          <p:cNvSpPr txBox="1"/>
          <p:nvPr>
            <p:ph idx="1" type="body"/>
          </p:nvPr>
        </p:nvSpPr>
        <p:spPr>
          <a:xfrm>
            <a:off x="676500" y="2571750"/>
            <a:ext cx="2597100" cy="1917600"/>
          </a:xfrm>
          <a:prstGeom prst="rect">
            <a:avLst/>
          </a:prstGeom>
        </p:spPr>
        <p:txBody>
          <a:bodyPr anchorCtr="0" anchor="t" bIns="0" lIns="45700" spcFirstLastPara="1" rIns="45700" wrap="square" tIns="0">
            <a:noAutofit/>
          </a:bodyPr>
          <a:lstStyle>
            <a:lvl1pPr indent="-317500" lvl="0" marL="457200" rtl="0" algn="ctr">
              <a:lnSpc>
                <a:spcPct val="100000"/>
              </a:lnSpc>
              <a:spcBef>
                <a:spcPts val="0"/>
              </a:spcBef>
              <a:spcAft>
                <a:spcPts val="0"/>
              </a:spcAft>
              <a:buClr>
                <a:schemeClr val="lt1"/>
              </a:buClr>
              <a:buSzPts val="1400"/>
              <a:buChar char="●"/>
              <a:defRPr sz="1400">
                <a:solidFill>
                  <a:schemeClr val="lt1"/>
                </a:solidFill>
              </a:defRPr>
            </a:lvl1pPr>
            <a:lvl2pPr indent="-317500" lvl="1" marL="914400" rtl="0" algn="ctr">
              <a:lnSpc>
                <a:spcPct val="100000"/>
              </a:lnSpc>
              <a:spcBef>
                <a:spcPts val="500"/>
              </a:spcBef>
              <a:spcAft>
                <a:spcPts val="0"/>
              </a:spcAft>
              <a:buClr>
                <a:schemeClr val="lt1"/>
              </a:buClr>
              <a:buSzPts val="1400"/>
              <a:buChar char="●"/>
              <a:defRPr>
                <a:solidFill>
                  <a:schemeClr val="lt1"/>
                </a:solidFill>
              </a:defRPr>
            </a:lvl2pPr>
            <a:lvl3pPr indent="-317500" lvl="2" marL="1371600" rtl="0" algn="ctr">
              <a:lnSpc>
                <a:spcPct val="100000"/>
              </a:lnSpc>
              <a:spcBef>
                <a:spcPts val="500"/>
              </a:spcBef>
              <a:spcAft>
                <a:spcPts val="0"/>
              </a:spcAft>
              <a:buClr>
                <a:schemeClr val="lt1"/>
              </a:buClr>
              <a:buSzPts val="1400"/>
              <a:buChar char="■"/>
              <a:defRPr>
                <a:solidFill>
                  <a:schemeClr val="lt1"/>
                </a:solidFill>
              </a:defRPr>
            </a:lvl3pPr>
            <a:lvl4pPr indent="-317500" lvl="3" marL="1828800" rtl="0" algn="ctr">
              <a:lnSpc>
                <a:spcPct val="100000"/>
              </a:lnSpc>
              <a:spcBef>
                <a:spcPts val="500"/>
              </a:spcBef>
              <a:spcAft>
                <a:spcPts val="0"/>
              </a:spcAft>
              <a:buClr>
                <a:schemeClr val="lt1"/>
              </a:buClr>
              <a:buSzPts val="1400"/>
              <a:buChar char="●"/>
              <a:defRPr>
                <a:solidFill>
                  <a:schemeClr val="lt1"/>
                </a:solidFill>
              </a:defRPr>
            </a:lvl4pPr>
            <a:lvl5pPr indent="-317500" lvl="4" marL="2286000" rtl="0" algn="ctr">
              <a:lnSpc>
                <a:spcPct val="100000"/>
              </a:lnSpc>
              <a:spcBef>
                <a:spcPts val="500"/>
              </a:spcBef>
              <a:spcAft>
                <a:spcPts val="0"/>
              </a:spcAft>
              <a:buClr>
                <a:schemeClr val="lt1"/>
              </a:buClr>
              <a:buSzPts val="1400"/>
              <a:buChar char="○"/>
              <a:defRPr>
                <a:solidFill>
                  <a:schemeClr val="lt1"/>
                </a:solidFill>
              </a:defRPr>
            </a:lvl5pPr>
            <a:lvl6pPr indent="-317500" lvl="5" marL="2743200" rtl="0" algn="ctr">
              <a:lnSpc>
                <a:spcPct val="100000"/>
              </a:lnSpc>
              <a:spcBef>
                <a:spcPts val="500"/>
              </a:spcBef>
              <a:spcAft>
                <a:spcPts val="0"/>
              </a:spcAft>
              <a:buClr>
                <a:schemeClr val="lt1"/>
              </a:buClr>
              <a:buSzPts val="1400"/>
              <a:buChar char="■"/>
              <a:defRPr>
                <a:solidFill>
                  <a:schemeClr val="lt1"/>
                </a:solidFill>
              </a:defRPr>
            </a:lvl6pPr>
            <a:lvl7pPr indent="-317500" lvl="6" marL="3200400" rtl="0" algn="ctr">
              <a:lnSpc>
                <a:spcPct val="100000"/>
              </a:lnSpc>
              <a:spcBef>
                <a:spcPts val="500"/>
              </a:spcBef>
              <a:spcAft>
                <a:spcPts val="0"/>
              </a:spcAft>
              <a:buClr>
                <a:schemeClr val="lt1"/>
              </a:buClr>
              <a:buSzPts val="1400"/>
              <a:buChar char="●"/>
              <a:defRPr>
                <a:solidFill>
                  <a:schemeClr val="lt1"/>
                </a:solidFill>
              </a:defRPr>
            </a:lvl7pPr>
            <a:lvl8pPr indent="-317500" lvl="7" marL="3657600" rtl="0" algn="ctr">
              <a:lnSpc>
                <a:spcPct val="100000"/>
              </a:lnSpc>
              <a:spcBef>
                <a:spcPts val="500"/>
              </a:spcBef>
              <a:spcAft>
                <a:spcPts val="0"/>
              </a:spcAft>
              <a:buClr>
                <a:schemeClr val="lt1"/>
              </a:buClr>
              <a:buSzPts val="1400"/>
              <a:buChar char="○"/>
              <a:defRPr>
                <a:solidFill>
                  <a:schemeClr val="lt1"/>
                </a:solidFill>
              </a:defRPr>
            </a:lvl8pPr>
            <a:lvl9pPr indent="-317500" lvl="8" marL="4114800" rtl="0" algn="ctr">
              <a:lnSpc>
                <a:spcPct val="100000"/>
              </a:lnSpc>
              <a:spcBef>
                <a:spcPts val="500"/>
              </a:spcBef>
              <a:spcAft>
                <a:spcPts val="500"/>
              </a:spcAft>
              <a:buClr>
                <a:schemeClr val="lt1"/>
              </a:buClr>
              <a:buSzPts val="1400"/>
              <a:buChar char="■"/>
              <a:defRPr>
                <a:solidFill>
                  <a:schemeClr val="lt1"/>
                </a:solidFill>
              </a:defRPr>
            </a:lvl9pPr>
          </a:lstStyle>
          <a:p/>
        </p:txBody>
      </p:sp>
      <p:sp>
        <p:nvSpPr>
          <p:cNvPr id="1226" name="Google Shape;1226;p99"/>
          <p:cNvSpPr txBox="1"/>
          <p:nvPr>
            <p:ph idx="2" type="body"/>
          </p:nvPr>
        </p:nvSpPr>
        <p:spPr>
          <a:xfrm>
            <a:off x="3273600" y="2571750"/>
            <a:ext cx="2597100" cy="1917600"/>
          </a:xfrm>
          <a:prstGeom prst="rect">
            <a:avLst/>
          </a:prstGeom>
        </p:spPr>
        <p:txBody>
          <a:bodyPr anchorCtr="0" anchor="t" bIns="0" lIns="45700" spcFirstLastPara="1" rIns="45700" wrap="square" tIns="0">
            <a:noAutofit/>
          </a:bodyPr>
          <a:lstStyle>
            <a:lvl1pPr indent="-317500" lvl="0" marL="457200" rtl="0" algn="ctr">
              <a:lnSpc>
                <a:spcPct val="100000"/>
              </a:lnSpc>
              <a:spcBef>
                <a:spcPts val="0"/>
              </a:spcBef>
              <a:spcAft>
                <a:spcPts val="0"/>
              </a:spcAft>
              <a:buClr>
                <a:schemeClr val="lt1"/>
              </a:buClr>
              <a:buSzPts val="1400"/>
              <a:buChar char="●"/>
              <a:defRPr sz="1400">
                <a:solidFill>
                  <a:schemeClr val="lt1"/>
                </a:solidFill>
              </a:defRPr>
            </a:lvl1pPr>
            <a:lvl2pPr indent="-317500" lvl="1" marL="914400" rtl="0" algn="ctr">
              <a:lnSpc>
                <a:spcPct val="100000"/>
              </a:lnSpc>
              <a:spcBef>
                <a:spcPts val="500"/>
              </a:spcBef>
              <a:spcAft>
                <a:spcPts val="0"/>
              </a:spcAft>
              <a:buClr>
                <a:schemeClr val="lt1"/>
              </a:buClr>
              <a:buSzPts val="1400"/>
              <a:buChar char="●"/>
              <a:defRPr>
                <a:solidFill>
                  <a:schemeClr val="lt1"/>
                </a:solidFill>
              </a:defRPr>
            </a:lvl2pPr>
            <a:lvl3pPr indent="-317500" lvl="2" marL="1371600" rtl="0" algn="ctr">
              <a:lnSpc>
                <a:spcPct val="100000"/>
              </a:lnSpc>
              <a:spcBef>
                <a:spcPts val="500"/>
              </a:spcBef>
              <a:spcAft>
                <a:spcPts val="0"/>
              </a:spcAft>
              <a:buClr>
                <a:schemeClr val="lt1"/>
              </a:buClr>
              <a:buSzPts val="1400"/>
              <a:buChar char="■"/>
              <a:defRPr>
                <a:solidFill>
                  <a:schemeClr val="lt1"/>
                </a:solidFill>
              </a:defRPr>
            </a:lvl3pPr>
            <a:lvl4pPr indent="-317500" lvl="3" marL="1828800" rtl="0" algn="ctr">
              <a:lnSpc>
                <a:spcPct val="100000"/>
              </a:lnSpc>
              <a:spcBef>
                <a:spcPts val="500"/>
              </a:spcBef>
              <a:spcAft>
                <a:spcPts val="0"/>
              </a:spcAft>
              <a:buClr>
                <a:schemeClr val="lt1"/>
              </a:buClr>
              <a:buSzPts val="1400"/>
              <a:buChar char="●"/>
              <a:defRPr>
                <a:solidFill>
                  <a:schemeClr val="lt1"/>
                </a:solidFill>
              </a:defRPr>
            </a:lvl4pPr>
            <a:lvl5pPr indent="-317500" lvl="4" marL="2286000" rtl="0" algn="ctr">
              <a:lnSpc>
                <a:spcPct val="100000"/>
              </a:lnSpc>
              <a:spcBef>
                <a:spcPts val="500"/>
              </a:spcBef>
              <a:spcAft>
                <a:spcPts val="0"/>
              </a:spcAft>
              <a:buClr>
                <a:schemeClr val="lt1"/>
              </a:buClr>
              <a:buSzPts val="1400"/>
              <a:buChar char="○"/>
              <a:defRPr>
                <a:solidFill>
                  <a:schemeClr val="lt1"/>
                </a:solidFill>
              </a:defRPr>
            </a:lvl5pPr>
            <a:lvl6pPr indent="-317500" lvl="5" marL="2743200" rtl="0" algn="ctr">
              <a:lnSpc>
                <a:spcPct val="100000"/>
              </a:lnSpc>
              <a:spcBef>
                <a:spcPts val="500"/>
              </a:spcBef>
              <a:spcAft>
                <a:spcPts val="0"/>
              </a:spcAft>
              <a:buClr>
                <a:schemeClr val="lt1"/>
              </a:buClr>
              <a:buSzPts val="1400"/>
              <a:buChar char="■"/>
              <a:defRPr>
                <a:solidFill>
                  <a:schemeClr val="lt1"/>
                </a:solidFill>
              </a:defRPr>
            </a:lvl6pPr>
            <a:lvl7pPr indent="-317500" lvl="6" marL="3200400" rtl="0" algn="ctr">
              <a:lnSpc>
                <a:spcPct val="100000"/>
              </a:lnSpc>
              <a:spcBef>
                <a:spcPts val="500"/>
              </a:spcBef>
              <a:spcAft>
                <a:spcPts val="0"/>
              </a:spcAft>
              <a:buClr>
                <a:schemeClr val="lt1"/>
              </a:buClr>
              <a:buSzPts val="1400"/>
              <a:buChar char="●"/>
              <a:defRPr>
                <a:solidFill>
                  <a:schemeClr val="lt1"/>
                </a:solidFill>
              </a:defRPr>
            </a:lvl7pPr>
            <a:lvl8pPr indent="-317500" lvl="7" marL="3657600" rtl="0" algn="ctr">
              <a:lnSpc>
                <a:spcPct val="100000"/>
              </a:lnSpc>
              <a:spcBef>
                <a:spcPts val="500"/>
              </a:spcBef>
              <a:spcAft>
                <a:spcPts val="0"/>
              </a:spcAft>
              <a:buClr>
                <a:schemeClr val="lt1"/>
              </a:buClr>
              <a:buSzPts val="1400"/>
              <a:buChar char="○"/>
              <a:defRPr>
                <a:solidFill>
                  <a:schemeClr val="lt1"/>
                </a:solidFill>
              </a:defRPr>
            </a:lvl8pPr>
            <a:lvl9pPr indent="-317500" lvl="8" marL="4114800" rtl="0" algn="ctr">
              <a:lnSpc>
                <a:spcPct val="100000"/>
              </a:lnSpc>
              <a:spcBef>
                <a:spcPts val="500"/>
              </a:spcBef>
              <a:spcAft>
                <a:spcPts val="500"/>
              </a:spcAft>
              <a:buClr>
                <a:schemeClr val="lt1"/>
              </a:buClr>
              <a:buSzPts val="1400"/>
              <a:buChar char="■"/>
              <a:defRPr>
                <a:solidFill>
                  <a:schemeClr val="lt1"/>
                </a:solidFill>
              </a:defRPr>
            </a:lvl9pPr>
          </a:lstStyle>
          <a:p/>
        </p:txBody>
      </p:sp>
      <p:sp>
        <p:nvSpPr>
          <p:cNvPr id="1227" name="Google Shape;1227;p99"/>
          <p:cNvSpPr txBox="1"/>
          <p:nvPr>
            <p:ph idx="3" type="body"/>
          </p:nvPr>
        </p:nvSpPr>
        <p:spPr>
          <a:xfrm>
            <a:off x="5870350" y="2571750"/>
            <a:ext cx="2597100" cy="1917600"/>
          </a:xfrm>
          <a:prstGeom prst="rect">
            <a:avLst/>
          </a:prstGeom>
        </p:spPr>
        <p:txBody>
          <a:bodyPr anchorCtr="0" anchor="t" bIns="0" lIns="45700" spcFirstLastPara="1" rIns="45700" wrap="square" tIns="0">
            <a:noAutofit/>
          </a:bodyPr>
          <a:lstStyle>
            <a:lvl1pPr indent="-317500" lvl="0" marL="457200" rtl="0" algn="ctr">
              <a:lnSpc>
                <a:spcPct val="100000"/>
              </a:lnSpc>
              <a:spcBef>
                <a:spcPts val="0"/>
              </a:spcBef>
              <a:spcAft>
                <a:spcPts val="0"/>
              </a:spcAft>
              <a:buClr>
                <a:schemeClr val="lt1"/>
              </a:buClr>
              <a:buSzPts val="1400"/>
              <a:buChar char="●"/>
              <a:defRPr sz="1400">
                <a:solidFill>
                  <a:schemeClr val="lt1"/>
                </a:solidFill>
              </a:defRPr>
            </a:lvl1pPr>
            <a:lvl2pPr indent="-317500" lvl="1" marL="914400" rtl="0" algn="ctr">
              <a:lnSpc>
                <a:spcPct val="100000"/>
              </a:lnSpc>
              <a:spcBef>
                <a:spcPts val="500"/>
              </a:spcBef>
              <a:spcAft>
                <a:spcPts val="0"/>
              </a:spcAft>
              <a:buClr>
                <a:schemeClr val="lt1"/>
              </a:buClr>
              <a:buSzPts val="1400"/>
              <a:buChar char="●"/>
              <a:defRPr>
                <a:solidFill>
                  <a:schemeClr val="lt1"/>
                </a:solidFill>
              </a:defRPr>
            </a:lvl2pPr>
            <a:lvl3pPr indent="-317500" lvl="2" marL="1371600" rtl="0" algn="ctr">
              <a:lnSpc>
                <a:spcPct val="100000"/>
              </a:lnSpc>
              <a:spcBef>
                <a:spcPts val="500"/>
              </a:spcBef>
              <a:spcAft>
                <a:spcPts val="0"/>
              </a:spcAft>
              <a:buClr>
                <a:schemeClr val="lt1"/>
              </a:buClr>
              <a:buSzPts val="1400"/>
              <a:buChar char="■"/>
              <a:defRPr>
                <a:solidFill>
                  <a:schemeClr val="lt1"/>
                </a:solidFill>
              </a:defRPr>
            </a:lvl3pPr>
            <a:lvl4pPr indent="-317500" lvl="3" marL="1828800" rtl="0" algn="ctr">
              <a:lnSpc>
                <a:spcPct val="100000"/>
              </a:lnSpc>
              <a:spcBef>
                <a:spcPts val="500"/>
              </a:spcBef>
              <a:spcAft>
                <a:spcPts val="0"/>
              </a:spcAft>
              <a:buClr>
                <a:schemeClr val="lt1"/>
              </a:buClr>
              <a:buSzPts val="1400"/>
              <a:buChar char="●"/>
              <a:defRPr>
                <a:solidFill>
                  <a:schemeClr val="lt1"/>
                </a:solidFill>
              </a:defRPr>
            </a:lvl4pPr>
            <a:lvl5pPr indent="-317500" lvl="4" marL="2286000" rtl="0" algn="ctr">
              <a:lnSpc>
                <a:spcPct val="100000"/>
              </a:lnSpc>
              <a:spcBef>
                <a:spcPts val="500"/>
              </a:spcBef>
              <a:spcAft>
                <a:spcPts val="0"/>
              </a:spcAft>
              <a:buClr>
                <a:schemeClr val="lt1"/>
              </a:buClr>
              <a:buSzPts val="1400"/>
              <a:buChar char="○"/>
              <a:defRPr>
                <a:solidFill>
                  <a:schemeClr val="lt1"/>
                </a:solidFill>
              </a:defRPr>
            </a:lvl5pPr>
            <a:lvl6pPr indent="-317500" lvl="5" marL="2743200" rtl="0" algn="ctr">
              <a:lnSpc>
                <a:spcPct val="100000"/>
              </a:lnSpc>
              <a:spcBef>
                <a:spcPts val="500"/>
              </a:spcBef>
              <a:spcAft>
                <a:spcPts val="0"/>
              </a:spcAft>
              <a:buClr>
                <a:schemeClr val="lt1"/>
              </a:buClr>
              <a:buSzPts val="1400"/>
              <a:buChar char="■"/>
              <a:defRPr>
                <a:solidFill>
                  <a:schemeClr val="lt1"/>
                </a:solidFill>
              </a:defRPr>
            </a:lvl6pPr>
            <a:lvl7pPr indent="-317500" lvl="6" marL="3200400" rtl="0" algn="ctr">
              <a:lnSpc>
                <a:spcPct val="100000"/>
              </a:lnSpc>
              <a:spcBef>
                <a:spcPts val="500"/>
              </a:spcBef>
              <a:spcAft>
                <a:spcPts val="0"/>
              </a:spcAft>
              <a:buClr>
                <a:schemeClr val="lt1"/>
              </a:buClr>
              <a:buSzPts val="1400"/>
              <a:buChar char="●"/>
              <a:defRPr>
                <a:solidFill>
                  <a:schemeClr val="lt1"/>
                </a:solidFill>
              </a:defRPr>
            </a:lvl7pPr>
            <a:lvl8pPr indent="-317500" lvl="7" marL="3657600" rtl="0" algn="ctr">
              <a:lnSpc>
                <a:spcPct val="100000"/>
              </a:lnSpc>
              <a:spcBef>
                <a:spcPts val="500"/>
              </a:spcBef>
              <a:spcAft>
                <a:spcPts val="0"/>
              </a:spcAft>
              <a:buClr>
                <a:schemeClr val="lt1"/>
              </a:buClr>
              <a:buSzPts val="1400"/>
              <a:buChar char="○"/>
              <a:defRPr>
                <a:solidFill>
                  <a:schemeClr val="lt1"/>
                </a:solidFill>
              </a:defRPr>
            </a:lvl8pPr>
            <a:lvl9pPr indent="-317500" lvl="8" marL="4114800" rtl="0" algn="ctr">
              <a:lnSpc>
                <a:spcPct val="100000"/>
              </a:lnSpc>
              <a:spcBef>
                <a:spcPts val="500"/>
              </a:spcBef>
              <a:spcAft>
                <a:spcPts val="500"/>
              </a:spcAft>
              <a:buClr>
                <a:schemeClr val="lt1"/>
              </a:buClr>
              <a:buSzPts val="1400"/>
              <a:buChar char="■"/>
              <a:defRPr>
                <a:solidFill>
                  <a:schemeClr val="lt1"/>
                </a:solidFill>
              </a:defRPr>
            </a:lvl9pPr>
          </a:lstStyle>
          <a:p/>
        </p:txBody>
      </p:sp>
      <p:grpSp>
        <p:nvGrpSpPr>
          <p:cNvPr id="1228" name="Google Shape;1228;p99"/>
          <p:cNvGrpSpPr/>
          <p:nvPr/>
        </p:nvGrpSpPr>
        <p:grpSpPr>
          <a:xfrm>
            <a:off x="8648263" y="4659742"/>
            <a:ext cx="313719" cy="338062"/>
            <a:chOff x="3976677" y="2333625"/>
            <a:chExt cx="876309" cy="944307"/>
          </a:xfrm>
        </p:grpSpPr>
        <p:sp>
          <p:nvSpPr>
            <p:cNvPr id="1229" name="Google Shape;1229;p99"/>
            <p:cNvSpPr/>
            <p:nvPr/>
          </p:nvSpPr>
          <p:spPr>
            <a:xfrm>
              <a:off x="4035170" y="3055143"/>
              <a:ext cx="193738" cy="222789"/>
            </a:xfrm>
            <a:custGeom>
              <a:rect b="b" l="l" r="r" t="t"/>
              <a:pathLst>
                <a:path extrusionOk="0" h="222789" w="193738">
                  <a:moveTo>
                    <a:pt x="0" y="0"/>
                  </a:moveTo>
                  <a:lnTo>
                    <a:pt x="0" y="222790"/>
                  </a:lnTo>
                  <a:lnTo>
                    <a:pt x="193739" y="110966"/>
                  </a:lnTo>
                  <a:cubicBezTo>
                    <a:pt x="119253" y="94869"/>
                    <a:pt x="51626" y="56102"/>
                    <a:pt x="0" y="0"/>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230" name="Google Shape;1230;p99"/>
            <p:cNvSpPr/>
            <p:nvPr/>
          </p:nvSpPr>
          <p:spPr>
            <a:xfrm>
              <a:off x="4035170" y="2333625"/>
              <a:ext cx="192309" cy="221456"/>
            </a:xfrm>
            <a:custGeom>
              <a:rect b="b" l="l" r="r" t="t"/>
              <a:pathLst>
                <a:path extrusionOk="0" h="221456" w="192309">
                  <a:moveTo>
                    <a:pt x="192310" y="110871"/>
                  </a:moveTo>
                  <a:lnTo>
                    <a:pt x="0" y="0"/>
                  </a:lnTo>
                  <a:lnTo>
                    <a:pt x="0" y="221456"/>
                  </a:lnTo>
                  <a:cubicBezTo>
                    <a:pt x="51340" y="165830"/>
                    <a:pt x="118396" y="127254"/>
                    <a:pt x="192310" y="110776"/>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231" name="Google Shape;1231;p99"/>
            <p:cNvSpPr/>
            <p:nvPr/>
          </p:nvSpPr>
          <p:spPr>
            <a:xfrm>
              <a:off x="4658772" y="2693955"/>
              <a:ext cx="194214" cy="223932"/>
            </a:xfrm>
            <a:custGeom>
              <a:rect b="b" l="l" r="r" t="t"/>
              <a:pathLst>
                <a:path extrusionOk="0" h="223932" w="194214">
                  <a:moveTo>
                    <a:pt x="194215" y="111823"/>
                  </a:moveTo>
                  <a:lnTo>
                    <a:pt x="571" y="0"/>
                  </a:lnTo>
                  <a:cubicBezTo>
                    <a:pt x="23527" y="72962"/>
                    <a:pt x="23336" y="151162"/>
                    <a:pt x="0" y="223933"/>
                  </a:cubicBezTo>
                  <a:lnTo>
                    <a:pt x="194215" y="111823"/>
                  </a:ln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232" name="Google Shape;1232;p99"/>
            <p:cNvSpPr/>
            <p:nvPr/>
          </p:nvSpPr>
          <p:spPr>
            <a:xfrm>
              <a:off x="4162710" y="2473071"/>
              <a:ext cx="213931" cy="38194"/>
            </a:xfrm>
            <a:custGeom>
              <a:rect b="b" l="l" r="r" t="t"/>
              <a:pathLst>
                <a:path extrusionOk="0" h="38194" w="213931">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233" name="Google Shape;1233;p99"/>
            <p:cNvSpPr/>
            <p:nvPr/>
          </p:nvSpPr>
          <p:spPr>
            <a:xfrm>
              <a:off x="4190237" y="2747390"/>
              <a:ext cx="341566" cy="205551"/>
            </a:xfrm>
            <a:custGeom>
              <a:rect b="b" l="l" r="r" t="t"/>
              <a:pathLst>
                <a:path extrusionOk="0" h="205551" w="341566">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234" name="Google Shape;1234;p99"/>
            <p:cNvSpPr/>
            <p:nvPr/>
          </p:nvSpPr>
          <p:spPr>
            <a:xfrm>
              <a:off x="3976677" y="2590990"/>
              <a:ext cx="162696" cy="448246"/>
            </a:xfrm>
            <a:custGeom>
              <a:rect b="b" l="l" r="r" t="t"/>
              <a:pathLst>
                <a:path extrusionOk="0" h="448246" w="162696">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235" name="Google Shape;1235;p99"/>
            <p:cNvSpPr/>
            <p:nvPr/>
          </p:nvSpPr>
          <p:spPr>
            <a:xfrm>
              <a:off x="4326349" y="2646711"/>
              <a:ext cx="159924" cy="112999"/>
            </a:xfrm>
            <a:custGeom>
              <a:rect b="b" l="l" r="r" t="t"/>
              <a:pathLst>
                <a:path extrusionOk="0" h="112999" w="159924">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236" name="Google Shape;1236;p99"/>
            <p:cNvSpPr/>
            <p:nvPr/>
          </p:nvSpPr>
          <p:spPr>
            <a:xfrm>
              <a:off x="4323301" y="2511614"/>
              <a:ext cx="173545" cy="83757"/>
            </a:xfrm>
            <a:custGeom>
              <a:rect b="b" l="l" r="r" t="t"/>
              <a:pathLst>
                <a:path extrusionOk="0" h="83757" w="173545">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237" name="Google Shape;1237;p99"/>
            <p:cNvSpPr/>
            <p:nvPr/>
          </p:nvSpPr>
          <p:spPr>
            <a:xfrm>
              <a:off x="4108132" y="2918650"/>
              <a:ext cx="426243" cy="216666"/>
            </a:xfrm>
            <a:custGeom>
              <a:rect b="b" l="l" r="r" t="t"/>
              <a:pathLst>
                <a:path extrusionOk="0" h="216666" w="426243">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238" name="Google Shape;1238;p99"/>
            <p:cNvSpPr/>
            <p:nvPr/>
          </p:nvSpPr>
          <p:spPr>
            <a:xfrm>
              <a:off x="4452841" y="2585466"/>
              <a:ext cx="90501" cy="139636"/>
            </a:xfrm>
            <a:custGeom>
              <a:rect b="b" l="l" r="r" t="t"/>
              <a:pathLst>
                <a:path extrusionOk="0" h="139636" w="90501">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239" name="Google Shape;1239;p99"/>
            <p:cNvSpPr/>
            <p:nvPr/>
          </p:nvSpPr>
          <p:spPr>
            <a:xfrm>
              <a:off x="4535518" y="2643854"/>
              <a:ext cx="69898" cy="229933"/>
            </a:xfrm>
            <a:custGeom>
              <a:rect b="b" l="l" r="r" t="t"/>
              <a:pathLst>
                <a:path extrusionOk="0" h="229933" w="69898">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240" name="Google Shape;1240;p99"/>
            <p:cNvSpPr/>
            <p:nvPr/>
          </p:nvSpPr>
          <p:spPr>
            <a:xfrm>
              <a:off x="4270995" y="2555652"/>
              <a:ext cx="120696" cy="135921"/>
            </a:xfrm>
            <a:custGeom>
              <a:rect b="b" l="l" r="r" t="t"/>
              <a:pathLst>
                <a:path extrusionOk="0" h="135921" w="120696">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241" name="Google Shape;1241;p99"/>
            <p:cNvSpPr/>
            <p:nvPr/>
          </p:nvSpPr>
          <p:spPr>
            <a:xfrm>
              <a:off x="4568665" y="2778061"/>
              <a:ext cx="70418" cy="231362"/>
            </a:xfrm>
            <a:custGeom>
              <a:rect b="b" l="l" r="r" t="t"/>
              <a:pathLst>
                <a:path extrusionOk="0" h="231362" w="70418">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242" name="Google Shape;1242;p99"/>
            <p:cNvSpPr/>
            <p:nvPr/>
          </p:nvSpPr>
          <p:spPr>
            <a:xfrm>
              <a:off x="4084604" y="2536316"/>
              <a:ext cx="186595" cy="320612"/>
            </a:xfrm>
            <a:custGeom>
              <a:rect b="b" l="l" r="r" t="t"/>
              <a:pathLst>
                <a:path extrusionOk="0" h="320612" w="186595">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grpSp>
      <p:sp>
        <p:nvSpPr>
          <p:cNvPr id="1243" name="Google Shape;1243;p99"/>
          <p:cNvSpPr txBox="1"/>
          <p:nvPr/>
        </p:nvSpPr>
        <p:spPr>
          <a:xfrm>
            <a:off x="0" y="4969700"/>
            <a:ext cx="351900" cy="1833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fld id="{00000000-1234-1234-1234-123412341234}" type="slidenum">
              <a:rPr lang="en" sz="700">
                <a:solidFill>
                  <a:srgbClr val="FFFFFF"/>
                </a:solidFill>
                <a:latin typeface="Open Sans"/>
                <a:ea typeface="Open Sans"/>
                <a:cs typeface="Open Sans"/>
                <a:sym typeface="Open Sans"/>
              </a:rPr>
              <a:t>‹#›</a:t>
            </a:fld>
            <a:endParaRPr sz="700">
              <a:solidFill>
                <a:srgbClr val="FFFFFF"/>
              </a:solidFill>
              <a:latin typeface="Open Sans"/>
              <a:ea typeface="Open Sans"/>
              <a:cs typeface="Open Sans"/>
              <a:sym typeface="Open Sans"/>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5 - Content - 3 Column with Icon - Grey">
  <p:cSld name="CUSTOM_4_2_7_1_2_1_2_1_1">
    <p:bg>
      <p:bgPr>
        <a:solidFill>
          <a:schemeClr val="lt2"/>
        </a:solidFill>
      </p:bgPr>
    </p:bg>
    <p:spTree>
      <p:nvGrpSpPr>
        <p:cNvPr id="1244" name="Shape 1244"/>
        <p:cNvGrpSpPr/>
        <p:nvPr/>
      </p:nvGrpSpPr>
      <p:grpSpPr>
        <a:xfrm>
          <a:off x="0" y="0"/>
          <a:ext cx="0" cy="0"/>
          <a:chOff x="0" y="0"/>
          <a:chExt cx="0" cy="0"/>
        </a:xfrm>
      </p:grpSpPr>
      <p:sp>
        <p:nvSpPr>
          <p:cNvPr id="1245" name="Google Shape;1245;p100"/>
          <p:cNvSpPr txBox="1"/>
          <p:nvPr>
            <p:ph type="title"/>
          </p:nvPr>
        </p:nvSpPr>
        <p:spPr>
          <a:xfrm>
            <a:off x="676650" y="0"/>
            <a:ext cx="7790700" cy="1289400"/>
          </a:xfrm>
          <a:prstGeom prst="rect">
            <a:avLst/>
          </a:prstGeom>
          <a:noFill/>
        </p:spPr>
        <p:txBody>
          <a:bodyPr anchorCtr="0" anchor="b" bIns="182875" lIns="0" spcFirstLastPara="1" rIns="0" wrap="square" tIns="91425">
            <a:noAutofit/>
          </a:bodyPr>
          <a:lstStyle>
            <a:lvl1pPr lvl="0" rtl="0" algn="ctr">
              <a:spcBef>
                <a:spcPts val="0"/>
              </a:spcBef>
              <a:spcAft>
                <a:spcPts val="0"/>
              </a:spcAft>
              <a:buSzPts val="3200"/>
              <a:buNone/>
              <a:defRPr sz="3200"/>
            </a:lvl1pPr>
            <a:lvl2pPr lvl="1" rtl="0" algn="ctr">
              <a:spcBef>
                <a:spcPts val="0"/>
              </a:spcBef>
              <a:spcAft>
                <a:spcPts val="0"/>
              </a:spcAft>
              <a:buSzPts val="3600"/>
              <a:buFont typeface="Open Sans ExtraBold"/>
              <a:buNone/>
              <a:defRPr sz="3600">
                <a:latin typeface="Open Sans ExtraBold"/>
                <a:ea typeface="Open Sans ExtraBold"/>
                <a:cs typeface="Open Sans ExtraBold"/>
                <a:sym typeface="Open Sans ExtraBold"/>
              </a:defRPr>
            </a:lvl2pPr>
            <a:lvl3pPr lvl="2" rtl="0" algn="ctr">
              <a:spcBef>
                <a:spcPts val="0"/>
              </a:spcBef>
              <a:spcAft>
                <a:spcPts val="0"/>
              </a:spcAft>
              <a:buSzPts val="3600"/>
              <a:buFont typeface="Open Sans ExtraBold"/>
              <a:buNone/>
              <a:defRPr sz="3600">
                <a:latin typeface="Open Sans ExtraBold"/>
                <a:ea typeface="Open Sans ExtraBold"/>
                <a:cs typeface="Open Sans ExtraBold"/>
                <a:sym typeface="Open Sans ExtraBold"/>
              </a:defRPr>
            </a:lvl3pPr>
            <a:lvl4pPr lvl="3" rtl="0" algn="ctr">
              <a:spcBef>
                <a:spcPts val="0"/>
              </a:spcBef>
              <a:spcAft>
                <a:spcPts val="0"/>
              </a:spcAft>
              <a:buSzPts val="3600"/>
              <a:buFont typeface="Open Sans ExtraBold"/>
              <a:buNone/>
              <a:defRPr sz="3600">
                <a:latin typeface="Open Sans ExtraBold"/>
                <a:ea typeface="Open Sans ExtraBold"/>
                <a:cs typeface="Open Sans ExtraBold"/>
                <a:sym typeface="Open Sans ExtraBold"/>
              </a:defRPr>
            </a:lvl4pPr>
            <a:lvl5pPr lvl="4" rtl="0" algn="ctr">
              <a:spcBef>
                <a:spcPts val="0"/>
              </a:spcBef>
              <a:spcAft>
                <a:spcPts val="0"/>
              </a:spcAft>
              <a:buSzPts val="3600"/>
              <a:buFont typeface="Open Sans ExtraBold"/>
              <a:buNone/>
              <a:defRPr sz="3600">
                <a:latin typeface="Open Sans ExtraBold"/>
                <a:ea typeface="Open Sans ExtraBold"/>
                <a:cs typeface="Open Sans ExtraBold"/>
                <a:sym typeface="Open Sans ExtraBold"/>
              </a:defRPr>
            </a:lvl5pPr>
            <a:lvl6pPr lvl="5" rtl="0" algn="ctr">
              <a:spcBef>
                <a:spcPts val="0"/>
              </a:spcBef>
              <a:spcAft>
                <a:spcPts val="0"/>
              </a:spcAft>
              <a:buSzPts val="3600"/>
              <a:buFont typeface="Open Sans ExtraBold"/>
              <a:buNone/>
              <a:defRPr sz="3600">
                <a:latin typeface="Open Sans ExtraBold"/>
                <a:ea typeface="Open Sans ExtraBold"/>
                <a:cs typeface="Open Sans ExtraBold"/>
                <a:sym typeface="Open Sans ExtraBold"/>
              </a:defRPr>
            </a:lvl6pPr>
            <a:lvl7pPr lvl="6" rtl="0" algn="ctr">
              <a:spcBef>
                <a:spcPts val="0"/>
              </a:spcBef>
              <a:spcAft>
                <a:spcPts val="0"/>
              </a:spcAft>
              <a:buSzPts val="3600"/>
              <a:buFont typeface="Open Sans ExtraBold"/>
              <a:buNone/>
              <a:defRPr sz="3600">
                <a:latin typeface="Open Sans ExtraBold"/>
                <a:ea typeface="Open Sans ExtraBold"/>
                <a:cs typeface="Open Sans ExtraBold"/>
                <a:sym typeface="Open Sans ExtraBold"/>
              </a:defRPr>
            </a:lvl7pPr>
            <a:lvl8pPr lvl="7" rtl="0" algn="ctr">
              <a:spcBef>
                <a:spcPts val="0"/>
              </a:spcBef>
              <a:spcAft>
                <a:spcPts val="0"/>
              </a:spcAft>
              <a:buSzPts val="3600"/>
              <a:buFont typeface="Open Sans ExtraBold"/>
              <a:buNone/>
              <a:defRPr sz="3600">
                <a:latin typeface="Open Sans ExtraBold"/>
                <a:ea typeface="Open Sans ExtraBold"/>
                <a:cs typeface="Open Sans ExtraBold"/>
                <a:sym typeface="Open Sans ExtraBold"/>
              </a:defRPr>
            </a:lvl8pPr>
            <a:lvl9pPr lvl="8" rtl="0" algn="ctr">
              <a:spcBef>
                <a:spcPts val="0"/>
              </a:spcBef>
              <a:spcAft>
                <a:spcPts val="0"/>
              </a:spcAft>
              <a:buSzPts val="3600"/>
              <a:buFont typeface="Open Sans ExtraBold"/>
              <a:buNone/>
              <a:defRPr sz="3600">
                <a:latin typeface="Open Sans ExtraBold"/>
                <a:ea typeface="Open Sans ExtraBold"/>
                <a:cs typeface="Open Sans ExtraBold"/>
                <a:sym typeface="Open Sans ExtraBold"/>
              </a:defRPr>
            </a:lvl9pPr>
          </a:lstStyle>
          <a:p/>
        </p:txBody>
      </p:sp>
      <p:sp>
        <p:nvSpPr>
          <p:cNvPr id="1246" name="Google Shape;1246;p100"/>
          <p:cNvSpPr txBox="1"/>
          <p:nvPr>
            <p:ph idx="1" type="body"/>
          </p:nvPr>
        </p:nvSpPr>
        <p:spPr>
          <a:xfrm>
            <a:off x="676500" y="2571750"/>
            <a:ext cx="2597100" cy="1917600"/>
          </a:xfrm>
          <a:prstGeom prst="rect">
            <a:avLst/>
          </a:prstGeom>
        </p:spPr>
        <p:txBody>
          <a:bodyPr anchorCtr="0" anchor="t" bIns="0" lIns="45700" spcFirstLastPara="1" rIns="45700" wrap="square" tIns="0">
            <a:noAutofit/>
          </a:bodyPr>
          <a:lstStyle>
            <a:lvl1pPr indent="-317500" lvl="0" marL="457200" rtl="0" algn="ctr">
              <a:lnSpc>
                <a:spcPct val="100000"/>
              </a:lnSpc>
              <a:spcBef>
                <a:spcPts val="0"/>
              </a:spcBef>
              <a:spcAft>
                <a:spcPts val="0"/>
              </a:spcAft>
              <a:buSzPts val="1400"/>
              <a:buChar char="●"/>
              <a:defRPr sz="1400"/>
            </a:lvl1pPr>
            <a:lvl2pPr indent="-317500" lvl="1" marL="914400" rtl="0" algn="ctr">
              <a:lnSpc>
                <a:spcPct val="100000"/>
              </a:lnSpc>
              <a:spcBef>
                <a:spcPts val="500"/>
              </a:spcBef>
              <a:spcAft>
                <a:spcPts val="0"/>
              </a:spcAft>
              <a:buSzPts val="1400"/>
              <a:buChar char="●"/>
              <a:defRPr/>
            </a:lvl2pPr>
            <a:lvl3pPr indent="-317500" lvl="2" marL="1371600" rtl="0" algn="ctr">
              <a:lnSpc>
                <a:spcPct val="100000"/>
              </a:lnSpc>
              <a:spcBef>
                <a:spcPts val="500"/>
              </a:spcBef>
              <a:spcAft>
                <a:spcPts val="0"/>
              </a:spcAft>
              <a:buSzPts val="1400"/>
              <a:buChar char="■"/>
              <a:defRPr/>
            </a:lvl3pPr>
            <a:lvl4pPr indent="-317500" lvl="3" marL="1828800" rtl="0" algn="ctr">
              <a:lnSpc>
                <a:spcPct val="100000"/>
              </a:lnSpc>
              <a:spcBef>
                <a:spcPts val="500"/>
              </a:spcBef>
              <a:spcAft>
                <a:spcPts val="0"/>
              </a:spcAft>
              <a:buSzPts val="1400"/>
              <a:buChar char="●"/>
              <a:defRPr/>
            </a:lvl4pPr>
            <a:lvl5pPr indent="-317500" lvl="4" marL="2286000" rtl="0" algn="ctr">
              <a:lnSpc>
                <a:spcPct val="100000"/>
              </a:lnSpc>
              <a:spcBef>
                <a:spcPts val="500"/>
              </a:spcBef>
              <a:spcAft>
                <a:spcPts val="0"/>
              </a:spcAft>
              <a:buSzPts val="1400"/>
              <a:buChar char="○"/>
              <a:defRPr/>
            </a:lvl5pPr>
            <a:lvl6pPr indent="-317500" lvl="5" marL="2743200" rtl="0" algn="ctr">
              <a:lnSpc>
                <a:spcPct val="100000"/>
              </a:lnSpc>
              <a:spcBef>
                <a:spcPts val="500"/>
              </a:spcBef>
              <a:spcAft>
                <a:spcPts val="0"/>
              </a:spcAft>
              <a:buSzPts val="1400"/>
              <a:buChar char="■"/>
              <a:defRPr/>
            </a:lvl6pPr>
            <a:lvl7pPr indent="-317500" lvl="6" marL="3200400" rtl="0" algn="ctr">
              <a:lnSpc>
                <a:spcPct val="100000"/>
              </a:lnSpc>
              <a:spcBef>
                <a:spcPts val="500"/>
              </a:spcBef>
              <a:spcAft>
                <a:spcPts val="0"/>
              </a:spcAft>
              <a:buSzPts val="1400"/>
              <a:buChar char="●"/>
              <a:defRPr/>
            </a:lvl7pPr>
            <a:lvl8pPr indent="-317500" lvl="7" marL="3657600" rtl="0" algn="ctr">
              <a:lnSpc>
                <a:spcPct val="100000"/>
              </a:lnSpc>
              <a:spcBef>
                <a:spcPts val="500"/>
              </a:spcBef>
              <a:spcAft>
                <a:spcPts val="0"/>
              </a:spcAft>
              <a:buSzPts val="1400"/>
              <a:buChar char="○"/>
              <a:defRPr/>
            </a:lvl8pPr>
            <a:lvl9pPr indent="-317500" lvl="8" marL="4114800" rtl="0" algn="ctr">
              <a:lnSpc>
                <a:spcPct val="100000"/>
              </a:lnSpc>
              <a:spcBef>
                <a:spcPts val="500"/>
              </a:spcBef>
              <a:spcAft>
                <a:spcPts val="500"/>
              </a:spcAft>
              <a:buSzPts val="1400"/>
              <a:buChar char="■"/>
              <a:defRPr/>
            </a:lvl9pPr>
          </a:lstStyle>
          <a:p/>
        </p:txBody>
      </p:sp>
      <p:sp>
        <p:nvSpPr>
          <p:cNvPr id="1247" name="Google Shape;1247;p100"/>
          <p:cNvSpPr txBox="1"/>
          <p:nvPr>
            <p:ph idx="2" type="body"/>
          </p:nvPr>
        </p:nvSpPr>
        <p:spPr>
          <a:xfrm>
            <a:off x="3273600" y="2571750"/>
            <a:ext cx="2597100" cy="1917600"/>
          </a:xfrm>
          <a:prstGeom prst="rect">
            <a:avLst/>
          </a:prstGeom>
        </p:spPr>
        <p:txBody>
          <a:bodyPr anchorCtr="0" anchor="t" bIns="0" lIns="45700" spcFirstLastPara="1" rIns="45700" wrap="square" tIns="0">
            <a:noAutofit/>
          </a:bodyPr>
          <a:lstStyle>
            <a:lvl1pPr indent="-317500" lvl="0" marL="457200" rtl="0" algn="ctr">
              <a:lnSpc>
                <a:spcPct val="100000"/>
              </a:lnSpc>
              <a:spcBef>
                <a:spcPts val="0"/>
              </a:spcBef>
              <a:spcAft>
                <a:spcPts val="0"/>
              </a:spcAft>
              <a:buSzPts val="1400"/>
              <a:buChar char="●"/>
              <a:defRPr sz="1400"/>
            </a:lvl1pPr>
            <a:lvl2pPr indent="-317500" lvl="1" marL="914400" rtl="0" algn="ctr">
              <a:lnSpc>
                <a:spcPct val="100000"/>
              </a:lnSpc>
              <a:spcBef>
                <a:spcPts val="500"/>
              </a:spcBef>
              <a:spcAft>
                <a:spcPts val="0"/>
              </a:spcAft>
              <a:buSzPts val="1400"/>
              <a:buChar char="●"/>
              <a:defRPr/>
            </a:lvl2pPr>
            <a:lvl3pPr indent="-317500" lvl="2" marL="1371600" rtl="0" algn="ctr">
              <a:lnSpc>
                <a:spcPct val="100000"/>
              </a:lnSpc>
              <a:spcBef>
                <a:spcPts val="500"/>
              </a:spcBef>
              <a:spcAft>
                <a:spcPts val="0"/>
              </a:spcAft>
              <a:buSzPts val="1400"/>
              <a:buChar char="■"/>
              <a:defRPr/>
            </a:lvl3pPr>
            <a:lvl4pPr indent="-317500" lvl="3" marL="1828800" rtl="0" algn="ctr">
              <a:lnSpc>
                <a:spcPct val="100000"/>
              </a:lnSpc>
              <a:spcBef>
                <a:spcPts val="500"/>
              </a:spcBef>
              <a:spcAft>
                <a:spcPts val="0"/>
              </a:spcAft>
              <a:buSzPts val="1400"/>
              <a:buChar char="●"/>
              <a:defRPr/>
            </a:lvl4pPr>
            <a:lvl5pPr indent="-317500" lvl="4" marL="2286000" rtl="0" algn="ctr">
              <a:lnSpc>
                <a:spcPct val="100000"/>
              </a:lnSpc>
              <a:spcBef>
                <a:spcPts val="500"/>
              </a:spcBef>
              <a:spcAft>
                <a:spcPts val="0"/>
              </a:spcAft>
              <a:buSzPts val="1400"/>
              <a:buChar char="○"/>
              <a:defRPr/>
            </a:lvl5pPr>
            <a:lvl6pPr indent="-317500" lvl="5" marL="2743200" rtl="0" algn="ctr">
              <a:lnSpc>
                <a:spcPct val="100000"/>
              </a:lnSpc>
              <a:spcBef>
                <a:spcPts val="500"/>
              </a:spcBef>
              <a:spcAft>
                <a:spcPts val="0"/>
              </a:spcAft>
              <a:buSzPts val="1400"/>
              <a:buChar char="■"/>
              <a:defRPr/>
            </a:lvl6pPr>
            <a:lvl7pPr indent="-317500" lvl="6" marL="3200400" rtl="0" algn="ctr">
              <a:lnSpc>
                <a:spcPct val="100000"/>
              </a:lnSpc>
              <a:spcBef>
                <a:spcPts val="500"/>
              </a:spcBef>
              <a:spcAft>
                <a:spcPts val="0"/>
              </a:spcAft>
              <a:buSzPts val="1400"/>
              <a:buChar char="●"/>
              <a:defRPr/>
            </a:lvl7pPr>
            <a:lvl8pPr indent="-317500" lvl="7" marL="3657600" rtl="0" algn="ctr">
              <a:lnSpc>
                <a:spcPct val="100000"/>
              </a:lnSpc>
              <a:spcBef>
                <a:spcPts val="500"/>
              </a:spcBef>
              <a:spcAft>
                <a:spcPts val="0"/>
              </a:spcAft>
              <a:buSzPts val="1400"/>
              <a:buChar char="○"/>
              <a:defRPr/>
            </a:lvl8pPr>
            <a:lvl9pPr indent="-317500" lvl="8" marL="4114800" rtl="0" algn="ctr">
              <a:lnSpc>
                <a:spcPct val="100000"/>
              </a:lnSpc>
              <a:spcBef>
                <a:spcPts val="500"/>
              </a:spcBef>
              <a:spcAft>
                <a:spcPts val="500"/>
              </a:spcAft>
              <a:buSzPts val="1400"/>
              <a:buChar char="■"/>
              <a:defRPr/>
            </a:lvl9pPr>
          </a:lstStyle>
          <a:p/>
        </p:txBody>
      </p:sp>
      <p:sp>
        <p:nvSpPr>
          <p:cNvPr id="1248" name="Google Shape;1248;p100"/>
          <p:cNvSpPr txBox="1"/>
          <p:nvPr>
            <p:ph idx="3" type="body"/>
          </p:nvPr>
        </p:nvSpPr>
        <p:spPr>
          <a:xfrm>
            <a:off x="5870350" y="2571750"/>
            <a:ext cx="2597100" cy="1917600"/>
          </a:xfrm>
          <a:prstGeom prst="rect">
            <a:avLst/>
          </a:prstGeom>
        </p:spPr>
        <p:txBody>
          <a:bodyPr anchorCtr="0" anchor="t" bIns="0" lIns="45700" spcFirstLastPara="1" rIns="45700" wrap="square" tIns="0">
            <a:noAutofit/>
          </a:bodyPr>
          <a:lstStyle>
            <a:lvl1pPr indent="-317500" lvl="0" marL="457200" rtl="0" algn="ctr">
              <a:lnSpc>
                <a:spcPct val="100000"/>
              </a:lnSpc>
              <a:spcBef>
                <a:spcPts val="0"/>
              </a:spcBef>
              <a:spcAft>
                <a:spcPts val="0"/>
              </a:spcAft>
              <a:buSzPts val="1400"/>
              <a:buChar char="●"/>
              <a:defRPr sz="1400"/>
            </a:lvl1pPr>
            <a:lvl2pPr indent="-317500" lvl="1" marL="914400" rtl="0" algn="ctr">
              <a:lnSpc>
                <a:spcPct val="100000"/>
              </a:lnSpc>
              <a:spcBef>
                <a:spcPts val="500"/>
              </a:spcBef>
              <a:spcAft>
                <a:spcPts val="0"/>
              </a:spcAft>
              <a:buSzPts val="1400"/>
              <a:buChar char="●"/>
              <a:defRPr/>
            </a:lvl2pPr>
            <a:lvl3pPr indent="-317500" lvl="2" marL="1371600" rtl="0" algn="ctr">
              <a:lnSpc>
                <a:spcPct val="100000"/>
              </a:lnSpc>
              <a:spcBef>
                <a:spcPts val="500"/>
              </a:spcBef>
              <a:spcAft>
                <a:spcPts val="0"/>
              </a:spcAft>
              <a:buSzPts val="1400"/>
              <a:buChar char="■"/>
              <a:defRPr/>
            </a:lvl3pPr>
            <a:lvl4pPr indent="-317500" lvl="3" marL="1828800" rtl="0" algn="ctr">
              <a:lnSpc>
                <a:spcPct val="100000"/>
              </a:lnSpc>
              <a:spcBef>
                <a:spcPts val="500"/>
              </a:spcBef>
              <a:spcAft>
                <a:spcPts val="0"/>
              </a:spcAft>
              <a:buSzPts val="1400"/>
              <a:buChar char="●"/>
              <a:defRPr/>
            </a:lvl4pPr>
            <a:lvl5pPr indent="-317500" lvl="4" marL="2286000" rtl="0" algn="ctr">
              <a:lnSpc>
                <a:spcPct val="100000"/>
              </a:lnSpc>
              <a:spcBef>
                <a:spcPts val="500"/>
              </a:spcBef>
              <a:spcAft>
                <a:spcPts val="0"/>
              </a:spcAft>
              <a:buSzPts val="1400"/>
              <a:buChar char="○"/>
              <a:defRPr/>
            </a:lvl5pPr>
            <a:lvl6pPr indent="-317500" lvl="5" marL="2743200" rtl="0" algn="ctr">
              <a:lnSpc>
                <a:spcPct val="100000"/>
              </a:lnSpc>
              <a:spcBef>
                <a:spcPts val="500"/>
              </a:spcBef>
              <a:spcAft>
                <a:spcPts val="0"/>
              </a:spcAft>
              <a:buSzPts val="1400"/>
              <a:buChar char="■"/>
              <a:defRPr/>
            </a:lvl6pPr>
            <a:lvl7pPr indent="-317500" lvl="6" marL="3200400" rtl="0" algn="ctr">
              <a:lnSpc>
                <a:spcPct val="100000"/>
              </a:lnSpc>
              <a:spcBef>
                <a:spcPts val="500"/>
              </a:spcBef>
              <a:spcAft>
                <a:spcPts val="0"/>
              </a:spcAft>
              <a:buSzPts val="1400"/>
              <a:buChar char="●"/>
              <a:defRPr/>
            </a:lvl7pPr>
            <a:lvl8pPr indent="-317500" lvl="7" marL="3657600" rtl="0" algn="ctr">
              <a:lnSpc>
                <a:spcPct val="100000"/>
              </a:lnSpc>
              <a:spcBef>
                <a:spcPts val="500"/>
              </a:spcBef>
              <a:spcAft>
                <a:spcPts val="0"/>
              </a:spcAft>
              <a:buSzPts val="1400"/>
              <a:buChar char="○"/>
              <a:defRPr/>
            </a:lvl8pPr>
            <a:lvl9pPr indent="-317500" lvl="8" marL="4114800" rtl="0" algn="ctr">
              <a:lnSpc>
                <a:spcPct val="100000"/>
              </a:lnSpc>
              <a:spcBef>
                <a:spcPts val="500"/>
              </a:spcBef>
              <a:spcAft>
                <a:spcPts val="500"/>
              </a:spcAft>
              <a:buSzPts val="1400"/>
              <a:buChar char="■"/>
              <a:defRPr/>
            </a:lvl9pPr>
          </a:lstStyle>
          <a:p/>
        </p:txBody>
      </p:sp>
      <p:grpSp>
        <p:nvGrpSpPr>
          <p:cNvPr id="1249" name="Google Shape;1249;p100"/>
          <p:cNvGrpSpPr/>
          <p:nvPr/>
        </p:nvGrpSpPr>
        <p:grpSpPr>
          <a:xfrm>
            <a:off x="8648263" y="4659742"/>
            <a:ext cx="313719" cy="338062"/>
            <a:chOff x="3976677" y="2333625"/>
            <a:chExt cx="876309" cy="944307"/>
          </a:xfrm>
        </p:grpSpPr>
        <p:sp>
          <p:nvSpPr>
            <p:cNvPr id="1250" name="Google Shape;1250;p100"/>
            <p:cNvSpPr/>
            <p:nvPr/>
          </p:nvSpPr>
          <p:spPr>
            <a:xfrm>
              <a:off x="4035170" y="3055143"/>
              <a:ext cx="193738" cy="222789"/>
            </a:xfrm>
            <a:custGeom>
              <a:rect b="b" l="l" r="r" t="t"/>
              <a:pathLst>
                <a:path extrusionOk="0" h="222789" w="193738">
                  <a:moveTo>
                    <a:pt x="0" y="0"/>
                  </a:moveTo>
                  <a:lnTo>
                    <a:pt x="0" y="222790"/>
                  </a:lnTo>
                  <a:lnTo>
                    <a:pt x="193739" y="110966"/>
                  </a:lnTo>
                  <a:cubicBezTo>
                    <a:pt x="119253" y="94869"/>
                    <a:pt x="51626" y="56102"/>
                    <a:pt x="0" y="0"/>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251" name="Google Shape;1251;p100"/>
            <p:cNvSpPr/>
            <p:nvPr/>
          </p:nvSpPr>
          <p:spPr>
            <a:xfrm>
              <a:off x="4035170" y="2333625"/>
              <a:ext cx="192309" cy="221456"/>
            </a:xfrm>
            <a:custGeom>
              <a:rect b="b" l="l" r="r" t="t"/>
              <a:pathLst>
                <a:path extrusionOk="0" h="221456" w="192309">
                  <a:moveTo>
                    <a:pt x="192310" y="110871"/>
                  </a:moveTo>
                  <a:lnTo>
                    <a:pt x="0" y="0"/>
                  </a:lnTo>
                  <a:lnTo>
                    <a:pt x="0" y="221456"/>
                  </a:lnTo>
                  <a:cubicBezTo>
                    <a:pt x="51340" y="165830"/>
                    <a:pt x="118396" y="127254"/>
                    <a:pt x="192310" y="110776"/>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252" name="Google Shape;1252;p100"/>
            <p:cNvSpPr/>
            <p:nvPr/>
          </p:nvSpPr>
          <p:spPr>
            <a:xfrm>
              <a:off x="4658772" y="2693955"/>
              <a:ext cx="194214" cy="223932"/>
            </a:xfrm>
            <a:custGeom>
              <a:rect b="b" l="l" r="r" t="t"/>
              <a:pathLst>
                <a:path extrusionOk="0" h="223932" w="194214">
                  <a:moveTo>
                    <a:pt x="194215" y="111823"/>
                  </a:moveTo>
                  <a:lnTo>
                    <a:pt x="571" y="0"/>
                  </a:lnTo>
                  <a:cubicBezTo>
                    <a:pt x="23527" y="72962"/>
                    <a:pt x="23336" y="151162"/>
                    <a:pt x="0" y="223933"/>
                  </a:cubicBezTo>
                  <a:lnTo>
                    <a:pt x="194215" y="111823"/>
                  </a:ln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253" name="Google Shape;1253;p100"/>
            <p:cNvSpPr/>
            <p:nvPr/>
          </p:nvSpPr>
          <p:spPr>
            <a:xfrm>
              <a:off x="4162710" y="2473071"/>
              <a:ext cx="213931" cy="38194"/>
            </a:xfrm>
            <a:custGeom>
              <a:rect b="b" l="l" r="r" t="t"/>
              <a:pathLst>
                <a:path extrusionOk="0" h="38194" w="213931">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254" name="Google Shape;1254;p100"/>
            <p:cNvSpPr/>
            <p:nvPr/>
          </p:nvSpPr>
          <p:spPr>
            <a:xfrm>
              <a:off x="4190237" y="2747390"/>
              <a:ext cx="341566" cy="205551"/>
            </a:xfrm>
            <a:custGeom>
              <a:rect b="b" l="l" r="r" t="t"/>
              <a:pathLst>
                <a:path extrusionOk="0" h="205551" w="341566">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255" name="Google Shape;1255;p100"/>
            <p:cNvSpPr/>
            <p:nvPr/>
          </p:nvSpPr>
          <p:spPr>
            <a:xfrm>
              <a:off x="3976677" y="2590990"/>
              <a:ext cx="162696" cy="448246"/>
            </a:xfrm>
            <a:custGeom>
              <a:rect b="b" l="l" r="r" t="t"/>
              <a:pathLst>
                <a:path extrusionOk="0" h="448246" w="162696">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256" name="Google Shape;1256;p100"/>
            <p:cNvSpPr/>
            <p:nvPr/>
          </p:nvSpPr>
          <p:spPr>
            <a:xfrm>
              <a:off x="4326349" y="2646711"/>
              <a:ext cx="159924" cy="112999"/>
            </a:xfrm>
            <a:custGeom>
              <a:rect b="b" l="l" r="r" t="t"/>
              <a:pathLst>
                <a:path extrusionOk="0" h="112999" w="159924">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257" name="Google Shape;1257;p100"/>
            <p:cNvSpPr/>
            <p:nvPr/>
          </p:nvSpPr>
          <p:spPr>
            <a:xfrm>
              <a:off x="4323301" y="2511614"/>
              <a:ext cx="173545" cy="83757"/>
            </a:xfrm>
            <a:custGeom>
              <a:rect b="b" l="l" r="r" t="t"/>
              <a:pathLst>
                <a:path extrusionOk="0" h="83757" w="173545">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258" name="Google Shape;1258;p100"/>
            <p:cNvSpPr/>
            <p:nvPr/>
          </p:nvSpPr>
          <p:spPr>
            <a:xfrm>
              <a:off x="4108132" y="2918650"/>
              <a:ext cx="426243" cy="216666"/>
            </a:xfrm>
            <a:custGeom>
              <a:rect b="b" l="l" r="r" t="t"/>
              <a:pathLst>
                <a:path extrusionOk="0" h="216666" w="426243">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259" name="Google Shape;1259;p100"/>
            <p:cNvSpPr/>
            <p:nvPr/>
          </p:nvSpPr>
          <p:spPr>
            <a:xfrm>
              <a:off x="4452841" y="2585466"/>
              <a:ext cx="90501" cy="139636"/>
            </a:xfrm>
            <a:custGeom>
              <a:rect b="b" l="l" r="r" t="t"/>
              <a:pathLst>
                <a:path extrusionOk="0" h="139636" w="90501">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260" name="Google Shape;1260;p100"/>
            <p:cNvSpPr/>
            <p:nvPr/>
          </p:nvSpPr>
          <p:spPr>
            <a:xfrm>
              <a:off x="4535518" y="2643854"/>
              <a:ext cx="69898" cy="229933"/>
            </a:xfrm>
            <a:custGeom>
              <a:rect b="b" l="l" r="r" t="t"/>
              <a:pathLst>
                <a:path extrusionOk="0" h="229933" w="69898">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261" name="Google Shape;1261;p100"/>
            <p:cNvSpPr/>
            <p:nvPr/>
          </p:nvSpPr>
          <p:spPr>
            <a:xfrm>
              <a:off x="4270995" y="2555652"/>
              <a:ext cx="120696" cy="135921"/>
            </a:xfrm>
            <a:custGeom>
              <a:rect b="b" l="l" r="r" t="t"/>
              <a:pathLst>
                <a:path extrusionOk="0" h="135921" w="120696">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262" name="Google Shape;1262;p100"/>
            <p:cNvSpPr/>
            <p:nvPr/>
          </p:nvSpPr>
          <p:spPr>
            <a:xfrm>
              <a:off x="4568665" y="2778061"/>
              <a:ext cx="70418" cy="231362"/>
            </a:xfrm>
            <a:custGeom>
              <a:rect b="b" l="l" r="r" t="t"/>
              <a:pathLst>
                <a:path extrusionOk="0" h="231362" w="70418">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263" name="Google Shape;1263;p100"/>
            <p:cNvSpPr/>
            <p:nvPr/>
          </p:nvSpPr>
          <p:spPr>
            <a:xfrm>
              <a:off x="4084604" y="2536316"/>
              <a:ext cx="186595" cy="320612"/>
            </a:xfrm>
            <a:custGeom>
              <a:rect b="b" l="l" r="r" t="t"/>
              <a:pathLst>
                <a:path extrusionOk="0" h="320612" w="186595">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grpSp>
      <p:sp>
        <p:nvSpPr>
          <p:cNvPr id="1264" name="Google Shape;1264;p100"/>
          <p:cNvSpPr txBox="1"/>
          <p:nvPr/>
        </p:nvSpPr>
        <p:spPr>
          <a:xfrm>
            <a:off x="0" y="4969700"/>
            <a:ext cx="351900" cy="1833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fld id="{00000000-1234-1234-1234-123412341234}" type="slidenum">
              <a:rPr lang="en" sz="700">
                <a:solidFill>
                  <a:schemeClr val="accent1"/>
                </a:solidFill>
                <a:latin typeface="Open Sans"/>
                <a:ea typeface="Open Sans"/>
                <a:cs typeface="Open Sans"/>
                <a:sym typeface="Open Sans"/>
              </a:rPr>
              <a:t>‹#›</a:t>
            </a:fld>
            <a:endParaRPr sz="700">
              <a:solidFill>
                <a:schemeClr val="accent1"/>
              </a:solidFill>
              <a:latin typeface="Open Sans"/>
              <a:ea typeface="Open Sans"/>
              <a:cs typeface="Open Sans"/>
              <a:sym typeface="Open Sans"/>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5 - Content - 4 Column - Blue">
  <p:cSld name="CUSTOM_4_2_7_1_2_1_2">
    <p:bg>
      <p:bgPr>
        <a:solidFill>
          <a:srgbClr val="217CBB"/>
        </a:solidFill>
      </p:bgPr>
    </p:bg>
    <p:spTree>
      <p:nvGrpSpPr>
        <p:cNvPr id="1265" name="Shape 1265"/>
        <p:cNvGrpSpPr/>
        <p:nvPr/>
      </p:nvGrpSpPr>
      <p:grpSpPr>
        <a:xfrm>
          <a:off x="0" y="0"/>
          <a:ext cx="0" cy="0"/>
          <a:chOff x="0" y="0"/>
          <a:chExt cx="0" cy="0"/>
        </a:xfrm>
      </p:grpSpPr>
      <p:sp>
        <p:nvSpPr>
          <p:cNvPr id="1266" name="Google Shape;1266;p101"/>
          <p:cNvSpPr txBox="1"/>
          <p:nvPr>
            <p:ph type="title"/>
          </p:nvPr>
        </p:nvSpPr>
        <p:spPr>
          <a:xfrm>
            <a:off x="676650" y="0"/>
            <a:ext cx="7790700" cy="1289400"/>
          </a:xfrm>
          <a:prstGeom prst="rect">
            <a:avLst/>
          </a:prstGeom>
          <a:noFill/>
        </p:spPr>
        <p:txBody>
          <a:bodyPr anchorCtr="0" anchor="b" bIns="182875" lIns="0" spcFirstLastPara="1" rIns="0" wrap="square" tIns="91425">
            <a:noAutofit/>
          </a:bodyPr>
          <a:lstStyle>
            <a:lvl1pPr lvl="0" rtl="0">
              <a:spcBef>
                <a:spcPts val="0"/>
              </a:spcBef>
              <a:spcAft>
                <a:spcPts val="0"/>
              </a:spcAft>
              <a:buClr>
                <a:schemeClr val="lt1"/>
              </a:buClr>
              <a:buSzPts val="3200"/>
              <a:buNone/>
              <a:defRPr sz="3200">
                <a:solidFill>
                  <a:schemeClr val="lt1"/>
                </a:solidFill>
              </a:defRPr>
            </a:lvl1pPr>
            <a:lvl2pPr lvl="1"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p:txBody>
      </p:sp>
      <p:sp>
        <p:nvSpPr>
          <p:cNvPr id="1267" name="Google Shape;1267;p101"/>
          <p:cNvSpPr txBox="1"/>
          <p:nvPr>
            <p:ph idx="1" type="body"/>
          </p:nvPr>
        </p:nvSpPr>
        <p:spPr>
          <a:xfrm>
            <a:off x="676500" y="1769375"/>
            <a:ext cx="1947900" cy="2720100"/>
          </a:xfrm>
          <a:prstGeom prst="rect">
            <a:avLst/>
          </a:prstGeom>
        </p:spPr>
        <p:txBody>
          <a:bodyPr anchorCtr="0" anchor="t" bIns="91425" lIns="0" spcFirstLastPara="1" rIns="228600" wrap="square" tIns="91425">
            <a:noAutofit/>
          </a:bodyPr>
          <a:lstStyle>
            <a:lvl1pPr indent="-317500" lvl="0" marL="457200" rtl="0">
              <a:lnSpc>
                <a:spcPct val="100000"/>
              </a:lnSpc>
              <a:spcBef>
                <a:spcPts val="0"/>
              </a:spcBef>
              <a:spcAft>
                <a:spcPts val="0"/>
              </a:spcAft>
              <a:buClr>
                <a:schemeClr val="lt1"/>
              </a:buClr>
              <a:buSzPts val="1400"/>
              <a:buChar char="●"/>
              <a:defRPr sz="1400">
                <a:solidFill>
                  <a:schemeClr val="lt1"/>
                </a:solidFill>
              </a:defRPr>
            </a:lvl1pPr>
            <a:lvl2pPr indent="-317500" lvl="1" marL="914400" rtl="0">
              <a:lnSpc>
                <a:spcPct val="100000"/>
              </a:lnSpc>
              <a:spcBef>
                <a:spcPts val="500"/>
              </a:spcBef>
              <a:spcAft>
                <a:spcPts val="0"/>
              </a:spcAft>
              <a:buClr>
                <a:schemeClr val="lt1"/>
              </a:buClr>
              <a:buSzPts val="1400"/>
              <a:buChar char="●"/>
              <a:defRPr>
                <a:solidFill>
                  <a:schemeClr val="lt1"/>
                </a:solidFill>
              </a:defRPr>
            </a:lvl2pPr>
            <a:lvl3pPr indent="-317500" lvl="2" marL="1371600" rtl="0">
              <a:lnSpc>
                <a:spcPct val="100000"/>
              </a:lnSpc>
              <a:spcBef>
                <a:spcPts val="500"/>
              </a:spcBef>
              <a:spcAft>
                <a:spcPts val="0"/>
              </a:spcAft>
              <a:buClr>
                <a:schemeClr val="lt1"/>
              </a:buClr>
              <a:buSzPts val="1400"/>
              <a:buChar char="■"/>
              <a:defRPr>
                <a:solidFill>
                  <a:schemeClr val="lt1"/>
                </a:solidFill>
              </a:defRPr>
            </a:lvl3pPr>
            <a:lvl4pPr indent="-317500" lvl="3" marL="1828800" rtl="0">
              <a:lnSpc>
                <a:spcPct val="100000"/>
              </a:lnSpc>
              <a:spcBef>
                <a:spcPts val="500"/>
              </a:spcBef>
              <a:spcAft>
                <a:spcPts val="0"/>
              </a:spcAft>
              <a:buClr>
                <a:schemeClr val="lt1"/>
              </a:buClr>
              <a:buSzPts val="1400"/>
              <a:buChar char="●"/>
              <a:defRPr>
                <a:solidFill>
                  <a:schemeClr val="lt1"/>
                </a:solidFill>
              </a:defRPr>
            </a:lvl4pPr>
            <a:lvl5pPr indent="-317500" lvl="4" marL="2286000" rtl="0">
              <a:lnSpc>
                <a:spcPct val="100000"/>
              </a:lnSpc>
              <a:spcBef>
                <a:spcPts val="500"/>
              </a:spcBef>
              <a:spcAft>
                <a:spcPts val="0"/>
              </a:spcAft>
              <a:buClr>
                <a:schemeClr val="lt1"/>
              </a:buClr>
              <a:buSzPts val="1400"/>
              <a:buChar char="○"/>
              <a:defRPr>
                <a:solidFill>
                  <a:schemeClr val="lt1"/>
                </a:solidFill>
              </a:defRPr>
            </a:lvl5pPr>
            <a:lvl6pPr indent="-317500" lvl="5" marL="2743200" rtl="0">
              <a:lnSpc>
                <a:spcPct val="100000"/>
              </a:lnSpc>
              <a:spcBef>
                <a:spcPts val="500"/>
              </a:spcBef>
              <a:spcAft>
                <a:spcPts val="0"/>
              </a:spcAft>
              <a:buClr>
                <a:schemeClr val="lt1"/>
              </a:buClr>
              <a:buSzPts val="1400"/>
              <a:buChar char="■"/>
              <a:defRPr>
                <a:solidFill>
                  <a:schemeClr val="lt1"/>
                </a:solidFill>
              </a:defRPr>
            </a:lvl6pPr>
            <a:lvl7pPr indent="-317500" lvl="6" marL="3200400" rtl="0">
              <a:lnSpc>
                <a:spcPct val="100000"/>
              </a:lnSpc>
              <a:spcBef>
                <a:spcPts val="500"/>
              </a:spcBef>
              <a:spcAft>
                <a:spcPts val="0"/>
              </a:spcAft>
              <a:buClr>
                <a:schemeClr val="lt1"/>
              </a:buClr>
              <a:buSzPts val="1400"/>
              <a:buChar char="●"/>
              <a:defRPr>
                <a:solidFill>
                  <a:schemeClr val="lt1"/>
                </a:solidFill>
              </a:defRPr>
            </a:lvl7pPr>
            <a:lvl8pPr indent="-317500" lvl="7" marL="3657600" rtl="0">
              <a:lnSpc>
                <a:spcPct val="100000"/>
              </a:lnSpc>
              <a:spcBef>
                <a:spcPts val="500"/>
              </a:spcBef>
              <a:spcAft>
                <a:spcPts val="0"/>
              </a:spcAft>
              <a:buClr>
                <a:schemeClr val="lt1"/>
              </a:buClr>
              <a:buSzPts val="1400"/>
              <a:buChar char="○"/>
              <a:defRPr>
                <a:solidFill>
                  <a:schemeClr val="lt1"/>
                </a:solidFill>
              </a:defRPr>
            </a:lvl8pPr>
            <a:lvl9pPr indent="-317500" lvl="8" marL="4114800" rtl="0">
              <a:lnSpc>
                <a:spcPct val="100000"/>
              </a:lnSpc>
              <a:spcBef>
                <a:spcPts val="500"/>
              </a:spcBef>
              <a:spcAft>
                <a:spcPts val="500"/>
              </a:spcAft>
              <a:buClr>
                <a:schemeClr val="lt1"/>
              </a:buClr>
              <a:buSzPts val="1400"/>
              <a:buChar char="■"/>
              <a:defRPr>
                <a:solidFill>
                  <a:schemeClr val="lt1"/>
                </a:solidFill>
              </a:defRPr>
            </a:lvl9pPr>
          </a:lstStyle>
          <a:p/>
        </p:txBody>
      </p:sp>
      <p:sp>
        <p:nvSpPr>
          <p:cNvPr id="1268" name="Google Shape;1268;p101"/>
          <p:cNvSpPr txBox="1"/>
          <p:nvPr>
            <p:ph idx="2" type="body"/>
          </p:nvPr>
        </p:nvSpPr>
        <p:spPr>
          <a:xfrm>
            <a:off x="2624225" y="1769375"/>
            <a:ext cx="1947900" cy="2720100"/>
          </a:xfrm>
          <a:prstGeom prst="rect">
            <a:avLst/>
          </a:prstGeom>
        </p:spPr>
        <p:txBody>
          <a:bodyPr anchorCtr="0" anchor="t" bIns="91425" lIns="0" spcFirstLastPara="1" rIns="228600" wrap="square" tIns="91425">
            <a:noAutofit/>
          </a:bodyPr>
          <a:lstStyle>
            <a:lvl1pPr indent="-317500" lvl="0" marL="457200" rtl="0">
              <a:lnSpc>
                <a:spcPct val="100000"/>
              </a:lnSpc>
              <a:spcBef>
                <a:spcPts val="0"/>
              </a:spcBef>
              <a:spcAft>
                <a:spcPts val="0"/>
              </a:spcAft>
              <a:buClr>
                <a:schemeClr val="lt1"/>
              </a:buClr>
              <a:buSzPts val="1400"/>
              <a:buChar char="●"/>
              <a:defRPr sz="1400">
                <a:solidFill>
                  <a:schemeClr val="lt1"/>
                </a:solidFill>
              </a:defRPr>
            </a:lvl1pPr>
            <a:lvl2pPr indent="-317500" lvl="1" marL="914400" rtl="0">
              <a:lnSpc>
                <a:spcPct val="100000"/>
              </a:lnSpc>
              <a:spcBef>
                <a:spcPts val="500"/>
              </a:spcBef>
              <a:spcAft>
                <a:spcPts val="0"/>
              </a:spcAft>
              <a:buClr>
                <a:schemeClr val="lt1"/>
              </a:buClr>
              <a:buSzPts val="1400"/>
              <a:buChar char="●"/>
              <a:defRPr>
                <a:solidFill>
                  <a:schemeClr val="lt1"/>
                </a:solidFill>
              </a:defRPr>
            </a:lvl2pPr>
            <a:lvl3pPr indent="-317500" lvl="2" marL="1371600" rtl="0">
              <a:lnSpc>
                <a:spcPct val="100000"/>
              </a:lnSpc>
              <a:spcBef>
                <a:spcPts val="500"/>
              </a:spcBef>
              <a:spcAft>
                <a:spcPts val="0"/>
              </a:spcAft>
              <a:buClr>
                <a:schemeClr val="lt1"/>
              </a:buClr>
              <a:buSzPts val="1400"/>
              <a:buChar char="■"/>
              <a:defRPr>
                <a:solidFill>
                  <a:schemeClr val="lt1"/>
                </a:solidFill>
              </a:defRPr>
            </a:lvl3pPr>
            <a:lvl4pPr indent="-317500" lvl="3" marL="1828800" rtl="0">
              <a:lnSpc>
                <a:spcPct val="100000"/>
              </a:lnSpc>
              <a:spcBef>
                <a:spcPts val="500"/>
              </a:spcBef>
              <a:spcAft>
                <a:spcPts val="0"/>
              </a:spcAft>
              <a:buClr>
                <a:schemeClr val="lt1"/>
              </a:buClr>
              <a:buSzPts val="1400"/>
              <a:buChar char="●"/>
              <a:defRPr>
                <a:solidFill>
                  <a:schemeClr val="lt1"/>
                </a:solidFill>
              </a:defRPr>
            </a:lvl4pPr>
            <a:lvl5pPr indent="-317500" lvl="4" marL="2286000" rtl="0">
              <a:lnSpc>
                <a:spcPct val="100000"/>
              </a:lnSpc>
              <a:spcBef>
                <a:spcPts val="500"/>
              </a:spcBef>
              <a:spcAft>
                <a:spcPts val="0"/>
              </a:spcAft>
              <a:buClr>
                <a:schemeClr val="lt1"/>
              </a:buClr>
              <a:buSzPts val="1400"/>
              <a:buChar char="○"/>
              <a:defRPr>
                <a:solidFill>
                  <a:schemeClr val="lt1"/>
                </a:solidFill>
              </a:defRPr>
            </a:lvl5pPr>
            <a:lvl6pPr indent="-317500" lvl="5" marL="2743200" rtl="0">
              <a:lnSpc>
                <a:spcPct val="100000"/>
              </a:lnSpc>
              <a:spcBef>
                <a:spcPts val="500"/>
              </a:spcBef>
              <a:spcAft>
                <a:spcPts val="0"/>
              </a:spcAft>
              <a:buClr>
                <a:schemeClr val="lt1"/>
              </a:buClr>
              <a:buSzPts val="1400"/>
              <a:buChar char="■"/>
              <a:defRPr>
                <a:solidFill>
                  <a:schemeClr val="lt1"/>
                </a:solidFill>
              </a:defRPr>
            </a:lvl6pPr>
            <a:lvl7pPr indent="-317500" lvl="6" marL="3200400" rtl="0">
              <a:lnSpc>
                <a:spcPct val="100000"/>
              </a:lnSpc>
              <a:spcBef>
                <a:spcPts val="500"/>
              </a:spcBef>
              <a:spcAft>
                <a:spcPts val="0"/>
              </a:spcAft>
              <a:buClr>
                <a:schemeClr val="lt1"/>
              </a:buClr>
              <a:buSzPts val="1400"/>
              <a:buChar char="●"/>
              <a:defRPr>
                <a:solidFill>
                  <a:schemeClr val="lt1"/>
                </a:solidFill>
              </a:defRPr>
            </a:lvl7pPr>
            <a:lvl8pPr indent="-317500" lvl="7" marL="3657600" rtl="0">
              <a:lnSpc>
                <a:spcPct val="100000"/>
              </a:lnSpc>
              <a:spcBef>
                <a:spcPts val="500"/>
              </a:spcBef>
              <a:spcAft>
                <a:spcPts val="0"/>
              </a:spcAft>
              <a:buClr>
                <a:schemeClr val="lt1"/>
              </a:buClr>
              <a:buSzPts val="1400"/>
              <a:buChar char="○"/>
              <a:defRPr>
                <a:solidFill>
                  <a:schemeClr val="lt1"/>
                </a:solidFill>
              </a:defRPr>
            </a:lvl8pPr>
            <a:lvl9pPr indent="-317500" lvl="8" marL="4114800" rtl="0">
              <a:lnSpc>
                <a:spcPct val="100000"/>
              </a:lnSpc>
              <a:spcBef>
                <a:spcPts val="500"/>
              </a:spcBef>
              <a:spcAft>
                <a:spcPts val="500"/>
              </a:spcAft>
              <a:buClr>
                <a:schemeClr val="lt1"/>
              </a:buClr>
              <a:buSzPts val="1400"/>
              <a:buChar char="■"/>
              <a:defRPr>
                <a:solidFill>
                  <a:schemeClr val="lt1"/>
                </a:solidFill>
              </a:defRPr>
            </a:lvl9pPr>
          </a:lstStyle>
          <a:p/>
        </p:txBody>
      </p:sp>
      <p:sp>
        <p:nvSpPr>
          <p:cNvPr id="1269" name="Google Shape;1269;p101"/>
          <p:cNvSpPr txBox="1"/>
          <p:nvPr>
            <p:ph idx="3" type="body"/>
          </p:nvPr>
        </p:nvSpPr>
        <p:spPr>
          <a:xfrm>
            <a:off x="4571900" y="1769375"/>
            <a:ext cx="1947900" cy="2720100"/>
          </a:xfrm>
          <a:prstGeom prst="rect">
            <a:avLst/>
          </a:prstGeom>
        </p:spPr>
        <p:txBody>
          <a:bodyPr anchorCtr="0" anchor="t" bIns="91425" lIns="0" spcFirstLastPara="1" rIns="228600" wrap="square" tIns="91425">
            <a:noAutofit/>
          </a:bodyPr>
          <a:lstStyle>
            <a:lvl1pPr indent="-317500" lvl="0" marL="457200" rtl="0">
              <a:lnSpc>
                <a:spcPct val="100000"/>
              </a:lnSpc>
              <a:spcBef>
                <a:spcPts val="0"/>
              </a:spcBef>
              <a:spcAft>
                <a:spcPts val="0"/>
              </a:spcAft>
              <a:buClr>
                <a:schemeClr val="lt1"/>
              </a:buClr>
              <a:buSzPts val="1400"/>
              <a:buChar char="●"/>
              <a:defRPr sz="1400">
                <a:solidFill>
                  <a:schemeClr val="lt1"/>
                </a:solidFill>
              </a:defRPr>
            </a:lvl1pPr>
            <a:lvl2pPr indent="-317500" lvl="1" marL="914400" rtl="0">
              <a:lnSpc>
                <a:spcPct val="100000"/>
              </a:lnSpc>
              <a:spcBef>
                <a:spcPts val="500"/>
              </a:spcBef>
              <a:spcAft>
                <a:spcPts val="0"/>
              </a:spcAft>
              <a:buClr>
                <a:schemeClr val="lt1"/>
              </a:buClr>
              <a:buSzPts val="1400"/>
              <a:buChar char="●"/>
              <a:defRPr>
                <a:solidFill>
                  <a:schemeClr val="lt1"/>
                </a:solidFill>
              </a:defRPr>
            </a:lvl2pPr>
            <a:lvl3pPr indent="-317500" lvl="2" marL="1371600" rtl="0">
              <a:lnSpc>
                <a:spcPct val="100000"/>
              </a:lnSpc>
              <a:spcBef>
                <a:spcPts val="500"/>
              </a:spcBef>
              <a:spcAft>
                <a:spcPts val="0"/>
              </a:spcAft>
              <a:buClr>
                <a:schemeClr val="lt1"/>
              </a:buClr>
              <a:buSzPts val="1400"/>
              <a:buChar char="■"/>
              <a:defRPr>
                <a:solidFill>
                  <a:schemeClr val="lt1"/>
                </a:solidFill>
              </a:defRPr>
            </a:lvl3pPr>
            <a:lvl4pPr indent="-317500" lvl="3" marL="1828800" rtl="0">
              <a:lnSpc>
                <a:spcPct val="100000"/>
              </a:lnSpc>
              <a:spcBef>
                <a:spcPts val="500"/>
              </a:spcBef>
              <a:spcAft>
                <a:spcPts val="0"/>
              </a:spcAft>
              <a:buClr>
                <a:schemeClr val="lt1"/>
              </a:buClr>
              <a:buSzPts val="1400"/>
              <a:buChar char="●"/>
              <a:defRPr>
                <a:solidFill>
                  <a:schemeClr val="lt1"/>
                </a:solidFill>
              </a:defRPr>
            </a:lvl4pPr>
            <a:lvl5pPr indent="-317500" lvl="4" marL="2286000" rtl="0">
              <a:lnSpc>
                <a:spcPct val="100000"/>
              </a:lnSpc>
              <a:spcBef>
                <a:spcPts val="500"/>
              </a:spcBef>
              <a:spcAft>
                <a:spcPts val="0"/>
              </a:spcAft>
              <a:buClr>
                <a:schemeClr val="lt1"/>
              </a:buClr>
              <a:buSzPts val="1400"/>
              <a:buChar char="○"/>
              <a:defRPr>
                <a:solidFill>
                  <a:schemeClr val="lt1"/>
                </a:solidFill>
              </a:defRPr>
            </a:lvl5pPr>
            <a:lvl6pPr indent="-317500" lvl="5" marL="2743200" rtl="0">
              <a:lnSpc>
                <a:spcPct val="100000"/>
              </a:lnSpc>
              <a:spcBef>
                <a:spcPts val="500"/>
              </a:spcBef>
              <a:spcAft>
                <a:spcPts val="0"/>
              </a:spcAft>
              <a:buClr>
                <a:schemeClr val="lt1"/>
              </a:buClr>
              <a:buSzPts val="1400"/>
              <a:buChar char="■"/>
              <a:defRPr>
                <a:solidFill>
                  <a:schemeClr val="lt1"/>
                </a:solidFill>
              </a:defRPr>
            </a:lvl6pPr>
            <a:lvl7pPr indent="-317500" lvl="6" marL="3200400" rtl="0">
              <a:lnSpc>
                <a:spcPct val="100000"/>
              </a:lnSpc>
              <a:spcBef>
                <a:spcPts val="500"/>
              </a:spcBef>
              <a:spcAft>
                <a:spcPts val="0"/>
              </a:spcAft>
              <a:buClr>
                <a:schemeClr val="lt1"/>
              </a:buClr>
              <a:buSzPts val="1400"/>
              <a:buChar char="●"/>
              <a:defRPr>
                <a:solidFill>
                  <a:schemeClr val="lt1"/>
                </a:solidFill>
              </a:defRPr>
            </a:lvl7pPr>
            <a:lvl8pPr indent="-317500" lvl="7" marL="3657600" rtl="0">
              <a:lnSpc>
                <a:spcPct val="100000"/>
              </a:lnSpc>
              <a:spcBef>
                <a:spcPts val="500"/>
              </a:spcBef>
              <a:spcAft>
                <a:spcPts val="0"/>
              </a:spcAft>
              <a:buClr>
                <a:schemeClr val="lt1"/>
              </a:buClr>
              <a:buSzPts val="1400"/>
              <a:buChar char="○"/>
              <a:defRPr>
                <a:solidFill>
                  <a:schemeClr val="lt1"/>
                </a:solidFill>
              </a:defRPr>
            </a:lvl8pPr>
            <a:lvl9pPr indent="-317500" lvl="8" marL="4114800" rtl="0">
              <a:lnSpc>
                <a:spcPct val="100000"/>
              </a:lnSpc>
              <a:spcBef>
                <a:spcPts val="500"/>
              </a:spcBef>
              <a:spcAft>
                <a:spcPts val="500"/>
              </a:spcAft>
              <a:buClr>
                <a:schemeClr val="lt1"/>
              </a:buClr>
              <a:buSzPts val="1400"/>
              <a:buChar char="■"/>
              <a:defRPr>
                <a:solidFill>
                  <a:schemeClr val="lt1"/>
                </a:solidFill>
              </a:defRPr>
            </a:lvl9pPr>
          </a:lstStyle>
          <a:p/>
        </p:txBody>
      </p:sp>
      <p:grpSp>
        <p:nvGrpSpPr>
          <p:cNvPr id="1270" name="Google Shape;1270;p101"/>
          <p:cNvGrpSpPr/>
          <p:nvPr/>
        </p:nvGrpSpPr>
        <p:grpSpPr>
          <a:xfrm>
            <a:off x="8648263" y="4659742"/>
            <a:ext cx="313719" cy="338062"/>
            <a:chOff x="3976677" y="2333625"/>
            <a:chExt cx="876309" cy="944307"/>
          </a:xfrm>
        </p:grpSpPr>
        <p:sp>
          <p:nvSpPr>
            <p:cNvPr id="1271" name="Google Shape;1271;p101"/>
            <p:cNvSpPr/>
            <p:nvPr/>
          </p:nvSpPr>
          <p:spPr>
            <a:xfrm>
              <a:off x="4035170" y="3055143"/>
              <a:ext cx="193738" cy="222789"/>
            </a:xfrm>
            <a:custGeom>
              <a:rect b="b" l="l" r="r" t="t"/>
              <a:pathLst>
                <a:path extrusionOk="0" h="222789" w="193738">
                  <a:moveTo>
                    <a:pt x="0" y="0"/>
                  </a:moveTo>
                  <a:lnTo>
                    <a:pt x="0" y="222790"/>
                  </a:lnTo>
                  <a:lnTo>
                    <a:pt x="193739" y="110966"/>
                  </a:lnTo>
                  <a:cubicBezTo>
                    <a:pt x="119253" y="94869"/>
                    <a:pt x="51626" y="56102"/>
                    <a:pt x="0" y="0"/>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272" name="Google Shape;1272;p101"/>
            <p:cNvSpPr/>
            <p:nvPr/>
          </p:nvSpPr>
          <p:spPr>
            <a:xfrm>
              <a:off x="4035170" y="2333625"/>
              <a:ext cx="192309" cy="221456"/>
            </a:xfrm>
            <a:custGeom>
              <a:rect b="b" l="l" r="r" t="t"/>
              <a:pathLst>
                <a:path extrusionOk="0" h="221456" w="192309">
                  <a:moveTo>
                    <a:pt x="192310" y="110871"/>
                  </a:moveTo>
                  <a:lnTo>
                    <a:pt x="0" y="0"/>
                  </a:lnTo>
                  <a:lnTo>
                    <a:pt x="0" y="221456"/>
                  </a:lnTo>
                  <a:cubicBezTo>
                    <a:pt x="51340" y="165830"/>
                    <a:pt x="118396" y="127254"/>
                    <a:pt x="192310" y="110776"/>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273" name="Google Shape;1273;p101"/>
            <p:cNvSpPr/>
            <p:nvPr/>
          </p:nvSpPr>
          <p:spPr>
            <a:xfrm>
              <a:off x="4658772" y="2693955"/>
              <a:ext cx="194214" cy="223932"/>
            </a:xfrm>
            <a:custGeom>
              <a:rect b="b" l="l" r="r" t="t"/>
              <a:pathLst>
                <a:path extrusionOk="0" h="223932" w="194214">
                  <a:moveTo>
                    <a:pt x="194215" y="111823"/>
                  </a:moveTo>
                  <a:lnTo>
                    <a:pt x="571" y="0"/>
                  </a:lnTo>
                  <a:cubicBezTo>
                    <a:pt x="23527" y="72962"/>
                    <a:pt x="23336" y="151162"/>
                    <a:pt x="0" y="223933"/>
                  </a:cubicBezTo>
                  <a:lnTo>
                    <a:pt x="194215" y="111823"/>
                  </a:ln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274" name="Google Shape;1274;p101"/>
            <p:cNvSpPr/>
            <p:nvPr/>
          </p:nvSpPr>
          <p:spPr>
            <a:xfrm>
              <a:off x="4162710" y="2473071"/>
              <a:ext cx="213931" cy="38194"/>
            </a:xfrm>
            <a:custGeom>
              <a:rect b="b" l="l" r="r" t="t"/>
              <a:pathLst>
                <a:path extrusionOk="0" h="38194" w="213931">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275" name="Google Shape;1275;p101"/>
            <p:cNvSpPr/>
            <p:nvPr/>
          </p:nvSpPr>
          <p:spPr>
            <a:xfrm>
              <a:off x="4190237" y="2747390"/>
              <a:ext cx="341566" cy="205551"/>
            </a:xfrm>
            <a:custGeom>
              <a:rect b="b" l="l" r="r" t="t"/>
              <a:pathLst>
                <a:path extrusionOk="0" h="205551" w="341566">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276" name="Google Shape;1276;p101"/>
            <p:cNvSpPr/>
            <p:nvPr/>
          </p:nvSpPr>
          <p:spPr>
            <a:xfrm>
              <a:off x="3976677" y="2590990"/>
              <a:ext cx="162696" cy="448246"/>
            </a:xfrm>
            <a:custGeom>
              <a:rect b="b" l="l" r="r" t="t"/>
              <a:pathLst>
                <a:path extrusionOk="0" h="448246" w="162696">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277" name="Google Shape;1277;p101"/>
            <p:cNvSpPr/>
            <p:nvPr/>
          </p:nvSpPr>
          <p:spPr>
            <a:xfrm>
              <a:off x="4326349" y="2646711"/>
              <a:ext cx="159924" cy="112999"/>
            </a:xfrm>
            <a:custGeom>
              <a:rect b="b" l="l" r="r" t="t"/>
              <a:pathLst>
                <a:path extrusionOk="0" h="112999" w="159924">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278" name="Google Shape;1278;p101"/>
            <p:cNvSpPr/>
            <p:nvPr/>
          </p:nvSpPr>
          <p:spPr>
            <a:xfrm>
              <a:off x="4323301" y="2511614"/>
              <a:ext cx="173545" cy="83757"/>
            </a:xfrm>
            <a:custGeom>
              <a:rect b="b" l="l" r="r" t="t"/>
              <a:pathLst>
                <a:path extrusionOk="0" h="83757" w="173545">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279" name="Google Shape;1279;p101"/>
            <p:cNvSpPr/>
            <p:nvPr/>
          </p:nvSpPr>
          <p:spPr>
            <a:xfrm>
              <a:off x="4108132" y="2918650"/>
              <a:ext cx="426243" cy="216666"/>
            </a:xfrm>
            <a:custGeom>
              <a:rect b="b" l="l" r="r" t="t"/>
              <a:pathLst>
                <a:path extrusionOk="0" h="216666" w="426243">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280" name="Google Shape;1280;p101"/>
            <p:cNvSpPr/>
            <p:nvPr/>
          </p:nvSpPr>
          <p:spPr>
            <a:xfrm>
              <a:off x="4452841" y="2585466"/>
              <a:ext cx="90501" cy="139636"/>
            </a:xfrm>
            <a:custGeom>
              <a:rect b="b" l="l" r="r" t="t"/>
              <a:pathLst>
                <a:path extrusionOk="0" h="139636" w="90501">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281" name="Google Shape;1281;p101"/>
            <p:cNvSpPr/>
            <p:nvPr/>
          </p:nvSpPr>
          <p:spPr>
            <a:xfrm>
              <a:off x="4535518" y="2643854"/>
              <a:ext cx="69898" cy="229933"/>
            </a:xfrm>
            <a:custGeom>
              <a:rect b="b" l="l" r="r" t="t"/>
              <a:pathLst>
                <a:path extrusionOk="0" h="229933" w="69898">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282" name="Google Shape;1282;p101"/>
            <p:cNvSpPr/>
            <p:nvPr/>
          </p:nvSpPr>
          <p:spPr>
            <a:xfrm>
              <a:off x="4270995" y="2555652"/>
              <a:ext cx="120696" cy="135921"/>
            </a:xfrm>
            <a:custGeom>
              <a:rect b="b" l="l" r="r" t="t"/>
              <a:pathLst>
                <a:path extrusionOk="0" h="135921" w="120696">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283" name="Google Shape;1283;p101"/>
            <p:cNvSpPr/>
            <p:nvPr/>
          </p:nvSpPr>
          <p:spPr>
            <a:xfrm>
              <a:off x="4568665" y="2778061"/>
              <a:ext cx="70418" cy="231362"/>
            </a:xfrm>
            <a:custGeom>
              <a:rect b="b" l="l" r="r" t="t"/>
              <a:pathLst>
                <a:path extrusionOk="0" h="231362" w="70418">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1284" name="Google Shape;1284;p101"/>
            <p:cNvSpPr/>
            <p:nvPr/>
          </p:nvSpPr>
          <p:spPr>
            <a:xfrm>
              <a:off x="4084604" y="2536316"/>
              <a:ext cx="186595" cy="320612"/>
            </a:xfrm>
            <a:custGeom>
              <a:rect b="b" l="l" r="r" t="t"/>
              <a:pathLst>
                <a:path extrusionOk="0" h="320612" w="186595">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grpSp>
      <p:sp>
        <p:nvSpPr>
          <p:cNvPr id="1285" name="Google Shape;1285;p101"/>
          <p:cNvSpPr txBox="1"/>
          <p:nvPr/>
        </p:nvSpPr>
        <p:spPr>
          <a:xfrm>
            <a:off x="0" y="4969700"/>
            <a:ext cx="351900" cy="1833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fld id="{00000000-1234-1234-1234-123412341234}" type="slidenum">
              <a:rPr lang="en" sz="700">
                <a:solidFill>
                  <a:srgbClr val="FFFFFF"/>
                </a:solidFill>
                <a:latin typeface="Open Sans"/>
                <a:ea typeface="Open Sans"/>
                <a:cs typeface="Open Sans"/>
                <a:sym typeface="Open Sans"/>
              </a:rPr>
              <a:t>‹#›</a:t>
            </a:fld>
            <a:endParaRPr sz="700">
              <a:solidFill>
                <a:srgbClr val="FFFFFF"/>
              </a:solidFill>
              <a:latin typeface="Open Sans"/>
              <a:ea typeface="Open Sans"/>
              <a:cs typeface="Open Sans"/>
              <a:sym typeface="Open Sans"/>
            </a:endParaRPr>
          </a:p>
        </p:txBody>
      </p:sp>
      <p:sp>
        <p:nvSpPr>
          <p:cNvPr id="1286" name="Google Shape;1286;p101"/>
          <p:cNvSpPr txBox="1"/>
          <p:nvPr>
            <p:ph idx="4" type="subTitle"/>
          </p:nvPr>
        </p:nvSpPr>
        <p:spPr>
          <a:xfrm>
            <a:off x="676650" y="1449300"/>
            <a:ext cx="7790700" cy="320100"/>
          </a:xfrm>
          <a:prstGeom prst="rect">
            <a:avLst/>
          </a:prstGeom>
          <a:noFill/>
        </p:spPr>
        <p:txBody>
          <a:bodyPr anchorCtr="0" anchor="t" bIns="0" lIns="0" spcFirstLastPara="1" rIns="320025" wrap="square" tIns="0">
            <a:noAutofit/>
          </a:bodyPr>
          <a:lstStyle>
            <a:lvl1pPr lvl="0" rtl="0">
              <a:spcBef>
                <a:spcPts val="0"/>
              </a:spcBef>
              <a:spcAft>
                <a:spcPts val="0"/>
              </a:spcAft>
              <a:buClr>
                <a:schemeClr val="lt1"/>
              </a:buClr>
              <a:buSzPts val="1800"/>
              <a:buNone/>
              <a:defRPr>
                <a:solidFill>
                  <a:schemeClr val="lt1"/>
                </a:solidFill>
              </a:defRPr>
            </a:lvl1pPr>
            <a:lvl2pPr lvl="1" rtl="0">
              <a:spcBef>
                <a:spcPts val="0"/>
              </a:spcBef>
              <a:spcAft>
                <a:spcPts val="0"/>
              </a:spcAft>
              <a:buClr>
                <a:schemeClr val="lt1"/>
              </a:buClr>
              <a:buSzPts val="1400"/>
              <a:buNone/>
              <a:defRPr>
                <a:solidFill>
                  <a:schemeClr val="lt1"/>
                </a:solidFill>
              </a:defRPr>
            </a:lvl2pPr>
            <a:lvl3pPr lvl="2" rtl="0">
              <a:spcBef>
                <a:spcPts val="0"/>
              </a:spcBef>
              <a:spcAft>
                <a:spcPts val="0"/>
              </a:spcAft>
              <a:buClr>
                <a:schemeClr val="lt1"/>
              </a:buClr>
              <a:buSzPts val="1400"/>
              <a:buNone/>
              <a:defRPr>
                <a:solidFill>
                  <a:schemeClr val="lt1"/>
                </a:solidFill>
              </a:defRPr>
            </a:lvl3pPr>
            <a:lvl4pPr lvl="3" rtl="0">
              <a:spcBef>
                <a:spcPts val="0"/>
              </a:spcBef>
              <a:spcAft>
                <a:spcPts val="0"/>
              </a:spcAft>
              <a:buClr>
                <a:schemeClr val="lt1"/>
              </a:buClr>
              <a:buSzPts val="1400"/>
              <a:buNone/>
              <a:defRPr>
                <a:solidFill>
                  <a:schemeClr val="lt1"/>
                </a:solidFill>
              </a:defRPr>
            </a:lvl4pPr>
            <a:lvl5pPr lvl="4" rtl="0">
              <a:spcBef>
                <a:spcPts val="0"/>
              </a:spcBef>
              <a:spcAft>
                <a:spcPts val="0"/>
              </a:spcAft>
              <a:buClr>
                <a:schemeClr val="lt1"/>
              </a:buClr>
              <a:buSzPts val="1400"/>
              <a:buNone/>
              <a:defRPr>
                <a:solidFill>
                  <a:schemeClr val="lt1"/>
                </a:solidFill>
              </a:defRPr>
            </a:lvl5pPr>
            <a:lvl6pPr lvl="5" rtl="0">
              <a:spcBef>
                <a:spcPts val="0"/>
              </a:spcBef>
              <a:spcAft>
                <a:spcPts val="0"/>
              </a:spcAft>
              <a:buClr>
                <a:schemeClr val="lt1"/>
              </a:buClr>
              <a:buSzPts val="1400"/>
              <a:buNone/>
              <a:defRPr>
                <a:solidFill>
                  <a:schemeClr val="lt1"/>
                </a:solidFill>
              </a:defRPr>
            </a:lvl6pPr>
            <a:lvl7pPr lvl="6" rtl="0">
              <a:spcBef>
                <a:spcPts val="0"/>
              </a:spcBef>
              <a:spcAft>
                <a:spcPts val="0"/>
              </a:spcAft>
              <a:buClr>
                <a:schemeClr val="lt1"/>
              </a:buClr>
              <a:buSzPts val="1400"/>
              <a:buNone/>
              <a:defRPr>
                <a:solidFill>
                  <a:schemeClr val="lt1"/>
                </a:solidFill>
              </a:defRPr>
            </a:lvl7pPr>
            <a:lvl8pPr lvl="7" rtl="0">
              <a:spcBef>
                <a:spcPts val="0"/>
              </a:spcBef>
              <a:spcAft>
                <a:spcPts val="0"/>
              </a:spcAft>
              <a:buClr>
                <a:schemeClr val="lt1"/>
              </a:buClr>
              <a:buSzPts val="1400"/>
              <a:buNone/>
              <a:defRPr>
                <a:solidFill>
                  <a:schemeClr val="lt1"/>
                </a:solidFill>
              </a:defRPr>
            </a:lvl8pPr>
            <a:lvl9pPr lvl="8" rtl="0">
              <a:spcBef>
                <a:spcPts val="0"/>
              </a:spcBef>
              <a:spcAft>
                <a:spcPts val="0"/>
              </a:spcAft>
              <a:buClr>
                <a:schemeClr val="lt1"/>
              </a:buClr>
              <a:buSzPts val="1400"/>
              <a:buNone/>
              <a:defRPr>
                <a:solidFill>
                  <a:schemeClr val="lt1"/>
                </a:solidFill>
              </a:defRPr>
            </a:lvl9pPr>
          </a:lstStyle>
          <a:p/>
        </p:txBody>
      </p:sp>
      <p:sp>
        <p:nvSpPr>
          <p:cNvPr id="1287" name="Google Shape;1287;p101"/>
          <p:cNvSpPr txBox="1"/>
          <p:nvPr>
            <p:ph idx="5" type="body"/>
          </p:nvPr>
        </p:nvSpPr>
        <p:spPr>
          <a:xfrm>
            <a:off x="6519675" y="1769375"/>
            <a:ext cx="1947900" cy="2720100"/>
          </a:xfrm>
          <a:prstGeom prst="rect">
            <a:avLst/>
          </a:prstGeom>
        </p:spPr>
        <p:txBody>
          <a:bodyPr anchorCtr="0" anchor="t" bIns="91425" lIns="0" spcFirstLastPara="1" rIns="228600" wrap="square" tIns="91425">
            <a:noAutofit/>
          </a:bodyPr>
          <a:lstStyle>
            <a:lvl1pPr indent="-317500" lvl="0" marL="457200" rtl="0">
              <a:lnSpc>
                <a:spcPct val="100000"/>
              </a:lnSpc>
              <a:spcBef>
                <a:spcPts val="0"/>
              </a:spcBef>
              <a:spcAft>
                <a:spcPts val="0"/>
              </a:spcAft>
              <a:buClr>
                <a:schemeClr val="lt1"/>
              </a:buClr>
              <a:buSzPts val="1400"/>
              <a:buChar char="●"/>
              <a:defRPr sz="1400">
                <a:solidFill>
                  <a:schemeClr val="lt1"/>
                </a:solidFill>
              </a:defRPr>
            </a:lvl1pPr>
            <a:lvl2pPr indent="-317500" lvl="1" marL="914400" rtl="0">
              <a:lnSpc>
                <a:spcPct val="100000"/>
              </a:lnSpc>
              <a:spcBef>
                <a:spcPts val="500"/>
              </a:spcBef>
              <a:spcAft>
                <a:spcPts val="0"/>
              </a:spcAft>
              <a:buClr>
                <a:schemeClr val="lt1"/>
              </a:buClr>
              <a:buSzPts val="1400"/>
              <a:buChar char="●"/>
              <a:defRPr>
                <a:solidFill>
                  <a:schemeClr val="lt1"/>
                </a:solidFill>
              </a:defRPr>
            </a:lvl2pPr>
            <a:lvl3pPr indent="-317500" lvl="2" marL="1371600" rtl="0">
              <a:lnSpc>
                <a:spcPct val="100000"/>
              </a:lnSpc>
              <a:spcBef>
                <a:spcPts val="500"/>
              </a:spcBef>
              <a:spcAft>
                <a:spcPts val="0"/>
              </a:spcAft>
              <a:buClr>
                <a:schemeClr val="lt1"/>
              </a:buClr>
              <a:buSzPts val="1400"/>
              <a:buChar char="■"/>
              <a:defRPr>
                <a:solidFill>
                  <a:schemeClr val="lt1"/>
                </a:solidFill>
              </a:defRPr>
            </a:lvl3pPr>
            <a:lvl4pPr indent="-317500" lvl="3" marL="1828800" rtl="0">
              <a:lnSpc>
                <a:spcPct val="100000"/>
              </a:lnSpc>
              <a:spcBef>
                <a:spcPts val="500"/>
              </a:spcBef>
              <a:spcAft>
                <a:spcPts val="0"/>
              </a:spcAft>
              <a:buClr>
                <a:schemeClr val="lt1"/>
              </a:buClr>
              <a:buSzPts val="1400"/>
              <a:buChar char="●"/>
              <a:defRPr>
                <a:solidFill>
                  <a:schemeClr val="lt1"/>
                </a:solidFill>
              </a:defRPr>
            </a:lvl4pPr>
            <a:lvl5pPr indent="-317500" lvl="4" marL="2286000" rtl="0">
              <a:lnSpc>
                <a:spcPct val="100000"/>
              </a:lnSpc>
              <a:spcBef>
                <a:spcPts val="500"/>
              </a:spcBef>
              <a:spcAft>
                <a:spcPts val="0"/>
              </a:spcAft>
              <a:buClr>
                <a:schemeClr val="lt1"/>
              </a:buClr>
              <a:buSzPts val="1400"/>
              <a:buChar char="○"/>
              <a:defRPr>
                <a:solidFill>
                  <a:schemeClr val="lt1"/>
                </a:solidFill>
              </a:defRPr>
            </a:lvl5pPr>
            <a:lvl6pPr indent="-317500" lvl="5" marL="2743200" rtl="0">
              <a:lnSpc>
                <a:spcPct val="100000"/>
              </a:lnSpc>
              <a:spcBef>
                <a:spcPts val="500"/>
              </a:spcBef>
              <a:spcAft>
                <a:spcPts val="0"/>
              </a:spcAft>
              <a:buClr>
                <a:schemeClr val="lt1"/>
              </a:buClr>
              <a:buSzPts val="1400"/>
              <a:buChar char="■"/>
              <a:defRPr>
                <a:solidFill>
                  <a:schemeClr val="lt1"/>
                </a:solidFill>
              </a:defRPr>
            </a:lvl6pPr>
            <a:lvl7pPr indent="-317500" lvl="6" marL="3200400" rtl="0">
              <a:lnSpc>
                <a:spcPct val="100000"/>
              </a:lnSpc>
              <a:spcBef>
                <a:spcPts val="500"/>
              </a:spcBef>
              <a:spcAft>
                <a:spcPts val="0"/>
              </a:spcAft>
              <a:buClr>
                <a:schemeClr val="lt1"/>
              </a:buClr>
              <a:buSzPts val="1400"/>
              <a:buChar char="●"/>
              <a:defRPr>
                <a:solidFill>
                  <a:schemeClr val="lt1"/>
                </a:solidFill>
              </a:defRPr>
            </a:lvl7pPr>
            <a:lvl8pPr indent="-317500" lvl="7" marL="3657600" rtl="0">
              <a:lnSpc>
                <a:spcPct val="100000"/>
              </a:lnSpc>
              <a:spcBef>
                <a:spcPts val="500"/>
              </a:spcBef>
              <a:spcAft>
                <a:spcPts val="0"/>
              </a:spcAft>
              <a:buClr>
                <a:schemeClr val="lt1"/>
              </a:buClr>
              <a:buSzPts val="1400"/>
              <a:buChar char="○"/>
              <a:defRPr>
                <a:solidFill>
                  <a:schemeClr val="lt1"/>
                </a:solidFill>
              </a:defRPr>
            </a:lvl8pPr>
            <a:lvl9pPr indent="-317500" lvl="8" marL="4114800" rtl="0">
              <a:lnSpc>
                <a:spcPct val="100000"/>
              </a:lnSpc>
              <a:spcBef>
                <a:spcPts val="500"/>
              </a:spcBef>
              <a:spcAft>
                <a:spcPts val="500"/>
              </a:spcAft>
              <a:buClr>
                <a:schemeClr val="lt1"/>
              </a:buClr>
              <a:buSzPts val="1400"/>
              <a:buChar char="■"/>
              <a:defRPr>
                <a:solidFill>
                  <a:schemeClr val="lt1"/>
                </a:solidFill>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40.xml"/><Relationship Id="rId42" Type="http://schemas.openxmlformats.org/officeDocument/2006/relationships/slideLayout" Target="../slideLayouts/slideLayout42.xml"/><Relationship Id="rId41" Type="http://schemas.openxmlformats.org/officeDocument/2006/relationships/slideLayout" Target="../slideLayouts/slideLayout41.xml"/><Relationship Id="rId44" Type="http://schemas.openxmlformats.org/officeDocument/2006/relationships/slideLayout" Target="../slideLayouts/slideLayout44.xml"/><Relationship Id="rId43" Type="http://schemas.openxmlformats.org/officeDocument/2006/relationships/slideLayout" Target="../slideLayouts/slideLayout43.xml"/><Relationship Id="rId46" Type="http://schemas.openxmlformats.org/officeDocument/2006/relationships/slideLayout" Target="../slideLayouts/slideLayout46.xml"/><Relationship Id="rId45" Type="http://schemas.openxmlformats.org/officeDocument/2006/relationships/slideLayout" Target="../slideLayouts/slideLayout45.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48" Type="http://schemas.openxmlformats.org/officeDocument/2006/relationships/slideLayout" Target="../slideLayouts/slideLayout48.xml"/><Relationship Id="rId47" Type="http://schemas.openxmlformats.org/officeDocument/2006/relationships/slideLayout" Target="../slideLayouts/slideLayout47.xml"/><Relationship Id="rId49" Type="http://schemas.openxmlformats.org/officeDocument/2006/relationships/slideLayout" Target="../slideLayouts/slideLayout4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33" Type="http://schemas.openxmlformats.org/officeDocument/2006/relationships/slideLayout" Target="../slideLayouts/slideLayout33.xml"/><Relationship Id="rId32" Type="http://schemas.openxmlformats.org/officeDocument/2006/relationships/slideLayout" Target="../slideLayouts/slideLayout32.xml"/><Relationship Id="rId35" Type="http://schemas.openxmlformats.org/officeDocument/2006/relationships/slideLayout" Target="../slideLayouts/slideLayout35.xml"/><Relationship Id="rId34" Type="http://schemas.openxmlformats.org/officeDocument/2006/relationships/slideLayout" Target="../slideLayouts/slideLayout34.xml"/><Relationship Id="rId37" Type="http://schemas.openxmlformats.org/officeDocument/2006/relationships/slideLayout" Target="../slideLayouts/slideLayout37.xml"/><Relationship Id="rId36" Type="http://schemas.openxmlformats.org/officeDocument/2006/relationships/slideLayout" Target="../slideLayouts/slideLayout36.xml"/><Relationship Id="rId39" Type="http://schemas.openxmlformats.org/officeDocument/2006/relationships/slideLayout" Target="../slideLayouts/slideLayout39.xml"/><Relationship Id="rId38" Type="http://schemas.openxmlformats.org/officeDocument/2006/relationships/slideLayout" Target="../slideLayouts/slideLayout38.xml"/><Relationship Id="rId62" Type="http://schemas.openxmlformats.org/officeDocument/2006/relationships/slideLayout" Target="../slideLayouts/slideLayout62.xml"/><Relationship Id="rId61" Type="http://schemas.openxmlformats.org/officeDocument/2006/relationships/slideLayout" Target="../slideLayouts/slideLayout61.xml"/><Relationship Id="rId20" Type="http://schemas.openxmlformats.org/officeDocument/2006/relationships/slideLayout" Target="../slideLayouts/slideLayout20.xml"/><Relationship Id="rId64" Type="http://schemas.openxmlformats.org/officeDocument/2006/relationships/slideLayout" Target="../slideLayouts/slideLayout64.xml"/><Relationship Id="rId63" Type="http://schemas.openxmlformats.org/officeDocument/2006/relationships/slideLayout" Target="../slideLayouts/slideLayout63.xml"/><Relationship Id="rId22" Type="http://schemas.openxmlformats.org/officeDocument/2006/relationships/slideLayout" Target="../slideLayouts/slideLayout22.xml"/><Relationship Id="rId66" Type="http://schemas.openxmlformats.org/officeDocument/2006/relationships/slideLayout" Target="../slideLayouts/slideLayout66.xml"/><Relationship Id="rId21" Type="http://schemas.openxmlformats.org/officeDocument/2006/relationships/slideLayout" Target="../slideLayouts/slideLayout21.xml"/><Relationship Id="rId65" Type="http://schemas.openxmlformats.org/officeDocument/2006/relationships/slideLayout" Target="../slideLayouts/slideLayout65.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67" Type="http://schemas.openxmlformats.org/officeDocument/2006/relationships/theme" Target="../theme/theme1.xml"/><Relationship Id="rId60" Type="http://schemas.openxmlformats.org/officeDocument/2006/relationships/slideLayout" Target="../slideLayouts/slideLayout60.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29" Type="http://schemas.openxmlformats.org/officeDocument/2006/relationships/slideLayout" Target="../slideLayouts/slideLayout29.xml"/><Relationship Id="rId51" Type="http://schemas.openxmlformats.org/officeDocument/2006/relationships/slideLayout" Target="../slideLayouts/slideLayout51.xml"/><Relationship Id="rId50" Type="http://schemas.openxmlformats.org/officeDocument/2006/relationships/slideLayout" Target="../slideLayouts/slideLayout50.xml"/><Relationship Id="rId53" Type="http://schemas.openxmlformats.org/officeDocument/2006/relationships/slideLayout" Target="../slideLayouts/slideLayout53.xml"/><Relationship Id="rId52" Type="http://schemas.openxmlformats.org/officeDocument/2006/relationships/slideLayout" Target="../slideLayouts/slideLayout52.xml"/><Relationship Id="rId11" Type="http://schemas.openxmlformats.org/officeDocument/2006/relationships/slideLayout" Target="../slideLayouts/slideLayout11.xml"/><Relationship Id="rId55" Type="http://schemas.openxmlformats.org/officeDocument/2006/relationships/slideLayout" Target="../slideLayouts/slideLayout55.xml"/><Relationship Id="rId10" Type="http://schemas.openxmlformats.org/officeDocument/2006/relationships/slideLayout" Target="../slideLayouts/slideLayout10.xml"/><Relationship Id="rId54" Type="http://schemas.openxmlformats.org/officeDocument/2006/relationships/slideLayout" Target="../slideLayouts/slideLayout54.xml"/><Relationship Id="rId13" Type="http://schemas.openxmlformats.org/officeDocument/2006/relationships/slideLayout" Target="../slideLayouts/slideLayout13.xml"/><Relationship Id="rId57" Type="http://schemas.openxmlformats.org/officeDocument/2006/relationships/slideLayout" Target="../slideLayouts/slideLayout57.xml"/><Relationship Id="rId12" Type="http://schemas.openxmlformats.org/officeDocument/2006/relationships/slideLayout" Target="../slideLayouts/slideLayout12.xml"/><Relationship Id="rId56" Type="http://schemas.openxmlformats.org/officeDocument/2006/relationships/slideLayout" Target="../slideLayouts/slideLayout56.xml"/><Relationship Id="rId15" Type="http://schemas.openxmlformats.org/officeDocument/2006/relationships/slideLayout" Target="../slideLayouts/slideLayout15.xml"/><Relationship Id="rId59" Type="http://schemas.openxmlformats.org/officeDocument/2006/relationships/slideLayout" Target="../slideLayouts/slideLayout59.xml"/><Relationship Id="rId14" Type="http://schemas.openxmlformats.org/officeDocument/2006/relationships/slideLayout" Target="../slideLayouts/slideLayout14.xml"/><Relationship Id="rId58" Type="http://schemas.openxmlformats.org/officeDocument/2006/relationships/slideLayout" Target="../slideLayouts/slideLayout5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_rels/slideMaster2.xml.rels><?xml version="1.0" encoding="UTF-8" standalone="yes"?><Relationships xmlns="http://schemas.openxmlformats.org/package/2006/relationships"><Relationship Id="rId40" Type="http://schemas.openxmlformats.org/officeDocument/2006/relationships/slideLayout" Target="../slideLayouts/slideLayout106.xml"/><Relationship Id="rId42" Type="http://schemas.openxmlformats.org/officeDocument/2006/relationships/slideLayout" Target="../slideLayouts/slideLayout108.xml"/><Relationship Id="rId41" Type="http://schemas.openxmlformats.org/officeDocument/2006/relationships/slideLayout" Target="../slideLayouts/slideLayout107.xml"/><Relationship Id="rId44" Type="http://schemas.openxmlformats.org/officeDocument/2006/relationships/slideLayout" Target="../slideLayouts/slideLayout110.xml"/><Relationship Id="rId43" Type="http://schemas.openxmlformats.org/officeDocument/2006/relationships/slideLayout" Target="../slideLayouts/slideLayout109.xml"/><Relationship Id="rId46" Type="http://schemas.openxmlformats.org/officeDocument/2006/relationships/slideLayout" Target="../slideLayouts/slideLayout112.xml"/><Relationship Id="rId45" Type="http://schemas.openxmlformats.org/officeDocument/2006/relationships/slideLayout" Target="../slideLayouts/slideLayout111.xml"/><Relationship Id="rId1" Type="http://schemas.openxmlformats.org/officeDocument/2006/relationships/slideLayout" Target="../slideLayouts/slideLayout67.xml"/><Relationship Id="rId2" Type="http://schemas.openxmlformats.org/officeDocument/2006/relationships/slideLayout" Target="../slideLayouts/slideLayout68.xml"/><Relationship Id="rId3" Type="http://schemas.openxmlformats.org/officeDocument/2006/relationships/slideLayout" Target="../slideLayouts/slideLayout69.xml"/><Relationship Id="rId4" Type="http://schemas.openxmlformats.org/officeDocument/2006/relationships/slideLayout" Target="../slideLayouts/slideLayout70.xml"/><Relationship Id="rId9" Type="http://schemas.openxmlformats.org/officeDocument/2006/relationships/slideLayout" Target="../slideLayouts/slideLayout75.xml"/><Relationship Id="rId48" Type="http://schemas.openxmlformats.org/officeDocument/2006/relationships/slideLayout" Target="../slideLayouts/slideLayout114.xml"/><Relationship Id="rId47" Type="http://schemas.openxmlformats.org/officeDocument/2006/relationships/slideLayout" Target="../slideLayouts/slideLayout113.xml"/><Relationship Id="rId49" Type="http://schemas.openxmlformats.org/officeDocument/2006/relationships/slideLayout" Target="../slideLayouts/slideLayout115.xml"/><Relationship Id="rId5" Type="http://schemas.openxmlformats.org/officeDocument/2006/relationships/slideLayout" Target="../slideLayouts/slideLayout71.xml"/><Relationship Id="rId6" Type="http://schemas.openxmlformats.org/officeDocument/2006/relationships/slideLayout" Target="../slideLayouts/slideLayout72.xml"/><Relationship Id="rId7" Type="http://schemas.openxmlformats.org/officeDocument/2006/relationships/slideLayout" Target="../slideLayouts/slideLayout73.xml"/><Relationship Id="rId8" Type="http://schemas.openxmlformats.org/officeDocument/2006/relationships/slideLayout" Target="../slideLayouts/slideLayout74.xml"/><Relationship Id="rId73" Type="http://schemas.openxmlformats.org/officeDocument/2006/relationships/slideLayout" Target="../slideLayouts/slideLayout139.xml"/><Relationship Id="rId72" Type="http://schemas.openxmlformats.org/officeDocument/2006/relationships/slideLayout" Target="../slideLayouts/slideLayout138.xml"/><Relationship Id="rId31" Type="http://schemas.openxmlformats.org/officeDocument/2006/relationships/slideLayout" Target="../slideLayouts/slideLayout97.xml"/><Relationship Id="rId75" Type="http://schemas.openxmlformats.org/officeDocument/2006/relationships/theme" Target="../theme/theme2.xml"/><Relationship Id="rId30" Type="http://schemas.openxmlformats.org/officeDocument/2006/relationships/slideLayout" Target="../slideLayouts/slideLayout96.xml"/><Relationship Id="rId74" Type="http://schemas.openxmlformats.org/officeDocument/2006/relationships/slideLayout" Target="../slideLayouts/slideLayout140.xml"/><Relationship Id="rId33" Type="http://schemas.openxmlformats.org/officeDocument/2006/relationships/slideLayout" Target="../slideLayouts/slideLayout99.xml"/><Relationship Id="rId32" Type="http://schemas.openxmlformats.org/officeDocument/2006/relationships/slideLayout" Target="../slideLayouts/slideLayout98.xml"/><Relationship Id="rId35" Type="http://schemas.openxmlformats.org/officeDocument/2006/relationships/slideLayout" Target="../slideLayouts/slideLayout101.xml"/><Relationship Id="rId34" Type="http://schemas.openxmlformats.org/officeDocument/2006/relationships/slideLayout" Target="../slideLayouts/slideLayout100.xml"/><Relationship Id="rId71" Type="http://schemas.openxmlformats.org/officeDocument/2006/relationships/slideLayout" Target="../slideLayouts/slideLayout137.xml"/><Relationship Id="rId70" Type="http://schemas.openxmlformats.org/officeDocument/2006/relationships/slideLayout" Target="../slideLayouts/slideLayout136.xml"/><Relationship Id="rId37" Type="http://schemas.openxmlformats.org/officeDocument/2006/relationships/slideLayout" Target="../slideLayouts/slideLayout103.xml"/><Relationship Id="rId36" Type="http://schemas.openxmlformats.org/officeDocument/2006/relationships/slideLayout" Target="../slideLayouts/slideLayout102.xml"/><Relationship Id="rId39" Type="http://schemas.openxmlformats.org/officeDocument/2006/relationships/slideLayout" Target="../slideLayouts/slideLayout105.xml"/><Relationship Id="rId38" Type="http://schemas.openxmlformats.org/officeDocument/2006/relationships/slideLayout" Target="../slideLayouts/slideLayout104.xml"/><Relationship Id="rId62" Type="http://schemas.openxmlformats.org/officeDocument/2006/relationships/slideLayout" Target="../slideLayouts/slideLayout128.xml"/><Relationship Id="rId61" Type="http://schemas.openxmlformats.org/officeDocument/2006/relationships/slideLayout" Target="../slideLayouts/slideLayout127.xml"/><Relationship Id="rId20" Type="http://schemas.openxmlformats.org/officeDocument/2006/relationships/slideLayout" Target="../slideLayouts/slideLayout86.xml"/><Relationship Id="rId64" Type="http://schemas.openxmlformats.org/officeDocument/2006/relationships/slideLayout" Target="../slideLayouts/slideLayout130.xml"/><Relationship Id="rId63" Type="http://schemas.openxmlformats.org/officeDocument/2006/relationships/slideLayout" Target="../slideLayouts/slideLayout129.xml"/><Relationship Id="rId22" Type="http://schemas.openxmlformats.org/officeDocument/2006/relationships/slideLayout" Target="../slideLayouts/slideLayout88.xml"/><Relationship Id="rId66" Type="http://schemas.openxmlformats.org/officeDocument/2006/relationships/slideLayout" Target="../slideLayouts/slideLayout132.xml"/><Relationship Id="rId21" Type="http://schemas.openxmlformats.org/officeDocument/2006/relationships/slideLayout" Target="../slideLayouts/slideLayout87.xml"/><Relationship Id="rId65" Type="http://schemas.openxmlformats.org/officeDocument/2006/relationships/slideLayout" Target="../slideLayouts/slideLayout131.xml"/><Relationship Id="rId24" Type="http://schemas.openxmlformats.org/officeDocument/2006/relationships/slideLayout" Target="../slideLayouts/slideLayout90.xml"/><Relationship Id="rId68" Type="http://schemas.openxmlformats.org/officeDocument/2006/relationships/slideLayout" Target="../slideLayouts/slideLayout134.xml"/><Relationship Id="rId23" Type="http://schemas.openxmlformats.org/officeDocument/2006/relationships/slideLayout" Target="../slideLayouts/slideLayout89.xml"/><Relationship Id="rId67" Type="http://schemas.openxmlformats.org/officeDocument/2006/relationships/slideLayout" Target="../slideLayouts/slideLayout133.xml"/><Relationship Id="rId60" Type="http://schemas.openxmlformats.org/officeDocument/2006/relationships/slideLayout" Target="../slideLayouts/slideLayout126.xml"/><Relationship Id="rId26" Type="http://schemas.openxmlformats.org/officeDocument/2006/relationships/slideLayout" Target="../slideLayouts/slideLayout92.xml"/><Relationship Id="rId25" Type="http://schemas.openxmlformats.org/officeDocument/2006/relationships/slideLayout" Target="../slideLayouts/slideLayout91.xml"/><Relationship Id="rId69" Type="http://schemas.openxmlformats.org/officeDocument/2006/relationships/slideLayout" Target="../slideLayouts/slideLayout135.xml"/><Relationship Id="rId28" Type="http://schemas.openxmlformats.org/officeDocument/2006/relationships/slideLayout" Target="../slideLayouts/slideLayout94.xml"/><Relationship Id="rId27" Type="http://schemas.openxmlformats.org/officeDocument/2006/relationships/slideLayout" Target="../slideLayouts/slideLayout93.xml"/><Relationship Id="rId29" Type="http://schemas.openxmlformats.org/officeDocument/2006/relationships/slideLayout" Target="../slideLayouts/slideLayout95.xml"/><Relationship Id="rId51" Type="http://schemas.openxmlformats.org/officeDocument/2006/relationships/slideLayout" Target="../slideLayouts/slideLayout117.xml"/><Relationship Id="rId50" Type="http://schemas.openxmlformats.org/officeDocument/2006/relationships/slideLayout" Target="../slideLayouts/slideLayout116.xml"/><Relationship Id="rId53" Type="http://schemas.openxmlformats.org/officeDocument/2006/relationships/slideLayout" Target="../slideLayouts/slideLayout119.xml"/><Relationship Id="rId52" Type="http://schemas.openxmlformats.org/officeDocument/2006/relationships/slideLayout" Target="../slideLayouts/slideLayout118.xml"/><Relationship Id="rId11" Type="http://schemas.openxmlformats.org/officeDocument/2006/relationships/slideLayout" Target="../slideLayouts/slideLayout77.xml"/><Relationship Id="rId55" Type="http://schemas.openxmlformats.org/officeDocument/2006/relationships/slideLayout" Target="../slideLayouts/slideLayout121.xml"/><Relationship Id="rId10" Type="http://schemas.openxmlformats.org/officeDocument/2006/relationships/slideLayout" Target="../slideLayouts/slideLayout76.xml"/><Relationship Id="rId54" Type="http://schemas.openxmlformats.org/officeDocument/2006/relationships/slideLayout" Target="../slideLayouts/slideLayout120.xml"/><Relationship Id="rId13" Type="http://schemas.openxmlformats.org/officeDocument/2006/relationships/slideLayout" Target="../slideLayouts/slideLayout79.xml"/><Relationship Id="rId57" Type="http://schemas.openxmlformats.org/officeDocument/2006/relationships/slideLayout" Target="../slideLayouts/slideLayout123.xml"/><Relationship Id="rId12" Type="http://schemas.openxmlformats.org/officeDocument/2006/relationships/slideLayout" Target="../slideLayouts/slideLayout78.xml"/><Relationship Id="rId56" Type="http://schemas.openxmlformats.org/officeDocument/2006/relationships/slideLayout" Target="../slideLayouts/slideLayout122.xml"/><Relationship Id="rId15" Type="http://schemas.openxmlformats.org/officeDocument/2006/relationships/slideLayout" Target="../slideLayouts/slideLayout81.xml"/><Relationship Id="rId59" Type="http://schemas.openxmlformats.org/officeDocument/2006/relationships/slideLayout" Target="../slideLayouts/slideLayout125.xml"/><Relationship Id="rId14" Type="http://schemas.openxmlformats.org/officeDocument/2006/relationships/slideLayout" Target="../slideLayouts/slideLayout80.xml"/><Relationship Id="rId58" Type="http://schemas.openxmlformats.org/officeDocument/2006/relationships/slideLayout" Target="../slideLayouts/slideLayout124.xml"/><Relationship Id="rId17" Type="http://schemas.openxmlformats.org/officeDocument/2006/relationships/slideLayout" Target="../slideLayouts/slideLayout83.xml"/><Relationship Id="rId16" Type="http://schemas.openxmlformats.org/officeDocument/2006/relationships/slideLayout" Target="../slideLayouts/slideLayout82.xml"/><Relationship Id="rId19" Type="http://schemas.openxmlformats.org/officeDocument/2006/relationships/slideLayout" Target="../slideLayouts/slideLayout85.xml"/><Relationship Id="rId18" Type="http://schemas.openxmlformats.org/officeDocument/2006/relationships/slideLayout" Target="../slideLayouts/slideLayout84.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676650" y="-31925"/>
            <a:ext cx="7795800" cy="1321200"/>
          </a:xfrm>
          <a:prstGeom prst="rect">
            <a:avLst/>
          </a:prstGeom>
          <a:noFill/>
          <a:ln>
            <a:noFill/>
          </a:ln>
        </p:spPr>
        <p:txBody>
          <a:bodyPr anchorCtr="0" anchor="b" bIns="228600" lIns="0" spcFirstLastPara="1" rIns="0" wrap="square" tIns="0">
            <a:noAutofit/>
          </a:bodyPr>
          <a:lstStyle>
            <a:lvl1pPr lvl="0" rtl="0">
              <a:spcBef>
                <a:spcPts val="0"/>
              </a:spcBef>
              <a:spcAft>
                <a:spcPts val="0"/>
              </a:spcAft>
              <a:buClr>
                <a:schemeClr val="dk1"/>
              </a:buClr>
              <a:buSzPts val="2800"/>
              <a:buFont typeface="Open Sans ExtraBold"/>
              <a:buNone/>
              <a:defRPr sz="2800">
                <a:solidFill>
                  <a:schemeClr val="dk1"/>
                </a:solidFill>
                <a:latin typeface="Open Sans ExtraBold"/>
                <a:ea typeface="Open Sans ExtraBold"/>
                <a:cs typeface="Open Sans ExtraBold"/>
                <a:sym typeface="Open Sans ExtraBold"/>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676650" y="1152475"/>
            <a:ext cx="77958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dk2"/>
              </a:buClr>
              <a:buSzPts val="1800"/>
              <a:buFont typeface="Open Sans"/>
              <a:buChar char="●"/>
              <a:defRPr sz="1800">
                <a:solidFill>
                  <a:schemeClr val="dk1"/>
                </a:solidFill>
                <a:latin typeface="Open Sans"/>
                <a:ea typeface="Open Sans"/>
                <a:cs typeface="Open Sans"/>
                <a:sym typeface="Open Sans"/>
              </a:defRPr>
            </a:lvl1pPr>
            <a:lvl2pPr indent="-317500" lvl="1" marL="914400" rtl="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indent="-317500" lvl="2" marL="1371600" rtl="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indent="-317500" lvl="3" marL="1828800" rtl="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indent="-317500" lvl="4" marL="2286000" rtl="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indent="-317500" lvl="5" marL="2743200" rtl="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indent="-317500" lvl="6" marL="3200400" rtl="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indent="-317500" lvl="7" marL="3657600" rtl="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indent="-317500" lvl="8" marL="4114800" rtl="0">
              <a:lnSpc>
                <a:spcPct val="115000"/>
              </a:lnSpc>
              <a:spcBef>
                <a:spcPts val="1600"/>
              </a:spcBef>
              <a:spcAft>
                <a:spcPts val="1600"/>
              </a:spcAft>
              <a:buClr>
                <a:schemeClr val="dk1"/>
              </a:buClr>
              <a:buSzPts val="1400"/>
              <a:buFont typeface="Open Sans"/>
              <a:buChar char="■"/>
              <a:defRPr>
                <a:solidFill>
                  <a:schemeClr val="dk1"/>
                </a:solidFill>
                <a:latin typeface="Open Sans"/>
                <a:ea typeface="Open Sans"/>
                <a:cs typeface="Open Sans"/>
                <a:sym typeface="Open Sans"/>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 id="2147483693" r:id="rId46"/>
    <p:sldLayoutId id="2147483694" r:id="rId47"/>
    <p:sldLayoutId id="2147483695" r:id="rId48"/>
    <p:sldLayoutId id="2147483696" r:id="rId49"/>
    <p:sldLayoutId id="2147483697" r:id="rId50"/>
    <p:sldLayoutId id="2147483698" r:id="rId51"/>
    <p:sldLayoutId id="2147483699" r:id="rId52"/>
    <p:sldLayoutId id="2147483700" r:id="rId53"/>
    <p:sldLayoutId id="2147483701" r:id="rId54"/>
    <p:sldLayoutId id="2147483702" r:id="rId55"/>
    <p:sldLayoutId id="2147483703" r:id="rId56"/>
    <p:sldLayoutId id="2147483704" r:id="rId57"/>
    <p:sldLayoutId id="2147483705" r:id="rId58"/>
    <p:sldLayoutId id="2147483706" r:id="rId59"/>
    <p:sldLayoutId id="2147483707" r:id="rId60"/>
    <p:sldLayoutId id="2147483708" r:id="rId61"/>
    <p:sldLayoutId id="2147483709" r:id="rId62"/>
    <p:sldLayoutId id="2147483710" r:id="rId63"/>
    <p:sldLayoutId id="2147483711" r:id="rId64"/>
    <p:sldLayoutId id="2147483712" r:id="rId65"/>
    <p:sldLayoutId id="2147483713" r:id="rId6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409">
          <p15:clr>
            <a:srgbClr val="EA4335"/>
          </p15:clr>
        </p15:guide>
        <p15:guide id="2" pos="426">
          <p15:clr>
            <a:srgbClr val="FF00FF"/>
          </p15:clr>
        </p15:guide>
        <p15:guide id="3" pos="835">
          <p15:clr>
            <a:srgbClr val="FF00FF"/>
          </p15:clr>
        </p15:guide>
        <p15:guide id="4" pos="1244">
          <p15:clr>
            <a:srgbClr val="FF00FF"/>
          </p15:clr>
        </p15:guide>
        <p15:guide id="5" pos="1653">
          <p15:clr>
            <a:srgbClr val="FF00FF"/>
          </p15:clr>
        </p15:guide>
        <p15:guide id="6" pos="2062">
          <p15:clr>
            <a:srgbClr val="FF00FF"/>
          </p15:clr>
        </p15:guide>
        <p15:guide id="7" pos="2471">
          <p15:clr>
            <a:srgbClr val="FF00FF"/>
          </p15:clr>
        </p15:guide>
        <p15:guide id="8" pos="2880">
          <p15:clr>
            <a:srgbClr val="FF00FF"/>
          </p15:clr>
        </p15:guide>
        <p15:guide id="9" pos="3289">
          <p15:clr>
            <a:srgbClr val="FF00FF"/>
          </p15:clr>
        </p15:guide>
        <p15:guide id="10" pos="3698">
          <p15:clr>
            <a:srgbClr val="FF00FF"/>
          </p15:clr>
        </p15:guide>
        <p15:guide id="11" pos="4107">
          <p15:clr>
            <a:srgbClr val="FF00FF"/>
          </p15:clr>
        </p15:guide>
        <p15:guide id="12" pos="4516">
          <p15:clr>
            <a:srgbClr val="FF00FF"/>
          </p15:clr>
        </p15:guide>
        <p15:guide id="13" pos="4925">
          <p15:clr>
            <a:srgbClr val="FF00FF"/>
          </p15:clr>
        </p15:guide>
        <p15:guide id="14" pos="5334">
          <p15:clr>
            <a:srgbClr val="FF00FF"/>
          </p15:clr>
        </p15:guide>
        <p15:guide id="15" orient="horz" pos="812">
          <p15:clr>
            <a:srgbClr val="EA4335"/>
          </p15:clr>
        </p15:guide>
        <p15:guide id="16" orient="horz" pos="1215">
          <p15:clr>
            <a:srgbClr val="EA4335"/>
          </p15:clr>
        </p15:guide>
        <p15:guide id="17" orient="horz" pos="1620">
          <p15:clr>
            <a:srgbClr val="EA4335"/>
          </p15:clr>
        </p15:guide>
        <p15:guide id="18" orient="horz" pos="2022">
          <p15:clr>
            <a:srgbClr val="EA4335"/>
          </p15:clr>
        </p15:guide>
        <p15:guide id="19" orient="horz" pos="2425">
          <p15:clr>
            <a:srgbClr val="EA4335"/>
          </p15:clr>
        </p15:guide>
        <p15:guide id="20" orient="horz" pos="2828">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91" name="Shape 591"/>
        <p:cNvGrpSpPr/>
        <p:nvPr/>
      </p:nvGrpSpPr>
      <p:grpSpPr>
        <a:xfrm>
          <a:off x="0" y="0"/>
          <a:ext cx="0" cy="0"/>
          <a:chOff x="0" y="0"/>
          <a:chExt cx="0" cy="0"/>
        </a:xfrm>
      </p:grpSpPr>
      <p:sp>
        <p:nvSpPr>
          <p:cNvPr id="592" name="Google Shape;592;p68"/>
          <p:cNvSpPr txBox="1"/>
          <p:nvPr>
            <p:ph type="title"/>
          </p:nvPr>
        </p:nvSpPr>
        <p:spPr>
          <a:xfrm>
            <a:off x="676650" y="0"/>
            <a:ext cx="7795800" cy="1289400"/>
          </a:xfrm>
          <a:prstGeom prst="rect">
            <a:avLst/>
          </a:prstGeom>
          <a:noFill/>
          <a:ln>
            <a:noFill/>
          </a:ln>
        </p:spPr>
        <p:txBody>
          <a:bodyPr anchorCtr="0" anchor="b" bIns="182875" lIns="0" spcFirstLastPara="1" rIns="0" wrap="square" tIns="91425">
            <a:noAutofit/>
          </a:bodyPr>
          <a:lstStyle>
            <a:lvl1pPr lvl="0" rtl="0">
              <a:spcBef>
                <a:spcPts val="0"/>
              </a:spcBef>
              <a:spcAft>
                <a:spcPts val="0"/>
              </a:spcAft>
              <a:buClr>
                <a:schemeClr val="accent1"/>
              </a:buClr>
              <a:buSzPts val="3200"/>
              <a:buFont typeface="Open Sans ExtraBold"/>
              <a:buNone/>
              <a:defRPr sz="3200">
                <a:solidFill>
                  <a:schemeClr val="accent1"/>
                </a:solidFill>
                <a:latin typeface="Open Sans ExtraBold"/>
                <a:ea typeface="Open Sans ExtraBold"/>
                <a:cs typeface="Open Sans ExtraBold"/>
                <a:sym typeface="Open Sans ExtraBold"/>
              </a:defRPr>
            </a:lvl1pPr>
            <a:lvl2pPr lvl="1" rtl="0">
              <a:spcBef>
                <a:spcPts val="0"/>
              </a:spcBef>
              <a:spcAft>
                <a:spcPts val="0"/>
              </a:spcAft>
              <a:buClr>
                <a:schemeClr val="accent1"/>
              </a:buClr>
              <a:buSzPts val="3200"/>
              <a:buNone/>
              <a:defRPr sz="3200">
                <a:solidFill>
                  <a:schemeClr val="accent1"/>
                </a:solidFill>
              </a:defRPr>
            </a:lvl2pPr>
            <a:lvl3pPr lvl="2" rtl="0">
              <a:spcBef>
                <a:spcPts val="0"/>
              </a:spcBef>
              <a:spcAft>
                <a:spcPts val="0"/>
              </a:spcAft>
              <a:buClr>
                <a:schemeClr val="accent1"/>
              </a:buClr>
              <a:buSzPts val="3200"/>
              <a:buNone/>
              <a:defRPr sz="3200">
                <a:solidFill>
                  <a:schemeClr val="accent1"/>
                </a:solidFill>
              </a:defRPr>
            </a:lvl3pPr>
            <a:lvl4pPr lvl="3" rtl="0">
              <a:spcBef>
                <a:spcPts val="0"/>
              </a:spcBef>
              <a:spcAft>
                <a:spcPts val="0"/>
              </a:spcAft>
              <a:buClr>
                <a:schemeClr val="accent1"/>
              </a:buClr>
              <a:buSzPts val="3200"/>
              <a:buNone/>
              <a:defRPr sz="3200">
                <a:solidFill>
                  <a:schemeClr val="accent1"/>
                </a:solidFill>
              </a:defRPr>
            </a:lvl4pPr>
            <a:lvl5pPr lvl="4" rtl="0">
              <a:spcBef>
                <a:spcPts val="0"/>
              </a:spcBef>
              <a:spcAft>
                <a:spcPts val="0"/>
              </a:spcAft>
              <a:buClr>
                <a:schemeClr val="accent1"/>
              </a:buClr>
              <a:buSzPts val="3200"/>
              <a:buNone/>
              <a:defRPr sz="3200">
                <a:solidFill>
                  <a:schemeClr val="accent1"/>
                </a:solidFill>
              </a:defRPr>
            </a:lvl5pPr>
            <a:lvl6pPr lvl="5" rtl="0">
              <a:spcBef>
                <a:spcPts val="0"/>
              </a:spcBef>
              <a:spcAft>
                <a:spcPts val="0"/>
              </a:spcAft>
              <a:buClr>
                <a:schemeClr val="accent1"/>
              </a:buClr>
              <a:buSzPts val="3200"/>
              <a:buNone/>
              <a:defRPr sz="3200">
                <a:solidFill>
                  <a:schemeClr val="accent1"/>
                </a:solidFill>
              </a:defRPr>
            </a:lvl6pPr>
            <a:lvl7pPr lvl="6" rtl="0">
              <a:spcBef>
                <a:spcPts val="0"/>
              </a:spcBef>
              <a:spcAft>
                <a:spcPts val="0"/>
              </a:spcAft>
              <a:buClr>
                <a:schemeClr val="accent1"/>
              </a:buClr>
              <a:buSzPts val="3200"/>
              <a:buNone/>
              <a:defRPr sz="3200">
                <a:solidFill>
                  <a:schemeClr val="accent1"/>
                </a:solidFill>
              </a:defRPr>
            </a:lvl7pPr>
            <a:lvl8pPr lvl="7" rtl="0">
              <a:spcBef>
                <a:spcPts val="0"/>
              </a:spcBef>
              <a:spcAft>
                <a:spcPts val="0"/>
              </a:spcAft>
              <a:buClr>
                <a:schemeClr val="accent1"/>
              </a:buClr>
              <a:buSzPts val="3200"/>
              <a:buNone/>
              <a:defRPr sz="3200">
                <a:solidFill>
                  <a:schemeClr val="accent1"/>
                </a:solidFill>
              </a:defRPr>
            </a:lvl8pPr>
            <a:lvl9pPr lvl="8" rtl="0">
              <a:spcBef>
                <a:spcPts val="0"/>
              </a:spcBef>
              <a:spcAft>
                <a:spcPts val="0"/>
              </a:spcAft>
              <a:buClr>
                <a:schemeClr val="accent1"/>
              </a:buClr>
              <a:buSzPts val="3200"/>
              <a:buNone/>
              <a:defRPr sz="3200">
                <a:solidFill>
                  <a:schemeClr val="accent1"/>
                </a:solidFill>
              </a:defRPr>
            </a:lvl9pPr>
          </a:lstStyle>
          <a:p/>
        </p:txBody>
      </p:sp>
      <p:sp>
        <p:nvSpPr>
          <p:cNvPr id="593" name="Google Shape;593;p68"/>
          <p:cNvSpPr txBox="1"/>
          <p:nvPr>
            <p:ph idx="1" type="body"/>
          </p:nvPr>
        </p:nvSpPr>
        <p:spPr>
          <a:xfrm>
            <a:off x="676650" y="1289400"/>
            <a:ext cx="7795800" cy="3200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accent1"/>
              </a:buClr>
              <a:buSzPts val="1800"/>
              <a:buFont typeface="Open Sans"/>
              <a:buChar char="●"/>
              <a:defRPr sz="1800">
                <a:solidFill>
                  <a:schemeClr val="accent1"/>
                </a:solidFill>
                <a:latin typeface="Open Sans"/>
                <a:ea typeface="Open Sans"/>
                <a:cs typeface="Open Sans"/>
                <a:sym typeface="Open Sans"/>
              </a:defRPr>
            </a:lvl1pPr>
            <a:lvl2pPr indent="-317500" lvl="1" marL="914400" rtl="0">
              <a:lnSpc>
                <a:spcPct val="115000"/>
              </a:lnSpc>
              <a:spcBef>
                <a:spcPts val="1600"/>
              </a:spcBef>
              <a:spcAft>
                <a:spcPts val="0"/>
              </a:spcAft>
              <a:buClr>
                <a:schemeClr val="accent1"/>
              </a:buClr>
              <a:buSzPts val="1400"/>
              <a:buFont typeface="Open Sans"/>
              <a:buChar char="○"/>
              <a:defRPr>
                <a:solidFill>
                  <a:schemeClr val="accent1"/>
                </a:solidFill>
                <a:latin typeface="Open Sans"/>
                <a:ea typeface="Open Sans"/>
                <a:cs typeface="Open Sans"/>
                <a:sym typeface="Open Sans"/>
              </a:defRPr>
            </a:lvl2pPr>
            <a:lvl3pPr indent="-317500" lvl="2" marL="1371600" rtl="0">
              <a:lnSpc>
                <a:spcPct val="115000"/>
              </a:lnSpc>
              <a:spcBef>
                <a:spcPts val="1600"/>
              </a:spcBef>
              <a:spcAft>
                <a:spcPts val="0"/>
              </a:spcAft>
              <a:buClr>
                <a:schemeClr val="accent1"/>
              </a:buClr>
              <a:buSzPts val="1400"/>
              <a:buFont typeface="Open Sans"/>
              <a:buChar char="■"/>
              <a:defRPr>
                <a:solidFill>
                  <a:schemeClr val="accent1"/>
                </a:solidFill>
                <a:latin typeface="Open Sans"/>
                <a:ea typeface="Open Sans"/>
                <a:cs typeface="Open Sans"/>
                <a:sym typeface="Open Sans"/>
              </a:defRPr>
            </a:lvl3pPr>
            <a:lvl4pPr indent="-317500" lvl="3" marL="1828800" rtl="0">
              <a:lnSpc>
                <a:spcPct val="115000"/>
              </a:lnSpc>
              <a:spcBef>
                <a:spcPts val="1600"/>
              </a:spcBef>
              <a:spcAft>
                <a:spcPts val="0"/>
              </a:spcAft>
              <a:buClr>
                <a:schemeClr val="accent1"/>
              </a:buClr>
              <a:buSzPts val="1400"/>
              <a:buFont typeface="Open Sans"/>
              <a:buChar char="●"/>
              <a:defRPr>
                <a:solidFill>
                  <a:schemeClr val="accent1"/>
                </a:solidFill>
                <a:latin typeface="Open Sans"/>
                <a:ea typeface="Open Sans"/>
                <a:cs typeface="Open Sans"/>
                <a:sym typeface="Open Sans"/>
              </a:defRPr>
            </a:lvl4pPr>
            <a:lvl5pPr indent="-317500" lvl="4" marL="2286000" rtl="0">
              <a:lnSpc>
                <a:spcPct val="115000"/>
              </a:lnSpc>
              <a:spcBef>
                <a:spcPts val="1600"/>
              </a:spcBef>
              <a:spcAft>
                <a:spcPts val="0"/>
              </a:spcAft>
              <a:buClr>
                <a:schemeClr val="accent1"/>
              </a:buClr>
              <a:buSzPts val="1400"/>
              <a:buFont typeface="Open Sans"/>
              <a:buChar char="○"/>
              <a:defRPr>
                <a:solidFill>
                  <a:schemeClr val="accent1"/>
                </a:solidFill>
                <a:latin typeface="Open Sans"/>
                <a:ea typeface="Open Sans"/>
                <a:cs typeface="Open Sans"/>
                <a:sym typeface="Open Sans"/>
              </a:defRPr>
            </a:lvl5pPr>
            <a:lvl6pPr indent="-317500" lvl="5" marL="2743200" rtl="0">
              <a:lnSpc>
                <a:spcPct val="115000"/>
              </a:lnSpc>
              <a:spcBef>
                <a:spcPts val="1600"/>
              </a:spcBef>
              <a:spcAft>
                <a:spcPts val="0"/>
              </a:spcAft>
              <a:buClr>
                <a:schemeClr val="accent1"/>
              </a:buClr>
              <a:buSzPts val="1400"/>
              <a:buFont typeface="Open Sans"/>
              <a:buChar char="■"/>
              <a:defRPr>
                <a:solidFill>
                  <a:schemeClr val="accent1"/>
                </a:solidFill>
                <a:latin typeface="Open Sans"/>
                <a:ea typeface="Open Sans"/>
                <a:cs typeface="Open Sans"/>
                <a:sym typeface="Open Sans"/>
              </a:defRPr>
            </a:lvl6pPr>
            <a:lvl7pPr indent="-317500" lvl="6" marL="3200400" rtl="0">
              <a:lnSpc>
                <a:spcPct val="115000"/>
              </a:lnSpc>
              <a:spcBef>
                <a:spcPts val="1600"/>
              </a:spcBef>
              <a:spcAft>
                <a:spcPts val="0"/>
              </a:spcAft>
              <a:buClr>
                <a:schemeClr val="accent1"/>
              </a:buClr>
              <a:buSzPts val="1400"/>
              <a:buFont typeface="Open Sans"/>
              <a:buChar char="●"/>
              <a:defRPr>
                <a:solidFill>
                  <a:schemeClr val="accent1"/>
                </a:solidFill>
                <a:latin typeface="Open Sans"/>
                <a:ea typeface="Open Sans"/>
                <a:cs typeface="Open Sans"/>
                <a:sym typeface="Open Sans"/>
              </a:defRPr>
            </a:lvl7pPr>
            <a:lvl8pPr indent="-317500" lvl="7" marL="3657600" rtl="0">
              <a:lnSpc>
                <a:spcPct val="115000"/>
              </a:lnSpc>
              <a:spcBef>
                <a:spcPts val="1600"/>
              </a:spcBef>
              <a:spcAft>
                <a:spcPts val="0"/>
              </a:spcAft>
              <a:buClr>
                <a:schemeClr val="accent1"/>
              </a:buClr>
              <a:buSzPts val="1400"/>
              <a:buFont typeface="Open Sans"/>
              <a:buChar char="○"/>
              <a:defRPr>
                <a:solidFill>
                  <a:schemeClr val="accent1"/>
                </a:solidFill>
                <a:latin typeface="Open Sans"/>
                <a:ea typeface="Open Sans"/>
                <a:cs typeface="Open Sans"/>
                <a:sym typeface="Open Sans"/>
              </a:defRPr>
            </a:lvl8pPr>
            <a:lvl9pPr indent="-317500" lvl="8" marL="4114800" rtl="0">
              <a:lnSpc>
                <a:spcPct val="115000"/>
              </a:lnSpc>
              <a:spcBef>
                <a:spcPts val="1600"/>
              </a:spcBef>
              <a:spcAft>
                <a:spcPts val="1600"/>
              </a:spcAft>
              <a:buClr>
                <a:schemeClr val="accent1"/>
              </a:buClr>
              <a:buSzPts val="1400"/>
              <a:buFont typeface="Open Sans"/>
              <a:buChar char="■"/>
              <a:defRPr>
                <a:solidFill>
                  <a:schemeClr val="accent1"/>
                </a:solidFill>
                <a:latin typeface="Open Sans"/>
                <a:ea typeface="Open Sans"/>
                <a:cs typeface="Open Sans"/>
                <a:sym typeface="Open Sans"/>
              </a:defRPr>
            </a:lvl9pPr>
          </a:lstStyle>
          <a:p/>
        </p:txBody>
      </p:sp>
    </p:spTree>
  </p:cSld>
  <p:clrMap accent1="accent1" accent2="accent2" accent3="accent3" accent4="accent4" accent5="accent5" accent6="accent6" bg1="lt1" bg2="dk2" tx1="dk1" tx2="lt2" folHlink="folHlink" hlink="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 id="2147483727" r:id="rId14"/>
    <p:sldLayoutId id="2147483728" r:id="rId15"/>
    <p:sldLayoutId id="2147483729" r:id="rId16"/>
    <p:sldLayoutId id="2147483730" r:id="rId17"/>
    <p:sldLayoutId id="2147483731" r:id="rId18"/>
    <p:sldLayoutId id="2147483732" r:id="rId19"/>
    <p:sldLayoutId id="2147483733" r:id="rId20"/>
    <p:sldLayoutId id="2147483734" r:id="rId21"/>
    <p:sldLayoutId id="2147483735" r:id="rId22"/>
    <p:sldLayoutId id="2147483736" r:id="rId23"/>
    <p:sldLayoutId id="2147483737" r:id="rId24"/>
    <p:sldLayoutId id="2147483738" r:id="rId25"/>
    <p:sldLayoutId id="2147483739" r:id="rId26"/>
    <p:sldLayoutId id="2147483740" r:id="rId27"/>
    <p:sldLayoutId id="2147483741" r:id="rId28"/>
    <p:sldLayoutId id="2147483742" r:id="rId29"/>
    <p:sldLayoutId id="2147483743" r:id="rId30"/>
    <p:sldLayoutId id="2147483744" r:id="rId31"/>
    <p:sldLayoutId id="2147483745" r:id="rId32"/>
    <p:sldLayoutId id="2147483746" r:id="rId33"/>
    <p:sldLayoutId id="2147483747" r:id="rId34"/>
    <p:sldLayoutId id="2147483748" r:id="rId35"/>
    <p:sldLayoutId id="2147483749" r:id="rId36"/>
    <p:sldLayoutId id="2147483750" r:id="rId37"/>
    <p:sldLayoutId id="2147483751" r:id="rId38"/>
    <p:sldLayoutId id="2147483752" r:id="rId39"/>
    <p:sldLayoutId id="2147483753" r:id="rId40"/>
    <p:sldLayoutId id="2147483754" r:id="rId41"/>
    <p:sldLayoutId id="2147483755" r:id="rId42"/>
    <p:sldLayoutId id="2147483756" r:id="rId43"/>
    <p:sldLayoutId id="2147483757" r:id="rId44"/>
    <p:sldLayoutId id="2147483758" r:id="rId45"/>
    <p:sldLayoutId id="2147483759" r:id="rId46"/>
    <p:sldLayoutId id="2147483760" r:id="rId47"/>
    <p:sldLayoutId id="2147483761" r:id="rId48"/>
    <p:sldLayoutId id="2147483762" r:id="rId49"/>
    <p:sldLayoutId id="2147483763" r:id="rId50"/>
    <p:sldLayoutId id="2147483764" r:id="rId51"/>
    <p:sldLayoutId id="2147483765" r:id="rId52"/>
    <p:sldLayoutId id="2147483766" r:id="rId53"/>
    <p:sldLayoutId id="2147483767" r:id="rId54"/>
    <p:sldLayoutId id="2147483768" r:id="rId55"/>
    <p:sldLayoutId id="2147483769" r:id="rId56"/>
    <p:sldLayoutId id="2147483770" r:id="rId57"/>
    <p:sldLayoutId id="2147483771" r:id="rId58"/>
    <p:sldLayoutId id="2147483772" r:id="rId59"/>
    <p:sldLayoutId id="2147483773" r:id="rId60"/>
    <p:sldLayoutId id="2147483774" r:id="rId61"/>
    <p:sldLayoutId id="2147483775" r:id="rId62"/>
    <p:sldLayoutId id="2147483776" r:id="rId63"/>
    <p:sldLayoutId id="2147483777" r:id="rId64"/>
    <p:sldLayoutId id="2147483778" r:id="rId65"/>
    <p:sldLayoutId id="2147483779" r:id="rId66"/>
    <p:sldLayoutId id="2147483780" r:id="rId67"/>
    <p:sldLayoutId id="2147483781" r:id="rId68"/>
    <p:sldLayoutId id="2147483782" r:id="rId69"/>
    <p:sldLayoutId id="2147483783" r:id="rId70"/>
    <p:sldLayoutId id="2147483784" r:id="rId71"/>
    <p:sldLayoutId id="2147483785" r:id="rId72"/>
    <p:sldLayoutId id="2147483786" r:id="rId73"/>
    <p:sldLayoutId id="2147483787" r:id="rId7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409">
          <p15:clr>
            <a:srgbClr val="EA4335"/>
          </p15:clr>
        </p15:guide>
        <p15:guide id="2" pos="426">
          <p15:clr>
            <a:srgbClr val="FF00FF"/>
          </p15:clr>
        </p15:guide>
        <p15:guide id="3" pos="835">
          <p15:clr>
            <a:srgbClr val="FF00FF"/>
          </p15:clr>
        </p15:guide>
        <p15:guide id="4" pos="1244">
          <p15:clr>
            <a:srgbClr val="FF00FF"/>
          </p15:clr>
        </p15:guide>
        <p15:guide id="5" pos="1653">
          <p15:clr>
            <a:srgbClr val="FF00FF"/>
          </p15:clr>
        </p15:guide>
        <p15:guide id="6" pos="2062">
          <p15:clr>
            <a:srgbClr val="FF00FF"/>
          </p15:clr>
        </p15:guide>
        <p15:guide id="7" pos="2471">
          <p15:clr>
            <a:srgbClr val="FF00FF"/>
          </p15:clr>
        </p15:guide>
        <p15:guide id="8" pos="2880">
          <p15:clr>
            <a:srgbClr val="FF00FF"/>
          </p15:clr>
        </p15:guide>
        <p15:guide id="9" pos="3289">
          <p15:clr>
            <a:srgbClr val="FF00FF"/>
          </p15:clr>
        </p15:guide>
        <p15:guide id="10" pos="3698">
          <p15:clr>
            <a:srgbClr val="FF00FF"/>
          </p15:clr>
        </p15:guide>
        <p15:guide id="11" pos="4107">
          <p15:clr>
            <a:srgbClr val="FF00FF"/>
          </p15:clr>
        </p15:guide>
        <p15:guide id="12" pos="4516">
          <p15:clr>
            <a:srgbClr val="FF00FF"/>
          </p15:clr>
        </p15:guide>
        <p15:guide id="13" pos="4925">
          <p15:clr>
            <a:srgbClr val="FF00FF"/>
          </p15:clr>
        </p15:guide>
        <p15:guide id="14" pos="5334">
          <p15:clr>
            <a:srgbClr val="FF00FF"/>
          </p15:clr>
        </p15:guide>
        <p15:guide id="15" orient="horz" pos="812">
          <p15:clr>
            <a:srgbClr val="EA4335"/>
          </p15:clr>
        </p15:guide>
        <p15:guide id="16" orient="horz" pos="1215">
          <p15:clr>
            <a:srgbClr val="EA4335"/>
          </p15:clr>
        </p15:guide>
        <p15:guide id="17" orient="horz" pos="1620">
          <p15:clr>
            <a:srgbClr val="EA4335"/>
          </p15:clr>
        </p15:guide>
        <p15:guide id="18" orient="horz" pos="2022">
          <p15:clr>
            <a:srgbClr val="EA4335"/>
          </p15:clr>
        </p15:guide>
        <p15:guide id="19" orient="horz" pos="2425">
          <p15:clr>
            <a:srgbClr val="EA4335"/>
          </p15:clr>
        </p15:guide>
        <p15:guide id="20" orient="horz" pos="2828">
          <p15:clr>
            <a:srgbClr val="EA4335"/>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9.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1.xml"/><Relationship Id="rId3" Type="http://schemas.openxmlformats.org/officeDocument/2006/relationships/image" Target="../media/image4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12.xml"/><Relationship Id="rId3" Type="http://schemas.openxmlformats.org/officeDocument/2006/relationships/image" Target="../media/image4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3.xml"/><Relationship Id="rId3" Type="http://schemas.openxmlformats.org/officeDocument/2006/relationships/image" Target="../media/image97.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5.xml"/><Relationship Id="rId3" Type="http://schemas.openxmlformats.org/officeDocument/2006/relationships/image" Target="../media/image47.png"/><Relationship Id="rId4" Type="http://schemas.openxmlformats.org/officeDocument/2006/relationships/image" Target="../media/image46.png"/><Relationship Id="rId5" Type="http://schemas.openxmlformats.org/officeDocument/2006/relationships/image" Target="../media/image5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6.xml"/><Relationship Id="rId3" Type="http://schemas.openxmlformats.org/officeDocument/2006/relationships/image" Target="../media/image53.png"/><Relationship Id="rId4" Type="http://schemas.openxmlformats.org/officeDocument/2006/relationships/image" Target="../media/image50.png"/><Relationship Id="rId5" Type="http://schemas.openxmlformats.org/officeDocument/2006/relationships/image" Target="../media/image64.png"/><Relationship Id="rId6" Type="http://schemas.openxmlformats.org/officeDocument/2006/relationships/image" Target="../media/image6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7.xml"/><Relationship Id="rId3" Type="http://schemas.openxmlformats.org/officeDocument/2006/relationships/image" Target="../media/image52.png"/><Relationship Id="rId4" Type="http://schemas.openxmlformats.org/officeDocument/2006/relationships/image" Target="../media/image5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8.xml"/><Relationship Id="rId3" Type="http://schemas.openxmlformats.org/officeDocument/2006/relationships/image" Target="../media/image60.png"/><Relationship Id="rId4" Type="http://schemas.openxmlformats.org/officeDocument/2006/relationships/image" Target="../media/image55.png"/><Relationship Id="rId5" Type="http://schemas.openxmlformats.org/officeDocument/2006/relationships/image" Target="../media/image5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9.xml"/><Relationship Id="rId3" Type="http://schemas.openxmlformats.org/officeDocument/2006/relationships/image" Target="../media/image61.png"/><Relationship Id="rId4" Type="http://schemas.openxmlformats.org/officeDocument/2006/relationships/image" Target="../media/image6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xml"/><Relationship Id="rId3" Type="http://schemas.openxmlformats.org/officeDocument/2006/relationships/image" Target="../media/image34.png"/><Relationship Id="rId4" Type="http://schemas.openxmlformats.org/officeDocument/2006/relationships/image" Target="../media/image3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0.xml"/><Relationship Id="rId3" Type="http://schemas.openxmlformats.org/officeDocument/2006/relationships/image" Target="../media/image59.jpg"/><Relationship Id="rId4" Type="http://schemas.openxmlformats.org/officeDocument/2006/relationships/image" Target="../media/image63.jpg"/><Relationship Id="rId5" Type="http://schemas.openxmlformats.org/officeDocument/2006/relationships/image" Target="../media/image68.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2.xml"/><Relationship Id="rId3" Type="http://schemas.openxmlformats.org/officeDocument/2006/relationships/hyperlink" Target="http://drive.google.com/file/d/1s7iZGCnTmL0Cc9xRgdr6PAS-wiku8gkB/view" TargetMode="External"/><Relationship Id="rId4" Type="http://schemas.openxmlformats.org/officeDocument/2006/relationships/image" Target="../media/image67.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3.xml"/><Relationship Id="rId3" Type="http://schemas.openxmlformats.org/officeDocument/2006/relationships/hyperlink" Target="http://drive.google.com/file/d/1clHQcLXJs7ildyDTkzcqSCHSEnmrD4tB/view" TargetMode="External"/><Relationship Id="rId4" Type="http://schemas.openxmlformats.org/officeDocument/2006/relationships/image" Target="../media/image62.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4.xml"/><Relationship Id="rId3" Type="http://schemas.openxmlformats.org/officeDocument/2006/relationships/hyperlink" Target="http://drive.google.com/file/d/1qCY8Kak7RWrzgcuu2whUdacXtCNA5bYa/view" TargetMode="External"/><Relationship Id="rId4" Type="http://schemas.openxmlformats.org/officeDocument/2006/relationships/image" Target="../media/image66.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5.xml"/><Relationship Id="rId3" Type="http://schemas.openxmlformats.org/officeDocument/2006/relationships/hyperlink" Target="http://drive.google.com/file/d/1dKJ2K3PXNQDxXFkuCEUi8jotaUfiAJs2/view" TargetMode="External"/><Relationship Id="rId4" Type="http://schemas.openxmlformats.org/officeDocument/2006/relationships/image" Target="../media/image80.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6.xml"/><Relationship Id="rId3" Type="http://schemas.openxmlformats.org/officeDocument/2006/relationships/hyperlink" Target="http://drive.google.com/file/d/12419BVVgFPA6gebWwhbm_vuckHFinB0v/view" TargetMode="External"/><Relationship Id="rId4" Type="http://schemas.openxmlformats.org/officeDocument/2006/relationships/image" Target="../media/image74.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7.xml"/><Relationship Id="rId3" Type="http://schemas.openxmlformats.org/officeDocument/2006/relationships/hyperlink" Target="http://drive.google.com/file/d/1u-Qpn_TKMsTZKg59S_slhwVhYAvudutC/view" TargetMode="External"/><Relationship Id="rId4" Type="http://schemas.openxmlformats.org/officeDocument/2006/relationships/image" Target="../media/image81.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8.xml"/><Relationship Id="rId3" Type="http://schemas.openxmlformats.org/officeDocument/2006/relationships/hyperlink" Target="http://drive.google.com/file/d/1MTSvJwTXEUZmqfdxNnDZdAqur28WMsrc/view" TargetMode="External"/><Relationship Id="rId4" Type="http://schemas.openxmlformats.org/officeDocument/2006/relationships/image" Target="../media/image76.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9.xml"/><Relationship Id="rId3" Type="http://schemas.openxmlformats.org/officeDocument/2006/relationships/hyperlink" Target="http://drive.google.com/file/d/1yaNpd5GILSRTxrjDCdkFWIlrkmrBSyZS/view" TargetMode="External"/><Relationship Id="rId4" Type="http://schemas.openxmlformats.org/officeDocument/2006/relationships/image" Target="../media/image72.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35.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30.xml"/><Relationship Id="rId3" Type="http://schemas.openxmlformats.org/officeDocument/2006/relationships/hyperlink" Target="http://drive.google.com/file/d/1nKysdD1cBAVvdGhc96J6h3ImdW3I9Nn7/view" TargetMode="External"/><Relationship Id="rId4" Type="http://schemas.openxmlformats.org/officeDocument/2006/relationships/image" Target="../media/image71.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notesSlide" Target="../notesSlides/notesSlide32.xml"/><Relationship Id="rId3" Type="http://schemas.openxmlformats.org/officeDocument/2006/relationships/image" Target="../media/image91.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3.xml"/><Relationship Id="rId3" Type="http://schemas.openxmlformats.org/officeDocument/2006/relationships/image" Target="../media/image84.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34.xml"/><Relationship Id="rId3" Type="http://schemas.openxmlformats.org/officeDocument/2006/relationships/image" Target="../media/image70.png"/><Relationship Id="rId4" Type="http://schemas.openxmlformats.org/officeDocument/2006/relationships/image" Target="../media/image78.png"/><Relationship Id="rId5" Type="http://schemas.openxmlformats.org/officeDocument/2006/relationships/image" Target="../media/image75.png"/><Relationship Id="rId6" Type="http://schemas.openxmlformats.org/officeDocument/2006/relationships/image" Target="../media/image7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5.xml"/><Relationship Id="rId3" Type="http://schemas.openxmlformats.org/officeDocument/2006/relationships/image" Target="../media/image7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6.xml"/><Relationship Id="rId3" Type="http://schemas.openxmlformats.org/officeDocument/2006/relationships/image" Target="../media/image7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7.xml"/><Relationship Id="rId3" Type="http://schemas.openxmlformats.org/officeDocument/2006/relationships/image" Target="../media/image7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8.xml"/><Relationship Id="rId3" Type="http://schemas.openxmlformats.org/officeDocument/2006/relationships/image" Target="../media/image7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notesSlide" Target="../notesSlides/notesSlide39.xml"/><Relationship Id="rId3" Type="http://schemas.openxmlformats.org/officeDocument/2006/relationships/image" Target="../media/image98.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notesSlide" Target="../notesSlides/notesSlide4.xml"/><Relationship Id="rId3" Type="http://schemas.openxmlformats.org/officeDocument/2006/relationships/image" Target="../media/image48.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40.xml"/><Relationship Id="rId3" Type="http://schemas.openxmlformats.org/officeDocument/2006/relationships/image" Target="../media/image82.png"/><Relationship Id="rId4" Type="http://schemas.openxmlformats.org/officeDocument/2006/relationships/image" Target="../media/image7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41.xml"/><Relationship Id="rId3" Type="http://schemas.openxmlformats.org/officeDocument/2006/relationships/image" Target="../media/image92.jpg"/><Relationship Id="rId4" Type="http://schemas.openxmlformats.org/officeDocument/2006/relationships/image" Target="../media/image79.png"/><Relationship Id="rId5" Type="http://schemas.openxmlformats.org/officeDocument/2006/relationships/image" Target="../media/image8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42.xml"/><Relationship Id="rId3" Type="http://schemas.openxmlformats.org/officeDocument/2006/relationships/image" Target="../media/image96.jpg"/><Relationship Id="rId4" Type="http://schemas.openxmlformats.org/officeDocument/2006/relationships/image" Target="../media/image99.jpg"/><Relationship Id="rId5" Type="http://schemas.openxmlformats.org/officeDocument/2006/relationships/image" Target="../media/image100.jpg"/><Relationship Id="rId6" Type="http://schemas.openxmlformats.org/officeDocument/2006/relationships/image" Target="../media/image8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43.xml"/><Relationship Id="rId3" Type="http://schemas.openxmlformats.org/officeDocument/2006/relationships/image" Target="../media/image8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44.xml"/><Relationship Id="rId3" Type="http://schemas.openxmlformats.org/officeDocument/2006/relationships/image" Target="../media/image95.jpg"/><Relationship Id="rId4" Type="http://schemas.openxmlformats.org/officeDocument/2006/relationships/image" Target="../media/image87.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45.xml"/><Relationship Id="rId3" Type="http://schemas.openxmlformats.org/officeDocument/2006/relationships/image" Target="../media/image86.jpg"/><Relationship Id="rId4" Type="http://schemas.openxmlformats.org/officeDocument/2006/relationships/image" Target="../media/image90.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6.xml"/><Relationship Id="rId3" Type="http://schemas.openxmlformats.org/officeDocument/2006/relationships/image" Target="../media/image84.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47.xml"/><Relationship Id="rId3" Type="http://schemas.openxmlformats.org/officeDocument/2006/relationships/image" Target="../media/image52.png"/><Relationship Id="rId4" Type="http://schemas.openxmlformats.org/officeDocument/2006/relationships/image" Target="../media/image89.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notesSlide" Target="../notesSlides/notesSlide48.xml"/><Relationship Id="rId3" Type="http://schemas.openxmlformats.org/officeDocument/2006/relationships/image" Target="../media/image94.jpg"/><Relationship Id="rId4" Type="http://schemas.openxmlformats.org/officeDocument/2006/relationships/hyperlink" Target="mailto:marianna_kopsida@trimble.com" TargetMode="External"/><Relationship Id="rId5" Type="http://schemas.openxmlformats.org/officeDocument/2006/relationships/hyperlink" Target="mailto:tedtorerik_djupos@trimble.com"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5.xml"/><Relationship Id="rId3" Type="http://schemas.openxmlformats.org/officeDocument/2006/relationships/image" Target="../media/image3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6.xml"/><Relationship Id="rId3" Type="http://schemas.openxmlformats.org/officeDocument/2006/relationships/image" Target="../media/image44.jpg"/><Relationship Id="rId4" Type="http://schemas.openxmlformats.org/officeDocument/2006/relationships/image" Target="../media/image3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xml"/><Relationship Id="rId3" Type="http://schemas.openxmlformats.org/officeDocument/2006/relationships/image" Target="../media/image40.png"/><Relationship Id="rId4" Type="http://schemas.openxmlformats.org/officeDocument/2006/relationships/image" Target="../media/image38.png"/><Relationship Id="rId5" Type="http://schemas.openxmlformats.org/officeDocument/2006/relationships/image" Target="../media/image54.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xml"/><Relationship Id="rId3" Type="http://schemas.openxmlformats.org/officeDocument/2006/relationships/image" Target="../media/image58.jpg"/><Relationship Id="rId4" Type="http://schemas.openxmlformats.org/officeDocument/2006/relationships/image" Target="../media/image45.png"/><Relationship Id="rId5" Type="http://schemas.openxmlformats.org/officeDocument/2006/relationships/image" Target="../media/image4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333" name="Shape 2333"/>
        <p:cNvGrpSpPr/>
        <p:nvPr/>
      </p:nvGrpSpPr>
      <p:grpSpPr>
        <a:xfrm>
          <a:off x="0" y="0"/>
          <a:ext cx="0" cy="0"/>
          <a:chOff x="0" y="0"/>
          <a:chExt cx="0" cy="0"/>
        </a:xfrm>
      </p:grpSpPr>
      <p:sp>
        <p:nvSpPr>
          <p:cNvPr id="2334" name="Google Shape;2334;p143"/>
          <p:cNvSpPr txBox="1"/>
          <p:nvPr>
            <p:ph type="title"/>
          </p:nvPr>
        </p:nvSpPr>
        <p:spPr>
          <a:xfrm>
            <a:off x="676650" y="1932750"/>
            <a:ext cx="7784100" cy="1278000"/>
          </a:xfrm>
          <a:prstGeom prst="rect">
            <a:avLst/>
          </a:prstGeom>
        </p:spPr>
        <p:txBody>
          <a:bodyPr anchorCtr="0" anchor="b" bIns="91425" lIns="320025" spcFirstLastPara="1" rIns="320025" wrap="square" tIns="91425">
            <a:noAutofit/>
          </a:bodyPr>
          <a:lstStyle/>
          <a:p>
            <a:pPr indent="0" lvl="0" marL="0" rtl="0" algn="l">
              <a:spcBef>
                <a:spcPts val="0"/>
              </a:spcBef>
              <a:spcAft>
                <a:spcPts val="0"/>
              </a:spcAft>
              <a:buNone/>
            </a:pPr>
            <a:r>
              <a:rPr lang="en"/>
              <a:t>Optimising Manufacturing with Trimble</a:t>
            </a:r>
            <a:endParaRPr/>
          </a:p>
        </p:txBody>
      </p:sp>
      <p:sp>
        <p:nvSpPr>
          <p:cNvPr id="2335" name="Google Shape;2335;p143"/>
          <p:cNvSpPr txBox="1"/>
          <p:nvPr>
            <p:ph idx="1" type="subTitle"/>
          </p:nvPr>
        </p:nvSpPr>
        <p:spPr>
          <a:xfrm>
            <a:off x="676650" y="3175675"/>
            <a:ext cx="7790400" cy="1313100"/>
          </a:xfrm>
          <a:prstGeom prst="rect">
            <a:avLst/>
          </a:prstGeom>
        </p:spPr>
        <p:txBody>
          <a:bodyPr anchorCtr="0" anchor="t" bIns="91425" lIns="320025" spcFirstLastPara="1" rIns="320025" wrap="square" tIns="228600">
            <a:noAutofit/>
          </a:bodyPr>
          <a:lstStyle/>
          <a:p>
            <a:pPr indent="0" lvl="0" marL="0" rtl="0" algn="l">
              <a:spcBef>
                <a:spcPts val="0"/>
              </a:spcBef>
              <a:spcAft>
                <a:spcPts val="0"/>
              </a:spcAft>
              <a:buNone/>
            </a:pPr>
            <a:r>
              <a:rPr lang="en"/>
              <a:t>Using the Trimble Eco System </a:t>
            </a:r>
            <a:br>
              <a:rPr lang="en"/>
            </a:br>
            <a:endParaRPr sz="1500"/>
          </a:p>
        </p:txBody>
      </p:sp>
      <p:sp>
        <p:nvSpPr>
          <p:cNvPr id="2336" name="Google Shape;2336;p143"/>
          <p:cNvSpPr txBox="1"/>
          <p:nvPr>
            <p:ph idx="2" type="subTitle"/>
          </p:nvPr>
        </p:nvSpPr>
        <p:spPr>
          <a:xfrm>
            <a:off x="679950" y="1289300"/>
            <a:ext cx="7784100" cy="790800"/>
          </a:xfrm>
          <a:prstGeom prst="rect">
            <a:avLst/>
          </a:prstGeom>
        </p:spPr>
        <p:txBody>
          <a:bodyPr anchorCtr="0" anchor="ctr" bIns="228600" lIns="228600" spcFirstLastPara="1" rIns="228600" wrap="square" tIns="228600">
            <a:noAutofit/>
          </a:bodyPr>
          <a:lstStyle/>
          <a:p>
            <a:pPr indent="0" lvl="0" marL="0" rtl="0" algn="r">
              <a:spcBef>
                <a:spcPts val="0"/>
              </a:spcBef>
              <a:spcAft>
                <a:spcPts val="0"/>
              </a:spcAft>
              <a:buNone/>
            </a:pPr>
            <a:r>
              <a:rPr lang="en" sz="1400"/>
              <a:t>Presented By:</a:t>
            </a:r>
            <a:endParaRPr sz="1400"/>
          </a:p>
          <a:p>
            <a:pPr indent="0" lvl="0" marL="0" rtl="0" algn="r">
              <a:spcBef>
                <a:spcPts val="0"/>
              </a:spcBef>
              <a:spcAft>
                <a:spcPts val="0"/>
              </a:spcAft>
              <a:buNone/>
            </a:pPr>
            <a:r>
              <a:rPr lang="en" sz="1400"/>
              <a:t>Marianna Kopsida, PhD.</a:t>
            </a:r>
            <a:endParaRPr sz="1400"/>
          </a:p>
          <a:p>
            <a:pPr indent="0" lvl="0" marL="0" rtl="0" algn="r">
              <a:spcBef>
                <a:spcPts val="0"/>
              </a:spcBef>
              <a:spcAft>
                <a:spcPts val="0"/>
              </a:spcAft>
              <a:buNone/>
            </a:pPr>
            <a:r>
              <a:rPr lang="en" sz="1400"/>
              <a:t>Tor-Erik Djupos</a:t>
            </a:r>
            <a:endParaRPr sz="1400"/>
          </a:p>
          <a:p>
            <a:pPr indent="0" lvl="0" marL="0" rtl="0" algn="r">
              <a:spcBef>
                <a:spcPts val="0"/>
              </a:spcBef>
              <a:spcAft>
                <a:spcPts val="0"/>
              </a:spcAft>
              <a:buNone/>
            </a:pPr>
            <a:r>
              <a:t/>
            </a:r>
            <a:endParaRPr sz="1400"/>
          </a:p>
        </p:txBody>
      </p:sp>
      <p:sp>
        <p:nvSpPr>
          <p:cNvPr id="2337" name="Google Shape;2337;p143"/>
          <p:cNvSpPr/>
          <p:nvPr/>
        </p:nvSpPr>
        <p:spPr>
          <a:xfrm>
            <a:off x="1001275" y="3210750"/>
            <a:ext cx="649200" cy="51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1" name="Shape 2471"/>
        <p:cNvGrpSpPr/>
        <p:nvPr/>
      </p:nvGrpSpPr>
      <p:grpSpPr>
        <a:xfrm>
          <a:off x="0" y="0"/>
          <a:ext cx="0" cy="0"/>
          <a:chOff x="0" y="0"/>
          <a:chExt cx="0" cy="0"/>
        </a:xfrm>
      </p:grpSpPr>
      <p:sp>
        <p:nvSpPr>
          <p:cNvPr id="2472" name="Google Shape;2472;p152"/>
          <p:cNvSpPr txBox="1"/>
          <p:nvPr>
            <p:ph type="title"/>
          </p:nvPr>
        </p:nvSpPr>
        <p:spPr>
          <a:xfrm>
            <a:off x="676650" y="10225"/>
            <a:ext cx="7790400" cy="1279200"/>
          </a:xfrm>
          <a:prstGeom prst="rect">
            <a:avLst/>
          </a:prstGeom>
        </p:spPr>
        <p:txBody>
          <a:bodyPr anchorCtr="0" anchor="b" bIns="228600" lIns="0" spcFirstLastPara="1" rIns="0" wrap="square" tIns="0">
            <a:noAutofit/>
          </a:bodyPr>
          <a:lstStyle/>
          <a:p>
            <a:pPr indent="0" lvl="0" marL="0" rtl="0" algn="l">
              <a:spcBef>
                <a:spcPts val="0"/>
              </a:spcBef>
              <a:spcAft>
                <a:spcPts val="0"/>
              </a:spcAft>
              <a:buNone/>
            </a:pPr>
            <a:r>
              <a:rPr lang="en" sz="3200"/>
              <a:t>Overall Observations</a:t>
            </a:r>
            <a:endParaRPr sz="3200"/>
          </a:p>
        </p:txBody>
      </p:sp>
      <p:sp>
        <p:nvSpPr>
          <p:cNvPr id="2473" name="Google Shape;2473;p152"/>
          <p:cNvSpPr txBox="1"/>
          <p:nvPr>
            <p:ph idx="1" type="subTitle"/>
          </p:nvPr>
        </p:nvSpPr>
        <p:spPr>
          <a:xfrm>
            <a:off x="676650" y="1289300"/>
            <a:ext cx="7790400" cy="320100"/>
          </a:xfrm>
          <a:prstGeom prst="rect">
            <a:avLst/>
          </a:prstGeom>
        </p:spPr>
        <p:txBody>
          <a:bodyPr anchorCtr="0" anchor="t" bIns="0" lIns="0" spcFirstLastPara="1" rIns="0" wrap="square" tIns="0">
            <a:noAutofit/>
          </a:bodyPr>
          <a:lstStyle/>
          <a:p>
            <a:pPr indent="0" lvl="0" marL="0" rtl="0" algn="l">
              <a:spcBef>
                <a:spcPts val="0"/>
              </a:spcBef>
              <a:spcAft>
                <a:spcPts val="1600"/>
              </a:spcAft>
              <a:buNone/>
            </a:pPr>
            <a:r>
              <a:rPr lang="en"/>
              <a:t>Requirements &amp; Current Practice</a:t>
            </a:r>
            <a:endParaRPr/>
          </a:p>
        </p:txBody>
      </p:sp>
      <p:sp>
        <p:nvSpPr>
          <p:cNvPr id="2474" name="Google Shape;2474;p152"/>
          <p:cNvSpPr/>
          <p:nvPr/>
        </p:nvSpPr>
        <p:spPr>
          <a:xfrm>
            <a:off x="676650" y="1117825"/>
            <a:ext cx="649500" cy="585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475" name="Google Shape;2475;p152"/>
          <p:cNvSpPr txBox="1"/>
          <p:nvPr>
            <p:ph idx="2" type="body"/>
          </p:nvPr>
        </p:nvSpPr>
        <p:spPr>
          <a:xfrm>
            <a:off x="676650" y="1740750"/>
            <a:ext cx="8019300" cy="3355800"/>
          </a:xfrm>
          <a:prstGeom prst="rect">
            <a:avLst/>
          </a:prstGeom>
        </p:spPr>
        <p:txBody>
          <a:bodyPr anchorCtr="0" anchor="t" bIns="91425" lIns="91425" spcFirstLastPara="1" rIns="91425" wrap="square" tIns="91425">
            <a:noAutofit/>
          </a:bodyPr>
          <a:lstStyle/>
          <a:p>
            <a:pPr indent="0" lvl="0" marL="0" rtl="0" algn="l">
              <a:lnSpc>
                <a:spcPct val="100000"/>
              </a:lnSpc>
              <a:spcBef>
                <a:spcPts val="400"/>
              </a:spcBef>
              <a:spcAft>
                <a:spcPts val="0"/>
              </a:spcAft>
              <a:buNone/>
            </a:pPr>
            <a:r>
              <a:rPr lang="en" sz="1500">
                <a:latin typeface="Calibri"/>
                <a:ea typeface="Calibri"/>
                <a:cs typeface="Calibri"/>
                <a:sym typeface="Calibri"/>
              </a:rPr>
              <a:t>Common requirement for manufacturing workflows that require the use of an optical total station as part of the building process or the as-built check, is to:</a:t>
            </a:r>
            <a:endParaRPr sz="1500">
              <a:latin typeface="Calibri"/>
              <a:ea typeface="Calibri"/>
              <a:cs typeface="Calibri"/>
              <a:sym typeface="Calibri"/>
            </a:endParaRPr>
          </a:p>
          <a:p>
            <a:pPr indent="-323850" lvl="0" marL="457200" rtl="0" algn="l">
              <a:lnSpc>
                <a:spcPct val="100000"/>
              </a:lnSpc>
              <a:spcBef>
                <a:spcPts val="1100"/>
              </a:spcBef>
              <a:spcAft>
                <a:spcPts val="0"/>
              </a:spcAft>
              <a:buSzPts val="1500"/>
              <a:buFont typeface="Calibri"/>
              <a:buChar char="●"/>
            </a:pPr>
            <a:r>
              <a:rPr lang="en" sz="1500">
                <a:latin typeface="Calibri"/>
                <a:ea typeface="Calibri"/>
                <a:cs typeface="Calibri"/>
                <a:sym typeface="Calibri"/>
              </a:rPr>
              <a:t>Use an office SW to perform a model transformation (move the model-best fit analysis) so that the model will “sit” correctly onto the physical structure that is manufactured in the shop floor.</a:t>
            </a:r>
            <a:endParaRPr sz="1500">
              <a:latin typeface="Calibri"/>
              <a:ea typeface="Calibri"/>
              <a:cs typeface="Calibri"/>
              <a:sym typeface="Calibri"/>
            </a:endParaRPr>
          </a:p>
          <a:p>
            <a:pPr indent="-323850" lvl="0" marL="457200" rtl="0" algn="l">
              <a:lnSpc>
                <a:spcPct val="100000"/>
              </a:lnSpc>
              <a:spcBef>
                <a:spcPts val="0"/>
              </a:spcBef>
              <a:spcAft>
                <a:spcPts val="0"/>
              </a:spcAft>
              <a:buSzPts val="1500"/>
              <a:buFont typeface="Calibri"/>
              <a:buChar char="●"/>
            </a:pPr>
            <a:r>
              <a:rPr lang="en" sz="1500">
                <a:latin typeface="Calibri"/>
                <a:ea typeface="Calibri"/>
                <a:cs typeface="Calibri"/>
                <a:sym typeface="Calibri"/>
              </a:rPr>
              <a:t>Have a network of control points in the factory that the model coordinates are referenced to.</a:t>
            </a:r>
            <a:endParaRPr sz="1500">
              <a:latin typeface="Calibri"/>
              <a:ea typeface="Calibri"/>
              <a:cs typeface="Calibri"/>
              <a:sym typeface="Calibri"/>
            </a:endParaRPr>
          </a:p>
          <a:p>
            <a:pPr indent="-323850" lvl="0" marL="457200" rtl="0" algn="l">
              <a:lnSpc>
                <a:spcPct val="100000"/>
              </a:lnSpc>
              <a:spcBef>
                <a:spcPts val="0"/>
              </a:spcBef>
              <a:spcAft>
                <a:spcPts val="0"/>
              </a:spcAft>
              <a:buSzPts val="1500"/>
              <a:buFont typeface="Calibri"/>
              <a:buChar char="●"/>
            </a:pPr>
            <a:r>
              <a:rPr lang="en" sz="1500">
                <a:latin typeface="Calibri"/>
                <a:ea typeface="Calibri"/>
                <a:cs typeface="Calibri"/>
                <a:sym typeface="Calibri"/>
              </a:rPr>
              <a:t>Have the capability to do traditional station setup based on these control points (like in a leveled set-up).</a:t>
            </a:r>
            <a:endParaRPr sz="1500">
              <a:latin typeface="Calibri"/>
              <a:ea typeface="Calibri"/>
              <a:cs typeface="Calibri"/>
              <a:sym typeface="Calibri"/>
            </a:endParaRPr>
          </a:p>
          <a:p>
            <a:pPr indent="-323850" lvl="0" marL="457200" rtl="0" algn="l">
              <a:lnSpc>
                <a:spcPct val="100000"/>
              </a:lnSpc>
              <a:spcBef>
                <a:spcPts val="0"/>
              </a:spcBef>
              <a:spcAft>
                <a:spcPts val="0"/>
              </a:spcAft>
              <a:buSzPts val="1500"/>
              <a:buFont typeface="Calibri"/>
              <a:buChar char="●"/>
            </a:pPr>
            <a:r>
              <a:rPr lang="en" sz="1500">
                <a:latin typeface="Calibri"/>
                <a:ea typeface="Calibri"/>
                <a:cs typeface="Calibri"/>
                <a:sym typeface="Calibri"/>
              </a:rPr>
              <a:t>Have the capability to do an object-oriented station set up.</a:t>
            </a:r>
            <a:endParaRPr sz="1500">
              <a:latin typeface="Calibri"/>
              <a:ea typeface="Calibri"/>
              <a:cs typeface="Calibri"/>
              <a:sym typeface="Calibri"/>
            </a:endParaRPr>
          </a:p>
          <a:p>
            <a:pPr indent="-323850" lvl="0" marL="457200" rtl="0" algn="l">
              <a:lnSpc>
                <a:spcPct val="100000"/>
              </a:lnSpc>
              <a:spcBef>
                <a:spcPts val="0"/>
              </a:spcBef>
              <a:spcAft>
                <a:spcPts val="0"/>
              </a:spcAft>
              <a:buSzPts val="1500"/>
              <a:buFont typeface="Calibri"/>
              <a:buChar char="●"/>
            </a:pPr>
            <a:r>
              <a:rPr lang="en" sz="1500">
                <a:latin typeface="Calibri"/>
                <a:ea typeface="Calibri"/>
                <a:cs typeface="Calibri"/>
                <a:sym typeface="Calibri"/>
              </a:rPr>
              <a:t>Measure DR points to the structure.</a:t>
            </a:r>
            <a:endParaRPr sz="1500">
              <a:latin typeface="Calibri"/>
              <a:ea typeface="Calibri"/>
              <a:cs typeface="Calibri"/>
              <a:sym typeface="Calibri"/>
            </a:endParaRPr>
          </a:p>
          <a:p>
            <a:pPr indent="-323850" lvl="0" marL="457200" rtl="0" algn="l">
              <a:lnSpc>
                <a:spcPct val="100000"/>
              </a:lnSpc>
              <a:spcBef>
                <a:spcPts val="0"/>
              </a:spcBef>
              <a:spcAft>
                <a:spcPts val="0"/>
              </a:spcAft>
              <a:buSzPts val="1500"/>
              <a:buFont typeface="Calibri"/>
              <a:buChar char="●"/>
            </a:pPr>
            <a:r>
              <a:rPr lang="en" sz="1500">
                <a:latin typeface="Calibri"/>
                <a:ea typeface="Calibri"/>
                <a:cs typeface="Calibri"/>
                <a:sym typeface="Calibri"/>
              </a:rPr>
              <a:t>Use of prism balls - when fitted to the design holes, they represent the center of the circle.</a:t>
            </a:r>
            <a:endParaRPr sz="1500">
              <a:latin typeface="Calibri"/>
              <a:ea typeface="Calibri"/>
              <a:cs typeface="Calibri"/>
              <a:sym typeface="Calibri"/>
            </a:endParaRPr>
          </a:p>
          <a:p>
            <a:pPr indent="-323850" lvl="0" marL="457200" rtl="0" algn="l">
              <a:lnSpc>
                <a:spcPct val="100000"/>
              </a:lnSpc>
              <a:spcBef>
                <a:spcPts val="0"/>
              </a:spcBef>
              <a:spcAft>
                <a:spcPts val="0"/>
              </a:spcAft>
              <a:buSzPts val="1500"/>
              <a:buFont typeface="Calibri"/>
              <a:buChar char="●"/>
            </a:pPr>
            <a:r>
              <a:rPr lang="en" sz="1500">
                <a:latin typeface="Calibri"/>
                <a:ea typeface="Calibri"/>
                <a:cs typeface="Calibri"/>
                <a:sym typeface="Calibri"/>
              </a:rPr>
              <a:t>Being able to create deviation reports in the office SW as well.</a:t>
            </a:r>
            <a:endParaRPr sz="1500">
              <a:latin typeface="Calibri"/>
              <a:ea typeface="Calibri"/>
              <a:cs typeface="Calibri"/>
              <a:sym typeface="Calibri"/>
            </a:endParaRPr>
          </a:p>
          <a:p>
            <a:pPr indent="0" lvl="0" marL="0" rtl="0" algn="l">
              <a:spcBef>
                <a:spcPts val="1100"/>
              </a:spcBef>
              <a:spcAft>
                <a:spcPts val="1100"/>
              </a:spcAft>
              <a:buNone/>
            </a:pPr>
            <a:r>
              <a:t/>
            </a:r>
            <a:endParaRPr sz="1100">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9" name="Shape 2479"/>
        <p:cNvGrpSpPr/>
        <p:nvPr/>
      </p:nvGrpSpPr>
      <p:grpSpPr>
        <a:xfrm>
          <a:off x="0" y="0"/>
          <a:ext cx="0" cy="0"/>
          <a:chOff x="0" y="0"/>
          <a:chExt cx="0" cy="0"/>
        </a:xfrm>
      </p:grpSpPr>
      <p:sp>
        <p:nvSpPr>
          <p:cNvPr id="2480" name="Google Shape;2480;p153"/>
          <p:cNvSpPr txBox="1"/>
          <p:nvPr>
            <p:ph type="title"/>
          </p:nvPr>
        </p:nvSpPr>
        <p:spPr>
          <a:xfrm>
            <a:off x="676650" y="10225"/>
            <a:ext cx="7790400" cy="1279200"/>
          </a:xfrm>
          <a:prstGeom prst="rect">
            <a:avLst/>
          </a:prstGeom>
        </p:spPr>
        <p:txBody>
          <a:bodyPr anchorCtr="0" anchor="b" bIns="228600" lIns="0" spcFirstLastPara="1" rIns="0" wrap="square" tIns="0">
            <a:noAutofit/>
          </a:bodyPr>
          <a:lstStyle/>
          <a:p>
            <a:pPr indent="0" lvl="0" marL="0" rtl="0" algn="l">
              <a:spcBef>
                <a:spcPts val="0"/>
              </a:spcBef>
              <a:spcAft>
                <a:spcPts val="0"/>
              </a:spcAft>
              <a:buNone/>
            </a:pPr>
            <a:r>
              <a:rPr lang="en" sz="3200"/>
              <a:t>Overall Observations</a:t>
            </a:r>
            <a:endParaRPr sz="3200"/>
          </a:p>
        </p:txBody>
      </p:sp>
      <p:sp>
        <p:nvSpPr>
          <p:cNvPr id="2481" name="Google Shape;2481;p153"/>
          <p:cNvSpPr txBox="1"/>
          <p:nvPr>
            <p:ph idx="2" type="body"/>
          </p:nvPr>
        </p:nvSpPr>
        <p:spPr>
          <a:xfrm>
            <a:off x="676675" y="1609400"/>
            <a:ext cx="7790400" cy="2880000"/>
          </a:xfrm>
          <a:prstGeom prst="rect">
            <a:avLst/>
          </a:prstGeom>
        </p:spPr>
        <p:txBody>
          <a:bodyPr anchorCtr="0" anchor="t" bIns="91425" lIns="91425" spcFirstLastPara="1" rIns="91425" wrap="square" tIns="91425">
            <a:noAutofit/>
          </a:bodyPr>
          <a:lstStyle/>
          <a:p>
            <a:pPr indent="-330200" lvl="0" marL="457200" rtl="0" algn="l">
              <a:lnSpc>
                <a:spcPct val="100000"/>
              </a:lnSpc>
              <a:spcBef>
                <a:spcPts val="400"/>
              </a:spcBef>
              <a:spcAft>
                <a:spcPts val="0"/>
              </a:spcAft>
              <a:buSzPts val="1600"/>
              <a:buFont typeface="Calibri"/>
              <a:buChar char="●"/>
            </a:pPr>
            <a:r>
              <a:rPr lang="en" sz="1600">
                <a:latin typeface="Calibri"/>
                <a:ea typeface="Calibri"/>
                <a:cs typeface="Calibri"/>
                <a:sym typeface="Calibri"/>
              </a:rPr>
              <a:t>Time consuming process to get the right data in the field (i.e. extract points and transform coordinates)</a:t>
            </a:r>
            <a:endParaRPr sz="1600">
              <a:latin typeface="Calibri"/>
              <a:ea typeface="Calibri"/>
              <a:cs typeface="Calibri"/>
              <a:sym typeface="Calibri"/>
            </a:endParaRPr>
          </a:p>
          <a:p>
            <a:pPr indent="-330200" lvl="0" marL="457200" rtl="0" algn="l">
              <a:lnSpc>
                <a:spcPct val="100000"/>
              </a:lnSpc>
              <a:spcBef>
                <a:spcPts val="0"/>
              </a:spcBef>
              <a:spcAft>
                <a:spcPts val="0"/>
              </a:spcAft>
              <a:buSzPts val="1600"/>
              <a:buFont typeface="Calibri"/>
              <a:buChar char="●"/>
            </a:pPr>
            <a:r>
              <a:rPr lang="en" sz="1600">
                <a:latin typeface="Calibri"/>
                <a:ea typeface="Calibri"/>
                <a:cs typeface="Calibri"/>
                <a:sym typeface="Calibri"/>
              </a:rPr>
              <a:t>2D points creates lack of confidence about whether data is right and where it corresponds</a:t>
            </a:r>
            <a:endParaRPr sz="1600">
              <a:latin typeface="Calibri"/>
              <a:ea typeface="Calibri"/>
              <a:cs typeface="Calibri"/>
              <a:sym typeface="Calibri"/>
            </a:endParaRPr>
          </a:p>
          <a:p>
            <a:pPr indent="-330200" lvl="0" marL="457200" rtl="0" algn="l">
              <a:lnSpc>
                <a:spcPct val="100000"/>
              </a:lnSpc>
              <a:spcBef>
                <a:spcPts val="0"/>
              </a:spcBef>
              <a:spcAft>
                <a:spcPts val="0"/>
              </a:spcAft>
              <a:buSzPts val="1600"/>
              <a:buFont typeface="Calibri"/>
              <a:buChar char="●"/>
            </a:pPr>
            <a:r>
              <a:rPr lang="en" sz="1600">
                <a:latin typeface="Calibri"/>
                <a:ea typeface="Calibri"/>
                <a:cs typeface="Calibri"/>
                <a:sym typeface="Calibri"/>
              </a:rPr>
              <a:t>AR for visual inspection but does not offer required mm accuracy</a:t>
            </a:r>
            <a:endParaRPr sz="1600">
              <a:latin typeface="Calibri"/>
              <a:ea typeface="Calibri"/>
              <a:cs typeface="Calibri"/>
              <a:sym typeface="Calibri"/>
            </a:endParaRPr>
          </a:p>
          <a:p>
            <a:pPr indent="-330200" lvl="0" marL="457200" rtl="0" algn="l">
              <a:lnSpc>
                <a:spcPct val="100000"/>
              </a:lnSpc>
              <a:spcBef>
                <a:spcPts val="0"/>
              </a:spcBef>
              <a:spcAft>
                <a:spcPts val="0"/>
              </a:spcAft>
              <a:buSzPts val="1600"/>
              <a:buFont typeface="Calibri"/>
              <a:buChar char="●"/>
            </a:pPr>
            <a:r>
              <a:rPr lang="en" sz="1600">
                <a:latin typeface="Calibri"/>
                <a:ea typeface="Calibri"/>
                <a:cs typeface="Calibri"/>
                <a:sym typeface="Calibri"/>
              </a:rPr>
              <a:t>Many laser scanners do not offer the required data accuracy and point cloud data needs time for processing</a:t>
            </a:r>
            <a:endParaRPr sz="1600">
              <a:latin typeface="Calibri"/>
              <a:ea typeface="Calibri"/>
              <a:cs typeface="Calibri"/>
              <a:sym typeface="Calibri"/>
            </a:endParaRPr>
          </a:p>
          <a:p>
            <a:pPr indent="-330200" lvl="0" marL="457200" rtl="0" algn="l">
              <a:lnSpc>
                <a:spcPct val="100000"/>
              </a:lnSpc>
              <a:spcBef>
                <a:spcPts val="0"/>
              </a:spcBef>
              <a:spcAft>
                <a:spcPts val="0"/>
              </a:spcAft>
              <a:buSzPts val="1600"/>
              <a:buFont typeface="Calibri"/>
              <a:buChar char="●"/>
            </a:pPr>
            <a:r>
              <a:rPr lang="en" sz="1600">
                <a:latin typeface="Calibri"/>
                <a:ea typeface="Calibri"/>
                <a:cs typeface="Calibri"/>
                <a:sym typeface="Calibri"/>
              </a:rPr>
              <a:t>Inspection report (heatmap) is created in the office</a:t>
            </a:r>
            <a:endParaRPr sz="1600">
              <a:latin typeface="Calibri"/>
              <a:ea typeface="Calibri"/>
              <a:cs typeface="Calibri"/>
              <a:sym typeface="Calibri"/>
            </a:endParaRPr>
          </a:p>
          <a:p>
            <a:pPr indent="0" lvl="0" marL="457200" rtl="0" algn="l">
              <a:lnSpc>
                <a:spcPct val="100000"/>
              </a:lnSpc>
              <a:spcBef>
                <a:spcPts val="400"/>
              </a:spcBef>
              <a:spcAft>
                <a:spcPts val="400"/>
              </a:spcAft>
              <a:buNone/>
            </a:pPr>
            <a:r>
              <a:t/>
            </a:r>
            <a:endParaRPr sz="1500">
              <a:latin typeface="Calibri"/>
              <a:ea typeface="Calibri"/>
              <a:cs typeface="Calibri"/>
              <a:sym typeface="Calibri"/>
            </a:endParaRPr>
          </a:p>
        </p:txBody>
      </p:sp>
      <p:sp>
        <p:nvSpPr>
          <p:cNvPr id="2482" name="Google Shape;2482;p153"/>
          <p:cNvSpPr txBox="1"/>
          <p:nvPr>
            <p:ph idx="1" type="subTitle"/>
          </p:nvPr>
        </p:nvSpPr>
        <p:spPr>
          <a:xfrm>
            <a:off x="676650" y="1289300"/>
            <a:ext cx="7790400" cy="320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Challenges of Current Practice</a:t>
            </a:r>
            <a:endParaRPr/>
          </a:p>
          <a:p>
            <a:pPr indent="0" lvl="0" marL="0" rtl="0" algn="l">
              <a:spcBef>
                <a:spcPts val="1600"/>
              </a:spcBef>
              <a:spcAft>
                <a:spcPts val="1600"/>
              </a:spcAft>
              <a:buNone/>
            </a:pPr>
            <a:r>
              <a:t/>
            </a:r>
            <a:endParaRPr/>
          </a:p>
        </p:txBody>
      </p:sp>
      <p:sp>
        <p:nvSpPr>
          <p:cNvPr id="2483" name="Google Shape;2483;p153"/>
          <p:cNvSpPr/>
          <p:nvPr/>
        </p:nvSpPr>
        <p:spPr>
          <a:xfrm>
            <a:off x="665850" y="1117825"/>
            <a:ext cx="649500" cy="585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2484" name="Google Shape;2484;p153"/>
          <p:cNvPicPr preferRelativeResize="0"/>
          <p:nvPr/>
        </p:nvPicPr>
        <p:blipFill>
          <a:blip r:embed="rId3">
            <a:alphaModFix/>
          </a:blip>
          <a:stretch>
            <a:fillRect/>
          </a:stretch>
        </p:blipFill>
        <p:spPr>
          <a:xfrm>
            <a:off x="0" y="3797350"/>
            <a:ext cx="9144003" cy="69205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8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488" name="Shape 2488"/>
        <p:cNvGrpSpPr/>
        <p:nvPr/>
      </p:nvGrpSpPr>
      <p:grpSpPr>
        <a:xfrm>
          <a:off x="0" y="0"/>
          <a:ext cx="0" cy="0"/>
          <a:chOff x="0" y="0"/>
          <a:chExt cx="0" cy="0"/>
        </a:xfrm>
      </p:grpSpPr>
      <p:sp>
        <p:nvSpPr>
          <p:cNvPr id="2489" name="Google Shape;2489;p154"/>
          <p:cNvSpPr txBox="1"/>
          <p:nvPr>
            <p:ph type="title"/>
          </p:nvPr>
        </p:nvSpPr>
        <p:spPr>
          <a:xfrm>
            <a:off x="676475" y="1739175"/>
            <a:ext cx="4544700" cy="1791600"/>
          </a:xfrm>
          <a:prstGeom prst="rect">
            <a:avLst/>
          </a:prstGeom>
        </p:spPr>
        <p:txBody>
          <a:bodyPr anchorCtr="0" anchor="b" bIns="228600" lIns="0" spcFirstLastPara="1" rIns="0" wrap="square" tIns="0">
            <a:noAutofit/>
          </a:bodyPr>
          <a:lstStyle/>
          <a:p>
            <a:pPr indent="0" lvl="0" marL="0" rtl="0" algn="l">
              <a:spcBef>
                <a:spcPts val="0"/>
              </a:spcBef>
              <a:spcAft>
                <a:spcPts val="0"/>
              </a:spcAft>
              <a:buNone/>
            </a:pPr>
            <a:r>
              <a:rPr lang="en" sz="3600">
                <a:solidFill>
                  <a:schemeClr val="accent5"/>
                </a:solidFill>
              </a:rPr>
              <a:t>Bringing visibility </a:t>
            </a:r>
            <a:br>
              <a:rPr lang="en" sz="3600">
                <a:solidFill>
                  <a:schemeClr val="accent5"/>
                </a:solidFill>
              </a:rPr>
            </a:br>
            <a:r>
              <a:rPr lang="en" sz="3600">
                <a:solidFill>
                  <a:schemeClr val="accent5"/>
                </a:solidFill>
              </a:rPr>
              <a:t>and efficiency to </a:t>
            </a:r>
            <a:br>
              <a:rPr lang="en" sz="3600">
                <a:solidFill>
                  <a:schemeClr val="accent5"/>
                </a:solidFill>
              </a:rPr>
            </a:br>
            <a:r>
              <a:rPr lang="en" sz="3600">
                <a:solidFill>
                  <a:schemeClr val="accent5"/>
                </a:solidFill>
              </a:rPr>
              <a:t>the shop floor</a:t>
            </a:r>
            <a:endParaRPr sz="3600">
              <a:solidFill>
                <a:schemeClr val="accent5"/>
              </a:solidFill>
            </a:endParaRPr>
          </a:p>
        </p:txBody>
      </p:sp>
      <p:sp>
        <p:nvSpPr>
          <p:cNvPr id="2490" name="Google Shape;2490;p154"/>
          <p:cNvSpPr/>
          <p:nvPr/>
        </p:nvSpPr>
        <p:spPr>
          <a:xfrm>
            <a:off x="676750" y="3504963"/>
            <a:ext cx="649200" cy="51600"/>
          </a:xfrm>
          <a:prstGeom prst="rect">
            <a:avLst/>
          </a:prstGeom>
          <a:solidFill>
            <a:srgbClr val="FBAD2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2491" name="Google Shape;2491;p154"/>
          <p:cNvSpPr txBox="1"/>
          <p:nvPr/>
        </p:nvSpPr>
        <p:spPr>
          <a:xfrm>
            <a:off x="5870450" y="1739175"/>
            <a:ext cx="2596800" cy="1643100"/>
          </a:xfrm>
          <a:prstGeom prst="rect">
            <a:avLst/>
          </a:prstGeom>
          <a:noFill/>
          <a:ln>
            <a:noFill/>
          </a:ln>
        </p:spPr>
        <p:txBody>
          <a:bodyPr anchorCtr="0" anchor="t" bIns="0" lIns="0" spcFirstLastPara="1" rIns="0" wrap="square" tIns="0">
            <a:noAutofit/>
          </a:bodyPr>
          <a:lstStyle/>
          <a:p>
            <a:pPr indent="0" lvl="0" marL="0" rtl="0" algn="l">
              <a:lnSpc>
                <a:spcPct val="107000"/>
              </a:lnSpc>
              <a:spcBef>
                <a:spcPts val="0"/>
              </a:spcBef>
              <a:spcAft>
                <a:spcPts val="0"/>
              </a:spcAft>
              <a:buNone/>
            </a:pPr>
            <a:r>
              <a:rPr lang="en">
                <a:solidFill>
                  <a:schemeClr val="accent5"/>
                </a:solidFill>
                <a:latin typeface="Open Sans"/>
                <a:ea typeface="Open Sans"/>
                <a:cs typeface="Open Sans"/>
                <a:sym typeface="Open Sans"/>
              </a:rPr>
              <a:t>Trimble hardware and software solutions give manufacturers</a:t>
            </a:r>
            <a:r>
              <a:rPr lang="en">
                <a:solidFill>
                  <a:schemeClr val="accent5"/>
                </a:solidFill>
                <a:latin typeface="Open Sans"/>
                <a:ea typeface="Open Sans"/>
                <a:cs typeface="Open Sans"/>
                <a:sym typeface="Open Sans"/>
              </a:rPr>
              <a:t> </a:t>
            </a:r>
            <a:r>
              <a:rPr lang="en">
                <a:solidFill>
                  <a:schemeClr val="accent5"/>
                </a:solidFill>
                <a:latin typeface="Open Sans"/>
                <a:ea typeface="Open Sans"/>
                <a:cs typeface="Open Sans"/>
                <a:sym typeface="Open Sans"/>
              </a:rPr>
              <a:t>the tools they need to maximize the flow of data between the office and the field, boosting quality, accuracy and efficiency.</a:t>
            </a:r>
            <a:endParaRPr i="1">
              <a:solidFill>
                <a:schemeClr val="accent5"/>
              </a:solidFill>
              <a:latin typeface="Open Sans"/>
              <a:ea typeface="Open Sans"/>
              <a:cs typeface="Open Sans"/>
              <a:sym typeface="Open Sans"/>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495" name="Shape 2495"/>
        <p:cNvGrpSpPr/>
        <p:nvPr/>
      </p:nvGrpSpPr>
      <p:grpSpPr>
        <a:xfrm>
          <a:off x="0" y="0"/>
          <a:ext cx="0" cy="0"/>
          <a:chOff x="0" y="0"/>
          <a:chExt cx="0" cy="0"/>
        </a:xfrm>
      </p:grpSpPr>
      <p:sp>
        <p:nvSpPr>
          <p:cNvPr id="2496" name="Google Shape;2496;p155"/>
          <p:cNvSpPr txBox="1"/>
          <p:nvPr>
            <p:ph type="title"/>
          </p:nvPr>
        </p:nvSpPr>
        <p:spPr>
          <a:xfrm>
            <a:off x="676650" y="3209550"/>
            <a:ext cx="7790700" cy="649200"/>
          </a:xfrm>
          <a:prstGeom prst="rect">
            <a:avLst/>
          </a:prstGeom>
        </p:spPr>
        <p:txBody>
          <a:bodyPr anchorCtr="0" anchor="b" bIns="91425" lIns="320025" spcFirstLastPara="1" rIns="320025" wrap="square" tIns="91425">
            <a:noAutofit/>
          </a:bodyPr>
          <a:lstStyle/>
          <a:p>
            <a:pPr indent="0" lvl="0" marL="0" rtl="0" algn="l">
              <a:spcBef>
                <a:spcPts val="0"/>
              </a:spcBef>
              <a:spcAft>
                <a:spcPts val="0"/>
              </a:spcAft>
              <a:buNone/>
            </a:pPr>
            <a:r>
              <a:rPr lang="en"/>
              <a:t>Trimble Manufacturing Workflow</a:t>
            </a:r>
            <a:endParaRPr/>
          </a:p>
        </p:txBody>
      </p:sp>
      <p:sp>
        <p:nvSpPr>
          <p:cNvPr id="2497" name="Google Shape;2497;p155"/>
          <p:cNvSpPr txBox="1"/>
          <p:nvPr>
            <p:ph idx="1" type="subTitle"/>
          </p:nvPr>
        </p:nvSpPr>
        <p:spPr>
          <a:xfrm>
            <a:off x="676650" y="3839425"/>
            <a:ext cx="7790700" cy="649200"/>
          </a:xfrm>
          <a:prstGeom prst="rect">
            <a:avLst/>
          </a:prstGeom>
        </p:spPr>
        <p:txBody>
          <a:bodyPr anchorCtr="0" anchor="t" bIns="91425" lIns="320025" spcFirstLastPara="1" rIns="320025" wrap="square" tIns="228600">
            <a:noAutofit/>
          </a:bodyPr>
          <a:lstStyle/>
          <a:p>
            <a:pPr indent="0" lvl="0" marL="0" rtl="0" algn="l">
              <a:spcBef>
                <a:spcPts val="0"/>
              </a:spcBef>
              <a:spcAft>
                <a:spcPts val="1600"/>
              </a:spcAft>
              <a:buNone/>
            </a:pPr>
            <a:r>
              <a:rPr lang="en"/>
              <a:t>Using SX12, Trimble Access &amp; Trimble Connect</a:t>
            </a:r>
            <a:endParaRPr/>
          </a:p>
        </p:txBody>
      </p:sp>
      <p:sp>
        <p:nvSpPr>
          <p:cNvPr id="2498" name="Google Shape;2498;p155"/>
          <p:cNvSpPr/>
          <p:nvPr/>
        </p:nvSpPr>
        <p:spPr>
          <a:xfrm>
            <a:off x="1001275" y="3825925"/>
            <a:ext cx="649200" cy="474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2" name="Shape 2502"/>
        <p:cNvGrpSpPr/>
        <p:nvPr/>
      </p:nvGrpSpPr>
      <p:grpSpPr>
        <a:xfrm>
          <a:off x="0" y="0"/>
          <a:ext cx="0" cy="0"/>
          <a:chOff x="0" y="0"/>
          <a:chExt cx="0" cy="0"/>
        </a:xfrm>
      </p:grpSpPr>
      <p:sp>
        <p:nvSpPr>
          <p:cNvPr id="2503" name="Google Shape;2503;p156"/>
          <p:cNvSpPr/>
          <p:nvPr/>
        </p:nvSpPr>
        <p:spPr>
          <a:xfrm>
            <a:off x="687800" y="1816089"/>
            <a:ext cx="1490700" cy="604200"/>
          </a:xfrm>
          <a:prstGeom prst="roundRect">
            <a:avLst>
              <a:gd fmla="val 16667" name="adj"/>
            </a:avLst>
          </a:prstGeom>
          <a:no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4" name="Google Shape;2504;p156"/>
          <p:cNvSpPr/>
          <p:nvPr/>
        </p:nvSpPr>
        <p:spPr>
          <a:xfrm>
            <a:off x="687800" y="2883003"/>
            <a:ext cx="1490700" cy="735000"/>
          </a:xfrm>
          <a:prstGeom prst="roundRect">
            <a:avLst>
              <a:gd fmla="val 16667" name="adj"/>
            </a:avLst>
          </a:prstGeom>
          <a:no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5" name="Google Shape;2505;p156"/>
          <p:cNvSpPr/>
          <p:nvPr/>
        </p:nvSpPr>
        <p:spPr>
          <a:xfrm>
            <a:off x="687800" y="4080717"/>
            <a:ext cx="1490700" cy="468900"/>
          </a:xfrm>
          <a:prstGeom prst="roundRect">
            <a:avLst>
              <a:gd fmla="val 16667" name="adj"/>
            </a:avLst>
          </a:prstGeom>
          <a:no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6" name="Google Shape;2506;p156"/>
          <p:cNvSpPr/>
          <p:nvPr/>
        </p:nvSpPr>
        <p:spPr>
          <a:xfrm>
            <a:off x="6971153" y="749175"/>
            <a:ext cx="1478700" cy="604200"/>
          </a:xfrm>
          <a:prstGeom prst="roundRect">
            <a:avLst>
              <a:gd fmla="val 16667" name="adj"/>
            </a:avLst>
          </a:prstGeom>
          <a:no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7" name="Google Shape;2507;p156"/>
          <p:cNvSpPr/>
          <p:nvPr/>
        </p:nvSpPr>
        <p:spPr>
          <a:xfrm>
            <a:off x="6971153" y="1894999"/>
            <a:ext cx="1738500" cy="1110900"/>
          </a:xfrm>
          <a:prstGeom prst="roundRect">
            <a:avLst>
              <a:gd fmla="val 16667" name="adj"/>
            </a:avLst>
          </a:prstGeom>
          <a:no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8" name="Google Shape;2508;p156"/>
          <p:cNvSpPr/>
          <p:nvPr/>
        </p:nvSpPr>
        <p:spPr>
          <a:xfrm>
            <a:off x="6971153" y="3547524"/>
            <a:ext cx="1478700" cy="604200"/>
          </a:xfrm>
          <a:prstGeom prst="roundRect">
            <a:avLst>
              <a:gd fmla="val 16667" name="adj"/>
            </a:avLst>
          </a:prstGeom>
          <a:no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9" name="Google Shape;2509;p156"/>
          <p:cNvSpPr/>
          <p:nvPr/>
        </p:nvSpPr>
        <p:spPr>
          <a:xfrm>
            <a:off x="687800" y="749175"/>
            <a:ext cx="1478700" cy="604200"/>
          </a:xfrm>
          <a:prstGeom prst="roundRect">
            <a:avLst>
              <a:gd fmla="val 16667" name="adj"/>
            </a:avLst>
          </a:prstGeom>
          <a:no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0" name="Google Shape;2510;p156"/>
          <p:cNvSpPr/>
          <p:nvPr/>
        </p:nvSpPr>
        <p:spPr>
          <a:xfrm>
            <a:off x="2338200" y="349950"/>
            <a:ext cx="4467600" cy="4443600"/>
          </a:xfrm>
          <a:prstGeom prst="ellipse">
            <a:avLst/>
          </a:prstGeom>
          <a:noFill/>
          <a:ln cap="flat" cmpd="sng" w="19050">
            <a:solidFill>
              <a:srgbClr val="AFD9F4"/>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1" name="Google Shape;2511;p156"/>
          <p:cNvSpPr/>
          <p:nvPr/>
        </p:nvSpPr>
        <p:spPr>
          <a:xfrm>
            <a:off x="3326850" y="1332900"/>
            <a:ext cx="2490300" cy="24777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2" name="Google Shape;2512;p156"/>
          <p:cNvSpPr txBox="1"/>
          <p:nvPr>
            <p:ph idx="4294967295" type="title"/>
          </p:nvPr>
        </p:nvSpPr>
        <p:spPr>
          <a:xfrm>
            <a:off x="3465250" y="1905461"/>
            <a:ext cx="2269500" cy="1289400"/>
          </a:xfrm>
          <a:prstGeom prst="rect">
            <a:avLst/>
          </a:prstGeom>
        </p:spPr>
        <p:txBody>
          <a:bodyPr anchorCtr="0" anchor="b" bIns="228600" lIns="0" spcFirstLastPara="1" rIns="0" wrap="square" tIns="0">
            <a:noAutofit/>
          </a:bodyPr>
          <a:lstStyle/>
          <a:p>
            <a:pPr indent="0" lvl="0" marL="0" rtl="0" algn="ctr">
              <a:lnSpc>
                <a:spcPct val="80000"/>
              </a:lnSpc>
              <a:spcBef>
                <a:spcPts val="0"/>
              </a:spcBef>
              <a:spcAft>
                <a:spcPts val="0"/>
              </a:spcAft>
              <a:buNone/>
            </a:pPr>
            <a:r>
              <a:rPr lang="en">
                <a:solidFill>
                  <a:schemeClr val="lt1"/>
                </a:solidFill>
              </a:rPr>
              <a:t>Trimble</a:t>
            </a:r>
            <a:endParaRPr>
              <a:solidFill>
                <a:schemeClr val="lt1"/>
              </a:solidFill>
            </a:endParaRPr>
          </a:p>
          <a:p>
            <a:pPr indent="0" lvl="0" marL="0" rtl="0" algn="ctr">
              <a:lnSpc>
                <a:spcPct val="100000"/>
              </a:lnSpc>
              <a:spcBef>
                <a:spcPts val="0"/>
              </a:spcBef>
              <a:spcAft>
                <a:spcPts val="0"/>
              </a:spcAft>
              <a:buNone/>
            </a:pPr>
            <a:r>
              <a:rPr lang="en" sz="3000">
                <a:solidFill>
                  <a:schemeClr val="lt1"/>
                </a:solidFill>
              </a:rPr>
              <a:t>Workflow</a:t>
            </a:r>
            <a:r>
              <a:rPr lang="en" sz="3000">
                <a:solidFill>
                  <a:schemeClr val="dk1"/>
                </a:solidFill>
              </a:rPr>
              <a:t>                </a:t>
            </a:r>
            <a:endParaRPr sz="3000">
              <a:solidFill>
                <a:schemeClr val="dk1"/>
              </a:solidFill>
            </a:endParaRPr>
          </a:p>
        </p:txBody>
      </p:sp>
      <p:sp>
        <p:nvSpPr>
          <p:cNvPr id="2513" name="Google Shape;2513;p156"/>
          <p:cNvSpPr/>
          <p:nvPr/>
        </p:nvSpPr>
        <p:spPr>
          <a:xfrm>
            <a:off x="3471076" y="749185"/>
            <a:ext cx="638889" cy="638889"/>
          </a:xfrm>
          <a:custGeom>
            <a:rect b="b" l="l" r="r" t="t"/>
            <a:pathLst>
              <a:path extrusionOk="0" h="1034638" w="1034638">
                <a:moveTo>
                  <a:pt x="1034638" y="517319"/>
                </a:moveTo>
                <a:cubicBezTo>
                  <a:pt x="1034638" y="803026"/>
                  <a:pt x="803027" y="1034638"/>
                  <a:pt x="517319" y="1034638"/>
                </a:cubicBezTo>
                <a:cubicBezTo>
                  <a:pt x="231612" y="1034638"/>
                  <a:pt x="0" y="803027"/>
                  <a:pt x="0" y="517319"/>
                </a:cubicBezTo>
                <a:cubicBezTo>
                  <a:pt x="0" y="231612"/>
                  <a:pt x="231611" y="0"/>
                  <a:pt x="517319" y="0"/>
                </a:cubicBezTo>
                <a:cubicBezTo>
                  <a:pt x="803026" y="0"/>
                  <a:pt x="1034638" y="231611"/>
                  <a:pt x="1034638" y="517319"/>
                </a:cubicBezTo>
                <a:close/>
              </a:path>
            </a:pathLst>
          </a:custGeom>
          <a:solidFill>
            <a:srgbClr val="F1F1F6"/>
          </a:solidFill>
          <a:ln cap="rnd" cmpd="sng" w="19050">
            <a:solidFill>
              <a:schemeClr val="accent6"/>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217CBB"/>
              </a:solidFill>
              <a:latin typeface="Calibri"/>
              <a:ea typeface="Calibri"/>
              <a:cs typeface="Calibri"/>
              <a:sym typeface="Calibri"/>
            </a:endParaRPr>
          </a:p>
        </p:txBody>
      </p:sp>
      <p:sp>
        <p:nvSpPr>
          <p:cNvPr id="2514" name="Google Shape;2514;p156"/>
          <p:cNvSpPr/>
          <p:nvPr/>
        </p:nvSpPr>
        <p:spPr>
          <a:xfrm>
            <a:off x="5946688" y="1977269"/>
            <a:ext cx="638889" cy="638889"/>
          </a:xfrm>
          <a:custGeom>
            <a:rect b="b" l="l" r="r" t="t"/>
            <a:pathLst>
              <a:path extrusionOk="0" h="1034638" w="1034638">
                <a:moveTo>
                  <a:pt x="1034638" y="517319"/>
                </a:moveTo>
                <a:cubicBezTo>
                  <a:pt x="1034638" y="803026"/>
                  <a:pt x="803027" y="1034638"/>
                  <a:pt x="517319" y="1034638"/>
                </a:cubicBezTo>
                <a:cubicBezTo>
                  <a:pt x="231612" y="1034638"/>
                  <a:pt x="0" y="803027"/>
                  <a:pt x="0" y="517319"/>
                </a:cubicBezTo>
                <a:cubicBezTo>
                  <a:pt x="0" y="231612"/>
                  <a:pt x="231611" y="0"/>
                  <a:pt x="517319" y="0"/>
                </a:cubicBezTo>
                <a:cubicBezTo>
                  <a:pt x="803026" y="0"/>
                  <a:pt x="1034638" y="231611"/>
                  <a:pt x="1034638" y="517319"/>
                </a:cubicBezTo>
                <a:close/>
              </a:path>
            </a:pathLst>
          </a:custGeom>
          <a:solidFill>
            <a:srgbClr val="F1F1F6"/>
          </a:solidFill>
          <a:ln cap="rnd" cmpd="sng" w="19050">
            <a:solidFill>
              <a:schemeClr val="accent6"/>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217CBB"/>
              </a:solidFill>
              <a:latin typeface="Calibri"/>
              <a:ea typeface="Calibri"/>
              <a:cs typeface="Calibri"/>
              <a:sym typeface="Calibri"/>
            </a:endParaRPr>
          </a:p>
        </p:txBody>
      </p:sp>
      <p:sp>
        <p:nvSpPr>
          <p:cNvPr id="2515" name="Google Shape;2515;p156"/>
          <p:cNvSpPr/>
          <p:nvPr/>
        </p:nvSpPr>
        <p:spPr>
          <a:xfrm>
            <a:off x="2617956" y="1797593"/>
            <a:ext cx="638889" cy="638889"/>
          </a:xfrm>
          <a:custGeom>
            <a:rect b="b" l="l" r="r" t="t"/>
            <a:pathLst>
              <a:path extrusionOk="0" h="1034638" w="1034638">
                <a:moveTo>
                  <a:pt x="1034638" y="517319"/>
                </a:moveTo>
                <a:cubicBezTo>
                  <a:pt x="1034638" y="803026"/>
                  <a:pt x="803027" y="1034638"/>
                  <a:pt x="517319" y="1034638"/>
                </a:cubicBezTo>
                <a:cubicBezTo>
                  <a:pt x="231612" y="1034638"/>
                  <a:pt x="0" y="803027"/>
                  <a:pt x="0" y="517319"/>
                </a:cubicBezTo>
                <a:cubicBezTo>
                  <a:pt x="0" y="231612"/>
                  <a:pt x="231611" y="0"/>
                  <a:pt x="517319" y="0"/>
                </a:cubicBezTo>
                <a:cubicBezTo>
                  <a:pt x="803026" y="0"/>
                  <a:pt x="1034638" y="231611"/>
                  <a:pt x="1034638" y="517319"/>
                </a:cubicBezTo>
                <a:close/>
              </a:path>
            </a:pathLst>
          </a:custGeom>
          <a:solidFill>
            <a:srgbClr val="F1F1F6"/>
          </a:solidFill>
          <a:ln cap="rnd" cmpd="sng" w="19050">
            <a:solidFill>
              <a:schemeClr val="accent6"/>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217CBB"/>
              </a:solidFill>
              <a:latin typeface="Calibri"/>
              <a:ea typeface="Calibri"/>
              <a:cs typeface="Calibri"/>
              <a:sym typeface="Calibri"/>
            </a:endParaRPr>
          </a:p>
        </p:txBody>
      </p:sp>
      <p:sp>
        <p:nvSpPr>
          <p:cNvPr id="2516" name="Google Shape;2516;p156"/>
          <p:cNvSpPr/>
          <p:nvPr/>
        </p:nvSpPr>
        <p:spPr>
          <a:xfrm>
            <a:off x="5049390" y="749185"/>
            <a:ext cx="638889" cy="638889"/>
          </a:xfrm>
          <a:custGeom>
            <a:rect b="b" l="l" r="r" t="t"/>
            <a:pathLst>
              <a:path extrusionOk="0" h="1034638" w="1034638">
                <a:moveTo>
                  <a:pt x="1034638" y="517319"/>
                </a:moveTo>
                <a:cubicBezTo>
                  <a:pt x="1034638" y="803026"/>
                  <a:pt x="803027" y="1034638"/>
                  <a:pt x="517319" y="1034638"/>
                </a:cubicBezTo>
                <a:cubicBezTo>
                  <a:pt x="231612" y="1034638"/>
                  <a:pt x="0" y="803027"/>
                  <a:pt x="0" y="517319"/>
                </a:cubicBezTo>
                <a:cubicBezTo>
                  <a:pt x="0" y="231612"/>
                  <a:pt x="231611" y="0"/>
                  <a:pt x="517319" y="0"/>
                </a:cubicBezTo>
                <a:cubicBezTo>
                  <a:pt x="803026" y="0"/>
                  <a:pt x="1034638" y="231611"/>
                  <a:pt x="1034638" y="517319"/>
                </a:cubicBezTo>
                <a:close/>
              </a:path>
            </a:pathLst>
          </a:custGeom>
          <a:solidFill>
            <a:srgbClr val="F1F1F6"/>
          </a:solidFill>
          <a:ln cap="rnd" cmpd="sng" w="19050">
            <a:solidFill>
              <a:schemeClr val="accent6"/>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217CBB"/>
              </a:solidFill>
              <a:latin typeface="Calibri"/>
              <a:ea typeface="Calibri"/>
              <a:cs typeface="Calibri"/>
              <a:sym typeface="Calibri"/>
            </a:endParaRPr>
          </a:p>
        </p:txBody>
      </p:sp>
      <p:sp>
        <p:nvSpPr>
          <p:cNvPr id="2517" name="Google Shape;2517;p156"/>
          <p:cNvSpPr/>
          <p:nvPr/>
        </p:nvSpPr>
        <p:spPr>
          <a:xfrm>
            <a:off x="2852059" y="3194861"/>
            <a:ext cx="638889" cy="638889"/>
          </a:xfrm>
          <a:custGeom>
            <a:rect b="b" l="l" r="r" t="t"/>
            <a:pathLst>
              <a:path extrusionOk="0" h="1034638" w="1034638">
                <a:moveTo>
                  <a:pt x="1034638" y="517319"/>
                </a:moveTo>
                <a:cubicBezTo>
                  <a:pt x="1034638" y="803026"/>
                  <a:pt x="803027" y="1034638"/>
                  <a:pt x="517319" y="1034638"/>
                </a:cubicBezTo>
                <a:cubicBezTo>
                  <a:pt x="231612" y="1034638"/>
                  <a:pt x="0" y="803027"/>
                  <a:pt x="0" y="517319"/>
                </a:cubicBezTo>
                <a:cubicBezTo>
                  <a:pt x="0" y="231612"/>
                  <a:pt x="231611" y="0"/>
                  <a:pt x="517319" y="0"/>
                </a:cubicBezTo>
                <a:cubicBezTo>
                  <a:pt x="803026" y="0"/>
                  <a:pt x="1034638" y="231611"/>
                  <a:pt x="1034638" y="517319"/>
                </a:cubicBezTo>
                <a:close/>
              </a:path>
            </a:pathLst>
          </a:custGeom>
          <a:solidFill>
            <a:srgbClr val="F1F1F6"/>
          </a:solidFill>
          <a:ln cap="rnd" cmpd="sng" w="19050">
            <a:solidFill>
              <a:schemeClr val="accent6"/>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217CBB"/>
              </a:solidFill>
              <a:latin typeface="Calibri"/>
              <a:ea typeface="Calibri"/>
              <a:cs typeface="Calibri"/>
              <a:sym typeface="Calibri"/>
            </a:endParaRPr>
          </a:p>
        </p:txBody>
      </p:sp>
      <p:sp>
        <p:nvSpPr>
          <p:cNvPr id="2518" name="Google Shape;2518;p156"/>
          <p:cNvSpPr/>
          <p:nvPr/>
        </p:nvSpPr>
        <p:spPr>
          <a:xfrm>
            <a:off x="5551007" y="3383107"/>
            <a:ext cx="638889" cy="638889"/>
          </a:xfrm>
          <a:custGeom>
            <a:rect b="b" l="l" r="r" t="t"/>
            <a:pathLst>
              <a:path extrusionOk="0" h="1034638" w="1034638">
                <a:moveTo>
                  <a:pt x="1034638" y="517319"/>
                </a:moveTo>
                <a:cubicBezTo>
                  <a:pt x="1034638" y="803026"/>
                  <a:pt x="803027" y="1034638"/>
                  <a:pt x="517319" y="1034638"/>
                </a:cubicBezTo>
                <a:cubicBezTo>
                  <a:pt x="231612" y="1034638"/>
                  <a:pt x="0" y="803027"/>
                  <a:pt x="0" y="517319"/>
                </a:cubicBezTo>
                <a:cubicBezTo>
                  <a:pt x="0" y="231612"/>
                  <a:pt x="231611" y="0"/>
                  <a:pt x="517319" y="0"/>
                </a:cubicBezTo>
                <a:cubicBezTo>
                  <a:pt x="803026" y="0"/>
                  <a:pt x="1034638" y="231611"/>
                  <a:pt x="1034638" y="517319"/>
                </a:cubicBezTo>
                <a:close/>
              </a:path>
            </a:pathLst>
          </a:custGeom>
          <a:solidFill>
            <a:srgbClr val="F1F1F6"/>
          </a:solidFill>
          <a:ln cap="rnd" cmpd="sng" w="19050">
            <a:solidFill>
              <a:schemeClr val="accent6"/>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217CBB"/>
              </a:solidFill>
              <a:latin typeface="Calibri"/>
              <a:ea typeface="Calibri"/>
              <a:cs typeface="Calibri"/>
              <a:sym typeface="Calibri"/>
            </a:endParaRPr>
          </a:p>
        </p:txBody>
      </p:sp>
      <p:sp>
        <p:nvSpPr>
          <p:cNvPr id="2519" name="Google Shape;2519;p156"/>
          <p:cNvSpPr/>
          <p:nvPr/>
        </p:nvSpPr>
        <p:spPr>
          <a:xfrm rot="3106637">
            <a:off x="5895142" y="1512392"/>
            <a:ext cx="147401" cy="106878"/>
          </a:xfrm>
          <a:prstGeom prst="chevron">
            <a:avLst>
              <a:gd fmla="val 50000"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0" name="Google Shape;2520;p156"/>
          <p:cNvSpPr/>
          <p:nvPr/>
        </p:nvSpPr>
        <p:spPr>
          <a:xfrm>
            <a:off x="4222760" y="3980477"/>
            <a:ext cx="638889" cy="638889"/>
          </a:xfrm>
          <a:custGeom>
            <a:rect b="b" l="l" r="r" t="t"/>
            <a:pathLst>
              <a:path extrusionOk="0" h="1034638" w="1034638">
                <a:moveTo>
                  <a:pt x="1034638" y="517319"/>
                </a:moveTo>
                <a:cubicBezTo>
                  <a:pt x="1034638" y="803026"/>
                  <a:pt x="803027" y="1034638"/>
                  <a:pt x="517319" y="1034638"/>
                </a:cubicBezTo>
                <a:cubicBezTo>
                  <a:pt x="231612" y="1034638"/>
                  <a:pt x="0" y="803027"/>
                  <a:pt x="0" y="517319"/>
                </a:cubicBezTo>
                <a:cubicBezTo>
                  <a:pt x="0" y="231612"/>
                  <a:pt x="231611" y="0"/>
                  <a:pt x="517319" y="0"/>
                </a:cubicBezTo>
                <a:cubicBezTo>
                  <a:pt x="803026" y="0"/>
                  <a:pt x="1034638" y="231611"/>
                  <a:pt x="1034638" y="517319"/>
                </a:cubicBezTo>
                <a:close/>
              </a:path>
            </a:pathLst>
          </a:custGeom>
          <a:solidFill>
            <a:srgbClr val="F1F1F6"/>
          </a:solidFill>
          <a:ln cap="rnd" cmpd="sng" w="19050">
            <a:solidFill>
              <a:schemeClr val="accent6"/>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217CBB"/>
              </a:solidFill>
              <a:latin typeface="Calibri"/>
              <a:ea typeface="Calibri"/>
              <a:cs typeface="Calibri"/>
              <a:sym typeface="Calibri"/>
            </a:endParaRPr>
          </a:p>
        </p:txBody>
      </p:sp>
      <p:sp>
        <p:nvSpPr>
          <p:cNvPr id="2521" name="Google Shape;2521;p156"/>
          <p:cNvSpPr/>
          <p:nvPr/>
        </p:nvSpPr>
        <p:spPr>
          <a:xfrm rot="6306710">
            <a:off x="6142125" y="2946525"/>
            <a:ext cx="147294" cy="106196"/>
          </a:xfrm>
          <a:prstGeom prst="chevron">
            <a:avLst>
              <a:gd fmla="val 50000"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2" name="Google Shape;2522;p156"/>
          <p:cNvSpPr/>
          <p:nvPr/>
        </p:nvSpPr>
        <p:spPr>
          <a:xfrm flipH="1" rot="-1980550">
            <a:off x="5233270" y="4080140"/>
            <a:ext cx="147034" cy="106173"/>
          </a:xfrm>
          <a:prstGeom prst="chevron">
            <a:avLst>
              <a:gd fmla="val 50000"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3" name="Google Shape;2523;p156"/>
          <p:cNvSpPr/>
          <p:nvPr/>
        </p:nvSpPr>
        <p:spPr>
          <a:xfrm rot="-8768868">
            <a:off x="3649919" y="4010747"/>
            <a:ext cx="147024" cy="106337"/>
          </a:xfrm>
          <a:prstGeom prst="chevron">
            <a:avLst>
              <a:gd fmla="val 50000"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4" name="Google Shape;2524;p156"/>
          <p:cNvSpPr/>
          <p:nvPr/>
        </p:nvSpPr>
        <p:spPr>
          <a:xfrm flipH="1" rot="7777572">
            <a:off x="3164220" y="1476827"/>
            <a:ext cx="147230" cy="106405"/>
          </a:xfrm>
          <a:prstGeom prst="chevron">
            <a:avLst>
              <a:gd fmla="val 50000"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5" name="Google Shape;2525;p156"/>
          <p:cNvSpPr txBox="1"/>
          <p:nvPr/>
        </p:nvSpPr>
        <p:spPr>
          <a:xfrm>
            <a:off x="7171001" y="3702840"/>
            <a:ext cx="1168200" cy="353400"/>
          </a:xfrm>
          <a:prstGeom prst="rect">
            <a:avLst/>
          </a:prstGeom>
          <a:noFill/>
          <a:ln>
            <a:noFill/>
          </a:ln>
        </p:spPr>
        <p:txBody>
          <a:bodyPr anchorCtr="0" anchor="b" bIns="45700" lIns="0" spcFirstLastPara="1" rIns="0" wrap="square" tIns="0">
            <a:noAutofit/>
          </a:bodyPr>
          <a:lstStyle/>
          <a:p>
            <a:pPr indent="0" lvl="0" marL="0" rtl="0" algn="l">
              <a:spcBef>
                <a:spcPts val="0"/>
              </a:spcBef>
              <a:spcAft>
                <a:spcPts val="0"/>
              </a:spcAft>
              <a:buNone/>
            </a:pPr>
            <a:r>
              <a:rPr b="1" lang="en" sz="1100">
                <a:solidFill>
                  <a:schemeClr val="accent5"/>
                </a:solidFill>
                <a:latin typeface="Open Sans"/>
                <a:ea typeface="Open Sans"/>
                <a:cs typeface="Open Sans"/>
                <a:sym typeface="Open Sans"/>
              </a:rPr>
              <a:t>Launch </a:t>
            </a:r>
            <a:br>
              <a:rPr b="1" lang="en" sz="1100">
                <a:solidFill>
                  <a:schemeClr val="accent5"/>
                </a:solidFill>
                <a:latin typeface="Open Sans"/>
                <a:ea typeface="Open Sans"/>
                <a:cs typeface="Open Sans"/>
                <a:sym typeface="Open Sans"/>
              </a:rPr>
            </a:br>
            <a:r>
              <a:rPr b="1" lang="en" sz="1100">
                <a:solidFill>
                  <a:schemeClr val="accent5"/>
                </a:solidFill>
                <a:latin typeface="Open Sans"/>
                <a:ea typeface="Open Sans"/>
                <a:cs typeface="Open Sans"/>
                <a:sym typeface="Open Sans"/>
              </a:rPr>
              <a:t>Trimble Access</a:t>
            </a:r>
            <a:endParaRPr b="1" sz="1100">
              <a:solidFill>
                <a:schemeClr val="accent5"/>
              </a:solidFill>
              <a:latin typeface="Open Sans"/>
              <a:ea typeface="Open Sans"/>
              <a:cs typeface="Open Sans"/>
              <a:sym typeface="Open Sans"/>
            </a:endParaRPr>
          </a:p>
        </p:txBody>
      </p:sp>
      <p:sp>
        <p:nvSpPr>
          <p:cNvPr id="2526" name="Google Shape;2526;p156"/>
          <p:cNvSpPr txBox="1"/>
          <p:nvPr/>
        </p:nvSpPr>
        <p:spPr>
          <a:xfrm>
            <a:off x="7171001" y="2071899"/>
            <a:ext cx="1266600" cy="353400"/>
          </a:xfrm>
          <a:prstGeom prst="rect">
            <a:avLst/>
          </a:prstGeom>
          <a:noFill/>
          <a:ln>
            <a:noFill/>
          </a:ln>
        </p:spPr>
        <p:txBody>
          <a:bodyPr anchorCtr="0" anchor="b" bIns="45700" lIns="0" spcFirstLastPara="1" rIns="0" wrap="square" tIns="0">
            <a:noAutofit/>
          </a:bodyPr>
          <a:lstStyle/>
          <a:p>
            <a:pPr indent="0" lvl="0" marL="0" rtl="0" algn="l">
              <a:spcBef>
                <a:spcPts val="0"/>
              </a:spcBef>
              <a:spcAft>
                <a:spcPts val="0"/>
              </a:spcAft>
              <a:buNone/>
            </a:pPr>
            <a:r>
              <a:rPr b="1" lang="en" sz="1100">
                <a:solidFill>
                  <a:schemeClr val="accent5"/>
                </a:solidFill>
                <a:latin typeface="Open Sans"/>
                <a:ea typeface="Open Sans"/>
                <a:cs typeface="Open Sans"/>
                <a:sym typeface="Open Sans"/>
              </a:rPr>
              <a:t>Upload to</a:t>
            </a:r>
            <a:br>
              <a:rPr b="1" lang="en" sz="1100">
                <a:solidFill>
                  <a:schemeClr val="accent5"/>
                </a:solidFill>
                <a:latin typeface="Open Sans"/>
                <a:ea typeface="Open Sans"/>
                <a:cs typeface="Open Sans"/>
                <a:sym typeface="Open Sans"/>
              </a:rPr>
            </a:br>
            <a:r>
              <a:rPr b="1" lang="en" sz="1100">
                <a:solidFill>
                  <a:schemeClr val="accent5"/>
                </a:solidFill>
                <a:latin typeface="Open Sans"/>
                <a:ea typeface="Open Sans"/>
                <a:cs typeface="Open Sans"/>
                <a:sym typeface="Open Sans"/>
              </a:rPr>
              <a:t>Trimble Connect</a:t>
            </a:r>
            <a:endParaRPr b="1" sz="1100">
              <a:solidFill>
                <a:schemeClr val="accent5"/>
              </a:solidFill>
              <a:latin typeface="Open Sans"/>
              <a:ea typeface="Open Sans"/>
              <a:cs typeface="Open Sans"/>
              <a:sym typeface="Open Sans"/>
            </a:endParaRPr>
          </a:p>
        </p:txBody>
      </p:sp>
      <p:sp>
        <p:nvSpPr>
          <p:cNvPr id="2527" name="Google Shape;2527;p156"/>
          <p:cNvSpPr txBox="1"/>
          <p:nvPr/>
        </p:nvSpPr>
        <p:spPr>
          <a:xfrm>
            <a:off x="876824" y="2919634"/>
            <a:ext cx="1102200" cy="632400"/>
          </a:xfrm>
          <a:prstGeom prst="rect">
            <a:avLst/>
          </a:prstGeom>
          <a:noFill/>
          <a:ln>
            <a:noFill/>
          </a:ln>
        </p:spPr>
        <p:txBody>
          <a:bodyPr anchorCtr="0" anchor="t" bIns="0" lIns="0" spcFirstLastPara="1" rIns="0" wrap="square" tIns="45700">
            <a:noAutofit/>
          </a:bodyPr>
          <a:lstStyle/>
          <a:p>
            <a:pPr indent="0" lvl="0" marL="0" rtl="0" algn="r">
              <a:lnSpc>
                <a:spcPct val="115000"/>
              </a:lnSpc>
              <a:spcBef>
                <a:spcPts val="0"/>
              </a:spcBef>
              <a:spcAft>
                <a:spcPts val="0"/>
              </a:spcAft>
              <a:buNone/>
            </a:pPr>
            <a:r>
              <a:rPr b="1" lang="en" sz="1100">
                <a:solidFill>
                  <a:schemeClr val="accent5"/>
                </a:solidFill>
                <a:latin typeface="Open Sans"/>
                <a:ea typeface="Open Sans"/>
                <a:cs typeface="Open Sans"/>
                <a:sym typeface="Open Sans"/>
              </a:rPr>
              <a:t>Visualise </a:t>
            </a:r>
            <a:br>
              <a:rPr b="1" lang="en" sz="1100">
                <a:solidFill>
                  <a:schemeClr val="accent5"/>
                </a:solidFill>
                <a:latin typeface="Open Sans"/>
                <a:ea typeface="Open Sans"/>
                <a:cs typeface="Open Sans"/>
                <a:sym typeface="Open Sans"/>
              </a:rPr>
            </a:br>
            <a:r>
              <a:rPr b="1" lang="en" sz="1100">
                <a:solidFill>
                  <a:schemeClr val="accent5"/>
                </a:solidFill>
                <a:latin typeface="Open Sans"/>
                <a:ea typeface="Open Sans"/>
                <a:cs typeface="Open Sans"/>
                <a:sym typeface="Open Sans"/>
              </a:rPr>
              <a:t>and interact </a:t>
            </a:r>
            <a:br>
              <a:rPr b="1" lang="en" sz="1100">
                <a:solidFill>
                  <a:schemeClr val="accent5"/>
                </a:solidFill>
                <a:latin typeface="Open Sans"/>
                <a:ea typeface="Open Sans"/>
                <a:cs typeface="Open Sans"/>
                <a:sym typeface="Open Sans"/>
              </a:rPr>
            </a:br>
            <a:r>
              <a:rPr b="1" lang="en" sz="1100">
                <a:solidFill>
                  <a:schemeClr val="accent5"/>
                </a:solidFill>
                <a:latin typeface="Open Sans"/>
                <a:ea typeface="Open Sans"/>
                <a:cs typeface="Open Sans"/>
                <a:sym typeface="Open Sans"/>
              </a:rPr>
              <a:t>with your data</a:t>
            </a:r>
            <a:endParaRPr b="1" sz="1100">
              <a:solidFill>
                <a:schemeClr val="accent5"/>
              </a:solidFill>
              <a:latin typeface="Open Sans"/>
              <a:ea typeface="Open Sans"/>
              <a:cs typeface="Open Sans"/>
              <a:sym typeface="Open Sans"/>
            </a:endParaRPr>
          </a:p>
        </p:txBody>
      </p:sp>
      <p:sp>
        <p:nvSpPr>
          <p:cNvPr id="2528" name="Google Shape;2528;p156"/>
          <p:cNvSpPr txBox="1"/>
          <p:nvPr/>
        </p:nvSpPr>
        <p:spPr>
          <a:xfrm>
            <a:off x="7171001" y="968087"/>
            <a:ext cx="1102200" cy="302400"/>
          </a:xfrm>
          <a:prstGeom prst="rect">
            <a:avLst/>
          </a:prstGeom>
          <a:noFill/>
          <a:ln>
            <a:noFill/>
          </a:ln>
        </p:spPr>
        <p:txBody>
          <a:bodyPr anchorCtr="0" anchor="b" bIns="45700" lIns="0" spcFirstLastPara="1" rIns="0" wrap="square" tIns="0">
            <a:noAutofit/>
          </a:bodyPr>
          <a:lstStyle/>
          <a:p>
            <a:pPr indent="0" lvl="0" marL="0" rtl="0" algn="l">
              <a:spcBef>
                <a:spcPts val="0"/>
              </a:spcBef>
              <a:spcAft>
                <a:spcPts val="0"/>
              </a:spcAft>
              <a:buNone/>
            </a:pPr>
            <a:r>
              <a:rPr b="1" lang="en" sz="1100">
                <a:solidFill>
                  <a:schemeClr val="accent5"/>
                </a:solidFill>
                <a:latin typeface="Open Sans"/>
                <a:ea typeface="Open Sans"/>
                <a:cs typeface="Open Sans"/>
                <a:sym typeface="Open Sans"/>
              </a:rPr>
              <a:t>Prepare your data </a:t>
            </a:r>
            <a:endParaRPr b="1" sz="1100">
              <a:solidFill>
                <a:schemeClr val="accent5"/>
              </a:solidFill>
              <a:latin typeface="Open Sans"/>
              <a:ea typeface="Open Sans"/>
              <a:cs typeface="Open Sans"/>
              <a:sym typeface="Open Sans"/>
            </a:endParaRPr>
          </a:p>
        </p:txBody>
      </p:sp>
      <p:sp>
        <p:nvSpPr>
          <p:cNvPr id="2529" name="Google Shape;2529;p156"/>
          <p:cNvSpPr txBox="1"/>
          <p:nvPr/>
        </p:nvSpPr>
        <p:spPr>
          <a:xfrm>
            <a:off x="876823" y="1885400"/>
            <a:ext cx="1102200" cy="468900"/>
          </a:xfrm>
          <a:prstGeom prst="rect">
            <a:avLst/>
          </a:prstGeom>
          <a:noFill/>
          <a:ln>
            <a:noFill/>
          </a:ln>
        </p:spPr>
        <p:txBody>
          <a:bodyPr anchorCtr="0" anchor="t" bIns="0" lIns="0" spcFirstLastPara="1" rIns="0" wrap="square" tIns="45700">
            <a:noAutofit/>
          </a:bodyPr>
          <a:lstStyle/>
          <a:p>
            <a:pPr indent="0" lvl="0" marL="0" rtl="0" algn="r">
              <a:lnSpc>
                <a:spcPct val="115000"/>
              </a:lnSpc>
              <a:spcBef>
                <a:spcPts val="0"/>
              </a:spcBef>
              <a:spcAft>
                <a:spcPts val="0"/>
              </a:spcAft>
              <a:buNone/>
            </a:pPr>
            <a:r>
              <a:rPr b="1" lang="en" sz="1100">
                <a:solidFill>
                  <a:schemeClr val="accent5"/>
                </a:solidFill>
                <a:latin typeface="Open Sans"/>
                <a:ea typeface="Open Sans"/>
                <a:cs typeface="Open Sans"/>
                <a:sym typeface="Open Sans"/>
              </a:rPr>
              <a:t>Verify, </a:t>
            </a:r>
            <a:br>
              <a:rPr b="1" lang="en" sz="1100">
                <a:solidFill>
                  <a:schemeClr val="accent5"/>
                </a:solidFill>
                <a:latin typeface="Open Sans"/>
                <a:ea typeface="Open Sans"/>
                <a:cs typeface="Open Sans"/>
                <a:sym typeface="Open Sans"/>
              </a:rPr>
            </a:br>
            <a:r>
              <a:rPr b="1" lang="en" sz="1100">
                <a:solidFill>
                  <a:schemeClr val="accent5"/>
                </a:solidFill>
                <a:latin typeface="Open Sans"/>
                <a:ea typeface="Open Sans"/>
                <a:cs typeface="Open Sans"/>
                <a:sym typeface="Open Sans"/>
              </a:rPr>
              <a:t>QA Inspection</a:t>
            </a:r>
            <a:endParaRPr b="1" sz="1100">
              <a:solidFill>
                <a:srgbClr val="217CBB"/>
              </a:solidFill>
              <a:latin typeface="Open Sans"/>
              <a:ea typeface="Open Sans"/>
              <a:cs typeface="Open Sans"/>
              <a:sym typeface="Open Sans"/>
            </a:endParaRPr>
          </a:p>
        </p:txBody>
      </p:sp>
      <p:sp>
        <p:nvSpPr>
          <p:cNvPr id="2530" name="Google Shape;2530;p156"/>
          <p:cNvSpPr txBox="1"/>
          <p:nvPr/>
        </p:nvSpPr>
        <p:spPr>
          <a:xfrm>
            <a:off x="764023" y="832619"/>
            <a:ext cx="1215000" cy="353400"/>
          </a:xfrm>
          <a:prstGeom prst="rect">
            <a:avLst/>
          </a:prstGeom>
          <a:noFill/>
          <a:ln>
            <a:noFill/>
          </a:ln>
        </p:spPr>
        <p:txBody>
          <a:bodyPr anchorCtr="0" anchor="t" bIns="0" lIns="0" spcFirstLastPara="1" rIns="0" wrap="square" tIns="45700">
            <a:noAutofit/>
          </a:bodyPr>
          <a:lstStyle/>
          <a:p>
            <a:pPr indent="0" lvl="0" marL="0" rtl="0" algn="r">
              <a:lnSpc>
                <a:spcPct val="115000"/>
              </a:lnSpc>
              <a:spcBef>
                <a:spcPts val="0"/>
              </a:spcBef>
              <a:spcAft>
                <a:spcPts val="0"/>
              </a:spcAft>
              <a:buNone/>
            </a:pPr>
            <a:r>
              <a:rPr b="1" lang="en" sz="1100">
                <a:solidFill>
                  <a:schemeClr val="accent5"/>
                </a:solidFill>
                <a:latin typeface="Open Sans"/>
                <a:ea typeface="Open Sans"/>
                <a:cs typeface="Open Sans"/>
                <a:sym typeface="Open Sans"/>
              </a:rPr>
              <a:t>Save data to </a:t>
            </a:r>
            <a:br>
              <a:rPr b="1" lang="en" sz="1100">
                <a:solidFill>
                  <a:schemeClr val="accent5"/>
                </a:solidFill>
                <a:latin typeface="Open Sans"/>
                <a:ea typeface="Open Sans"/>
                <a:cs typeface="Open Sans"/>
                <a:sym typeface="Open Sans"/>
              </a:rPr>
            </a:br>
            <a:r>
              <a:rPr b="1" lang="en" sz="1100">
                <a:solidFill>
                  <a:schemeClr val="accent5"/>
                </a:solidFill>
                <a:latin typeface="Open Sans"/>
                <a:ea typeface="Open Sans"/>
                <a:cs typeface="Open Sans"/>
                <a:sym typeface="Open Sans"/>
              </a:rPr>
              <a:t>Trimble Connect</a:t>
            </a:r>
            <a:endParaRPr b="1" sz="1100">
              <a:solidFill>
                <a:srgbClr val="217CBB"/>
              </a:solidFill>
              <a:latin typeface="Open Sans"/>
              <a:ea typeface="Open Sans"/>
              <a:cs typeface="Open Sans"/>
              <a:sym typeface="Open Sans"/>
            </a:endParaRPr>
          </a:p>
        </p:txBody>
      </p:sp>
      <p:sp>
        <p:nvSpPr>
          <p:cNvPr id="2531" name="Google Shape;2531;p156"/>
          <p:cNvSpPr/>
          <p:nvPr/>
        </p:nvSpPr>
        <p:spPr>
          <a:xfrm flipH="1" rot="10800000">
            <a:off x="4501148" y="829766"/>
            <a:ext cx="147900" cy="105900"/>
          </a:xfrm>
          <a:prstGeom prst="chevron">
            <a:avLst>
              <a:gd fmla="val 50000"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2" name="Google Shape;2532;p156"/>
          <p:cNvSpPr/>
          <p:nvPr/>
        </p:nvSpPr>
        <p:spPr>
          <a:xfrm>
            <a:off x="6857314" y="939863"/>
            <a:ext cx="228600" cy="228600"/>
          </a:xfrm>
          <a:prstGeom prst="ellipse">
            <a:avLst/>
          </a:prstGeom>
          <a:solidFill>
            <a:schemeClr val="dk1"/>
          </a:solidFill>
          <a:ln cap="flat" cmpd="sng" w="9525">
            <a:solidFill>
              <a:schemeClr val="lt2"/>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 sz="1000">
                <a:solidFill>
                  <a:schemeClr val="lt1"/>
                </a:solidFill>
                <a:latin typeface="Open Sans"/>
                <a:ea typeface="Open Sans"/>
                <a:cs typeface="Open Sans"/>
                <a:sym typeface="Open Sans"/>
              </a:rPr>
              <a:t>1</a:t>
            </a:r>
            <a:endParaRPr b="1" sz="1000">
              <a:solidFill>
                <a:schemeClr val="lt1"/>
              </a:solidFill>
              <a:latin typeface="Open Sans"/>
              <a:ea typeface="Open Sans"/>
              <a:cs typeface="Open Sans"/>
              <a:sym typeface="Open Sans"/>
            </a:endParaRPr>
          </a:p>
        </p:txBody>
      </p:sp>
      <p:sp>
        <p:nvSpPr>
          <p:cNvPr id="2533" name="Google Shape;2533;p156"/>
          <p:cNvSpPr/>
          <p:nvPr/>
        </p:nvSpPr>
        <p:spPr>
          <a:xfrm>
            <a:off x="6857314" y="2191089"/>
            <a:ext cx="228600" cy="228600"/>
          </a:xfrm>
          <a:prstGeom prst="ellipse">
            <a:avLst/>
          </a:prstGeom>
          <a:solidFill>
            <a:schemeClr val="dk1"/>
          </a:solidFill>
          <a:ln cap="flat" cmpd="sng" w="9525">
            <a:solidFill>
              <a:schemeClr val="lt2"/>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 sz="1000">
                <a:solidFill>
                  <a:schemeClr val="lt1"/>
                </a:solidFill>
                <a:latin typeface="Open Sans"/>
                <a:ea typeface="Open Sans"/>
                <a:cs typeface="Open Sans"/>
                <a:sym typeface="Open Sans"/>
              </a:rPr>
              <a:t>2</a:t>
            </a:r>
            <a:endParaRPr b="1" sz="1000">
              <a:solidFill>
                <a:schemeClr val="lt1"/>
              </a:solidFill>
              <a:latin typeface="Open Sans"/>
              <a:ea typeface="Open Sans"/>
              <a:cs typeface="Open Sans"/>
              <a:sym typeface="Open Sans"/>
            </a:endParaRPr>
          </a:p>
        </p:txBody>
      </p:sp>
      <p:sp>
        <p:nvSpPr>
          <p:cNvPr id="2534" name="Google Shape;2534;p156"/>
          <p:cNvSpPr/>
          <p:nvPr/>
        </p:nvSpPr>
        <p:spPr>
          <a:xfrm>
            <a:off x="6857314" y="3584893"/>
            <a:ext cx="228600" cy="228600"/>
          </a:xfrm>
          <a:prstGeom prst="ellipse">
            <a:avLst/>
          </a:prstGeom>
          <a:solidFill>
            <a:schemeClr val="dk1"/>
          </a:solidFill>
          <a:ln cap="flat" cmpd="sng" w="9525">
            <a:solidFill>
              <a:schemeClr val="lt2"/>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 sz="1000">
                <a:solidFill>
                  <a:schemeClr val="lt1"/>
                </a:solidFill>
                <a:latin typeface="Open Sans"/>
                <a:ea typeface="Open Sans"/>
                <a:cs typeface="Open Sans"/>
                <a:sym typeface="Open Sans"/>
              </a:rPr>
              <a:t>3</a:t>
            </a:r>
            <a:endParaRPr b="1" sz="1000">
              <a:solidFill>
                <a:schemeClr val="lt1"/>
              </a:solidFill>
              <a:latin typeface="Open Sans"/>
              <a:ea typeface="Open Sans"/>
              <a:cs typeface="Open Sans"/>
              <a:sym typeface="Open Sans"/>
            </a:endParaRPr>
          </a:p>
        </p:txBody>
      </p:sp>
      <p:sp>
        <p:nvSpPr>
          <p:cNvPr id="2535" name="Google Shape;2535;p156"/>
          <p:cNvSpPr/>
          <p:nvPr/>
        </p:nvSpPr>
        <p:spPr>
          <a:xfrm>
            <a:off x="2064559" y="4200866"/>
            <a:ext cx="228600" cy="228600"/>
          </a:xfrm>
          <a:prstGeom prst="ellipse">
            <a:avLst/>
          </a:prstGeom>
          <a:solidFill>
            <a:schemeClr val="dk1"/>
          </a:solidFill>
          <a:ln cap="flat" cmpd="sng" w="9525">
            <a:solidFill>
              <a:schemeClr val="lt2"/>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 sz="1000">
                <a:solidFill>
                  <a:schemeClr val="lt1"/>
                </a:solidFill>
                <a:latin typeface="Open Sans"/>
                <a:ea typeface="Open Sans"/>
                <a:cs typeface="Open Sans"/>
                <a:sym typeface="Open Sans"/>
              </a:rPr>
              <a:t>4</a:t>
            </a:r>
            <a:endParaRPr b="1" sz="1000">
              <a:solidFill>
                <a:schemeClr val="lt1"/>
              </a:solidFill>
              <a:latin typeface="Open Sans"/>
              <a:ea typeface="Open Sans"/>
              <a:cs typeface="Open Sans"/>
              <a:sym typeface="Open Sans"/>
            </a:endParaRPr>
          </a:p>
        </p:txBody>
      </p:sp>
      <p:sp>
        <p:nvSpPr>
          <p:cNvPr id="2536" name="Google Shape;2536;p156"/>
          <p:cNvSpPr/>
          <p:nvPr/>
        </p:nvSpPr>
        <p:spPr>
          <a:xfrm>
            <a:off x="2073332" y="3415749"/>
            <a:ext cx="228600" cy="228600"/>
          </a:xfrm>
          <a:prstGeom prst="ellipse">
            <a:avLst/>
          </a:prstGeom>
          <a:solidFill>
            <a:schemeClr val="dk1"/>
          </a:solidFill>
          <a:ln cap="flat" cmpd="sng" w="9525">
            <a:solidFill>
              <a:schemeClr val="lt2"/>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 sz="1000">
                <a:solidFill>
                  <a:schemeClr val="lt1"/>
                </a:solidFill>
                <a:latin typeface="Open Sans"/>
                <a:ea typeface="Open Sans"/>
                <a:cs typeface="Open Sans"/>
                <a:sym typeface="Open Sans"/>
              </a:rPr>
              <a:t>5</a:t>
            </a:r>
            <a:endParaRPr b="1" sz="1000">
              <a:solidFill>
                <a:schemeClr val="lt1"/>
              </a:solidFill>
              <a:latin typeface="Open Sans"/>
              <a:ea typeface="Open Sans"/>
              <a:cs typeface="Open Sans"/>
              <a:sym typeface="Open Sans"/>
            </a:endParaRPr>
          </a:p>
        </p:txBody>
      </p:sp>
      <p:sp>
        <p:nvSpPr>
          <p:cNvPr id="2537" name="Google Shape;2537;p156"/>
          <p:cNvSpPr/>
          <p:nvPr/>
        </p:nvSpPr>
        <p:spPr>
          <a:xfrm>
            <a:off x="2064570" y="939877"/>
            <a:ext cx="228600" cy="228600"/>
          </a:xfrm>
          <a:prstGeom prst="ellipse">
            <a:avLst/>
          </a:prstGeom>
          <a:solidFill>
            <a:schemeClr val="dk1"/>
          </a:solidFill>
          <a:ln cap="flat" cmpd="sng" w="9525">
            <a:solidFill>
              <a:schemeClr val="lt2"/>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 sz="1000">
                <a:solidFill>
                  <a:schemeClr val="lt1"/>
                </a:solidFill>
                <a:latin typeface="Open Sans"/>
                <a:ea typeface="Open Sans"/>
                <a:cs typeface="Open Sans"/>
                <a:sym typeface="Open Sans"/>
              </a:rPr>
              <a:t>7</a:t>
            </a:r>
            <a:endParaRPr b="1" sz="1000">
              <a:solidFill>
                <a:schemeClr val="lt1"/>
              </a:solidFill>
              <a:latin typeface="Open Sans"/>
              <a:ea typeface="Open Sans"/>
              <a:cs typeface="Open Sans"/>
              <a:sym typeface="Open Sans"/>
            </a:endParaRPr>
          </a:p>
        </p:txBody>
      </p:sp>
      <p:sp>
        <p:nvSpPr>
          <p:cNvPr id="2538" name="Google Shape;2538;p156"/>
          <p:cNvSpPr/>
          <p:nvPr/>
        </p:nvSpPr>
        <p:spPr>
          <a:xfrm rot="-6846973">
            <a:off x="2840721" y="2845631"/>
            <a:ext cx="147581" cy="106368"/>
          </a:xfrm>
          <a:prstGeom prst="chevron">
            <a:avLst>
              <a:gd fmla="val 50000"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9" name="Google Shape;2539;p156"/>
          <p:cNvSpPr/>
          <p:nvPr/>
        </p:nvSpPr>
        <p:spPr>
          <a:xfrm>
            <a:off x="6056609" y="2115575"/>
            <a:ext cx="427973" cy="426263"/>
          </a:xfrm>
          <a:custGeom>
            <a:rect b="b" l="l" r="r" t="t"/>
            <a:pathLst>
              <a:path extrusionOk="0" h="442871" w="444647">
                <a:moveTo>
                  <a:pt x="398735" y="294368"/>
                </a:moveTo>
                <a:cubicBezTo>
                  <a:pt x="377853" y="294368"/>
                  <a:pt x="360398" y="309084"/>
                  <a:pt x="356043" y="328674"/>
                </a:cubicBezTo>
                <a:lnTo>
                  <a:pt x="301382" y="328674"/>
                </a:lnTo>
                <a:lnTo>
                  <a:pt x="301382" y="269691"/>
                </a:lnTo>
                <a:lnTo>
                  <a:pt x="355984" y="269691"/>
                </a:lnTo>
                <a:cubicBezTo>
                  <a:pt x="404873" y="269691"/>
                  <a:pt x="444648" y="229912"/>
                  <a:pt x="444648" y="181022"/>
                </a:cubicBezTo>
                <a:cubicBezTo>
                  <a:pt x="444648" y="140340"/>
                  <a:pt x="415859" y="104036"/>
                  <a:pt x="376261" y="94706"/>
                </a:cubicBezTo>
                <a:cubicBezTo>
                  <a:pt x="375722" y="94548"/>
                  <a:pt x="375443" y="94032"/>
                  <a:pt x="375377" y="93604"/>
                </a:cubicBezTo>
                <a:cubicBezTo>
                  <a:pt x="371136" y="68652"/>
                  <a:pt x="357741" y="46555"/>
                  <a:pt x="337650" y="31390"/>
                </a:cubicBezTo>
                <a:cubicBezTo>
                  <a:pt x="305372" y="7047"/>
                  <a:pt x="260501" y="5061"/>
                  <a:pt x="225991" y="26488"/>
                </a:cubicBezTo>
                <a:cubicBezTo>
                  <a:pt x="225052" y="27069"/>
                  <a:pt x="223907" y="27269"/>
                  <a:pt x="222768" y="27056"/>
                </a:cubicBezTo>
                <a:cubicBezTo>
                  <a:pt x="221861" y="26879"/>
                  <a:pt x="220991" y="26401"/>
                  <a:pt x="220261" y="25675"/>
                </a:cubicBezTo>
                <a:cubicBezTo>
                  <a:pt x="187421" y="-6998"/>
                  <a:pt x="134345" y="-8691"/>
                  <a:pt x="99450" y="21764"/>
                </a:cubicBezTo>
                <a:cubicBezTo>
                  <a:pt x="78493" y="40056"/>
                  <a:pt x="67438" y="67161"/>
                  <a:pt x="69405" y="94941"/>
                </a:cubicBezTo>
                <a:lnTo>
                  <a:pt x="63992" y="96097"/>
                </a:lnTo>
                <a:lnTo>
                  <a:pt x="62494" y="96487"/>
                </a:lnTo>
                <a:cubicBezTo>
                  <a:pt x="25427" y="108268"/>
                  <a:pt x="526" y="142238"/>
                  <a:pt x="526" y="181022"/>
                </a:cubicBezTo>
                <a:cubicBezTo>
                  <a:pt x="526" y="229912"/>
                  <a:pt x="40300" y="269691"/>
                  <a:pt x="89190" y="269691"/>
                </a:cubicBezTo>
                <a:lnTo>
                  <a:pt x="141150" y="269691"/>
                </a:lnTo>
                <a:lnTo>
                  <a:pt x="141150" y="328674"/>
                </a:lnTo>
                <a:lnTo>
                  <a:pt x="86485" y="328674"/>
                </a:lnTo>
                <a:cubicBezTo>
                  <a:pt x="82129" y="309084"/>
                  <a:pt x="64675" y="294368"/>
                  <a:pt x="43793" y="294368"/>
                </a:cubicBezTo>
                <a:cubicBezTo>
                  <a:pt x="19645" y="294368"/>
                  <a:pt x="0" y="314014"/>
                  <a:pt x="0" y="338161"/>
                </a:cubicBezTo>
                <a:cubicBezTo>
                  <a:pt x="0" y="362309"/>
                  <a:pt x="19645" y="381954"/>
                  <a:pt x="43793" y="381954"/>
                </a:cubicBezTo>
                <a:cubicBezTo>
                  <a:pt x="64647" y="381954"/>
                  <a:pt x="82077" y="367275"/>
                  <a:pt x="86462" y="347724"/>
                </a:cubicBezTo>
                <a:lnTo>
                  <a:pt x="148629" y="347724"/>
                </a:lnTo>
                <a:cubicBezTo>
                  <a:pt x="155010" y="347724"/>
                  <a:pt x="160200" y="342524"/>
                  <a:pt x="160200" y="336143"/>
                </a:cubicBezTo>
                <a:lnTo>
                  <a:pt x="160200" y="269691"/>
                </a:lnTo>
                <a:lnTo>
                  <a:pt x="211244" y="269691"/>
                </a:lnTo>
                <a:lnTo>
                  <a:pt x="211244" y="356388"/>
                </a:lnTo>
                <a:cubicBezTo>
                  <a:pt x="191656" y="360746"/>
                  <a:pt x="176943" y="378199"/>
                  <a:pt x="176943" y="399079"/>
                </a:cubicBezTo>
                <a:cubicBezTo>
                  <a:pt x="176943" y="423226"/>
                  <a:pt x="196588" y="442872"/>
                  <a:pt x="220736" y="442872"/>
                </a:cubicBezTo>
                <a:cubicBezTo>
                  <a:pt x="244884" y="442872"/>
                  <a:pt x="264529" y="423226"/>
                  <a:pt x="264529" y="399079"/>
                </a:cubicBezTo>
                <a:cubicBezTo>
                  <a:pt x="264529" y="378223"/>
                  <a:pt x="249846" y="360791"/>
                  <a:pt x="230294" y="356408"/>
                </a:cubicBezTo>
                <a:lnTo>
                  <a:pt x="230294" y="269691"/>
                </a:lnTo>
                <a:lnTo>
                  <a:pt x="282333" y="269691"/>
                </a:lnTo>
                <a:lnTo>
                  <a:pt x="282333" y="336143"/>
                </a:lnTo>
                <a:cubicBezTo>
                  <a:pt x="282333" y="342524"/>
                  <a:pt x="287524" y="347724"/>
                  <a:pt x="293904" y="347724"/>
                </a:cubicBezTo>
                <a:lnTo>
                  <a:pt x="356066" y="347724"/>
                </a:lnTo>
                <a:cubicBezTo>
                  <a:pt x="360451" y="367275"/>
                  <a:pt x="377882" y="381954"/>
                  <a:pt x="398736" y="381954"/>
                </a:cubicBezTo>
                <a:cubicBezTo>
                  <a:pt x="422883" y="381954"/>
                  <a:pt x="442529" y="362309"/>
                  <a:pt x="442529" y="338161"/>
                </a:cubicBezTo>
                <a:cubicBezTo>
                  <a:pt x="442529" y="314014"/>
                  <a:pt x="422881" y="294368"/>
                  <a:pt x="398735" y="294368"/>
                </a:cubicBezTo>
                <a:close/>
                <a:moveTo>
                  <a:pt x="43793" y="362904"/>
                </a:moveTo>
                <a:cubicBezTo>
                  <a:pt x="30152" y="362904"/>
                  <a:pt x="19050" y="351808"/>
                  <a:pt x="19050" y="338161"/>
                </a:cubicBezTo>
                <a:cubicBezTo>
                  <a:pt x="19050" y="324515"/>
                  <a:pt x="30151" y="313418"/>
                  <a:pt x="43793" y="313418"/>
                </a:cubicBezTo>
                <a:cubicBezTo>
                  <a:pt x="57435" y="313418"/>
                  <a:pt x="68536" y="324515"/>
                  <a:pt x="68536" y="338161"/>
                </a:cubicBezTo>
                <a:cubicBezTo>
                  <a:pt x="68536" y="351808"/>
                  <a:pt x="57434" y="362904"/>
                  <a:pt x="43793" y="362904"/>
                </a:cubicBezTo>
                <a:close/>
                <a:moveTo>
                  <a:pt x="245478" y="399079"/>
                </a:moveTo>
                <a:cubicBezTo>
                  <a:pt x="245478" y="412724"/>
                  <a:pt x="234382" y="423822"/>
                  <a:pt x="220735" y="423822"/>
                </a:cubicBezTo>
                <a:cubicBezTo>
                  <a:pt x="207094" y="423822"/>
                  <a:pt x="195992" y="412725"/>
                  <a:pt x="195992" y="399079"/>
                </a:cubicBezTo>
                <a:cubicBezTo>
                  <a:pt x="195992" y="385432"/>
                  <a:pt x="207094" y="374335"/>
                  <a:pt x="220735" y="374335"/>
                </a:cubicBezTo>
                <a:cubicBezTo>
                  <a:pt x="234382" y="374336"/>
                  <a:pt x="245478" y="385433"/>
                  <a:pt x="245478" y="399079"/>
                </a:cubicBezTo>
                <a:close/>
                <a:moveTo>
                  <a:pt x="19576" y="181022"/>
                </a:moveTo>
                <a:cubicBezTo>
                  <a:pt x="19576" y="151051"/>
                  <a:pt x="39598" y="123756"/>
                  <a:pt x="67894" y="114742"/>
                </a:cubicBezTo>
                <a:lnTo>
                  <a:pt x="77210" y="112756"/>
                </a:lnTo>
                <a:cubicBezTo>
                  <a:pt x="84637" y="111165"/>
                  <a:pt x="89581" y="104301"/>
                  <a:pt x="88706" y="96785"/>
                </a:cubicBezTo>
                <a:cubicBezTo>
                  <a:pt x="86037" y="73843"/>
                  <a:pt x="94735" y="51165"/>
                  <a:pt x="111980" y="36115"/>
                </a:cubicBezTo>
                <a:cubicBezTo>
                  <a:pt x="125072" y="24688"/>
                  <a:pt x="141410" y="19028"/>
                  <a:pt x="157730" y="19028"/>
                </a:cubicBezTo>
                <a:cubicBezTo>
                  <a:pt x="175562" y="19028"/>
                  <a:pt x="193365" y="25795"/>
                  <a:pt x="206834" y="39185"/>
                </a:cubicBezTo>
                <a:cubicBezTo>
                  <a:pt x="210276" y="42603"/>
                  <a:pt x="214559" y="44882"/>
                  <a:pt x="219220" y="45771"/>
                </a:cubicBezTo>
                <a:lnTo>
                  <a:pt x="219234" y="45771"/>
                </a:lnTo>
                <a:cubicBezTo>
                  <a:pt x="225085" y="46873"/>
                  <a:pt x="231052" y="45775"/>
                  <a:pt x="236047" y="42668"/>
                </a:cubicBezTo>
                <a:cubicBezTo>
                  <a:pt x="263905" y="25362"/>
                  <a:pt x="300127" y="26939"/>
                  <a:pt x="326171" y="46598"/>
                </a:cubicBezTo>
                <a:cubicBezTo>
                  <a:pt x="342375" y="58821"/>
                  <a:pt x="353175" y="76648"/>
                  <a:pt x="356588" y="96795"/>
                </a:cubicBezTo>
                <a:cubicBezTo>
                  <a:pt x="357918" y="104594"/>
                  <a:pt x="363406" y="110799"/>
                  <a:pt x="371834" y="113246"/>
                </a:cubicBezTo>
                <a:cubicBezTo>
                  <a:pt x="402986" y="120575"/>
                  <a:pt x="425598" y="149081"/>
                  <a:pt x="425598" y="181023"/>
                </a:cubicBezTo>
                <a:cubicBezTo>
                  <a:pt x="425598" y="219411"/>
                  <a:pt x="394372" y="250642"/>
                  <a:pt x="355984" y="250642"/>
                </a:cubicBezTo>
                <a:lnTo>
                  <a:pt x="89190" y="250642"/>
                </a:lnTo>
                <a:cubicBezTo>
                  <a:pt x="50806" y="250641"/>
                  <a:pt x="19576" y="219410"/>
                  <a:pt x="19576" y="181022"/>
                </a:cubicBezTo>
                <a:close/>
                <a:moveTo>
                  <a:pt x="398735" y="362904"/>
                </a:moveTo>
                <a:cubicBezTo>
                  <a:pt x="385089" y="362904"/>
                  <a:pt x="373992" y="351808"/>
                  <a:pt x="373992" y="338161"/>
                </a:cubicBezTo>
                <a:cubicBezTo>
                  <a:pt x="373992" y="324515"/>
                  <a:pt x="385088" y="313418"/>
                  <a:pt x="398735" y="313418"/>
                </a:cubicBezTo>
                <a:cubicBezTo>
                  <a:pt x="412381" y="313418"/>
                  <a:pt x="423478" y="324515"/>
                  <a:pt x="423478" y="338161"/>
                </a:cubicBezTo>
                <a:cubicBezTo>
                  <a:pt x="423478" y="351808"/>
                  <a:pt x="412380" y="362904"/>
                  <a:pt x="398735" y="362904"/>
                </a:cubicBezTo>
                <a:close/>
              </a:path>
            </a:pathLst>
          </a:custGeom>
          <a:solidFill>
            <a:srgbClr val="90939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Calibri"/>
              <a:ea typeface="Calibri"/>
              <a:cs typeface="Calibri"/>
              <a:sym typeface="Calibri"/>
            </a:endParaRPr>
          </a:p>
        </p:txBody>
      </p:sp>
      <p:sp>
        <p:nvSpPr>
          <p:cNvPr id="2540" name="Google Shape;2540;p156"/>
          <p:cNvSpPr txBox="1"/>
          <p:nvPr/>
        </p:nvSpPr>
        <p:spPr>
          <a:xfrm>
            <a:off x="7162782" y="2425299"/>
            <a:ext cx="1478700" cy="4689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Clr>
                <a:srgbClr val="000000"/>
              </a:buClr>
              <a:buSzPts val="900"/>
              <a:buFont typeface="Arial"/>
              <a:buNone/>
            </a:pPr>
            <a:r>
              <a:rPr lang="en" sz="1000">
                <a:solidFill>
                  <a:schemeClr val="accent5"/>
                </a:solidFill>
              </a:rPr>
              <a:t>Cloud platform for collaborating and sharing across project teams</a:t>
            </a:r>
            <a:endParaRPr sz="800">
              <a:solidFill>
                <a:schemeClr val="accent5"/>
              </a:solidFill>
              <a:latin typeface="Open Sans"/>
              <a:ea typeface="Open Sans"/>
              <a:cs typeface="Open Sans"/>
              <a:sym typeface="Open Sans"/>
            </a:endParaRPr>
          </a:p>
        </p:txBody>
      </p:sp>
      <p:grpSp>
        <p:nvGrpSpPr>
          <p:cNvPr id="2541" name="Google Shape;2541;p156"/>
          <p:cNvGrpSpPr/>
          <p:nvPr/>
        </p:nvGrpSpPr>
        <p:grpSpPr>
          <a:xfrm>
            <a:off x="5650350" y="3545018"/>
            <a:ext cx="440220" cy="313333"/>
            <a:chOff x="8132599" y="4900850"/>
            <a:chExt cx="241640" cy="171972"/>
          </a:xfrm>
        </p:grpSpPr>
        <p:sp>
          <p:nvSpPr>
            <p:cNvPr id="2542" name="Google Shape;2542;p156"/>
            <p:cNvSpPr/>
            <p:nvPr/>
          </p:nvSpPr>
          <p:spPr>
            <a:xfrm>
              <a:off x="8132599" y="4900850"/>
              <a:ext cx="241640" cy="171972"/>
            </a:xfrm>
            <a:custGeom>
              <a:rect b="b" l="l" r="r" t="t"/>
              <a:pathLst>
                <a:path extrusionOk="0" h="171972" w="241640">
                  <a:moveTo>
                    <a:pt x="238851" y="6900"/>
                  </a:moveTo>
                  <a:cubicBezTo>
                    <a:pt x="236728" y="4777"/>
                    <a:pt x="234074" y="3716"/>
                    <a:pt x="231420" y="3716"/>
                  </a:cubicBezTo>
                  <a:lnTo>
                    <a:pt x="81209" y="3716"/>
                  </a:lnTo>
                  <a:cubicBezTo>
                    <a:pt x="81209" y="1592"/>
                    <a:pt x="79617" y="0"/>
                    <a:pt x="77494" y="0"/>
                  </a:cubicBezTo>
                  <a:lnTo>
                    <a:pt x="27070" y="0"/>
                  </a:lnTo>
                  <a:cubicBezTo>
                    <a:pt x="24947" y="0"/>
                    <a:pt x="23354" y="1592"/>
                    <a:pt x="23354" y="3716"/>
                  </a:cubicBezTo>
                  <a:lnTo>
                    <a:pt x="10616" y="3716"/>
                  </a:lnTo>
                  <a:cubicBezTo>
                    <a:pt x="7962" y="3716"/>
                    <a:pt x="4777" y="4777"/>
                    <a:pt x="3185" y="6900"/>
                  </a:cubicBezTo>
                  <a:cubicBezTo>
                    <a:pt x="1062" y="9023"/>
                    <a:pt x="0" y="11677"/>
                    <a:pt x="0" y="14331"/>
                  </a:cubicBezTo>
                  <a:lnTo>
                    <a:pt x="2123" y="161357"/>
                  </a:lnTo>
                  <a:cubicBezTo>
                    <a:pt x="2123" y="167195"/>
                    <a:pt x="6900" y="171973"/>
                    <a:pt x="12739" y="171973"/>
                  </a:cubicBezTo>
                  <a:lnTo>
                    <a:pt x="228766" y="171973"/>
                  </a:lnTo>
                  <a:cubicBezTo>
                    <a:pt x="234605" y="171973"/>
                    <a:pt x="239382" y="167195"/>
                    <a:pt x="239382" y="161357"/>
                  </a:cubicBezTo>
                  <a:lnTo>
                    <a:pt x="241505" y="14862"/>
                  </a:lnTo>
                  <a:cubicBezTo>
                    <a:pt x="242036" y="11677"/>
                    <a:pt x="240974" y="9023"/>
                    <a:pt x="238851" y="6900"/>
                  </a:cubicBezTo>
                  <a:close/>
                  <a:moveTo>
                    <a:pt x="228766" y="160826"/>
                  </a:moveTo>
                  <a:cubicBezTo>
                    <a:pt x="228766" y="160826"/>
                    <a:pt x="228766" y="161357"/>
                    <a:pt x="228766" y="160826"/>
                  </a:cubicBezTo>
                  <a:lnTo>
                    <a:pt x="12208" y="160826"/>
                  </a:lnTo>
                  <a:lnTo>
                    <a:pt x="10085" y="13800"/>
                  </a:lnTo>
                  <a:lnTo>
                    <a:pt x="230889" y="13800"/>
                  </a:lnTo>
                  <a:lnTo>
                    <a:pt x="228766" y="160826"/>
                  </a:lnTo>
                  <a:close/>
                </a:path>
              </a:pathLst>
            </a:custGeom>
            <a:solidFill>
              <a:srgbClr val="90939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accent1"/>
                </a:solidFill>
                <a:latin typeface="Calibri"/>
                <a:ea typeface="Calibri"/>
                <a:cs typeface="Calibri"/>
                <a:sym typeface="Calibri"/>
              </a:endParaRPr>
            </a:p>
          </p:txBody>
        </p:sp>
        <p:sp>
          <p:nvSpPr>
            <p:cNvPr id="2543" name="Google Shape;2543;p156"/>
            <p:cNvSpPr/>
            <p:nvPr/>
          </p:nvSpPr>
          <p:spPr>
            <a:xfrm>
              <a:off x="8156484" y="4928982"/>
              <a:ext cx="194265" cy="120486"/>
            </a:xfrm>
            <a:custGeom>
              <a:rect b="b" l="l" r="r" t="t"/>
              <a:pathLst>
                <a:path extrusionOk="0" h="120486" w="194265">
                  <a:moveTo>
                    <a:pt x="194266" y="0"/>
                  </a:moveTo>
                  <a:lnTo>
                    <a:pt x="0" y="0"/>
                  </a:lnTo>
                  <a:lnTo>
                    <a:pt x="0" y="120487"/>
                  </a:lnTo>
                  <a:lnTo>
                    <a:pt x="194266" y="120487"/>
                  </a:lnTo>
                  <a:lnTo>
                    <a:pt x="194266" y="0"/>
                  </a:lnTo>
                  <a:close/>
                  <a:moveTo>
                    <a:pt x="186304" y="112525"/>
                  </a:moveTo>
                  <a:lnTo>
                    <a:pt x="7962" y="112525"/>
                  </a:lnTo>
                  <a:lnTo>
                    <a:pt x="7962" y="7962"/>
                  </a:lnTo>
                  <a:lnTo>
                    <a:pt x="186304" y="7962"/>
                  </a:lnTo>
                  <a:lnTo>
                    <a:pt x="186304" y="112525"/>
                  </a:lnTo>
                  <a:close/>
                </a:path>
              </a:pathLst>
            </a:custGeom>
            <a:solidFill>
              <a:srgbClr val="90939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accent1"/>
                </a:solidFill>
                <a:latin typeface="Calibri"/>
                <a:ea typeface="Calibri"/>
                <a:cs typeface="Calibri"/>
                <a:sym typeface="Calibri"/>
              </a:endParaRPr>
            </a:p>
          </p:txBody>
        </p:sp>
      </p:grpSp>
      <p:grpSp>
        <p:nvGrpSpPr>
          <p:cNvPr id="2544" name="Google Shape;2544;p156"/>
          <p:cNvGrpSpPr/>
          <p:nvPr/>
        </p:nvGrpSpPr>
        <p:grpSpPr>
          <a:xfrm>
            <a:off x="2955965" y="3346414"/>
            <a:ext cx="431081" cy="305886"/>
            <a:chOff x="5876925" y="3276600"/>
            <a:chExt cx="434339" cy="308229"/>
          </a:xfrm>
        </p:grpSpPr>
        <p:sp>
          <p:nvSpPr>
            <p:cNvPr id="2545" name="Google Shape;2545;p156"/>
            <p:cNvSpPr/>
            <p:nvPr/>
          </p:nvSpPr>
          <p:spPr>
            <a:xfrm>
              <a:off x="5876925" y="3276600"/>
              <a:ext cx="434339" cy="308229"/>
            </a:xfrm>
            <a:custGeom>
              <a:rect b="b" l="l" r="r" t="t"/>
              <a:pathLst>
                <a:path extrusionOk="0" h="308229" w="434339">
                  <a:moveTo>
                    <a:pt x="428911" y="12192"/>
                  </a:moveTo>
                  <a:cubicBezTo>
                    <a:pt x="425291" y="8477"/>
                    <a:pt x="420434" y="6477"/>
                    <a:pt x="415195" y="6477"/>
                  </a:cubicBezTo>
                  <a:lnTo>
                    <a:pt x="146114" y="6477"/>
                  </a:lnTo>
                  <a:cubicBezTo>
                    <a:pt x="145733" y="2858"/>
                    <a:pt x="142780" y="0"/>
                    <a:pt x="139065" y="0"/>
                  </a:cubicBezTo>
                  <a:lnTo>
                    <a:pt x="48768" y="0"/>
                  </a:lnTo>
                  <a:cubicBezTo>
                    <a:pt x="45053" y="0"/>
                    <a:pt x="42101" y="2858"/>
                    <a:pt x="41720" y="6477"/>
                  </a:cubicBezTo>
                  <a:lnTo>
                    <a:pt x="19145" y="6477"/>
                  </a:lnTo>
                  <a:cubicBezTo>
                    <a:pt x="14002" y="6477"/>
                    <a:pt x="9049" y="8477"/>
                    <a:pt x="5429" y="12192"/>
                  </a:cubicBezTo>
                  <a:cubicBezTo>
                    <a:pt x="1905" y="15907"/>
                    <a:pt x="0" y="20860"/>
                    <a:pt x="0" y="26003"/>
                  </a:cubicBezTo>
                  <a:lnTo>
                    <a:pt x="4000" y="289370"/>
                  </a:lnTo>
                  <a:cubicBezTo>
                    <a:pt x="4191" y="299752"/>
                    <a:pt x="12764" y="308229"/>
                    <a:pt x="23241" y="308229"/>
                  </a:cubicBezTo>
                  <a:lnTo>
                    <a:pt x="411099" y="308229"/>
                  </a:lnTo>
                  <a:cubicBezTo>
                    <a:pt x="421481" y="308229"/>
                    <a:pt x="430149" y="299752"/>
                    <a:pt x="430340" y="289370"/>
                  </a:cubicBezTo>
                  <a:lnTo>
                    <a:pt x="434340" y="26003"/>
                  </a:lnTo>
                  <a:cubicBezTo>
                    <a:pt x="434340" y="20860"/>
                    <a:pt x="432435" y="15907"/>
                    <a:pt x="428816" y="12192"/>
                  </a:cubicBezTo>
                  <a:close/>
                  <a:moveTo>
                    <a:pt x="411290" y="288989"/>
                  </a:moveTo>
                  <a:cubicBezTo>
                    <a:pt x="411290" y="288989"/>
                    <a:pt x="411290" y="289179"/>
                    <a:pt x="411099" y="289179"/>
                  </a:cubicBezTo>
                  <a:lnTo>
                    <a:pt x="23146" y="289179"/>
                  </a:lnTo>
                  <a:cubicBezTo>
                    <a:pt x="23146" y="289179"/>
                    <a:pt x="19241" y="25527"/>
                    <a:pt x="19241" y="25527"/>
                  </a:cubicBezTo>
                  <a:lnTo>
                    <a:pt x="415385" y="25718"/>
                  </a:lnTo>
                  <a:lnTo>
                    <a:pt x="411385" y="289084"/>
                  </a:lnTo>
                  <a:close/>
                </a:path>
              </a:pathLst>
            </a:custGeom>
            <a:solidFill>
              <a:srgbClr val="90939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2546" name="Google Shape;2546;p156"/>
            <p:cNvSpPr/>
            <p:nvPr/>
          </p:nvSpPr>
          <p:spPr>
            <a:xfrm>
              <a:off x="5919977" y="3326892"/>
              <a:ext cx="348329" cy="216598"/>
            </a:xfrm>
            <a:custGeom>
              <a:rect b="b" l="l" r="r" t="t"/>
              <a:pathLst>
                <a:path extrusionOk="0" h="216598" w="348329">
                  <a:moveTo>
                    <a:pt x="348329" y="0"/>
                  </a:moveTo>
                  <a:lnTo>
                    <a:pt x="0" y="0"/>
                  </a:lnTo>
                  <a:lnTo>
                    <a:pt x="0" y="216599"/>
                  </a:lnTo>
                  <a:lnTo>
                    <a:pt x="348329" y="216599"/>
                  </a:lnTo>
                  <a:lnTo>
                    <a:pt x="348329" y="0"/>
                  </a:lnTo>
                  <a:close/>
                  <a:moveTo>
                    <a:pt x="334042" y="202311"/>
                  </a:moveTo>
                  <a:lnTo>
                    <a:pt x="14288" y="202311"/>
                  </a:lnTo>
                  <a:lnTo>
                    <a:pt x="14288" y="14288"/>
                  </a:lnTo>
                  <a:lnTo>
                    <a:pt x="334042" y="14288"/>
                  </a:lnTo>
                  <a:lnTo>
                    <a:pt x="334042" y="202311"/>
                  </a:lnTo>
                  <a:close/>
                </a:path>
              </a:pathLst>
            </a:custGeom>
            <a:solidFill>
              <a:srgbClr val="90939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2547" name="Google Shape;2547;p156"/>
            <p:cNvSpPr/>
            <p:nvPr/>
          </p:nvSpPr>
          <p:spPr>
            <a:xfrm>
              <a:off x="6087713" y="3351347"/>
              <a:ext cx="11715" cy="11644"/>
            </a:xfrm>
            <a:custGeom>
              <a:rect b="b" l="l" r="r" t="t"/>
              <a:pathLst>
                <a:path extrusionOk="0" h="11644" w="11715">
                  <a:moveTo>
                    <a:pt x="1619" y="9930"/>
                  </a:moveTo>
                  <a:cubicBezTo>
                    <a:pt x="2762" y="10978"/>
                    <a:pt x="4286" y="11644"/>
                    <a:pt x="5810" y="11644"/>
                  </a:cubicBezTo>
                  <a:cubicBezTo>
                    <a:pt x="7334" y="11644"/>
                    <a:pt x="8858" y="10978"/>
                    <a:pt x="10001" y="9930"/>
                  </a:cubicBezTo>
                  <a:cubicBezTo>
                    <a:pt x="10573" y="9358"/>
                    <a:pt x="10954" y="8692"/>
                    <a:pt x="11240" y="8025"/>
                  </a:cubicBezTo>
                  <a:cubicBezTo>
                    <a:pt x="11525" y="7358"/>
                    <a:pt x="11716" y="6596"/>
                    <a:pt x="11716" y="5834"/>
                  </a:cubicBezTo>
                  <a:cubicBezTo>
                    <a:pt x="11716" y="4310"/>
                    <a:pt x="11049" y="2786"/>
                    <a:pt x="10001" y="1643"/>
                  </a:cubicBezTo>
                  <a:cubicBezTo>
                    <a:pt x="7811" y="-548"/>
                    <a:pt x="3905" y="-548"/>
                    <a:pt x="1715" y="1643"/>
                  </a:cubicBezTo>
                  <a:cubicBezTo>
                    <a:pt x="667" y="2786"/>
                    <a:pt x="0" y="4215"/>
                    <a:pt x="0" y="5834"/>
                  </a:cubicBezTo>
                  <a:cubicBezTo>
                    <a:pt x="0" y="6596"/>
                    <a:pt x="191" y="7358"/>
                    <a:pt x="476" y="8025"/>
                  </a:cubicBezTo>
                  <a:cubicBezTo>
                    <a:pt x="762" y="8692"/>
                    <a:pt x="1143" y="9358"/>
                    <a:pt x="1715" y="9930"/>
                  </a:cubicBezTo>
                  <a:close/>
                </a:path>
              </a:pathLst>
            </a:custGeom>
            <a:solidFill>
              <a:srgbClr val="90939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2548" name="Google Shape;2548;p156"/>
            <p:cNvSpPr/>
            <p:nvPr/>
          </p:nvSpPr>
          <p:spPr>
            <a:xfrm>
              <a:off x="6059138" y="3382327"/>
              <a:ext cx="68770" cy="77342"/>
            </a:xfrm>
            <a:custGeom>
              <a:rect b="b" l="l" r="r" t="t"/>
              <a:pathLst>
                <a:path extrusionOk="0" h="77342" w="68770">
                  <a:moveTo>
                    <a:pt x="65532" y="16955"/>
                  </a:moveTo>
                  <a:lnTo>
                    <a:pt x="37624" y="857"/>
                  </a:lnTo>
                  <a:cubicBezTo>
                    <a:pt x="35624" y="-286"/>
                    <a:pt x="33147" y="-286"/>
                    <a:pt x="31147" y="857"/>
                  </a:cubicBezTo>
                  <a:lnTo>
                    <a:pt x="3239" y="16955"/>
                  </a:lnTo>
                  <a:cubicBezTo>
                    <a:pt x="1238" y="18098"/>
                    <a:pt x="0" y="20193"/>
                    <a:pt x="0" y="22574"/>
                  </a:cubicBezTo>
                  <a:lnTo>
                    <a:pt x="0" y="54769"/>
                  </a:lnTo>
                  <a:cubicBezTo>
                    <a:pt x="0" y="57055"/>
                    <a:pt x="1238" y="59246"/>
                    <a:pt x="3239" y="60389"/>
                  </a:cubicBezTo>
                  <a:lnTo>
                    <a:pt x="31147" y="76486"/>
                  </a:lnTo>
                  <a:cubicBezTo>
                    <a:pt x="32099" y="77057"/>
                    <a:pt x="33242" y="77343"/>
                    <a:pt x="34385" y="77343"/>
                  </a:cubicBezTo>
                  <a:cubicBezTo>
                    <a:pt x="35528" y="77343"/>
                    <a:pt x="36576" y="77057"/>
                    <a:pt x="37624" y="76486"/>
                  </a:cubicBezTo>
                  <a:lnTo>
                    <a:pt x="65532" y="60389"/>
                  </a:lnTo>
                  <a:cubicBezTo>
                    <a:pt x="67532" y="59246"/>
                    <a:pt x="68771" y="57150"/>
                    <a:pt x="68771" y="54769"/>
                  </a:cubicBezTo>
                  <a:lnTo>
                    <a:pt x="68771" y="22574"/>
                  </a:lnTo>
                  <a:cubicBezTo>
                    <a:pt x="68771" y="20288"/>
                    <a:pt x="67532" y="18098"/>
                    <a:pt x="65532" y="16955"/>
                  </a:cubicBezTo>
                  <a:close/>
                  <a:moveTo>
                    <a:pt x="34385" y="13907"/>
                  </a:moveTo>
                  <a:lnTo>
                    <a:pt x="49435" y="22574"/>
                  </a:lnTo>
                  <a:lnTo>
                    <a:pt x="34385" y="31242"/>
                  </a:lnTo>
                  <a:lnTo>
                    <a:pt x="19336" y="22574"/>
                  </a:lnTo>
                  <a:lnTo>
                    <a:pt x="34385" y="13907"/>
                  </a:lnTo>
                  <a:close/>
                  <a:moveTo>
                    <a:pt x="12954" y="33719"/>
                  </a:moveTo>
                  <a:lnTo>
                    <a:pt x="28004" y="42386"/>
                  </a:lnTo>
                  <a:lnTo>
                    <a:pt x="28004" y="59722"/>
                  </a:lnTo>
                  <a:lnTo>
                    <a:pt x="12954" y="51054"/>
                  </a:lnTo>
                  <a:lnTo>
                    <a:pt x="12954" y="33719"/>
                  </a:lnTo>
                  <a:close/>
                  <a:moveTo>
                    <a:pt x="40862" y="59722"/>
                  </a:moveTo>
                  <a:lnTo>
                    <a:pt x="40862" y="42386"/>
                  </a:lnTo>
                  <a:lnTo>
                    <a:pt x="55912" y="33719"/>
                  </a:lnTo>
                  <a:lnTo>
                    <a:pt x="55912" y="51054"/>
                  </a:lnTo>
                  <a:lnTo>
                    <a:pt x="40862" y="59722"/>
                  </a:lnTo>
                  <a:close/>
                </a:path>
              </a:pathLst>
            </a:custGeom>
            <a:solidFill>
              <a:srgbClr val="90939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2549" name="Google Shape;2549;p156"/>
            <p:cNvSpPr/>
            <p:nvPr/>
          </p:nvSpPr>
          <p:spPr>
            <a:xfrm>
              <a:off x="5945123" y="3385946"/>
              <a:ext cx="296608" cy="133064"/>
            </a:xfrm>
            <a:custGeom>
              <a:rect b="b" l="l" r="r" t="t"/>
              <a:pathLst>
                <a:path extrusionOk="0" h="133064" w="296608">
                  <a:moveTo>
                    <a:pt x="19431" y="44672"/>
                  </a:moveTo>
                  <a:lnTo>
                    <a:pt x="70961" y="14859"/>
                  </a:lnTo>
                  <a:lnTo>
                    <a:pt x="70961" y="0"/>
                  </a:lnTo>
                  <a:lnTo>
                    <a:pt x="3239" y="39053"/>
                  </a:lnTo>
                  <a:cubicBezTo>
                    <a:pt x="1238" y="40196"/>
                    <a:pt x="0" y="42291"/>
                    <a:pt x="0" y="44672"/>
                  </a:cubicBezTo>
                  <a:cubicBezTo>
                    <a:pt x="0" y="47054"/>
                    <a:pt x="1238" y="49149"/>
                    <a:pt x="3239" y="50292"/>
                  </a:cubicBezTo>
                  <a:lnTo>
                    <a:pt x="145066" y="132207"/>
                  </a:lnTo>
                  <a:cubicBezTo>
                    <a:pt x="146018" y="132779"/>
                    <a:pt x="147161" y="133064"/>
                    <a:pt x="148304" y="133064"/>
                  </a:cubicBezTo>
                  <a:cubicBezTo>
                    <a:pt x="149447" y="133064"/>
                    <a:pt x="150495" y="132779"/>
                    <a:pt x="151543" y="132207"/>
                  </a:cubicBezTo>
                  <a:lnTo>
                    <a:pt x="293370" y="50292"/>
                  </a:lnTo>
                  <a:cubicBezTo>
                    <a:pt x="295370" y="49149"/>
                    <a:pt x="296609" y="47054"/>
                    <a:pt x="296609" y="44672"/>
                  </a:cubicBezTo>
                  <a:cubicBezTo>
                    <a:pt x="296609" y="42291"/>
                    <a:pt x="295370" y="40196"/>
                    <a:pt x="293370" y="39053"/>
                  </a:cubicBezTo>
                  <a:lnTo>
                    <a:pt x="225933" y="95"/>
                  </a:lnTo>
                  <a:cubicBezTo>
                    <a:pt x="225933" y="95"/>
                    <a:pt x="225743" y="95"/>
                    <a:pt x="225647" y="95"/>
                  </a:cubicBezTo>
                  <a:lnTo>
                    <a:pt x="225647" y="14954"/>
                  </a:lnTo>
                  <a:lnTo>
                    <a:pt x="277178" y="44768"/>
                  </a:lnTo>
                  <a:lnTo>
                    <a:pt x="148209" y="119253"/>
                  </a:lnTo>
                  <a:lnTo>
                    <a:pt x="19241" y="44768"/>
                  </a:lnTo>
                  <a:close/>
                </a:path>
              </a:pathLst>
            </a:custGeom>
            <a:solidFill>
              <a:srgbClr val="90939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2550" name="Google Shape;2550;p156"/>
            <p:cNvSpPr/>
            <p:nvPr/>
          </p:nvSpPr>
          <p:spPr>
            <a:xfrm>
              <a:off x="6039774" y="3369627"/>
              <a:ext cx="12918" cy="12890"/>
            </a:xfrm>
            <a:custGeom>
              <a:rect b="b" l="l" r="r" t="t"/>
              <a:pathLst>
                <a:path extrusionOk="0" h="12890" w="12918">
                  <a:moveTo>
                    <a:pt x="3267" y="889"/>
                  </a:moveTo>
                  <a:cubicBezTo>
                    <a:pt x="124" y="2604"/>
                    <a:pt x="-924" y="6604"/>
                    <a:pt x="886" y="9652"/>
                  </a:cubicBezTo>
                  <a:cubicBezTo>
                    <a:pt x="2124" y="11748"/>
                    <a:pt x="4219" y="12891"/>
                    <a:pt x="6505" y="12891"/>
                  </a:cubicBezTo>
                  <a:cubicBezTo>
                    <a:pt x="7648" y="12891"/>
                    <a:pt x="8696" y="12605"/>
                    <a:pt x="9744" y="12033"/>
                  </a:cubicBezTo>
                  <a:cubicBezTo>
                    <a:pt x="12792" y="10224"/>
                    <a:pt x="13839" y="6318"/>
                    <a:pt x="12030" y="3175"/>
                  </a:cubicBezTo>
                  <a:cubicBezTo>
                    <a:pt x="10315" y="127"/>
                    <a:pt x="6315" y="-921"/>
                    <a:pt x="3267" y="889"/>
                  </a:cubicBezTo>
                  <a:close/>
                </a:path>
              </a:pathLst>
            </a:custGeom>
            <a:solidFill>
              <a:srgbClr val="90939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2551" name="Google Shape;2551;p156"/>
            <p:cNvSpPr/>
            <p:nvPr/>
          </p:nvSpPr>
          <p:spPr>
            <a:xfrm>
              <a:off x="6063371" y="3356030"/>
              <a:ext cx="12877" cy="12961"/>
            </a:xfrm>
            <a:custGeom>
              <a:rect b="b" l="l" r="r" t="t"/>
              <a:pathLst>
                <a:path extrusionOk="0" h="12961" w="12877">
                  <a:moveTo>
                    <a:pt x="6435" y="12866"/>
                  </a:moveTo>
                  <a:cubicBezTo>
                    <a:pt x="7578" y="12866"/>
                    <a:pt x="8721" y="12581"/>
                    <a:pt x="9673" y="12009"/>
                  </a:cubicBezTo>
                  <a:cubicBezTo>
                    <a:pt x="12721" y="10199"/>
                    <a:pt x="13769" y="6294"/>
                    <a:pt x="12055" y="3246"/>
                  </a:cubicBezTo>
                  <a:cubicBezTo>
                    <a:pt x="10245" y="198"/>
                    <a:pt x="6340" y="-945"/>
                    <a:pt x="3196" y="865"/>
                  </a:cubicBezTo>
                  <a:cubicBezTo>
                    <a:pt x="53" y="2675"/>
                    <a:pt x="-899" y="6580"/>
                    <a:pt x="910" y="9723"/>
                  </a:cubicBezTo>
                  <a:cubicBezTo>
                    <a:pt x="2053" y="11819"/>
                    <a:pt x="4244" y="12962"/>
                    <a:pt x="6435" y="12962"/>
                  </a:cubicBezTo>
                  <a:close/>
                </a:path>
              </a:pathLst>
            </a:custGeom>
            <a:solidFill>
              <a:srgbClr val="90939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2552" name="Google Shape;2552;p156"/>
            <p:cNvSpPr/>
            <p:nvPr/>
          </p:nvSpPr>
          <p:spPr>
            <a:xfrm>
              <a:off x="6110660" y="3355837"/>
              <a:ext cx="12877" cy="12964"/>
            </a:xfrm>
            <a:custGeom>
              <a:rect b="b" l="l" r="r" t="t"/>
              <a:pathLst>
                <a:path extrusionOk="0" h="12964" w="12877">
                  <a:moveTo>
                    <a:pt x="3246" y="12108"/>
                  </a:moveTo>
                  <a:cubicBezTo>
                    <a:pt x="4199" y="12679"/>
                    <a:pt x="5342" y="12965"/>
                    <a:pt x="6485" y="12965"/>
                  </a:cubicBezTo>
                  <a:cubicBezTo>
                    <a:pt x="8675" y="12965"/>
                    <a:pt x="10866" y="11822"/>
                    <a:pt x="12009" y="9726"/>
                  </a:cubicBezTo>
                  <a:cubicBezTo>
                    <a:pt x="13819" y="6678"/>
                    <a:pt x="12676" y="2678"/>
                    <a:pt x="9723" y="868"/>
                  </a:cubicBezTo>
                  <a:cubicBezTo>
                    <a:pt x="6580" y="-942"/>
                    <a:pt x="2675" y="201"/>
                    <a:pt x="865" y="3154"/>
                  </a:cubicBezTo>
                  <a:cubicBezTo>
                    <a:pt x="-945" y="6202"/>
                    <a:pt x="198" y="10203"/>
                    <a:pt x="3246" y="12012"/>
                  </a:cubicBezTo>
                  <a:close/>
                </a:path>
              </a:pathLst>
            </a:custGeom>
            <a:solidFill>
              <a:srgbClr val="90939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2553" name="Google Shape;2553;p156"/>
            <p:cNvSpPr/>
            <p:nvPr/>
          </p:nvSpPr>
          <p:spPr>
            <a:xfrm>
              <a:off x="6134354" y="3369627"/>
              <a:ext cx="12898" cy="12890"/>
            </a:xfrm>
            <a:custGeom>
              <a:rect b="b" l="l" r="r" t="t"/>
              <a:pathLst>
                <a:path extrusionOk="0" h="12890" w="12898">
                  <a:moveTo>
                    <a:pt x="9652" y="889"/>
                  </a:moveTo>
                  <a:cubicBezTo>
                    <a:pt x="6509" y="-921"/>
                    <a:pt x="2603" y="127"/>
                    <a:pt x="889" y="3175"/>
                  </a:cubicBezTo>
                  <a:cubicBezTo>
                    <a:pt x="-921" y="6223"/>
                    <a:pt x="127" y="10224"/>
                    <a:pt x="3175" y="12033"/>
                  </a:cubicBezTo>
                  <a:cubicBezTo>
                    <a:pt x="4223" y="12605"/>
                    <a:pt x="5270" y="12891"/>
                    <a:pt x="6414" y="12891"/>
                  </a:cubicBezTo>
                  <a:cubicBezTo>
                    <a:pt x="8699" y="12891"/>
                    <a:pt x="10795" y="11748"/>
                    <a:pt x="12033" y="9652"/>
                  </a:cubicBezTo>
                  <a:cubicBezTo>
                    <a:pt x="13843" y="6604"/>
                    <a:pt x="12700" y="2604"/>
                    <a:pt x="9652" y="889"/>
                  </a:cubicBezTo>
                  <a:close/>
                </a:path>
              </a:pathLst>
            </a:custGeom>
            <a:solidFill>
              <a:srgbClr val="90939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grpSp>
      <p:grpSp>
        <p:nvGrpSpPr>
          <p:cNvPr id="2554" name="Google Shape;2554;p156"/>
          <p:cNvGrpSpPr/>
          <p:nvPr/>
        </p:nvGrpSpPr>
        <p:grpSpPr>
          <a:xfrm>
            <a:off x="5254524" y="937086"/>
            <a:ext cx="228611" cy="174759"/>
            <a:chOff x="4443412" y="2162175"/>
            <a:chExt cx="3308413" cy="2529077"/>
          </a:xfrm>
        </p:grpSpPr>
        <p:sp>
          <p:nvSpPr>
            <p:cNvPr id="2555" name="Google Shape;2555;p156"/>
            <p:cNvSpPr/>
            <p:nvPr/>
          </p:nvSpPr>
          <p:spPr>
            <a:xfrm>
              <a:off x="5156739" y="2162175"/>
              <a:ext cx="2595086" cy="1585912"/>
            </a:xfrm>
            <a:custGeom>
              <a:rect b="b" l="l" r="r" t="t"/>
              <a:pathLst>
                <a:path extrusionOk="0" h="1585912" w="2595086">
                  <a:moveTo>
                    <a:pt x="0" y="0"/>
                  </a:moveTo>
                  <a:lnTo>
                    <a:pt x="1377696" y="795528"/>
                  </a:lnTo>
                  <a:lnTo>
                    <a:pt x="1165765" y="1585913"/>
                  </a:lnTo>
                  <a:lnTo>
                    <a:pt x="2170081" y="1585913"/>
                  </a:lnTo>
                  <a:lnTo>
                    <a:pt x="2595086" y="0"/>
                  </a:lnTo>
                  <a:lnTo>
                    <a:pt x="0" y="0"/>
                  </a:ln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2556" name="Google Shape;2556;p156"/>
            <p:cNvSpPr/>
            <p:nvPr/>
          </p:nvSpPr>
          <p:spPr>
            <a:xfrm>
              <a:off x="4443412" y="2306383"/>
              <a:ext cx="1755457" cy="1441703"/>
            </a:xfrm>
            <a:custGeom>
              <a:rect b="b" l="l" r="r" t="t"/>
              <a:pathLst>
                <a:path extrusionOk="0" h="1441703" w="1755457">
                  <a:moveTo>
                    <a:pt x="1755458" y="790289"/>
                  </a:moveTo>
                  <a:lnTo>
                    <a:pt x="386334" y="0"/>
                  </a:lnTo>
                  <a:lnTo>
                    <a:pt x="0" y="1441704"/>
                  </a:lnTo>
                  <a:lnTo>
                    <a:pt x="1580674" y="1441704"/>
                  </a:lnTo>
                  <a:lnTo>
                    <a:pt x="1755458" y="790289"/>
                  </a:ln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2557" name="Google Shape;2557;p156"/>
            <p:cNvSpPr/>
            <p:nvPr/>
          </p:nvSpPr>
          <p:spPr>
            <a:xfrm>
              <a:off x="4654485" y="4036409"/>
              <a:ext cx="1306449" cy="654843"/>
            </a:xfrm>
            <a:custGeom>
              <a:rect b="b" l="l" r="r" t="t"/>
              <a:pathLst>
                <a:path extrusionOk="0" h="654843" w="1306449">
                  <a:moveTo>
                    <a:pt x="0" y="0"/>
                  </a:moveTo>
                  <a:lnTo>
                    <a:pt x="1306449" y="0"/>
                  </a:lnTo>
                  <a:lnTo>
                    <a:pt x="1134332" y="654844"/>
                  </a:lnTo>
                  <a:lnTo>
                    <a:pt x="0" y="0"/>
                  </a:ln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grpSp>
      <p:grpSp>
        <p:nvGrpSpPr>
          <p:cNvPr id="2558" name="Google Shape;2558;p156"/>
          <p:cNvGrpSpPr/>
          <p:nvPr/>
        </p:nvGrpSpPr>
        <p:grpSpPr>
          <a:xfrm>
            <a:off x="6186288" y="2168278"/>
            <a:ext cx="159683" cy="184389"/>
            <a:chOff x="4652962" y="1766887"/>
            <a:chExt cx="2882359" cy="3328319"/>
          </a:xfrm>
        </p:grpSpPr>
        <p:sp>
          <p:nvSpPr>
            <p:cNvPr id="2559" name="Google Shape;2559;p156"/>
            <p:cNvSpPr/>
            <p:nvPr/>
          </p:nvSpPr>
          <p:spPr>
            <a:xfrm>
              <a:off x="5453728" y="1766887"/>
              <a:ext cx="2081593" cy="1756409"/>
            </a:xfrm>
            <a:custGeom>
              <a:rect b="b" l="l" r="r" t="t"/>
              <a:pathLst>
                <a:path extrusionOk="0" h="1756409" w="2081593">
                  <a:moveTo>
                    <a:pt x="640366" y="0"/>
                  </a:moveTo>
                  <a:lnTo>
                    <a:pt x="2081593" y="832009"/>
                  </a:lnTo>
                  <a:lnTo>
                    <a:pt x="2081593" y="1386650"/>
                  </a:lnTo>
                  <a:lnTo>
                    <a:pt x="1441133" y="1756410"/>
                  </a:lnTo>
                  <a:lnTo>
                    <a:pt x="1441133" y="1201769"/>
                  </a:lnTo>
                  <a:lnTo>
                    <a:pt x="0" y="369761"/>
                  </a:lnTo>
                  <a:lnTo>
                    <a:pt x="640366" y="0"/>
                  </a:lnTo>
                  <a:close/>
                </a:path>
              </a:pathLst>
            </a:custGeom>
            <a:solidFill>
              <a:srgbClr val="0061A0"/>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2560" name="Google Shape;2560;p156"/>
            <p:cNvSpPr/>
            <p:nvPr/>
          </p:nvSpPr>
          <p:spPr>
            <a:xfrm>
              <a:off x="5613748" y="3523296"/>
              <a:ext cx="1921573" cy="1571910"/>
            </a:xfrm>
            <a:custGeom>
              <a:rect b="b" l="l" r="r" t="t"/>
              <a:pathLst>
                <a:path extrusionOk="0" h="1571910" w="1921573">
                  <a:moveTo>
                    <a:pt x="1921573" y="739521"/>
                  </a:moveTo>
                  <a:lnTo>
                    <a:pt x="480346" y="1571911"/>
                  </a:lnTo>
                  <a:lnTo>
                    <a:pt x="0" y="1294543"/>
                  </a:lnTo>
                  <a:lnTo>
                    <a:pt x="0" y="554641"/>
                  </a:lnTo>
                  <a:lnTo>
                    <a:pt x="480346" y="832009"/>
                  </a:lnTo>
                  <a:lnTo>
                    <a:pt x="1921573" y="0"/>
                  </a:lnTo>
                  <a:lnTo>
                    <a:pt x="1921573" y="739521"/>
                  </a:lnTo>
                  <a:close/>
                </a:path>
              </a:pathLst>
            </a:custGeom>
            <a:solidFill>
              <a:srgbClr val="0061A0"/>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2561" name="Google Shape;2561;p156"/>
            <p:cNvSpPr/>
            <p:nvPr/>
          </p:nvSpPr>
          <p:spPr>
            <a:xfrm>
              <a:off x="4652962" y="2321527"/>
              <a:ext cx="1120806" cy="2311145"/>
            </a:xfrm>
            <a:custGeom>
              <a:rect b="b" l="l" r="r" t="t"/>
              <a:pathLst>
                <a:path extrusionOk="0" h="2311145" w="1120806">
                  <a:moveTo>
                    <a:pt x="0" y="1941290"/>
                  </a:moveTo>
                  <a:lnTo>
                    <a:pt x="0" y="277368"/>
                  </a:lnTo>
                  <a:lnTo>
                    <a:pt x="480346" y="0"/>
                  </a:lnTo>
                  <a:lnTo>
                    <a:pt x="1120807" y="369761"/>
                  </a:lnTo>
                  <a:lnTo>
                    <a:pt x="640366" y="647129"/>
                  </a:lnTo>
                  <a:lnTo>
                    <a:pt x="640366" y="2311146"/>
                  </a:lnTo>
                  <a:lnTo>
                    <a:pt x="0" y="1941290"/>
                  </a:lnTo>
                  <a:close/>
                </a:path>
              </a:pathLst>
            </a:custGeom>
            <a:solidFill>
              <a:srgbClr val="0061A0"/>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grpSp>
      <p:grpSp>
        <p:nvGrpSpPr>
          <p:cNvPr id="2562" name="Google Shape;2562;p156"/>
          <p:cNvGrpSpPr/>
          <p:nvPr/>
        </p:nvGrpSpPr>
        <p:grpSpPr>
          <a:xfrm>
            <a:off x="5790669" y="3629948"/>
            <a:ext cx="159566" cy="158446"/>
            <a:chOff x="2642262" y="0"/>
            <a:chExt cx="6907627" cy="6859141"/>
          </a:xfrm>
        </p:grpSpPr>
        <p:sp>
          <p:nvSpPr>
            <p:cNvPr id="2563" name="Google Shape;2563;p156"/>
            <p:cNvSpPr/>
            <p:nvPr/>
          </p:nvSpPr>
          <p:spPr>
            <a:xfrm>
              <a:off x="2851389" y="204750"/>
              <a:ext cx="6494244" cy="6449640"/>
            </a:xfrm>
            <a:custGeom>
              <a:rect b="b" l="l" r="r" t="t"/>
              <a:pathLst>
                <a:path extrusionOk="0" h="6449640" w="6494244">
                  <a:moveTo>
                    <a:pt x="6494245" y="3224821"/>
                  </a:moveTo>
                  <a:cubicBezTo>
                    <a:pt x="6494245" y="5005840"/>
                    <a:pt x="5040459" y="6449641"/>
                    <a:pt x="3247122" y="6449641"/>
                  </a:cubicBezTo>
                  <a:cubicBezTo>
                    <a:pt x="1453786" y="6449641"/>
                    <a:pt x="0" y="5005840"/>
                    <a:pt x="0" y="3224821"/>
                  </a:cubicBezTo>
                  <a:cubicBezTo>
                    <a:pt x="0" y="1443801"/>
                    <a:pt x="1453786" y="0"/>
                    <a:pt x="3247122" y="0"/>
                  </a:cubicBezTo>
                  <a:cubicBezTo>
                    <a:pt x="5040459" y="0"/>
                    <a:pt x="6494245" y="1443801"/>
                    <a:pt x="6494245" y="3224821"/>
                  </a:cubicBezTo>
                  <a:close/>
                </a:path>
              </a:pathLst>
            </a:custGeom>
            <a:solidFill>
              <a:srgbClr val="00427A"/>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2564" name="Google Shape;2564;p156"/>
            <p:cNvSpPr/>
            <p:nvPr/>
          </p:nvSpPr>
          <p:spPr>
            <a:xfrm>
              <a:off x="2642262" y="0"/>
              <a:ext cx="6907627" cy="6859141"/>
            </a:xfrm>
            <a:custGeom>
              <a:rect b="b" l="l" r="r" t="t"/>
              <a:pathLst>
                <a:path extrusionOk="0" h="6859141" w="6907627">
                  <a:moveTo>
                    <a:pt x="3453814" y="0"/>
                  </a:moveTo>
                  <a:cubicBezTo>
                    <a:pt x="1549368" y="0"/>
                    <a:pt x="0" y="1538483"/>
                    <a:pt x="0" y="3429533"/>
                  </a:cubicBezTo>
                  <a:cubicBezTo>
                    <a:pt x="0" y="5320583"/>
                    <a:pt x="1549368" y="6859142"/>
                    <a:pt x="3453814" y="6859142"/>
                  </a:cubicBezTo>
                  <a:cubicBezTo>
                    <a:pt x="5358260" y="6859142"/>
                    <a:pt x="6907628" y="5320621"/>
                    <a:pt x="6907628" y="3429533"/>
                  </a:cubicBezTo>
                  <a:cubicBezTo>
                    <a:pt x="6907628" y="1538445"/>
                    <a:pt x="5358222" y="0"/>
                    <a:pt x="3453814" y="0"/>
                  </a:cubicBezTo>
                  <a:close/>
                  <a:moveTo>
                    <a:pt x="3453814" y="6577629"/>
                  </a:moveTo>
                  <a:cubicBezTo>
                    <a:pt x="1704605" y="6577629"/>
                    <a:pt x="281513" y="5165422"/>
                    <a:pt x="281513" y="3429571"/>
                  </a:cubicBezTo>
                  <a:cubicBezTo>
                    <a:pt x="281513" y="1693721"/>
                    <a:pt x="1704605" y="281513"/>
                    <a:pt x="3453814" y="281513"/>
                  </a:cubicBezTo>
                  <a:cubicBezTo>
                    <a:pt x="5203023" y="281513"/>
                    <a:pt x="6626114" y="1693721"/>
                    <a:pt x="6626114" y="3429571"/>
                  </a:cubicBezTo>
                  <a:cubicBezTo>
                    <a:pt x="6626114" y="5165422"/>
                    <a:pt x="5203023" y="6577629"/>
                    <a:pt x="3453814" y="6577629"/>
                  </a:cubicBezTo>
                  <a:close/>
                </a:path>
              </a:pathLst>
            </a:custGeom>
            <a:solidFill>
              <a:srgbClr val="FFFFF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2565" name="Google Shape;2565;p156"/>
            <p:cNvSpPr/>
            <p:nvPr/>
          </p:nvSpPr>
          <p:spPr>
            <a:xfrm>
              <a:off x="4364373" y="752629"/>
              <a:ext cx="1255" cy="2511"/>
            </a:xfrm>
            <a:custGeom>
              <a:rect b="b" l="l" r="r" t="t"/>
              <a:pathLst>
                <a:path extrusionOk="0" h="2511" w="1255">
                  <a:moveTo>
                    <a:pt x="1256" y="609"/>
                  </a:moveTo>
                  <a:cubicBezTo>
                    <a:pt x="1256" y="266"/>
                    <a:pt x="951" y="0"/>
                    <a:pt x="647" y="0"/>
                  </a:cubicBezTo>
                  <a:lnTo>
                    <a:pt x="647" y="0"/>
                  </a:lnTo>
                  <a:cubicBezTo>
                    <a:pt x="266" y="0"/>
                    <a:pt x="0" y="266"/>
                    <a:pt x="0" y="609"/>
                  </a:cubicBezTo>
                  <a:lnTo>
                    <a:pt x="0" y="1903"/>
                  </a:lnTo>
                  <a:cubicBezTo>
                    <a:pt x="0" y="2245"/>
                    <a:pt x="266" y="2512"/>
                    <a:pt x="647" y="2512"/>
                  </a:cubicBezTo>
                  <a:lnTo>
                    <a:pt x="647" y="2512"/>
                  </a:lnTo>
                  <a:cubicBezTo>
                    <a:pt x="951" y="2512"/>
                    <a:pt x="1256" y="2245"/>
                    <a:pt x="1256" y="1903"/>
                  </a:cubicBezTo>
                  <a:lnTo>
                    <a:pt x="1256" y="609"/>
                  </a:lnTo>
                  <a:close/>
                </a:path>
              </a:pathLst>
            </a:custGeom>
            <a:solidFill>
              <a:srgbClr val="009AD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2566" name="Google Shape;2566;p156"/>
            <p:cNvSpPr/>
            <p:nvPr/>
          </p:nvSpPr>
          <p:spPr>
            <a:xfrm>
              <a:off x="4364373" y="752629"/>
              <a:ext cx="1255" cy="2511"/>
            </a:xfrm>
            <a:custGeom>
              <a:rect b="b" l="l" r="r" t="t"/>
              <a:pathLst>
                <a:path extrusionOk="0" h="2511" w="1255">
                  <a:moveTo>
                    <a:pt x="1256" y="609"/>
                  </a:moveTo>
                  <a:cubicBezTo>
                    <a:pt x="1256" y="266"/>
                    <a:pt x="951" y="0"/>
                    <a:pt x="647" y="0"/>
                  </a:cubicBezTo>
                  <a:lnTo>
                    <a:pt x="647" y="0"/>
                  </a:lnTo>
                  <a:cubicBezTo>
                    <a:pt x="266" y="0"/>
                    <a:pt x="0" y="266"/>
                    <a:pt x="0" y="609"/>
                  </a:cubicBezTo>
                  <a:lnTo>
                    <a:pt x="0" y="1903"/>
                  </a:lnTo>
                  <a:cubicBezTo>
                    <a:pt x="0" y="2245"/>
                    <a:pt x="266" y="2512"/>
                    <a:pt x="647" y="2512"/>
                  </a:cubicBezTo>
                  <a:lnTo>
                    <a:pt x="647" y="2512"/>
                  </a:lnTo>
                  <a:cubicBezTo>
                    <a:pt x="951" y="2512"/>
                    <a:pt x="1256" y="2245"/>
                    <a:pt x="1256" y="1903"/>
                  </a:cubicBezTo>
                  <a:lnTo>
                    <a:pt x="1256" y="609"/>
                  </a:lnTo>
                  <a:close/>
                </a:path>
              </a:pathLst>
            </a:custGeom>
            <a:solidFill>
              <a:srgbClr val="009AD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2567" name="Google Shape;2567;p156"/>
            <p:cNvSpPr/>
            <p:nvPr/>
          </p:nvSpPr>
          <p:spPr>
            <a:xfrm>
              <a:off x="5575141" y="585251"/>
              <a:ext cx="1041868" cy="1399534"/>
            </a:xfrm>
            <a:custGeom>
              <a:rect b="b" l="l" r="r" t="t"/>
              <a:pathLst>
                <a:path extrusionOk="0" h="1399534" w="1041868">
                  <a:moveTo>
                    <a:pt x="449842" y="1104"/>
                  </a:moveTo>
                  <a:cubicBezTo>
                    <a:pt x="473476" y="533"/>
                    <a:pt x="497148" y="0"/>
                    <a:pt x="520934" y="0"/>
                  </a:cubicBezTo>
                  <a:cubicBezTo>
                    <a:pt x="544720" y="0"/>
                    <a:pt x="568392" y="533"/>
                    <a:pt x="592026" y="1104"/>
                  </a:cubicBezTo>
                  <a:cubicBezTo>
                    <a:pt x="738890" y="121480"/>
                    <a:pt x="930245" y="591189"/>
                    <a:pt x="1041868" y="1391466"/>
                  </a:cubicBezTo>
                  <a:cubicBezTo>
                    <a:pt x="871484" y="1396718"/>
                    <a:pt x="697864" y="1399535"/>
                    <a:pt x="520934" y="1399535"/>
                  </a:cubicBezTo>
                  <a:cubicBezTo>
                    <a:pt x="344004" y="1399535"/>
                    <a:pt x="170384" y="1396718"/>
                    <a:pt x="0" y="1391466"/>
                  </a:cubicBezTo>
                  <a:cubicBezTo>
                    <a:pt x="111661" y="591189"/>
                    <a:pt x="302977" y="121480"/>
                    <a:pt x="449880" y="1104"/>
                  </a:cubicBezTo>
                  <a:close/>
                </a:path>
              </a:pathLst>
            </a:custGeom>
            <a:solidFill>
              <a:srgbClr val="009AD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2568" name="Google Shape;2568;p156"/>
            <p:cNvSpPr/>
            <p:nvPr/>
          </p:nvSpPr>
          <p:spPr>
            <a:xfrm>
              <a:off x="4531066" y="632252"/>
              <a:ext cx="1141008" cy="1334417"/>
            </a:xfrm>
            <a:custGeom>
              <a:rect b="b" l="l" r="r" t="t"/>
              <a:pathLst>
                <a:path extrusionOk="0" h="1334417" w="1141008">
                  <a:moveTo>
                    <a:pt x="1140970" y="38"/>
                  </a:moveTo>
                  <a:cubicBezTo>
                    <a:pt x="1054808" y="158282"/>
                    <a:pt x="978159" y="371557"/>
                    <a:pt x="911711" y="640055"/>
                  </a:cubicBezTo>
                  <a:cubicBezTo>
                    <a:pt x="859952" y="848991"/>
                    <a:pt x="816795" y="1082856"/>
                    <a:pt x="782543" y="1334418"/>
                  </a:cubicBezTo>
                  <a:cubicBezTo>
                    <a:pt x="512143" y="1321783"/>
                    <a:pt x="251029" y="1302678"/>
                    <a:pt x="0" y="1277940"/>
                  </a:cubicBezTo>
                  <a:cubicBezTo>
                    <a:pt x="253997" y="644774"/>
                    <a:pt x="661634" y="176474"/>
                    <a:pt x="1141008" y="0"/>
                  </a:cubicBezTo>
                  <a:close/>
                </a:path>
              </a:pathLst>
            </a:custGeom>
            <a:solidFill>
              <a:srgbClr val="009AD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2569" name="Google Shape;2569;p156"/>
            <p:cNvSpPr/>
            <p:nvPr/>
          </p:nvSpPr>
          <p:spPr>
            <a:xfrm>
              <a:off x="4258040" y="3671656"/>
              <a:ext cx="1053665" cy="1205668"/>
            </a:xfrm>
            <a:custGeom>
              <a:rect b="b" l="l" r="r" t="t"/>
              <a:pathLst>
                <a:path extrusionOk="0" h="1205668" w="1053665">
                  <a:moveTo>
                    <a:pt x="967199" y="79350"/>
                  </a:moveTo>
                  <a:cubicBezTo>
                    <a:pt x="977550" y="477053"/>
                    <a:pt x="1006931" y="858278"/>
                    <a:pt x="1053666" y="1205669"/>
                  </a:cubicBezTo>
                  <a:cubicBezTo>
                    <a:pt x="765988" y="1192196"/>
                    <a:pt x="488699" y="1171492"/>
                    <a:pt x="223018" y="1144395"/>
                  </a:cubicBezTo>
                  <a:cubicBezTo>
                    <a:pt x="100587" y="799821"/>
                    <a:pt x="22188" y="412241"/>
                    <a:pt x="0" y="0"/>
                  </a:cubicBezTo>
                  <a:cubicBezTo>
                    <a:pt x="312416" y="35850"/>
                    <a:pt x="635982" y="62339"/>
                    <a:pt x="967161" y="79312"/>
                  </a:cubicBezTo>
                  <a:close/>
                </a:path>
              </a:pathLst>
            </a:custGeom>
            <a:solidFill>
              <a:srgbClr val="009AD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2570" name="Google Shape;2570;p156"/>
            <p:cNvSpPr/>
            <p:nvPr/>
          </p:nvSpPr>
          <p:spPr>
            <a:xfrm>
              <a:off x="4252864" y="2220477"/>
              <a:ext cx="1023219" cy="1210730"/>
            </a:xfrm>
            <a:custGeom>
              <a:rect b="b" l="l" r="r" t="t"/>
              <a:pathLst>
                <a:path extrusionOk="0" h="1210730" w="1023219">
                  <a:moveTo>
                    <a:pt x="0" y="1128944"/>
                  </a:moveTo>
                  <a:cubicBezTo>
                    <a:pt x="7117" y="726750"/>
                    <a:pt x="67096" y="344917"/>
                    <a:pt x="170156" y="0"/>
                  </a:cubicBezTo>
                  <a:cubicBezTo>
                    <a:pt x="447292" y="28543"/>
                    <a:pt x="732306" y="50008"/>
                    <a:pt x="1023220" y="64013"/>
                  </a:cubicBezTo>
                  <a:cubicBezTo>
                    <a:pt x="987141" y="423049"/>
                    <a:pt x="968112" y="809792"/>
                    <a:pt x="968112" y="1208028"/>
                  </a:cubicBezTo>
                  <a:lnTo>
                    <a:pt x="968112" y="1210730"/>
                  </a:lnTo>
                  <a:cubicBezTo>
                    <a:pt x="629969" y="1192957"/>
                    <a:pt x="306555" y="1165251"/>
                    <a:pt x="0" y="1128944"/>
                  </a:cubicBezTo>
                  <a:close/>
                </a:path>
              </a:pathLst>
            </a:custGeom>
            <a:solidFill>
              <a:srgbClr val="009AD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2571" name="Google Shape;2571;p156"/>
            <p:cNvSpPr/>
            <p:nvPr/>
          </p:nvSpPr>
          <p:spPr>
            <a:xfrm>
              <a:off x="3740417" y="841494"/>
              <a:ext cx="1166849" cy="1040079"/>
            </a:xfrm>
            <a:custGeom>
              <a:rect b="b" l="l" r="r" t="t"/>
              <a:pathLst>
                <a:path extrusionOk="0" h="1040079" w="1166849">
                  <a:moveTo>
                    <a:pt x="1166850" y="0"/>
                  </a:moveTo>
                  <a:cubicBezTo>
                    <a:pt x="903338" y="269182"/>
                    <a:pt x="683136" y="625250"/>
                    <a:pt x="524359" y="1040079"/>
                  </a:cubicBezTo>
                  <a:cubicBezTo>
                    <a:pt x="343661" y="1018805"/>
                    <a:pt x="168672" y="994638"/>
                    <a:pt x="0" y="967770"/>
                  </a:cubicBezTo>
                  <a:cubicBezTo>
                    <a:pt x="293121" y="550162"/>
                    <a:pt x="695962" y="213732"/>
                    <a:pt x="1166850" y="38"/>
                  </a:cubicBezTo>
                  <a:close/>
                </a:path>
              </a:pathLst>
            </a:custGeom>
            <a:solidFill>
              <a:srgbClr val="009AD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2572" name="Google Shape;2572;p156"/>
            <p:cNvSpPr/>
            <p:nvPr/>
          </p:nvSpPr>
          <p:spPr>
            <a:xfrm>
              <a:off x="3238664" y="2104211"/>
              <a:ext cx="922024" cy="1211605"/>
            </a:xfrm>
            <a:custGeom>
              <a:rect b="b" l="l" r="r" t="t"/>
              <a:pathLst>
                <a:path extrusionOk="0" h="1211605" w="922024">
                  <a:moveTo>
                    <a:pt x="320370" y="38"/>
                  </a:moveTo>
                  <a:cubicBezTo>
                    <a:pt x="515225" y="32996"/>
                    <a:pt x="716132" y="61996"/>
                    <a:pt x="922024" y="87000"/>
                  </a:cubicBezTo>
                  <a:cubicBezTo>
                    <a:pt x="821438" y="434162"/>
                    <a:pt x="762220" y="813598"/>
                    <a:pt x="752629" y="1211605"/>
                  </a:cubicBezTo>
                  <a:cubicBezTo>
                    <a:pt x="487519" y="1174841"/>
                    <a:pt x="235958" y="1131760"/>
                    <a:pt x="0" y="1083084"/>
                  </a:cubicBezTo>
                  <a:cubicBezTo>
                    <a:pt x="33224" y="694744"/>
                    <a:pt x="145190" y="328476"/>
                    <a:pt x="320408" y="0"/>
                  </a:cubicBezTo>
                  <a:close/>
                </a:path>
              </a:pathLst>
            </a:custGeom>
            <a:solidFill>
              <a:srgbClr val="009AD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2573" name="Google Shape;2573;p156"/>
            <p:cNvSpPr/>
            <p:nvPr/>
          </p:nvSpPr>
          <p:spPr>
            <a:xfrm>
              <a:off x="3229606" y="3512536"/>
              <a:ext cx="966665" cy="1271584"/>
            </a:xfrm>
            <a:custGeom>
              <a:rect b="b" l="l" r="r" t="t"/>
              <a:pathLst>
                <a:path extrusionOk="0" h="1271584" w="966665">
                  <a:moveTo>
                    <a:pt x="38" y="0"/>
                  </a:moveTo>
                  <a:cubicBezTo>
                    <a:pt x="244483" y="48714"/>
                    <a:pt x="500421" y="90729"/>
                    <a:pt x="764922" y="126237"/>
                  </a:cubicBezTo>
                  <a:cubicBezTo>
                    <a:pt x="783114" y="533988"/>
                    <a:pt x="853368" y="920883"/>
                    <a:pt x="966666" y="1271584"/>
                  </a:cubicBezTo>
                  <a:cubicBezTo>
                    <a:pt x="731660" y="1242737"/>
                    <a:pt x="506396" y="1208979"/>
                    <a:pt x="292397" y="1170731"/>
                  </a:cubicBezTo>
                  <a:cubicBezTo>
                    <a:pt x="115810" y="815653"/>
                    <a:pt x="12255" y="419054"/>
                    <a:pt x="0" y="0"/>
                  </a:cubicBezTo>
                  <a:close/>
                </a:path>
              </a:pathLst>
            </a:custGeom>
            <a:solidFill>
              <a:srgbClr val="009AD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2574" name="Google Shape;2574;p156"/>
            <p:cNvSpPr/>
            <p:nvPr/>
          </p:nvSpPr>
          <p:spPr>
            <a:xfrm>
              <a:off x="3735736" y="5043369"/>
              <a:ext cx="1173319" cy="975038"/>
            </a:xfrm>
            <a:custGeom>
              <a:rect b="b" l="l" r="r" t="t"/>
              <a:pathLst>
                <a:path extrusionOk="0" h="975038" w="1173319">
                  <a:moveTo>
                    <a:pt x="0" y="0"/>
                  </a:moveTo>
                  <a:cubicBezTo>
                    <a:pt x="190783" y="29419"/>
                    <a:pt x="387085" y="54994"/>
                    <a:pt x="587535" y="77067"/>
                  </a:cubicBezTo>
                  <a:cubicBezTo>
                    <a:pt x="740603" y="431423"/>
                    <a:pt x="940178" y="737178"/>
                    <a:pt x="1173319" y="975039"/>
                  </a:cubicBezTo>
                  <a:cubicBezTo>
                    <a:pt x="699196" y="760279"/>
                    <a:pt x="293844" y="421223"/>
                    <a:pt x="0" y="0"/>
                  </a:cubicBezTo>
                  <a:close/>
                </a:path>
              </a:pathLst>
            </a:custGeom>
            <a:solidFill>
              <a:srgbClr val="009AD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2575" name="Google Shape;2575;p156"/>
            <p:cNvSpPr/>
            <p:nvPr/>
          </p:nvSpPr>
          <p:spPr>
            <a:xfrm>
              <a:off x="4619931" y="5149969"/>
              <a:ext cx="1052904" cy="1076386"/>
            </a:xfrm>
            <a:custGeom>
              <a:rect b="b" l="l" r="r" t="t"/>
              <a:pathLst>
                <a:path extrusionOk="0" h="1076386" w="1052904">
                  <a:moveTo>
                    <a:pt x="38" y="0"/>
                  </a:moveTo>
                  <a:cubicBezTo>
                    <a:pt x="242161" y="21731"/>
                    <a:pt x="489993" y="37792"/>
                    <a:pt x="741821" y="48638"/>
                  </a:cubicBezTo>
                  <a:cubicBezTo>
                    <a:pt x="765987" y="184580"/>
                    <a:pt x="792894" y="313976"/>
                    <a:pt x="822770" y="434771"/>
                  </a:cubicBezTo>
                  <a:cubicBezTo>
                    <a:pt x="889485" y="704144"/>
                    <a:pt x="966361" y="917990"/>
                    <a:pt x="1052905" y="1076387"/>
                  </a:cubicBezTo>
                  <a:cubicBezTo>
                    <a:pt x="625707" y="919437"/>
                    <a:pt x="255519" y="530448"/>
                    <a:pt x="0" y="38"/>
                  </a:cubicBezTo>
                  <a:close/>
                </a:path>
              </a:pathLst>
            </a:custGeom>
            <a:solidFill>
              <a:srgbClr val="009AD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2576" name="Google Shape;2576;p156"/>
            <p:cNvSpPr/>
            <p:nvPr/>
          </p:nvSpPr>
          <p:spPr>
            <a:xfrm>
              <a:off x="5628422" y="5207969"/>
              <a:ext cx="935382" cy="1065920"/>
            </a:xfrm>
            <a:custGeom>
              <a:rect b="b" l="l" r="r" t="t"/>
              <a:pathLst>
                <a:path extrusionOk="0" h="1065920" w="935382">
                  <a:moveTo>
                    <a:pt x="535472" y="1064855"/>
                  </a:moveTo>
                  <a:cubicBezTo>
                    <a:pt x="512904" y="1065388"/>
                    <a:pt x="490335" y="1065921"/>
                    <a:pt x="467653" y="1065921"/>
                  </a:cubicBezTo>
                  <a:cubicBezTo>
                    <a:pt x="444971" y="1065921"/>
                    <a:pt x="422403" y="1065388"/>
                    <a:pt x="399834" y="1064855"/>
                  </a:cubicBezTo>
                  <a:cubicBezTo>
                    <a:pt x="273787" y="965448"/>
                    <a:pt x="113983" y="606945"/>
                    <a:pt x="0" y="0"/>
                  </a:cubicBezTo>
                  <a:cubicBezTo>
                    <a:pt x="154781" y="4225"/>
                    <a:pt x="310513" y="7003"/>
                    <a:pt x="467691" y="7003"/>
                  </a:cubicBezTo>
                  <a:cubicBezTo>
                    <a:pt x="624870" y="7003"/>
                    <a:pt x="780564" y="4187"/>
                    <a:pt x="935383" y="0"/>
                  </a:cubicBezTo>
                  <a:cubicBezTo>
                    <a:pt x="821399" y="606983"/>
                    <a:pt x="661557" y="965448"/>
                    <a:pt x="535548" y="1064855"/>
                  </a:cubicBezTo>
                  <a:close/>
                </a:path>
              </a:pathLst>
            </a:custGeom>
            <a:solidFill>
              <a:srgbClr val="009AD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2577" name="Google Shape;2577;p156"/>
            <p:cNvSpPr/>
            <p:nvPr/>
          </p:nvSpPr>
          <p:spPr>
            <a:xfrm>
              <a:off x="5487380" y="3762499"/>
              <a:ext cx="1217389" cy="1133206"/>
            </a:xfrm>
            <a:custGeom>
              <a:rect b="b" l="l" r="r" t="t"/>
              <a:pathLst>
                <a:path extrusionOk="0" h="1133206" w="1217389">
                  <a:moveTo>
                    <a:pt x="1128602" y="1125253"/>
                  </a:moveTo>
                  <a:cubicBezTo>
                    <a:pt x="958560" y="1130467"/>
                    <a:pt x="785207" y="1133207"/>
                    <a:pt x="608695" y="1133207"/>
                  </a:cubicBezTo>
                  <a:cubicBezTo>
                    <a:pt x="432183" y="1133207"/>
                    <a:pt x="258831" y="1130467"/>
                    <a:pt x="88788" y="1125253"/>
                  </a:cubicBezTo>
                  <a:cubicBezTo>
                    <a:pt x="43576" y="803360"/>
                    <a:pt x="11189" y="428187"/>
                    <a:pt x="0" y="0"/>
                  </a:cubicBezTo>
                  <a:cubicBezTo>
                    <a:pt x="200754" y="7117"/>
                    <a:pt x="403792" y="10884"/>
                    <a:pt x="608695" y="10884"/>
                  </a:cubicBezTo>
                  <a:cubicBezTo>
                    <a:pt x="813598" y="10884"/>
                    <a:pt x="1016674" y="7117"/>
                    <a:pt x="1217390" y="0"/>
                  </a:cubicBezTo>
                  <a:cubicBezTo>
                    <a:pt x="1206201" y="428187"/>
                    <a:pt x="1173814" y="803360"/>
                    <a:pt x="1128602" y="1125253"/>
                  </a:cubicBezTo>
                  <a:close/>
                </a:path>
              </a:pathLst>
            </a:custGeom>
            <a:solidFill>
              <a:srgbClr val="009AD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2578" name="Google Shape;2578;p156"/>
            <p:cNvSpPr/>
            <p:nvPr/>
          </p:nvSpPr>
          <p:spPr>
            <a:xfrm>
              <a:off x="5483041" y="2294842"/>
              <a:ext cx="1226067" cy="1159275"/>
            </a:xfrm>
            <a:custGeom>
              <a:rect b="b" l="l" r="r" t="t"/>
              <a:pathLst>
                <a:path extrusionOk="0" h="1159275" w="1226067">
                  <a:moveTo>
                    <a:pt x="1225953" y="1148201"/>
                  </a:moveTo>
                  <a:cubicBezTo>
                    <a:pt x="1026226" y="1155432"/>
                    <a:pt x="821894" y="1159276"/>
                    <a:pt x="613034" y="1159276"/>
                  </a:cubicBezTo>
                  <a:cubicBezTo>
                    <a:pt x="404173" y="1159276"/>
                    <a:pt x="199841" y="1155432"/>
                    <a:pt x="114" y="1148201"/>
                  </a:cubicBezTo>
                  <a:cubicBezTo>
                    <a:pt x="76" y="1143292"/>
                    <a:pt x="0" y="1138573"/>
                    <a:pt x="0" y="1133663"/>
                  </a:cubicBezTo>
                  <a:cubicBezTo>
                    <a:pt x="0" y="709929"/>
                    <a:pt x="20247" y="331977"/>
                    <a:pt x="53890" y="0"/>
                  </a:cubicBezTo>
                  <a:cubicBezTo>
                    <a:pt x="238470" y="6013"/>
                    <a:pt x="424990" y="9210"/>
                    <a:pt x="613034" y="9210"/>
                  </a:cubicBezTo>
                  <a:cubicBezTo>
                    <a:pt x="801077" y="9210"/>
                    <a:pt x="987598" y="6013"/>
                    <a:pt x="1172177" y="0"/>
                  </a:cubicBezTo>
                  <a:cubicBezTo>
                    <a:pt x="1205859" y="331977"/>
                    <a:pt x="1226067" y="709929"/>
                    <a:pt x="1226067" y="1133663"/>
                  </a:cubicBezTo>
                  <a:cubicBezTo>
                    <a:pt x="1226067" y="1138573"/>
                    <a:pt x="1225991" y="1143292"/>
                    <a:pt x="1225953" y="1148201"/>
                  </a:cubicBezTo>
                  <a:close/>
                </a:path>
              </a:pathLst>
            </a:custGeom>
            <a:solidFill>
              <a:srgbClr val="009AD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2579" name="Google Shape;2579;p156"/>
            <p:cNvSpPr/>
            <p:nvPr/>
          </p:nvSpPr>
          <p:spPr>
            <a:xfrm>
              <a:off x="6888168" y="876126"/>
              <a:ext cx="841614" cy="263827"/>
            </a:xfrm>
            <a:custGeom>
              <a:rect b="b" l="l" r="r" t="t"/>
              <a:pathLst>
                <a:path extrusionOk="0" h="263827" w="841614">
                  <a:moveTo>
                    <a:pt x="798186" y="262636"/>
                  </a:moveTo>
                  <a:cubicBezTo>
                    <a:pt x="848156" y="268992"/>
                    <a:pt x="856186" y="249278"/>
                    <a:pt x="816111" y="218794"/>
                  </a:cubicBezTo>
                  <a:lnTo>
                    <a:pt x="600819" y="55374"/>
                  </a:lnTo>
                  <a:cubicBezTo>
                    <a:pt x="560744" y="24966"/>
                    <a:pt x="486684" y="0"/>
                    <a:pt x="436372" y="0"/>
                  </a:cubicBezTo>
                  <a:lnTo>
                    <a:pt x="71094" y="0"/>
                  </a:lnTo>
                  <a:cubicBezTo>
                    <a:pt x="20743" y="0"/>
                    <a:pt x="-9931" y="16593"/>
                    <a:pt x="2932" y="36764"/>
                  </a:cubicBezTo>
                  <a:cubicBezTo>
                    <a:pt x="15796" y="56934"/>
                    <a:pt x="45899" y="73451"/>
                    <a:pt x="69762" y="73451"/>
                  </a:cubicBezTo>
                  <a:cubicBezTo>
                    <a:pt x="93624" y="73451"/>
                    <a:pt x="122243" y="97542"/>
                    <a:pt x="133280" y="126999"/>
                  </a:cubicBezTo>
                  <a:cubicBezTo>
                    <a:pt x="144317" y="156455"/>
                    <a:pt x="194211" y="185722"/>
                    <a:pt x="244180" y="192077"/>
                  </a:cubicBezTo>
                  <a:lnTo>
                    <a:pt x="798186" y="262598"/>
                  </a:lnTo>
                  <a:close/>
                </a:path>
              </a:pathLst>
            </a:custGeom>
            <a:solidFill>
              <a:srgbClr val="FFBE00"/>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2580" name="Google Shape;2580;p156"/>
            <p:cNvSpPr/>
            <p:nvPr/>
          </p:nvSpPr>
          <p:spPr>
            <a:xfrm>
              <a:off x="7053468" y="1267823"/>
              <a:ext cx="1952614" cy="2384485"/>
            </a:xfrm>
            <a:custGeom>
              <a:rect b="b" l="l" r="r" t="t"/>
              <a:pathLst>
                <a:path extrusionOk="0" h="2384485" w="1952614">
                  <a:moveTo>
                    <a:pt x="473844" y="25606"/>
                  </a:moveTo>
                  <a:cubicBezTo>
                    <a:pt x="423570" y="27852"/>
                    <a:pt x="419384" y="47680"/>
                    <a:pt x="464634" y="69753"/>
                  </a:cubicBezTo>
                  <a:lnTo>
                    <a:pt x="861994" y="263657"/>
                  </a:lnTo>
                  <a:cubicBezTo>
                    <a:pt x="907245" y="285769"/>
                    <a:pt x="919919" y="337109"/>
                    <a:pt x="890233" y="377754"/>
                  </a:cubicBezTo>
                  <a:lnTo>
                    <a:pt x="744092" y="577710"/>
                  </a:lnTo>
                  <a:cubicBezTo>
                    <a:pt x="714369" y="618355"/>
                    <a:pt x="664970" y="618926"/>
                    <a:pt x="634372" y="578927"/>
                  </a:cubicBezTo>
                  <a:lnTo>
                    <a:pt x="438108" y="322989"/>
                  </a:lnTo>
                  <a:cubicBezTo>
                    <a:pt x="407471" y="283029"/>
                    <a:pt x="343687" y="264495"/>
                    <a:pt x="296419" y="281849"/>
                  </a:cubicBezTo>
                  <a:lnTo>
                    <a:pt x="267799" y="292353"/>
                  </a:lnTo>
                  <a:cubicBezTo>
                    <a:pt x="220494" y="309707"/>
                    <a:pt x="157128" y="356861"/>
                    <a:pt x="126910" y="397164"/>
                  </a:cubicBezTo>
                  <a:lnTo>
                    <a:pt x="16048" y="544942"/>
                  </a:lnTo>
                  <a:cubicBezTo>
                    <a:pt x="-14208" y="585207"/>
                    <a:pt x="-393" y="632855"/>
                    <a:pt x="46646" y="650780"/>
                  </a:cubicBezTo>
                  <a:lnTo>
                    <a:pt x="437270" y="799662"/>
                  </a:lnTo>
                  <a:cubicBezTo>
                    <a:pt x="484348" y="817549"/>
                    <a:pt x="536563" y="871058"/>
                    <a:pt x="553347" y="918554"/>
                  </a:cubicBezTo>
                  <a:lnTo>
                    <a:pt x="572680" y="973243"/>
                  </a:lnTo>
                  <a:cubicBezTo>
                    <a:pt x="589425" y="1020740"/>
                    <a:pt x="627673" y="1092707"/>
                    <a:pt x="657701" y="1133124"/>
                  </a:cubicBezTo>
                  <a:lnTo>
                    <a:pt x="1010115" y="1608046"/>
                  </a:lnTo>
                  <a:cubicBezTo>
                    <a:pt x="1040105" y="1648463"/>
                    <a:pt x="1097800" y="1657102"/>
                    <a:pt x="1138332" y="1627227"/>
                  </a:cubicBezTo>
                  <a:lnTo>
                    <a:pt x="1398913" y="1434960"/>
                  </a:lnTo>
                  <a:cubicBezTo>
                    <a:pt x="1439445" y="1405046"/>
                    <a:pt x="1487017" y="1419204"/>
                    <a:pt x="1504675" y="1466357"/>
                  </a:cubicBezTo>
                  <a:lnTo>
                    <a:pt x="1667943" y="1903412"/>
                  </a:lnTo>
                  <a:cubicBezTo>
                    <a:pt x="1685602" y="1950565"/>
                    <a:pt x="1669922" y="2002705"/>
                    <a:pt x="1633120" y="2019260"/>
                  </a:cubicBezTo>
                  <a:cubicBezTo>
                    <a:pt x="1596356" y="2035853"/>
                    <a:pt x="1548403" y="2012257"/>
                    <a:pt x="1526634" y="1966854"/>
                  </a:cubicBezTo>
                  <a:lnTo>
                    <a:pt x="1525569" y="1964685"/>
                  </a:lnTo>
                  <a:cubicBezTo>
                    <a:pt x="1503800" y="1919282"/>
                    <a:pt x="1458854" y="1882176"/>
                    <a:pt x="1425782" y="1882176"/>
                  </a:cubicBezTo>
                  <a:cubicBezTo>
                    <a:pt x="1392710" y="1882176"/>
                    <a:pt x="1381939" y="1919967"/>
                    <a:pt x="1401957" y="1966207"/>
                  </a:cubicBezTo>
                  <a:lnTo>
                    <a:pt x="1429587" y="2030068"/>
                  </a:lnTo>
                  <a:cubicBezTo>
                    <a:pt x="1449568" y="2076270"/>
                    <a:pt x="1426962" y="2127458"/>
                    <a:pt x="1379389" y="2143861"/>
                  </a:cubicBezTo>
                  <a:lnTo>
                    <a:pt x="1351836" y="2153337"/>
                  </a:lnTo>
                  <a:cubicBezTo>
                    <a:pt x="1304225" y="2169740"/>
                    <a:pt x="1265292" y="2224315"/>
                    <a:pt x="1265292" y="2274665"/>
                  </a:cubicBezTo>
                  <a:lnTo>
                    <a:pt x="1265292" y="2339021"/>
                  </a:lnTo>
                  <a:cubicBezTo>
                    <a:pt x="1265292" y="2389409"/>
                    <a:pt x="1292275" y="2399456"/>
                    <a:pt x="1325271" y="2361399"/>
                  </a:cubicBezTo>
                  <a:lnTo>
                    <a:pt x="1379237" y="2299098"/>
                  </a:lnTo>
                  <a:cubicBezTo>
                    <a:pt x="1412195" y="2261002"/>
                    <a:pt x="1467797" y="2228387"/>
                    <a:pt x="1502734" y="2226598"/>
                  </a:cubicBezTo>
                  <a:cubicBezTo>
                    <a:pt x="1537595" y="2224771"/>
                    <a:pt x="1570744" y="2198664"/>
                    <a:pt x="1576262" y="2168636"/>
                  </a:cubicBezTo>
                  <a:cubicBezTo>
                    <a:pt x="1581780" y="2138609"/>
                    <a:pt x="1617859" y="2114061"/>
                    <a:pt x="1656525" y="2114061"/>
                  </a:cubicBezTo>
                  <a:cubicBezTo>
                    <a:pt x="1695192" y="2114061"/>
                    <a:pt x="1763734" y="2095870"/>
                    <a:pt x="1808909" y="2073606"/>
                  </a:cubicBezTo>
                  <a:lnTo>
                    <a:pt x="1925518" y="2016177"/>
                  </a:lnTo>
                  <a:cubicBezTo>
                    <a:pt x="1935451" y="2011267"/>
                    <a:pt x="1944470" y="2004417"/>
                    <a:pt x="1952615" y="1996463"/>
                  </a:cubicBezTo>
                  <a:cubicBezTo>
                    <a:pt x="1894843" y="1238924"/>
                    <a:pt x="1588174" y="550384"/>
                    <a:pt x="1112567" y="9850"/>
                  </a:cubicBezTo>
                  <a:cubicBezTo>
                    <a:pt x="1092396" y="3000"/>
                    <a:pt x="1071921" y="-692"/>
                    <a:pt x="1053501" y="108"/>
                  </a:cubicBezTo>
                  <a:lnTo>
                    <a:pt x="473920" y="25530"/>
                  </a:lnTo>
                  <a:close/>
                </a:path>
              </a:pathLst>
            </a:custGeom>
            <a:solidFill>
              <a:srgbClr val="FFBE00"/>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2581" name="Google Shape;2581;p156"/>
            <p:cNvSpPr/>
            <p:nvPr/>
          </p:nvSpPr>
          <p:spPr>
            <a:xfrm>
              <a:off x="7591971" y="3762716"/>
              <a:ext cx="1306899" cy="2020266"/>
            </a:xfrm>
            <a:custGeom>
              <a:rect b="b" l="l" r="r" t="t"/>
              <a:pathLst>
                <a:path extrusionOk="0" h="2020266" w="1306899">
                  <a:moveTo>
                    <a:pt x="994868" y="1359395"/>
                  </a:moveTo>
                  <a:lnTo>
                    <a:pt x="968874" y="1139688"/>
                  </a:lnTo>
                  <a:cubicBezTo>
                    <a:pt x="962899" y="1089680"/>
                    <a:pt x="981053" y="1014592"/>
                    <a:pt x="1009177" y="972805"/>
                  </a:cubicBezTo>
                  <a:lnTo>
                    <a:pt x="1277865" y="573617"/>
                  </a:lnTo>
                  <a:cubicBezTo>
                    <a:pt x="1305989" y="531867"/>
                    <a:pt x="1315352" y="458835"/>
                    <a:pt x="1298530" y="411339"/>
                  </a:cubicBezTo>
                  <a:lnTo>
                    <a:pt x="1230483" y="218424"/>
                  </a:lnTo>
                  <a:cubicBezTo>
                    <a:pt x="1213700" y="170966"/>
                    <a:pt x="1183977" y="94128"/>
                    <a:pt x="1164491" y="47697"/>
                  </a:cubicBezTo>
                  <a:lnTo>
                    <a:pt x="1164110" y="46936"/>
                  </a:lnTo>
                  <a:cubicBezTo>
                    <a:pt x="1144625" y="506"/>
                    <a:pt x="1094769" y="-13956"/>
                    <a:pt x="1053439" y="14778"/>
                  </a:cubicBezTo>
                  <a:lnTo>
                    <a:pt x="761231" y="217663"/>
                  </a:lnTo>
                  <a:cubicBezTo>
                    <a:pt x="719863" y="246397"/>
                    <a:pt x="647667" y="284911"/>
                    <a:pt x="600742" y="303217"/>
                  </a:cubicBezTo>
                  <a:lnTo>
                    <a:pt x="64851" y="512725"/>
                  </a:lnTo>
                  <a:cubicBezTo>
                    <a:pt x="17926" y="531068"/>
                    <a:pt x="-9780" y="585872"/>
                    <a:pt x="3198" y="634509"/>
                  </a:cubicBezTo>
                  <a:lnTo>
                    <a:pt x="101044" y="1000625"/>
                  </a:lnTo>
                  <a:cubicBezTo>
                    <a:pt x="114022" y="1049262"/>
                    <a:pt x="158816" y="1112134"/>
                    <a:pt x="200489" y="1140372"/>
                  </a:cubicBezTo>
                  <a:lnTo>
                    <a:pt x="231696" y="1161456"/>
                  </a:lnTo>
                  <a:cubicBezTo>
                    <a:pt x="273370" y="1189619"/>
                    <a:pt x="335099" y="1243319"/>
                    <a:pt x="368818" y="1280729"/>
                  </a:cubicBezTo>
                  <a:lnTo>
                    <a:pt x="493381" y="1418841"/>
                  </a:lnTo>
                  <a:cubicBezTo>
                    <a:pt x="527138" y="1456251"/>
                    <a:pt x="552371" y="1527952"/>
                    <a:pt x="549554" y="1578227"/>
                  </a:cubicBezTo>
                  <a:lnTo>
                    <a:pt x="527024" y="1977680"/>
                  </a:lnTo>
                  <a:cubicBezTo>
                    <a:pt x="525464" y="2004359"/>
                    <a:pt x="543351" y="2018440"/>
                    <a:pt x="565082" y="2020267"/>
                  </a:cubicBezTo>
                  <a:cubicBezTo>
                    <a:pt x="727550" y="1837057"/>
                    <a:pt x="870838" y="1636912"/>
                    <a:pt x="991214" y="1422342"/>
                  </a:cubicBezTo>
                  <a:cubicBezTo>
                    <a:pt x="995553" y="1400041"/>
                    <a:pt x="997075" y="1378043"/>
                    <a:pt x="994830" y="1359318"/>
                  </a:cubicBezTo>
                  <a:close/>
                </a:path>
              </a:pathLst>
            </a:custGeom>
            <a:solidFill>
              <a:srgbClr val="FFBE00"/>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2582" name="Google Shape;2582;p156"/>
            <p:cNvSpPr/>
            <p:nvPr/>
          </p:nvSpPr>
          <p:spPr>
            <a:xfrm>
              <a:off x="2923774" y="281512"/>
              <a:ext cx="6344601" cy="6296115"/>
            </a:xfrm>
            <a:custGeom>
              <a:rect b="b" l="l" r="r" t="t"/>
              <a:pathLst>
                <a:path extrusionOk="0" h="6296115" w="6344601">
                  <a:moveTo>
                    <a:pt x="3172301" y="201706"/>
                  </a:moveTo>
                  <a:cubicBezTo>
                    <a:pt x="4810305" y="201706"/>
                    <a:pt x="6142896" y="1523412"/>
                    <a:pt x="6142896" y="3148058"/>
                  </a:cubicBezTo>
                  <a:cubicBezTo>
                    <a:pt x="6142896" y="4772704"/>
                    <a:pt x="4810305" y="6094410"/>
                    <a:pt x="3172301" y="6094410"/>
                  </a:cubicBezTo>
                  <a:cubicBezTo>
                    <a:pt x="1534297" y="6094410"/>
                    <a:pt x="201706" y="4772666"/>
                    <a:pt x="201706" y="3148020"/>
                  </a:cubicBezTo>
                  <a:cubicBezTo>
                    <a:pt x="201706" y="1523374"/>
                    <a:pt x="1534297" y="201706"/>
                    <a:pt x="3172301" y="201706"/>
                  </a:cubicBezTo>
                  <a:moveTo>
                    <a:pt x="3172301" y="0"/>
                  </a:moveTo>
                  <a:cubicBezTo>
                    <a:pt x="1423092" y="0"/>
                    <a:pt x="0" y="1412208"/>
                    <a:pt x="0" y="3148058"/>
                  </a:cubicBezTo>
                  <a:cubicBezTo>
                    <a:pt x="0" y="4883909"/>
                    <a:pt x="1423092" y="6296116"/>
                    <a:pt x="3172301" y="6296116"/>
                  </a:cubicBezTo>
                  <a:cubicBezTo>
                    <a:pt x="4921510" y="6296116"/>
                    <a:pt x="6344601" y="4883909"/>
                    <a:pt x="6344601" y="3148058"/>
                  </a:cubicBezTo>
                  <a:cubicBezTo>
                    <a:pt x="6344601" y="1412208"/>
                    <a:pt x="4921510" y="0"/>
                    <a:pt x="3172301" y="0"/>
                  </a:cubicBezTo>
                  <a:lnTo>
                    <a:pt x="3172301" y="0"/>
                  </a:lnTo>
                  <a:close/>
                </a:path>
              </a:pathLst>
            </a:custGeom>
            <a:solidFill>
              <a:srgbClr val="00427A"/>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grpSp>
      <p:sp>
        <p:nvSpPr>
          <p:cNvPr id="2583" name="Google Shape;2583;p156"/>
          <p:cNvSpPr/>
          <p:nvPr/>
        </p:nvSpPr>
        <p:spPr>
          <a:xfrm>
            <a:off x="5154821" y="879597"/>
            <a:ext cx="428018" cy="378419"/>
          </a:xfrm>
          <a:custGeom>
            <a:rect b="b" l="l" r="r" t="t"/>
            <a:pathLst>
              <a:path extrusionOk="0" h="222927" w="252146">
                <a:moveTo>
                  <a:pt x="236727" y="0"/>
                </a:moveTo>
                <a:lnTo>
                  <a:pt x="16453" y="0"/>
                </a:lnTo>
                <a:cubicBezTo>
                  <a:pt x="7430" y="0"/>
                  <a:pt x="0" y="7431"/>
                  <a:pt x="0" y="16454"/>
                </a:cubicBezTo>
                <a:lnTo>
                  <a:pt x="0" y="176219"/>
                </a:lnTo>
                <a:cubicBezTo>
                  <a:pt x="0" y="185242"/>
                  <a:pt x="7430" y="192673"/>
                  <a:pt x="16453" y="192673"/>
                </a:cubicBezTo>
                <a:lnTo>
                  <a:pt x="121017" y="192673"/>
                </a:lnTo>
                <a:lnTo>
                  <a:pt x="121017" y="212312"/>
                </a:lnTo>
                <a:lnTo>
                  <a:pt x="80678" y="212312"/>
                </a:lnTo>
                <a:cubicBezTo>
                  <a:pt x="77493" y="212312"/>
                  <a:pt x="75370" y="214435"/>
                  <a:pt x="75370" y="217620"/>
                </a:cubicBezTo>
                <a:cubicBezTo>
                  <a:pt x="75370" y="220273"/>
                  <a:pt x="77493" y="222927"/>
                  <a:pt x="80678" y="222927"/>
                </a:cubicBezTo>
                <a:lnTo>
                  <a:pt x="171441" y="222927"/>
                </a:lnTo>
                <a:cubicBezTo>
                  <a:pt x="174095" y="222927"/>
                  <a:pt x="176748" y="220273"/>
                  <a:pt x="176748" y="217620"/>
                </a:cubicBezTo>
                <a:cubicBezTo>
                  <a:pt x="176748" y="214435"/>
                  <a:pt x="174095" y="212312"/>
                  <a:pt x="171441" y="212312"/>
                </a:cubicBezTo>
                <a:lnTo>
                  <a:pt x="131102" y="212312"/>
                </a:lnTo>
                <a:lnTo>
                  <a:pt x="131102" y="192673"/>
                </a:lnTo>
                <a:lnTo>
                  <a:pt x="235665" y="192673"/>
                </a:lnTo>
                <a:cubicBezTo>
                  <a:pt x="244688" y="192673"/>
                  <a:pt x="252120" y="185242"/>
                  <a:pt x="252120" y="176219"/>
                </a:cubicBezTo>
                <a:lnTo>
                  <a:pt x="252120" y="16454"/>
                </a:lnTo>
                <a:cubicBezTo>
                  <a:pt x="252650" y="7431"/>
                  <a:pt x="245220" y="0"/>
                  <a:pt x="236727" y="0"/>
                </a:cubicBezTo>
                <a:close/>
                <a:moveTo>
                  <a:pt x="242035" y="176219"/>
                </a:moveTo>
                <a:cubicBezTo>
                  <a:pt x="242035" y="179403"/>
                  <a:pt x="239381" y="182057"/>
                  <a:pt x="236197" y="182057"/>
                </a:cubicBezTo>
                <a:lnTo>
                  <a:pt x="15923" y="182057"/>
                </a:lnTo>
                <a:cubicBezTo>
                  <a:pt x="12738" y="182057"/>
                  <a:pt x="10084" y="179403"/>
                  <a:pt x="10084" y="176219"/>
                </a:cubicBezTo>
                <a:lnTo>
                  <a:pt x="10084" y="153926"/>
                </a:lnTo>
                <a:lnTo>
                  <a:pt x="241505" y="153926"/>
                </a:lnTo>
                <a:lnTo>
                  <a:pt x="241505" y="176219"/>
                </a:lnTo>
                <a:close/>
                <a:moveTo>
                  <a:pt x="242035" y="143310"/>
                </a:moveTo>
                <a:lnTo>
                  <a:pt x="10616" y="143310"/>
                </a:lnTo>
                <a:lnTo>
                  <a:pt x="10616" y="16454"/>
                </a:lnTo>
                <a:cubicBezTo>
                  <a:pt x="10616" y="13269"/>
                  <a:pt x="13269" y="10616"/>
                  <a:pt x="16453" y="10616"/>
                </a:cubicBezTo>
                <a:lnTo>
                  <a:pt x="236727" y="10616"/>
                </a:lnTo>
                <a:cubicBezTo>
                  <a:pt x="239912" y="10616"/>
                  <a:pt x="242566" y="13269"/>
                  <a:pt x="242566" y="16454"/>
                </a:cubicBezTo>
                <a:lnTo>
                  <a:pt x="242566" y="143310"/>
                </a:lnTo>
                <a:close/>
              </a:path>
            </a:pathLst>
          </a:custGeom>
          <a:solidFill>
            <a:srgbClr val="90939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217CBB"/>
              </a:solidFill>
              <a:latin typeface="Calibri"/>
              <a:ea typeface="Calibri"/>
              <a:cs typeface="Calibri"/>
              <a:sym typeface="Calibri"/>
            </a:endParaRPr>
          </a:p>
        </p:txBody>
      </p:sp>
      <p:grpSp>
        <p:nvGrpSpPr>
          <p:cNvPr id="2584" name="Google Shape;2584;p156"/>
          <p:cNvGrpSpPr/>
          <p:nvPr/>
        </p:nvGrpSpPr>
        <p:grpSpPr>
          <a:xfrm>
            <a:off x="4357210" y="4102343"/>
            <a:ext cx="370007" cy="395140"/>
            <a:chOff x="5943600" y="3262312"/>
            <a:chExt cx="309086" cy="330136"/>
          </a:xfrm>
        </p:grpSpPr>
        <p:sp>
          <p:nvSpPr>
            <p:cNvPr id="2585" name="Google Shape;2585;p156"/>
            <p:cNvSpPr/>
            <p:nvPr/>
          </p:nvSpPr>
          <p:spPr>
            <a:xfrm>
              <a:off x="5943600" y="3357371"/>
              <a:ext cx="139350" cy="235077"/>
            </a:xfrm>
            <a:custGeom>
              <a:rect b="b" l="l" r="r" t="t"/>
              <a:pathLst>
                <a:path extrusionOk="0" h="235077" w="139350">
                  <a:moveTo>
                    <a:pt x="139351" y="235077"/>
                  </a:moveTo>
                  <a:lnTo>
                    <a:pt x="139351" y="188690"/>
                  </a:lnTo>
                  <a:lnTo>
                    <a:pt x="88011" y="175260"/>
                  </a:lnTo>
                  <a:lnTo>
                    <a:pt x="88011" y="68961"/>
                  </a:lnTo>
                  <a:lnTo>
                    <a:pt x="139351" y="84487"/>
                  </a:lnTo>
                  <a:lnTo>
                    <a:pt x="139351" y="38672"/>
                  </a:lnTo>
                  <a:lnTo>
                    <a:pt x="0" y="0"/>
                  </a:lnTo>
                  <a:lnTo>
                    <a:pt x="0" y="42958"/>
                  </a:lnTo>
                  <a:lnTo>
                    <a:pt x="52102" y="55626"/>
                  </a:lnTo>
                  <a:lnTo>
                    <a:pt x="52102" y="164687"/>
                  </a:lnTo>
                  <a:lnTo>
                    <a:pt x="0" y="149543"/>
                  </a:lnTo>
                  <a:lnTo>
                    <a:pt x="0" y="192881"/>
                  </a:lnTo>
                  <a:lnTo>
                    <a:pt x="139351" y="235077"/>
                  </a:lnTo>
                  <a:close/>
                </a:path>
              </a:pathLst>
            </a:custGeom>
            <a:noFill/>
            <a:ln cap="rnd" cmpd="sng" w="19050">
              <a:solidFill>
                <a:srgbClr val="90939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2586" name="Google Shape;2586;p156"/>
            <p:cNvSpPr/>
            <p:nvPr/>
          </p:nvSpPr>
          <p:spPr>
            <a:xfrm>
              <a:off x="5943600" y="3481291"/>
              <a:ext cx="52101" cy="40767"/>
            </a:xfrm>
            <a:custGeom>
              <a:rect b="b" l="l" r="r" t="t"/>
              <a:pathLst>
                <a:path extrusionOk="0" h="40767" w="52101">
                  <a:moveTo>
                    <a:pt x="52102" y="0"/>
                  </a:moveTo>
                  <a:lnTo>
                    <a:pt x="0" y="25622"/>
                  </a:lnTo>
                  <a:lnTo>
                    <a:pt x="52102" y="40767"/>
                  </a:lnTo>
                  <a:lnTo>
                    <a:pt x="52102" y="0"/>
                  </a:lnTo>
                  <a:close/>
                </a:path>
              </a:pathLst>
            </a:custGeom>
            <a:noFill/>
            <a:ln cap="rnd" cmpd="sng" w="19050">
              <a:solidFill>
                <a:srgbClr val="90939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2587" name="Google Shape;2587;p156"/>
            <p:cNvSpPr/>
            <p:nvPr/>
          </p:nvSpPr>
          <p:spPr>
            <a:xfrm>
              <a:off x="5943600" y="3262312"/>
              <a:ext cx="309086" cy="133730"/>
            </a:xfrm>
            <a:custGeom>
              <a:rect b="b" l="l" r="r" t="t"/>
              <a:pathLst>
                <a:path extrusionOk="0" h="133730" w="309086">
                  <a:moveTo>
                    <a:pt x="139351" y="133731"/>
                  </a:moveTo>
                  <a:lnTo>
                    <a:pt x="309086" y="41529"/>
                  </a:lnTo>
                  <a:lnTo>
                    <a:pt x="169640" y="0"/>
                  </a:lnTo>
                  <a:lnTo>
                    <a:pt x="0" y="95059"/>
                  </a:lnTo>
                  <a:lnTo>
                    <a:pt x="139351" y="133731"/>
                  </a:lnTo>
                  <a:close/>
                </a:path>
              </a:pathLst>
            </a:custGeom>
            <a:noFill/>
            <a:ln cap="rnd" cmpd="sng" w="19050">
              <a:solidFill>
                <a:srgbClr val="90939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2588" name="Google Shape;2588;p156"/>
            <p:cNvSpPr/>
            <p:nvPr/>
          </p:nvSpPr>
          <p:spPr>
            <a:xfrm>
              <a:off x="6082950" y="3303841"/>
              <a:ext cx="169735" cy="138017"/>
            </a:xfrm>
            <a:custGeom>
              <a:rect b="b" l="l" r="r" t="t"/>
              <a:pathLst>
                <a:path extrusionOk="0" h="138017" w="169735">
                  <a:moveTo>
                    <a:pt x="169736" y="0"/>
                  </a:moveTo>
                  <a:lnTo>
                    <a:pt x="169736" y="42958"/>
                  </a:lnTo>
                  <a:lnTo>
                    <a:pt x="0" y="138017"/>
                  </a:lnTo>
                  <a:lnTo>
                    <a:pt x="0" y="92202"/>
                  </a:lnTo>
                  <a:lnTo>
                    <a:pt x="169736" y="0"/>
                  </a:lnTo>
                  <a:close/>
                </a:path>
              </a:pathLst>
            </a:custGeom>
            <a:noFill/>
            <a:ln cap="rnd" cmpd="sng" w="19050">
              <a:solidFill>
                <a:srgbClr val="90939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2589" name="Google Shape;2589;p156"/>
            <p:cNvSpPr/>
            <p:nvPr/>
          </p:nvSpPr>
          <p:spPr>
            <a:xfrm>
              <a:off x="6031610" y="3372802"/>
              <a:ext cx="174593" cy="159829"/>
            </a:xfrm>
            <a:custGeom>
              <a:rect b="b" l="l" r="r" t="t"/>
              <a:pathLst>
                <a:path extrusionOk="0" h="159829" w="174593">
                  <a:moveTo>
                    <a:pt x="174593" y="0"/>
                  </a:moveTo>
                  <a:lnTo>
                    <a:pt x="174593" y="63437"/>
                  </a:lnTo>
                  <a:lnTo>
                    <a:pt x="0" y="159829"/>
                  </a:lnTo>
                  <a:lnTo>
                    <a:pt x="0" y="53530"/>
                  </a:lnTo>
                  <a:lnTo>
                    <a:pt x="51340" y="69056"/>
                  </a:lnTo>
                  <a:lnTo>
                    <a:pt x="174593" y="0"/>
                  </a:lnTo>
                  <a:close/>
                </a:path>
              </a:pathLst>
            </a:custGeom>
            <a:noFill/>
            <a:ln cap="rnd" cmpd="sng" w="19050">
              <a:solidFill>
                <a:srgbClr val="90939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2590" name="Google Shape;2590;p156"/>
            <p:cNvSpPr/>
            <p:nvPr/>
          </p:nvSpPr>
          <p:spPr>
            <a:xfrm>
              <a:off x="6031610" y="3436238"/>
              <a:ext cx="221075" cy="109823"/>
            </a:xfrm>
            <a:custGeom>
              <a:rect b="b" l="l" r="r" t="t"/>
              <a:pathLst>
                <a:path extrusionOk="0" h="109823" w="221075">
                  <a:moveTo>
                    <a:pt x="51340" y="109823"/>
                  </a:moveTo>
                  <a:lnTo>
                    <a:pt x="221075" y="13335"/>
                  </a:lnTo>
                  <a:lnTo>
                    <a:pt x="174593" y="0"/>
                  </a:lnTo>
                  <a:lnTo>
                    <a:pt x="0" y="96393"/>
                  </a:lnTo>
                  <a:lnTo>
                    <a:pt x="51340" y="109823"/>
                  </a:lnTo>
                  <a:close/>
                </a:path>
              </a:pathLst>
            </a:custGeom>
            <a:noFill/>
            <a:ln cap="rnd" cmpd="sng" w="19050">
              <a:solidFill>
                <a:srgbClr val="90939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2591" name="Google Shape;2591;p156"/>
            <p:cNvSpPr/>
            <p:nvPr/>
          </p:nvSpPr>
          <p:spPr>
            <a:xfrm>
              <a:off x="6082950" y="3449573"/>
              <a:ext cx="169735" cy="142875"/>
            </a:xfrm>
            <a:custGeom>
              <a:rect b="b" l="l" r="r" t="t"/>
              <a:pathLst>
                <a:path extrusionOk="0" h="142875" w="169735">
                  <a:moveTo>
                    <a:pt x="169736" y="0"/>
                  </a:moveTo>
                  <a:lnTo>
                    <a:pt x="169736" y="48578"/>
                  </a:lnTo>
                  <a:lnTo>
                    <a:pt x="0" y="142875"/>
                  </a:lnTo>
                  <a:lnTo>
                    <a:pt x="0" y="96488"/>
                  </a:lnTo>
                  <a:lnTo>
                    <a:pt x="169736" y="0"/>
                  </a:lnTo>
                  <a:close/>
                </a:path>
              </a:pathLst>
            </a:custGeom>
            <a:noFill/>
            <a:ln cap="rnd" cmpd="sng" w="19050">
              <a:solidFill>
                <a:srgbClr val="90939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grpSp>
      <p:grpSp>
        <p:nvGrpSpPr>
          <p:cNvPr id="2592" name="Google Shape;2592;p156"/>
          <p:cNvGrpSpPr/>
          <p:nvPr/>
        </p:nvGrpSpPr>
        <p:grpSpPr>
          <a:xfrm>
            <a:off x="2774187" y="1906224"/>
            <a:ext cx="326433" cy="423929"/>
            <a:chOff x="5957887" y="3243262"/>
            <a:chExt cx="280320" cy="364044"/>
          </a:xfrm>
        </p:grpSpPr>
        <p:sp>
          <p:nvSpPr>
            <p:cNvPr id="2593" name="Google Shape;2593;p156"/>
            <p:cNvSpPr/>
            <p:nvPr/>
          </p:nvSpPr>
          <p:spPr>
            <a:xfrm>
              <a:off x="6050755" y="3552062"/>
              <a:ext cx="94678" cy="55244"/>
            </a:xfrm>
            <a:custGeom>
              <a:rect b="b" l="l" r="r" t="t"/>
              <a:pathLst>
                <a:path extrusionOk="0" h="55244" w="94678">
                  <a:moveTo>
                    <a:pt x="0" y="0"/>
                  </a:moveTo>
                  <a:lnTo>
                    <a:pt x="94679" y="0"/>
                  </a:lnTo>
                  <a:lnTo>
                    <a:pt x="94679" y="55245"/>
                  </a:lnTo>
                  <a:lnTo>
                    <a:pt x="0" y="55245"/>
                  </a:lnTo>
                  <a:close/>
                </a:path>
              </a:pathLst>
            </a:custGeom>
            <a:noFill/>
            <a:ln cap="flat" cmpd="sng" w="19050">
              <a:solidFill>
                <a:srgbClr val="90939F"/>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2594" name="Google Shape;2594;p156"/>
            <p:cNvSpPr/>
            <p:nvPr/>
          </p:nvSpPr>
          <p:spPr>
            <a:xfrm>
              <a:off x="5957887" y="3320890"/>
              <a:ext cx="280320" cy="231171"/>
            </a:xfrm>
            <a:custGeom>
              <a:rect b="b" l="l" r="r" t="t"/>
              <a:pathLst>
                <a:path extrusionOk="0" h="231171" w="280320">
                  <a:moveTo>
                    <a:pt x="261176" y="0"/>
                  </a:moveTo>
                  <a:lnTo>
                    <a:pt x="219361" y="0"/>
                  </a:lnTo>
                  <a:lnTo>
                    <a:pt x="219361" y="124396"/>
                  </a:lnTo>
                  <a:cubicBezTo>
                    <a:pt x="219361" y="142494"/>
                    <a:pt x="204692" y="157163"/>
                    <a:pt x="186595" y="157163"/>
                  </a:cubicBezTo>
                  <a:lnTo>
                    <a:pt x="93536" y="157163"/>
                  </a:lnTo>
                  <a:cubicBezTo>
                    <a:pt x="75438" y="157163"/>
                    <a:pt x="60770" y="142494"/>
                    <a:pt x="60770" y="124396"/>
                  </a:cubicBezTo>
                  <a:lnTo>
                    <a:pt x="60770" y="0"/>
                  </a:lnTo>
                  <a:lnTo>
                    <a:pt x="19145" y="0"/>
                  </a:lnTo>
                  <a:cubicBezTo>
                    <a:pt x="8573" y="0"/>
                    <a:pt x="0" y="8573"/>
                    <a:pt x="0" y="19145"/>
                  </a:cubicBezTo>
                  <a:lnTo>
                    <a:pt x="0" y="212027"/>
                  </a:lnTo>
                  <a:cubicBezTo>
                    <a:pt x="0" y="222599"/>
                    <a:pt x="8573" y="231172"/>
                    <a:pt x="19145" y="231172"/>
                  </a:cubicBezTo>
                  <a:lnTo>
                    <a:pt x="261176" y="231172"/>
                  </a:lnTo>
                  <a:cubicBezTo>
                    <a:pt x="271748" y="231172"/>
                    <a:pt x="280321" y="222599"/>
                    <a:pt x="280321" y="212027"/>
                  </a:cubicBezTo>
                  <a:lnTo>
                    <a:pt x="280321" y="19145"/>
                  </a:lnTo>
                  <a:cubicBezTo>
                    <a:pt x="280321" y="8573"/>
                    <a:pt x="271748" y="0"/>
                    <a:pt x="261176" y="0"/>
                  </a:cubicBezTo>
                  <a:close/>
                </a:path>
              </a:pathLst>
            </a:custGeom>
            <a:noFill/>
            <a:ln cap="flat" cmpd="sng" w="19050">
              <a:solidFill>
                <a:srgbClr val="90939F"/>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2595" name="Google Shape;2595;p156"/>
            <p:cNvSpPr/>
            <p:nvPr/>
          </p:nvSpPr>
          <p:spPr>
            <a:xfrm>
              <a:off x="6042754" y="3289077"/>
              <a:ext cx="110585" cy="165354"/>
            </a:xfrm>
            <a:custGeom>
              <a:rect b="b" l="l" r="r" t="t"/>
              <a:pathLst>
                <a:path extrusionOk="0" h="165354" w="110585">
                  <a:moveTo>
                    <a:pt x="89059" y="0"/>
                  </a:moveTo>
                  <a:cubicBezTo>
                    <a:pt x="100948" y="0"/>
                    <a:pt x="110585" y="9638"/>
                    <a:pt x="110585" y="21527"/>
                  </a:cubicBezTo>
                  <a:lnTo>
                    <a:pt x="110585" y="143828"/>
                  </a:lnTo>
                  <a:cubicBezTo>
                    <a:pt x="110585" y="155716"/>
                    <a:pt x="100948" y="165354"/>
                    <a:pt x="89059" y="165354"/>
                  </a:cubicBezTo>
                  <a:lnTo>
                    <a:pt x="21527" y="165354"/>
                  </a:lnTo>
                  <a:cubicBezTo>
                    <a:pt x="9638" y="165354"/>
                    <a:pt x="0" y="155716"/>
                    <a:pt x="0" y="143828"/>
                  </a:cubicBezTo>
                  <a:lnTo>
                    <a:pt x="0" y="21526"/>
                  </a:lnTo>
                  <a:cubicBezTo>
                    <a:pt x="0" y="9638"/>
                    <a:pt x="9638" y="0"/>
                    <a:pt x="21527" y="0"/>
                  </a:cubicBezTo>
                  <a:close/>
                </a:path>
              </a:pathLst>
            </a:custGeom>
            <a:noFill/>
            <a:ln cap="flat" cmpd="sng" w="19050">
              <a:solidFill>
                <a:srgbClr val="90939F"/>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2596" name="Google Shape;2596;p156"/>
            <p:cNvSpPr/>
            <p:nvPr/>
          </p:nvSpPr>
          <p:spPr>
            <a:xfrm>
              <a:off x="6072282" y="3344703"/>
              <a:ext cx="51815" cy="51816"/>
            </a:xfrm>
            <a:custGeom>
              <a:rect b="b" l="l" r="r" t="t"/>
              <a:pathLst>
                <a:path extrusionOk="0" h="51816" w="51815">
                  <a:moveTo>
                    <a:pt x="51816" y="25908"/>
                  </a:moveTo>
                  <a:cubicBezTo>
                    <a:pt x="51816" y="40217"/>
                    <a:pt x="40217" y="51816"/>
                    <a:pt x="25908" y="51816"/>
                  </a:cubicBezTo>
                  <a:cubicBezTo>
                    <a:pt x="11599" y="51816"/>
                    <a:pt x="0" y="40217"/>
                    <a:pt x="0" y="25908"/>
                  </a:cubicBezTo>
                  <a:cubicBezTo>
                    <a:pt x="0" y="11599"/>
                    <a:pt x="11599" y="0"/>
                    <a:pt x="25908" y="0"/>
                  </a:cubicBezTo>
                  <a:cubicBezTo>
                    <a:pt x="40217" y="0"/>
                    <a:pt x="51816" y="11599"/>
                    <a:pt x="51816" y="25908"/>
                  </a:cubicBezTo>
                  <a:close/>
                </a:path>
              </a:pathLst>
            </a:custGeom>
            <a:noFill/>
            <a:ln cap="flat" cmpd="sng" w="19050">
              <a:solidFill>
                <a:srgbClr val="90939F"/>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2597" name="Google Shape;2597;p156"/>
            <p:cNvSpPr/>
            <p:nvPr/>
          </p:nvSpPr>
          <p:spPr>
            <a:xfrm>
              <a:off x="5983699" y="3243262"/>
              <a:ext cx="228695" cy="77628"/>
            </a:xfrm>
            <a:custGeom>
              <a:rect b="b" l="l" r="r" t="t"/>
              <a:pathLst>
                <a:path extrusionOk="0" h="77628" w="228695">
                  <a:moveTo>
                    <a:pt x="228695" y="77629"/>
                  </a:moveTo>
                  <a:lnTo>
                    <a:pt x="228695" y="24575"/>
                  </a:lnTo>
                  <a:cubicBezTo>
                    <a:pt x="228695" y="11049"/>
                    <a:pt x="216980" y="0"/>
                    <a:pt x="202406" y="0"/>
                  </a:cubicBezTo>
                  <a:lnTo>
                    <a:pt x="26289" y="0"/>
                  </a:lnTo>
                  <a:cubicBezTo>
                    <a:pt x="11811" y="0"/>
                    <a:pt x="0" y="10954"/>
                    <a:pt x="0" y="24575"/>
                  </a:cubicBezTo>
                  <a:lnTo>
                    <a:pt x="0" y="77629"/>
                  </a:lnTo>
                  <a:lnTo>
                    <a:pt x="19050" y="77629"/>
                  </a:lnTo>
                  <a:lnTo>
                    <a:pt x="19050" y="30004"/>
                  </a:lnTo>
                  <a:cubicBezTo>
                    <a:pt x="19050" y="23432"/>
                    <a:pt x="24765" y="18098"/>
                    <a:pt x="31814" y="18098"/>
                  </a:cubicBezTo>
                  <a:lnTo>
                    <a:pt x="195262" y="18098"/>
                  </a:lnTo>
                  <a:cubicBezTo>
                    <a:pt x="202311" y="18098"/>
                    <a:pt x="208026" y="23432"/>
                    <a:pt x="208026" y="30004"/>
                  </a:cubicBezTo>
                  <a:lnTo>
                    <a:pt x="208026" y="77534"/>
                  </a:lnTo>
                  <a:lnTo>
                    <a:pt x="228695" y="77534"/>
                  </a:lnTo>
                  <a:close/>
                </a:path>
              </a:pathLst>
            </a:custGeom>
            <a:solidFill>
              <a:schemeClr val="accent6"/>
            </a:solidFill>
            <a:ln cap="flat" cmpd="sng" w="9525">
              <a:solidFill>
                <a:srgbClr val="90939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2598" name="Google Shape;2598;p156"/>
            <p:cNvSpPr/>
            <p:nvPr/>
          </p:nvSpPr>
          <p:spPr>
            <a:xfrm>
              <a:off x="6062852" y="3412140"/>
              <a:ext cx="19050" cy="19050"/>
            </a:xfrm>
            <a:custGeom>
              <a:rect b="b" l="l" r="r" t="t"/>
              <a:pathLst>
                <a:path extrusionOk="0" h="19050" w="19050">
                  <a:moveTo>
                    <a:pt x="19050" y="9525"/>
                  </a:moveTo>
                  <a:cubicBezTo>
                    <a:pt x="19050" y="14786"/>
                    <a:pt x="14786" y="19050"/>
                    <a:pt x="9525" y="19050"/>
                  </a:cubicBezTo>
                  <a:cubicBezTo>
                    <a:pt x="4264" y="19050"/>
                    <a:pt x="0" y="14786"/>
                    <a:pt x="0" y="9525"/>
                  </a:cubicBezTo>
                  <a:cubicBezTo>
                    <a:pt x="0" y="4264"/>
                    <a:pt x="4264" y="0"/>
                    <a:pt x="9525" y="0"/>
                  </a:cubicBezTo>
                  <a:cubicBezTo>
                    <a:pt x="14786" y="0"/>
                    <a:pt x="19050" y="4264"/>
                    <a:pt x="19050" y="9525"/>
                  </a:cubicBezTo>
                  <a:close/>
                </a:path>
              </a:pathLst>
            </a:custGeom>
            <a:solidFill>
              <a:srgbClr val="6CB7E2"/>
            </a:solidFill>
            <a:ln cap="flat" cmpd="sng" w="9525">
              <a:solidFill>
                <a:srgbClr val="90939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2599" name="Google Shape;2599;p156"/>
            <p:cNvSpPr/>
            <p:nvPr/>
          </p:nvSpPr>
          <p:spPr>
            <a:xfrm>
              <a:off x="6051327" y="3579685"/>
              <a:ext cx="93535" cy="9525"/>
            </a:xfrm>
            <a:custGeom>
              <a:rect b="b" l="l" r="r" t="t"/>
              <a:pathLst>
                <a:path extrusionOk="0" h="9525" w="93535">
                  <a:moveTo>
                    <a:pt x="0" y="0"/>
                  </a:moveTo>
                  <a:lnTo>
                    <a:pt x="93535" y="0"/>
                  </a:lnTo>
                </a:path>
              </a:pathLst>
            </a:custGeom>
            <a:noFill/>
            <a:ln cap="flat" cmpd="sng" w="9525">
              <a:solidFill>
                <a:srgbClr val="90939F"/>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grpSp>
      <p:grpSp>
        <p:nvGrpSpPr>
          <p:cNvPr id="2600" name="Google Shape;2600;p156"/>
          <p:cNvGrpSpPr/>
          <p:nvPr/>
        </p:nvGrpSpPr>
        <p:grpSpPr>
          <a:xfrm>
            <a:off x="3607537" y="871051"/>
            <a:ext cx="370007" cy="395140"/>
            <a:chOff x="5943600" y="3262312"/>
            <a:chExt cx="309086" cy="330136"/>
          </a:xfrm>
        </p:grpSpPr>
        <p:sp>
          <p:nvSpPr>
            <p:cNvPr id="2601" name="Google Shape;2601;p156"/>
            <p:cNvSpPr/>
            <p:nvPr/>
          </p:nvSpPr>
          <p:spPr>
            <a:xfrm>
              <a:off x="5943600" y="3357371"/>
              <a:ext cx="139350" cy="235077"/>
            </a:xfrm>
            <a:custGeom>
              <a:rect b="b" l="l" r="r" t="t"/>
              <a:pathLst>
                <a:path extrusionOk="0" h="235077" w="139350">
                  <a:moveTo>
                    <a:pt x="139351" y="235077"/>
                  </a:moveTo>
                  <a:lnTo>
                    <a:pt x="139351" y="188690"/>
                  </a:lnTo>
                  <a:lnTo>
                    <a:pt x="88011" y="175260"/>
                  </a:lnTo>
                  <a:lnTo>
                    <a:pt x="88011" y="68961"/>
                  </a:lnTo>
                  <a:lnTo>
                    <a:pt x="139351" y="84487"/>
                  </a:lnTo>
                  <a:lnTo>
                    <a:pt x="139351" y="38672"/>
                  </a:lnTo>
                  <a:lnTo>
                    <a:pt x="0" y="0"/>
                  </a:lnTo>
                  <a:lnTo>
                    <a:pt x="0" y="42958"/>
                  </a:lnTo>
                  <a:lnTo>
                    <a:pt x="52102" y="55626"/>
                  </a:lnTo>
                  <a:lnTo>
                    <a:pt x="52102" y="164687"/>
                  </a:lnTo>
                  <a:lnTo>
                    <a:pt x="0" y="149543"/>
                  </a:lnTo>
                  <a:lnTo>
                    <a:pt x="0" y="192881"/>
                  </a:lnTo>
                  <a:lnTo>
                    <a:pt x="139351" y="235077"/>
                  </a:lnTo>
                  <a:close/>
                </a:path>
              </a:pathLst>
            </a:custGeom>
            <a:noFill/>
            <a:ln cap="rnd" cmpd="sng" w="19050">
              <a:solidFill>
                <a:srgbClr val="90939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accent6"/>
                </a:solidFill>
                <a:latin typeface="Calibri"/>
                <a:ea typeface="Calibri"/>
                <a:cs typeface="Calibri"/>
                <a:sym typeface="Calibri"/>
              </a:endParaRPr>
            </a:p>
          </p:txBody>
        </p:sp>
        <p:sp>
          <p:nvSpPr>
            <p:cNvPr id="2602" name="Google Shape;2602;p156"/>
            <p:cNvSpPr/>
            <p:nvPr/>
          </p:nvSpPr>
          <p:spPr>
            <a:xfrm>
              <a:off x="5943600" y="3481291"/>
              <a:ext cx="52101" cy="40767"/>
            </a:xfrm>
            <a:custGeom>
              <a:rect b="b" l="l" r="r" t="t"/>
              <a:pathLst>
                <a:path extrusionOk="0" h="40767" w="52101">
                  <a:moveTo>
                    <a:pt x="52102" y="0"/>
                  </a:moveTo>
                  <a:lnTo>
                    <a:pt x="0" y="25622"/>
                  </a:lnTo>
                  <a:lnTo>
                    <a:pt x="52102" y="40767"/>
                  </a:lnTo>
                  <a:lnTo>
                    <a:pt x="52102" y="0"/>
                  </a:lnTo>
                  <a:close/>
                </a:path>
              </a:pathLst>
            </a:custGeom>
            <a:noFill/>
            <a:ln cap="rnd" cmpd="sng" w="19050">
              <a:solidFill>
                <a:srgbClr val="90939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accent6"/>
                </a:solidFill>
                <a:latin typeface="Calibri"/>
                <a:ea typeface="Calibri"/>
                <a:cs typeface="Calibri"/>
                <a:sym typeface="Calibri"/>
              </a:endParaRPr>
            </a:p>
          </p:txBody>
        </p:sp>
        <p:sp>
          <p:nvSpPr>
            <p:cNvPr id="2603" name="Google Shape;2603;p156"/>
            <p:cNvSpPr/>
            <p:nvPr/>
          </p:nvSpPr>
          <p:spPr>
            <a:xfrm>
              <a:off x="5943600" y="3262312"/>
              <a:ext cx="309086" cy="133730"/>
            </a:xfrm>
            <a:custGeom>
              <a:rect b="b" l="l" r="r" t="t"/>
              <a:pathLst>
                <a:path extrusionOk="0" h="133730" w="309086">
                  <a:moveTo>
                    <a:pt x="139351" y="133731"/>
                  </a:moveTo>
                  <a:lnTo>
                    <a:pt x="309086" y="41529"/>
                  </a:lnTo>
                  <a:lnTo>
                    <a:pt x="169640" y="0"/>
                  </a:lnTo>
                  <a:lnTo>
                    <a:pt x="0" y="95059"/>
                  </a:lnTo>
                  <a:lnTo>
                    <a:pt x="139351" y="133731"/>
                  </a:lnTo>
                  <a:close/>
                </a:path>
              </a:pathLst>
            </a:custGeom>
            <a:noFill/>
            <a:ln cap="rnd" cmpd="sng" w="19050">
              <a:solidFill>
                <a:srgbClr val="90939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accent6"/>
                </a:solidFill>
                <a:latin typeface="Calibri"/>
                <a:ea typeface="Calibri"/>
                <a:cs typeface="Calibri"/>
                <a:sym typeface="Calibri"/>
              </a:endParaRPr>
            </a:p>
          </p:txBody>
        </p:sp>
        <p:sp>
          <p:nvSpPr>
            <p:cNvPr id="2604" name="Google Shape;2604;p156"/>
            <p:cNvSpPr/>
            <p:nvPr/>
          </p:nvSpPr>
          <p:spPr>
            <a:xfrm>
              <a:off x="6082950" y="3303841"/>
              <a:ext cx="169735" cy="138017"/>
            </a:xfrm>
            <a:custGeom>
              <a:rect b="b" l="l" r="r" t="t"/>
              <a:pathLst>
                <a:path extrusionOk="0" h="138017" w="169735">
                  <a:moveTo>
                    <a:pt x="169736" y="0"/>
                  </a:moveTo>
                  <a:lnTo>
                    <a:pt x="169736" y="42958"/>
                  </a:lnTo>
                  <a:lnTo>
                    <a:pt x="0" y="138017"/>
                  </a:lnTo>
                  <a:lnTo>
                    <a:pt x="0" y="92202"/>
                  </a:lnTo>
                  <a:lnTo>
                    <a:pt x="169736" y="0"/>
                  </a:lnTo>
                  <a:close/>
                </a:path>
              </a:pathLst>
            </a:custGeom>
            <a:noFill/>
            <a:ln cap="rnd" cmpd="sng" w="19050">
              <a:solidFill>
                <a:srgbClr val="90939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accent6"/>
                </a:solidFill>
                <a:latin typeface="Calibri"/>
                <a:ea typeface="Calibri"/>
                <a:cs typeface="Calibri"/>
                <a:sym typeface="Calibri"/>
              </a:endParaRPr>
            </a:p>
          </p:txBody>
        </p:sp>
        <p:sp>
          <p:nvSpPr>
            <p:cNvPr id="2605" name="Google Shape;2605;p156"/>
            <p:cNvSpPr/>
            <p:nvPr/>
          </p:nvSpPr>
          <p:spPr>
            <a:xfrm>
              <a:off x="6031610" y="3372802"/>
              <a:ext cx="174593" cy="159829"/>
            </a:xfrm>
            <a:custGeom>
              <a:rect b="b" l="l" r="r" t="t"/>
              <a:pathLst>
                <a:path extrusionOk="0" h="159829" w="174593">
                  <a:moveTo>
                    <a:pt x="174593" y="0"/>
                  </a:moveTo>
                  <a:lnTo>
                    <a:pt x="174593" y="63437"/>
                  </a:lnTo>
                  <a:lnTo>
                    <a:pt x="0" y="159829"/>
                  </a:lnTo>
                  <a:lnTo>
                    <a:pt x="0" y="53530"/>
                  </a:lnTo>
                  <a:lnTo>
                    <a:pt x="51340" y="69056"/>
                  </a:lnTo>
                  <a:lnTo>
                    <a:pt x="174593" y="0"/>
                  </a:lnTo>
                  <a:close/>
                </a:path>
              </a:pathLst>
            </a:custGeom>
            <a:noFill/>
            <a:ln cap="rnd" cmpd="sng" w="19050">
              <a:solidFill>
                <a:srgbClr val="90939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accent6"/>
                </a:solidFill>
                <a:latin typeface="Calibri"/>
                <a:ea typeface="Calibri"/>
                <a:cs typeface="Calibri"/>
                <a:sym typeface="Calibri"/>
              </a:endParaRPr>
            </a:p>
          </p:txBody>
        </p:sp>
        <p:sp>
          <p:nvSpPr>
            <p:cNvPr id="2606" name="Google Shape;2606;p156"/>
            <p:cNvSpPr/>
            <p:nvPr/>
          </p:nvSpPr>
          <p:spPr>
            <a:xfrm>
              <a:off x="6031610" y="3436238"/>
              <a:ext cx="221075" cy="109823"/>
            </a:xfrm>
            <a:custGeom>
              <a:rect b="b" l="l" r="r" t="t"/>
              <a:pathLst>
                <a:path extrusionOk="0" h="109823" w="221075">
                  <a:moveTo>
                    <a:pt x="51340" y="109823"/>
                  </a:moveTo>
                  <a:lnTo>
                    <a:pt x="221075" y="13335"/>
                  </a:lnTo>
                  <a:lnTo>
                    <a:pt x="174593" y="0"/>
                  </a:lnTo>
                  <a:lnTo>
                    <a:pt x="0" y="96393"/>
                  </a:lnTo>
                  <a:lnTo>
                    <a:pt x="51340" y="109823"/>
                  </a:lnTo>
                  <a:close/>
                </a:path>
              </a:pathLst>
            </a:custGeom>
            <a:noFill/>
            <a:ln cap="rnd" cmpd="sng" w="19050">
              <a:solidFill>
                <a:srgbClr val="90939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accent6"/>
                </a:solidFill>
                <a:latin typeface="Calibri"/>
                <a:ea typeface="Calibri"/>
                <a:cs typeface="Calibri"/>
                <a:sym typeface="Calibri"/>
              </a:endParaRPr>
            </a:p>
          </p:txBody>
        </p:sp>
        <p:sp>
          <p:nvSpPr>
            <p:cNvPr id="2607" name="Google Shape;2607;p156"/>
            <p:cNvSpPr/>
            <p:nvPr/>
          </p:nvSpPr>
          <p:spPr>
            <a:xfrm>
              <a:off x="6082950" y="3449573"/>
              <a:ext cx="169735" cy="142875"/>
            </a:xfrm>
            <a:custGeom>
              <a:rect b="b" l="l" r="r" t="t"/>
              <a:pathLst>
                <a:path extrusionOk="0" h="142875" w="169735">
                  <a:moveTo>
                    <a:pt x="169736" y="0"/>
                  </a:moveTo>
                  <a:lnTo>
                    <a:pt x="169736" y="48578"/>
                  </a:lnTo>
                  <a:lnTo>
                    <a:pt x="0" y="142875"/>
                  </a:lnTo>
                  <a:lnTo>
                    <a:pt x="0" y="96488"/>
                  </a:lnTo>
                  <a:lnTo>
                    <a:pt x="169736" y="0"/>
                  </a:lnTo>
                  <a:close/>
                </a:path>
              </a:pathLst>
            </a:custGeom>
            <a:noFill/>
            <a:ln cap="rnd" cmpd="sng" w="19050">
              <a:solidFill>
                <a:srgbClr val="90939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accent6"/>
                </a:solidFill>
                <a:latin typeface="Calibri"/>
                <a:ea typeface="Calibri"/>
                <a:cs typeface="Calibri"/>
                <a:sym typeface="Calibri"/>
              </a:endParaRPr>
            </a:p>
          </p:txBody>
        </p:sp>
      </p:grpSp>
      <p:grpSp>
        <p:nvGrpSpPr>
          <p:cNvPr id="2608" name="Google Shape;2608;p156"/>
          <p:cNvGrpSpPr/>
          <p:nvPr/>
        </p:nvGrpSpPr>
        <p:grpSpPr>
          <a:xfrm>
            <a:off x="4588655" y="3915920"/>
            <a:ext cx="273000" cy="273000"/>
            <a:chOff x="4620175" y="4105700"/>
            <a:chExt cx="273000" cy="273000"/>
          </a:xfrm>
        </p:grpSpPr>
        <p:sp>
          <p:nvSpPr>
            <p:cNvPr id="2609" name="Google Shape;2609;p156"/>
            <p:cNvSpPr/>
            <p:nvPr/>
          </p:nvSpPr>
          <p:spPr>
            <a:xfrm>
              <a:off x="4620175" y="4105700"/>
              <a:ext cx="273000" cy="273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610" name="Google Shape;2610;p156"/>
            <p:cNvGrpSpPr/>
            <p:nvPr/>
          </p:nvGrpSpPr>
          <p:grpSpPr>
            <a:xfrm>
              <a:off x="4676834" y="4150006"/>
              <a:ext cx="159683" cy="184389"/>
              <a:chOff x="4652962" y="1766887"/>
              <a:chExt cx="2882359" cy="3328319"/>
            </a:xfrm>
          </p:grpSpPr>
          <p:sp>
            <p:nvSpPr>
              <p:cNvPr id="2611" name="Google Shape;2611;p156"/>
              <p:cNvSpPr/>
              <p:nvPr/>
            </p:nvSpPr>
            <p:spPr>
              <a:xfrm>
                <a:off x="5453728" y="1766887"/>
                <a:ext cx="2081593" cy="1756409"/>
              </a:xfrm>
              <a:custGeom>
                <a:rect b="b" l="l" r="r" t="t"/>
                <a:pathLst>
                  <a:path extrusionOk="0" h="1756409" w="2081593">
                    <a:moveTo>
                      <a:pt x="640366" y="0"/>
                    </a:moveTo>
                    <a:lnTo>
                      <a:pt x="2081593" y="832009"/>
                    </a:lnTo>
                    <a:lnTo>
                      <a:pt x="2081593" y="1386650"/>
                    </a:lnTo>
                    <a:lnTo>
                      <a:pt x="1441133" y="1756410"/>
                    </a:lnTo>
                    <a:lnTo>
                      <a:pt x="1441133" y="1201769"/>
                    </a:lnTo>
                    <a:lnTo>
                      <a:pt x="0" y="369761"/>
                    </a:lnTo>
                    <a:lnTo>
                      <a:pt x="640366" y="0"/>
                    </a:ln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2612" name="Google Shape;2612;p156"/>
              <p:cNvSpPr/>
              <p:nvPr/>
            </p:nvSpPr>
            <p:spPr>
              <a:xfrm>
                <a:off x="5613748" y="3523296"/>
                <a:ext cx="1921573" cy="1571910"/>
              </a:xfrm>
              <a:custGeom>
                <a:rect b="b" l="l" r="r" t="t"/>
                <a:pathLst>
                  <a:path extrusionOk="0" h="1571910" w="1921573">
                    <a:moveTo>
                      <a:pt x="1921573" y="739521"/>
                    </a:moveTo>
                    <a:lnTo>
                      <a:pt x="480346" y="1571911"/>
                    </a:lnTo>
                    <a:lnTo>
                      <a:pt x="0" y="1294543"/>
                    </a:lnTo>
                    <a:lnTo>
                      <a:pt x="0" y="554641"/>
                    </a:lnTo>
                    <a:lnTo>
                      <a:pt x="480346" y="832009"/>
                    </a:lnTo>
                    <a:lnTo>
                      <a:pt x="1921573" y="0"/>
                    </a:lnTo>
                    <a:lnTo>
                      <a:pt x="1921573" y="739521"/>
                    </a:ln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2613" name="Google Shape;2613;p156"/>
              <p:cNvSpPr/>
              <p:nvPr/>
            </p:nvSpPr>
            <p:spPr>
              <a:xfrm>
                <a:off x="4652962" y="2321527"/>
                <a:ext cx="1120806" cy="2311145"/>
              </a:xfrm>
              <a:custGeom>
                <a:rect b="b" l="l" r="r" t="t"/>
                <a:pathLst>
                  <a:path extrusionOk="0" h="2311145" w="1120806">
                    <a:moveTo>
                      <a:pt x="0" y="1941290"/>
                    </a:moveTo>
                    <a:lnTo>
                      <a:pt x="0" y="277368"/>
                    </a:lnTo>
                    <a:lnTo>
                      <a:pt x="480346" y="0"/>
                    </a:lnTo>
                    <a:lnTo>
                      <a:pt x="1120807" y="369761"/>
                    </a:lnTo>
                    <a:lnTo>
                      <a:pt x="640366" y="647129"/>
                    </a:lnTo>
                    <a:lnTo>
                      <a:pt x="640366" y="2311146"/>
                    </a:lnTo>
                    <a:lnTo>
                      <a:pt x="0" y="1941290"/>
                    </a:ln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grpSp>
      </p:grpSp>
      <p:sp>
        <p:nvSpPr>
          <p:cNvPr id="2614" name="Google Shape;2614;p156"/>
          <p:cNvSpPr/>
          <p:nvPr/>
        </p:nvSpPr>
        <p:spPr>
          <a:xfrm>
            <a:off x="2064570" y="2011889"/>
            <a:ext cx="228600" cy="228600"/>
          </a:xfrm>
          <a:prstGeom prst="ellipse">
            <a:avLst/>
          </a:prstGeom>
          <a:solidFill>
            <a:schemeClr val="dk1"/>
          </a:solidFill>
          <a:ln cap="flat" cmpd="sng" w="9525">
            <a:solidFill>
              <a:schemeClr val="lt2"/>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 sz="1000">
                <a:solidFill>
                  <a:schemeClr val="lt1"/>
                </a:solidFill>
                <a:latin typeface="Open Sans"/>
                <a:ea typeface="Open Sans"/>
                <a:cs typeface="Open Sans"/>
                <a:sym typeface="Open Sans"/>
              </a:rPr>
              <a:t>6</a:t>
            </a:r>
            <a:endParaRPr b="1" sz="1000">
              <a:solidFill>
                <a:schemeClr val="lt1"/>
              </a:solidFill>
              <a:latin typeface="Open Sans"/>
              <a:ea typeface="Open Sans"/>
              <a:cs typeface="Open Sans"/>
              <a:sym typeface="Open Sans"/>
            </a:endParaRPr>
          </a:p>
        </p:txBody>
      </p:sp>
      <p:sp>
        <p:nvSpPr>
          <p:cNvPr id="2615" name="Google Shape;2615;p156"/>
          <p:cNvSpPr txBox="1"/>
          <p:nvPr/>
        </p:nvSpPr>
        <p:spPr>
          <a:xfrm>
            <a:off x="810830" y="4224693"/>
            <a:ext cx="1168200" cy="228600"/>
          </a:xfrm>
          <a:prstGeom prst="rect">
            <a:avLst/>
          </a:prstGeom>
          <a:noFill/>
          <a:ln>
            <a:noFill/>
          </a:ln>
        </p:spPr>
        <p:txBody>
          <a:bodyPr anchorCtr="0" anchor="b" bIns="45700" lIns="0" spcFirstLastPara="1" rIns="0" wrap="square" tIns="0">
            <a:noAutofit/>
          </a:bodyPr>
          <a:lstStyle/>
          <a:p>
            <a:pPr indent="0" lvl="0" marL="0" rtl="0" algn="r">
              <a:spcBef>
                <a:spcPts val="0"/>
              </a:spcBef>
              <a:spcAft>
                <a:spcPts val="0"/>
              </a:spcAft>
              <a:buNone/>
            </a:pPr>
            <a:r>
              <a:rPr b="1" lang="en" sz="1100">
                <a:solidFill>
                  <a:schemeClr val="accent5"/>
                </a:solidFill>
                <a:latin typeface="Open Sans"/>
                <a:ea typeface="Open Sans"/>
                <a:cs typeface="Open Sans"/>
                <a:sym typeface="Open Sans"/>
              </a:rPr>
              <a:t>Load the model</a:t>
            </a:r>
            <a:endParaRPr b="1" sz="1100">
              <a:solidFill>
                <a:schemeClr val="accent5"/>
              </a:solidFill>
              <a:latin typeface="Open Sans"/>
              <a:ea typeface="Open Sans"/>
              <a:cs typeface="Open Sans"/>
              <a:sym typeface="Open Sans"/>
            </a:endParaRPr>
          </a:p>
        </p:txBody>
      </p:sp>
      <p:cxnSp>
        <p:nvCxnSpPr>
          <p:cNvPr id="2616" name="Google Shape;2616;p156"/>
          <p:cNvCxnSpPr>
            <a:endCxn id="2535" idx="6"/>
          </p:cNvCxnSpPr>
          <p:nvPr/>
        </p:nvCxnSpPr>
        <p:spPr>
          <a:xfrm rot="10800000">
            <a:off x="2293159" y="4315166"/>
            <a:ext cx="1915800" cy="0"/>
          </a:xfrm>
          <a:prstGeom prst="straightConnector1">
            <a:avLst/>
          </a:prstGeom>
          <a:noFill/>
          <a:ln cap="flat" cmpd="sng" w="9525">
            <a:solidFill>
              <a:schemeClr val="accent6"/>
            </a:solidFill>
            <a:prstDash val="dash"/>
            <a:round/>
            <a:headEnd len="med" w="med" type="none"/>
            <a:tailEnd len="med" w="med" type="none"/>
          </a:ln>
        </p:spPr>
      </p:cxnSp>
      <p:cxnSp>
        <p:nvCxnSpPr>
          <p:cNvPr id="2617" name="Google Shape;2617;p156"/>
          <p:cNvCxnSpPr>
            <a:stCxn id="2534" idx="2"/>
          </p:cNvCxnSpPr>
          <p:nvPr/>
        </p:nvCxnSpPr>
        <p:spPr>
          <a:xfrm rot="10800000">
            <a:off x="6197614" y="3699193"/>
            <a:ext cx="659700" cy="0"/>
          </a:xfrm>
          <a:prstGeom prst="straightConnector1">
            <a:avLst/>
          </a:prstGeom>
          <a:noFill/>
          <a:ln cap="flat" cmpd="sng" w="9525">
            <a:solidFill>
              <a:schemeClr val="accent6"/>
            </a:solidFill>
            <a:prstDash val="dash"/>
            <a:round/>
            <a:headEnd len="med" w="med" type="none"/>
            <a:tailEnd len="med" w="med" type="none"/>
          </a:ln>
        </p:spPr>
      </p:cxnSp>
      <p:cxnSp>
        <p:nvCxnSpPr>
          <p:cNvPr id="2618" name="Google Shape;2618;p156"/>
          <p:cNvCxnSpPr/>
          <p:nvPr/>
        </p:nvCxnSpPr>
        <p:spPr>
          <a:xfrm rot="10800000">
            <a:off x="5681914" y="1063242"/>
            <a:ext cx="1175400" cy="0"/>
          </a:xfrm>
          <a:prstGeom prst="straightConnector1">
            <a:avLst/>
          </a:prstGeom>
          <a:noFill/>
          <a:ln cap="flat" cmpd="sng" w="9525">
            <a:solidFill>
              <a:schemeClr val="accent6"/>
            </a:solidFill>
            <a:prstDash val="dash"/>
            <a:round/>
            <a:headEnd len="med" w="med" type="none"/>
            <a:tailEnd len="med" w="med" type="none"/>
          </a:ln>
        </p:spPr>
      </p:cxnSp>
      <p:cxnSp>
        <p:nvCxnSpPr>
          <p:cNvPr id="2619" name="Google Shape;2619;p156"/>
          <p:cNvCxnSpPr>
            <a:endCxn id="2537" idx="6"/>
          </p:cNvCxnSpPr>
          <p:nvPr/>
        </p:nvCxnSpPr>
        <p:spPr>
          <a:xfrm rot="10800000">
            <a:off x="2293170" y="1054177"/>
            <a:ext cx="1160700" cy="0"/>
          </a:xfrm>
          <a:prstGeom prst="straightConnector1">
            <a:avLst/>
          </a:prstGeom>
          <a:noFill/>
          <a:ln cap="flat" cmpd="sng" w="9525">
            <a:solidFill>
              <a:schemeClr val="accent6"/>
            </a:solidFill>
            <a:prstDash val="dash"/>
            <a:round/>
            <a:headEnd len="med" w="med" type="none"/>
            <a:tailEnd len="med" w="med" type="none"/>
          </a:ln>
        </p:spPr>
      </p:cxnSp>
      <p:cxnSp>
        <p:nvCxnSpPr>
          <p:cNvPr id="2620" name="Google Shape;2620;p156"/>
          <p:cNvCxnSpPr>
            <a:endCxn id="2536" idx="6"/>
          </p:cNvCxnSpPr>
          <p:nvPr/>
        </p:nvCxnSpPr>
        <p:spPr>
          <a:xfrm rot="10800000">
            <a:off x="2301932" y="3530049"/>
            <a:ext cx="553800" cy="0"/>
          </a:xfrm>
          <a:prstGeom prst="straightConnector1">
            <a:avLst/>
          </a:prstGeom>
          <a:noFill/>
          <a:ln cap="flat" cmpd="sng" w="9525">
            <a:solidFill>
              <a:schemeClr val="accent6"/>
            </a:solidFill>
            <a:prstDash val="dash"/>
            <a:round/>
            <a:headEnd len="med" w="med" type="none"/>
            <a:tailEnd len="med" w="med" type="none"/>
          </a:ln>
        </p:spPr>
      </p:cxnSp>
      <p:cxnSp>
        <p:nvCxnSpPr>
          <p:cNvPr id="2621" name="Google Shape;2621;p156"/>
          <p:cNvCxnSpPr>
            <a:stCxn id="2533" idx="2"/>
          </p:cNvCxnSpPr>
          <p:nvPr/>
        </p:nvCxnSpPr>
        <p:spPr>
          <a:xfrm flipH="1">
            <a:off x="6586414" y="2305389"/>
            <a:ext cx="270900" cy="1500"/>
          </a:xfrm>
          <a:prstGeom prst="straightConnector1">
            <a:avLst/>
          </a:prstGeom>
          <a:noFill/>
          <a:ln cap="flat" cmpd="sng" w="9525">
            <a:solidFill>
              <a:schemeClr val="accent6"/>
            </a:solidFill>
            <a:prstDash val="dash"/>
            <a:round/>
            <a:headEnd len="med" w="med" type="none"/>
            <a:tailEnd len="med" w="med" type="none"/>
          </a:ln>
        </p:spPr>
      </p:cxnSp>
      <p:cxnSp>
        <p:nvCxnSpPr>
          <p:cNvPr id="2622" name="Google Shape;2622;p156"/>
          <p:cNvCxnSpPr>
            <a:endCxn id="2614" idx="6"/>
          </p:cNvCxnSpPr>
          <p:nvPr/>
        </p:nvCxnSpPr>
        <p:spPr>
          <a:xfrm rot="10800000">
            <a:off x="2293170" y="2126189"/>
            <a:ext cx="338400" cy="0"/>
          </a:xfrm>
          <a:prstGeom prst="straightConnector1">
            <a:avLst/>
          </a:prstGeom>
          <a:noFill/>
          <a:ln cap="flat" cmpd="sng" w="9525">
            <a:solidFill>
              <a:schemeClr val="accent6"/>
            </a:solidFill>
            <a:prstDash val="dash"/>
            <a:round/>
            <a:headEnd len="med" w="med" type="none"/>
            <a:tailEnd len="med" w="med" type="none"/>
          </a:ln>
        </p:spPr>
      </p:cxnSp>
      <p:grpSp>
        <p:nvGrpSpPr>
          <p:cNvPr id="2623" name="Google Shape;2623;p156"/>
          <p:cNvGrpSpPr/>
          <p:nvPr/>
        </p:nvGrpSpPr>
        <p:grpSpPr>
          <a:xfrm>
            <a:off x="3836980" y="649220"/>
            <a:ext cx="273000" cy="273000"/>
            <a:chOff x="4620175" y="4105700"/>
            <a:chExt cx="273000" cy="273000"/>
          </a:xfrm>
        </p:grpSpPr>
        <p:sp>
          <p:nvSpPr>
            <p:cNvPr id="2624" name="Google Shape;2624;p156"/>
            <p:cNvSpPr/>
            <p:nvPr/>
          </p:nvSpPr>
          <p:spPr>
            <a:xfrm>
              <a:off x="4620175" y="4105700"/>
              <a:ext cx="273000" cy="273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625" name="Google Shape;2625;p156"/>
            <p:cNvGrpSpPr/>
            <p:nvPr/>
          </p:nvGrpSpPr>
          <p:grpSpPr>
            <a:xfrm>
              <a:off x="4676834" y="4150006"/>
              <a:ext cx="159683" cy="184389"/>
              <a:chOff x="4652962" y="1766887"/>
              <a:chExt cx="2882359" cy="3328319"/>
            </a:xfrm>
          </p:grpSpPr>
          <p:sp>
            <p:nvSpPr>
              <p:cNvPr id="2626" name="Google Shape;2626;p156"/>
              <p:cNvSpPr/>
              <p:nvPr/>
            </p:nvSpPr>
            <p:spPr>
              <a:xfrm>
                <a:off x="5453728" y="1766887"/>
                <a:ext cx="2081593" cy="1756409"/>
              </a:xfrm>
              <a:custGeom>
                <a:rect b="b" l="l" r="r" t="t"/>
                <a:pathLst>
                  <a:path extrusionOk="0" h="1756409" w="2081593">
                    <a:moveTo>
                      <a:pt x="640366" y="0"/>
                    </a:moveTo>
                    <a:lnTo>
                      <a:pt x="2081593" y="832009"/>
                    </a:lnTo>
                    <a:lnTo>
                      <a:pt x="2081593" y="1386650"/>
                    </a:lnTo>
                    <a:lnTo>
                      <a:pt x="1441133" y="1756410"/>
                    </a:lnTo>
                    <a:lnTo>
                      <a:pt x="1441133" y="1201769"/>
                    </a:lnTo>
                    <a:lnTo>
                      <a:pt x="0" y="369761"/>
                    </a:lnTo>
                    <a:lnTo>
                      <a:pt x="640366" y="0"/>
                    </a:ln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2627" name="Google Shape;2627;p156"/>
              <p:cNvSpPr/>
              <p:nvPr/>
            </p:nvSpPr>
            <p:spPr>
              <a:xfrm>
                <a:off x="5613748" y="3523296"/>
                <a:ext cx="1921573" cy="1571910"/>
              </a:xfrm>
              <a:custGeom>
                <a:rect b="b" l="l" r="r" t="t"/>
                <a:pathLst>
                  <a:path extrusionOk="0" h="1571910" w="1921573">
                    <a:moveTo>
                      <a:pt x="1921573" y="739521"/>
                    </a:moveTo>
                    <a:lnTo>
                      <a:pt x="480346" y="1571911"/>
                    </a:lnTo>
                    <a:lnTo>
                      <a:pt x="0" y="1294543"/>
                    </a:lnTo>
                    <a:lnTo>
                      <a:pt x="0" y="554641"/>
                    </a:lnTo>
                    <a:lnTo>
                      <a:pt x="480346" y="832009"/>
                    </a:lnTo>
                    <a:lnTo>
                      <a:pt x="1921573" y="0"/>
                    </a:lnTo>
                    <a:lnTo>
                      <a:pt x="1921573" y="739521"/>
                    </a:ln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2628" name="Google Shape;2628;p156"/>
              <p:cNvSpPr/>
              <p:nvPr/>
            </p:nvSpPr>
            <p:spPr>
              <a:xfrm>
                <a:off x="4652962" y="2321527"/>
                <a:ext cx="1120806" cy="2311145"/>
              </a:xfrm>
              <a:custGeom>
                <a:rect b="b" l="l" r="r" t="t"/>
                <a:pathLst>
                  <a:path extrusionOk="0" h="2311145" w="1120806">
                    <a:moveTo>
                      <a:pt x="0" y="1941290"/>
                    </a:moveTo>
                    <a:lnTo>
                      <a:pt x="0" y="277368"/>
                    </a:lnTo>
                    <a:lnTo>
                      <a:pt x="480346" y="0"/>
                    </a:lnTo>
                    <a:lnTo>
                      <a:pt x="1120807" y="369761"/>
                    </a:lnTo>
                    <a:lnTo>
                      <a:pt x="640366" y="647129"/>
                    </a:lnTo>
                    <a:lnTo>
                      <a:pt x="640366" y="2311146"/>
                    </a:lnTo>
                    <a:lnTo>
                      <a:pt x="0" y="1941290"/>
                    </a:ln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grpSp>
      </p:gr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2" name="Shape 2632"/>
        <p:cNvGrpSpPr/>
        <p:nvPr/>
      </p:nvGrpSpPr>
      <p:grpSpPr>
        <a:xfrm>
          <a:off x="0" y="0"/>
          <a:ext cx="0" cy="0"/>
          <a:chOff x="0" y="0"/>
          <a:chExt cx="0" cy="0"/>
        </a:xfrm>
      </p:grpSpPr>
      <p:sp>
        <p:nvSpPr>
          <p:cNvPr id="2633" name="Google Shape;2633;p157"/>
          <p:cNvSpPr txBox="1"/>
          <p:nvPr>
            <p:ph type="title"/>
          </p:nvPr>
        </p:nvSpPr>
        <p:spPr>
          <a:xfrm>
            <a:off x="676650" y="10225"/>
            <a:ext cx="7790400" cy="1279200"/>
          </a:xfrm>
          <a:prstGeom prst="rect">
            <a:avLst/>
          </a:prstGeom>
        </p:spPr>
        <p:txBody>
          <a:bodyPr anchorCtr="0" anchor="b" bIns="228600" lIns="0" spcFirstLastPara="1" rIns="0" wrap="square" tIns="0">
            <a:noAutofit/>
          </a:bodyPr>
          <a:lstStyle/>
          <a:p>
            <a:pPr indent="0" lvl="0" marL="0" rtl="0" algn="l">
              <a:spcBef>
                <a:spcPts val="0"/>
              </a:spcBef>
              <a:spcAft>
                <a:spcPts val="0"/>
              </a:spcAft>
              <a:buNone/>
            </a:pPr>
            <a:r>
              <a:rPr lang="en" sz="3200"/>
              <a:t>Loading Data</a:t>
            </a:r>
            <a:endParaRPr sz="3200"/>
          </a:p>
        </p:txBody>
      </p:sp>
      <p:sp>
        <p:nvSpPr>
          <p:cNvPr id="2634" name="Google Shape;2634;p157"/>
          <p:cNvSpPr txBox="1"/>
          <p:nvPr>
            <p:ph idx="2" type="body"/>
          </p:nvPr>
        </p:nvSpPr>
        <p:spPr>
          <a:xfrm>
            <a:off x="665850" y="1383625"/>
            <a:ext cx="3133200" cy="28800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Clr>
                <a:schemeClr val="dk2"/>
              </a:buClr>
              <a:buSzPts val="1400"/>
              <a:buChar char="●"/>
            </a:pPr>
            <a:r>
              <a:rPr lang="en"/>
              <a:t>3D model and related files to Trimble Connect</a:t>
            </a:r>
            <a:endParaRPr/>
          </a:p>
          <a:p>
            <a:pPr indent="-317500" lvl="0" marL="457200" rtl="0" algn="l">
              <a:spcBef>
                <a:spcPts val="0"/>
              </a:spcBef>
              <a:spcAft>
                <a:spcPts val="0"/>
              </a:spcAft>
              <a:buClr>
                <a:schemeClr val="dk2"/>
              </a:buClr>
              <a:buSzPts val="1400"/>
              <a:buChar char="●"/>
            </a:pPr>
            <a:r>
              <a:rPr lang="en"/>
              <a:t>Load data directly on Trimble Access</a:t>
            </a:r>
            <a:endParaRPr/>
          </a:p>
          <a:p>
            <a:pPr indent="-317500" lvl="1" marL="914400" rtl="0" algn="l">
              <a:spcBef>
                <a:spcPts val="0"/>
              </a:spcBef>
              <a:spcAft>
                <a:spcPts val="0"/>
              </a:spcAft>
              <a:buSzPts val="1400"/>
              <a:buChar char="●"/>
            </a:pPr>
            <a:r>
              <a:rPr lang="en"/>
              <a:t>3D model(s) (with all properties)</a:t>
            </a:r>
            <a:endParaRPr/>
          </a:p>
          <a:p>
            <a:pPr indent="-317500" lvl="1" marL="914400" rtl="0" algn="l">
              <a:spcBef>
                <a:spcPts val="0"/>
              </a:spcBef>
              <a:spcAft>
                <a:spcPts val="0"/>
              </a:spcAft>
              <a:buSzPts val="1400"/>
              <a:buChar char="●"/>
            </a:pPr>
            <a:r>
              <a:rPr lang="en"/>
              <a:t>Annotations</a:t>
            </a:r>
            <a:endParaRPr/>
          </a:p>
          <a:p>
            <a:pPr indent="-317500" lvl="1" marL="914400" rtl="0" algn="l">
              <a:spcBef>
                <a:spcPts val="0"/>
              </a:spcBef>
              <a:spcAft>
                <a:spcPts val="0"/>
              </a:spcAft>
              <a:buSzPts val="1400"/>
              <a:buChar char="●"/>
            </a:pPr>
            <a:r>
              <a:rPr lang="en"/>
              <a:t>Set out points</a:t>
            </a:r>
            <a:endParaRPr/>
          </a:p>
        </p:txBody>
      </p:sp>
      <p:sp>
        <p:nvSpPr>
          <p:cNvPr id="2635" name="Google Shape;2635;p157"/>
          <p:cNvSpPr/>
          <p:nvPr/>
        </p:nvSpPr>
        <p:spPr>
          <a:xfrm>
            <a:off x="665850" y="1117825"/>
            <a:ext cx="649500" cy="585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2636" name="Google Shape;2636;p157"/>
          <p:cNvPicPr preferRelativeResize="0"/>
          <p:nvPr/>
        </p:nvPicPr>
        <p:blipFill>
          <a:blip r:embed="rId3">
            <a:alphaModFix/>
          </a:blip>
          <a:stretch>
            <a:fillRect/>
          </a:stretch>
        </p:blipFill>
        <p:spPr>
          <a:xfrm>
            <a:off x="4804125" y="480575"/>
            <a:ext cx="3086100" cy="1933575"/>
          </a:xfrm>
          <a:prstGeom prst="rect">
            <a:avLst/>
          </a:prstGeom>
          <a:noFill/>
          <a:ln>
            <a:noFill/>
          </a:ln>
        </p:spPr>
      </p:pic>
      <p:pic>
        <p:nvPicPr>
          <p:cNvPr id="2637" name="Google Shape;2637;p157"/>
          <p:cNvPicPr preferRelativeResize="0"/>
          <p:nvPr/>
        </p:nvPicPr>
        <p:blipFill>
          <a:blip r:embed="rId4">
            <a:alphaModFix/>
          </a:blip>
          <a:stretch>
            <a:fillRect/>
          </a:stretch>
        </p:blipFill>
        <p:spPr>
          <a:xfrm>
            <a:off x="4061500" y="2530724"/>
            <a:ext cx="2971273" cy="1867620"/>
          </a:xfrm>
          <a:prstGeom prst="rect">
            <a:avLst/>
          </a:prstGeom>
          <a:noFill/>
          <a:ln>
            <a:noFill/>
          </a:ln>
        </p:spPr>
      </p:pic>
      <p:pic>
        <p:nvPicPr>
          <p:cNvPr id="2638" name="Google Shape;2638;p157"/>
          <p:cNvPicPr preferRelativeResize="0"/>
          <p:nvPr/>
        </p:nvPicPr>
        <p:blipFill>
          <a:blip r:embed="rId5">
            <a:alphaModFix/>
          </a:blip>
          <a:stretch>
            <a:fillRect/>
          </a:stretch>
        </p:blipFill>
        <p:spPr>
          <a:xfrm>
            <a:off x="5828909" y="2879413"/>
            <a:ext cx="2989391" cy="1876686"/>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2" name="Shape 2642"/>
        <p:cNvGrpSpPr/>
        <p:nvPr/>
      </p:nvGrpSpPr>
      <p:grpSpPr>
        <a:xfrm>
          <a:off x="0" y="0"/>
          <a:ext cx="0" cy="0"/>
          <a:chOff x="0" y="0"/>
          <a:chExt cx="0" cy="0"/>
        </a:xfrm>
      </p:grpSpPr>
      <p:sp>
        <p:nvSpPr>
          <p:cNvPr id="2643" name="Google Shape;2643;p158"/>
          <p:cNvSpPr txBox="1"/>
          <p:nvPr>
            <p:ph type="title"/>
          </p:nvPr>
        </p:nvSpPr>
        <p:spPr>
          <a:xfrm>
            <a:off x="676650" y="10225"/>
            <a:ext cx="7790400" cy="1279200"/>
          </a:xfrm>
          <a:prstGeom prst="rect">
            <a:avLst/>
          </a:prstGeom>
        </p:spPr>
        <p:txBody>
          <a:bodyPr anchorCtr="0" anchor="b" bIns="228600" lIns="0" spcFirstLastPara="1" rIns="0" wrap="square" tIns="0">
            <a:noAutofit/>
          </a:bodyPr>
          <a:lstStyle/>
          <a:p>
            <a:pPr indent="0" lvl="0" marL="0" rtl="0" algn="l">
              <a:spcBef>
                <a:spcPts val="0"/>
              </a:spcBef>
              <a:spcAft>
                <a:spcPts val="0"/>
              </a:spcAft>
              <a:buNone/>
            </a:pPr>
            <a:r>
              <a:rPr lang="en" sz="3200"/>
              <a:t>Setting Up</a:t>
            </a:r>
            <a:endParaRPr sz="3200"/>
          </a:p>
        </p:txBody>
      </p:sp>
      <p:sp>
        <p:nvSpPr>
          <p:cNvPr id="2644" name="Google Shape;2644;p158"/>
          <p:cNvSpPr txBox="1"/>
          <p:nvPr>
            <p:ph idx="2" type="body"/>
          </p:nvPr>
        </p:nvSpPr>
        <p:spPr>
          <a:xfrm>
            <a:off x="676650" y="1433825"/>
            <a:ext cx="3133200" cy="28800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Clr>
                <a:schemeClr val="dk2"/>
              </a:buClr>
              <a:buSzPts val="1400"/>
              <a:buChar char="●"/>
            </a:pPr>
            <a:r>
              <a:rPr lang="en"/>
              <a:t>Arbitrary coordinate system in manufacturing environment</a:t>
            </a:r>
            <a:endParaRPr/>
          </a:p>
          <a:p>
            <a:pPr indent="-317500" lvl="0" marL="457200" rtl="0" algn="l">
              <a:spcBef>
                <a:spcPts val="0"/>
              </a:spcBef>
              <a:spcAft>
                <a:spcPts val="0"/>
              </a:spcAft>
              <a:buClr>
                <a:schemeClr val="dk2"/>
              </a:buClr>
              <a:buSzPts val="1400"/>
              <a:buChar char="●"/>
            </a:pPr>
            <a:r>
              <a:rPr lang="en"/>
              <a:t>Object oriented set-up</a:t>
            </a:r>
            <a:endParaRPr/>
          </a:p>
          <a:p>
            <a:pPr indent="-317500" lvl="0" marL="457200" rtl="0" algn="l">
              <a:spcBef>
                <a:spcPts val="0"/>
              </a:spcBef>
              <a:spcAft>
                <a:spcPts val="0"/>
              </a:spcAft>
              <a:buClr>
                <a:schemeClr val="dk2"/>
              </a:buClr>
              <a:buSzPts val="1400"/>
              <a:buChar char="●"/>
            </a:pPr>
            <a:r>
              <a:rPr lang="en"/>
              <a:t>(model based registration using 3 points)</a:t>
            </a:r>
            <a:endParaRPr/>
          </a:p>
          <a:p>
            <a:pPr indent="-317500" lvl="0" marL="457200" rtl="0" algn="l">
              <a:spcBef>
                <a:spcPts val="0"/>
              </a:spcBef>
              <a:spcAft>
                <a:spcPts val="0"/>
              </a:spcAft>
              <a:buClr>
                <a:schemeClr val="dk2"/>
              </a:buClr>
              <a:buSzPts val="1400"/>
              <a:buChar char="●"/>
            </a:pPr>
            <a:r>
              <a:rPr lang="en"/>
              <a:t>Other capabilities</a:t>
            </a:r>
            <a:endParaRPr/>
          </a:p>
          <a:p>
            <a:pPr indent="-317500" lvl="1" marL="914400" rtl="0" algn="l">
              <a:spcBef>
                <a:spcPts val="0"/>
              </a:spcBef>
              <a:spcAft>
                <a:spcPts val="0"/>
              </a:spcAft>
              <a:buSzPts val="1400"/>
              <a:buChar char="●"/>
            </a:pPr>
            <a:r>
              <a:rPr lang="en"/>
              <a:t>Wireframe</a:t>
            </a:r>
            <a:endParaRPr/>
          </a:p>
          <a:p>
            <a:pPr indent="-317500" lvl="1" marL="914400" rtl="0" algn="l">
              <a:spcBef>
                <a:spcPts val="0"/>
              </a:spcBef>
              <a:spcAft>
                <a:spcPts val="0"/>
              </a:spcAft>
              <a:buSzPts val="1400"/>
              <a:buChar char="●"/>
            </a:pPr>
            <a:r>
              <a:rPr lang="en"/>
              <a:t>Limit box</a:t>
            </a:r>
            <a:endParaRPr/>
          </a:p>
          <a:p>
            <a:pPr indent="-317500" lvl="1" marL="914400" rtl="0" algn="l">
              <a:spcBef>
                <a:spcPts val="0"/>
              </a:spcBef>
              <a:spcAft>
                <a:spcPts val="0"/>
              </a:spcAft>
              <a:buSzPts val="1400"/>
              <a:buChar char="●"/>
            </a:pPr>
            <a:r>
              <a:rPr lang="en"/>
              <a:t>Extract points directly from model</a:t>
            </a:r>
            <a:endParaRPr/>
          </a:p>
          <a:p>
            <a:pPr indent="-317500" lvl="1" marL="914400" rtl="0" algn="l">
              <a:spcBef>
                <a:spcPts val="0"/>
              </a:spcBef>
              <a:spcAft>
                <a:spcPts val="0"/>
              </a:spcAft>
              <a:buSzPts val="1400"/>
              <a:buChar char="●"/>
            </a:pPr>
            <a:r>
              <a:rPr lang="en"/>
              <a:t>Hide/unhide elements</a:t>
            </a:r>
            <a:endParaRPr/>
          </a:p>
          <a:p>
            <a:pPr indent="0" lvl="0" marL="0" rtl="0" algn="l">
              <a:spcBef>
                <a:spcPts val="1100"/>
              </a:spcBef>
              <a:spcAft>
                <a:spcPts val="0"/>
              </a:spcAft>
              <a:buNone/>
            </a:pPr>
            <a:r>
              <a:t/>
            </a:r>
            <a:endParaRPr/>
          </a:p>
          <a:p>
            <a:pPr indent="0" lvl="0" marL="914400" rtl="0" algn="l">
              <a:spcBef>
                <a:spcPts val="1100"/>
              </a:spcBef>
              <a:spcAft>
                <a:spcPts val="1100"/>
              </a:spcAft>
              <a:buNone/>
            </a:pPr>
            <a:r>
              <a:t/>
            </a:r>
            <a:endParaRPr/>
          </a:p>
        </p:txBody>
      </p:sp>
      <p:sp>
        <p:nvSpPr>
          <p:cNvPr id="2645" name="Google Shape;2645;p158"/>
          <p:cNvSpPr/>
          <p:nvPr/>
        </p:nvSpPr>
        <p:spPr>
          <a:xfrm>
            <a:off x="665850" y="1117825"/>
            <a:ext cx="649500" cy="585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2646" name="Google Shape;2646;p158"/>
          <p:cNvPicPr preferRelativeResize="0"/>
          <p:nvPr/>
        </p:nvPicPr>
        <p:blipFill>
          <a:blip r:embed="rId3">
            <a:alphaModFix/>
          </a:blip>
          <a:stretch>
            <a:fillRect/>
          </a:stretch>
        </p:blipFill>
        <p:spPr>
          <a:xfrm>
            <a:off x="4227475" y="2726375"/>
            <a:ext cx="2302612" cy="1587459"/>
          </a:xfrm>
          <a:prstGeom prst="rect">
            <a:avLst/>
          </a:prstGeom>
          <a:noFill/>
          <a:ln>
            <a:noFill/>
          </a:ln>
        </p:spPr>
      </p:pic>
      <p:pic>
        <p:nvPicPr>
          <p:cNvPr id="2647" name="Google Shape;2647;p158"/>
          <p:cNvPicPr preferRelativeResize="0"/>
          <p:nvPr/>
        </p:nvPicPr>
        <p:blipFill>
          <a:blip r:embed="rId4">
            <a:alphaModFix/>
          </a:blip>
          <a:stretch>
            <a:fillRect/>
          </a:stretch>
        </p:blipFill>
        <p:spPr>
          <a:xfrm>
            <a:off x="4227475" y="381000"/>
            <a:ext cx="3333453" cy="2096475"/>
          </a:xfrm>
          <a:prstGeom prst="rect">
            <a:avLst/>
          </a:prstGeom>
          <a:noFill/>
          <a:ln>
            <a:noFill/>
          </a:ln>
        </p:spPr>
      </p:pic>
      <p:pic>
        <p:nvPicPr>
          <p:cNvPr id="2648" name="Google Shape;2648;p158"/>
          <p:cNvPicPr preferRelativeResize="0"/>
          <p:nvPr/>
        </p:nvPicPr>
        <p:blipFill>
          <a:blip r:embed="rId5">
            <a:alphaModFix/>
          </a:blip>
          <a:stretch>
            <a:fillRect/>
          </a:stretch>
        </p:blipFill>
        <p:spPr>
          <a:xfrm>
            <a:off x="6181401" y="3178175"/>
            <a:ext cx="2299499" cy="1587450"/>
          </a:xfrm>
          <a:prstGeom prst="rect">
            <a:avLst/>
          </a:prstGeom>
          <a:noFill/>
          <a:ln>
            <a:noFill/>
          </a:ln>
        </p:spPr>
      </p:pic>
      <p:pic>
        <p:nvPicPr>
          <p:cNvPr id="2649" name="Google Shape;2649;p158"/>
          <p:cNvPicPr preferRelativeResize="0"/>
          <p:nvPr/>
        </p:nvPicPr>
        <p:blipFill>
          <a:blip r:embed="rId6">
            <a:alphaModFix/>
          </a:blip>
          <a:stretch>
            <a:fillRect/>
          </a:stretch>
        </p:blipFill>
        <p:spPr>
          <a:xfrm>
            <a:off x="6490825" y="1749625"/>
            <a:ext cx="1990075" cy="11042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3" name="Shape 2653"/>
        <p:cNvGrpSpPr/>
        <p:nvPr/>
      </p:nvGrpSpPr>
      <p:grpSpPr>
        <a:xfrm>
          <a:off x="0" y="0"/>
          <a:ext cx="0" cy="0"/>
          <a:chOff x="0" y="0"/>
          <a:chExt cx="0" cy="0"/>
        </a:xfrm>
      </p:grpSpPr>
      <p:sp>
        <p:nvSpPr>
          <p:cNvPr id="2654" name="Google Shape;2654;p159"/>
          <p:cNvSpPr txBox="1"/>
          <p:nvPr>
            <p:ph type="title"/>
          </p:nvPr>
        </p:nvSpPr>
        <p:spPr>
          <a:xfrm>
            <a:off x="676650" y="10225"/>
            <a:ext cx="7790400" cy="1279200"/>
          </a:xfrm>
          <a:prstGeom prst="rect">
            <a:avLst/>
          </a:prstGeom>
        </p:spPr>
        <p:txBody>
          <a:bodyPr anchorCtr="0" anchor="b" bIns="228600" lIns="0" spcFirstLastPara="1" rIns="0" wrap="square" tIns="0">
            <a:noAutofit/>
          </a:bodyPr>
          <a:lstStyle/>
          <a:p>
            <a:pPr indent="0" lvl="0" marL="0" rtl="0" algn="l">
              <a:spcBef>
                <a:spcPts val="0"/>
              </a:spcBef>
              <a:spcAft>
                <a:spcPts val="0"/>
              </a:spcAft>
              <a:buNone/>
            </a:pPr>
            <a:r>
              <a:rPr lang="en" sz="3200"/>
              <a:t>Setting Out and </a:t>
            </a:r>
            <a:br>
              <a:rPr lang="en" sz="3200"/>
            </a:br>
            <a:r>
              <a:rPr lang="en" sz="3200"/>
              <a:t>Inspection Process</a:t>
            </a:r>
            <a:endParaRPr sz="3200"/>
          </a:p>
        </p:txBody>
      </p:sp>
      <p:sp>
        <p:nvSpPr>
          <p:cNvPr id="2655" name="Google Shape;2655;p159"/>
          <p:cNvSpPr txBox="1"/>
          <p:nvPr>
            <p:ph idx="2" type="body"/>
          </p:nvPr>
        </p:nvSpPr>
        <p:spPr>
          <a:xfrm>
            <a:off x="676650" y="1390675"/>
            <a:ext cx="3648300" cy="28800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Clr>
                <a:schemeClr val="dk2"/>
              </a:buClr>
              <a:buSzPts val="1400"/>
              <a:buChar char="●"/>
            </a:pPr>
            <a:r>
              <a:rPr lang="en"/>
              <a:t>Model and instrument are aligned with the physical object</a:t>
            </a:r>
            <a:endParaRPr/>
          </a:p>
          <a:p>
            <a:pPr indent="-317500" lvl="0" marL="457200" rtl="0" algn="l">
              <a:spcBef>
                <a:spcPts val="0"/>
              </a:spcBef>
              <a:spcAft>
                <a:spcPts val="0"/>
              </a:spcAft>
              <a:buClr>
                <a:schemeClr val="dk2"/>
              </a:buClr>
              <a:buSzPts val="1400"/>
              <a:buChar char="●"/>
            </a:pPr>
            <a:r>
              <a:rPr lang="en"/>
              <a:t>Inspection</a:t>
            </a:r>
            <a:endParaRPr/>
          </a:p>
          <a:p>
            <a:pPr indent="-317500" lvl="1" marL="914400" rtl="0" algn="l">
              <a:spcBef>
                <a:spcPts val="0"/>
              </a:spcBef>
              <a:spcAft>
                <a:spcPts val="0"/>
              </a:spcAft>
              <a:buSzPts val="1400"/>
              <a:buChar char="●"/>
            </a:pPr>
            <a:r>
              <a:rPr lang="en"/>
              <a:t>mm AR capability for visual inspection and better data interpretation</a:t>
            </a:r>
            <a:endParaRPr/>
          </a:p>
          <a:p>
            <a:pPr indent="-317500" lvl="1" marL="914400" rtl="0" algn="l">
              <a:spcBef>
                <a:spcPts val="0"/>
              </a:spcBef>
              <a:spcAft>
                <a:spcPts val="0"/>
              </a:spcAft>
              <a:buSzPts val="1400"/>
              <a:buChar char="●"/>
            </a:pPr>
            <a:r>
              <a:rPr lang="en"/>
              <a:t>Individual points/scanning and extracted points</a:t>
            </a:r>
            <a:endParaRPr/>
          </a:p>
          <a:p>
            <a:pPr indent="-317500" lvl="1" marL="914400" rtl="0" algn="l">
              <a:spcBef>
                <a:spcPts val="0"/>
              </a:spcBef>
              <a:spcAft>
                <a:spcPts val="0"/>
              </a:spcAft>
              <a:buSzPts val="1400"/>
              <a:buChar char="●"/>
            </a:pPr>
            <a:r>
              <a:rPr lang="en"/>
              <a:t>Prism offsets</a:t>
            </a:r>
            <a:endParaRPr/>
          </a:p>
          <a:p>
            <a:pPr indent="-317500" lvl="1" marL="914400" rtl="0" algn="l">
              <a:spcBef>
                <a:spcPts val="0"/>
              </a:spcBef>
              <a:spcAft>
                <a:spcPts val="0"/>
              </a:spcAft>
              <a:buSzPts val="1400"/>
              <a:buChar char="●"/>
            </a:pPr>
            <a:r>
              <a:rPr lang="en"/>
              <a:t>Area scan </a:t>
            </a:r>
            <a:endParaRPr/>
          </a:p>
          <a:p>
            <a:pPr indent="-317500" lvl="1" marL="914400" rtl="0" algn="l">
              <a:spcBef>
                <a:spcPts val="0"/>
              </a:spcBef>
              <a:spcAft>
                <a:spcPts val="0"/>
              </a:spcAft>
              <a:buSzPts val="1400"/>
              <a:buChar char="●"/>
            </a:pPr>
            <a:r>
              <a:rPr lang="en"/>
              <a:t>In field inspection (scan-to-surface) heat map (in AR too)</a:t>
            </a:r>
            <a:endParaRPr/>
          </a:p>
        </p:txBody>
      </p:sp>
      <p:sp>
        <p:nvSpPr>
          <p:cNvPr id="2656" name="Google Shape;2656;p159"/>
          <p:cNvSpPr/>
          <p:nvPr/>
        </p:nvSpPr>
        <p:spPr>
          <a:xfrm>
            <a:off x="665850" y="1117825"/>
            <a:ext cx="649500" cy="585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2657" name="Google Shape;2657;p159"/>
          <p:cNvPicPr preferRelativeResize="0"/>
          <p:nvPr/>
        </p:nvPicPr>
        <p:blipFill>
          <a:blip r:embed="rId3">
            <a:alphaModFix/>
          </a:blip>
          <a:stretch>
            <a:fillRect/>
          </a:stretch>
        </p:blipFill>
        <p:spPr>
          <a:xfrm>
            <a:off x="5355150" y="305750"/>
            <a:ext cx="3160899" cy="2054003"/>
          </a:xfrm>
          <a:prstGeom prst="rect">
            <a:avLst/>
          </a:prstGeom>
          <a:noFill/>
          <a:ln>
            <a:noFill/>
          </a:ln>
        </p:spPr>
      </p:pic>
      <p:pic>
        <p:nvPicPr>
          <p:cNvPr id="2658" name="Google Shape;2658;p159"/>
          <p:cNvPicPr preferRelativeResize="0"/>
          <p:nvPr/>
        </p:nvPicPr>
        <p:blipFill>
          <a:blip r:embed="rId4">
            <a:alphaModFix/>
          </a:blip>
          <a:stretch>
            <a:fillRect/>
          </a:stretch>
        </p:blipFill>
        <p:spPr>
          <a:xfrm>
            <a:off x="5355150" y="2501402"/>
            <a:ext cx="3160900" cy="2058848"/>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2" name="Shape 2662"/>
        <p:cNvGrpSpPr/>
        <p:nvPr/>
      </p:nvGrpSpPr>
      <p:grpSpPr>
        <a:xfrm>
          <a:off x="0" y="0"/>
          <a:ext cx="0" cy="0"/>
          <a:chOff x="0" y="0"/>
          <a:chExt cx="0" cy="0"/>
        </a:xfrm>
      </p:grpSpPr>
      <p:sp>
        <p:nvSpPr>
          <p:cNvPr id="2663" name="Google Shape;2663;p160"/>
          <p:cNvSpPr txBox="1"/>
          <p:nvPr>
            <p:ph type="title"/>
          </p:nvPr>
        </p:nvSpPr>
        <p:spPr>
          <a:xfrm>
            <a:off x="676650" y="10225"/>
            <a:ext cx="7790400" cy="1279200"/>
          </a:xfrm>
          <a:prstGeom prst="rect">
            <a:avLst/>
          </a:prstGeom>
        </p:spPr>
        <p:txBody>
          <a:bodyPr anchorCtr="0" anchor="b" bIns="228600" lIns="0" spcFirstLastPara="1" rIns="0" wrap="square" tIns="0">
            <a:noAutofit/>
          </a:bodyPr>
          <a:lstStyle/>
          <a:p>
            <a:pPr indent="0" lvl="0" marL="0" rtl="0" algn="l">
              <a:spcBef>
                <a:spcPts val="0"/>
              </a:spcBef>
              <a:spcAft>
                <a:spcPts val="0"/>
              </a:spcAft>
              <a:buNone/>
            </a:pPr>
            <a:r>
              <a:rPr lang="en" sz="3200"/>
              <a:t>Reporting</a:t>
            </a:r>
            <a:endParaRPr sz="3200"/>
          </a:p>
        </p:txBody>
      </p:sp>
      <p:sp>
        <p:nvSpPr>
          <p:cNvPr id="2664" name="Google Shape;2664;p160"/>
          <p:cNvSpPr txBox="1"/>
          <p:nvPr>
            <p:ph idx="2" type="body"/>
          </p:nvPr>
        </p:nvSpPr>
        <p:spPr>
          <a:xfrm>
            <a:off x="676650" y="1390675"/>
            <a:ext cx="3648300" cy="28800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Clr>
                <a:schemeClr val="dk2"/>
              </a:buClr>
              <a:buSzPts val="1400"/>
              <a:buChar char="●"/>
            </a:pPr>
            <a:r>
              <a:rPr lang="en"/>
              <a:t>In-field inspection report (pdf)</a:t>
            </a:r>
            <a:endParaRPr/>
          </a:p>
          <a:p>
            <a:pPr indent="-317500" lvl="1" marL="914400" rtl="0" algn="l">
              <a:spcBef>
                <a:spcPts val="0"/>
              </a:spcBef>
              <a:spcAft>
                <a:spcPts val="0"/>
              </a:spcAft>
              <a:buSzPts val="1400"/>
              <a:buChar char="●"/>
            </a:pPr>
            <a:r>
              <a:rPr lang="en"/>
              <a:t>Header </a:t>
            </a:r>
            <a:endParaRPr/>
          </a:p>
          <a:p>
            <a:pPr indent="-317500" lvl="1" marL="914400" rtl="0" algn="l">
              <a:spcBef>
                <a:spcPts val="0"/>
              </a:spcBef>
              <a:spcAft>
                <a:spcPts val="0"/>
              </a:spcAft>
              <a:buSzPts val="1400"/>
              <a:buChar char="●"/>
            </a:pPr>
            <a:r>
              <a:rPr lang="en"/>
              <a:t>Inspection details</a:t>
            </a:r>
            <a:endParaRPr/>
          </a:p>
          <a:p>
            <a:pPr indent="-317500" lvl="1" marL="914400" rtl="0" algn="l">
              <a:spcBef>
                <a:spcPts val="0"/>
              </a:spcBef>
              <a:spcAft>
                <a:spcPts val="0"/>
              </a:spcAft>
              <a:buSzPts val="1400"/>
              <a:buChar char="●"/>
            </a:pPr>
            <a:r>
              <a:rPr lang="en"/>
              <a:t>Screenshot of the inspected area </a:t>
            </a:r>
            <a:endParaRPr/>
          </a:p>
          <a:p>
            <a:pPr indent="-317500" lvl="1" marL="914400" rtl="0" algn="l">
              <a:spcBef>
                <a:spcPts val="0"/>
              </a:spcBef>
              <a:spcAft>
                <a:spcPts val="0"/>
              </a:spcAft>
              <a:buSzPts val="1400"/>
              <a:buChar char="●"/>
            </a:pPr>
            <a:r>
              <a:rPr lang="en"/>
              <a:t>Selected deviation points</a:t>
            </a:r>
            <a:endParaRPr/>
          </a:p>
          <a:p>
            <a:pPr indent="-317500" lvl="0" marL="457200" rtl="0" algn="l">
              <a:spcBef>
                <a:spcPts val="0"/>
              </a:spcBef>
              <a:spcAft>
                <a:spcPts val="0"/>
              </a:spcAft>
              <a:buClr>
                <a:schemeClr val="dk2"/>
              </a:buClr>
              <a:buSzPts val="1400"/>
              <a:buChar char="●"/>
            </a:pPr>
            <a:r>
              <a:rPr lang="en"/>
              <a:t>Customisable report with XML stylesheet generation</a:t>
            </a:r>
            <a:endParaRPr/>
          </a:p>
        </p:txBody>
      </p:sp>
      <p:sp>
        <p:nvSpPr>
          <p:cNvPr id="2665" name="Google Shape;2665;p160"/>
          <p:cNvSpPr/>
          <p:nvPr/>
        </p:nvSpPr>
        <p:spPr>
          <a:xfrm>
            <a:off x="665850" y="1117825"/>
            <a:ext cx="649500" cy="585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2666" name="Google Shape;2666;p160"/>
          <p:cNvPicPr preferRelativeResize="0"/>
          <p:nvPr/>
        </p:nvPicPr>
        <p:blipFill>
          <a:blip r:embed="rId3">
            <a:alphaModFix/>
          </a:blip>
          <a:stretch>
            <a:fillRect/>
          </a:stretch>
        </p:blipFill>
        <p:spPr>
          <a:xfrm>
            <a:off x="4183289" y="487925"/>
            <a:ext cx="2367275" cy="1319800"/>
          </a:xfrm>
          <a:prstGeom prst="rect">
            <a:avLst/>
          </a:prstGeom>
          <a:noFill/>
          <a:ln>
            <a:noFill/>
          </a:ln>
        </p:spPr>
      </p:pic>
      <p:pic>
        <p:nvPicPr>
          <p:cNvPr id="2667" name="Google Shape;2667;p160"/>
          <p:cNvPicPr preferRelativeResize="0"/>
          <p:nvPr/>
        </p:nvPicPr>
        <p:blipFill>
          <a:blip r:embed="rId4">
            <a:alphaModFix/>
          </a:blip>
          <a:stretch>
            <a:fillRect/>
          </a:stretch>
        </p:blipFill>
        <p:spPr>
          <a:xfrm>
            <a:off x="6619500" y="487925"/>
            <a:ext cx="2185975" cy="1319800"/>
          </a:xfrm>
          <a:prstGeom prst="rect">
            <a:avLst/>
          </a:prstGeom>
          <a:noFill/>
          <a:ln>
            <a:noFill/>
          </a:ln>
        </p:spPr>
      </p:pic>
      <p:pic>
        <p:nvPicPr>
          <p:cNvPr id="2668" name="Google Shape;2668;p160"/>
          <p:cNvPicPr preferRelativeResize="0"/>
          <p:nvPr/>
        </p:nvPicPr>
        <p:blipFill>
          <a:blip r:embed="rId5">
            <a:alphaModFix/>
          </a:blip>
          <a:stretch>
            <a:fillRect/>
          </a:stretch>
        </p:blipFill>
        <p:spPr>
          <a:xfrm>
            <a:off x="4183300" y="1880700"/>
            <a:ext cx="4622175" cy="2703077"/>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2" name="Shape 2672"/>
        <p:cNvGrpSpPr/>
        <p:nvPr/>
      </p:nvGrpSpPr>
      <p:grpSpPr>
        <a:xfrm>
          <a:off x="0" y="0"/>
          <a:ext cx="0" cy="0"/>
          <a:chOff x="0" y="0"/>
          <a:chExt cx="0" cy="0"/>
        </a:xfrm>
      </p:grpSpPr>
      <p:sp>
        <p:nvSpPr>
          <p:cNvPr id="2673" name="Google Shape;2673;p161"/>
          <p:cNvSpPr txBox="1"/>
          <p:nvPr>
            <p:ph type="title"/>
          </p:nvPr>
        </p:nvSpPr>
        <p:spPr>
          <a:xfrm>
            <a:off x="676650" y="10225"/>
            <a:ext cx="7790400" cy="1279200"/>
          </a:xfrm>
          <a:prstGeom prst="rect">
            <a:avLst/>
          </a:prstGeom>
        </p:spPr>
        <p:txBody>
          <a:bodyPr anchorCtr="0" anchor="b" bIns="228600" lIns="0" spcFirstLastPara="1" rIns="0" wrap="square" tIns="0">
            <a:noAutofit/>
          </a:bodyPr>
          <a:lstStyle/>
          <a:p>
            <a:pPr indent="0" lvl="0" marL="0" rtl="0" algn="l">
              <a:spcBef>
                <a:spcPts val="0"/>
              </a:spcBef>
              <a:spcAft>
                <a:spcPts val="0"/>
              </a:spcAft>
              <a:buNone/>
            </a:pPr>
            <a:r>
              <a:rPr lang="en" sz="3200"/>
              <a:t>Data upload and </a:t>
            </a:r>
            <a:br>
              <a:rPr lang="en" sz="3200"/>
            </a:br>
            <a:r>
              <a:rPr lang="en" sz="3200"/>
              <a:t>office processing</a:t>
            </a:r>
            <a:endParaRPr sz="3200"/>
          </a:p>
        </p:txBody>
      </p:sp>
      <p:sp>
        <p:nvSpPr>
          <p:cNvPr id="2674" name="Google Shape;2674;p161"/>
          <p:cNvSpPr txBox="1"/>
          <p:nvPr>
            <p:ph idx="2" type="body"/>
          </p:nvPr>
        </p:nvSpPr>
        <p:spPr>
          <a:xfrm>
            <a:off x="676650" y="1390675"/>
            <a:ext cx="3648300" cy="28800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Clr>
                <a:schemeClr val="dk2"/>
              </a:buClr>
              <a:buSzPts val="1400"/>
              <a:buChar char="●"/>
            </a:pPr>
            <a:r>
              <a:rPr lang="en"/>
              <a:t>Data upload to Trimble Connect via ToDo directly from Trimble Access</a:t>
            </a:r>
            <a:endParaRPr/>
          </a:p>
          <a:p>
            <a:pPr indent="-317500" lvl="1" marL="914400" rtl="0" algn="l">
              <a:spcBef>
                <a:spcPts val="0"/>
              </a:spcBef>
              <a:spcAft>
                <a:spcPts val="0"/>
              </a:spcAft>
              <a:buSzPts val="1400"/>
              <a:buChar char="●"/>
            </a:pPr>
            <a:r>
              <a:rPr lang="en"/>
              <a:t>Point cloud</a:t>
            </a:r>
            <a:endParaRPr/>
          </a:p>
          <a:p>
            <a:pPr indent="-317500" lvl="1" marL="914400" rtl="0" algn="l">
              <a:spcBef>
                <a:spcPts val="0"/>
              </a:spcBef>
              <a:spcAft>
                <a:spcPts val="0"/>
              </a:spcAft>
              <a:buSzPts val="1400"/>
              <a:buChar char="●"/>
            </a:pPr>
            <a:r>
              <a:rPr lang="en"/>
              <a:t>Survey points</a:t>
            </a:r>
            <a:endParaRPr/>
          </a:p>
          <a:p>
            <a:pPr indent="-317500" lvl="1" marL="914400" rtl="0" algn="l">
              <a:spcBef>
                <a:spcPts val="0"/>
              </a:spcBef>
              <a:spcAft>
                <a:spcPts val="0"/>
              </a:spcAft>
              <a:buSzPts val="1400"/>
              <a:buChar char="●"/>
            </a:pPr>
            <a:r>
              <a:rPr lang="en"/>
              <a:t>Images</a:t>
            </a:r>
            <a:endParaRPr/>
          </a:p>
          <a:p>
            <a:pPr indent="-317500" lvl="1" marL="914400" rtl="0" algn="l">
              <a:spcBef>
                <a:spcPts val="0"/>
              </a:spcBef>
              <a:spcAft>
                <a:spcPts val="0"/>
              </a:spcAft>
              <a:buSzPts val="1400"/>
              <a:buChar char="●"/>
            </a:pPr>
            <a:r>
              <a:rPr lang="en"/>
              <a:t>Other files (i.e. inspection report)</a:t>
            </a:r>
            <a:endParaRPr/>
          </a:p>
          <a:p>
            <a:pPr indent="-317500" lvl="0" marL="457200" rtl="0" algn="l">
              <a:spcBef>
                <a:spcPts val="0"/>
              </a:spcBef>
              <a:spcAft>
                <a:spcPts val="0"/>
              </a:spcAft>
              <a:buClr>
                <a:schemeClr val="dk2"/>
              </a:buClr>
              <a:buSzPts val="1400"/>
              <a:buChar char="●"/>
            </a:pPr>
            <a:r>
              <a:rPr lang="en"/>
              <a:t>Office processing (i.e. Tekla S or Trimble Business Center)</a:t>
            </a:r>
            <a:endParaRPr/>
          </a:p>
        </p:txBody>
      </p:sp>
      <p:sp>
        <p:nvSpPr>
          <p:cNvPr id="2675" name="Google Shape;2675;p161"/>
          <p:cNvSpPr/>
          <p:nvPr/>
        </p:nvSpPr>
        <p:spPr>
          <a:xfrm>
            <a:off x="665850" y="1117825"/>
            <a:ext cx="649500" cy="585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2676" name="Google Shape;2676;p161"/>
          <p:cNvPicPr preferRelativeResize="0"/>
          <p:nvPr/>
        </p:nvPicPr>
        <p:blipFill>
          <a:blip r:embed="rId3">
            <a:alphaModFix/>
          </a:blip>
          <a:stretch>
            <a:fillRect/>
          </a:stretch>
        </p:blipFill>
        <p:spPr>
          <a:xfrm>
            <a:off x="4750738" y="402175"/>
            <a:ext cx="3849987" cy="1879127"/>
          </a:xfrm>
          <a:prstGeom prst="rect">
            <a:avLst/>
          </a:prstGeom>
          <a:noFill/>
          <a:ln>
            <a:noFill/>
          </a:ln>
        </p:spPr>
      </p:pic>
      <p:pic>
        <p:nvPicPr>
          <p:cNvPr id="2677" name="Google Shape;2677;p161"/>
          <p:cNvPicPr preferRelativeResize="0"/>
          <p:nvPr/>
        </p:nvPicPr>
        <p:blipFill>
          <a:blip r:embed="rId4">
            <a:alphaModFix/>
          </a:blip>
          <a:stretch>
            <a:fillRect/>
          </a:stretch>
        </p:blipFill>
        <p:spPr>
          <a:xfrm>
            <a:off x="4727225" y="2137179"/>
            <a:ext cx="3849987" cy="2286646"/>
          </a:xfrm>
          <a:prstGeom prst="rect">
            <a:avLst/>
          </a:prstGeom>
          <a:noFill/>
          <a:ln>
            <a:noFill/>
          </a:ln>
        </p:spPr>
      </p:pic>
      <p:sp>
        <p:nvSpPr>
          <p:cNvPr id="2678" name="Google Shape;2678;p161"/>
          <p:cNvSpPr txBox="1"/>
          <p:nvPr/>
        </p:nvSpPr>
        <p:spPr>
          <a:xfrm>
            <a:off x="7919350" y="1289300"/>
            <a:ext cx="649500" cy="720300"/>
          </a:xfrm>
          <a:prstGeom prst="rect">
            <a:avLst/>
          </a:prstGeom>
          <a:noFill/>
          <a:ln cap="flat" cmpd="sng" w="9525">
            <a:solidFill>
              <a:srgbClr val="FF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highlight>
                <a:srgbClr val="FF0000"/>
              </a:highlight>
              <a:latin typeface="Open Sans"/>
              <a:ea typeface="Open Sans"/>
              <a:cs typeface="Open Sans"/>
              <a:sym typeface="Open Sans"/>
            </a:endParaRPr>
          </a:p>
          <a:p>
            <a:pPr indent="0" lvl="0" marL="0" rtl="0" algn="l">
              <a:spcBef>
                <a:spcPts val="0"/>
              </a:spcBef>
              <a:spcAft>
                <a:spcPts val="0"/>
              </a:spcAft>
              <a:buNone/>
            </a:pPr>
            <a:r>
              <a:t/>
            </a:r>
            <a:endParaRPr>
              <a:highlight>
                <a:srgbClr val="FF0000"/>
              </a:highlight>
              <a:latin typeface="Open Sans"/>
              <a:ea typeface="Open Sans"/>
              <a:cs typeface="Open Sans"/>
              <a:sym typeface="Open Sans"/>
            </a:endParaRPr>
          </a:p>
          <a:p>
            <a:pPr indent="0" lvl="0" marL="0" rtl="0" algn="l">
              <a:spcBef>
                <a:spcPts val="0"/>
              </a:spcBef>
              <a:spcAft>
                <a:spcPts val="0"/>
              </a:spcAft>
              <a:buNone/>
            </a:pPr>
            <a:r>
              <a:t/>
            </a:r>
            <a:endParaRPr>
              <a:highlight>
                <a:srgbClr val="FF0000"/>
              </a:highlight>
              <a:latin typeface="Open Sans"/>
              <a:ea typeface="Open Sans"/>
              <a:cs typeface="Open Sans"/>
              <a:sym typeface="Open Sans"/>
            </a:endParaRPr>
          </a:p>
          <a:p>
            <a:pPr indent="0" lvl="0" marL="0" rtl="0" algn="l">
              <a:spcBef>
                <a:spcPts val="0"/>
              </a:spcBef>
              <a:spcAft>
                <a:spcPts val="0"/>
              </a:spcAft>
              <a:buNone/>
            </a:pPr>
            <a:r>
              <a:t/>
            </a:r>
            <a:endParaRPr>
              <a:highlight>
                <a:srgbClr val="FF0000"/>
              </a:highlight>
              <a:latin typeface="Open Sans"/>
              <a:ea typeface="Open Sans"/>
              <a:cs typeface="Open Sans"/>
              <a:sym typeface="Open Sans"/>
            </a:endParaRPr>
          </a:p>
          <a:p>
            <a:pPr indent="0" lvl="0" marL="0" rtl="0" algn="l">
              <a:spcBef>
                <a:spcPts val="0"/>
              </a:spcBef>
              <a:spcAft>
                <a:spcPts val="0"/>
              </a:spcAft>
              <a:buNone/>
            </a:pPr>
            <a:r>
              <a:t/>
            </a:r>
            <a:endParaRPr>
              <a:highlight>
                <a:srgbClr val="FF0000"/>
              </a:highlight>
              <a:latin typeface="Open Sans"/>
              <a:ea typeface="Open Sans"/>
              <a:cs typeface="Open Sans"/>
              <a:sym typeface="Open Sans"/>
            </a:endParaRPr>
          </a:p>
          <a:p>
            <a:pPr indent="0" lvl="0" marL="0" rtl="0" algn="l">
              <a:spcBef>
                <a:spcPts val="0"/>
              </a:spcBef>
              <a:spcAft>
                <a:spcPts val="0"/>
              </a:spcAft>
              <a:buNone/>
            </a:pPr>
            <a:r>
              <a:t/>
            </a:r>
            <a:endParaRPr>
              <a:highlight>
                <a:srgbClr val="FF0000"/>
              </a:highlight>
              <a:latin typeface="Open Sans"/>
              <a:ea typeface="Open Sans"/>
              <a:cs typeface="Open Sans"/>
              <a:sym typeface="Open Sans"/>
            </a:endParaRPr>
          </a:p>
          <a:p>
            <a:pPr indent="0" lvl="0" marL="0" rtl="0" algn="l">
              <a:spcBef>
                <a:spcPts val="0"/>
              </a:spcBef>
              <a:spcAft>
                <a:spcPts val="0"/>
              </a:spcAft>
              <a:buNone/>
            </a:pPr>
            <a:r>
              <a:t/>
            </a:r>
            <a:endParaRPr>
              <a:highlight>
                <a:srgbClr val="FF0000"/>
              </a:highlight>
              <a:latin typeface="Open Sans"/>
              <a:ea typeface="Open Sans"/>
              <a:cs typeface="Open Sans"/>
              <a:sym typeface="Open Sans"/>
            </a:endParaRPr>
          </a:p>
          <a:p>
            <a:pPr indent="0" lvl="0" marL="0" rtl="0" algn="l">
              <a:spcBef>
                <a:spcPts val="0"/>
              </a:spcBef>
              <a:spcAft>
                <a:spcPts val="0"/>
              </a:spcAft>
              <a:buNone/>
            </a:pPr>
            <a:r>
              <a:t/>
            </a:r>
            <a:endParaRPr>
              <a:highlight>
                <a:srgbClr val="FF0000"/>
              </a:highlight>
              <a:latin typeface="Open Sans"/>
              <a:ea typeface="Open Sans"/>
              <a:cs typeface="Open Sans"/>
              <a:sym typeface="Open Sans"/>
            </a:endParaRPr>
          </a:p>
          <a:p>
            <a:pPr indent="0" lvl="0" marL="0" rtl="0" algn="l">
              <a:spcBef>
                <a:spcPts val="0"/>
              </a:spcBef>
              <a:spcAft>
                <a:spcPts val="0"/>
              </a:spcAft>
              <a:buNone/>
            </a:pPr>
            <a:r>
              <a:t/>
            </a:r>
            <a:endParaRPr>
              <a:highlight>
                <a:srgbClr val="FF0000"/>
              </a:highlight>
              <a:latin typeface="Open Sans"/>
              <a:ea typeface="Open Sans"/>
              <a:cs typeface="Open Sans"/>
              <a:sym typeface="Open Sans"/>
            </a:endParaRPr>
          </a:p>
          <a:p>
            <a:pPr indent="0" lvl="0" marL="0" rtl="0" algn="l">
              <a:spcBef>
                <a:spcPts val="0"/>
              </a:spcBef>
              <a:spcAft>
                <a:spcPts val="0"/>
              </a:spcAft>
              <a:buNone/>
            </a:pPr>
            <a:r>
              <a:t/>
            </a:r>
            <a:endParaRPr>
              <a:highlight>
                <a:srgbClr val="FF0000"/>
              </a:highlight>
              <a:latin typeface="Open Sans"/>
              <a:ea typeface="Open Sans"/>
              <a:cs typeface="Open Sans"/>
              <a:sym typeface="Open Sans"/>
            </a:endParaRPr>
          </a:p>
          <a:p>
            <a:pPr indent="0" lvl="0" marL="0" rtl="0" algn="l">
              <a:spcBef>
                <a:spcPts val="0"/>
              </a:spcBef>
              <a:spcAft>
                <a:spcPts val="0"/>
              </a:spcAft>
              <a:buNone/>
            </a:pPr>
            <a:r>
              <a:t/>
            </a:r>
            <a:endParaRPr>
              <a:highlight>
                <a:srgbClr val="FF0000"/>
              </a:highlight>
              <a:latin typeface="Open Sans"/>
              <a:ea typeface="Open Sans"/>
              <a:cs typeface="Open Sans"/>
              <a:sym typeface="Open Sans"/>
            </a:endParaRPr>
          </a:p>
          <a:p>
            <a:pPr indent="0" lvl="0" marL="0" rtl="0" algn="l">
              <a:spcBef>
                <a:spcPts val="0"/>
              </a:spcBef>
              <a:spcAft>
                <a:spcPts val="0"/>
              </a:spcAft>
              <a:buNone/>
            </a:pPr>
            <a:r>
              <a:t/>
            </a:r>
            <a:endParaRPr>
              <a:highlight>
                <a:srgbClr val="FF0000"/>
              </a:highlight>
              <a:latin typeface="Open Sans"/>
              <a:ea typeface="Open Sans"/>
              <a:cs typeface="Open Sans"/>
              <a:sym typeface="Open Sans"/>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1" name="Shape 2341"/>
        <p:cNvGrpSpPr/>
        <p:nvPr/>
      </p:nvGrpSpPr>
      <p:grpSpPr>
        <a:xfrm>
          <a:off x="0" y="0"/>
          <a:ext cx="0" cy="0"/>
          <a:chOff x="0" y="0"/>
          <a:chExt cx="0" cy="0"/>
        </a:xfrm>
      </p:grpSpPr>
      <p:sp>
        <p:nvSpPr>
          <p:cNvPr id="2342" name="Google Shape;2342;p144"/>
          <p:cNvSpPr txBox="1"/>
          <p:nvPr>
            <p:ph type="title"/>
          </p:nvPr>
        </p:nvSpPr>
        <p:spPr>
          <a:xfrm>
            <a:off x="676650" y="10225"/>
            <a:ext cx="7790400" cy="1279200"/>
          </a:xfrm>
          <a:prstGeom prst="rect">
            <a:avLst/>
          </a:prstGeom>
        </p:spPr>
        <p:txBody>
          <a:bodyPr anchorCtr="0" anchor="b" bIns="228600" lIns="0" spcFirstLastPara="1" rIns="0" wrap="square" tIns="0">
            <a:noAutofit/>
          </a:bodyPr>
          <a:lstStyle/>
          <a:p>
            <a:pPr indent="0" lvl="0" marL="0" rtl="0" algn="l">
              <a:spcBef>
                <a:spcPts val="0"/>
              </a:spcBef>
              <a:spcAft>
                <a:spcPts val="0"/>
              </a:spcAft>
              <a:buNone/>
            </a:pPr>
            <a:r>
              <a:rPr lang="en" sz="3200"/>
              <a:t>Speakers</a:t>
            </a:r>
            <a:endParaRPr sz="3200"/>
          </a:p>
        </p:txBody>
      </p:sp>
      <p:sp>
        <p:nvSpPr>
          <p:cNvPr id="2343" name="Google Shape;2343;p144"/>
          <p:cNvSpPr/>
          <p:nvPr/>
        </p:nvSpPr>
        <p:spPr>
          <a:xfrm>
            <a:off x="665850" y="1117825"/>
            <a:ext cx="649500" cy="585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2344" name="Google Shape;2344;p144"/>
          <p:cNvPicPr preferRelativeResize="0"/>
          <p:nvPr/>
        </p:nvPicPr>
        <p:blipFill>
          <a:blip r:embed="rId3">
            <a:alphaModFix/>
          </a:blip>
          <a:stretch>
            <a:fillRect/>
          </a:stretch>
        </p:blipFill>
        <p:spPr>
          <a:xfrm>
            <a:off x="1589200" y="1289425"/>
            <a:ext cx="1477000" cy="1636775"/>
          </a:xfrm>
          <a:prstGeom prst="rect">
            <a:avLst/>
          </a:prstGeom>
          <a:noFill/>
          <a:ln>
            <a:noFill/>
          </a:ln>
        </p:spPr>
      </p:pic>
      <p:sp>
        <p:nvSpPr>
          <p:cNvPr id="2345" name="Google Shape;2345;p144"/>
          <p:cNvSpPr txBox="1"/>
          <p:nvPr>
            <p:ph idx="2" type="body"/>
          </p:nvPr>
        </p:nvSpPr>
        <p:spPr>
          <a:xfrm>
            <a:off x="306900" y="3376800"/>
            <a:ext cx="4041600" cy="1723800"/>
          </a:xfrm>
          <a:prstGeom prst="rect">
            <a:avLst/>
          </a:prstGeom>
        </p:spPr>
        <p:txBody>
          <a:bodyPr anchorCtr="0" anchor="t" bIns="91425" lIns="91425" spcFirstLastPara="1" rIns="91425" wrap="square" tIns="91425">
            <a:noAutofit/>
          </a:bodyPr>
          <a:lstStyle/>
          <a:p>
            <a:pPr indent="-298450" lvl="0" marL="457200" rtl="0" algn="l">
              <a:lnSpc>
                <a:spcPct val="115000"/>
              </a:lnSpc>
              <a:spcBef>
                <a:spcPts val="0"/>
              </a:spcBef>
              <a:spcAft>
                <a:spcPts val="0"/>
              </a:spcAft>
              <a:buSzPts val="1100"/>
              <a:buChar char="●"/>
            </a:pPr>
            <a:r>
              <a:rPr lang="en" sz="1100"/>
              <a:t>Advanced Solutions Manager 3D, Trimble Geospatial EMEA</a:t>
            </a:r>
            <a:endParaRPr sz="1100"/>
          </a:p>
          <a:p>
            <a:pPr indent="-298450" lvl="0" marL="457200" rtl="0" algn="l">
              <a:lnSpc>
                <a:spcPct val="115000"/>
              </a:lnSpc>
              <a:spcBef>
                <a:spcPts val="0"/>
              </a:spcBef>
              <a:spcAft>
                <a:spcPts val="0"/>
              </a:spcAft>
              <a:buSzPts val="1100"/>
              <a:buChar char="●"/>
            </a:pPr>
            <a:r>
              <a:rPr lang="en" sz="1100"/>
              <a:t>Trimble Rotational Program </a:t>
            </a:r>
            <a:br>
              <a:rPr lang="en" sz="1100"/>
            </a:br>
            <a:r>
              <a:rPr lang="en" sz="1100"/>
              <a:t>(Mixed Reality, Tekla, Energy, Geospatial)</a:t>
            </a:r>
            <a:endParaRPr sz="1100"/>
          </a:p>
          <a:p>
            <a:pPr indent="-298450" lvl="0" marL="457200" rtl="0" algn="l">
              <a:lnSpc>
                <a:spcPct val="115000"/>
              </a:lnSpc>
              <a:spcBef>
                <a:spcPts val="0"/>
              </a:spcBef>
              <a:spcAft>
                <a:spcPts val="0"/>
              </a:spcAft>
              <a:buSzPts val="1100"/>
              <a:buChar char="●"/>
            </a:pPr>
            <a:r>
              <a:rPr lang="en" sz="1100"/>
              <a:t>PhD in Engineering, University of Cambridge</a:t>
            </a:r>
            <a:endParaRPr sz="1100"/>
          </a:p>
          <a:p>
            <a:pPr indent="-298450" lvl="0" marL="457200" rtl="0" algn="l">
              <a:lnSpc>
                <a:spcPct val="115000"/>
              </a:lnSpc>
              <a:spcBef>
                <a:spcPts val="0"/>
              </a:spcBef>
              <a:spcAft>
                <a:spcPts val="0"/>
              </a:spcAft>
              <a:buSzPts val="1100"/>
              <a:buChar char="●"/>
            </a:pPr>
            <a:r>
              <a:rPr lang="en" sz="1100"/>
              <a:t>Visiting scholar, Georgia Institute of Technology</a:t>
            </a:r>
            <a:endParaRPr sz="1100"/>
          </a:p>
          <a:p>
            <a:pPr indent="-298450" lvl="0" marL="457200" rtl="0" algn="l">
              <a:lnSpc>
                <a:spcPct val="115000"/>
              </a:lnSpc>
              <a:spcBef>
                <a:spcPts val="0"/>
              </a:spcBef>
              <a:spcAft>
                <a:spcPts val="0"/>
              </a:spcAft>
              <a:buSzPts val="1100"/>
              <a:buChar char="●"/>
            </a:pPr>
            <a:r>
              <a:rPr lang="en" sz="1100"/>
              <a:t>MSc in Engineering Project Management, AUTh</a:t>
            </a:r>
            <a:endParaRPr sz="1100"/>
          </a:p>
          <a:p>
            <a:pPr indent="-298450" lvl="0" marL="457200" rtl="0" algn="l">
              <a:lnSpc>
                <a:spcPct val="115000"/>
              </a:lnSpc>
              <a:spcBef>
                <a:spcPts val="0"/>
              </a:spcBef>
              <a:spcAft>
                <a:spcPts val="0"/>
              </a:spcAft>
              <a:buSzPts val="1100"/>
              <a:buChar char="●"/>
            </a:pPr>
            <a:r>
              <a:rPr lang="en" sz="1100"/>
              <a:t>BEng-MSc in Civil Engineering, AUTh</a:t>
            </a:r>
            <a:endParaRPr sz="900"/>
          </a:p>
        </p:txBody>
      </p:sp>
      <p:pic>
        <p:nvPicPr>
          <p:cNvPr id="2346" name="Google Shape;2346;p144"/>
          <p:cNvPicPr preferRelativeResize="0"/>
          <p:nvPr/>
        </p:nvPicPr>
        <p:blipFill>
          <a:blip r:embed="rId4">
            <a:alphaModFix/>
          </a:blip>
          <a:stretch>
            <a:fillRect/>
          </a:stretch>
        </p:blipFill>
        <p:spPr>
          <a:xfrm>
            <a:off x="5808725" y="1289425"/>
            <a:ext cx="1477000" cy="1670550"/>
          </a:xfrm>
          <a:prstGeom prst="rect">
            <a:avLst/>
          </a:prstGeom>
          <a:noFill/>
          <a:ln>
            <a:noFill/>
          </a:ln>
        </p:spPr>
      </p:pic>
      <p:sp>
        <p:nvSpPr>
          <p:cNvPr id="2347" name="Google Shape;2347;p144"/>
          <p:cNvSpPr txBox="1"/>
          <p:nvPr>
            <p:ph idx="2" type="body"/>
          </p:nvPr>
        </p:nvSpPr>
        <p:spPr>
          <a:xfrm>
            <a:off x="4526425" y="3376800"/>
            <a:ext cx="4041600" cy="1723800"/>
          </a:xfrm>
          <a:prstGeom prst="rect">
            <a:avLst/>
          </a:prstGeom>
        </p:spPr>
        <p:txBody>
          <a:bodyPr anchorCtr="0" anchor="t" bIns="91425" lIns="91425" spcFirstLastPara="1" rIns="91425" wrap="square" tIns="91425">
            <a:noAutofit/>
          </a:bodyPr>
          <a:lstStyle/>
          <a:p>
            <a:pPr indent="-298450" lvl="0" marL="457200" rtl="0" algn="l">
              <a:lnSpc>
                <a:spcPct val="115000"/>
              </a:lnSpc>
              <a:spcBef>
                <a:spcPts val="0"/>
              </a:spcBef>
              <a:spcAft>
                <a:spcPts val="0"/>
              </a:spcAft>
              <a:buSzPts val="1100"/>
              <a:buChar char="●"/>
            </a:pPr>
            <a:r>
              <a:rPr lang="en" sz="1100"/>
              <a:t>Masters degree in Geomatics Engineering.</a:t>
            </a:r>
            <a:endParaRPr sz="1100"/>
          </a:p>
          <a:p>
            <a:pPr indent="-298450" lvl="0" marL="457200" rtl="0" algn="l">
              <a:lnSpc>
                <a:spcPct val="115000"/>
              </a:lnSpc>
              <a:spcBef>
                <a:spcPts val="0"/>
              </a:spcBef>
              <a:spcAft>
                <a:spcPts val="0"/>
              </a:spcAft>
              <a:buSzPts val="1100"/>
              <a:buChar char="●"/>
            </a:pPr>
            <a:r>
              <a:rPr lang="en" sz="1100"/>
              <a:t>Background in Marine, Land and Geodetic Surveying.</a:t>
            </a:r>
            <a:endParaRPr sz="1100"/>
          </a:p>
          <a:p>
            <a:pPr indent="-298450" lvl="0" marL="457200" rtl="0" algn="l">
              <a:lnSpc>
                <a:spcPct val="115000"/>
              </a:lnSpc>
              <a:spcBef>
                <a:spcPts val="0"/>
              </a:spcBef>
              <a:spcAft>
                <a:spcPts val="0"/>
              </a:spcAft>
              <a:buSzPts val="1100"/>
              <a:buChar char="●"/>
            </a:pPr>
            <a:r>
              <a:rPr lang="en" sz="1100"/>
              <a:t>Been with Trimble since 1998.</a:t>
            </a:r>
            <a:endParaRPr sz="1100"/>
          </a:p>
          <a:p>
            <a:pPr indent="-298450" lvl="0" marL="457200" rtl="0" algn="l">
              <a:lnSpc>
                <a:spcPct val="115000"/>
              </a:lnSpc>
              <a:spcBef>
                <a:spcPts val="0"/>
              </a:spcBef>
              <a:spcAft>
                <a:spcPts val="0"/>
              </a:spcAft>
              <a:buSzPts val="1100"/>
              <a:buChar char="●"/>
            </a:pPr>
            <a:r>
              <a:rPr lang="en" sz="1100"/>
              <a:t>Currently working as an application engineer with  the Trimble Geospatial division.</a:t>
            </a:r>
            <a:endParaRPr sz="1100"/>
          </a:p>
          <a:p>
            <a:pPr indent="0" lvl="0" marL="457200" rtl="0" algn="l">
              <a:lnSpc>
                <a:spcPct val="115000"/>
              </a:lnSpc>
              <a:spcBef>
                <a:spcPts val="1100"/>
              </a:spcBef>
              <a:spcAft>
                <a:spcPts val="1100"/>
              </a:spcAft>
              <a:buNone/>
            </a:pPr>
            <a:r>
              <a:t/>
            </a:r>
            <a:endParaRPr sz="1100"/>
          </a:p>
        </p:txBody>
      </p:sp>
      <p:sp>
        <p:nvSpPr>
          <p:cNvPr id="2348" name="Google Shape;2348;p144"/>
          <p:cNvSpPr txBox="1"/>
          <p:nvPr/>
        </p:nvSpPr>
        <p:spPr>
          <a:xfrm>
            <a:off x="1420650" y="2966850"/>
            <a:ext cx="18141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solidFill>
                  <a:schemeClr val="dk2"/>
                </a:solidFill>
                <a:latin typeface="Open Sans"/>
                <a:ea typeface="Open Sans"/>
                <a:cs typeface="Open Sans"/>
                <a:sym typeface="Open Sans"/>
              </a:rPr>
              <a:t>Marianna Kopsida</a:t>
            </a:r>
            <a:endParaRPr sz="1200">
              <a:solidFill>
                <a:schemeClr val="dk2"/>
              </a:solidFill>
              <a:latin typeface="Open Sans"/>
              <a:ea typeface="Open Sans"/>
              <a:cs typeface="Open Sans"/>
              <a:sym typeface="Open Sans"/>
            </a:endParaRPr>
          </a:p>
        </p:txBody>
      </p:sp>
      <p:sp>
        <p:nvSpPr>
          <p:cNvPr id="2349" name="Google Shape;2349;p144"/>
          <p:cNvSpPr txBox="1"/>
          <p:nvPr/>
        </p:nvSpPr>
        <p:spPr>
          <a:xfrm>
            <a:off x="5612625" y="2966850"/>
            <a:ext cx="18141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solidFill>
                  <a:schemeClr val="dk2"/>
                </a:solidFill>
                <a:latin typeface="Open Sans"/>
                <a:ea typeface="Open Sans"/>
                <a:cs typeface="Open Sans"/>
                <a:sym typeface="Open Sans"/>
              </a:rPr>
              <a:t>Tor-Erik Djupos</a:t>
            </a:r>
            <a:endParaRPr sz="1200">
              <a:solidFill>
                <a:schemeClr val="dk2"/>
              </a:solidFill>
              <a:latin typeface="Open Sans"/>
              <a:ea typeface="Open Sans"/>
              <a:cs typeface="Open Sans"/>
              <a:sym typeface="Open Sans"/>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2" name="Shape 2682"/>
        <p:cNvGrpSpPr/>
        <p:nvPr/>
      </p:nvGrpSpPr>
      <p:grpSpPr>
        <a:xfrm>
          <a:off x="0" y="0"/>
          <a:ext cx="0" cy="0"/>
          <a:chOff x="0" y="0"/>
          <a:chExt cx="0" cy="0"/>
        </a:xfrm>
      </p:grpSpPr>
      <p:sp>
        <p:nvSpPr>
          <p:cNvPr id="2683" name="Google Shape;2683;p162"/>
          <p:cNvSpPr txBox="1"/>
          <p:nvPr>
            <p:ph type="title"/>
          </p:nvPr>
        </p:nvSpPr>
        <p:spPr>
          <a:xfrm>
            <a:off x="676650" y="10225"/>
            <a:ext cx="7790400" cy="1279200"/>
          </a:xfrm>
          <a:prstGeom prst="rect">
            <a:avLst/>
          </a:prstGeom>
        </p:spPr>
        <p:txBody>
          <a:bodyPr anchorCtr="0" anchor="b" bIns="228600" lIns="0" spcFirstLastPara="1" rIns="0" wrap="square" tIns="0">
            <a:noAutofit/>
          </a:bodyPr>
          <a:lstStyle/>
          <a:p>
            <a:pPr indent="0" lvl="0" marL="0" rtl="0" algn="l">
              <a:spcBef>
                <a:spcPts val="0"/>
              </a:spcBef>
              <a:spcAft>
                <a:spcPts val="0"/>
              </a:spcAft>
              <a:buNone/>
            </a:pPr>
            <a:r>
              <a:rPr lang="en" sz="3200"/>
              <a:t>TBC Office Inspection</a:t>
            </a:r>
            <a:endParaRPr sz="3200"/>
          </a:p>
        </p:txBody>
      </p:sp>
      <p:sp>
        <p:nvSpPr>
          <p:cNvPr id="2684" name="Google Shape;2684;p162"/>
          <p:cNvSpPr/>
          <p:nvPr/>
        </p:nvSpPr>
        <p:spPr>
          <a:xfrm>
            <a:off x="665850" y="1117825"/>
            <a:ext cx="649500" cy="585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685" name="Google Shape;2685;p162"/>
          <p:cNvSpPr txBox="1"/>
          <p:nvPr/>
        </p:nvSpPr>
        <p:spPr>
          <a:xfrm>
            <a:off x="420375" y="1237550"/>
            <a:ext cx="4407900" cy="3292200"/>
          </a:xfrm>
          <a:prstGeom prst="rect">
            <a:avLst/>
          </a:prstGeom>
          <a:noFill/>
          <a:ln>
            <a:noFill/>
          </a:ln>
        </p:spPr>
        <p:txBody>
          <a:bodyPr anchorCtr="0" anchor="t" bIns="91425" lIns="91425" spcFirstLastPara="1" rIns="91425" wrap="square" tIns="91425">
            <a:noAutofit/>
          </a:bodyPr>
          <a:lstStyle/>
          <a:p>
            <a:pPr indent="-298450" lvl="0" marL="457200" rtl="0" algn="l">
              <a:lnSpc>
                <a:spcPct val="114000"/>
              </a:lnSpc>
              <a:spcBef>
                <a:spcPts val="0"/>
              </a:spcBef>
              <a:spcAft>
                <a:spcPts val="0"/>
              </a:spcAft>
              <a:buClr>
                <a:srgbClr val="FBAD26"/>
              </a:buClr>
              <a:buSzPts val="1100"/>
              <a:buFont typeface="Open Sans"/>
              <a:buChar char="●"/>
            </a:pPr>
            <a:r>
              <a:rPr lang="en" sz="1300">
                <a:solidFill>
                  <a:srgbClr val="FFFFFF"/>
                </a:solidFill>
                <a:latin typeface="Open Sans"/>
                <a:ea typeface="Open Sans"/>
                <a:cs typeface="Open Sans"/>
                <a:sym typeface="Open Sans"/>
              </a:rPr>
              <a:t>Object oriented station set-up</a:t>
            </a:r>
            <a:br>
              <a:rPr lang="en" sz="1300">
                <a:solidFill>
                  <a:srgbClr val="FFFFFF"/>
                </a:solidFill>
                <a:latin typeface="Open Sans"/>
                <a:ea typeface="Open Sans"/>
                <a:cs typeface="Open Sans"/>
                <a:sym typeface="Open Sans"/>
              </a:rPr>
            </a:br>
            <a:endParaRPr sz="1300">
              <a:solidFill>
                <a:srgbClr val="FFFFFF"/>
              </a:solidFill>
              <a:latin typeface="Open Sans"/>
              <a:ea typeface="Open Sans"/>
              <a:cs typeface="Open Sans"/>
              <a:sym typeface="Open Sans"/>
            </a:endParaRPr>
          </a:p>
          <a:p>
            <a:pPr indent="-298450" lvl="0" marL="457200" rtl="0" algn="l">
              <a:lnSpc>
                <a:spcPct val="114000"/>
              </a:lnSpc>
              <a:spcBef>
                <a:spcPts val="0"/>
              </a:spcBef>
              <a:spcAft>
                <a:spcPts val="0"/>
              </a:spcAft>
              <a:buClr>
                <a:srgbClr val="FBAD26"/>
              </a:buClr>
              <a:buSzPts val="1100"/>
              <a:buFont typeface="Open Sans"/>
              <a:buChar char="●"/>
            </a:pPr>
            <a:r>
              <a:rPr lang="en" sz="1300">
                <a:solidFill>
                  <a:srgbClr val="FFFFFF"/>
                </a:solidFill>
                <a:latin typeface="Open Sans"/>
                <a:ea typeface="Open Sans"/>
                <a:cs typeface="Open Sans"/>
                <a:sym typeface="Open Sans"/>
              </a:rPr>
              <a:t>Scan-scan + Scan-model analysis and reporting</a:t>
            </a:r>
            <a:endParaRPr sz="1300">
              <a:solidFill>
                <a:srgbClr val="FFFFFF"/>
              </a:solidFill>
              <a:latin typeface="Open Sans"/>
              <a:ea typeface="Open Sans"/>
              <a:cs typeface="Open Sans"/>
              <a:sym typeface="Open Sans"/>
            </a:endParaRPr>
          </a:p>
          <a:p>
            <a:pPr indent="-298450" lvl="0" marL="457200" rtl="0" algn="l">
              <a:lnSpc>
                <a:spcPct val="114000"/>
              </a:lnSpc>
              <a:spcBef>
                <a:spcPts val="1000"/>
              </a:spcBef>
              <a:spcAft>
                <a:spcPts val="0"/>
              </a:spcAft>
              <a:buClr>
                <a:srgbClr val="FBAD26"/>
              </a:buClr>
              <a:buSzPts val="1100"/>
              <a:buFont typeface="Open Sans"/>
              <a:buChar char="●"/>
            </a:pPr>
            <a:r>
              <a:rPr lang="en" sz="1300">
                <a:solidFill>
                  <a:srgbClr val="FFFFFF"/>
                </a:solidFill>
                <a:latin typeface="Open Sans"/>
                <a:ea typeface="Open Sans"/>
                <a:cs typeface="Open Sans"/>
                <a:sym typeface="Open Sans"/>
              </a:rPr>
              <a:t>TA Inspections</a:t>
            </a:r>
            <a:endParaRPr sz="1300">
              <a:solidFill>
                <a:srgbClr val="FFFFFF"/>
              </a:solidFill>
              <a:latin typeface="Open Sans"/>
              <a:ea typeface="Open Sans"/>
              <a:cs typeface="Open Sans"/>
              <a:sym typeface="Open Sans"/>
            </a:endParaRPr>
          </a:p>
          <a:p>
            <a:pPr indent="-311150" lvl="1" marL="914400" rtl="0" algn="l">
              <a:lnSpc>
                <a:spcPct val="114000"/>
              </a:lnSpc>
              <a:spcBef>
                <a:spcPts val="1000"/>
              </a:spcBef>
              <a:spcAft>
                <a:spcPts val="0"/>
              </a:spcAft>
              <a:buClr>
                <a:srgbClr val="FFFFFF"/>
              </a:buClr>
              <a:buSzPts val="1300"/>
              <a:buFont typeface="Open Sans"/>
              <a:buChar char="○"/>
            </a:pPr>
            <a:r>
              <a:rPr lang="en" sz="1300">
                <a:solidFill>
                  <a:srgbClr val="FFFFFF"/>
                </a:solidFill>
                <a:latin typeface="Open Sans"/>
                <a:ea typeface="Open Sans"/>
                <a:cs typeface="Open Sans"/>
                <a:sym typeface="Open Sans"/>
              </a:rPr>
              <a:t>Reading in heat maps + point clouds regions from Access jobs</a:t>
            </a:r>
            <a:endParaRPr sz="1300">
              <a:solidFill>
                <a:srgbClr val="FFFFFF"/>
              </a:solidFill>
              <a:latin typeface="Open Sans"/>
              <a:ea typeface="Open Sans"/>
              <a:cs typeface="Open Sans"/>
              <a:sym typeface="Open Sans"/>
            </a:endParaRPr>
          </a:p>
          <a:p>
            <a:pPr indent="-298450" lvl="0" marL="457200" rtl="0" algn="l">
              <a:lnSpc>
                <a:spcPct val="114000"/>
              </a:lnSpc>
              <a:spcBef>
                <a:spcPts val="1000"/>
              </a:spcBef>
              <a:spcAft>
                <a:spcPts val="0"/>
              </a:spcAft>
              <a:buClr>
                <a:srgbClr val="FBAD26"/>
              </a:buClr>
              <a:buSzPts val="1100"/>
              <a:buFont typeface="Open Sans"/>
              <a:buChar char="●"/>
            </a:pPr>
            <a:r>
              <a:rPr lang="en" sz="1300">
                <a:solidFill>
                  <a:srgbClr val="FFFFFF"/>
                </a:solidFill>
                <a:latin typeface="Open Sans"/>
                <a:ea typeface="Open Sans"/>
                <a:cs typeface="Open Sans"/>
                <a:sym typeface="Open Sans"/>
              </a:rPr>
              <a:t>TBC Inspections</a:t>
            </a:r>
            <a:endParaRPr sz="1700">
              <a:solidFill>
                <a:srgbClr val="FFFFFF"/>
              </a:solidFill>
              <a:latin typeface="Open Sans"/>
              <a:ea typeface="Open Sans"/>
              <a:cs typeface="Open Sans"/>
              <a:sym typeface="Open Sans"/>
            </a:endParaRPr>
          </a:p>
          <a:p>
            <a:pPr indent="-311150" lvl="1" marL="914400" rtl="0" algn="l">
              <a:lnSpc>
                <a:spcPct val="114000"/>
              </a:lnSpc>
              <a:spcBef>
                <a:spcPts val="1000"/>
              </a:spcBef>
              <a:spcAft>
                <a:spcPts val="0"/>
              </a:spcAft>
              <a:buClr>
                <a:srgbClr val="FFFFFF"/>
              </a:buClr>
              <a:buSzPts val="1300"/>
              <a:buFont typeface="Open Sans"/>
              <a:buChar char="○"/>
            </a:pPr>
            <a:r>
              <a:rPr lang="en" sz="1300">
                <a:solidFill>
                  <a:srgbClr val="FFFFFF"/>
                </a:solidFill>
                <a:latin typeface="Open Sans"/>
                <a:ea typeface="Open Sans"/>
                <a:cs typeface="Open Sans"/>
                <a:sym typeface="Open Sans"/>
              </a:rPr>
              <a:t>Scan-scan, Scan-3D objects </a:t>
            </a:r>
            <a:br>
              <a:rPr lang="en" sz="1300">
                <a:solidFill>
                  <a:srgbClr val="FFFFFF"/>
                </a:solidFill>
                <a:latin typeface="Open Sans"/>
                <a:ea typeface="Open Sans"/>
                <a:cs typeface="Open Sans"/>
                <a:sym typeface="Open Sans"/>
              </a:rPr>
            </a:br>
            <a:r>
              <a:rPr lang="en" sz="1300">
                <a:solidFill>
                  <a:srgbClr val="FFFFFF"/>
                </a:solidFill>
                <a:latin typeface="Open Sans"/>
                <a:ea typeface="Open Sans"/>
                <a:cs typeface="Open Sans"/>
                <a:sym typeface="Open Sans"/>
              </a:rPr>
              <a:t>(IFC, TRB</a:t>
            </a:r>
            <a:r>
              <a:rPr lang="en" sz="1300">
                <a:solidFill>
                  <a:srgbClr val="FFFFFF"/>
                </a:solidFill>
                <a:latin typeface="Open Sans"/>
                <a:ea typeface="Open Sans"/>
                <a:cs typeface="Open Sans"/>
                <a:sym typeface="Open Sans"/>
              </a:rPr>
              <a:t>, Mesh</a:t>
            </a:r>
            <a:r>
              <a:rPr lang="en" sz="1300">
                <a:solidFill>
                  <a:srgbClr val="FFFFFF"/>
                </a:solidFill>
                <a:latin typeface="Open Sans"/>
                <a:ea typeface="Open Sans"/>
                <a:cs typeface="Open Sans"/>
                <a:sym typeface="Open Sans"/>
              </a:rPr>
              <a:t>es and surfaces) comparisons</a:t>
            </a:r>
            <a:endParaRPr sz="1300">
              <a:solidFill>
                <a:srgbClr val="FFFFFF"/>
              </a:solidFill>
              <a:latin typeface="Open Sans"/>
              <a:ea typeface="Open Sans"/>
              <a:cs typeface="Open Sans"/>
              <a:sym typeface="Open Sans"/>
            </a:endParaRPr>
          </a:p>
          <a:p>
            <a:pPr indent="-311150" lvl="1" marL="914400" rtl="0" algn="l">
              <a:lnSpc>
                <a:spcPct val="114000"/>
              </a:lnSpc>
              <a:spcBef>
                <a:spcPts val="1000"/>
              </a:spcBef>
              <a:spcAft>
                <a:spcPts val="0"/>
              </a:spcAft>
              <a:buClr>
                <a:srgbClr val="FFFFFF"/>
              </a:buClr>
              <a:buSzPts val="1300"/>
              <a:buFont typeface="Open Sans"/>
              <a:buChar char="○"/>
            </a:pPr>
            <a:r>
              <a:rPr lang="en" sz="1300">
                <a:solidFill>
                  <a:srgbClr val="FFFFFF"/>
                </a:solidFill>
                <a:latin typeface="Open Sans"/>
                <a:ea typeface="Open Sans"/>
                <a:cs typeface="Open Sans"/>
                <a:sym typeface="Open Sans"/>
              </a:rPr>
              <a:t>Reporting deviations/deltas</a:t>
            </a:r>
            <a:endParaRPr sz="1300">
              <a:solidFill>
                <a:srgbClr val="FFFFFF"/>
              </a:solidFill>
              <a:latin typeface="Open Sans"/>
              <a:ea typeface="Open Sans"/>
              <a:cs typeface="Open Sans"/>
              <a:sym typeface="Open Sans"/>
            </a:endParaRPr>
          </a:p>
          <a:p>
            <a:pPr indent="0" lvl="0" marL="0" rtl="0" algn="l">
              <a:lnSpc>
                <a:spcPct val="114000"/>
              </a:lnSpc>
              <a:spcBef>
                <a:spcPts val="1000"/>
              </a:spcBef>
              <a:spcAft>
                <a:spcPts val="0"/>
              </a:spcAft>
              <a:buNone/>
            </a:pPr>
            <a:r>
              <a:t/>
            </a:r>
            <a:endParaRPr b="1" i="1" sz="1200">
              <a:solidFill>
                <a:srgbClr val="FFFFFF"/>
              </a:solidFill>
              <a:latin typeface="Open Sans"/>
              <a:ea typeface="Open Sans"/>
              <a:cs typeface="Open Sans"/>
              <a:sym typeface="Open Sans"/>
            </a:endParaRPr>
          </a:p>
          <a:p>
            <a:pPr indent="0" lvl="0" marL="0" rtl="0" algn="l">
              <a:lnSpc>
                <a:spcPct val="114000"/>
              </a:lnSpc>
              <a:spcBef>
                <a:spcPts val="0"/>
              </a:spcBef>
              <a:spcAft>
                <a:spcPts val="0"/>
              </a:spcAft>
              <a:buNone/>
            </a:pPr>
            <a:r>
              <a:t/>
            </a:r>
            <a:endParaRPr sz="1700">
              <a:solidFill>
                <a:srgbClr val="FFFFFF"/>
              </a:solidFill>
              <a:latin typeface="Open Sans"/>
              <a:ea typeface="Open Sans"/>
              <a:cs typeface="Open Sans"/>
              <a:sym typeface="Open Sans"/>
            </a:endParaRPr>
          </a:p>
          <a:p>
            <a:pPr indent="0" lvl="0" marL="0" rtl="0" algn="l">
              <a:lnSpc>
                <a:spcPct val="115000"/>
              </a:lnSpc>
              <a:spcBef>
                <a:spcPts val="500"/>
              </a:spcBef>
              <a:spcAft>
                <a:spcPts val="1600"/>
              </a:spcAft>
              <a:buNone/>
            </a:pPr>
            <a:r>
              <a:t/>
            </a:r>
            <a:endParaRPr sz="1700">
              <a:solidFill>
                <a:srgbClr val="003054"/>
              </a:solidFill>
              <a:latin typeface="Open Sans"/>
              <a:ea typeface="Open Sans"/>
              <a:cs typeface="Open Sans"/>
              <a:sym typeface="Open Sans"/>
            </a:endParaRPr>
          </a:p>
        </p:txBody>
      </p:sp>
      <p:pic>
        <p:nvPicPr>
          <p:cNvPr id="2686" name="Google Shape;2686;p162"/>
          <p:cNvPicPr preferRelativeResize="0"/>
          <p:nvPr/>
        </p:nvPicPr>
        <p:blipFill>
          <a:blip r:embed="rId3">
            <a:alphaModFix/>
          </a:blip>
          <a:stretch>
            <a:fillRect/>
          </a:stretch>
        </p:blipFill>
        <p:spPr>
          <a:xfrm>
            <a:off x="6985151" y="2591491"/>
            <a:ext cx="1986599" cy="1790010"/>
          </a:xfrm>
          <a:prstGeom prst="rect">
            <a:avLst/>
          </a:prstGeom>
          <a:noFill/>
          <a:ln>
            <a:noFill/>
          </a:ln>
        </p:spPr>
      </p:pic>
      <p:pic>
        <p:nvPicPr>
          <p:cNvPr id="2687" name="Google Shape;2687;p162"/>
          <p:cNvPicPr preferRelativeResize="0"/>
          <p:nvPr/>
        </p:nvPicPr>
        <p:blipFill rotWithShape="1">
          <a:blip r:embed="rId4">
            <a:alphaModFix/>
          </a:blip>
          <a:srcRect b="1115" l="10503" r="16042" t="13062"/>
          <a:stretch/>
        </p:blipFill>
        <p:spPr>
          <a:xfrm>
            <a:off x="6985150" y="1237900"/>
            <a:ext cx="1986602" cy="1353583"/>
          </a:xfrm>
          <a:prstGeom prst="rect">
            <a:avLst/>
          </a:prstGeom>
          <a:noFill/>
          <a:ln>
            <a:noFill/>
          </a:ln>
        </p:spPr>
      </p:pic>
      <p:pic>
        <p:nvPicPr>
          <p:cNvPr id="2688" name="Google Shape;2688;p162"/>
          <p:cNvPicPr preferRelativeResize="0"/>
          <p:nvPr/>
        </p:nvPicPr>
        <p:blipFill rotWithShape="1">
          <a:blip r:embed="rId5">
            <a:alphaModFix/>
          </a:blip>
          <a:srcRect b="0" l="18233" r="0" t="0"/>
          <a:stretch/>
        </p:blipFill>
        <p:spPr>
          <a:xfrm rot="5400000">
            <a:off x="4261174" y="1657528"/>
            <a:ext cx="3143602" cy="230435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2" name="Shape 2692"/>
        <p:cNvGrpSpPr/>
        <p:nvPr/>
      </p:nvGrpSpPr>
      <p:grpSpPr>
        <a:xfrm>
          <a:off x="0" y="0"/>
          <a:ext cx="0" cy="0"/>
          <a:chOff x="0" y="0"/>
          <a:chExt cx="0" cy="0"/>
        </a:xfrm>
      </p:grpSpPr>
      <p:sp>
        <p:nvSpPr>
          <p:cNvPr id="2693" name="Google Shape;2693;p163"/>
          <p:cNvSpPr txBox="1"/>
          <p:nvPr>
            <p:ph type="title"/>
          </p:nvPr>
        </p:nvSpPr>
        <p:spPr>
          <a:xfrm>
            <a:off x="676650" y="10225"/>
            <a:ext cx="7790400" cy="1279200"/>
          </a:xfrm>
          <a:prstGeom prst="rect">
            <a:avLst/>
          </a:prstGeom>
        </p:spPr>
        <p:txBody>
          <a:bodyPr anchorCtr="0" anchor="b" bIns="228600" lIns="0" spcFirstLastPara="1" rIns="0" wrap="square" tIns="0">
            <a:noAutofit/>
          </a:bodyPr>
          <a:lstStyle/>
          <a:p>
            <a:pPr indent="0" lvl="0" marL="0" rtl="0" algn="l">
              <a:spcBef>
                <a:spcPts val="0"/>
              </a:spcBef>
              <a:spcAft>
                <a:spcPts val="0"/>
              </a:spcAft>
              <a:buNone/>
            </a:pPr>
            <a:r>
              <a:rPr lang="en" sz="3200"/>
              <a:t>Trimble Fabrication Workflow Demonstration</a:t>
            </a:r>
            <a:endParaRPr sz="3200"/>
          </a:p>
        </p:txBody>
      </p:sp>
      <p:sp>
        <p:nvSpPr>
          <p:cNvPr id="2694" name="Google Shape;2694;p163"/>
          <p:cNvSpPr txBox="1"/>
          <p:nvPr>
            <p:ph idx="2" type="body"/>
          </p:nvPr>
        </p:nvSpPr>
        <p:spPr>
          <a:xfrm>
            <a:off x="676650" y="1390675"/>
            <a:ext cx="5595900" cy="25404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1300">
                <a:solidFill>
                  <a:schemeClr val="dk2"/>
                </a:solidFill>
              </a:rPr>
              <a:t>Workflow examples from</a:t>
            </a:r>
            <a:r>
              <a:rPr b="1" lang="en" sz="1300">
                <a:solidFill>
                  <a:schemeClr val="dk2"/>
                </a:solidFill>
              </a:rPr>
              <a:t>:</a:t>
            </a:r>
            <a:endParaRPr b="1" sz="1300">
              <a:solidFill>
                <a:schemeClr val="dk2"/>
              </a:solidFill>
            </a:endParaRPr>
          </a:p>
          <a:p>
            <a:pPr indent="-311150" lvl="0" marL="457200" rtl="0" algn="l">
              <a:lnSpc>
                <a:spcPct val="100000"/>
              </a:lnSpc>
              <a:spcBef>
                <a:spcPts val="0"/>
              </a:spcBef>
              <a:spcAft>
                <a:spcPts val="0"/>
              </a:spcAft>
              <a:buClr>
                <a:schemeClr val="dk2"/>
              </a:buClr>
              <a:buSzPts val="1300"/>
              <a:buChar char="●"/>
            </a:pPr>
            <a:r>
              <a:rPr lang="en" sz="1300"/>
              <a:t>Import data from Trimble Connect into Trimble Access</a:t>
            </a:r>
            <a:endParaRPr sz="1300"/>
          </a:p>
          <a:p>
            <a:pPr indent="-311150" lvl="0" marL="457200" rtl="0" algn="l">
              <a:lnSpc>
                <a:spcPct val="100000"/>
              </a:lnSpc>
              <a:spcBef>
                <a:spcPts val="0"/>
              </a:spcBef>
              <a:spcAft>
                <a:spcPts val="0"/>
              </a:spcAft>
              <a:buClr>
                <a:schemeClr val="dk2"/>
              </a:buClr>
              <a:buSzPts val="1300"/>
              <a:buChar char="●"/>
            </a:pPr>
            <a:r>
              <a:rPr lang="en" sz="1300"/>
              <a:t>Data interaction (layer handling, properties, etc.)</a:t>
            </a:r>
            <a:endParaRPr sz="1300"/>
          </a:p>
          <a:p>
            <a:pPr indent="-311150" lvl="0" marL="457200" rtl="0" algn="l">
              <a:lnSpc>
                <a:spcPct val="100000"/>
              </a:lnSpc>
              <a:spcBef>
                <a:spcPts val="0"/>
              </a:spcBef>
              <a:spcAft>
                <a:spcPts val="0"/>
              </a:spcAft>
              <a:buClr>
                <a:schemeClr val="dk2"/>
              </a:buClr>
              <a:buSzPts val="1300"/>
              <a:buChar char="●"/>
            </a:pPr>
            <a:r>
              <a:rPr lang="en" sz="1300"/>
              <a:t>Data registration using object oriented set up</a:t>
            </a:r>
            <a:endParaRPr sz="1300"/>
          </a:p>
          <a:p>
            <a:pPr indent="-311150" lvl="0" marL="457200" rtl="0" algn="l">
              <a:lnSpc>
                <a:spcPct val="100000"/>
              </a:lnSpc>
              <a:spcBef>
                <a:spcPts val="0"/>
              </a:spcBef>
              <a:spcAft>
                <a:spcPts val="0"/>
              </a:spcAft>
              <a:buClr>
                <a:schemeClr val="dk2"/>
              </a:buClr>
              <a:buSzPts val="1300"/>
              <a:buChar char="●"/>
            </a:pPr>
            <a:r>
              <a:rPr lang="en" sz="1300"/>
              <a:t>How to set out using 3D data (AR, pick points, edges, etc.)</a:t>
            </a:r>
            <a:endParaRPr sz="1300"/>
          </a:p>
          <a:p>
            <a:pPr indent="-311150" lvl="0" marL="457200" rtl="0" algn="l">
              <a:lnSpc>
                <a:spcPct val="100000"/>
              </a:lnSpc>
              <a:spcBef>
                <a:spcPts val="0"/>
              </a:spcBef>
              <a:spcAft>
                <a:spcPts val="0"/>
              </a:spcAft>
              <a:buClr>
                <a:schemeClr val="dk2"/>
              </a:buClr>
              <a:buSzPts val="1300"/>
              <a:buChar char="●"/>
            </a:pPr>
            <a:r>
              <a:rPr lang="en" sz="1300"/>
              <a:t>Inspection </a:t>
            </a:r>
            <a:endParaRPr sz="1300"/>
          </a:p>
          <a:p>
            <a:pPr indent="-311150" lvl="1" marL="914400" rtl="0" algn="l">
              <a:lnSpc>
                <a:spcPct val="100000"/>
              </a:lnSpc>
              <a:spcBef>
                <a:spcPts val="0"/>
              </a:spcBef>
              <a:spcAft>
                <a:spcPts val="0"/>
              </a:spcAft>
              <a:buSzPts val="1300"/>
              <a:buChar char="○"/>
            </a:pPr>
            <a:r>
              <a:rPr lang="en" sz="1300"/>
              <a:t>DR points</a:t>
            </a:r>
            <a:endParaRPr sz="1300"/>
          </a:p>
          <a:p>
            <a:pPr indent="-311150" lvl="1" marL="914400" rtl="0" algn="l">
              <a:lnSpc>
                <a:spcPct val="100000"/>
              </a:lnSpc>
              <a:spcBef>
                <a:spcPts val="0"/>
              </a:spcBef>
              <a:spcAft>
                <a:spcPts val="0"/>
              </a:spcAft>
              <a:buSzPts val="1300"/>
              <a:buChar char="○"/>
            </a:pPr>
            <a:r>
              <a:rPr lang="en" sz="1300"/>
              <a:t>Area scan and surface inspection</a:t>
            </a:r>
            <a:endParaRPr sz="1300"/>
          </a:p>
          <a:p>
            <a:pPr indent="-311150" lvl="1" marL="914400" rtl="0" algn="l">
              <a:lnSpc>
                <a:spcPct val="100000"/>
              </a:lnSpc>
              <a:spcBef>
                <a:spcPts val="0"/>
              </a:spcBef>
              <a:spcAft>
                <a:spcPts val="0"/>
              </a:spcAft>
              <a:buSzPts val="1300"/>
              <a:buChar char="○"/>
            </a:pPr>
            <a:r>
              <a:rPr lang="en" sz="1300"/>
              <a:t>Live surface inspection</a:t>
            </a:r>
            <a:endParaRPr sz="1300"/>
          </a:p>
          <a:p>
            <a:pPr indent="-311150" lvl="0" marL="457200" rtl="0" algn="l">
              <a:lnSpc>
                <a:spcPct val="100000"/>
              </a:lnSpc>
              <a:spcBef>
                <a:spcPts val="0"/>
              </a:spcBef>
              <a:spcAft>
                <a:spcPts val="0"/>
              </a:spcAft>
              <a:buClr>
                <a:schemeClr val="dk2"/>
              </a:buClr>
              <a:buSzPts val="1300"/>
              <a:buChar char="●"/>
            </a:pPr>
            <a:r>
              <a:rPr lang="en" sz="1300"/>
              <a:t>Report creation</a:t>
            </a:r>
            <a:endParaRPr sz="1300"/>
          </a:p>
          <a:p>
            <a:pPr indent="-311150" lvl="0" marL="457200" rtl="0" algn="l">
              <a:lnSpc>
                <a:spcPct val="100000"/>
              </a:lnSpc>
              <a:spcBef>
                <a:spcPts val="0"/>
              </a:spcBef>
              <a:spcAft>
                <a:spcPts val="0"/>
              </a:spcAft>
              <a:buClr>
                <a:schemeClr val="dk2"/>
              </a:buClr>
              <a:buSzPts val="1300"/>
              <a:buChar char="●"/>
            </a:pPr>
            <a:r>
              <a:rPr lang="en" sz="1300"/>
              <a:t>Upload data to Trimble Connect for office processing</a:t>
            </a:r>
            <a:endParaRPr sz="1300"/>
          </a:p>
          <a:p>
            <a:pPr indent="0" lvl="0" marL="457200" rtl="0" algn="l">
              <a:lnSpc>
                <a:spcPct val="100000"/>
              </a:lnSpc>
              <a:spcBef>
                <a:spcPts val="0"/>
              </a:spcBef>
              <a:spcAft>
                <a:spcPts val="0"/>
              </a:spcAft>
              <a:buNone/>
            </a:pPr>
            <a:r>
              <a:t/>
            </a:r>
            <a:endParaRPr sz="1300"/>
          </a:p>
        </p:txBody>
      </p:sp>
      <p:sp>
        <p:nvSpPr>
          <p:cNvPr id="2695" name="Google Shape;2695;p163"/>
          <p:cNvSpPr/>
          <p:nvPr/>
        </p:nvSpPr>
        <p:spPr>
          <a:xfrm>
            <a:off x="665850" y="1117825"/>
            <a:ext cx="649500" cy="585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9" name="Shape 2699"/>
        <p:cNvGrpSpPr/>
        <p:nvPr/>
      </p:nvGrpSpPr>
      <p:grpSpPr>
        <a:xfrm>
          <a:off x="0" y="0"/>
          <a:ext cx="0" cy="0"/>
          <a:chOff x="0" y="0"/>
          <a:chExt cx="0" cy="0"/>
        </a:xfrm>
      </p:grpSpPr>
      <p:sp>
        <p:nvSpPr>
          <p:cNvPr id="2700" name="Google Shape;2700;p164"/>
          <p:cNvSpPr txBox="1"/>
          <p:nvPr>
            <p:ph type="title"/>
          </p:nvPr>
        </p:nvSpPr>
        <p:spPr>
          <a:xfrm>
            <a:off x="676650" y="10225"/>
            <a:ext cx="7790400" cy="1279200"/>
          </a:xfrm>
          <a:prstGeom prst="rect">
            <a:avLst/>
          </a:prstGeom>
        </p:spPr>
        <p:txBody>
          <a:bodyPr anchorCtr="0" anchor="b" bIns="228600" lIns="0" spcFirstLastPara="1" rIns="0" wrap="square" tIns="0">
            <a:noAutofit/>
          </a:bodyPr>
          <a:lstStyle/>
          <a:p>
            <a:pPr indent="0" lvl="0" marL="0" rtl="0" algn="l">
              <a:spcBef>
                <a:spcPts val="0"/>
              </a:spcBef>
              <a:spcAft>
                <a:spcPts val="0"/>
              </a:spcAft>
              <a:buNone/>
            </a:pPr>
            <a:r>
              <a:rPr lang="en" sz="3100"/>
              <a:t>Prepare data on Trimble Connect</a:t>
            </a:r>
            <a:endParaRPr sz="3100"/>
          </a:p>
          <a:p>
            <a:pPr indent="0" lvl="0" marL="0" rtl="0" algn="l">
              <a:spcBef>
                <a:spcPts val="0"/>
              </a:spcBef>
              <a:spcAft>
                <a:spcPts val="0"/>
              </a:spcAft>
              <a:buNone/>
            </a:pPr>
            <a:r>
              <a:rPr lang="en" sz="2100"/>
              <a:t>(if needed)</a:t>
            </a:r>
            <a:endParaRPr sz="2100"/>
          </a:p>
        </p:txBody>
      </p:sp>
      <p:sp>
        <p:nvSpPr>
          <p:cNvPr id="2701" name="Google Shape;2701;p164"/>
          <p:cNvSpPr/>
          <p:nvPr/>
        </p:nvSpPr>
        <p:spPr>
          <a:xfrm>
            <a:off x="676650" y="1117825"/>
            <a:ext cx="649500" cy="585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2702" name="Google Shape;2702;p164" title="TrimbleConnectOrganiser.mp4">
            <a:hlinkClick r:id="rId3"/>
          </p:cNvPr>
          <p:cNvPicPr preferRelativeResize="0"/>
          <p:nvPr/>
        </p:nvPicPr>
        <p:blipFill>
          <a:blip r:embed="rId4">
            <a:alphaModFix/>
          </a:blip>
          <a:stretch>
            <a:fillRect/>
          </a:stretch>
        </p:blipFill>
        <p:spPr>
          <a:xfrm>
            <a:off x="1385425" y="1370275"/>
            <a:ext cx="6372861" cy="35492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02"/>
                                        </p:tgtEl>
                                        <p:attrNameLst>
                                          <p:attrName>style.visibility</p:attrName>
                                        </p:attrNameLst>
                                      </p:cBhvr>
                                      <p:to>
                                        <p:strVal val="visible"/>
                                      </p:to>
                                    </p:set>
                                    <p:animEffect filter="fade" transition="in">
                                      <p:cBhvr>
                                        <p:cTn dur="1000"/>
                                        <p:tgtEl>
                                          <p:spTgt spid="270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02"/>
                                        </p:tgtEl>
                                        <p:attrNameLst>
                                          <p:attrName>style.visibility</p:attrName>
                                        </p:attrNameLst>
                                      </p:cBhvr>
                                      <p:to>
                                        <p:strVal val="visible"/>
                                      </p:to>
                                    </p:set>
                                    <p:animEffect filter="fade" transition="in">
                                      <p:cBhvr>
                                        <p:cTn dur="1000"/>
                                        <p:tgtEl>
                                          <p:spTgt spid="270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6" name="Shape 2706"/>
        <p:cNvGrpSpPr/>
        <p:nvPr/>
      </p:nvGrpSpPr>
      <p:grpSpPr>
        <a:xfrm>
          <a:off x="0" y="0"/>
          <a:ext cx="0" cy="0"/>
          <a:chOff x="0" y="0"/>
          <a:chExt cx="0" cy="0"/>
        </a:xfrm>
      </p:grpSpPr>
      <p:sp>
        <p:nvSpPr>
          <p:cNvPr id="2707" name="Google Shape;2707;p165"/>
          <p:cNvSpPr txBox="1"/>
          <p:nvPr>
            <p:ph type="title"/>
          </p:nvPr>
        </p:nvSpPr>
        <p:spPr>
          <a:xfrm>
            <a:off x="676650" y="10225"/>
            <a:ext cx="7790400" cy="1279200"/>
          </a:xfrm>
          <a:prstGeom prst="rect">
            <a:avLst/>
          </a:prstGeom>
        </p:spPr>
        <p:txBody>
          <a:bodyPr anchorCtr="0" anchor="b" bIns="228600" lIns="0" spcFirstLastPara="1" rIns="0" wrap="square" tIns="0">
            <a:noAutofit/>
          </a:bodyPr>
          <a:lstStyle/>
          <a:p>
            <a:pPr indent="0" lvl="0" marL="0" rtl="0" algn="l">
              <a:spcBef>
                <a:spcPts val="0"/>
              </a:spcBef>
              <a:spcAft>
                <a:spcPts val="0"/>
              </a:spcAft>
              <a:buNone/>
            </a:pPr>
            <a:r>
              <a:rPr lang="en" sz="3100"/>
              <a:t>Download data from Trimble Connect to Trimble Access</a:t>
            </a:r>
            <a:r>
              <a:rPr lang="en" sz="3100"/>
              <a:t> </a:t>
            </a:r>
            <a:endParaRPr sz="3100"/>
          </a:p>
        </p:txBody>
      </p:sp>
      <p:sp>
        <p:nvSpPr>
          <p:cNvPr id="2708" name="Google Shape;2708;p165"/>
          <p:cNvSpPr/>
          <p:nvPr/>
        </p:nvSpPr>
        <p:spPr>
          <a:xfrm>
            <a:off x="676650" y="1117825"/>
            <a:ext cx="649500" cy="585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2709" name="Google Shape;2709;p165" title="DowloadDataFromConnectToAccess2.mp4">
            <a:hlinkClick r:id="rId3"/>
          </p:cNvPr>
          <p:cNvPicPr preferRelativeResize="0"/>
          <p:nvPr/>
        </p:nvPicPr>
        <p:blipFill>
          <a:blip r:embed="rId4">
            <a:alphaModFix/>
          </a:blip>
          <a:stretch>
            <a:fillRect/>
          </a:stretch>
        </p:blipFill>
        <p:spPr>
          <a:xfrm>
            <a:off x="1865525" y="1289425"/>
            <a:ext cx="5412950" cy="35564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09"/>
                                        </p:tgtEl>
                                        <p:attrNameLst>
                                          <p:attrName>style.visibility</p:attrName>
                                        </p:attrNameLst>
                                      </p:cBhvr>
                                      <p:to>
                                        <p:strVal val="visible"/>
                                      </p:to>
                                    </p:set>
                                    <p:animEffect filter="fade" transition="in">
                                      <p:cBhvr>
                                        <p:cTn dur="1000"/>
                                        <p:tgtEl>
                                          <p:spTgt spid="270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3" name="Shape 2713"/>
        <p:cNvGrpSpPr/>
        <p:nvPr/>
      </p:nvGrpSpPr>
      <p:grpSpPr>
        <a:xfrm>
          <a:off x="0" y="0"/>
          <a:ext cx="0" cy="0"/>
          <a:chOff x="0" y="0"/>
          <a:chExt cx="0" cy="0"/>
        </a:xfrm>
      </p:grpSpPr>
      <p:sp>
        <p:nvSpPr>
          <p:cNvPr id="2714" name="Google Shape;2714;p166"/>
          <p:cNvSpPr txBox="1"/>
          <p:nvPr>
            <p:ph type="title"/>
          </p:nvPr>
        </p:nvSpPr>
        <p:spPr>
          <a:xfrm>
            <a:off x="676650" y="10225"/>
            <a:ext cx="7790400" cy="1279200"/>
          </a:xfrm>
          <a:prstGeom prst="rect">
            <a:avLst/>
          </a:prstGeom>
        </p:spPr>
        <p:txBody>
          <a:bodyPr anchorCtr="0" anchor="b" bIns="228600" lIns="0" spcFirstLastPara="1" rIns="0" wrap="square" tIns="0">
            <a:noAutofit/>
          </a:bodyPr>
          <a:lstStyle/>
          <a:p>
            <a:pPr indent="0" lvl="0" marL="0" rtl="0" algn="l">
              <a:spcBef>
                <a:spcPts val="0"/>
              </a:spcBef>
              <a:spcAft>
                <a:spcPts val="0"/>
              </a:spcAft>
              <a:buNone/>
            </a:pPr>
            <a:r>
              <a:rPr lang="en" sz="3100"/>
              <a:t>Model Registration</a:t>
            </a:r>
            <a:br>
              <a:rPr lang="en" sz="3100"/>
            </a:br>
            <a:r>
              <a:rPr lang="en" sz="2100"/>
              <a:t>using Object Oriented Set Up</a:t>
            </a:r>
            <a:r>
              <a:rPr lang="en" sz="2100"/>
              <a:t> </a:t>
            </a:r>
            <a:endParaRPr sz="2100"/>
          </a:p>
        </p:txBody>
      </p:sp>
      <p:sp>
        <p:nvSpPr>
          <p:cNvPr id="2715" name="Google Shape;2715;p166"/>
          <p:cNvSpPr/>
          <p:nvPr/>
        </p:nvSpPr>
        <p:spPr>
          <a:xfrm>
            <a:off x="676650" y="1117825"/>
            <a:ext cx="649500" cy="585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2716" name="Google Shape;2716;p166" title="ObjectOrientedSetUP.mp4">
            <a:hlinkClick r:id="rId3"/>
          </p:cNvPr>
          <p:cNvPicPr preferRelativeResize="0"/>
          <p:nvPr/>
        </p:nvPicPr>
        <p:blipFill>
          <a:blip r:embed="rId4">
            <a:alphaModFix/>
          </a:blip>
          <a:stretch>
            <a:fillRect/>
          </a:stretch>
        </p:blipFill>
        <p:spPr>
          <a:xfrm>
            <a:off x="1845900" y="1289413"/>
            <a:ext cx="5451894" cy="3549277"/>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16"/>
                                        </p:tgtEl>
                                        <p:attrNameLst>
                                          <p:attrName>style.visibility</p:attrName>
                                        </p:attrNameLst>
                                      </p:cBhvr>
                                      <p:to>
                                        <p:strVal val="visible"/>
                                      </p:to>
                                    </p:set>
                                    <p:animEffect filter="fade" transition="in">
                                      <p:cBhvr>
                                        <p:cTn dur="1000"/>
                                        <p:tgtEl>
                                          <p:spTgt spid="271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0" name="Shape 2720"/>
        <p:cNvGrpSpPr/>
        <p:nvPr/>
      </p:nvGrpSpPr>
      <p:grpSpPr>
        <a:xfrm>
          <a:off x="0" y="0"/>
          <a:ext cx="0" cy="0"/>
          <a:chOff x="0" y="0"/>
          <a:chExt cx="0" cy="0"/>
        </a:xfrm>
      </p:grpSpPr>
      <p:sp>
        <p:nvSpPr>
          <p:cNvPr id="2721" name="Google Shape;2721;p167"/>
          <p:cNvSpPr txBox="1"/>
          <p:nvPr>
            <p:ph type="title"/>
          </p:nvPr>
        </p:nvSpPr>
        <p:spPr>
          <a:xfrm>
            <a:off x="676650" y="10225"/>
            <a:ext cx="7790400" cy="1279200"/>
          </a:xfrm>
          <a:prstGeom prst="rect">
            <a:avLst/>
          </a:prstGeom>
        </p:spPr>
        <p:txBody>
          <a:bodyPr anchorCtr="0" anchor="b" bIns="228600" lIns="0" spcFirstLastPara="1" rIns="0" wrap="square" tIns="0">
            <a:noAutofit/>
          </a:bodyPr>
          <a:lstStyle/>
          <a:p>
            <a:pPr indent="0" lvl="0" marL="0" rtl="0" algn="l">
              <a:spcBef>
                <a:spcPts val="0"/>
              </a:spcBef>
              <a:spcAft>
                <a:spcPts val="0"/>
              </a:spcAft>
              <a:buNone/>
            </a:pPr>
            <a:r>
              <a:rPr lang="en" sz="3100"/>
              <a:t>Building/Setting out</a:t>
            </a:r>
            <a:br>
              <a:rPr lang="en" sz="3100"/>
            </a:br>
            <a:r>
              <a:rPr lang="en" sz="2100"/>
              <a:t>using model data</a:t>
            </a:r>
            <a:r>
              <a:rPr lang="en" sz="2100"/>
              <a:t> </a:t>
            </a:r>
            <a:endParaRPr sz="2100"/>
          </a:p>
        </p:txBody>
      </p:sp>
      <p:sp>
        <p:nvSpPr>
          <p:cNvPr id="2722" name="Google Shape;2722;p167"/>
          <p:cNvSpPr/>
          <p:nvPr/>
        </p:nvSpPr>
        <p:spPr>
          <a:xfrm>
            <a:off x="676650" y="1117825"/>
            <a:ext cx="649500" cy="585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2723" name="Google Shape;2723;p167" title="SetOutPoint.mp4">
            <a:hlinkClick r:id="rId3"/>
          </p:cNvPr>
          <p:cNvPicPr preferRelativeResize="0"/>
          <p:nvPr/>
        </p:nvPicPr>
        <p:blipFill>
          <a:blip r:embed="rId4">
            <a:alphaModFix/>
          </a:blip>
          <a:stretch>
            <a:fillRect/>
          </a:stretch>
        </p:blipFill>
        <p:spPr>
          <a:xfrm>
            <a:off x="1845900" y="1289413"/>
            <a:ext cx="5451894" cy="3549277"/>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23"/>
                                        </p:tgtEl>
                                        <p:attrNameLst>
                                          <p:attrName>style.visibility</p:attrName>
                                        </p:attrNameLst>
                                      </p:cBhvr>
                                      <p:to>
                                        <p:strVal val="visible"/>
                                      </p:to>
                                    </p:set>
                                    <p:animEffect filter="fade" transition="in">
                                      <p:cBhvr>
                                        <p:cTn dur="1000"/>
                                        <p:tgtEl>
                                          <p:spTgt spid="272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7" name="Shape 2727"/>
        <p:cNvGrpSpPr/>
        <p:nvPr/>
      </p:nvGrpSpPr>
      <p:grpSpPr>
        <a:xfrm>
          <a:off x="0" y="0"/>
          <a:ext cx="0" cy="0"/>
          <a:chOff x="0" y="0"/>
          <a:chExt cx="0" cy="0"/>
        </a:xfrm>
      </p:grpSpPr>
      <p:sp>
        <p:nvSpPr>
          <p:cNvPr id="2728" name="Google Shape;2728;p168"/>
          <p:cNvSpPr txBox="1"/>
          <p:nvPr>
            <p:ph type="title"/>
          </p:nvPr>
        </p:nvSpPr>
        <p:spPr>
          <a:xfrm>
            <a:off x="676650" y="10225"/>
            <a:ext cx="7790400" cy="1279200"/>
          </a:xfrm>
          <a:prstGeom prst="rect">
            <a:avLst/>
          </a:prstGeom>
        </p:spPr>
        <p:txBody>
          <a:bodyPr anchorCtr="0" anchor="b" bIns="228600" lIns="0" spcFirstLastPara="1" rIns="0" wrap="square" tIns="0">
            <a:noAutofit/>
          </a:bodyPr>
          <a:lstStyle/>
          <a:p>
            <a:pPr indent="0" lvl="0" marL="0" rtl="0" algn="l">
              <a:spcBef>
                <a:spcPts val="0"/>
              </a:spcBef>
              <a:spcAft>
                <a:spcPts val="0"/>
              </a:spcAft>
              <a:buNone/>
            </a:pPr>
            <a:r>
              <a:rPr lang="en" sz="3100"/>
              <a:t>Building/Setting out</a:t>
            </a:r>
            <a:br>
              <a:rPr lang="en" sz="3100"/>
            </a:br>
            <a:r>
              <a:rPr lang="en" sz="2100"/>
              <a:t>using model data &amp; a prism</a:t>
            </a:r>
            <a:endParaRPr sz="2100"/>
          </a:p>
        </p:txBody>
      </p:sp>
      <p:sp>
        <p:nvSpPr>
          <p:cNvPr id="2729" name="Google Shape;2729;p168"/>
          <p:cNvSpPr/>
          <p:nvPr/>
        </p:nvSpPr>
        <p:spPr>
          <a:xfrm>
            <a:off x="676650" y="1117825"/>
            <a:ext cx="649500" cy="585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2730" name="Google Shape;2730;p168" title="SetOutLinewithPrism.mp4">
            <a:hlinkClick r:id="rId3"/>
          </p:cNvPr>
          <p:cNvPicPr preferRelativeResize="0"/>
          <p:nvPr/>
        </p:nvPicPr>
        <p:blipFill>
          <a:blip r:embed="rId4">
            <a:alphaModFix/>
          </a:blip>
          <a:stretch>
            <a:fillRect/>
          </a:stretch>
        </p:blipFill>
        <p:spPr>
          <a:xfrm>
            <a:off x="1846050" y="1289425"/>
            <a:ext cx="5451894" cy="3549277"/>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30"/>
                                        </p:tgtEl>
                                        <p:attrNameLst>
                                          <p:attrName>style.visibility</p:attrName>
                                        </p:attrNameLst>
                                      </p:cBhvr>
                                      <p:to>
                                        <p:strVal val="visible"/>
                                      </p:to>
                                    </p:set>
                                    <p:animEffect filter="fade" transition="in">
                                      <p:cBhvr>
                                        <p:cTn dur="1000"/>
                                        <p:tgtEl>
                                          <p:spTgt spid="273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4" name="Shape 2734"/>
        <p:cNvGrpSpPr/>
        <p:nvPr/>
      </p:nvGrpSpPr>
      <p:grpSpPr>
        <a:xfrm>
          <a:off x="0" y="0"/>
          <a:ext cx="0" cy="0"/>
          <a:chOff x="0" y="0"/>
          <a:chExt cx="0" cy="0"/>
        </a:xfrm>
      </p:grpSpPr>
      <p:sp>
        <p:nvSpPr>
          <p:cNvPr id="2735" name="Google Shape;2735;p169"/>
          <p:cNvSpPr txBox="1"/>
          <p:nvPr>
            <p:ph type="title"/>
          </p:nvPr>
        </p:nvSpPr>
        <p:spPr>
          <a:xfrm>
            <a:off x="676650" y="10225"/>
            <a:ext cx="7790400" cy="1279200"/>
          </a:xfrm>
          <a:prstGeom prst="rect">
            <a:avLst/>
          </a:prstGeom>
        </p:spPr>
        <p:txBody>
          <a:bodyPr anchorCtr="0" anchor="b" bIns="228600" lIns="0" spcFirstLastPara="1" rIns="0" wrap="square" tIns="0">
            <a:noAutofit/>
          </a:bodyPr>
          <a:lstStyle/>
          <a:p>
            <a:pPr indent="0" lvl="0" marL="0" rtl="0" algn="l">
              <a:spcBef>
                <a:spcPts val="0"/>
              </a:spcBef>
              <a:spcAft>
                <a:spcPts val="0"/>
              </a:spcAft>
              <a:buNone/>
            </a:pPr>
            <a:r>
              <a:rPr lang="en" sz="3100"/>
              <a:t>Inspection Process</a:t>
            </a:r>
            <a:endParaRPr sz="3100"/>
          </a:p>
        </p:txBody>
      </p:sp>
      <p:sp>
        <p:nvSpPr>
          <p:cNvPr id="2736" name="Google Shape;2736;p169"/>
          <p:cNvSpPr/>
          <p:nvPr/>
        </p:nvSpPr>
        <p:spPr>
          <a:xfrm>
            <a:off x="676650" y="1117825"/>
            <a:ext cx="649500" cy="585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2737" name="Google Shape;2737;p169" title="MeasureSurface2.mp4">
            <a:hlinkClick r:id="rId3"/>
          </p:cNvPr>
          <p:cNvPicPr preferRelativeResize="0"/>
          <p:nvPr/>
        </p:nvPicPr>
        <p:blipFill>
          <a:blip r:embed="rId4">
            <a:alphaModFix/>
          </a:blip>
          <a:stretch>
            <a:fillRect/>
          </a:stretch>
        </p:blipFill>
        <p:spPr>
          <a:xfrm>
            <a:off x="1845900" y="1289300"/>
            <a:ext cx="5451894" cy="3549277"/>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37"/>
                                        </p:tgtEl>
                                        <p:attrNameLst>
                                          <p:attrName>style.visibility</p:attrName>
                                        </p:attrNameLst>
                                      </p:cBhvr>
                                      <p:to>
                                        <p:strVal val="visible"/>
                                      </p:to>
                                    </p:set>
                                    <p:animEffect filter="fade" transition="in">
                                      <p:cBhvr>
                                        <p:cTn dur="1000"/>
                                        <p:tgtEl>
                                          <p:spTgt spid="273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1" name="Shape 2741"/>
        <p:cNvGrpSpPr/>
        <p:nvPr/>
      </p:nvGrpSpPr>
      <p:grpSpPr>
        <a:xfrm>
          <a:off x="0" y="0"/>
          <a:ext cx="0" cy="0"/>
          <a:chOff x="0" y="0"/>
          <a:chExt cx="0" cy="0"/>
        </a:xfrm>
      </p:grpSpPr>
      <p:sp>
        <p:nvSpPr>
          <p:cNvPr id="2742" name="Google Shape;2742;p170"/>
          <p:cNvSpPr txBox="1"/>
          <p:nvPr>
            <p:ph type="title"/>
          </p:nvPr>
        </p:nvSpPr>
        <p:spPr>
          <a:xfrm>
            <a:off x="676650" y="10225"/>
            <a:ext cx="7790400" cy="1279200"/>
          </a:xfrm>
          <a:prstGeom prst="rect">
            <a:avLst/>
          </a:prstGeom>
        </p:spPr>
        <p:txBody>
          <a:bodyPr anchorCtr="0" anchor="b" bIns="228600" lIns="0" spcFirstLastPara="1" rIns="0" wrap="square" tIns="0">
            <a:noAutofit/>
          </a:bodyPr>
          <a:lstStyle/>
          <a:p>
            <a:pPr indent="0" lvl="0" marL="0" rtl="0" algn="l">
              <a:spcBef>
                <a:spcPts val="0"/>
              </a:spcBef>
              <a:spcAft>
                <a:spcPts val="0"/>
              </a:spcAft>
              <a:buNone/>
            </a:pPr>
            <a:r>
              <a:rPr lang="en" sz="3100"/>
              <a:t>Surface/Area inspection</a:t>
            </a:r>
            <a:endParaRPr sz="3100"/>
          </a:p>
          <a:p>
            <a:pPr indent="0" lvl="0" marL="0" rtl="0" algn="l">
              <a:spcBef>
                <a:spcPts val="0"/>
              </a:spcBef>
              <a:spcAft>
                <a:spcPts val="0"/>
              </a:spcAft>
              <a:buNone/>
            </a:pPr>
            <a:r>
              <a:rPr lang="en" sz="2100"/>
              <a:t>using scanning data</a:t>
            </a:r>
            <a:endParaRPr sz="3100"/>
          </a:p>
        </p:txBody>
      </p:sp>
      <p:sp>
        <p:nvSpPr>
          <p:cNvPr id="2743" name="Google Shape;2743;p170"/>
          <p:cNvSpPr/>
          <p:nvPr/>
        </p:nvSpPr>
        <p:spPr>
          <a:xfrm>
            <a:off x="676650" y="1117825"/>
            <a:ext cx="649500" cy="585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2744" name="Google Shape;2744;p170" title="ScanInspection.mp4">
            <a:hlinkClick r:id="rId3"/>
          </p:cNvPr>
          <p:cNvPicPr preferRelativeResize="0"/>
          <p:nvPr/>
        </p:nvPicPr>
        <p:blipFill>
          <a:blip r:embed="rId4">
            <a:alphaModFix/>
          </a:blip>
          <a:stretch>
            <a:fillRect/>
          </a:stretch>
        </p:blipFill>
        <p:spPr>
          <a:xfrm>
            <a:off x="1846050" y="1289425"/>
            <a:ext cx="5451894" cy="3549277"/>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44"/>
                                        </p:tgtEl>
                                        <p:attrNameLst>
                                          <p:attrName>style.visibility</p:attrName>
                                        </p:attrNameLst>
                                      </p:cBhvr>
                                      <p:to>
                                        <p:strVal val="visible"/>
                                      </p:to>
                                    </p:set>
                                    <p:animEffect filter="fade" transition="in">
                                      <p:cBhvr>
                                        <p:cTn dur="1000"/>
                                        <p:tgtEl>
                                          <p:spTgt spid="274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8" name="Shape 2748"/>
        <p:cNvGrpSpPr/>
        <p:nvPr/>
      </p:nvGrpSpPr>
      <p:grpSpPr>
        <a:xfrm>
          <a:off x="0" y="0"/>
          <a:ext cx="0" cy="0"/>
          <a:chOff x="0" y="0"/>
          <a:chExt cx="0" cy="0"/>
        </a:xfrm>
      </p:grpSpPr>
      <p:sp>
        <p:nvSpPr>
          <p:cNvPr id="2749" name="Google Shape;2749;p171"/>
          <p:cNvSpPr txBox="1"/>
          <p:nvPr>
            <p:ph type="title"/>
          </p:nvPr>
        </p:nvSpPr>
        <p:spPr>
          <a:xfrm>
            <a:off x="676650" y="10225"/>
            <a:ext cx="7790400" cy="1279200"/>
          </a:xfrm>
          <a:prstGeom prst="rect">
            <a:avLst/>
          </a:prstGeom>
        </p:spPr>
        <p:txBody>
          <a:bodyPr anchorCtr="0" anchor="b" bIns="228600" lIns="0" spcFirstLastPara="1" rIns="0" wrap="square" tIns="0">
            <a:noAutofit/>
          </a:bodyPr>
          <a:lstStyle/>
          <a:p>
            <a:pPr indent="0" lvl="0" marL="0" rtl="0" algn="l">
              <a:spcBef>
                <a:spcPts val="0"/>
              </a:spcBef>
              <a:spcAft>
                <a:spcPts val="0"/>
              </a:spcAft>
              <a:buNone/>
            </a:pPr>
            <a:r>
              <a:rPr lang="en" sz="3100"/>
              <a:t>Upload data to Trimble Connect</a:t>
            </a:r>
            <a:endParaRPr sz="3100"/>
          </a:p>
        </p:txBody>
      </p:sp>
      <p:sp>
        <p:nvSpPr>
          <p:cNvPr id="2750" name="Google Shape;2750;p171"/>
          <p:cNvSpPr/>
          <p:nvPr/>
        </p:nvSpPr>
        <p:spPr>
          <a:xfrm>
            <a:off x="676650" y="1117825"/>
            <a:ext cx="649500" cy="585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2751" name="Google Shape;2751;p171" title="ExportDataFromAccessToConnect2.mp4">
            <a:hlinkClick r:id="rId3"/>
          </p:cNvPr>
          <p:cNvPicPr preferRelativeResize="0"/>
          <p:nvPr/>
        </p:nvPicPr>
        <p:blipFill>
          <a:blip r:embed="rId4">
            <a:alphaModFix/>
          </a:blip>
          <a:stretch>
            <a:fillRect/>
          </a:stretch>
        </p:blipFill>
        <p:spPr>
          <a:xfrm>
            <a:off x="1326150" y="1289425"/>
            <a:ext cx="6276957" cy="354927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51"/>
                                        </p:tgtEl>
                                        <p:attrNameLst>
                                          <p:attrName>style.visibility</p:attrName>
                                        </p:attrNameLst>
                                      </p:cBhvr>
                                      <p:to>
                                        <p:strVal val="visible"/>
                                      </p:to>
                                    </p:set>
                                    <p:animEffect filter="fade" transition="in">
                                      <p:cBhvr>
                                        <p:cTn dur="1000"/>
                                        <p:tgtEl>
                                          <p:spTgt spid="275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353" name="Shape 2353"/>
        <p:cNvGrpSpPr/>
        <p:nvPr/>
      </p:nvGrpSpPr>
      <p:grpSpPr>
        <a:xfrm>
          <a:off x="0" y="0"/>
          <a:ext cx="0" cy="0"/>
          <a:chOff x="0" y="0"/>
          <a:chExt cx="0" cy="0"/>
        </a:xfrm>
      </p:grpSpPr>
      <p:sp>
        <p:nvSpPr>
          <p:cNvPr id="2354" name="Google Shape;2354;p145"/>
          <p:cNvSpPr txBox="1"/>
          <p:nvPr>
            <p:ph idx="1" type="subTitle"/>
          </p:nvPr>
        </p:nvSpPr>
        <p:spPr>
          <a:xfrm>
            <a:off x="1325922" y="1289300"/>
            <a:ext cx="4544400" cy="642900"/>
          </a:xfrm>
          <a:prstGeom prst="rect">
            <a:avLst/>
          </a:prstGeom>
        </p:spPr>
        <p:txBody>
          <a:bodyPr anchorCtr="0" anchor="ctr" bIns="91425" lIns="320025" spcFirstLastPara="1" rIns="320025" wrap="square" tIns="91425">
            <a:noAutofit/>
          </a:bodyPr>
          <a:lstStyle/>
          <a:p>
            <a:pPr indent="0" lvl="0" marL="0" rtl="0" algn="l">
              <a:spcBef>
                <a:spcPts val="0"/>
              </a:spcBef>
              <a:spcAft>
                <a:spcPts val="0"/>
              </a:spcAft>
              <a:buNone/>
            </a:pPr>
            <a:r>
              <a:rPr lang="en"/>
              <a:t>Industry Overview</a:t>
            </a:r>
            <a:endParaRPr/>
          </a:p>
        </p:txBody>
      </p:sp>
      <p:sp>
        <p:nvSpPr>
          <p:cNvPr id="2355" name="Google Shape;2355;p145"/>
          <p:cNvSpPr txBox="1"/>
          <p:nvPr>
            <p:ph idx="2" type="subTitle"/>
          </p:nvPr>
        </p:nvSpPr>
        <p:spPr>
          <a:xfrm>
            <a:off x="1325800" y="1932200"/>
            <a:ext cx="4544400" cy="642900"/>
          </a:xfrm>
          <a:prstGeom prst="rect">
            <a:avLst/>
          </a:prstGeom>
        </p:spPr>
        <p:txBody>
          <a:bodyPr anchorCtr="0" anchor="ctr" bIns="91425" lIns="320025" spcFirstLastPara="1" rIns="320025" wrap="square" tIns="91425">
            <a:noAutofit/>
          </a:bodyPr>
          <a:lstStyle/>
          <a:p>
            <a:pPr indent="0" lvl="0" marL="0" rtl="0" algn="l">
              <a:spcBef>
                <a:spcPts val="0"/>
              </a:spcBef>
              <a:spcAft>
                <a:spcPts val="0"/>
              </a:spcAft>
              <a:buNone/>
            </a:pPr>
            <a:r>
              <a:rPr lang="en"/>
              <a:t>Requirements/Current Practice</a:t>
            </a:r>
            <a:endParaRPr/>
          </a:p>
        </p:txBody>
      </p:sp>
      <p:sp>
        <p:nvSpPr>
          <p:cNvPr id="2356" name="Google Shape;2356;p145"/>
          <p:cNvSpPr txBox="1"/>
          <p:nvPr>
            <p:ph idx="3" type="subTitle"/>
          </p:nvPr>
        </p:nvSpPr>
        <p:spPr>
          <a:xfrm>
            <a:off x="1325800" y="2575850"/>
            <a:ext cx="4544400" cy="642900"/>
          </a:xfrm>
          <a:prstGeom prst="rect">
            <a:avLst/>
          </a:prstGeom>
        </p:spPr>
        <p:txBody>
          <a:bodyPr anchorCtr="0" anchor="ctr" bIns="91425" lIns="320025" spcFirstLastPara="1" rIns="320025" wrap="square" tIns="91425">
            <a:noAutofit/>
          </a:bodyPr>
          <a:lstStyle/>
          <a:p>
            <a:pPr indent="0" lvl="0" marL="0" rtl="0" algn="l">
              <a:spcBef>
                <a:spcPts val="0"/>
              </a:spcBef>
              <a:spcAft>
                <a:spcPts val="0"/>
              </a:spcAft>
              <a:buNone/>
            </a:pPr>
            <a:r>
              <a:rPr lang="en"/>
              <a:t>Trimble Workflow and demo</a:t>
            </a:r>
            <a:endParaRPr/>
          </a:p>
        </p:txBody>
      </p:sp>
      <p:sp>
        <p:nvSpPr>
          <p:cNvPr id="2357" name="Google Shape;2357;p145"/>
          <p:cNvSpPr txBox="1"/>
          <p:nvPr>
            <p:ph idx="4" type="subTitle"/>
          </p:nvPr>
        </p:nvSpPr>
        <p:spPr>
          <a:xfrm>
            <a:off x="1325800" y="3219500"/>
            <a:ext cx="4544400" cy="642900"/>
          </a:xfrm>
          <a:prstGeom prst="rect">
            <a:avLst/>
          </a:prstGeom>
        </p:spPr>
        <p:txBody>
          <a:bodyPr anchorCtr="0" anchor="ctr" bIns="91425" lIns="320025" spcFirstLastPara="1" rIns="320025" wrap="square" tIns="91425">
            <a:noAutofit/>
          </a:bodyPr>
          <a:lstStyle/>
          <a:p>
            <a:pPr indent="0" lvl="0" marL="0" rtl="0" algn="l">
              <a:spcBef>
                <a:spcPts val="0"/>
              </a:spcBef>
              <a:spcAft>
                <a:spcPts val="0"/>
              </a:spcAft>
              <a:buNone/>
            </a:pPr>
            <a:r>
              <a:rPr lang="en"/>
              <a:t>User benefits</a:t>
            </a:r>
            <a:endParaRPr/>
          </a:p>
        </p:txBody>
      </p:sp>
      <p:sp>
        <p:nvSpPr>
          <p:cNvPr id="2358" name="Google Shape;2358;p145"/>
          <p:cNvSpPr txBox="1"/>
          <p:nvPr>
            <p:ph idx="5" type="subTitle"/>
          </p:nvPr>
        </p:nvSpPr>
        <p:spPr>
          <a:xfrm>
            <a:off x="1325800" y="3862400"/>
            <a:ext cx="4544400" cy="642900"/>
          </a:xfrm>
          <a:prstGeom prst="rect">
            <a:avLst/>
          </a:prstGeom>
        </p:spPr>
        <p:txBody>
          <a:bodyPr anchorCtr="0" anchor="ctr" bIns="91425" lIns="320025" spcFirstLastPara="1" rIns="320025" wrap="square" tIns="91425">
            <a:noAutofit/>
          </a:bodyPr>
          <a:lstStyle/>
          <a:p>
            <a:pPr indent="0" lvl="0" marL="0" rtl="0" algn="l">
              <a:spcBef>
                <a:spcPts val="0"/>
              </a:spcBef>
              <a:spcAft>
                <a:spcPts val="0"/>
              </a:spcAft>
              <a:buNone/>
            </a:pPr>
            <a:r>
              <a:rPr lang="en"/>
              <a:t>User stories</a:t>
            </a:r>
            <a:endParaRPr/>
          </a:p>
        </p:txBody>
      </p:sp>
      <p:sp>
        <p:nvSpPr>
          <p:cNvPr id="2359" name="Google Shape;2359;p145"/>
          <p:cNvSpPr txBox="1"/>
          <p:nvPr>
            <p:ph type="title"/>
          </p:nvPr>
        </p:nvSpPr>
        <p:spPr>
          <a:xfrm>
            <a:off x="681350" y="1932200"/>
            <a:ext cx="644700" cy="6429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
              <a:t>02</a:t>
            </a:r>
            <a:endParaRPr/>
          </a:p>
        </p:txBody>
      </p:sp>
      <p:sp>
        <p:nvSpPr>
          <p:cNvPr id="2360" name="Google Shape;2360;p145"/>
          <p:cNvSpPr txBox="1"/>
          <p:nvPr>
            <p:ph idx="6" type="title"/>
          </p:nvPr>
        </p:nvSpPr>
        <p:spPr>
          <a:xfrm>
            <a:off x="681350" y="1295150"/>
            <a:ext cx="644700" cy="6336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
              <a:t>01</a:t>
            </a:r>
            <a:endParaRPr/>
          </a:p>
        </p:txBody>
      </p:sp>
      <p:sp>
        <p:nvSpPr>
          <p:cNvPr id="2361" name="Google Shape;2361;p145"/>
          <p:cNvSpPr txBox="1"/>
          <p:nvPr>
            <p:ph idx="7" type="title"/>
          </p:nvPr>
        </p:nvSpPr>
        <p:spPr>
          <a:xfrm>
            <a:off x="681362" y="3209450"/>
            <a:ext cx="644700" cy="6336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
              <a:t>04</a:t>
            </a:r>
            <a:endParaRPr/>
          </a:p>
        </p:txBody>
      </p:sp>
      <p:sp>
        <p:nvSpPr>
          <p:cNvPr id="2362" name="Google Shape;2362;p145"/>
          <p:cNvSpPr txBox="1"/>
          <p:nvPr>
            <p:ph idx="8" type="title"/>
          </p:nvPr>
        </p:nvSpPr>
        <p:spPr>
          <a:xfrm>
            <a:off x="681362" y="2575850"/>
            <a:ext cx="644700" cy="6336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
              <a:t>03</a:t>
            </a:r>
            <a:endParaRPr/>
          </a:p>
        </p:txBody>
      </p:sp>
      <p:sp>
        <p:nvSpPr>
          <p:cNvPr id="2363" name="Google Shape;2363;p145"/>
          <p:cNvSpPr txBox="1"/>
          <p:nvPr>
            <p:ph idx="9" type="title"/>
          </p:nvPr>
        </p:nvSpPr>
        <p:spPr>
          <a:xfrm>
            <a:off x="681362" y="3862400"/>
            <a:ext cx="644700" cy="6336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
              <a:t>05</a:t>
            </a:r>
            <a:endParaRPr/>
          </a:p>
        </p:txBody>
      </p:sp>
      <p:sp>
        <p:nvSpPr>
          <p:cNvPr id="2364" name="Google Shape;2364;p145"/>
          <p:cNvSpPr txBox="1"/>
          <p:nvPr>
            <p:ph idx="13" type="title"/>
          </p:nvPr>
        </p:nvSpPr>
        <p:spPr>
          <a:xfrm>
            <a:off x="676650" y="-75"/>
            <a:ext cx="5193600" cy="1276200"/>
          </a:xfrm>
          <a:prstGeom prst="rect">
            <a:avLst/>
          </a:prstGeom>
        </p:spPr>
        <p:txBody>
          <a:bodyPr anchorCtr="0" anchor="b" bIns="91425" lIns="0" spcFirstLastPara="1" rIns="0" wrap="square" tIns="0">
            <a:noAutofit/>
          </a:bodyPr>
          <a:lstStyle/>
          <a:p>
            <a:pPr indent="0" lvl="0" marL="0" rtl="0" algn="l">
              <a:spcBef>
                <a:spcPts val="0"/>
              </a:spcBef>
              <a:spcAft>
                <a:spcPts val="0"/>
              </a:spcAft>
              <a:buNone/>
            </a:pPr>
            <a:r>
              <a:rPr lang="en"/>
              <a:t>Agenda</a:t>
            </a:r>
            <a:endParaRPr/>
          </a:p>
        </p:txBody>
      </p:sp>
      <p:sp>
        <p:nvSpPr>
          <p:cNvPr id="2365" name="Google Shape;2365;p145"/>
          <p:cNvSpPr/>
          <p:nvPr/>
        </p:nvSpPr>
        <p:spPr>
          <a:xfrm>
            <a:off x="679100" y="1295150"/>
            <a:ext cx="649200" cy="474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5" name="Shape 2755"/>
        <p:cNvGrpSpPr/>
        <p:nvPr/>
      </p:nvGrpSpPr>
      <p:grpSpPr>
        <a:xfrm>
          <a:off x="0" y="0"/>
          <a:ext cx="0" cy="0"/>
          <a:chOff x="0" y="0"/>
          <a:chExt cx="0" cy="0"/>
        </a:xfrm>
      </p:grpSpPr>
      <p:sp>
        <p:nvSpPr>
          <p:cNvPr id="2756" name="Google Shape;2756;p172"/>
          <p:cNvSpPr txBox="1"/>
          <p:nvPr>
            <p:ph type="title"/>
          </p:nvPr>
        </p:nvSpPr>
        <p:spPr>
          <a:xfrm>
            <a:off x="676650" y="10225"/>
            <a:ext cx="7790400" cy="1279200"/>
          </a:xfrm>
          <a:prstGeom prst="rect">
            <a:avLst/>
          </a:prstGeom>
        </p:spPr>
        <p:txBody>
          <a:bodyPr anchorCtr="0" anchor="b" bIns="228600" lIns="0" spcFirstLastPara="1" rIns="0" wrap="square" tIns="0">
            <a:noAutofit/>
          </a:bodyPr>
          <a:lstStyle/>
          <a:p>
            <a:pPr indent="0" lvl="0" marL="0" rtl="0" algn="l">
              <a:spcBef>
                <a:spcPts val="0"/>
              </a:spcBef>
              <a:spcAft>
                <a:spcPts val="0"/>
              </a:spcAft>
              <a:buNone/>
            </a:pPr>
            <a:r>
              <a:rPr lang="en" sz="3100"/>
              <a:t>Connecting office and field</a:t>
            </a:r>
            <a:r>
              <a:rPr lang="en" sz="3100"/>
              <a:t> using TC</a:t>
            </a:r>
            <a:endParaRPr sz="3100"/>
          </a:p>
        </p:txBody>
      </p:sp>
      <p:sp>
        <p:nvSpPr>
          <p:cNvPr id="2757" name="Google Shape;2757;p172"/>
          <p:cNvSpPr/>
          <p:nvPr/>
        </p:nvSpPr>
        <p:spPr>
          <a:xfrm>
            <a:off x="676650" y="1117825"/>
            <a:ext cx="649500" cy="585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2758" name="Google Shape;2758;p172" title="ImportDataFromConnectToTBC.mp4">
            <a:hlinkClick r:id="rId3"/>
          </p:cNvPr>
          <p:cNvPicPr preferRelativeResize="0"/>
          <p:nvPr/>
        </p:nvPicPr>
        <p:blipFill>
          <a:blip r:embed="rId4">
            <a:alphaModFix/>
          </a:blip>
          <a:stretch>
            <a:fillRect/>
          </a:stretch>
        </p:blipFill>
        <p:spPr>
          <a:xfrm>
            <a:off x="1305288" y="1289300"/>
            <a:ext cx="6533116" cy="354927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58"/>
                                        </p:tgtEl>
                                        <p:attrNameLst>
                                          <p:attrName>style.visibility</p:attrName>
                                        </p:attrNameLst>
                                      </p:cBhvr>
                                      <p:to>
                                        <p:strVal val="visible"/>
                                      </p:to>
                                    </p:set>
                                    <p:animEffect filter="fade" transition="in">
                                      <p:cBhvr>
                                        <p:cTn dur="1000"/>
                                        <p:tgtEl>
                                          <p:spTgt spid="275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762" name="Shape 2762"/>
        <p:cNvGrpSpPr/>
        <p:nvPr/>
      </p:nvGrpSpPr>
      <p:grpSpPr>
        <a:xfrm>
          <a:off x="0" y="0"/>
          <a:ext cx="0" cy="0"/>
          <a:chOff x="0" y="0"/>
          <a:chExt cx="0" cy="0"/>
        </a:xfrm>
      </p:grpSpPr>
      <p:sp>
        <p:nvSpPr>
          <p:cNvPr id="2763" name="Google Shape;2763;p173"/>
          <p:cNvSpPr txBox="1"/>
          <p:nvPr>
            <p:ph type="title"/>
          </p:nvPr>
        </p:nvSpPr>
        <p:spPr>
          <a:xfrm>
            <a:off x="676650" y="0"/>
            <a:ext cx="7790700" cy="1289400"/>
          </a:xfrm>
          <a:prstGeom prst="rect">
            <a:avLst/>
          </a:prstGeom>
        </p:spPr>
        <p:txBody>
          <a:bodyPr anchorCtr="0" anchor="b" bIns="182875" lIns="0" spcFirstLastPara="1" rIns="0" wrap="square" tIns="91425">
            <a:noAutofit/>
          </a:bodyPr>
          <a:lstStyle/>
          <a:p>
            <a:pPr indent="0" lvl="0" marL="0" rtl="0" algn="l">
              <a:spcBef>
                <a:spcPts val="0"/>
              </a:spcBef>
              <a:spcAft>
                <a:spcPts val="0"/>
              </a:spcAft>
              <a:buNone/>
            </a:pPr>
            <a:r>
              <a:rPr lang="en">
                <a:solidFill>
                  <a:schemeClr val="lt1"/>
                </a:solidFill>
              </a:rPr>
              <a:t>Benefits of using Trimble Technology</a:t>
            </a:r>
            <a:endParaRPr>
              <a:solidFill>
                <a:schemeClr val="lt1"/>
              </a:solidFill>
            </a:endParaRPr>
          </a:p>
        </p:txBody>
      </p:sp>
      <p:sp>
        <p:nvSpPr>
          <p:cNvPr id="2764" name="Google Shape;2764;p173"/>
          <p:cNvSpPr/>
          <p:nvPr/>
        </p:nvSpPr>
        <p:spPr>
          <a:xfrm>
            <a:off x="676750" y="1263488"/>
            <a:ext cx="649200" cy="51600"/>
          </a:xfrm>
          <a:prstGeom prst="rect">
            <a:avLst/>
          </a:prstGeom>
          <a:solidFill>
            <a:srgbClr val="FBAD2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2765" name="Google Shape;2765;p173"/>
          <p:cNvSpPr txBox="1"/>
          <p:nvPr/>
        </p:nvSpPr>
        <p:spPr>
          <a:xfrm>
            <a:off x="676675" y="1664875"/>
            <a:ext cx="7790400" cy="2479500"/>
          </a:xfrm>
          <a:prstGeom prst="rect">
            <a:avLst/>
          </a:prstGeom>
          <a:noFill/>
          <a:ln>
            <a:noFill/>
          </a:ln>
        </p:spPr>
        <p:txBody>
          <a:bodyPr anchorCtr="0" anchor="t" bIns="91425" lIns="91425" spcFirstLastPara="1" rIns="91425" wrap="square" tIns="91425">
            <a:normAutofit/>
          </a:bodyPr>
          <a:lstStyle/>
          <a:p>
            <a:pPr indent="-311150" lvl="0" marL="457200" rtl="0" algn="l">
              <a:lnSpc>
                <a:spcPct val="150000"/>
              </a:lnSpc>
              <a:spcBef>
                <a:spcPts val="0"/>
              </a:spcBef>
              <a:spcAft>
                <a:spcPts val="0"/>
              </a:spcAft>
              <a:buClr>
                <a:schemeClr val="dk2"/>
              </a:buClr>
              <a:buSzPts val="1300"/>
              <a:buFont typeface="Open Sans Light"/>
              <a:buChar char="●"/>
            </a:pPr>
            <a:r>
              <a:rPr b="1" lang="en" sz="1300">
                <a:solidFill>
                  <a:schemeClr val="lt1"/>
                </a:solidFill>
                <a:latin typeface="Open Sans"/>
                <a:ea typeface="Open Sans"/>
                <a:cs typeface="Open Sans"/>
                <a:sym typeface="Open Sans"/>
              </a:rPr>
              <a:t>3D models</a:t>
            </a:r>
            <a:r>
              <a:rPr lang="en" sz="1300">
                <a:solidFill>
                  <a:schemeClr val="lt1"/>
                </a:solidFill>
                <a:latin typeface="Open Sans Light"/>
                <a:ea typeface="Open Sans Light"/>
                <a:cs typeface="Open Sans Light"/>
                <a:sym typeface="Open Sans Light"/>
              </a:rPr>
              <a:t> enable the easy extraction of line, point and surface information with all attribution.</a:t>
            </a:r>
            <a:endParaRPr sz="1300">
              <a:solidFill>
                <a:schemeClr val="lt1"/>
              </a:solidFill>
              <a:latin typeface="Open Sans Light"/>
              <a:ea typeface="Open Sans Light"/>
              <a:cs typeface="Open Sans Light"/>
              <a:sym typeface="Open Sans Light"/>
            </a:endParaRPr>
          </a:p>
          <a:p>
            <a:pPr indent="-311150" lvl="0" marL="457200" rtl="0" algn="l">
              <a:lnSpc>
                <a:spcPct val="150000"/>
              </a:lnSpc>
              <a:spcBef>
                <a:spcPts val="0"/>
              </a:spcBef>
              <a:spcAft>
                <a:spcPts val="0"/>
              </a:spcAft>
              <a:buClr>
                <a:schemeClr val="dk2"/>
              </a:buClr>
              <a:buSzPts val="1300"/>
              <a:buFont typeface="Open Sans Light"/>
              <a:buChar char="●"/>
            </a:pPr>
            <a:r>
              <a:rPr b="1" lang="en" sz="1300">
                <a:solidFill>
                  <a:schemeClr val="lt1"/>
                </a:solidFill>
                <a:latin typeface="Open Sans"/>
                <a:ea typeface="Open Sans"/>
                <a:cs typeface="Open Sans"/>
                <a:sym typeface="Open Sans"/>
              </a:rPr>
              <a:t>Trimble Connect</a:t>
            </a:r>
            <a:r>
              <a:rPr lang="en" sz="1300">
                <a:solidFill>
                  <a:schemeClr val="lt1"/>
                </a:solidFill>
                <a:latin typeface="Open Sans Light"/>
                <a:ea typeface="Open Sans Light"/>
                <a:cs typeface="Open Sans Light"/>
                <a:sym typeface="Open Sans Light"/>
              </a:rPr>
              <a:t> enables seamless data flow between the field and the office, saving time and boosting productivity.</a:t>
            </a:r>
            <a:endParaRPr sz="1300">
              <a:solidFill>
                <a:schemeClr val="lt1"/>
              </a:solidFill>
              <a:latin typeface="Open Sans Light"/>
              <a:ea typeface="Open Sans Light"/>
              <a:cs typeface="Open Sans Light"/>
              <a:sym typeface="Open Sans Light"/>
            </a:endParaRPr>
          </a:p>
          <a:p>
            <a:pPr indent="-311150" lvl="0" marL="457200" rtl="0" algn="l">
              <a:lnSpc>
                <a:spcPct val="150000"/>
              </a:lnSpc>
              <a:spcBef>
                <a:spcPts val="0"/>
              </a:spcBef>
              <a:spcAft>
                <a:spcPts val="0"/>
              </a:spcAft>
              <a:buClr>
                <a:schemeClr val="dk2"/>
              </a:buClr>
              <a:buSzPts val="1300"/>
              <a:buFont typeface="Open Sans Light"/>
              <a:buChar char="●"/>
            </a:pPr>
            <a:r>
              <a:rPr b="1" lang="en" sz="1300">
                <a:solidFill>
                  <a:schemeClr val="lt1"/>
                </a:solidFill>
                <a:latin typeface="Open Sans"/>
                <a:ea typeface="Open Sans"/>
                <a:cs typeface="Open Sans"/>
                <a:sym typeface="Open Sans"/>
              </a:rPr>
              <a:t>Object-oriented setup</a:t>
            </a:r>
            <a:r>
              <a:rPr lang="en" sz="1300">
                <a:solidFill>
                  <a:schemeClr val="lt1"/>
                </a:solidFill>
                <a:latin typeface="Open Sans Light"/>
                <a:ea typeface="Open Sans Light"/>
                <a:cs typeface="Open Sans Light"/>
                <a:sym typeface="Open Sans Light"/>
              </a:rPr>
              <a:t> reduces the time to get up and running. </a:t>
            </a:r>
            <a:endParaRPr sz="1300">
              <a:solidFill>
                <a:schemeClr val="lt1"/>
              </a:solidFill>
              <a:latin typeface="Open Sans Light"/>
              <a:ea typeface="Open Sans Light"/>
              <a:cs typeface="Open Sans Light"/>
              <a:sym typeface="Open Sans Light"/>
            </a:endParaRPr>
          </a:p>
          <a:p>
            <a:pPr indent="-311150" lvl="0" marL="457200" rtl="0" algn="l">
              <a:lnSpc>
                <a:spcPct val="150000"/>
              </a:lnSpc>
              <a:spcBef>
                <a:spcPts val="0"/>
              </a:spcBef>
              <a:spcAft>
                <a:spcPts val="0"/>
              </a:spcAft>
              <a:buClr>
                <a:schemeClr val="dk2"/>
              </a:buClr>
              <a:buSzPts val="1300"/>
              <a:buFont typeface="Open Sans Light"/>
              <a:buChar char="●"/>
            </a:pPr>
            <a:r>
              <a:rPr b="1" lang="en" sz="1300">
                <a:solidFill>
                  <a:schemeClr val="lt1"/>
                </a:solidFill>
                <a:latin typeface="Open Sans"/>
                <a:ea typeface="Open Sans"/>
                <a:cs typeface="Open Sans"/>
                <a:sym typeface="Open Sans"/>
              </a:rPr>
              <a:t>Trimble solution</a:t>
            </a:r>
            <a:r>
              <a:rPr lang="en" sz="1300">
                <a:solidFill>
                  <a:schemeClr val="lt1"/>
                </a:solidFill>
                <a:latin typeface="Open Sans Light"/>
                <a:ea typeface="Open Sans Light"/>
                <a:cs typeface="Open Sans Light"/>
                <a:sym typeface="Open Sans Light"/>
              </a:rPr>
              <a:t> accurately moves model data easily to the shop floor coordinates.</a:t>
            </a:r>
            <a:endParaRPr sz="1300">
              <a:solidFill>
                <a:schemeClr val="lt1"/>
              </a:solidFill>
              <a:latin typeface="Open Sans Light"/>
              <a:ea typeface="Open Sans Light"/>
              <a:cs typeface="Open Sans Light"/>
              <a:sym typeface="Open Sans Light"/>
            </a:endParaRPr>
          </a:p>
          <a:p>
            <a:pPr indent="-311150" lvl="0" marL="457200" rtl="0" algn="l">
              <a:lnSpc>
                <a:spcPct val="150000"/>
              </a:lnSpc>
              <a:spcBef>
                <a:spcPts val="0"/>
              </a:spcBef>
              <a:spcAft>
                <a:spcPts val="0"/>
              </a:spcAft>
              <a:buClr>
                <a:schemeClr val="dk2"/>
              </a:buClr>
              <a:buSzPts val="1300"/>
              <a:buFont typeface="Open Sans Light"/>
              <a:buChar char="●"/>
            </a:pPr>
            <a:r>
              <a:rPr b="1" lang="en" sz="1300">
                <a:solidFill>
                  <a:schemeClr val="lt1"/>
                </a:solidFill>
                <a:latin typeface="Open Sans"/>
                <a:ea typeface="Open Sans"/>
                <a:cs typeface="Open Sans"/>
                <a:sym typeface="Open Sans"/>
              </a:rPr>
              <a:t>Augmented reality </a:t>
            </a:r>
            <a:r>
              <a:rPr lang="en" sz="1300">
                <a:solidFill>
                  <a:schemeClr val="lt1"/>
                </a:solidFill>
                <a:latin typeface="Open Sans Light"/>
                <a:ea typeface="Open Sans Light"/>
                <a:cs typeface="Open Sans Light"/>
                <a:sym typeface="Open Sans Light"/>
              </a:rPr>
              <a:t>visualization </a:t>
            </a:r>
            <a:r>
              <a:rPr lang="en" sz="1300">
                <a:solidFill>
                  <a:schemeClr val="lt1"/>
                </a:solidFill>
                <a:latin typeface="Open Sans Light"/>
                <a:ea typeface="Open Sans Light"/>
                <a:cs typeface="Open Sans Light"/>
                <a:sym typeface="Open Sans Light"/>
              </a:rPr>
              <a:t>enhances data interpretation that ensures high accuracy.</a:t>
            </a:r>
            <a:endParaRPr sz="1300">
              <a:solidFill>
                <a:schemeClr val="lt1"/>
              </a:solidFill>
              <a:latin typeface="Open Sans Light"/>
              <a:ea typeface="Open Sans Light"/>
              <a:cs typeface="Open Sans Light"/>
              <a:sym typeface="Open Sans Light"/>
            </a:endParaRPr>
          </a:p>
          <a:p>
            <a:pPr indent="-311150" lvl="0" marL="457200" rtl="0" algn="l">
              <a:lnSpc>
                <a:spcPct val="150000"/>
              </a:lnSpc>
              <a:spcBef>
                <a:spcPts val="0"/>
              </a:spcBef>
              <a:spcAft>
                <a:spcPts val="0"/>
              </a:spcAft>
              <a:buClr>
                <a:schemeClr val="dk2"/>
              </a:buClr>
              <a:buSzPts val="1300"/>
              <a:buFont typeface="Open Sans Light"/>
              <a:buChar char="●"/>
            </a:pPr>
            <a:r>
              <a:rPr b="1" lang="en" sz="1300">
                <a:solidFill>
                  <a:schemeClr val="lt1"/>
                </a:solidFill>
                <a:latin typeface="Open Sans"/>
                <a:ea typeface="Open Sans"/>
                <a:cs typeface="Open Sans"/>
                <a:sym typeface="Open Sans"/>
              </a:rPr>
              <a:t>Area scanning</a:t>
            </a:r>
            <a:r>
              <a:rPr lang="en" sz="1300">
                <a:solidFill>
                  <a:schemeClr val="lt1"/>
                </a:solidFill>
                <a:latin typeface="Open Sans Light"/>
                <a:ea typeface="Open Sans Light"/>
                <a:cs typeface="Open Sans Light"/>
                <a:sym typeface="Open Sans Light"/>
              </a:rPr>
              <a:t> provides precise object targeting  and high speed data processing.</a:t>
            </a:r>
            <a:endParaRPr sz="1300">
              <a:solidFill>
                <a:schemeClr val="lt1"/>
              </a:solidFill>
              <a:latin typeface="Open Sans Light"/>
              <a:ea typeface="Open Sans Light"/>
              <a:cs typeface="Open Sans Light"/>
              <a:sym typeface="Open Sans Light"/>
            </a:endParaRPr>
          </a:p>
          <a:p>
            <a:pPr indent="-311150" lvl="0" marL="457200" rtl="0" algn="l">
              <a:lnSpc>
                <a:spcPct val="150000"/>
              </a:lnSpc>
              <a:spcBef>
                <a:spcPts val="0"/>
              </a:spcBef>
              <a:spcAft>
                <a:spcPts val="0"/>
              </a:spcAft>
              <a:buClr>
                <a:schemeClr val="dk2"/>
              </a:buClr>
              <a:buSzPts val="1300"/>
              <a:buFont typeface="Open Sans Light"/>
              <a:buChar char="●"/>
            </a:pPr>
            <a:r>
              <a:rPr b="1" lang="en" sz="1300">
                <a:solidFill>
                  <a:schemeClr val="lt1"/>
                </a:solidFill>
                <a:latin typeface="Open Sans"/>
                <a:ea typeface="Open Sans"/>
                <a:cs typeface="Open Sans"/>
                <a:sym typeface="Open Sans"/>
              </a:rPr>
              <a:t>Trimble Access</a:t>
            </a:r>
            <a:r>
              <a:rPr lang="en" sz="1300">
                <a:solidFill>
                  <a:schemeClr val="lt1"/>
                </a:solidFill>
                <a:latin typeface="Open Sans Light"/>
                <a:ea typeface="Open Sans Light"/>
                <a:cs typeface="Open Sans Light"/>
                <a:sym typeface="Open Sans Light"/>
              </a:rPr>
              <a:t> provides clear in-field reporting.</a:t>
            </a:r>
            <a:endParaRPr sz="1102">
              <a:solidFill>
                <a:schemeClr val="lt1"/>
              </a:solidFill>
              <a:latin typeface="Open Sans Light"/>
              <a:ea typeface="Open Sans Light"/>
              <a:cs typeface="Open Sans Light"/>
              <a:sym typeface="Open Sans Light"/>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769" name="Shape 2769"/>
        <p:cNvGrpSpPr/>
        <p:nvPr/>
      </p:nvGrpSpPr>
      <p:grpSpPr>
        <a:xfrm>
          <a:off x="0" y="0"/>
          <a:ext cx="0" cy="0"/>
          <a:chOff x="0" y="0"/>
          <a:chExt cx="0" cy="0"/>
        </a:xfrm>
      </p:grpSpPr>
      <p:grpSp>
        <p:nvGrpSpPr>
          <p:cNvPr id="2770" name="Google Shape;2770;p174"/>
          <p:cNvGrpSpPr/>
          <p:nvPr/>
        </p:nvGrpSpPr>
        <p:grpSpPr>
          <a:xfrm>
            <a:off x="8648263" y="4659742"/>
            <a:ext cx="313719" cy="338062"/>
            <a:chOff x="3976677" y="2333625"/>
            <a:chExt cx="876309" cy="944307"/>
          </a:xfrm>
        </p:grpSpPr>
        <p:sp>
          <p:nvSpPr>
            <p:cNvPr id="2771" name="Google Shape;2771;p174"/>
            <p:cNvSpPr/>
            <p:nvPr/>
          </p:nvSpPr>
          <p:spPr>
            <a:xfrm>
              <a:off x="4035170" y="3055143"/>
              <a:ext cx="193738" cy="222789"/>
            </a:xfrm>
            <a:custGeom>
              <a:rect b="b" l="l" r="r" t="t"/>
              <a:pathLst>
                <a:path extrusionOk="0" h="222789" w="193738">
                  <a:moveTo>
                    <a:pt x="0" y="0"/>
                  </a:moveTo>
                  <a:lnTo>
                    <a:pt x="0" y="222790"/>
                  </a:lnTo>
                  <a:lnTo>
                    <a:pt x="193739" y="110966"/>
                  </a:lnTo>
                  <a:cubicBezTo>
                    <a:pt x="119253" y="94869"/>
                    <a:pt x="51626" y="56102"/>
                    <a:pt x="0" y="0"/>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772" name="Google Shape;2772;p174"/>
            <p:cNvSpPr/>
            <p:nvPr/>
          </p:nvSpPr>
          <p:spPr>
            <a:xfrm>
              <a:off x="4035170" y="2333625"/>
              <a:ext cx="192309" cy="221456"/>
            </a:xfrm>
            <a:custGeom>
              <a:rect b="b" l="l" r="r" t="t"/>
              <a:pathLst>
                <a:path extrusionOk="0" h="221456" w="192309">
                  <a:moveTo>
                    <a:pt x="192310" y="110871"/>
                  </a:moveTo>
                  <a:lnTo>
                    <a:pt x="0" y="0"/>
                  </a:lnTo>
                  <a:lnTo>
                    <a:pt x="0" y="221456"/>
                  </a:lnTo>
                  <a:cubicBezTo>
                    <a:pt x="51340" y="165830"/>
                    <a:pt x="118396" y="127254"/>
                    <a:pt x="192310" y="110776"/>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773" name="Google Shape;2773;p174"/>
            <p:cNvSpPr/>
            <p:nvPr/>
          </p:nvSpPr>
          <p:spPr>
            <a:xfrm>
              <a:off x="4658772" y="2693955"/>
              <a:ext cx="194214" cy="223932"/>
            </a:xfrm>
            <a:custGeom>
              <a:rect b="b" l="l" r="r" t="t"/>
              <a:pathLst>
                <a:path extrusionOk="0" h="223932" w="194214">
                  <a:moveTo>
                    <a:pt x="194215" y="111823"/>
                  </a:moveTo>
                  <a:lnTo>
                    <a:pt x="571" y="0"/>
                  </a:lnTo>
                  <a:cubicBezTo>
                    <a:pt x="23527" y="72962"/>
                    <a:pt x="23336" y="151162"/>
                    <a:pt x="0" y="223933"/>
                  </a:cubicBezTo>
                  <a:lnTo>
                    <a:pt x="194215" y="111823"/>
                  </a:ln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774" name="Google Shape;2774;p174"/>
            <p:cNvSpPr/>
            <p:nvPr/>
          </p:nvSpPr>
          <p:spPr>
            <a:xfrm>
              <a:off x="4162710" y="2473071"/>
              <a:ext cx="213931" cy="38194"/>
            </a:xfrm>
            <a:custGeom>
              <a:rect b="b" l="l" r="r" t="t"/>
              <a:pathLst>
                <a:path extrusionOk="0" h="38194" w="213931">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775" name="Google Shape;2775;p174"/>
            <p:cNvSpPr/>
            <p:nvPr/>
          </p:nvSpPr>
          <p:spPr>
            <a:xfrm>
              <a:off x="4190237" y="2747390"/>
              <a:ext cx="341566" cy="205551"/>
            </a:xfrm>
            <a:custGeom>
              <a:rect b="b" l="l" r="r" t="t"/>
              <a:pathLst>
                <a:path extrusionOk="0" h="205551" w="341566">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776" name="Google Shape;2776;p174"/>
            <p:cNvSpPr/>
            <p:nvPr/>
          </p:nvSpPr>
          <p:spPr>
            <a:xfrm>
              <a:off x="3976677" y="2590990"/>
              <a:ext cx="162696" cy="448246"/>
            </a:xfrm>
            <a:custGeom>
              <a:rect b="b" l="l" r="r" t="t"/>
              <a:pathLst>
                <a:path extrusionOk="0" h="448246" w="162696">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777" name="Google Shape;2777;p174"/>
            <p:cNvSpPr/>
            <p:nvPr/>
          </p:nvSpPr>
          <p:spPr>
            <a:xfrm>
              <a:off x="4326349" y="2646711"/>
              <a:ext cx="159924" cy="112999"/>
            </a:xfrm>
            <a:custGeom>
              <a:rect b="b" l="l" r="r" t="t"/>
              <a:pathLst>
                <a:path extrusionOk="0" h="112999" w="159924">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778" name="Google Shape;2778;p174"/>
            <p:cNvSpPr/>
            <p:nvPr/>
          </p:nvSpPr>
          <p:spPr>
            <a:xfrm>
              <a:off x="4323301" y="2511614"/>
              <a:ext cx="173545" cy="83757"/>
            </a:xfrm>
            <a:custGeom>
              <a:rect b="b" l="l" r="r" t="t"/>
              <a:pathLst>
                <a:path extrusionOk="0" h="83757" w="173545">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779" name="Google Shape;2779;p174"/>
            <p:cNvSpPr/>
            <p:nvPr/>
          </p:nvSpPr>
          <p:spPr>
            <a:xfrm>
              <a:off x="4108132" y="2918650"/>
              <a:ext cx="426243" cy="216666"/>
            </a:xfrm>
            <a:custGeom>
              <a:rect b="b" l="l" r="r" t="t"/>
              <a:pathLst>
                <a:path extrusionOk="0" h="216666" w="426243">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780" name="Google Shape;2780;p174"/>
            <p:cNvSpPr/>
            <p:nvPr/>
          </p:nvSpPr>
          <p:spPr>
            <a:xfrm>
              <a:off x="4452841" y="2585466"/>
              <a:ext cx="90501" cy="139636"/>
            </a:xfrm>
            <a:custGeom>
              <a:rect b="b" l="l" r="r" t="t"/>
              <a:pathLst>
                <a:path extrusionOk="0" h="139636" w="90501">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781" name="Google Shape;2781;p174"/>
            <p:cNvSpPr/>
            <p:nvPr/>
          </p:nvSpPr>
          <p:spPr>
            <a:xfrm>
              <a:off x="4535518" y="2643854"/>
              <a:ext cx="69898" cy="229933"/>
            </a:xfrm>
            <a:custGeom>
              <a:rect b="b" l="l" r="r" t="t"/>
              <a:pathLst>
                <a:path extrusionOk="0" h="229933" w="69898">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782" name="Google Shape;2782;p174"/>
            <p:cNvSpPr/>
            <p:nvPr/>
          </p:nvSpPr>
          <p:spPr>
            <a:xfrm>
              <a:off x="4270995" y="2555652"/>
              <a:ext cx="120696" cy="135921"/>
            </a:xfrm>
            <a:custGeom>
              <a:rect b="b" l="l" r="r" t="t"/>
              <a:pathLst>
                <a:path extrusionOk="0" h="135921" w="120696">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783" name="Google Shape;2783;p174"/>
            <p:cNvSpPr/>
            <p:nvPr/>
          </p:nvSpPr>
          <p:spPr>
            <a:xfrm>
              <a:off x="4568665" y="2778061"/>
              <a:ext cx="70418" cy="231362"/>
            </a:xfrm>
            <a:custGeom>
              <a:rect b="b" l="l" r="r" t="t"/>
              <a:pathLst>
                <a:path extrusionOk="0" h="231362" w="70418">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784" name="Google Shape;2784;p174"/>
            <p:cNvSpPr/>
            <p:nvPr/>
          </p:nvSpPr>
          <p:spPr>
            <a:xfrm>
              <a:off x="4084604" y="2536316"/>
              <a:ext cx="186595" cy="320612"/>
            </a:xfrm>
            <a:custGeom>
              <a:rect b="b" l="l" r="r" t="t"/>
              <a:pathLst>
                <a:path extrusionOk="0" h="320612" w="186595">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grpSp>
      <p:pic>
        <p:nvPicPr>
          <p:cNvPr id="2785" name="Google Shape;2785;p174"/>
          <p:cNvPicPr preferRelativeResize="0"/>
          <p:nvPr/>
        </p:nvPicPr>
        <p:blipFill rotWithShape="1">
          <a:blip r:embed="rId3">
            <a:alphaModFix/>
          </a:blip>
          <a:srcRect b="0" l="39699" r="9469" t="0"/>
          <a:stretch/>
        </p:blipFill>
        <p:spPr>
          <a:xfrm>
            <a:off x="5221225" y="0"/>
            <a:ext cx="3922800" cy="5143500"/>
          </a:xfrm>
          <a:prstGeom prst="rect">
            <a:avLst/>
          </a:prstGeom>
          <a:noFill/>
          <a:ln>
            <a:noFill/>
          </a:ln>
        </p:spPr>
      </p:pic>
      <p:grpSp>
        <p:nvGrpSpPr>
          <p:cNvPr id="2786" name="Google Shape;2786;p174"/>
          <p:cNvGrpSpPr/>
          <p:nvPr/>
        </p:nvGrpSpPr>
        <p:grpSpPr>
          <a:xfrm>
            <a:off x="8648263" y="4659742"/>
            <a:ext cx="313719" cy="338062"/>
            <a:chOff x="3976677" y="2333625"/>
            <a:chExt cx="876309" cy="944307"/>
          </a:xfrm>
        </p:grpSpPr>
        <p:sp>
          <p:nvSpPr>
            <p:cNvPr id="2787" name="Google Shape;2787;p174"/>
            <p:cNvSpPr/>
            <p:nvPr/>
          </p:nvSpPr>
          <p:spPr>
            <a:xfrm>
              <a:off x="4035170" y="3055143"/>
              <a:ext cx="193738" cy="222789"/>
            </a:xfrm>
            <a:custGeom>
              <a:rect b="b" l="l" r="r" t="t"/>
              <a:pathLst>
                <a:path extrusionOk="0" h="222789" w="193738">
                  <a:moveTo>
                    <a:pt x="0" y="0"/>
                  </a:moveTo>
                  <a:lnTo>
                    <a:pt x="0" y="222790"/>
                  </a:lnTo>
                  <a:lnTo>
                    <a:pt x="193739" y="110966"/>
                  </a:lnTo>
                  <a:cubicBezTo>
                    <a:pt x="119253" y="94869"/>
                    <a:pt x="51626" y="56102"/>
                    <a:pt x="0" y="0"/>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788" name="Google Shape;2788;p174"/>
            <p:cNvSpPr/>
            <p:nvPr/>
          </p:nvSpPr>
          <p:spPr>
            <a:xfrm>
              <a:off x="4035170" y="2333625"/>
              <a:ext cx="192309" cy="221456"/>
            </a:xfrm>
            <a:custGeom>
              <a:rect b="b" l="l" r="r" t="t"/>
              <a:pathLst>
                <a:path extrusionOk="0" h="221456" w="192309">
                  <a:moveTo>
                    <a:pt x="192310" y="110871"/>
                  </a:moveTo>
                  <a:lnTo>
                    <a:pt x="0" y="0"/>
                  </a:lnTo>
                  <a:lnTo>
                    <a:pt x="0" y="221456"/>
                  </a:lnTo>
                  <a:cubicBezTo>
                    <a:pt x="51340" y="165830"/>
                    <a:pt x="118396" y="127254"/>
                    <a:pt x="192310" y="110776"/>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789" name="Google Shape;2789;p174"/>
            <p:cNvSpPr/>
            <p:nvPr/>
          </p:nvSpPr>
          <p:spPr>
            <a:xfrm>
              <a:off x="4658772" y="2693955"/>
              <a:ext cx="194214" cy="223932"/>
            </a:xfrm>
            <a:custGeom>
              <a:rect b="b" l="l" r="r" t="t"/>
              <a:pathLst>
                <a:path extrusionOk="0" h="223932" w="194214">
                  <a:moveTo>
                    <a:pt x="194215" y="111823"/>
                  </a:moveTo>
                  <a:lnTo>
                    <a:pt x="571" y="0"/>
                  </a:lnTo>
                  <a:cubicBezTo>
                    <a:pt x="23527" y="72962"/>
                    <a:pt x="23336" y="151162"/>
                    <a:pt x="0" y="223933"/>
                  </a:cubicBezTo>
                  <a:lnTo>
                    <a:pt x="194215" y="111823"/>
                  </a:ln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790" name="Google Shape;2790;p174"/>
            <p:cNvSpPr/>
            <p:nvPr/>
          </p:nvSpPr>
          <p:spPr>
            <a:xfrm>
              <a:off x="4162710" y="2473071"/>
              <a:ext cx="213931" cy="38194"/>
            </a:xfrm>
            <a:custGeom>
              <a:rect b="b" l="l" r="r" t="t"/>
              <a:pathLst>
                <a:path extrusionOk="0" h="38194" w="213931">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791" name="Google Shape;2791;p174"/>
            <p:cNvSpPr/>
            <p:nvPr/>
          </p:nvSpPr>
          <p:spPr>
            <a:xfrm>
              <a:off x="4190237" y="2747390"/>
              <a:ext cx="341566" cy="205551"/>
            </a:xfrm>
            <a:custGeom>
              <a:rect b="b" l="l" r="r" t="t"/>
              <a:pathLst>
                <a:path extrusionOk="0" h="205551" w="341566">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792" name="Google Shape;2792;p174"/>
            <p:cNvSpPr/>
            <p:nvPr/>
          </p:nvSpPr>
          <p:spPr>
            <a:xfrm>
              <a:off x="3976677" y="2590990"/>
              <a:ext cx="162696" cy="448246"/>
            </a:xfrm>
            <a:custGeom>
              <a:rect b="b" l="l" r="r" t="t"/>
              <a:pathLst>
                <a:path extrusionOk="0" h="448246" w="162696">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793" name="Google Shape;2793;p174"/>
            <p:cNvSpPr/>
            <p:nvPr/>
          </p:nvSpPr>
          <p:spPr>
            <a:xfrm>
              <a:off x="4326349" y="2646711"/>
              <a:ext cx="159924" cy="112999"/>
            </a:xfrm>
            <a:custGeom>
              <a:rect b="b" l="l" r="r" t="t"/>
              <a:pathLst>
                <a:path extrusionOk="0" h="112999" w="159924">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794" name="Google Shape;2794;p174"/>
            <p:cNvSpPr/>
            <p:nvPr/>
          </p:nvSpPr>
          <p:spPr>
            <a:xfrm>
              <a:off x="4323301" y="2511614"/>
              <a:ext cx="173545" cy="83757"/>
            </a:xfrm>
            <a:custGeom>
              <a:rect b="b" l="l" r="r" t="t"/>
              <a:pathLst>
                <a:path extrusionOk="0" h="83757" w="173545">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795" name="Google Shape;2795;p174"/>
            <p:cNvSpPr/>
            <p:nvPr/>
          </p:nvSpPr>
          <p:spPr>
            <a:xfrm>
              <a:off x="4108132" y="2918650"/>
              <a:ext cx="426243" cy="216666"/>
            </a:xfrm>
            <a:custGeom>
              <a:rect b="b" l="l" r="r" t="t"/>
              <a:pathLst>
                <a:path extrusionOk="0" h="216666" w="426243">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796" name="Google Shape;2796;p174"/>
            <p:cNvSpPr/>
            <p:nvPr/>
          </p:nvSpPr>
          <p:spPr>
            <a:xfrm>
              <a:off x="4452841" y="2585466"/>
              <a:ext cx="90501" cy="139636"/>
            </a:xfrm>
            <a:custGeom>
              <a:rect b="b" l="l" r="r" t="t"/>
              <a:pathLst>
                <a:path extrusionOk="0" h="139636" w="90501">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797" name="Google Shape;2797;p174"/>
            <p:cNvSpPr/>
            <p:nvPr/>
          </p:nvSpPr>
          <p:spPr>
            <a:xfrm>
              <a:off x="4535518" y="2643854"/>
              <a:ext cx="69898" cy="229933"/>
            </a:xfrm>
            <a:custGeom>
              <a:rect b="b" l="l" r="r" t="t"/>
              <a:pathLst>
                <a:path extrusionOk="0" h="229933" w="69898">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798" name="Google Shape;2798;p174"/>
            <p:cNvSpPr/>
            <p:nvPr/>
          </p:nvSpPr>
          <p:spPr>
            <a:xfrm>
              <a:off x="4270995" y="2555652"/>
              <a:ext cx="120696" cy="135921"/>
            </a:xfrm>
            <a:custGeom>
              <a:rect b="b" l="l" r="r" t="t"/>
              <a:pathLst>
                <a:path extrusionOk="0" h="135921" w="120696">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799" name="Google Shape;2799;p174"/>
            <p:cNvSpPr/>
            <p:nvPr/>
          </p:nvSpPr>
          <p:spPr>
            <a:xfrm>
              <a:off x="4568665" y="2778061"/>
              <a:ext cx="70418" cy="231362"/>
            </a:xfrm>
            <a:custGeom>
              <a:rect b="b" l="l" r="r" t="t"/>
              <a:pathLst>
                <a:path extrusionOk="0" h="231362" w="70418">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800" name="Google Shape;2800;p174"/>
            <p:cNvSpPr/>
            <p:nvPr/>
          </p:nvSpPr>
          <p:spPr>
            <a:xfrm>
              <a:off x="4084604" y="2536316"/>
              <a:ext cx="186595" cy="320612"/>
            </a:xfrm>
            <a:custGeom>
              <a:rect b="b" l="l" r="r" t="t"/>
              <a:pathLst>
                <a:path extrusionOk="0" h="320612" w="186595">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grpSp>
      <p:sp>
        <p:nvSpPr>
          <p:cNvPr id="2801" name="Google Shape;2801;p174"/>
          <p:cNvSpPr txBox="1"/>
          <p:nvPr/>
        </p:nvSpPr>
        <p:spPr>
          <a:xfrm>
            <a:off x="676800" y="658499"/>
            <a:ext cx="7790400" cy="1920300"/>
          </a:xfrm>
          <a:prstGeom prst="rect">
            <a:avLst/>
          </a:prstGeom>
          <a:noFill/>
          <a:ln>
            <a:noFill/>
          </a:ln>
        </p:spPr>
        <p:txBody>
          <a:bodyPr anchorCtr="0" anchor="b" bIns="228600" lIns="0" spcFirstLastPara="1" rIns="0" wrap="square" tIns="0">
            <a:noAutofit/>
          </a:bodyPr>
          <a:lstStyle/>
          <a:p>
            <a:pPr indent="0" lvl="0" marL="0" rtl="0" algn="l">
              <a:lnSpc>
                <a:spcPct val="90000"/>
              </a:lnSpc>
              <a:spcBef>
                <a:spcPts val="0"/>
              </a:spcBef>
              <a:spcAft>
                <a:spcPts val="0"/>
              </a:spcAft>
              <a:buNone/>
            </a:pPr>
            <a:r>
              <a:rPr lang="en" sz="3200">
                <a:solidFill>
                  <a:schemeClr val="lt1"/>
                </a:solidFill>
                <a:latin typeface="Open Sans ExtraBold"/>
                <a:ea typeface="Open Sans ExtraBold"/>
                <a:cs typeface="Open Sans ExtraBold"/>
                <a:sym typeface="Open Sans ExtraBold"/>
              </a:rPr>
              <a:t>Optimising the</a:t>
            </a:r>
            <a:br>
              <a:rPr lang="en" sz="3200">
                <a:solidFill>
                  <a:schemeClr val="lt1"/>
                </a:solidFill>
                <a:latin typeface="Open Sans ExtraBold"/>
                <a:ea typeface="Open Sans ExtraBold"/>
                <a:cs typeface="Open Sans ExtraBold"/>
                <a:sym typeface="Open Sans ExtraBold"/>
              </a:rPr>
            </a:br>
            <a:r>
              <a:rPr lang="en" sz="3200">
                <a:solidFill>
                  <a:schemeClr val="lt1"/>
                </a:solidFill>
                <a:latin typeface="Open Sans ExtraBold"/>
                <a:ea typeface="Open Sans ExtraBold"/>
                <a:cs typeface="Open Sans ExtraBold"/>
                <a:sym typeface="Open Sans ExtraBold"/>
              </a:rPr>
              <a:t>Manufacturing</a:t>
            </a:r>
            <a:endParaRPr sz="3200">
              <a:solidFill>
                <a:schemeClr val="lt1"/>
              </a:solidFill>
              <a:latin typeface="Open Sans ExtraBold"/>
              <a:ea typeface="Open Sans ExtraBold"/>
              <a:cs typeface="Open Sans ExtraBold"/>
              <a:sym typeface="Open Sans ExtraBold"/>
            </a:endParaRPr>
          </a:p>
          <a:p>
            <a:pPr indent="0" lvl="0" marL="0" rtl="0" algn="l">
              <a:lnSpc>
                <a:spcPct val="90000"/>
              </a:lnSpc>
              <a:spcBef>
                <a:spcPts val="0"/>
              </a:spcBef>
              <a:spcAft>
                <a:spcPts val="0"/>
              </a:spcAft>
              <a:buNone/>
            </a:pPr>
            <a:r>
              <a:rPr lang="en" sz="3200">
                <a:solidFill>
                  <a:schemeClr val="lt1"/>
                </a:solidFill>
                <a:latin typeface="Open Sans ExtraBold"/>
                <a:ea typeface="Open Sans ExtraBold"/>
                <a:cs typeface="Open Sans ExtraBold"/>
                <a:sym typeface="Open Sans ExtraBold"/>
              </a:rPr>
              <a:t>Workflow</a:t>
            </a:r>
            <a:r>
              <a:rPr lang="en" sz="3200">
                <a:solidFill>
                  <a:schemeClr val="lt1"/>
                </a:solidFill>
                <a:latin typeface="Open Sans ExtraBold"/>
                <a:ea typeface="Open Sans ExtraBold"/>
                <a:cs typeface="Open Sans ExtraBold"/>
                <a:sym typeface="Open Sans ExtraBold"/>
              </a:rPr>
              <a:t> </a:t>
            </a:r>
            <a:r>
              <a:rPr lang="en" sz="3200">
                <a:solidFill>
                  <a:schemeClr val="lt1"/>
                </a:solidFill>
                <a:latin typeface="Open Sans ExtraBold"/>
                <a:ea typeface="Open Sans ExtraBold"/>
                <a:cs typeface="Open Sans ExtraBold"/>
                <a:sym typeface="Open Sans ExtraBold"/>
              </a:rPr>
              <a:t>with </a:t>
            </a:r>
            <a:br>
              <a:rPr lang="en" sz="3200">
                <a:solidFill>
                  <a:schemeClr val="lt1"/>
                </a:solidFill>
                <a:latin typeface="Open Sans ExtraBold"/>
                <a:ea typeface="Open Sans ExtraBold"/>
                <a:cs typeface="Open Sans ExtraBold"/>
                <a:sym typeface="Open Sans ExtraBold"/>
              </a:rPr>
            </a:br>
            <a:r>
              <a:rPr lang="en" sz="3200">
                <a:solidFill>
                  <a:schemeClr val="lt1"/>
                </a:solidFill>
                <a:latin typeface="Open Sans ExtraBold"/>
                <a:ea typeface="Open Sans ExtraBold"/>
                <a:cs typeface="Open Sans ExtraBold"/>
                <a:sym typeface="Open Sans ExtraBold"/>
              </a:rPr>
              <a:t>Technology</a:t>
            </a:r>
            <a:endParaRPr sz="3600">
              <a:solidFill>
                <a:schemeClr val="lt1"/>
              </a:solidFill>
              <a:latin typeface="Open Sans ExtraBold"/>
              <a:ea typeface="Open Sans ExtraBold"/>
              <a:cs typeface="Open Sans ExtraBold"/>
              <a:sym typeface="Open Sans ExtraBold"/>
            </a:endParaRPr>
          </a:p>
        </p:txBody>
      </p:sp>
      <p:sp>
        <p:nvSpPr>
          <p:cNvPr id="2802" name="Google Shape;2802;p174"/>
          <p:cNvSpPr/>
          <p:nvPr/>
        </p:nvSpPr>
        <p:spPr>
          <a:xfrm>
            <a:off x="676750" y="2480863"/>
            <a:ext cx="649200" cy="51600"/>
          </a:xfrm>
          <a:prstGeom prst="rect">
            <a:avLst/>
          </a:prstGeom>
          <a:solidFill>
            <a:srgbClr val="FBAD2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2803" name="Google Shape;2803;p174"/>
          <p:cNvSpPr txBox="1"/>
          <p:nvPr/>
        </p:nvSpPr>
        <p:spPr>
          <a:xfrm>
            <a:off x="676750" y="2739450"/>
            <a:ext cx="3895200" cy="19203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solidFill>
                  <a:schemeClr val="lt1"/>
                </a:solidFill>
                <a:latin typeface="Open Sans"/>
                <a:ea typeface="Open Sans"/>
                <a:cs typeface="Open Sans"/>
                <a:sym typeface="Open Sans"/>
              </a:rPr>
              <a:t>Effective use of technology can </a:t>
            </a:r>
            <a:r>
              <a:rPr b="1" lang="en" sz="1200">
                <a:solidFill>
                  <a:schemeClr val="lt1"/>
                </a:solidFill>
                <a:latin typeface="Open Sans"/>
                <a:ea typeface="Open Sans"/>
                <a:cs typeface="Open Sans"/>
                <a:sym typeface="Open Sans"/>
              </a:rPr>
              <a:t>optimise workflows</a:t>
            </a:r>
            <a:r>
              <a:rPr lang="en" sz="1200">
                <a:solidFill>
                  <a:schemeClr val="lt1"/>
                </a:solidFill>
                <a:latin typeface="Open Sans"/>
                <a:ea typeface="Open Sans"/>
                <a:cs typeface="Open Sans"/>
                <a:sym typeface="Open Sans"/>
              </a:rPr>
              <a:t> &amp; </a:t>
            </a:r>
            <a:r>
              <a:rPr b="1" lang="en" sz="1200">
                <a:solidFill>
                  <a:schemeClr val="lt1"/>
                </a:solidFill>
                <a:latin typeface="Open Sans"/>
                <a:ea typeface="Open Sans"/>
                <a:cs typeface="Open Sans"/>
                <a:sym typeface="Open Sans"/>
              </a:rPr>
              <a:t>increase productivity</a:t>
            </a:r>
            <a:endParaRPr b="1" sz="1200">
              <a:solidFill>
                <a:schemeClr val="lt1"/>
              </a:solidFill>
              <a:latin typeface="Open Sans"/>
              <a:ea typeface="Open Sans"/>
              <a:cs typeface="Open Sans"/>
              <a:sym typeface="Open Sans"/>
            </a:endParaRPr>
          </a:p>
          <a:p>
            <a:pPr indent="0" lvl="0" marL="548640" rtl="0" algn="l">
              <a:lnSpc>
                <a:spcPct val="150000"/>
              </a:lnSpc>
              <a:spcBef>
                <a:spcPts val="1100"/>
              </a:spcBef>
              <a:spcAft>
                <a:spcPts val="0"/>
              </a:spcAft>
              <a:buNone/>
            </a:pPr>
            <a:r>
              <a:rPr lang="en" sz="1200">
                <a:solidFill>
                  <a:schemeClr val="lt1"/>
                </a:solidFill>
                <a:latin typeface="Open Sans"/>
                <a:ea typeface="Open Sans"/>
                <a:cs typeface="Open Sans"/>
                <a:sym typeface="Open Sans"/>
              </a:rPr>
              <a:t>by better utilizing 3D data in the field</a:t>
            </a:r>
            <a:endParaRPr sz="1200">
              <a:solidFill>
                <a:schemeClr val="lt1"/>
              </a:solidFill>
              <a:latin typeface="Open Sans"/>
              <a:ea typeface="Open Sans"/>
              <a:cs typeface="Open Sans"/>
              <a:sym typeface="Open Sans"/>
            </a:endParaRPr>
          </a:p>
          <a:p>
            <a:pPr indent="0" lvl="0" marL="548640" rtl="0" algn="l">
              <a:lnSpc>
                <a:spcPct val="150000"/>
              </a:lnSpc>
              <a:spcBef>
                <a:spcPts val="1100"/>
              </a:spcBef>
              <a:spcAft>
                <a:spcPts val="0"/>
              </a:spcAft>
              <a:buNone/>
            </a:pPr>
            <a:r>
              <a:rPr lang="en" sz="1200">
                <a:solidFill>
                  <a:schemeClr val="lt1"/>
                </a:solidFill>
                <a:latin typeface="Open Sans"/>
                <a:ea typeface="Open Sans"/>
                <a:cs typeface="Open Sans"/>
                <a:sym typeface="Open Sans"/>
              </a:rPr>
              <a:t>by better connecting office and the field </a:t>
            </a:r>
            <a:endParaRPr sz="1200">
              <a:solidFill>
                <a:schemeClr val="lt1"/>
              </a:solidFill>
              <a:latin typeface="Open Sans"/>
              <a:ea typeface="Open Sans"/>
              <a:cs typeface="Open Sans"/>
              <a:sym typeface="Open Sans"/>
            </a:endParaRPr>
          </a:p>
          <a:p>
            <a:pPr indent="0" lvl="0" marL="548640" rtl="0" algn="l">
              <a:lnSpc>
                <a:spcPct val="150000"/>
              </a:lnSpc>
              <a:spcBef>
                <a:spcPts val="1100"/>
              </a:spcBef>
              <a:spcAft>
                <a:spcPts val="0"/>
              </a:spcAft>
              <a:buNone/>
            </a:pPr>
            <a:r>
              <a:t/>
            </a:r>
            <a:endParaRPr sz="1200">
              <a:solidFill>
                <a:schemeClr val="lt1"/>
              </a:solidFill>
              <a:latin typeface="Open Sans"/>
              <a:ea typeface="Open Sans"/>
              <a:cs typeface="Open Sans"/>
              <a:sym typeface="Open Sans"/>
            </a:endParaRPr>
          </a:p>
          <a:p>
            <a:pPr indent="0" lvl="0" marL="0" rtl="0" algn="l">
              <a:lnSpc>
                <a:spcPct val="115000"/>
              </a:lnSpc>
              <a:spcBef>
                <a:spcPts val="1100"/>
              </a:spcBef>
              <a:spcAft>
                <a:spcPts val="1100"/>
              </a:spcAft>
              <a:buNone/>
            </a:pPr>
            <a:r>
              <a:t/>
            </a:r>
            <a:endParaRPr sz="1200">
              <a:solidFill>
                <a:schemeClr val="lt1"/>
              </a:solidFill>
              <a:latin typeface="Open Sans"/>
              <a:ea typeface="Open Sans"/>
              <a:cs typeface="Open Sans"/>
              <a:sym typeface="Open Sans"/>
            </a:endParaRPr>
          </a:p>
        </p:txBody>
      </p:sp>
      <p:grpSp>
        <p:nvGrpSpPr>
          <p:cNvPr id="2804" name="Google Shape;2804;p174"/>
          <p:cNvGrpSpPr/>
          <p:nvPr/>
        </p:nvGrpSpPr>
        <p:grpSpPr>
          <a:xfrm>
            <a:off x="758541" y="3771784"/>
            <a:ext cx="265184" cy="274312"/>
            <a:chOff x="11253581" y="1234758"/>
            <a:chExt cx="231420" cy="244158"/>
          </a:xfrm>
        </p:grpSpPr>
        <p:sp>
          <p:nvSpPr>
            <p:cNvPr id="2805" name="Google Shape;2805;p174"/>
            <p:cNvSpPr/>
            <p:nvPr/>
          </p:nvSpPr>
          <p:spPr>
            <a:xfrm>
              <a:off x="11305067" y="1234758"/>
              <a:ext cx="127387" cy="244158"/>
            </a:xfrm>
            <a:custGeom>
              <a:rect b="b" l="l" r="r" t="t"/>
              <a:pathLst>
                <a:path extrusionOk="0" h="244158" w="127387">
                  <a:moveTo>
                    <a:pt x="113056" y="0"/>
                  </a:moveTo>
                  <a:lnTo>
                    <a:pt x="14332" y="0"/>
                  </a:lnTo>
                  <a:cubicBezTo>
                    <a:pt x="6370" y="0"/>
                    <a:pt x="0" y="6369"/>
                    <a:pt x="0" y="14331"/>
                  </a:cubicBezTo>
                  <a:lnTo>
                    <a:pt x="0" y="229827"/>
                  </a:lnTo>
                  <a:cubicBezTo>
                    <a:pt x="0" y="237789"/>
                    <a:pt x="6370" y="244158"/>
                    <a:pt x="14332" y="244158"/>
                  </a:cubicBezTo>
                  <a:lnTo>
                    <a:pt x="113056" y="244158"/>
                  </a:lnTo>
                  <a:cubicBezTo>
                    <a:pt x="121018" y="244158"/>
                    <a:pt x="127387" y="237789"/>
                    <a:pt x="127387" y="229827"/>
                  </a:cubicBezTo>
                  <a:lnTo>
                    <a:pt x="127387" y="14331"/>
                  </a:lnTo>
                  <a:cubicBezTo>
                    <a:pt x="127387" y="6369"/>
                    <a:pt x="121018" y="0"/>
                    <a:pt x="113056" y="0"/>
                  </a:cubicBezTo>
                  <a:close/>
                  <a:moveTo>
                    <a:pt x="79617" y="10616"/>
                  </a:moveTo>
                  <a:lnTo>
                    <a:pt x="74840" y="15393"/>
                  </a:lnTo>
                  <a:lnTo>
                    <a:pt x="53078" y="15393"/>
                  </a:lnTo>
                  <a:lnTo>
                    <a:pt x="48301" y="10616"/>
                  </a:lnTo>
                  <a:lnTo>
                    <a:pt x="79617" y="10616"/>
                  </a:lnTo>
                  <a:close/>
                  <a:moveTo>
                    <a:pt x="116771" y="229827"/>
                  </a:moveTo>
                  <a:cubicBezTo>
                    <a:pt x="116771" y="231951"/>
                    <a:pt x="115180" y="233543"/>
                    <a:pt x="113056" y="233543"/>
                  </a:cubicBezTo>
                  <a:lnTo>
                    <a:pt x="14332" y="233543"/>
                  </a:lnTo>
                  <a:cubicBezTo>
                    <a:pt x="12208" y="233543"/>
                    <a:pt x="10616" y="231951"/>
                    <a:pt x="10616" y="229827"/>
                  </a:cubicBezTo>
                  <a:lnTo>
                    <a:pt x="10616" y="14331"/>
                  </a:lnTo>
                  <a:cubicBezTo>
                    <a:pt x="10616" y="12208"/>
                    <a:pt x="12208" y="10616"/>
                    <a:pt x="14332" y="10616"/>
                  </a:cubicBezTo>
                  <a:lnTo>
                    <a:pt x="33439" y="10616"/>
                  </a:lnTo>
                  <a:lnTo>
                    <a:pt x="47240" y="24416"/>
                  </a:lnTo>
                  <a:cubicBezTo>
                    <a:pt x="48301" y="25477"/>
                    <a:pt x="49363" y="26008"/>
                    <a:pt x="50955" y="26008"/>
                  </a:cubicBezTo>
                  <a:lnTo>
                    <a:pt x="76963" y="26008"/>
                  </a:lnTo>
                  <a:cubicBezTo>
                    <a:pt x="78556" y="26008"/>
                    <a:pt x="79617" y="25477"/>
                    <a:pt x="80679" y="24416"/>
                  </a:cubicBezTo>
                  <a:lnTo>
                    <a:pt x="94479" y="10616"/>
                  </a:lnTo>
                  <a:lnTo>
                    <a:pt x="113588" y="10616"/>
                  </a:lnTo>
                  <a:cubicBezTo>
                    <a:pt x="115710" y="10616"/>
                    <a:pt x="117303" y="12208"/>
                    <a:pt x="117303" y="14331"/>
                  </a:cubicBezTo>
                  <a:lnTo>
                    <a:pt x="117303" y="229827"/>
                  </a:ln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217CBB"/>
                </a:solidFill>
                <a:latin typeface="Calibri"/>
                <a:ea typeface="Calibri"/>
                <a:cs typeface="Calibri"/>
                <a:sym typeface="Calibri"/>
              </a:endParaRPr>
            </a:p>
          </p:txBody>
        </p:sp>
        <p:sp>
          <p:nvSpPr>
            <p:cNvPr id="2806" name="Google Shape;2806;p174"/>
            <p:cNvSpPr/>
            <p:nvPr/>
          </p:nvSpPr>
          <p:spPr>
            <a:xfrm>
              <a:off x="11352837" y="1452377"/>
              <a:ext cx="31846" cy="10615"/>
            </a:xfrm>
            <a:custGeom>
              <a:rect b="b" l="l" r="r" t="t"/>
              <a:pathLst>
                <a:path extrusionOk="0" h="10615" w="31846">
                  <a:moveTo>
                    <a:pt x="26539" y="0"/>
                  </a:moveTo>
                  <a:lnTo>
                    <a:pt x="5308" y="0"/>
                  </a:lnTo>
                  <a:cubicBezTo>
                    <a:pt x="2124" y="0"/>
                    <a:pt x="0" y="2123"/>
                    <a:pt x="0" y="5308"/>
                  </a:cubicBezTo>
                  <a:cubicBezTo>
                    <a:pt x="0" y="8492"/>
                    <a:pt x="2124" y="10616"/>
                    <a:pt x="5308" y="10616"/>
                  </a:cubicBezTo>
                  <a:lnTo>
                    <a:pt x="26539" y="10616"/>
                  </a:lnTo>
                  <a:cubicBezTo>
                    <a:pt x="29724" y="10616"/>
                    <a:pt x="31847" y="8492"/>
                    <a:pt x="31847" y="5308"/>
                  </a:cubicBezTo>
                  <a:cubicBezTo>
                    <a:pt x="31847" y="2123"/>
                    <a:pt x="29724" y="0"/>
                    <a:pt x="26539" y="0"/>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217CBB"/>
                </a:solidFill>
                <a:latin typeface="Calibri"/>
                <a:ea typeface="Calibri"/>
                <a:cs typeface="Calibri"/>
                <a:sym typeface="Calibri"/>
              </a:endParaRPr>
            </a:p>
          </p:txBody>
        </p:sp>
        <p:sp>
          <p:nvSpPr>
            <p:cNvPr id="2807" name="Google Shape;2807;p174"/>
            <p:cNvSpPr/>
            <p:nvPr/>
          </p:nvSpPr>
          <p:spPr>
            <a:xfrm>
              <a:off x="11341160" y="1319948"/>
              <a:ext cx="56263" cy="63958"/>
            </a:xfrm>
            <a:custGeom>
              <a:rect b="b" l="l" r="r" t="t"/>
              <a:pathLst>
                <a:path extrusionOk="0" h="63958" w="56263">
                  <a:moveTo>
                    <a:pt x="53609" y="14066"/>
                  </a:moveTo>
                  <a:lnTo>
                    <a:pt x="30785" y="796"/>
                  </a:lnTo>
                  <a:cubicBezTo>
                    <a:pt x="29193" y="-265"/>
                    <a:pt x="27070" y="-265"/>
                    <a:pt x="25478" y="796"/>
                  </a:cubicBezTo>
                  <a:lnTo>
                    <a:pt x="2654" y="14066"/>
                  </a:lnTo>
                  <a:cubicBezTo>
                    <a:pt x="1061" y="15127"/>
                    <a:pt x="0" y="16720"/>
                    <a:pt x="0" y="18843"/>
                  </a:cubicBezTo>
                  <a:lnTo>
                    <a:pt x="0" y="45382"/>
                  </a:lnTo>
                  <a:cubicBezTo>
                    <a:pt x="0" y="47505"/>
                    <a:pt x="1061" y="49097"/>
                    <a:pt x="2654" y="50159"/>
                  </a:cubicBezTo>
                  <a:lnTo>
                    <a:pt x="25478" y="63428"/>
                  </a:lnTo>
                  <a:cubicBezTo>
                    <a:pt x="26539" y="63959"/>
                    <a:pt x="27070" y="63959"/>
                    <a:pt x="28132" y="63959"/>
                  </a:cubicBezTo>
                  <a:cubicBezTo>
                    <a:pt x="29193" y="63959"/>
                    <a:pt x="29724" y="63959"/>
                    <a:pt x="30785" y="63428"/>
                  </a:cubicBezTo>
                  <a:lnTo>
                    <a:pt x="53609" y="50159"/>
                  </a:lnTo>
                  <a:cubicBezTo>
                    <a:pt x="55202" y="49097"/>
                    <a:pt x="56263" y="47505"/>
                    <a:pt x="56263" y="45382"/>
                  </a:cubicBezTo>
                  <a:lnTo>
                    <a:pt x="56263" y="18843"/>
                  </a:lnTo>
                  <a:cubicBezTo>
                    <a:pt x="56263" y="16720"/>
                    <a:pt x="55202" y="14596"/>
                    <a:pt x="53609" y="14066"/>
                  </a:cubicBezTo>
                  <a:close/>
                  <a:moveTo>
                    <a:pt x="27600" y="11412"/>
                  </a:moveTo>
                  <a:lnTo>
                    <a:pt x="39808" y="18312"/>
                  </a:lnTo>
                  <a:lnTo>
                    <a:pt x="27600" y="25212"/>
                  </a:lnTo>
                  <a:lnTo>
                    <a:pt x="15393" y="18312"/>
                  </a:lnTo>
                  <a:lnTo>
                    <a:pt x="27600" y="11412"/>
                  </a:lnTo>
                  <a:close/>
                  <a:moveTo>
                    <a:pt x="10086" y="27866"/>
                  </a:moveTo>
                  <a:lnTo>
                    <a:pt x="22292" y="34766"/>
                  </a:lnTo>
                  <a:lnTo>
                    <a:pt x="22292" y="49097"/>
                  </a:lnTo>
                  <a:lnTo>
                    <a:pt x="10086" y="42197"/>
                  </a:lnTo>
                  <a:lnTo>
                    <a:pt x="10086" y="27866"/>
                  </a:lnTo>
                  <a:close/>
                  <a:moveTo>
                    <a:pt x="32908" y="49097"/>
                  </a:moveTo>
                  <a:lnTo>
                    <a:pt x="32908" y="34766"/>
                  </a:lnTo>
                  <a:lnTo>
                    <a:pt x="45116" y="27866"/>
                  </a:lnTo>
                  <a:lnTo>
                    <a:pt x="45116" y="42197"/>
                  </a:lnTo>
                  <a:lnTo>
                    <a:pt x="32908" y="49097"/>
                  </a:ln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217CBB"/>
                </a:solidFill>
                <a:latin typeface="Calibri"/>
                <a:ea typeface="Calibri"/>
                <a:cs typeface="Calibri"/>
                <a:sym typeface="Calibri"/>
              </a:endParaRPr>
            </a:p>
          </p:txBody>
        </p:sp>
        <p:sp>
          <p:nvSpPr>
            <p:cNvPr id="2808" name="Google Shape;2808;p174"/>
            <p:cNvSpPr/>
            <p:nvPr/>
          </p:nvSpPr>
          <p:spPr>
            <a:xfrm>
              <a:off x="11253581" y="1313844"/>
              <a:ext cx="26008" cy="85986"/>
            </a:xfrm>
            <a:custGeom>
              <a:rect b="b" l="l" r="r" t="t"/>
              <a:pathLst>
                <a:path extrusionOk="0" h="85986" w="26008">
                  <a:moveTo>
                    <a:pt x="10616" y="42993"/>
                  </a:moveTo>
                  <a:cubicBezTo>
                    <a:pt x="10616" y="30254"/>
                    <a:pt x="15393" y="18046"/>
                    <a:pt x="24416" y="9023"/>
                  </a:cubicBezTo>
                  <a:cubicBezTo>
                    <a:pt x="25478" y="7962"/>
                    <a:pt x="26009" y="6369"/>
                    <a:pt x="26009" y="5308"/>
                  </a:cubicBezTo>
                  <a:cubicBezTo>
                    <a:pt x="26009" y="4246"/>
                    <a:pt x="25478" y="2654"/>
                    <a:pt x="24416" y="1592"/>
                  </a:cubicBezTo>
                  <a:cubicBezTo>
                    <a:pt x="22292" y="-531"/>
                    <a:pt x="19109" y="-531"/>
                    <a:pt x="16985" y="1592"/>
                  </a:cubicBezTo>
                  <a:cubicBezTo>
                    <a:pt x="5839" y="12739"/>
                    <a:pt x="0" y="27070"/>
                    <a:pt x="0" y="42993"/>
                  </a:cubicBezTo>
                  <a:cubicBezTo>
                    <a:pt x="0" y="58916"/>
                    <a:pt x="5839" y="73248"/>
                    <a:pt x="16985" y="84394"/>
                  </a:cubicBezTo>
                  <a:cubicBezTo>
                    <a:pt x="19109" y="86517"/>
                    <a:pt x="22292" y="86517"/>
                    <a:pt x="24416" y="84394"/>
                  </a:cubicBezTo>
                  <a:cubicBezTo>
                    <a:pt x="26539" y="82271"/>
                    <a:pt x="26539" y="79086"/>
                    <a:pt x="24416" y="76963"/>
                  </a:cubicBezTo>
                  <a:cubicBezTo>
                    <a:pt x="15393" y="67940"/>
                    <a:pt x="10616" y="55732"/>
                    <a:pt x="10616" y="42993"/>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217CBB"/>
                </a:solidFill>
                <a:latin typeface="Calibri"/>
                <a:ea typeface="Calibri"/>
                <a:cs typeface="Calibri"/>
                <a:sym typeface="Calibri"/>
              </a:endParaRPr>
            </a:p>
          </p:txBody>
        </p:sp>
        <p:sp>
          <p:nvSpPr>
            <p:cNvPr id="2809" name="Google Shape;2809;p174"/>
            <p:cNvSpPr/>
            <p:nvPr/>
          </p:nvSpPr>
          <p:spPr>
            <a:xfrm>
              <a:off x="11274813" y="1329237"/>
              <a:ext cx="20170" cy="56262"/>
            </a:xfrm>
            <a:custGeom>
              <a:rect b="b" l="l" r="r" t="t"/>
              <a:pathLst>
                <a:path extrusionOk="0" h="56262" w="20170">
                  <a:moveTo>
                    <a:pt x="20170" y="5308"/>
                  </a:moveTo>
                  <a:cubicBezTo>
                    <a:pt x="20170" y="3715"/>
                    <a:pt x="19639" y="2654"/>
                    <a:pt x="18577" y="1592"/>
                  </a:cubicBezTo>
                  <a:cubicBezTo>
                    <a:pt x="16455" y="-531"/>
                    <a:pt x="13269" y="-531"/>
                    <a:pt x="11147" y="1592"/>
                  </a:cubicBezTo>
                  <a:cubicBezTo>
                    <a:pt x="4246" y="8492"/>
                    <a:pt x="0" y="18047"/>
                    <a:pt x="0" y="28131"/>
                  </a:cubicBezTo>
                  <a:cubicBezTo>
                    <a:pt x="0" y="38216"/>
                    <a:pt x="3715" y="47239"/>
                    <a:pt x="11147" y="54670"/>
                  </a:cubicBezTo>
                  <a:cubicBezTo>
                    <a:pt x="13269" y="56793"/>
                    <a:pt x="16455" y="56793"/>
                    <a:pt x="18577" y="54670"/>
                  </a:cubicBezTo>
                  <a:cubicBezTo>
                    <a:pt x="20701" y="52547"/>
                    <a:pt x="20701" y="49362"/>
                    <a:pt x="18577" y="47239"/>
                  </a:cubicBezTo>
                  <a:cubicBezTo>
                    <a:pt x="13801" y="42462"/>
                    <a:pt x="10616" y="35562"/>
                    <a:pt x="10616" y="28662"/>
                  </a:cubicBezTo>
                  <a:cubicBezTo>
                    <a:pt x="10616" y="21762"/>
                    <a:pt x="13269" y="14862"/>
                    <a:pt x="18577" y="10085"/>
                  </a:cubicBezTo>
                  <a:cubicBezTo>
                    <a:pt x="19639" y="7962"/>
                    <a:pt x="20170" y="6369"/>
                    <a:pt x="20170" y="5308"/>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217CBB"/>
                </a:solidFill>
                <a:latin typeface="Calibri"/>
                <a:ea typeface="Calibri"/>
                <a:cs typeface="Calibri"/>
                <a:sym typeface="Calibri"/>
              </a:endParaRPr>
            </a:p>
          </p:txBody>
        </p:sp>
        <p:sp>
          <p:nvSpPr>
            <p:cNvPr id="2810" name="Google Shape;2810;p174"/>
            <p:cNvSpPr/>
            <p:nvPr/>
          </p:nvSpPr>
          <p:spPr>
            <a:xfrm>
              <a:off x="11458993" y="1314375"/>
              <a:ext cx="26008" cy="85986"/>
            </a:xfrm>
            <a:custGeom>
              <a:rect b="b" l="l" r="r" t="t"/>
              <a:pathLst>
                <a:path extrusionOk="0" h="85986" w="26008">
                  <a:moveTo>
                    <a:pt x="9024" y="1592"/>
                  </a:moveTo>
                  <a:cubicBezTo>
                    <a:pt x="6900" y="-531"/>
                    <a:pt x="3716" y="-531"/>
                    <a:pt x="1593" y="1592"/>
                  </a:cubicBezTo>
                  <a:cubicBezTo>
                    <a:pt x="-530" y="3715"/>
                    <a:pt x="-530" y="6900"/>
                    <a:pt x="1593" y="9023"/>
                  </a:cubicBezTo>
                  <a:cubicBezTo>
                    <a:pt x="10616" y="18046"/>
                    <a:pt x="15393" y="30254"/>
                    <a:pt x="15393" y="42993"/>
                  </a:cubicBezTo>
                  <a:cubicBezTo>
                    <a:pt x="15393" y="55732"/>
                    <a:pt x="10616" y="67940"/>
                    <a:pt x="1593" y="76963"/>
                  </a:cubicBezTo>
                  <a:cubicBezTo>
                    <a:pt x="531" y="78025"/>
                    <a:pt x="0" y="79617"/>
                    <a:pt x="0" y="80678"/>
                  </a:cubicBezTo>
                  <a:cubicBezTo>
                    <a:pt x="0" y="81740"/>
                    <a:pt x="531" y="83332"/>
                    <a:pt x="1593" y="84394"/>
                  </a:cubicBezTo>
                  <a:cubicBezTo>
                    <a:pt x="3716" y="86517"/>
                    <a:pt x="6900" y="86517"/>
                    <a:pt x="9024" y="84394"/>
                  </a:cubicBezTo>
                  <a:cubicBezTo>
                    <a:pt x="20170" y="73248"/>
                    <a:pt x="26009" y="58916"/>
                    <a:pt x="26009" y="42993"/>
                  </a:cubicBezTo>
                  <a:cubicBezTo>
                    <a:pt x="26009" y="27070"/>
                    <a:pt x="20170" y="12208"/>
                    <a:pt x="9024" y="1592"/>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217CBB"/>
                </a:solidFill>
                <a:latin typeface="Calibri"/>
                <a:ea typeface="Calibri"/>
                <a:cs typeface="Calibri"/>
                <a:sym typeface="Calibri"/>
              </a:endParaRPr>
            </a:p>
          </p:txBody>
        </p:sp>
        <p:sp>
          <p:nvSpPr>
            <p:cNvPr id="2811" name="Google Shape;2811;p174"/>
            <p:cNvSpPr/>
            <p:nvPr/>
          </p:nvSpPr>
          <p:spPr>
            <a:xfrm>
              <a:off x="11444131" y="1329237"/>
              <a:ext cx="20169" cy="55201"/>
            </a:xfrm>
            <a:custGeom>
              <a:rect b="b" l="l" r="r" t="t"/>
              <a:pathLst>
                <a:path extrusionOk="0" h="55201" w="20169">
                  <a:moveTo>
                    <a:pt x="9024" y="1592"/>
                  </a:moveTo>
                  <a:cubicBezTo>
                    <a:pt x="6900" y="-531"/>
                    <a:pt x="3716" y="-531"/>
                    <a:pt x="1592" y="1592"/>
                  </a:cubicBezTo>
                  <a:cubicBezTo>
                    <a:pt x="-531" y="3715"/>
                    <a:pt x="-531" y="6900"/>
                    <a:pt x="1592" y="9023"/>
                  </a:cubicBezTo>
                  <a:cubicBezTo>
                    <a:pt x="6370" y="13800"/>
                    <a:pt x="9554" y="20700"/>
                    <a:pt x="9554" y="27601"/>
                  </a:cubicBezTo>
                  <a:cubicBezTo>
                    <a:pt x="9554" y="34501"/>
                    <a:pt x="6900" y="41401"/>
                    <a:pt x="1592" y="46178"/>
                  </a:cubicBezTo>
                  <a:cubicBezTo>
                    <a:pt x="531" y="47239"/>
                    <a:pt x="1" y="48832"/>
                    <a:pt x="1" y="49893"/>
                  </a:cubicBezTo>
                  <a:cubicBezTo>
                    <a:pt x="1" y="51486"/>
                    <a:pt x="531" y="52547"/>
                    <a:pt x="1592" y="53609"/>
                  </a:cubicBezTo>
                  <a:cubicBezTo>
                    <a:pt x="3716" y="55732"/>
                    <a:pt x="6900" y="55732"/>
                    <a:pt x="9024" y="53609"/>
                  </a:cubicBezTo>
                  <a:cubicBezTo>
                    <a:pt x="15924" y="46709"/>
                    <a:pt x="20169" y="37155"/>
                    <a:pt x="20169" y="27070"/>
                  </a:cubicBezTo>
                  <a:cubicBezTo>
                    <a:pt x="20169" y="16985"/>
                    <a:pt x="15924" y="8492"/>
                    <a:pt x="9024" y="1592"/>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217CBB"/>
                </a:solidFill>
                <a:latin typeface="Calibri"/>
                <a:ea typeface="Calibri"/>
                <a:cs typeface="Calibri"/>
                <a:sym typeface="Calibri"/>
              </a:endParaRPr>
            </a:p>
          </p:txBody>
        </p:sp>
      </p:grpSp>
      <p:grpSp>
        <p:nvGrpSpPr>
          <p:cNvPr id="2812" name="Google Shape;2812;p174"/>
          <p:cNvGrpSpPr/>
          <p:nvPr/>
        </p:nvGrpSpPr>
        <p:grpSpPr>
          <a:xfrm>
            <a:off x="772260" y="3357347"/>
            <a:ext cx="237746" cy="274323"/>
            <a:chOff x="7516895" y="3936159"/>
            <a:chExt cx="212311" cy="239646"/>
          </a:xfrm>
        </p:grpSpPr>
        <p:sp>
          <p:nvSpPr>
            <p:cNvPr id="2813" name="Google Shape;2813;p174"/>
            <p:cNvSpPr/>
            <p:nvPr/>
          </p:nvSpPr>
          <p:spPr>
            <a:xfrm>
              <a:off x="7516895" y="3936159"/>
              <a:ext cx="212311" cy="239646"/>
            </a:xfrm>
            <a:custGeom>
              <a:rect b="b" l="l" r="r" t="t"/>
              <a:pathLst>
                <a:path extrusionOk="0" h="239646" w="212311">
                  <a:moveTo>
                    <a:pt x="212312" y="63959"/>
                  </a:moveTo>
                  <a:cubicBezTo>
                    <a:pt x="212312" y="63959"/>
                    <a:pt x="212312" y="63959"/>
                    <a:pt x="212312" y="63959"/>
                  </a:cubicBezTo>
                  <a:cubicBezTo>
                    <a:pt x="212312" y="62897"/>
                    <a:pt x="211781" y="62366"/>
                    <a:pt x="211781" y="61836"/>
                  </a:cubicBezTo>
                  <a:cubicBezTo>
                    <a:pt x="211781" y="61836"/>
                    <a:pt x="211781" y="61836"/>
                    <a:pt x="211781" y="61836"/>
                  </a:cubicBezTo>
                  <a:cubicBezTo>
                    <a:pt x="211781" y="61836"/>
                    <a:pt x="211781" y="61836"/>
                    <a:pt x="211781" y="61836"/>
                  </a:cubicBezTo>
                  <a:cubicBezTo>
                    <a:pt x="211250" y="61305"/>
                    <a:pt x="211250" y="60774"/>
                    <a:pt x="210720" y="60244"/>
                  </a:cubicBezTo>
                  <a:cubicBezTo>
                    <a:pt x="210720" y="60244"/>
                    <a:pt x="210720" y="60244"/>
                    <a:pt x="210189" y="59713"/>
                  </a:cubicBezTo>
                  <a:cubicBezTo>
                    <a:pt x="210189" y="59713"/>
                    <a:pt x="209658" y="59713"/>
                    <a:pt x="209658" y="59182"/>
                  </a:cubicBezTo>
                  <a:lnTo>
                    <a:pt x="108810" y="796"/>
                  </a:lnTo>
                  <a:cubicBezTo>
                    <a:pt x="107218" y="-265"/>
                    <a:pt x="105095" y="-265"/>
                    <a:pt x="103502" y="796"/>
                  </a:cubicBezTo>
                  <a:lnTo>
                    <a:pt x="2654" y="59182"/>
                  </a:lnTo>
                  <a:cubicBezTo>
                    <a:pt x="2654" y="59182"/>
                    <a:pt x="2123" y="59182"/>
                    <a:pt x="2123" y="59713"/>
                  </a:cubicBezTo>
                  <a:cubicBezTo>
                    <a:pt x="2123" y="59713"/>
                    <a:pt x="2123" y="59713"/>
                    <a:pt x="1593" y="60244"/>
                  </a:cubicBezTo>
                  <a:cubicBezTo>
                    <a:pt x="1062" y="60774"/>
                    <a:pt x="531" y="61305"/>
                    <a:pt x="531" y="61836"/>
                  </a:cubicBezTo>
                  <a:cubicBezTo>
                    <a:pt x="531" y="61836"/>
                    <a:pt x="531" y="61836"/>
                    <a:pt x="531" y="61836"/>
                  </a:cubicBezTo>
                  <a:cubicBezTo>
                    <a:pt x="531" y="61836"/>
                    <a:pt x="531" y="61836"/>
                    <a:pt x="531" y="61836"/>
                  </a:cubicBezTo>
                  <a:cubicBezTo>
                    <a:pt x="531" y="62366"/>
                    <a:pt x="0" y="62897"/>
                    <a:pt x="0" y="63428"/>
                  </a:cubicBezTo>
                  <a:cubicBezTo>
                    <a:pt x="0" y="63428"/>
                    <a:pt x="0" y="63959"/>
                    <a:pt x="0" y="63959"/>
                  </a:cubicBezTo>
                  <a:cubicBezTo>
                    <a:pt x="0" y="63959"/>
                    <a:pt x="0" y="63959"/>
                    <a:pt x="0" y="64490"/>
                  </a:cubicBezTo>
                  <a:lnTo>
                    <a:pt x="0" y="175953"/>
                  </a:lnTo>
                  <a:cubicBezTo>
                    <a:pt x="0" y="178076"/>
                    <a:pt x="1062" y="179669"/>
                    <a:pt x="2654" y="180730"/>
                  </a:cubicBezTo>
                  <a:lnTo>
                    <a:pt x="103502" y="239116"/>
                  </a:lnTo>
                  <a:cubicBezTo>
                    <a:pt x="103502" y="239116"/>
                    <a:pt x="103502" y="239116"/>
                    <a:pt x="104033" y="239116"/>
                  </a:cubicBezTo>
                  <a:cubicBezTo>
                    <a:pt x="104033" y="239116"/>
                    <a:pt x="104564" y="239116"/>
                    <a:pt x="104564" y="239116"/>
                  </a:cubicBezTo>
                  <a:cubicBezTo>
                    <a:pt x="105095" y="239116"/>
                    <a:pt x="105625" y="239647"/>
                    <a:pt x="106156" y="239647"/>
                  </a:cubicBezTo>
                  <a:cubicBezTo>
                    <a:pt x="106687" y="239647"/>
                    <a:pt x="107218" y="239647"/>
                    <a:pt x="107748" y="239116"/>
                  </a:cubicBezTo>
                  <a:cubicBezTo>
                    <a:pt x="107748" y="239116"/>
                    <a:pt x="108279" y="239116"/>
                    <a:pt x="108279" y="239116"/>
                  </a:cubicBezTo>
                  <a:cubicBezTo>
                    <a:pt x="108279" y="239116"/>
                    <a:pt x="108279" y="239116"/>
                    <a:pt x="108810" y="239116"/>
                  </a:cubicBezTo>
                  <a:lnTo>
                    <a:pt x="209658" y="180730"/>
                  </a:lnTo>
                  <a:cubicBezTo>
                    <a:pt x="211250" y="179669"/>
                    <a:pt x="212312" y="178076"/>
                    <a:pt x="212312" y="175953"/>
                  </a:cubicBezTo>
                  <a:lnTo>
                    <a:pt x="212312" y="63959"/>
                  </a:lnTo>
                  <a:cubicBezTo>
                    <a:pt x="212312" y="64490"/>
                    <a:pt x="212312" y="63959"/>
                    <a:pt x="212312" y="63959"/>
                  </a:cubicBezTo>
                  <a:close/>
                  <a:moveTo>
                    <a:pt x="111464" y="224785"/>
                  </a:moveTo>
                  <a:lnTo>
                    <a:pt x="111464" y="217885"/>
                  </a:lnTo>
                  <a:cubicBezTo>
                    <a:pt x="111464" y="214700"/>
                    <a:pt x="109341" y="212577"/>
                    <a:pt x="106156" y="212577"/>
                  </a:cubicBezTo>
                  <a:cubicBezTo>
                    <a:pt x="102971" y="212577"/>
                    <a:pt x="100848" y="214700"/>
                    <a:pt x="100848" y="217885"/>
                  </a:cubicBezTo>
                  <a:lnTo>
                    <a:pt x="100848" y="224785"/>
                  </a:lnTo>
                  <a:lnTo>
                    <a:pt x="10616" y="172769"/>
                  </a:lnTo>
                  <a:lnTo>
                    <a:pt x="10616" y="72982"/>
                  </a:lnTo>
                  <a:lnTo>
                    <a:pt x="16985" y="76167"/>
                  </a:lnTo>
                  <a:cubicBezTo>
                    <a:pt x="17516" y="76698"/>
                    <a:pt x="18577" y="76698"/>
                    <a:pt x="19639" y="76698"/>
                  </a:cubicBezTo>
                  <a:cubicBezTo>
                    <a:pt x="21762" y="76698"/>
                    <a:pt x="23354" y="75636"/>
                    <a:pt x="24416" y="74044"/>
                  </a:cubicBezTo>
                  <a:cubicBezTo>
                    <a:pt x="26008" y="71390"/>
                    <a:pt x="24947" y="68205"/>
                    <a:pt x="22293" y="66613"/>
                  </a:cubicBezTo>
                  <a:lnTo>
                    <a:pt x="16455" y="63428"/>
                  </a:lnTo>
                  <a:lnTo>
                    <a:pt x="106156" y="11412"/>
                  </a:lnTo>
                  <a:lnTo>
                    <a:pt x="195858" y="63428"/>
                  </a:lnTo>
                  <a:lnTo>
                    <a:pt x="190019" y="66613"/>
                  </a:lnTo>
                  <a:cubicBezTo>
                    <a:pt x="187365" y="68205"/>
                    <a:pt x="186304" y="71390"/>
                    <a:pt x="187896" y="74044"/>
                  </a:cubicBezTo>
                  <a:cubicBezTo>
                    <a:pt x="188958" y="75636"/>
                    <a:pt x="190550" y="76698"/>
                    <a:pt x="192673" y="76698"/>
                  </a:cubicBezTo>
                  <a:cubicBezTo>
                    <a:pt x="193734" y="76698"/>
                    <a:pt x="194266" y="76698"/>
                    <a:pt x="195327" y="76167"/>
                  </a:cubicBezTo>
                  <a:lnTo>
                    <a:pt x="201696" y="72982"/>
                  </a:lnTo>
                  <a:lnTo>
                    <a:pt x="201696" y="172769"/>
                  </a:lnTo>
                  <a:lnTo>
                    <a:pt x="111464" y="224785"/>
                  </a:ln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217CBB"/>
                </a:solidFill>
                <a:latin typeface="Calibri"/>
                <a:ea typeface="Calibri"/>
                <a:cs typeface="Calibri"/>
                <a:sym typeface="Calibri"/>
              </a:endParaRPr>
            </a:p>
          </p:txBody>
        </p:sp>
        <p:sp>
          <p:nvSpPr>
            <p:cNvPr id="2814" name="Google Shape;2814;p174"/>
            <p:cNvSpPr/>
            <p:nvPr/>
          </p:nvSpPr>
          <p:spPr>
            <a:xfrm>
              <a:off x="7585897" y="4016572"/>
              <a:ext cx="74309" cy="74309"/>
            </a:xfrm>
            <a:custGeom>
              <a:rect b="b" l="l" r="r" t="t"/>
              <a:pathLst>
                <a:path extrusionOk="0" h="74309" w="74309">
                  <a:moveTo>
                    <a:pt x="37155" y="0"/>
                  </a:moveTo>
                  <a:cubicBezTo>
                    <a:pt x="16455" y="0"/>
                    <a:pt x="0" y="16454"/>
                    <a:pt x="0" y="37155"/>
                  </a:cubicBezTo>
                  <a:cubicBezTo>
                    <a:pt x="0" y="57855"/>
                    <a:pt x="16455" y="74309"/>
                    <a:pt x="37155" y="74309"/>
                  </a:cubicBezTo>
                  <a:cubicBezTo>
                    <a:pt x="57855" y="74309"/>
                    <a:pt x="74309" y="57855"/>
                    <a:pt x="74309" y="37155"/>
                  </a:cubicBezTo>
                  <a:cubicBezTo>
                    <a:pt x="74309" y="16454"/>
                    <a:pt x="57855" y="0"/>
                    <a:pt x="37155" y="0"/>
                  </a:cubicBezTo>
                  <a:close/>
                  <a:moveTo>
                    <a:pt x="37155" y="63694"/>
                  </a:moveTo>
                  <a:cubicBezTo>
                    <a:pt x="22293" y="63694"/>
                    <a:pt x="10616" y="52016"/>
                    <a:pt x="10616" y="37155"/>
                  </a:cubicBezTo>
                  <a:cubicBezTo>
                    <a:pt x="10616" y="22293"/>
                    <a:pt x="22293" y="10616"/>
                    <a:pt x="37155" y="10616"/>
                  </a:cubicBezTo>
                  <a:cubicBezTo>
                    <a:pt x="52017" y="10616"/>
                    <a:pt x="63694" y="22293"/>
                    <a:pt x="63694" y="37155"/>
                  </a:cubicBezTo>
                  <a:cubicBezTo>
                    <a:pt x="63694" y="52016"/>
                    <a:pt x="52017" y="63694"/>
                    <a:pt x="37155" y="63694"/>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217CBB"/>
                </a:solidFill>
                <a:latin typeface="Calibri"/>
                <a:ea typeface="Calibri"/>
                <a:cs typeface="Calibri"/>
                <a:sym typeface="Calibri"/>
              </a:endParaRPr>
            </a:p>
          </p:txBody>
        </p:sp>
        <p:sp>
          <p:nvSpPr>
            <p:cNvPr id="2815" name="Google Shape;2815;p174"/>
            <p:cNvSpPr/>
            <p:nvPr/>
          </p:nvSpPr>
          <p:spPr>
            <a:xfrm>
              <a:off x="7560202" y="4017947"/>
              <a:ext cx="25145" cy="18264"/>
            </a:xfrm>
            <a:custGeom>
              <a:rect b="b" l="l" r="r" t="t"/>
              <a:pathLst>
                <a:path extrusionOk="0" h="18264" w="25145">
                  <a:moveTo>
                    <a:pt x="22510" y="8179"/>
                  </a:moveTo>
                  <a:lnTo>
                    <a:pt x="8179" y="748"/>
                  </a:lnTo>
                  <a:cubicBezTo>
                    <a:pt x="5525" y="-844"/>
                    <a:pt x="2341" y="217"/>
                    <a:pt x="748" y="2871"/>
                  </a:cubicBezTo>
                  <a:cubicBezTo>
                    <a:pt x="-844" y="5525"/>
                    <a:pt x="218" y="8710"/>
                    <a:pt x="2871" y="10302"/>
                  </a:cubicBezTo>
                  <a:lnTo>
                    <a:pt x="17202" y="17733"/>
                  </a:lnTo>
                  <a:cubicBezTo>
                    <a:pt x="17733" y="18264"/>
                    <a:pt x="18795" y="18264"/>
                    <a:pt x="19856" y="18264"/>
                  </a:cubicBezTo>
                  <a:cubicBezTo>
                    <a:pt x="21979" y="18264"/>
                    <a:pt x="23572" y="17202"/>
                    <a:pt x="24633" y="15610"/>
                  </a:cubicBezTo>
                  <a:cubicBezTo>
                    <a:pt x="25695" y="12956"/>
                    <a:pt x="25164" y="9771"/>
                    <a:pt x="22510" y="8179"/>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217CBB"/>
                </a:solidFill>
                <a:latin typeface="Calibri"/>
                <a:ea typeface="Calibri"/>
                <a:cs typeface="Calibri"/>
                <a:sym typeface="Calibri"/>
              </a:endParaRPr>
            </a:p>
          </p:txBody>
        </p:sp>
        <p:sp>
          <p:nvSpPr>
            <p:cNvPr id="2816" name="Google Shape;2816;p174"/>
            <p:cNvSpPr/>
            <p:nvPr/>
          </p:nvSpPr>
          <p:spPr>
            <a:xfrm>
              <a:off x="7603195" y="4040771"/>
              <a:ext cx="38650" cy="34187"/>
            </a:xfrm>
            <a:custGeom>
              <a:rect b="b" l="l" r="r" t="t"/>
              <a:pathLst>
                <a:path extrusionOk="0" h="34187" w="38650">
                  <a:moveTo>
                    <a:pt x="31533" y="748"/>
                  </a:moveTo>
                  <a:lnTo>
                    <a:pt x="19856" y="7117"/>
                  </a:lnTo>
                  <a:lnTo>
                    <a:pt x="8179" y="748"/>
                  </a:lnTo>
                  <a:cubicBezTo>
                    <a:pt x="5525" y="-844"/>
                    <a:pt x="2341" y="217"/>
                    <a:pt x="748" y="2871"/>
                  </a:cubicBezTo>
                  <a:cubicBezTo>
                    <a:pt x="-844" y="5525"/>
                    <a:pt x="217" y="8710"/>
                    <a:pt x="2871" y="10302"/>
                  </a:cubicBezTo>
                  <a:lnTo>
                    <a:pt x="14017" y="16141"/>
                  </a:lnTo>
                  <a:lnTo>
                    <a:pt x="14017" y="28880"/>
                  </a:lnTo>
                  <a:cubicBezTo>
                    <a:pt x="14017" y="32064"/>
                    <a:pt x="16141" y="34187"/>
                    <a:pt x="19325" y="34187"/>
                  </a:cubicBezTo>
                  <a:cubicBezTo>
                    <a:pt x="22510" y="34187"/>
                    <a:pt x="24633" y="32064"/>
                    <a:pt x="24633" y="28880"/>
                  </a:cubicBezTo>
                  <a:lnTo>
                    <a:pt x="24633" y="16141"/>
                  </a:lnTo>
                  <a:lnTo>
                    <a:pt x="35779" y="10302"/>
                  </a:lnTo>
                  <a:cubicBezTo>
                    <a:pt x="38433" y="8710"/>
                    <a:pt x="39495" y="5525"/>
                    <a:pt x="37903" y="2871"/>
                  </a:cubicBezTo>
                  <a:cubicBezTo>
                    <a:pt x="37372" y="217"/>
                    <a:pt x="34187" y="-844"/>
                    <a:pt x="31533" y="748"/>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217CBB"/>
                </a:solidFill>
                <a:latin typeface="Calibri"/>
                <a:ea typeface="Calibri"/>
                <a:cs typeface="Calibri"/>
                <a:sym typeface="Calibri"/>
              </a:endParaRPr>
            </a:p>
          </p:txBody>
        </p:sp>
        <p:sp>
          <p:nvSpPr>
            <p:cNvPr id="2817" name="Google Shape;2817;p174"/>
            <p:cNvSpPr/>
            <p:nvPr/>
          </p:nvSpPr>
          <p:spPr>
            <a:xfrm>
              <a:off x="7661050" y="4017947"/>
              <a:ext cx="25381" cy="18264"/>
            </a:xfrm>
            <a:custGeom>
              <a:rect b="b" l="l" r="r" t="t"/>
              <a:pathLst>
                <a:path extrusionOk="0" h="18264" w="25381">
                  <a:moveTo>
                    <a:pt x="17202" y="748"/>
                  </a:moveTo>
                  <a:lnTo>
                    <a:pt x="2871" y="8179"/>
                  </a:lnTo>
                  <a:cubicBezTo>
                    <a:pt x="218" y="9771"/>
                    <a:pt x="-844" y="12956"/>
                    <a:pt x="748" y="15610"/>
                  </a:cubicBezTo>
                  <a:cubicBezTo>
                    <a:pt x="1810" y="17202"/>
                    <a:pt x="3402" y="18264"/>
                    <a:pt x="5525" y="18264"/>
                  </a:cubicBezTo>
                  <a:cubicBezTo>
                    <a:pt x="6587" y="18264"/>
                    <a:pt x="7117" y="18264"/>
                    <a:pt x="8179" y="17733"/>
                  </a:cubicBezTo>
                  <a:lnTo>
                    <a:pt x="22510" y="10302"/>
                  </a:lnTo>
                  <a:cubicBezTo>
                    <a:pt x="25164" y="8710"/>
                    <a:pt x="26226" y="5525"/>
                    <a:pt x="24633" y="2871"/>
                  </a:cubicBezTo>
                  <a:cubicBezTo>
                    <a:pt x="23041" y="217"/>
                    <a:pt x="19856" y="-844"/>
                    <a:pt x="17202" y="748"/>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217CBB"/>
                </a:solidFill>
                <a:latin typeface="Calibri"/>
                <a:ea typeface="Calibri"/>
                <a:cs typeface="Calibri"/>
                <a:sym typeface="Calibri"/>
              </a:endParaRPr>
            </a:p>
          </p:txBody>
        </p:sp>
        <p:sp>
          <p:nvSpPr>
            <p:cNvPr id="2818" name="Google Shape;2818;p174"/>
            <p:cNvSpPr/>
            <p:nvPr/>
          </p:nvSpPr>
          <p:spPr>
            <a:xfrm>
              <a:off x="7617743" y="4098312"/>
              <a:ext cx="10615" cy="27600"/>
            </a:xfrm>
            <a:custGeom>
              <a:rect b="b" l="l" r="r" t="t"/>
              <a:pathLst>
                <a:path extrusionOk="0" h="27600" w="10615">
                  <a:moveTo>
                    <a:pt x="5308" y="0"/>
                  </a:moveTo>
                  <a:cubicBezTo>
                    <a:pt x="2123" y="0"/>
                    <a:pt x="0" y="2123"/>
                    <a:pt x="0" y="5308"/>
                  </a:cubicBezTo>
                  <a:lnTo>
                    <a:pt x="0" y="22293"/>
                  </a:lnTo>
                  <a:cubicBezTo>
                    <a:pt x="0" y="25478"/>
                    <a:pt x="2123" y="27601"/>
                    <a:pt x="5308" y="27601"/>
                  </a:cubicBezTo>
                  <a:cubicBezTo>
                    <a:pt x="8493" y="27601"/>
                    <a:pt x="10616" y="25478"/>
                    <a:pt x="10616" y="22293"/>
                  </a:cubicBezTo>
                  <a:lnTo>
                    <a:pt x="10616" y="5308"/>
                  </a:lnTo>
                  <a:cubicBezTo>
                    <a:pt x="10616" y="2123"/>
                    <a:pt x="8493" y="0"/>
                    <a:pt x="5308" y="0"/>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217CBB"/>
                </a:solidFill>
                <a:latin typeface="Calibri"/>
                <a:ea typeface="Calibri"/>
                <a:cs typeface="Calibri"/>
                <a:sym typeface="Calibri"/>
              </a:endParaRPr>
            </a:p>
          </p:txBody>
        </p:sp>
      </p:gr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822" name="Shape 2822"/>
        <p:cNvGrpSpPr/>
        <p:nvPr/>
      </p:nvGrpSpPr>
      <p:grpSpPr>
        <a:xfrm>
          <a:off x="0" y="0"/>
          <a:ext cx="0" cy="0"/>
          <a:chOff x="0" y="0"/>
          <a:chExt cx="0" cy="0"/>
        </a:xfrm>
      </p:grpSpPr>
      <p:sp>
        <p:nvSpPr>
          <p:cNvPr id="2823" name="Google Shape;2823;p175"/>
          <p:cNvSpPr txBox="1"/>
          <p:nvPr>
            <p:ph type="title"/>
          </p:nvPr>
        </p:nvSpPr>
        <p:spPr>
          <a:xfrm>
            <a:off x="676650" y="3209550"/>
            <a:ext cx="7790700" cy="649200"/>
          </a:xfrm>
          <a:prstGeom prst="rect">
            <a:avLst/>
          </a:prstGeom>
        </p:spPr>
        <p:txBody>
          <a:bodyPr anchorCtr="0" anchor="b" bIns="91425" lIns="320025" spcFirstLastPara="1" rIns="320025" wrap="square" tIns="91425">
            <a:noAutofit/>
          </a:bodyPr>
          <a:lstStyle/>
          <a:p>
            <a:pPr indent="0" lvl="0" marL="0" rtl="0" algn="l">
              <a:spcBef>
                <a:spcPts val="0"/>
              </a:spcBef>
              <a:spcAft>
                <a:spcPts val="0"/>
              </a:spcAft>
              <a:buNone/>
            </a:pPr>
            <a:r>
              <a:rPr lang="en"/>
              <a:t>User Groups</a:t>
            </a:r>
            <a:endParaRPr/>
          </a:p>
        </p:txBody>
      </p:sp>
      <p:sp>
        <p:nvSpPr>
          <p:cNvPr id="2824" name="Google Shape;2824;p175"/>
          <p:cNvSpPr txBox="1"/>
          <p:nvPr>
            <p:ph idx="1" type="subTitle"/>
          </p:nvPr>
        </p:nvSpPr>
        <p:spPr>
          <a:xfrm>
            <a:off x="676650" y="3839425"/>
            <a:ext cx="7790700" cy="649200"/>
          </a:xfrm>
          <a:prstGeom prst="rect">
            <a:avLst/>
          </a:prstGeom>
        </p:spPr>
        <p:txBody>
          <a:bodyPr anchorCtr="0" anchor="t" bIns="91425" lIns="320025" spcFirstLastPara="1" rIns="320025" wrap="square" tIns="228600">
            <a:noAutofit/>
          </a:bodyPr>
          <a:lstStyle/>
          <a:p>
            <a:pPr indent="0" lvl="0" marL="0" rtl="0" algn="l">
              <a:spcBef>
                <a:spcPts val="0"/>
              </a:spcBef>
              <a:spcAft>
                <a:spcPts val="1600"/>
              </a:spcAft>
              <a:buNone/>
            </a:pPr>
            <a:r>
              <a:rPr lang="en"/>
              <a:t>Current challenges and workflow advantages</a:t>
            </a:r>
            <a:endParaRPr/>
          </a:p>
        </p:txBody>
      </p:sp>
      <p:sp>
        <p:nvSpPr>
          <p:cNvPr id="2825" name="Google Shape;2825;p175"/>
          <p:cNvSpPr/>
          <p:nvPr/>
        </p:nvSpPr>
        <p:spPr>
          <a:xfrm>
            <a:off x="1001275" y="3825925"/>
            <a:ext cx="649200" cy="474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9" name="Shape 2829"/>
        <p:cNvGrpSpPr/>
        <p:nvPr/>
      </p:nvGrpSpPr>
      <p:grpSpPr>
        <a:xfrm>
          <a:off x="0" y="0"/>
          <a:ext cx="0" cy="0"/>
          <a:chOff x="0" y="0"/>
          <a:chExt cx="0" cy="0"/>
        </a:xfrm>
      </p:grpSpPr>
      <p:sp>
        <p:nvSpPr>
          <p:cNvPr id="2830" name="Google Shape;2830;p176"/>
          <p:cNvSpPr txBox="1"/>
          <p:nvPr>
            <p:ph type="title"/>
          </p:nvPr>
        </p:nvSpPr>
        <p:spPr>
          <a:xfrm>
            <a:off x="676650" y="10225"/>
            <a:ext cx="7790400" cy="1279200"/>
          </a:xfrm>
          <a:prstGeom prst="rect">
            <a:avLst/>
          </a:prstGeom>
        </p:spPr>
        <p:txBody>
          <a:bodyPr anchorCtr="0" anchor="b" bIns="228600" lIns="0" spcFirstLastPara="1" rIns="0" wrap="square" tIns="0">
            <a:noAutofit/>
          </a:bodyPr>
          <a:lstStyle/>
          <a:p>
            <a:pPr indent="0" lvl="0" marL="0" rtl="0" algn="l">
              <a:spcBef>
                <a:spcPts val="0"/>
              </a:spcBef>
              <a:spcAft>
                <a:spcPts val="0"/>
              </a:spcAft>
              <a:buNone/>
            </a:pPr>
            <a:r>
              <a:rPr lang="en" sz="2900"/>
              <a:t>User groups involved</a:t>
            </a:r>
            <a:endParaRPr sz="2900"/>
          </a:p>
        </p:txBody>
      </p:sp>
      <p:sp>
        <p:nvSpPr>
          <p:cNvPr id="2831" name="Google Shape;2831;p176"/>
          <p:cNvSpPr/>
          <p:nvPr/>
        </p:nvSpPr>
        <p:spPr>
          <a:xfrm>
            <a:off x="676650" y="1117825"/>
            <a:ext cx="649500" cy="585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832" name="Google Shape;2832;p176"/>
          <p:cNvSpPr txBox="1"/>
          <p:nvPr/>
        </p:nvSpPr>
        <p:spPr>
          <a:xfrm>
            <a:off x="1097263" y="2253426"/>
            <a:ext cx="1057800" cy="439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900"/>
              <a:buFont typeface="Arial"/>
              <a:buNone/>
            </a:pPr>
            <a:r>
              <a:rPr b="1" i="0" lang="en" sz="1800" u="none" cap="none" strike="noStrike">
                <a:solidFill>
                  <a:schemeClr val="lt1"/>
                </a:solidFill>
                <a:latin typeface="Calibri"/>
                <a:ea typeface="Calibri"/>
                <a:cs typeface="Calibri"/>
                <a:sym typeface="Calibri"/>
              </a:rPr>
              <a:t>Project Manage</a:t>
            </a:r>
            <a:r>
              <a:rPr b="1" i="0" lang="en" sz="2000" u="none" cap="none" strike="noStrike">
                <a:solidFill>
                  <a:schemeClr val="lt1"/>
                </a:solidFill>
                <a:latin typeface="Calibri"/>
                <a:ea typeface="Calibri"/>
                <a:cs typeface="Calibri"/>
                <a:sym typeface="Calibri"/>
              </a:rPr>
              <a:t>r</a:t>
            </a:r>
            <a:endParaRPr b="1" i="0" sz="2000" u="none" cap="none" strike="noStrike">
              <a:solidFill>
                <a:schemeClr val="lt1"/>
              </a:solidFill>
              <a:latin typeface="Calibri"/>
              <a:ea typeface="Calibri"/>
              <a:cs typeface="Calibri"/>
              <a:sym typeface="Calibri"/>
            </a:endParaRPr>
          </a:p>
        </p:txBody>
      </p:sp>
      <p:pic>
        <p:nvPicPr>
          <p:cNvPr id="2833" name="Google Shape;2833;p176"/>
          <p:cNvPicPr preferRelativeResize="0"/>
          <p:nvPr/>
        </p:nvPicPr>
        <p:blipFill>
          <a:blip r:embed="rId3">
            <a:alphaModFix/>
          </a:blip>
          <a:stretch>
            <a:fillRect/>
          </a:stretch>
        </p:blipFill>
        <p:spPr>
          <a:xfrm>
            <a:off x="128599" y="1807997"/>
            <a:ext cx="899525" cy="1330676"/>
          </a:xfrm>
          <a:prstGeom prst="rect">
            <a:avLst/>
          </a:prstGeom>
          <a:noFill/>
          <a:ln>
            <a:noFill/>
          </a:ln>
        </p:spPr>
      </p:pic>
      <p:sp>
        <p:nvSpPr>
          <p:cNvPr id="2834" name="Google Shape;2834;p176"/>
          <p:cNvSpPr txBox="1"/>
          <p:nvPr/>
        </p:nvSpPr>
        <p:spPr>
          <a:xfrm>
            <a:off x="3190100" y="2212925"/>
            <a:ext cx="1494600" cy="520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900"/>
              <a:buFont typeface="Arial"/>
              <a:buNone/>
            </a:pPr>
            <a:r>
              <a:rPr b="1" i="0" lang="en" sz="1800" u="none" cap="none" strike="noStrike">
                <a:solidFill>
                  <a:schemeClr val="lt1"/>
                </a:solidFill>
                <a:latin typeface="Calibri"/>
                <a:ea typeface="Calibri"/>
                <a:cs typeface="Calibri"/>
                <a:sym typeface="Calibri"/>
              </a:rPr>
              <a:t>Production Manager</a:t>
            </a:r>
            <a:endParaRPr b="1" i="0" sz="1800" u="none" cap="none" strike="noStrike">
              <a:solidFill>
                <a:schemeClr val="lt1"/>
              </a:solidFill>
              <a:latin typeface="Calibri"/>
              <a:ea typeface="Calibri"/>
              <a:cs typeface="Calibri"/>
              <a:sym typeface="Calibri"/>
            </a:endParaRPr>
          </a:p>
        </p:txBody>
      </p:sp>
      <p:pic>
        <p:nvPicPr>
          <p:cNvPr id="2835" name="Google Shape;2835;p176"/>
          <p:cNvPicPr preferRelativeResize="0"/>
          <p:nvPr/>
        </p:nvPicPr>
        <p:blipFill>
          <a:blip r:embed="rId4">
            <a:alphaModFix/>
          </a:blip>
          <a:stretch>
            <a:fillRect/>
          </a:stretch>
        </p:blipFill>
        <p:spPr>
          <a:xfrm>
            <a:off x="2208150" y="1834077"/>
            <a:ext cx="899525" cy="1322934"/>
          </a:xfrm>
          <a:prstGeom prst="rect">
            <a:avLst/>
          </a:prstGeom>
          <a:noFill/>
          <a:ln>
            <a:noFill/>
          </a:ln>
        </p:spPr>
      </p:pic>
      <p:sp>
        <p:nvSpPr>
          <p:cNvPr id="2836" name="Google Shape;2836;p176"/>
          <p:cNvSpPr txBox="1"/>
          <p:nvPr/>
        </p:nvSpPr>
        <p:spPr>
          <a:xfrm>
            <a:off x="5528150" y="2249975"/>
            <a:ext cx="1707600" cy="4467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900"/>
              <a:buFont typeface="Arial"/>
              <a:buNone/>
            </a:pPr>
            <a:r>
              <a:rPr b="1" i="0" lang="en" sz="1800" u="none" cap="none" strike="noStrike">
                <a:solidFill>
                  <a:schemeClr val="lt1"/>
                </a:solidFill>
                <a:latin typeface="Calibri"/>
                <a:ea typeface="Calibri"/>
                <a:cs typeface="Calibri"/>
                <a:sym typeface="Calibri"/>
              </a:rPr>
              <a:t>Site Engineer </a:t>
            </a:r>
            <a:endParaRPr b="1" i="0" sz="1800" u="none" cap="none" strike="noStrike">
              <a:solidFill>
                <a:schemeClr val="lt1"/>
              </a:solidFill>
              <a:latin typeface="Calibri"/>
              <a:ea typeface="Calibri"/>
              <a:cs typeface="Calibri"/>
              <a:sym typeface="Calibri"/>
            </a:endParaRPr>
          </a:p>
        </p:txBody>
      </p:sp>
      <p:pic>
        <p:nvPicPr>
          <p:cNvPr id="2837" name="Google Shape;2837;p176"/>
          <p:cNvPicPr preferRelativeResize="0"/>
          <p:nvPr/>
        </p:nvPicPr>
        <p:blipFill>
          <a:blip r:embed="rId5">
            <a:alphaModFix/>
          </a:blip>
          <a:stretch>
            <a:fillRect/>
          </a:stretch>
        </p:blipFill>
        <p:spPr>
          <a:xfrm>
            <a:off x="4431649" y="1834077"/>
            <a:ext cx="1057801" cy="1613497"/>
          </a:xfrm>
          <a:prstGeom prst="rect">
            <a:avLst/>
          </a:prstGeom>
          <a:noFill/>
          <a:ln>
            <a:noFill/>
          </a:ln>
        </p:spPr>
      </p:pic>
      <p:sp>
        <p:nvSpPr>
          <p:cNvPr id="2838" name="Google Shape;2838;p176"/>
          <p:cNvSpPr txBox="1"/>
          <p:nvPr/>
        </p:nvSpPr>
        <p:spPr>
          <a:xfrm>
            <a:off x="7818125" y="2250125"/>
            <a:ext cx="1130700" cy="2940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900"/>
              <a:buFont typeface="Arial"/>
              <a:buNone/>
            </a:pPr>
            <a:r>
              <a:rPr b="1" i="0" lang="en" sz="1800" u="none" cap="none" strike="noStrike">
                <a:solidFill>
                  <a:schemeClr val="lt1"/>
                </a:solidFill>
                <a:latin typeface="Calibri"/>
                <a:ea typeface="Calibri"/>
                <a:cs typeface="Calibri"/>
                <a:sym typeface="Calibri"/>
              </a:rPr>
              <a:t>CEO</a:t>
            </a:r>
            <a:endParaRPr b="1" i="0" sz="1800" u="none" cap="none" strike="noStrike">
              <a:solidFill>
                <a:schemeClr val="lt1"/>
              </a:solidFill>
              <a:latin typeface="Calibri"/>
              <a:ea typeface="Calibri"/>
              <a:cs typeface="Calibri"/>
              <a:sym typeface="Calibri"/>
            </a:endParaRPr>
          </a:p>
        </p:txBody>
      </p:sp>
      <p:pic>
        <p:nvPicPr>
          <p:cNvPr id="2839" name="Google Shape;2839;p176"/>
          <p:cNvPicPr preferRelativeResize="0"/>
          <p:nvPr/>
        </p:nvPicPr>
        <p:blipFill>
          <a:blip r:embed="rId6">
            <a:alphaModFix/>
          </a:blip>
          <a:stretch>
            <a:fillRect/>
          </a:stretch>
        </p:blipFill>
        <p:spPr>
          <a:xfrm>
            <a:off x="6801550" y="1902554"/>
            <a:ext cx="899525" cy="1338396"/>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3" name="Shape 2843"/>
        <p:cNvGrpSpPr/>
        <p:nvPr/>
      </p:nvGrpSpPr>
      <p:grpSpPr>
        <a:xfrm>
          <a:off x="0" y="0"/>
          <a:ext cx="0" cy="0"/>
          <a:chOff x="0" y="0"/>
          <a:chExt cx="0" cy="0"/>
        </a:xfrm>
      </p:grpSpPr>
      <p:sp>
        <p:nvSpPr>
          <p:cNvPr id="2844" name="Google Shape;2844;p177"/>
          <p:cNvSpPr/>
          <p:nvPr/>
        </p:nvSpPr>
        <p:spPr>
          <a:xfrm>
            <a:off x="676650" y="1117825"/>
            <a:ext cx="649500" cy="585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2845" name="Google Shape;2845;p177"/>
          <p:cNvPicPr preferRelativeResize="0"/>
          <p:nvPr/>
        </p:nvPicPr>
        <p:blipFill>
          <a:blip r:embed="rId3">
            <a:alphaModFix/>
          </a:blip>
          <a:stretch>
            <a:fillRect/>
          </a:stretch>
        </p:blipFill>
        <p:spPr>
          <a:xfrm>
            <a:off x="7939225" y="138352"/>
            <a:ext cx="899525" cy="1322934"/>
          </a:xfrm>
          <a:prstGeom prst="rect">
            <a:avLst/>
          </a:prstGeom>
          <a:noFill/>
          <a:ln>
            <a:noFill/>
          </a:ln>
        </p:spPr>
      </p:pic>
      <p:sp>
        <p:nvSpPr>
          <p:cNvPr id="2846" name="Google Shape;2846;p177"/>
          <p:cNvSpPr txBox="1"/>
          <p:nvPr>
            <p:ph idx="1" type="subTitle"/>
          </p:nvPr>
        </p:nvSpPr>
        <p:spPr>
          <a:xfrm>
            <a:off x="676650" y="1724871"/>
            <a:ext cx="1947600" cy="417300"/>
          </a:xfrm>
          <a:prstGeom prst="rect">
            <a:avLst/>
          </a:prstGeom>
        </p:spPr>
        <p:txBody>
          <a:bodyPr anchorCtr="0" anchor="ctr" bIns="0" lIns="320025" spcFirstLastPara="1" rIns="320025" wrap="square" tIns="0">
            <a:noAutofit/>
          </a:bodyPr>
          <a:lstStyle/>
          <a:p>
            <a:pPr indent="0" lvl="0" marL="0" rtl="0" algn="ctr">
              <a:spcBef>
                <a:spcPts val="0"/>
              </a:spcBef>
              <a:spcAft>
                <a:spcPts val="1600"/>
              </a:spcAft>
              <a:buNone/>
            </a:pPr>
            <a:r>
              <a:rPr b="1" lang="en"/>
              <a:t>Focus</a:t>
            </a:r>
            <a:endParaRPr b="1"/>
          </a:p>
        </p:txBody>
      </p:sp>
      <p:sp>
        <p:nvSpPr>
          <p:cNvPr id="2847" name="Google Shape;2847;p177"/>
          <p:cNvSpPr txBox="1"/>
          <p:nvPr>
            <p:ph idx="4" type="subTitle"/>
          </p:nvPr>
        </p:nvSpPr>
        <p:spPr>
          <a:xfrm>
            <a:off x="3598175" y="1724871"/>
            <a:ext cx="1947600" cy="417300"/>
          </a:xfrm>
          <a:prstGeom prst="rect">
            <a:avLst/>
          </a:prstGeom>
        </p:spPr>
        <p:txBody>
          <a:bodyPr anchorCtr="0" anchor="ctr" bIns="0" lIns="320025" spcFirstLastPara="1" rIns="320025" wrap="square" tIns="0">
            <a:noAutofit/>
          </a:bodyPr>
          <a:lstStyle/>
          <a:p>
            <a:pPr indent="0" lvl="0" marL="0" rtl="0" algn="ctr">
              <a:spcBef>
                <a:spcPts val="0"/>
              </a:spcBef>
              <a:spcAft>
                <a:spcPts val="1600"/>
              </a:spcAft>
              <a:buNone/>
            </a:pPr>
            <a:r>
              <a:rPr b="1" lang="en"/>
              <a:t>Current c</a:t>
            </a:r>
            <a:r>
              <a:rPr b="1" lang="en"/>
              <a:t>hallenges</a:t>
            </a:r>
            <a:endParaRPr b="1"/>
          </a:p>
        </p:txBody>
      </p:sp>
      <p:sp>
        <p:nvSpPr>
          <p:cNvPr id="2848" name="Google Shape;2848;p177"/>
          <p:cNvSpPr txBox="1"/>
          <p:nvPr>
            <p:ph idx="6" type="subTitle"/>
          </p:nvPr>
        </p:nvSpPr>
        <p:spPr>
          <a:xfrm>
            <a:off x="6519750" y="1724825"/>
            <a:ext cx="1947600" cy="417300"/>
          </a:xfrm>
          <a:prstGeom prst="rect">
            <a:avLst/>
          </a:prstGeom>
        </p:spPr>
        <p:txBody>
          <a:bodyPr anchorCtr="0" anchor="ctr" bIns="0" lIns="320025" spcFirstLastPara="1" rIns="320025" wrap="square" tIns="0">
            <a:noAutofit/>
          </a:bodyPr>
          <a:lstStyle/>
          <a:p>
            <a:pPr indent="0" lvl="0" marL="0" rtl="0" algn="ctr">
              <a:spcBef>
                <a:spcPts val="0"/>
              </a:spcBef>
              <a:spcAft>
                <a:spcPts val="1600"/>
              </a:spcAft>
              <a:buNone/>
            </a:pPr>
            <a:r>
              <a:rPr b="1" lang="en"/>
              <a:t>Workflow benefits</a:t>
            </a:r>
            <a:endParaRPr b="1"/>
          </a:p>
        </p:txBody>
      </p:sp>
      <p:sp>
        <p:nvSpPr>
          <p:cNvPr id="2849" name="Google Shape;2849;p177"/>
          <p:cNvSpPr txBox="1"/>
          <p:nvPr/>
        </p:nvSpPr>
        <p:spPr>
          <a:xfrm>
            <a:off x="676650" y="2273050"/>
            <a:ext cx="1947600" cy="2479500"/>
          </a:xfrm>
          <a:prstGeom prst="rect">
            <a:avLst/>
          </a:prstGeom>
          <a:noFill/>
          <a:ln>
            <a:noFill/>
          </a:ln>
        </p:spPr>
        <p:txBody>
          <a:bodyPr anchorCtr="0" anchor="t" bIns="91425" lIns="91425" spcFirstLastPara="1" rIns="91425" wrap="square" tIns="91425">
            <a:normAutofit/>
          </a:bodyPr>
          <a:lstStyle/>
          <a:p>
            <a:pPr indent="-177800" lvl="0" marL="228600" rtl="0" algn="l">
              <a:lnSpc>
                <a:spcPct val="115000"/>
              </a:lnSpc>
              <a:spcBef>
                <a:spcPts val="0"/>
              </a:spcBef>
              <a:spcAft>
                <a:spcPts val="0"/>
              </a:spcAft>
              <a:buClr>
                <a:schemeClr val="dk2"/>
              </a:buClr>
              <a:buSzPts val="1000"/>
              <a:buFont typeface="Open Sans"/>
              <a:buChar char="●"/>
            </a:pPr>
            <a:r>
              <a:rPr lang="en" sz="1000">
                <a:solidFill>
                  <a:schemeClr val="lt1"/>
                </a:solidFill>
                <a:latin typeface="Open Sans"/>
                <a:ea typeface="Open Sans"/>
                <a:cs typeface="Open Sans"/>
                <a:sym typeface="Open Sans"/>
              </a:rPr>
              <a:t>Productivity in the shop floor.</a:t>
            </a:r>
            <a:endParaRPr sz="1000">
              <a:solidFill>
                <a:schemeClr val="lt1"/>
              </a:solidFill>
              <a:latin typeface="Open Sans"/>
              <a:ea typeface="Open Sans"/>
              <a:cs typeface="Open Sans"/>
              <a:sym typeface="Open Sans"/>
            </a:endParaRPr>
          </a:p>
          <a:p>
            <a:pPr indent="-177800" lvl="0" marL="228600" rtl="0" algn="l">
              <a:lnSpc>
                <a:spcPct val="115000"/>
              </a:lnSpc>
              <a:spcBef>
                <a:spcPts val="1000"/>
              </a:spcBef>
              <a:spcAft>
                <a:spcPts val="0"/>
              </a:spcAft>
              <a:buClr>
                <a:schemeClr val="dk2"/>
              </a:buClr>
              <a:buSzPts val="1000"/>
              <a:buFont typeface="Open Sans"/>
              <a:buChar char="●"/>
            </a:pPr>
            <a:r>
              <a:rPr lang="en" sz="1000">
                <a:solidFill>
                  <a:schemeClr val="lt1"/>
                </a:solidFill>
                <a:latin typeface="Open Sans"/>
                <a:ea typeface="Open Sans"/>
                <a:cs typeface="Open Sans"/>
                <a:sym typeface="Open Sans"/>
              </a:rPr>
              <a:t>Making sure that everything runs smoothly with optimised workload for people, space and machinery.</a:t>
            </a:r>
            <a:endParaRPr sz="1000">
              <a:solidFill>
                <a:schemeClr val="lt1"/>
              </a:solidFill>
              <a:latin typeface="Open Sans"/>
              <a:ea typeface="Open Sans"/>
              <a:cs typeface="Open Sans"/>
              <a:sym typeface="Open Sans"/>
            </a:endParaRPr>
          </a:p>
          <a:p>
            <a:pPr indent="0" lvl="0" marL="457200" rtl="0" algn="l">
              <a:lnSpc>
                <a:spcPct val="115000"/>
              </a:lnSpc>
              <a:spcBef>
                <a:spcPts val="1000"/>
              </a:spcBef>
              <a:spcAft>
                <a:spcPts val="1000"/>
              </a:spcAft>
              <a:buNone/>
            </a:pPr>
            <a:r>
              <a:t/>
            </a:r>
            <a:endParaRPr sz="1000">
              <a:solidFill>
                <a:schemeClr val="lt1"/>
              </a:solidFill>
              <a:latin typeface="Open Sans"/>
              <a:ea typeface="Open Sans"/>
              <a:cs typeface="Open Sans"/>
              <a:sym typeface="Open Sans"/>
            </a:endParaRPr>
          </a:p>
        </p:txBody>
      </p:sp>
      <p:sp>
        <p:nvSpPr>
          <p:cNvPr id="2850" name="Google Shape;2850;p177"/>
          <p:cNvSpPr txBox="1"/>
          <p:nvPr/>
        </p:nvSpPr>
        <p:spPr>
          <a:xfrm>
            <a:off x="3598200" y="2273050"/>
            <a:ext cx="1947600" cy="2479500"/>
          </a:xfrm>
          <a:prstGeom prst="rect">
            <a:avLst/>
          </a:prstGeom>
          <a:noFill/>
          <a:ln>
            <a:noFill/>
          </a:ln>
        </p:spPr>
        <p:txBody>
          <a:bodyPr anchorCtr="0" anchor="t" bIns="91425" lIns="91425" spcFirstLastPara="1" rIns="91425" wrap="square" tIns="91425">
            <a:normAutofit/>
          </a:bodyPr>
          <a:lstStyle/>
          <a:p>
            <a:pPr indent="-177800" lvl="0" marL="228600" rtl="0" algn="l">
              <a:lnSpc>
                <a:spcPct val="115000"/>
              </a:lnSpc>
              <a:spcBef>
                <a:spcPts val="0"/>
              </a:spcBef>
              <a:spcAft>
                <a:spcPts val="0"/>
              </a:spcAft>
              <a:buClr>
                <a:schemeClr val="dk2"/>
              </a:buClr>
              <a:buSzPts val="1000"/>
              <a:buFont typeface="Open Sans"/>
              <a:buChar char="●"/>
            </a:pPr>
            <a:r>
              <a:rPr lang="en" sz="1000">
                <a:solidFill>
                  <a:schemeClr val="lt1"/>
                </a:solidFill>
                <a:latin typeface="Open Sans"/>
                <a:ea typeface="Open Sans"/>
                <a:cs typeface="Open Sans"/>
                <a:sym typeface="Open Sans"/>
              </a:rPr>
              <a:t>Optimising workload, space, materials.</a:t>
            </a:r>
            <a:endParaRPr sz="1000">
              <a:solidFill>
                <a:schemeClr val="lt1"/>
              </a:solidFill>
              <a:latin typeface="Open Sans"/>
              <a:ea typeface="Open Sans"/>
              <a:cs typeface="Open Sans"/>
              <a:sym typeface="Open Sans"/>
            </a:endParaRPr>
          </a:p>
          <a:p>
            <a:pPr indent="-177800" lvl="0" marL="228600" rtl="0" algn="l">
              <a:lnSpc>
                <a:spcPct val="115000"/>
              </a:lnSpc>
              <a:spcBef>
                <a:spcPts val="1000"/>
              </a:spcBef>
              <a:spcAft>
                <a:spcPts val="0"/>
              </a:spcAft>
              <a:buClr>
                <a:schemeClr val="dk2"/>
              </a:buClr>
              <a:buSzPts val="1000"/>
              <a:buFont typeface="Open Sans"/>
              <a:buChar char="●"/>
            </a:pPr>
            <a:r>
              <a:rPr lang="en" sz="1000">
                <a:solidFill>
                  <a:schemeClr val="lt1"/>
                </a:solidFill>
                <a:latin typeface="Open Sans"/>
                <a:ea typeface="Open Sans"/>
                <a:cs typeface="Open Sans"/>
                <a:sym typeface="Open Sans"/>
              </a:rPr>
              <a:t>Be within schedule.</a:t>
            </a:r>
            <a:endParaRPr sz="1000">
              <a:solidFill>
                <a:schemeClr val="lt1"/>
              </a:solidFill>
              <a:latin typeface="Open Sans"/>
              <a:ea typeface="Open Sans"/>
              <a:cs typeface="Open Sans"/>
              <a:sym typeface="Open Sans"/>
            </a:endParaRPr>
          </a:p>
          <a:p>
            <a:pPr indent="-177800" lvl="0" marL="228600" rtl="0" algn="l">
              <a:lnSpc>
                <a:spcPct val="115000"/>
              </a:lnSpc>
              <a:spcBef>
                <a:spcPts val="1000"/>
              </a:spcBef>
              <a:spcAft>
                <a:spcPts val="1000"/>
              </a:spcAft>
              <a:buClr>
                <a:schemeClr val="dk2"/>
              </a:buClr>
              <a:buSzPts val="1000"/>
              <a:buFont typeface="Open Sans"/>
              <a:buChar char="●"/>
            </a:pPr>
            <a:r>
              <a:rPr lang="en" sz="1000">
                <a:solidFill>
                  <a:schemeClr val="lt1"/>
                </a:solidFill>
                <a:latin typeface="Open Sans"/>
                <a:ea typeface="Open Sans"/>
                <a:cs typeface="Open Sans"/>
                <a:sym typeface="Open Sans"/>
              </a:rPr>
              <a:t>Making sure that whatever is built is correct and within accuracy.</a:t>
            </a:r>
            <a:endParaRPr sz="1000">
              <a:solidFill>
                <a:schemeClr val="lt1"/>
              </a:solidFill>
              <a:latin typeface="Open Sans"/>
              <a:ea typeface="Open Sans"/>
              <a:cs typeface="Open Sans"/>
              <a:sym typeface="Open Sans"/>
            </a:endParaRPr>
          </a:p>
        </p:txBody>
      </p:sp>
      <p:sp>
        <p:nvSpPr>
          <p:cNvPr id="2851" name="Google Shape;2851;p177"/>
          <p:cNvSpPr txBox="1"/>
          <p:nvPr/>
        </p:nvSpPr>
        <p:spPr>
          <a:xfrm>
            <a:off x="6519750" y="2273050"/>
            <a:ext cx="1947600" cy="2479500"/>
          </a:xfrm>
          <a:prstGeom prst="rect">
            <a:avLst/>
          </a:prstGeom>
          <a:noFill/>
          <a:ln>
            <a:noFill/>
          </a:ln>
        </p:spPr>
        <p:txBody>
          <a:bodyPr anchorCtr="0" anchor="t" bIns="91425" lIns="91425" spcFirstLastPara="1" rIns="91425" wrap="square" tIns="91425">
            <a:normAutofit/>
          </a:bodyPr>
          <a:lstStyle/>
          <a:p>
            <a:pPr indent="-177800" lvl="0" marL="228600" rtl="0" algn="l">
              <a:lnSpc>
                <a:spcPct val="115000"/>
              </a:lnSpc>
              <a:spcBef>
                <a:spcPts val="0"/>
              </a:spcBef>
              <a:spcAft>
                <a:spcPts val="0"/>
              </a:spcAft>
              <a:buClr>
                <a:schemeClr val="dk2"/>
              </a:buClr>
              <a:buSzPts val="1000"/>
              <a:buFont typeface="Open Sans"/>
              <a:buChar char="●"/>
            </a:pPr>
            <a:r>
              <a:rPr lang="en" sz="1000">
                <a:solidFill>
                  <a:schemeClr val="lt1"/>
                </a:solidFill>
                <a:latin typeface="Open Sans"/>
                <a:ea typeface="Open Sans"/>
                <a:cs typeface="Open Sans"/>
                <a:sym typeface="Open Sans"/>
              </a:rPr>
              <a:t>Complete field-to-finish solution without the need for any pre or post data processing.</a:t>
            </a:r>
            <a:endParaRPr sz="1000">
              <a:solidFill>
                <a:schemeClr val="lt1"/>
              </a:solidFill>
              <a:latin typeface="Open Sans"/>
              <a:ea typeface="Open Sans"/>
              <a:cs typeface="Open Sans"/>
              <a:sym typeface="Open Sans"/>
            </a:endParaRPr>
          </a:p>
          <a:p>
            <a:pPr indent="-177800" lvl="0" marL="228600" rtl="0" algn="l">
              <a:lnSpc>
                <a:spcPct val="115000"/>
              </a:lnSpc>
              <a:spcBef>
                <a:spcPts val="1000"/>
              </a:spcBef>
              <a:spcAft>
                <a:spcPts val="0"/>
              </a:spcAft>
              <a:buClr>
                <a:schemeClr val="dk2"/>
              </a:buClr>
              <a:buSzPts val="1000"/>
              <a:buFont typeface="Open Sans"/>
              <a:buChar char="●"/>
            </a:pPr>
            <a:r>
              <a:rPr lang="en" sz="1000">
                <a:solidFill>
                  <a:schemeClr val="lt1"/>
                </a:solidFill>
                <a:latin typeface="Open Sans"/>
                <a:ea typeface="Open Sans"/>
                <a:cs typeface="Open Sans"/>
                <a:sym typeface="Open Sans"/>
              </a:rPr>
              <a:t>Enriched data in the field that can reduce errors and time wasting.</a:t>
            </a:r>
            <a:endParaRPr sz="1000">
              <a:solidFill>
                <a:schemeClr val="lt1"/>
              </a:solidFill>
              <a:latin typeface="Open Sans"/>
              <a:ea typeface="Open Sans"/>
              <a:cs typeface="Open Sans"/>
              <a:sym typeface="Open Sans"/>
            </a:endParaRPr>
          </a:p>
          <a:p>
            <a:pPr indent="-177800" lvl="0" marL="228600" rtl="0" algn="l">
              <a:lnSpc>
                <a:spcPct val="115000"/>
              </a:lnSpc>
              <a:spcBef>
                <a:spcPts val="1000"/>
              </a:spcBef>
              <a:spcAft>
                <a:spcPts val="1000"/>
              </a:spcAft>
              <a:buClr>
                <a:schemeClr val="dk2"/>
              </a:buClr>
              <a:buSzPts val="1000"/>
              <a:buFont typeface="Open Sans"/>
              <a:buChar char="●"/>
            </a:pPr>
            <a:r>
              <a:rPr lang="en" sz="1000">
                <a:solidFill>
                  <a:schemeClr val="lt1"/>
                </a:solidFill>
                <a:latin typeface="Open Sans"/>
                <a:ea typeface="Open Sans"/>
                <a:cs typeface="Open Sans"/>
                <a:sym typeface="Open Sans"/>
              </a:rPr>
              <a:t>All the toolset &amp; features for increased field productivity and better data interpretation.</a:t>
            </a:r>
            <a:endParaRPr sz="1000">
              <a:solidFill>
                <a:schemeClr val="lt1"/>
              </a:solidFill>
              <a:latin typeface="Open Sans"/>
              <a:ea typeface="Open Sans"/>
              <a:cs typeface="Open Sans"/>
              <a:sym typeface="Open Sans"/>
            </a:endParaRPr>
          </a:p>
        </p:txBody>
      </p:sp>
      <p:sp>
        <p:nvSpPr>
          <p:cNvPr id="2852" name="Google Shape;2852;p177"/>
          <p:cNvSpPr txBox="1"/>
          <p:nvPr>
            <p:ph idx="4294967295" type="title"/>
          </p:nvPr>
        </p:nvSpPr>
        <p:spPr>
          <a:xfrm>
            <a:off x="676650" y="0"/>
            <a:ext cx="7790700" cy="1289400"/>
          </a:xfrm>
          <a:prstGeom prst="rect">
            <a:avLst/>
          </a:prstGeom>
        </p:spPr>
        <p:txBody>
          <a:bodyPr anchorCtr="0" anchor="b" bIns="228600" lIns="0" spcFirstLastPara="1" rIns="0" wrap="square" tIns="0">
            <a:noAutofit/>
          </a:bodyPr>
          <a:lstStyle/>
          <a:p>
            <a:pPr indent="0" lvl="0" marL="0" rtl="0" algn="l">
              <a:spcBef>
                <a:spcPts val="0"/>
              </a:spcBef>
              <a:spcAft>
                <a:spcPts val="0"/>
              </a:spcAft>
              <a:buNone/>
            </a:pPr>
            <a:r>
              <a:rPr lang="en">
                <a:solidFill>
                  <a:schemeClr val="lt1"/>
                </a:solidFill>
              </a:rPr>
              <a:t>Production Manager</a:t>
            </a:r>
            <a:endParaRPr>
              <a:solidFill>
                <a:schemeClr val="lt1"/>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6" name="Shape 2856"/>
        <p:cNvGrpSpPr/>
        <p:nvPr/>
      </p:nvGrpSpPr>
      <p:grpSpPr>
        <a:xfrm>
          <a:off x="0" y="0"/>
          <a:ext cx="0" cy="0"/>
          <a:chOff x="0" y="0"/>
          <a:chExt cx="0" cy="0"/>
        </a:xfrm>
      </p:grpSpPr>
      <p:sp>
        <p:nvSpPr>
          <p:cNvPr id="2857" name="Google Shape;2857;p178"/>
          <p:cNvSpPr/>
          <p:nvPr/>
        </p:nvSpPr>
        <p:spPr>
          <a:xfrm>
            <a:off x="676650" y="1117825"/>
            <a:ext cx="649500" cy="585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858" name="Google Shape;2858;p178"/>
          <p:cNvSpPr txBox="1"/>
          <p:nvPr>
            <p:ph idx="1" type="subTitle"/>
          </p:nvPr>
        </p:nvSpPr>
        <p:spPr>
          <a:xfrm>
            <a:off x="676650" y="1724871"/>
            <a:ext cx="1947600" cy="417300"/>
          </a:xfrm>
          <a:prstGeom prst="rect">
            <a:avLst/>
          </a:prstGeom>
        </p:spPr>
        <p:txBody>
          <a:bodyPr anchorCtr="0" anchor="ctr" bIns="0" lIns="320025" spcFirstLastPara="1" rIns="320025" wrap="square" tIns="0">
            <a:noAutofit/>
          </a:bodyPr>
          <a:lstStyle/>
          <a:p>
            <a:pPr indent="0" lvl="0" marL="0" rtl="0" algn="ctr">
              <a:spcBef>
                <a:spcPts val="0"/>
              </a:spcBef>
              <a:spcAft>
                <a:spcPts val="1600"/>
              </a:spcAft>
              <a:buNone/>
            </a:pPr>
            <a:r>
              <a:rPr b="1" lang="en"/>
              <a:t>Focus</a:t>
            </a:r>
            <a:endParaRPr b="1"/>
          </a:p>
        </p:txBody>
      </p:sp>
      <p:sp>
        <p:nvSpPr>
          <p:cNvPr id="2859" name="Google Shape;2859;p178"/>
          <p:cNvSpPr txBox="1"/>
          <p:nvPr>
            <p:ph idx="4" type="subTitle"/>
          </p:nvPr>
        </p:nvSpPr>
        <p:spPr>
          <a:xfrm>
            <a:off x="3598175" y="1724871"/>
            <a:ext cx="1947600" cy="417300"/>
          </a:xfrm>
          <a:prstGeom prst="rect">
            <a:avLst/>
          </a:prstGeom>
        </p:spPr>
        <p:txBody>
          <a:bodyPr anchorCtr="0" anchor="ctr" bIns="0" lIns="320025" spcFirstLastPara="1" rIns="320025" wrap="square" tIns="0">
            <a:noAutofit/>
          </a:bodyPr>
          <a:lstStyle/>
          <a:p>
            <a:pPr indent="0" lvl="0" marL="0" rtl="0" algn="ctr">
              <a:spcBef>
                <a:spcPts val="0"/>
              </a:spcBef>
              <a:spcAft>
                <a:spcPts val="1600"/>
              </a:spcAft>
              <a:buNone/>
            </a:pPr>
            <a:r>
              <a:rPr b="1" lang="en"/>
              <a:t>Current challenges</a:t>
            </a:r>
            <a:endParaRPr b="1"/>
          </a:p>
        </p:txBody>
      </p:sp>
      <p:sp>
        <p:nvSpPr>
          <p:cNvPr id="2860" name="Google Shape;2860;p178"/>
          <p:cNvSpPr txBox="1"/>
          <p:nvPr>
            <p:ph idx="6" type="subTitle"/>
          </p:nvPr>
        </p:nvSpPr>
        <p:spPr>
          <a:xfrm>
            <a:off x="6519750" y="1724825"/>
            <a:ext cx="1947600" cy="417300"/>
          </a:xfrm>
          <a:prstGeom prst="rect">
            <a:avLst/>
          </a:prstGeom>
        </p:spPr>
        <p:txBody>
          <a:bodyPr anchorCtr="0" anchor="ctr" bIns="0" lIns="320025" spcFirstLastPara="1" rIns="320025" wrap="square" tIns="0">
            <a:noAutofit/>
          </a:bodyPr>
          <a:lstStyle/>
          <a:p>
            <a:pPr indent="0" lvl="0" marL="0" rtl="0" algn="ctr">
              <a:spcBef>
                <a:spcPts val="0"/>
              </a:spcBef>
              <a:spcAft>
                <a:spcPts val="1600"/>
              </a:spcAft>
              <a:buNone/>
            </a:pPr>
            <a:r>
              <a:rPr b="1" lang="en"/>
              <a:t>Workflow benefits</a:t>
            </a:r>
            <a:endParaRPr b="1"/>
          </a:p>
        </p:txBody>
      </p:sp>
      <p:sp>
        <p:nvSpPr>
          <p:cNvPr id="2861" name="Google Shape;2861;p178"/>
          <p:cNvSpPr txBox="1"/>
          <p:nvPr/>
        </p:nvSpPr>
        <p:spPr>
          <a:xfrm>
            <a:off x="676650" y="2273050"/>
            <a:ext cx="1947600" cy="2479500"/>
          </a:xfrm>
          <a:prstGeom prst="rect">
            <a:avLst/>
          </a:prstGeom>
          <a:noFill/>
          <a:ln>
            <a:noFill/>
          </a:ln>
        </p:spPr>
        <p:txBody>
          <a:bodyPr anchorCtr="0" anchor="t" bIns="91425" lIns="91425" spcFirstLastPara="1" rIns="91425" wrap="square" tIns="91425">
            <a:normAutofit/>
          </a:bodyPr>
          <a:lstStyle/>
          <a:p>
            <a:pPr indent="-177800" lvl="0" marL="228600" rtl="0" algn="l">
              <a:lnSpc>
                <a:spcPct val="115000"/>
              </a:lnSpc>
              <a:spcBef>
                <a:spcPts val="0"/>
              </a:spcBef>
              <a:spcAft>
                <a:spcPts val="0"/>
              </a:spcAft>
              <a:buClr>
                <a:schemeClr val="dk2"/>
              </a:buClr>
              <a:buSzPts val="1000"/>
              <a:buFont typeface="Open Sans"/>
              <a:buChar char="●"/>
            </a:pPr>
            <a:r>
              <a:rPr lang="en" sz="1000">
                <a:solidFill>
                  <a:schemeClr val="lt1"/>
                </a:solidFill>
                <a:latin typeface="Open Sans"/>
                <a:ea typeface="Open Sans"/>
                <a:cs typeface="Open Sans"/>
                <a:sym typeface="Open Sans"/>
              </a:rPr>
              <a:t>Ability to deliver high quality project.</a:t>
            </a:r>
            <a:endParaRPr sz="1000">
              <a:solidFill>
                <a:schemeClr val="lt1"/>
              </a:solidFill>
              <a:latin typeface="Open Sans"/>
              <a:ea typeface="Open Sans"/>
              <a:cs typeface="Open Sans"/>
              <a:sym typeface="Open Sans"/>
            </a:endParaRPr>
          </a:p>
          <a:p>
            <a:pPr indent="-177800" lvl="0" marL="228600" rtl="0" algn="l">
              <a:lnSpc>
                <a:spcPct val="115000"/>
              </a:lnSpc>
              <a:spcBef>
                <a:spcPts val="1000"/>
              </a:spcBef>
              <a:spcAft>
                <a:spcPts val="0"/>
              </a:spcAft>
              <a:buClr>
                <a:schemeClr val="dk2"/>
              </a:buClr>
              <a:buSzPts val="1000"/>
              <a:buFont typeface="Open Sans"/>
              <a:buChar char="●"/>
            </a:pPr>
            <a:r>
              <a:rPr lang="en" sz="1000">
                <a:solidFill>
                  <a:schemeClr val="lt1"/>
                </a:solidFill>
                <a:latin typeface="Open Sans"/>
                <a:ea typeface="Open Sans"/>
                <a:cs typeface="Open Sans"/>
                <a:sym typeface="Open Sans"/>
              </a:rPr>
              <a:t>Improve effectiveness.</a:t>
            </a:r>
            <a:endParaRPr sz="1000">
              <a:solidFill>
                <a:schemeClr val="lt1"/>
              </a:solidFill>
              <a:latin typeface="Open Sans"/>
              <a:ea typeface="Open Sans"/>
              <a:cs typeface="Open Sans"/>
              <a:sym typeface="Open Sans"/>
            </a:endParaRPr>
          </a:p>
          <a:p>
            <a:pPr indent="-177800" lvl="0" marL="228600" rtl="0" algn="l">
              <a:lnSpc>
                <a:spcPct val="115000"/>
              </a:lnSpc>
              <a:spcBef>
                <a:spcPts val="1000"/>
              </a:spcBef>
              <a:spcAft>
                <a:spcPts val="0"/>
              </a:spcAft>
              <a:buClr>
                <a:schemeClr val="dk2"/>
              </a:buClr>
              <a:buSzPts val="1000"/>
              <a:buFont typeface="Open Sans"/>
              <a:buChar char="●"/>
            </a:pPr>
            <a:r>
              <a:rPr lang="en" sz="1000">
                <a:solidFill>
                  <a:schemeClr val="lt1"/>
                </a:solidFill>
                <a:latin typeface="Open Sans"/>
                <a:ea typeface="Open Sans"/>
                <a:cs typeface="Open Sans"/>
                <a:sym typeface="Open Sans"/>
              </a:rPr>
              <a:t>Ensure safety.</a:t>
            </a:r>
            <a:endParaRPr sz="1000">
              <a:solidFill>
                <a:schemeClr val="lt1"/>
              </a:solidFill>
              <a:latin typeface="Open Sans"/>
              <a:ea typeface="Open Sans"/>
              <a:cs typeface="Open Sans"/>
              <a:sym typeface="Open Sans"/>
            </a:endParaRPr>
          </a:p>
          <a:p>
            <a:pPr indent="-177800" lvl="0" marL="228600" rtl="0" algn="l">
              <a:lnSpc>
                <a:spcPct val="115000"/>
              </a:lnSpc>
              <a:spcBef>
                <a:spcPts val="1000"/>
              </a:spcBef>
              <a:spcAft>
                <a:spcPts val="1000"/>
              </a:spcAft>
              <a:buClr>
                <a:schemeClr val="dk2"/>
              </a:buClr>
              <a:buSzPts val="1000"/>
              <a:buFont typeface="Open Sans"/>
              <a:buChar char="●"/>
            </a:pPr>
            <a:r>
              <a:rPr lang="en" sz="1000">
                <a:solidFill>
                  <a:schemeClr val="lt1"/>
                </a:solidFill>
                <a:latin typeface="Open Sans"/>
                <a:ea typeface="Open Sans"/>
                <a:cs typeface="Open Sans"/>
                <a:sym typeface="Open Sans"/>
              </a:rPr>
              <a:t>Implementing solutions in the field.</a:t>
            </a:r>
            <a:endParaRPr sz="1000">
              <a:solidFill>
                <a:schemeClr val="lt1"/>
              </a:solidFill>
              <a:latin typeface="Open Sans"/>
              <a:ea typeface="Open Sans"/>
              <a:cs typeface="Open Sans"/>
              <a:sym typeface="Open Sans"/>
            </a:endParaRPr>
          </a:p>
        </p:txBody>
      </p:sp>
      <p:sp>
        <p:nvSpPr>
          <p:cNvPr id="2862" name="Google Shape;2862;p178"/>
          <p:cNvSpPr txBox="1"/>
          <p:nvPr/>
        </p:nvSpPr>
        <p:spPr>
          <a:xfrm>
            <a:off x="3598200" y="2273050"/>
            <a:ext cx="1947600" cy="2479500"/>
          </a:xfrm>
          <a:prstGeom prst="rect">
            <a:avLst/>
          </a:prstGeom>
          <a:noFill/>
          <a:ln>
            <a:noFill/>
          </a:ln>
        </p:spPr>
        <p:txBody>
          <a:bodyPr anchorCtr="0" anchor="t" bIns="91425" lIns="91425" spcFirstLastPara="1" rIns="91425" wrap="square" tIns="91425">
            <a:normAutofit/>
          </a:bodyPr>
          <a:lstStyle/>
          <a:p>
            <a:pPr indent="-177800" lvl="0" marL="228600" rtl="0" algn="l">
              <a:lnSpc>
                <a:spcPct val="115000"/>
              </a:lnSpc>
              <a:spcBef>
                <a:spcPts val="0"/>
              </a:spcBef>
              <a:spcAft>
                <a:spcPts val="0"/>
              </a:spcAft>
              <a:buClr>
                <a:schemeClr val="dk2"/>
              </a:buClr>
              <a:buSzPts val="1000"/>
              <a:buFont typeface="Open Sans"/>
              <a:buChar char="●"/>
            </a:pPr>
            <a:r>
              <a:rPr lang="en" sz="1000">
                <a:solidFill>
                  <a:schemeClr val="lt1"/>
                </a:solidFill>
                <a:latin typeface="Open Sans"/>
                <a:ea typeface="Open Sans"/>
                <a:cs typeface="Open Sans"/>
                <a:sym typeface="Open Sans"/>
              </a:rPr>
              <a:t>Lack of timely, quality information</a:t>
            </a:r>
            <a:r>
              <a:rPr lang="en" sz="1000">
                <a:solidFill>
                  <a:schemeClr val="lt1"/>
                </a:solidFill>
                <a:latin typeface="Open Sans"/>
                <a:ea typeface="Open Sans"/>
                <a:cs typeface="Open Sans"/>
                <a:sym typeface="Open Sans"/>
              </a:rPr>
              <a:t>.</a:t>
            </a:r>
            <a:endParaRPr sz="1000">
              <a:solidFill>
                <a:schemeClr val="lt1"/>
              </a:solidFill>
              <a:latin typeface="Open Sans"/>
              <a:ea typeface="Open Sans"/>
              <a:cs typeface="Open Sans"/>
              <a:sym typeface="Open Sans"/>
            </a:endParaRPr>
          </a:p>
          <a:p>
            <a:pPr indent="-177800" lvl="0" marL="228600" rtl="0" algn="l">
              <a:lnSpc>
                <a:spcPct val="115000"/>
              </a:lnSpc>
              <a:spcBef>
                <a:spcPts val="1000"/>
              </a:spcBef>
              <a:spcAft>
                <a:spcPts val="0"/>
              </a:spcAft>
              <a:buClr>
                <a:schemeClr val="dk2"/>
              </a:buClr>
              <a:buSzPts val="1000"/>
              <a:buFont typeface="Open Sans"/>
              <a:buChar char="●"/>
            </a:pPr>
            <a:r>
              <a:rPr lang="en" sz="1000">
                <a:solidFill>
                  <a:schemeClr val="lt1"/>
                </a:solidFill>
                <a:latin typeface="Open Sans"/>
                <a:ea typeface="Open Sans"/>
                <a:cs typeface="Open Sans"/>
                <a:sym typeface="Open Sans"/>
              </a:rPr>
              <a:t>Making sure that everything is built according to design and plan.</a:t>
            </a:r>
            <a:endParaRPr sz="1000">
              <a:solidFill>
                <a:schemeClr val="lt1"/>
              </a:solidFill>
              <a:latin typeface="Open Sans"/>
              <a:ea typeface="Open Sans"/>
              <a:cs typeface="Open Sans"/>
              <a:sym typeface="Open Sans"/>
            </a:endParaRPr>
          </a:p>
          <a:p>
            <a:pPr indent="-177800" lvl="0" marL="228600" rtl="0" algn="l">
              <a:lnSpc>
                <a:spcPct val="115000"/>
              </a:lnSpc>
              <a:spcBef>
                <a:spcPts val="1000"/>
              </a:spcBef>
              <a:spcAft>
                <a:spcPts val="1000"/>
              </a:spcAft>
              <a:buClr>
                <a:schemeClr val="dk2"/>
              </a:buClr>
              <a:buSzPts val="1000"/>
              <a:buFont typeface="Open Sans"/>
              <a:buChar char="●"/>
            </a:pPr>
            <a:r>
              <a:rPr lang="en" sz="1000">
                <a:solidFill>
                  <a:schemeClr val="lt1"/>
                </a:solidFill>
                <a:latin typeface="Open Sans"/>
                <a:ea typeface="Open Sans"/>
                <a:cs typeface="Open Sans"/>
                <a:sym typeface="Open Sans"/>
              </a:rPr>
              <a:t>Mistakes that can prove costly and create reworks.</a:t>
            </a:r>
            <a:endParaRPr sz="1000">
              <a:solidFill>
                <a:schemeClr val="lt1"/>
              </a:solidFill>
              <a:latin typeface="Open Sans"/>
              <a:ea typeface="Open Sans"/>
              <a:cs typeface="Open Sans"/>
              <a:sym typeface="Open Sans"/>
            </a:endParaRPr>
          </a:p>
        </p:txBody>
      </p:sp>
      <p:sp>
        <p:nvSpPr>
          <p:cNvPr id="2863" name="Google Shape;2863;p178"/>
          <p:cNvSpPr txBox="1"/>
          <p:nvPr/>
        </p:nvSpPr>
        <p:spPr>
          <a:xfrm>
            <a:off x="6519750" y="2273050"/>
            <a:ext cx="1947600" cy="2479500"/>
          </a:xfrm>
          <a:prstGeom prst="rect">
            <a:avLst/>
          </a:prstGeom>
          <a:noFill/>
          <a:ln>
            <a:noFill/>
          </a:ln>
        </p:spPr>
        <p:txBody>
          <a:bodyPr anchorCtr="0" anchor="t" bIns="91425" lIns="91425" spcFirstLastPara="1" rIns="91425" wrap="square" tIns="91425">
            <a:normAutofit lnSpcReduction="10000"/>
          </a:bodyPr>
          <a:lstStyle/>
          <a:p>
            <a:pPr indent="-177800" lvl="0" marL="228600" rtl="0" algn="l">
              <a:lnSpc>
                <a:spcPct val="115000"/>
              </a:lnSpc>
              <a:spcBef>
                <a:spcPts val="0"/>
              </a:spcBef>
              <a:spcAft>
                <a:spcPts val="0"/>
              </a:spcAft>
              <a:buClr>
                <a:schemeClr val="dk2"/>
              </a:buClr>
              <a:buSzPts val="1000"/>
              <a:buFont typeface="Open Sans"/>
              <a:buChar char="●"/>
            </a:pPr>
            <a:r>
              <a:rPr lang="en" sz="1000">
                <a:solidFill>
                  <a:schemeClr val="lt1"/>
                </a:solidFill>
                <a:latin typeface="Open Sans"/>
                <a:ea typeface="Open Sans"/>
                <a:cs typeface="Open Sans"/>
                <a:sym typeface="Open Sans"/>
              </a:rPr>
              <a:t>The right data at the right time.</a:t>
            </a:r>
            <a:endParaRPr sz="1000">
              <a:solidFill>
                <a:schemeClr val="lt1"/>
              </a:solidFill>
              <a:latin typeface="Open Sans"/>
              <a:ea typeface="Open Sans"/>
              <a:cs typeface="Open Sans"/>
              <a:sym typeface="Open Sans"/>
            </a:endParaRPr>
          </a:p>
          <a:p>
            <a:pPr indent="-177800" lvl="0" marL="228600" rtl="0" algn="l">
              <a:lnSpc>
                <a:spcPct val="115000"/>
              </a:lnSpc>
              <a:spcBef>
                <a:spcPts val="1000"/>
              </a:spcBef>
              <a:spcAft>
                <a:spcPts val="0"/>
              </a:spcAft>
              <a:buClr>
                <a:schemeClr val="dk2"/>
              </a:buClr>
              <a:buSzPts val="1000"/>
              <a:buFont typeface="Open Sans"/>
              <a:buChar char="●"/>
            </a:pPr>
            <a:r>
              <a:rPr lang="en" sz="1000">
                <a:solidFill>
                  <a:schemeClr val="lt1"/>
                </a:solidFill>
                <a:latin typeface="Open Sans"/>
                <a:ea typeface="Open Sans"/>
                <a:cs typeface="Open Sans"/>
                <a:sym typeface="Open Sans"/>
              </a:rPr>
              <a:t>Enriched data in the field that can reduce errors and time wasting.</a:t>
            </a:r>
            <a:endParaRPr sz="1000">
              <a:solidFill>
                <a:schemeClr val="lt1"/>
              </a:solidFill>
              <a:latin typeface="Open Sans"/>
              <a:ea typeface="Open Sans"/>
              <a:cs typeface="Open Sans"/>
              <a:sym typeface="Open Sans"/>
            </a:endParaRPr>
          </a:p>
          <a:p>
            <a:pPr indent="-177800" lvl="0" marL="228600" rtl="0" algn="l">
              <a:lnSpc>
                <a:spcPct val="115000"/>
              </a:lnSpc>
              <a:spcBef>
                <a:spcPts val="1000"/>
              </a:spcBef>
              <a:spcAft>
                <a:spcPts val="1000"/>
              </a:spcAft>
              <a:buClr>
                <a:schemeClr val="dk2"/>
              </a:buClr>
              <a:buSzPts val="1000"/>
              <a:buFont typeface="Open Sans"/>
              <a:buChar char="●"/>
            </a:pPr>
            <a:r>
              <a:rPr lang="en" sz="1000">
                <a:solidFill>
                  <a:schemeClr val="lt1"/>
                </a:solidFill>
                <a:latin typeface="Open Sans"/>
                <a:ea typeface="Open Sans"/>
                <a:cs typeface="Open Sans"/>
                <a:sym typeface="Open Sans"/>
              </a:rPr>
              <a:t>Features and high quality solution that ensure high accuracy, increased productivity, and enhanced data interpretation that leads to less mistakes.</a:t>
            </a:r>
            <a:endParaRPr sz="1000">
              <a:solidFill>
                <a:schemeClr val="lt1"/>
              </a:solidFill>
              <a:latin typeface="Open Sans"/>
              <a:ea typeface="Open Sans"/>
              <a:cs typeface="Open Sans"/>
              <a:sym typeface="Open Sans"/>
            </a:endParaRPr>
          </a:p>
        </p:txBody>
      </p:sp>
      <p:sp>
        <p:nvSpPr>
          <p:cNvPr id="2864" name="Google Shape;2864;p178"/>
          <p:cNvSpPr txBox="1"/>
          <p:nvPr>
            <p:ph idx="4294967295" type="title"/>
          </p:nvPr>
        </p:nvSpPr>
        <p:spPr>
          <a:xfrm>
            <a:off x="676650" y="0"/>
            <a:ext cx="7790700" cy="1289400"/>
          </a:xfrm>
          <a:prstGeom prst="rect">
            <a:avLst/>
          </a:prstGeom>
        </p:spPr>
        <p:txBody>
          <a:bodyPr anchorCtr="0" anchor="b" bIns="228600" lIns="0" spcFirstLastPara="1" rIns="0" wrap="square" tIns="0">
            <a:noAutofit/>
          </a:bodyPr>
          <a:lstStyle/>
          <a:p>
            <a:pPr indent="0" lvl="0" marL="0" rtl="0" algn="l">
              <a:spcBef>
                <a:spcPts val="0"/>
              </a:spcBef>
              <a:spcAft>
                <a:spcPts val="0"/>
              </a:spcAft>
              <a:buNone/>
            </a:pPr>
            <a:r>
              <a:rPr lang="en">
                <a:solidFill>
                  <a:schemeClr val="lt1"/>
                </a:solidFill>
              </a:rPr>
              <a:t>Site Engineer</a:t>
            </a:r>
            <a:endParaRPr>
              <a:solidFill>
                <a:schemeClr val="lt1"/>
              </a:solidFill>
            </a:endParaRPr>
          </a:p>
        </p:txBody>
      </p:sp>
      <p:pic>
        <p:nvPicPr>
          <p:cNvPr id="2865" name="Google Shape;2865;p178"/>
          <p:cNvPicPr preferRelativeResize="0"/>
          <p:nvPr/>
        </p:nvPicPr>
        <p:blipFill>
          <a:blip r:embed="rId3">
            <a:alphaModFix/>
          </a:blip>
          <a:stretch>
            <a:fillRect/>
          </a:stretch>
        </p:blipFill>
        <p:spPr>
          <a:xfrm>
            <a:off x="7787324" y="59677"/>
            <a:ext cx="1057801" cy="1613497"/>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9" name="Shape 2869"/>
        <p:cNvGrpSpPr/>
        <p:nvPr/>
      </p:nvGrpSpPr>
      <p:grpSpPr>
        <a:xfrm>
          <a:off x="0" y="0"/>
          <a:ext cx="0" cy="0"/>
          <a:chOff x="0" y="0"/>
          <a:chExt cx="0" cy="0"/>
        </a:xfrm>
      </p:grpSpPr>
      <p:sp>
        <p:nvSpPr>
          <p:cNvPr id="2870" name="Google Shape;2870;p179"/>
          <p:cNvSpPr/>
          <p:nvPr/>
        </p:nvSpPr>
        <p:spPr>
          <a:xfrm>
            <a:off x="676650" y="1117825"/>
            <a:ext cx="649500" cy="585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871" name="Google Shape;2871;p179"/>
          <p:cNvSpPr txBox="1"/>
          <p:nvPr>
            <p:ph idx="1" type="subTitle"/>
          </p:nvPr>
        </p:nvSpPr>
        <p:spPr>
          <a:xfrm>
            <a:off x="676650" y="1724871"/>
            <a:ext cx="1947600" cy="417300"/>
          </a:xfrm>
          <a:prstGeom prst="rect">
            <a:avLst/>
          </a:prstGeom>
        </p:spPr>
        <p:txBody>
          <a:bodyPr anchorCtr="0" anchor="ctr" bIns="0" lIns="320025" spcFirstLastPara="1" rIns="320025" wrap="square" tIns="0">
            <a:noAutofit/>
          </a:bodyPr>
          <a:lstStyle/>
          <a:p>
            <a:pPr indent="0" lvl="0" marL="0" rtl="0" algn="ctr">
              <a:spcBef>
                <a:spcPts val="0"/>
              </a:spcBef>
              <a:spcAft>
                <a:spcPts val="1600"/>
              </a:spcAft>
              <a:buNone/>
            </a:pPr>
            <a:r>
              <a:rPr b="1" lang="en"/>
              <a:t>Focus</a:t>
            </a:r>
            <a:endParaRPr b="1"/>
          </a:p>
        </p:txBody>
      </p:sp>
      <p:sp>
        <p:nvSpPr>
          <p:cNvPr id="2872" name="Google Shape;2872;p179"/>
          <p:cNvSpPr txBox="1"/>
          <p:nvPr>
            <p:ph idx="4" type="subTitle"/>
          </p:nvPr>
        </p:nvSpPr>
        <p:spPr>
          <a:xfrm>
            <a:off x="3598175" y="1724871"/>
            <a:ext cx="1947600" cy="417300"/>
          </a:xfrm>
          <a:prstGeom prst="rect">
            <a:avLst/>
          </a:prstGeom>
        </p:spPr>
        <p:txBody>
          <a:bodyPr anchorCtr="0" anchor="ctr" bIns="0" lIns="320025" spcFirstLastPara="1" rIns="320025" wrap="square" tIns="0">
            <a:noAutofit/>
          </a:bodyPr>
          <a:lstStyle/>
          <a:p>
            <a:pPr indent="0" lvl="0" marL="0" rtl="0" algn="ctr">
              <a:spcBef>
                <a:spcPts val="0"/>
              </a:spcBef>
              <a:spcAft>
                <a:spcPts val="1600"/>
              </a:spcAft>
              <a:buNone/>
            </a:pPr>
            <a:r>
              <a:rPr b="1" lang="en"/>
              <a:t>Current challenges</a:t>
            </a:r>
            <a:endParaRPr b="1"/>
          </a:p>
        </p:txBody>
      </p:sp>
      <p:sp>
        <p:nvSpPr>
          <p:cNvPr id="2873" name="Google Shape;2873;p179"/>
          <p:cNvSpPr txBox="1"/>
          <p:nvPr>
            <p:ph idx="6" type="subTitle"/>
          </p:nvPr>
        </p:nvSpPr>
        <p:spPr>
          <a:xfrm>
            <a:off x="6519750" y="1724825"/>
            <a:ext cx="1947600" cy="417300"/>
          </a:xfrm>
          <a:prstGeom prst="rect">
            <a:avLst/>
          </a:prstGeom>
        </p:spPr>
        <p:txBody>
          <a:bodyPr anchorCtr="0" anchor="ctr" bIns="0" lIns="320025" spcFirstLastPara="1" rIns="320025" wrap="square" tIns="0">
            <a:noAutofit/>
          </a:bodyPr>
          <a:lstStyle/>
          <a:p>
            <a:pPr indent="0" lvl="0" marL="0" rtl="0" algn="ctr">
              <a:spcBef>
                <a:spcPts val="0"/>
              </a:spcBef>
              <a:spcAft>
                <a:spcPts val="1600"/>
              </a:spcAft>
              <a:buNone/>
            </a:pPr>
            <a:r>
              <a:rPr b="1" lang="en"/>
              <a:t>Workflow benefits</a:t>
            </a:r>
            <a:endParaRPr b="1"/>
          </a:p>
        </p:txBody>
      </p:sp>
      <p:sp>
        <p:nvSpPr>
          <p:cNvPr id="2874" name="Google Shape;2874;p179"/>
          <p:cNvSpPr txBox="1"/>
          <p:nvPr/>
        </p:nvSpPr>
        <p:spPr>
          <a:xfrm>
            <a:off x="676650" y="2273050"/>
            <a:ext cx="1947600" cy="2479500"/>
          </a:xfrm>
          <a:prstGeom prst="rect">
            <a:avLst/>
          </a:prstGeom>
          <a:noFill/>
          <a:ln>
            <a:noFill/>
          </a:ln>
        </p:spPr>
        <p:txBody>
          <a:bodyPr anchorCtr="0" anchor="t" bIns="91425" lIns="91425" spcFirstLastPara="1" rIns="91425" wrap="square" tIns="91425">
            <a:normAutofit fontScale="85000" lnSpcReduction="20000"/>
          </a:bodyPr>
          <a:lstStyle/>
          <a:p>
            <a:pPr indent="-168275" lvl="0" marL="228600" rtl="0" algn="l">
              <a:lnSpc>
                <a:spcPct val="115000"/>
              </a:lnSpc>
              <a:spcBef>
                <a:spcPts val="0"/>
              </a:spcBef>
              <a:spcAft>
                <a:spcPts val="0"/>
              </a:spcAft>
              <a:buClr>
                <a:schemeClr val="dk2"/>
              </a:buClr>
              <a:buSzPct val="100000"/>
              <a:buFont typeface="Open Sans"/>
              <a:buChar char="●"/>
            </a:pPr>
            <a:r>
              <a:rPr lang="en" sz="1000">
                <a:solidFill>
                  <a:schemeClr val="lt1"/>
                </a:solidFill>
                <a:latin typeface="Open Sans"/>
                <a:ea typeface="Open Sans"/>
                <a:cs typeface="Open Sans"/>
                <a:sym typeface="Open Sans"/>
              </a:rPr>
              <a:t>Management and coordination</a:t>
            </a:r>
            <a:r>
              <a:rPr lang="en" sz="1000">
                <a:solidFill>
                  <a:schemeClr val="lt1"/>
                </a:solidFill>
                <a:latin typeface="Open Sans"/>
                <a:ea typeface="Open Sans"/>
                <a:cs typeface="Open Sans"/>
                <a:sym typeface="Open Sans"/>
              </a:rPr>
              <a:t>.</a:t>
            </a:r>
            <a:endParaRPr sz="1000">
              <a:solidFill>
                <a:schemeClr val="lt1"/>
              </a:solidFill>
              <a:latin typeface="Open Sans"/>
              <a:ea typeface="Open Sans"/>
              <a:cs typeface="Open Sans"/>
              <a:sym typeface="Open Sans"/>
            </a:endParaRPr>
          </a:p>
          <a:p>
            <a:pPr indent="-168275" lvl="0" marL="228600" rtl="0" algn="l">
              <a:lnSpc>
                <a:spcPct val="115000"/>
              </a:lnSpc>
              <a:spcBef>
                <a:spcPts val="1000"/>
              </a:spcBef>
              <a:spcAft>
                <a:spcPts val="0"/>
              </a:spcAft>
              <a:buClr>
                <a:schemeClr val="dk2"/>
              </a:buClr>
              <a:buSzPct val="100000"/>
              <a:buFont typeface="Open Sans"/>
              <a:buChar char="●"/>
            </a:pPr>
            <a:r>
              <a:rPr lang="en" sz="1000">
                <a:solidFill>
                  <a:schemeClr val="lt1"/>
                </a:solidFill>
                <a:latin typeface="Open Sans"/>
                <a:ea typeface="Open Sans"/>
                <a:cs typeface="Open Sans"/>
                <a:sym typeface="Open Sans"/>
              </a:rPr>
              <a:t>Controlling resources, schedule and quality.</a:t>
            </a:r>
            <a:endParaRPr sz="1000">
              <a:solidFill>
                <a:schemeClr val="lt1"/>
              </a:solidFill>
              <a:latin typeface="Open Sans"/>
              <a:ea typeface="Open Sans"/>
              <a:cs typeface="Open Sans"/>
              <a:sym typeface="Open Sans"/>
            </a:endParaRPr>
          </a:p>
          <a:p>
            <a:pPr indent="-168275" lvl="0" marL="228600" rtl="0" algn="l">
              <a:lnSpc>
                <a:spcPct val="115000"/>
              </a:lnSpc>
              <a:spcBef>
                <a:spcPts val="1000"/>
              </a:spcBef>
              <a:spcAft>
                <a:spcPts val="0"/>
              </a:spcAft>
              <a:buClr>
                <a:schemeClr val="dk2"/>
              </a:buClr>
              <a:buSzPct val="100000"/>
              <a:buFont typeface="Open Sans"/>
              <a:buChar char="●"/>
            </a:pPr>
            <a:r>
              <a:rPr lang="en" sz="1000">
                <a:solidFill>
                  <a:schemeClr val="lt1"/>
                </a:solidFill>
                <a:latin typeface="Open Sans"/>
                <a:ea typeface="Open Sans"/>
                <a:cs typeface="Open Sans"/>
                <a:sym typeface="Open Sans"/>
              </a:rPr>
              <a:t>Productivity and efficiency of all processes along the project (design, building and inspection) to meet quality, schedule and cost standards. Operating in all phases of a project.</a:t>
            </a:r>
            <a:endParaRPr sz="1000">
              <a:solidFill>
                <a:schemeClr val="lt1"/>
              </a:solidFill>
              <a:latin typeface="Open Sans"/>
              <a:ea typeface="Open Sans"/>
              <a:cs typeface="Open Sans"/>
              <a:sym typeface="Open Sans"/>
            </a:endParaRPr>
          </a:p>
          <a:p>
            <a:pPr indent="-168275" lvl="0" marL="228600" rtl="0" algn="l">
              <a:lnSpc>
                <a:spcPct val="115000"/>
              </a:lnSpc>
              <a:spcBef>
                <a:spcPts val="1000"/>
              </a:spcBef>
              <a:spcAft>
                <a:spcPts val="1000"/>
              </a:spcAft>
              <a:buClr>
                <a:schemeClr val="dk2"/>
              </a:buClr>
              <a:buSzPct val="100000"/>
              <a:buFont typeface="Open Sans"/>
              <a:buChar char="●"/>
            </a:pPr>
            <a:r>
              <a:rPr lang="en" sz="1000">
                <a:solidFill>
                  <a:schemeClr val="lt1"/>
                </a:solidFill>
                <a:latin typeface="Open Sans"/>
                <a:ea typeface="Open Sans"/>
                <a:cs typeface="Open Sans"/>
                <a:sym typeface="Open Sans"/>
              </a:rPr>
              <a:t>Decision making on solutions and workflows used in consultation with technical people.</a:t>
            </a:r>
            <a:endParaRPr sz="1000">
              <a:solidFill>
                <a:schemeClr val="lt1"/>
              </a:solidFill>
              <a:latin typeface="Open Sans"/>
              <a:ea typeface="Open Sans"/>
              <a:cs typeface="Open Sans"/>
              <a:sym typeface="Open Sans"/>
            </a:endParaRPr>
          </a:p>
        </p:txBody>
      </p:sp>
      <p:sp>
        <p:nvSpPr>
          <p:cNvPr id="2875" name="Google Shape;2875;p179"/>
          <p:cNvSpPr txBox="1"/>
          <p:nvPr/>
        </p:nvSpPr>
        <p:spPr>
          <a:xfrm>
            <a:off x="3598200" y="2273050"/>
            <a:ext cx="1947600" cy="2479500"/>
          </a:xfrm>
          <a:prstGeom prst="rect">
            <a:avLst/>
          </a:prstGeom>
          <a:noFill/>
          <a:ln>
            <a:noFill/>
          </a:ln>
        </p:spPr>
        <p:txBody>
          <a:bodyPr anchorCtr="0" anchor="t" bIns="91425" lIns="91425" spcFirstLastPara="1" rIns="91425" wrap="square" tIns="91425">
            <a:normAutofit/>
          </a:bodyPr>
          <a:lstStyle/>
          <a:p>
            <a:pPr indent="-177800" lvl="0" marL="228600" rtl="0" algn="l">
              <a:lnSpc>
                <a:spcPct val="115000"/>
              </a:lnSpc>
              <a:spcBef>
                <a:spcPts val="0"/>
              </a:spcBef>
              <a:spcAft>
                <a:spcPts val="0"/>
              </a:spcAft>
              <a:buClr>
                <a:schemeClr val="dk2"/>
              </a:buClr>
              <a:buSzPts val="1000"/>
              <a:buFont typeface="Open Sans"/>
              <a:buChar char="●"/>
            </a:pPr>
            <a:r>
              <a:rPr lang="en" sz="1000">
                <a:solidFill>
                  <a:schemeClr val="lt1"/>
                </a:solidFill>
                <a:latin typeface="Open Sans"/>
                <a:ea typeface="Open Sans"/>
                <a:cs typeface="Open Sans"/>
                <a:sym typeface="Open Sans"/>
              </a:rPr>
              <a:t>Managing project and deadlines.</a:t>
            </a:r>
            <a:endParaRPr sz="1000">
              <a:solidFill>
                <a:schemeClr val="lt1"/>
              </a:solidFill>
              <a:latin typeface="Open Sans"/>
              <a:ea typeface="Open Sans"/>
              <a:cs typeface="Open Sans"/>
              <a:sym typeface="Open Sans"/>
            </a:endParaRPr>
          </a:p>
          <a:p>
            <a:pPr indent="-177800" lvl="0" marL="228600" rtl="0" algn="l">
              <a:lnSpc>
                <a:spcPct val="115000"/>
              </a:lnSpc>
              <a:spcBef>
                <a:spcPts val="1000"/>
              </a:spcBef>
              <a:spcAft>
                <a:spcPts val="0"/>
              </a:spcAft>
              <a:buClr>
                <a:schemeClr val="dk2"/>
              </a:buClr>
              <a:buSzPts val="1000"/>
              <a:buFont typeface="Open Sans"/>
              <a:buChar char="●"/>
            </a:pPr>
            <a:r>
              <a:rPr lang="en" sz="1000">
                <a:solidFill>
                  <a:schemeClr val="lt1"/>
                </a:solidFill>
                <a:latin typeface="Open Sans"/>
                <a:ea typeface="Open Sans"/>
                <a:cs typeface="Open Sans"/>
                <a:sym typeface="Open Sans"/>
              </a:rPr>
              <a:t>Poor communication across the teams and loss of information.</a:t>
            </a:r>
            <a:endParaRPr sz="1000">
              <a:solidFill>
                <a:schemeClr val="lt1"/>
              </a:solidFill>
              <a:latin typeface="Open Sans"/>
              <a:ea typeface="Open Sans"/>
              <a:cs typeface="Open Sans"/>
              <a:sym typeface="Open Sans"/>
            </a:endParaRPr>
          </a:p>
          <a:p>
            <a:pPr indent="-177800" lvl="0" marL="228600" rtl="0" algn="l">
              <a:lnSpc>
                <a:spcPct val="115000"/>
              </a:lnSpc>
              <a:spcBef>
                <a:spcPts val="1000"/>
              </a:spcBef>
              <a:spcAft>
                <a:spcPts val="1000"/>
              </a:spcAft>
              <a:buClr>
                <a:schemeClr val="dk2"/>
              </a:buClr>
              <a:buSzPts val="1000"/>
              <a:buFont typeface="Open Sans"/>
              <a:buChar char="●"/>
            </a:pPr>
            <a:r>
              <a:rPr lang="en" sz="1000">
                <a:solidFill>
                  <a:schemeClr val="lt1"/>
                </a:solidFill>
                <a:latin typeface="Open Sans"/>
                <a:ea typeface="Open Sans"/>
                <a:cs typeface="Open Sans"/>
                <a:sym typeface="Open Sans"/>
              </a:rPr>
              <a:t>Tight deadlines and not efficient processes that could produce errors and would affect cost and time.</a:t>
            </a:r>
            <a:endParaRPr sz="1000">
              <a:solidFill>
                <a:schemeClr val="lt1"/>
              </a:solidFill>
              <a:latin typeface="Open Sans"/>
              <a:ea typeface="Open Sans"/>
              <a:cs typeface="Open Sans"/>
              <a:sym typeface="Open Sans"/>
            </a:endParaRPr>
          </a:p>
        </p:txBody>
      </p:sp>
      <p:sp>
        <p:nvSpPr>
          <p:cNvPr id="2876" name="Google Shape;2876;p179"/>
          <p:cNvSpPr txBox="1"/>
          <p:nvPr/>
        </p:nvSpPr>
        <p:spPr>
          <a:xfrm>
            <a:off x="6519750" y="2273050"/>
            <a:ext cx="1947600" cy="2479500"/>
          </a:xfrm>
          <a:prstGeom prst="rect">
            <a:avLst/>
          </a:prstGeom>
          <a:noFill/>
          <a:ln>
            <a:noFill/>
          </a:ln>
        </p:spPr>
        <p:txBody>
          <a:bodyPr anchorCtr="0" anchor="t" bIns="91425" lIns="91425" spcFirstLastPara="1" rIns="91425" wrap="square" tIns="91425">
            <a:normAutofit/>
          </a:bodyPr>
          <a:lstStyle/>
          <a:p>
            <a:pPr indent="-177800" lvl="0" marL="228600" rtl="0" algn="l">
              <a:lnSpc>
                <a:spcPct val="115000"/>
              </a:lnSpc>
              <a:spcBef>
                <a:spcPts val="0"/>
              </a:spcBef>
              <a:spcAft>
                <a:spcPts val="0"/>
              </a:spcAft>
              <a:buClr>
                <a:schemeClr val="dk2"/>
              </a:buClr>
              <a:buSzPts val="1000"/>
              <a:buFont typeface="Open Sans"/>
              <a:buChar char="●"/>
            </a:pPr>
            <a:r>
              <a:rPr lang="en" sz="1000">
                <a:solidFill>
                  <a:schemeClr val="lt1"/>
                </a:solidFill>
                <a:latin typeface="Open Sans"/>
                <a:ea typeface="Open Sans"/>
                <a:cs typeface="Open Sans"/>
                <a:sym typeface="Open Sans"/>
              </a:rPr>
              <a:t>Seamless data flow between the office and the field.</a:t>
            </a:r>
            <a:endParaRPr sz="1000">
              <a:solidFill>
                <a:schemeClr val="lt1"/>
              </a:solidFill>
              <a:latin typeface="Open Sans"/>
              <a:ea typeface="Open Sans"/>
              <a:cs typeface="Open Sans"/>
              <a:sym typeface="Open Sans"/>
            </a:endParaRPr>
          </a:p>
          <a:p>
            <a:pPr indent="-177800" lvl="0" marL="228600" rtl="0" algn="l">
              <a:lnSpc>
                <a:spcPct val="115000"/>
              </a:lnSpc>
              <a:spcBef>
                <a:spcPts val="1000"/>
              </a:spcBef>
              <a:spcAft>
                <a:spcPts val="0"/>
              </a:spcAft>
              <a:buClr>
                <a:schemeClr val="dk2"/>
              </a:buClr>
              <a:buSzPts val="1000"/>
              <a:buFont typeface="Open Sans"/>
              <a:buChar char="●"/>
            </a:pPr>
            <a:r>
              <a:rPr lang="en" sz="1000">
                <a:solidFill>
                  <a:schemeClr val="lt1"/>
                </a:solidFill>
                <a:latin typeface="Open Sans"/>
                <a:ea typeface="Open Sans"/>
                <a:cs typeface="Open Sans"/>
                <a:sym typeface="Open Sans"/>
              </a:rPr>
              <a:t>Enriched data in the field that can reduce errors and time wasting.</a:t>
            </a:r>
            <a:endParaRPr sz="1000">
              <a:solidFill>
                <a:schemeClr val="lt1"/>
              </a:solidFill>
              <a:latin typeface="Open Sans"/>
              <a:ea typeface="Open Sans"/>
              <a:cs typeface="Open Sans"/>
              <a:sym typeface="Open Sans"/>
            </a:endParaRPr>
          </a:p>
          <a:p>
            <a:pPr indent="-177800" lvl="0" marL="228600" rtl="0" algn="l">
              <a:lnSpc>
                <a:spcPct val="115000"/>
              </a:lnSpc>
              <a:spcBef>
                <a:spcPts val="1000"/>
              </a:spcBef>
              <a:spcAft>
                <a:spcPts val="1000"/>
              </a:spcAft>
              <a:buClr>
                <a:schemeClr val="dk2"/>
              </a:buClr>
              <a:buSzPts val="1000"/>
              <a:buFont typeface="Open Sans"/>
              <a:buChar char="●"/>
            </a:pPr>
            <a:r>
              <a:rPr lang="en" sz="1000">
                <a:solidFill>
                  <a:schemeClr val="lt1"/>
                </a:solidFill>
                <a:latin typeface="Open Sans"/>
                <a:ea typeface="Open Sans"/>
                <a:cs typeface="Open Sans"/>
                <a:sym typeface="Open Sans"/>
              </a:rPr>
              <a:t>Increased efficiency and productivity in the field.</a:t>
            </a:r>
            <a:endParaRPr sz="1000">
              <a:solidFill>
                <a:schemeClr val="lt1"/>
              </a:solidFill>
              <a:latin typeface="Open Sans"/>
              <a:ea typeface="Open Sans"/>
              <a:cs typeface="Open Sans"/>
              <a:sym typeface="Open Sans"/>
            </a:endParaRPr>
          </a:p>
        </p:txBody>
      </p:sp>
      <p:sp>
        <p:nvSpPr>
          <p:cNvPr id="2877" name="Google Shape;2877;p179"/>
          <p:cNvSpPr txBox="1"/>
          <p:nvPr>
            <p:ph idx="4294967295" type="title"/>
          </p:nvPr>
        </p:nvSpPr>
        <p:spPr>
          <a:xfrm>
            <a:off x="676650" y="0"/>
            <a:ext cx="7790700" cy="1289400"/>
          </a:xfrm>
          <a:prstGeom prst="rect">
            <a:avLst/>
          </a:prstGeom>
        </p:spPr>
        <p:txBody>
          <a:bodyPr anchorCtr="0" anchor="b" bIns="228600" lIns="0" spcFirstLastPara="1" rIns="0" wrap="square" tIns="0">
            <a:noAutofit/>
          </a:bodyPr>
          <a:lstStyle/>
          <a:p>
            <a:pPr indent="0" lvl="0" marL="0" rtl="0" algn="l">
              <a:spcBef>
                <a:spcPts val="0"/>
              </a:spcBef>
              <a:spcAft>
                <a:spcPts val="0"/>
              </a:spcAft>
              <a:buNone/>
            </a:pPr>
            <a:r>
              <a:rPr lang="en">
                <a:solidFill>
                  <a:schemeClr val="lt1"/>
                </a:solidFill>
              </a:rPr>
              <a:t>Project Manager</a:t>
            </a:r>
            <a:endParaRPr>
              <a:solidFill>
                <a:schemeClr val="lt1"/>
              </a:solidFill>
            </a:endParaRPr>
          </a:p>
        </p:txBody>
      </p:sp>
      <p:pic>
        <p:nvPicPr>
          <p:cNvPr id="2878" name="Google Shape;2878;p179"/>
          <p:cNvPicPr preferRelativeResize="0"/>
          <p:nvPr/>
        </p:nvPicPr>
        <p:blipFill>
          <a:blip r:embed="rId3">
            <a:alphaModFix/>
          </a:blip>
          <a:stretch>
            <a:fillRect/>
          </a:stretch>
        </p:blipFill>
        <p:spPr>
          <a:xfrm>
            <a:off x="8106349" y="112272"/>
            <a:ext cx="899525" cy="1330676"/>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2" name="Shape 2882"/>
        <p:cNvGrpSpPr/>
        <p:nvPr/>
      </p:nvGrpSpPr>
      <p:grpSpPr>
        <a:xfrm>
          <a:off x="0" y="0"/>
          <a:ext cx="0" cy="0"/>
          <a:chOff x="0" y="0"/>
          <a:chExt cx="0" cy="0"/>
        </a:xfrm>
      </p:grpSpPr>
      <p:sp>
        <p:nvSpPr>
          <p:cNvPr id="2883" name="Google Shape;2883;p180"/>
          <p:cNvSpPr/>
          <p:nvPr/>
        </p:nvSpPr>
        <p:spPr>
          <a:xfrm>
            <a:off x="676650" y="1117825"/>
            <a:ext cx="649500" cy="585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884" name="Google Shape;2884;p180"/>
          <p:cNvSpPr txBox="1"/>
          <p:nvPr>
            <p:ph idx="1" type="subTitle"/>
          </p:nvPr>
        </p:nvSpPr>
        <p:spPr>
          <a:xfrm>
            <a:off x="676650" y="1724871"/>
            <a:ext cx="1947600" cy="417300"/>
          </a:xfrm>
          <a:prstGeom prst="rect">
            <a:avLst/>
          </a:prstGeom>
        </p:spPr>
        <p:txBody>
          <a:bodyPr anchorCtr="0" anchor="ctr" bIns="0" lIns="320025" spcFirstLastPara="1" rIns="320025" wrap="square" tIns="0">
            <a:noAutofit/>
          </a:bodyPr>
          <a:lstStyle/>
          <a:p>
            <a:pPr indent="0" lvl="0" marL="0" rtl="0" algn="ctr">
              <a:spcBef>
                <a:spcPts val="0"/>
              </a:spcBef>
              <a:spcAft>
                <a:spcPts val="1600"/>
              </a:spcAft>
              <a:buNone/>
            </a:pPr>
            <a:r>
              <a:rPr b="1" lang="en"/>
              <a:t>Focus</a:t>
            </a:r>
            <a:endParaRPr b="1"/>
          </a:p>
        </p:txBody>
      </p:sp>
      <p:sp>
        <p:nvSpPr>
          <p:cNvPr id="2885" name="Google Shape;2885;p180"/>
          <p:cNvSpPr txBox="1"/>
          <p:nvPr>
            <p:ph idx="4" type="subTitle"/>
          </p:nvPr>
        </p:nvSpPr>
        <p:spPr>
          <a:xfrm>
            <a:off x="3598175" y="1724871"/>
            <a:ext cx="1947600" cy="417300"/>
          </a:xfrm>
          <a:prstGeom prst="rect">
            <a:avLst/>
          </a:prstGeom>
        </p:spPr>
        <p:txBody>
          <a:bodyPr anchorCtr="0" anchor="ctr" bIns="0" lIns="320025" spcFirstLastPara="1" rIns="320025" wrap="square" tIns="0">
            <a:noAutofit/>
          </a:bodyPr>
          <a:lstStyle/>
          <a:p>
            <a:pPr indent="0" lvl="0" marL="0" rtl="0" algn="ctr">
              <a:spcBef>
                <a:spcPts val="0"/>
              </a:spcBef>
              <a:spcAft>
                <a:spcPts val="1600"/>
              </a:spcAft>
              <a:buNone/>
            </a:pPr>
            <a:r>
              <a:rPr b="1" lang="en"/>
              <a:t>Current challenges</a:t>
            </a:r>
            <a:endParaRPr b="1"/>
          </a:p>
        </p:txBody>
      </p:sp>
      <p:sp>
        <p:nvSpPr>
          <p:cNvPr id="2886" name="Google Shape;2886;p180"/>
          <p:cNvSpPr txBox="1"/>
          <p:nvPr>
            <p:ph idx="6" type="subTitle"/>
          </p:nvPr>
        </p:nvSpPr>
        <p:spPr>
          <a:xfrm>
            <a:off x="6519750" y="1724825"/>
            <a:ext cx="1947600" cy="417300"/>
          </a:xfrm>
          <a:prstGeom prst="rect">
            <a:avLst/>
          </a:prstGeom>
        </p:spPr>
        <p:txBody>
          <a:bodyPr anchorCtr="0" anchor="ctr" bIns="0" lIns="320025" spcFirstLastPara="1" rIns="320025" wrap="square" tIns="0">
            <a:noAutofit/>
          </a:bodyPr>
          <a:lstStyle/>
          <a:p>
            <a:pPr indent="0" lvl="0" marL="0" rtl="0" algn="ctr">
              <a:spcBef>
                <a:spcPts val="0"/>
              </a:spcBef>
              <a:spcAft>
                <a:spcPts val="1600"/>
              </a:spcAft>
              <a:buNone/>
            </a:pPr>
            <a:r>
              <a:rPr b="1" lang="en"/>
              <a:t>Workflow benefits</a:t>
            </a:r>
            <a:endParaRPr b="1"/>
          </a:p>
        </p:txBody>
      </p:sp>
      <p:sp>
        <p:nvSpPr>
          <p:cNvPr id="2887" name="Google Shape;2887;p180"/>
          <p:cNvSpPr txBox="1"/>
          <p:nvPr/>
        </p:nvSpPr>
        <p:spPr>
          <a:xfrm>
            <a:off x="676650" y="2273050"/>
            <a:ext cx="1947600" cy="2479500"/>
          </a:xfrm>
          <a:prstGeom prst="rect">
            <a:avLst/>
          </a:prstGeom>
          <a:noFill/>
          <a:ln>
            <a:noFill/>
          </a:ln>
        </p:spPr>
        <p:txBody>
          <a:bodyPr anchorCtr="0" anchor="t" bIns="91425" lIns="91425" spcFirstLastPara="1" rIns="91425" wrap="square" tIns="91425">
            <a:normAutofit/>
          </a:bodyPr>
          <a:lstStyle/>
          <a:p>
            <a:pPr indent="-177800" lvl="0" marL="228600" rtl="0" algn="l">
              <a:lnSpc>
                <a:spcPct val="115000"/>
              </a:lnSpc>
              <a:spcBef>
                <a:spcPts val="0"/>
              </a:spcBef>
              <a:spcAft>
                <a:spcPts val="0"/>
              </a:spcAft>
              <a:buClr>
                <a:schemeClr val="dk2"/>
              </a:buClr>
              <a:buSzPts val="1000"/>
              <a:buFont typeface="Open Sans"/>
              <a:buChar char="●"/>
            </a:pPr>
            <a:r>
              <a:rPr lang="en" sz="1000">
                <a:solidFill>
                  <a:schemeClr val="lt1"/>
                </a:solidFill>
                <a:latin typeface="Open Sans"/>
                <a:ea typeface="Open Sans"/>
                <a:cs typeface="Open Sans"/>
                <a:sym typeface="Open Sans"/>
              </a:rPr>
              <a:t>Making sure that projects and workshop are running in an optimised way.</a:t>
            </a:r>
            <a:endParaRPr sz="1000">
              <a:solidFill>
                <a:schemeClr val="lt1"/>
              </a:solidFill>
              <a:latin typeface="Open Sans"/>
              <a:ea typeface="Open Sans"/>
              <a:cs typeface="Open Sans"/>
              <a:sym typeface="Open Sans"/>
            </a:endParaRPr>
          </a:p>
          <a:p>
            <a:pPr indent="-177800" lvl="0" marL="228600" rtl="0" algn="l">
              <a:lnSpc>
                <a:spcPct val="115000"/>
              </a:lnSpc>
              <a:spcBef>
                <a:spcPts val="1000"/>
              </a:spcBef>
              <a:spcAft>
                <a:spcPts val="0"/>
              </a:spcAft>
              <a:buClr>
                <a:schemeClr val="dk2"/>
              </a:buClr>
              <a:buSzPts val="1000"/>
              <a:buFont typeface="Open Sans"/>
              <a:buChar char="●"/>
            </a:pPr>
            <a:r>
              <a:rPr lang="en" sz="1000">
                <a:solidFill>
                  <a:schemeClr val="lt1"/>
                </a:solidFill>
                <a:latin typeface="Open Sans"/>
                <a:ea typeface="Open Sans"/>
                <a:cs typeface="Open Sans"/>
                <a:sym typeface="Open Sans"/>
              </a:rPr>
              <a:t>Making sure that company has access to the right technology.</a:t>
            </a:r>
            <a:endParaRPr sz="1000">
              <a:solidFill>
                <a:schemeClr val="lt1"/>
              </a:solidFill>
              <a:latin typeface="Open Sans"/>
              <a:ea typeface="Open Sans"/>
              <a:cs typeface="Open Sans"/>
              <a:sym typeface="Open Sans"/>
            </a:endParaRPr>
          </a:p>
          <a:p>
            <a:pPr indent="-177800" lvl="0" marL="228600" rtl="0" algn="l">
              <a:lnSpc>
                <a:spcPct val="115000"/>
              </a:lnSpc>
              <a:spcBef>
                <a:spcPts val="1000"/>
              </a:spcBef>
              <a:spcAft>
                <a:spcPts val="1000"/>
              </a:spcAft>
              <a:buClr>
                <a:schemeClr val="dk2"/>
              </a:buClr>
              <a:buSzPts val="1000"/>
              <a:buFont typeface="Open Sans"/>
              <a:buChar char="●"/>
            </a:pPr>
            <a:r>
              <a:rPr lang="en" sz="1000">
                <a:solidFill>
                  <a:schemeClr val="lt1"/>
                </a:solidFill>
                <a:latin typeface="Open Sans"/>
                <a:ea typeface="Open Sans"/>
                <a:cs typeface="Open Sans"/>
                <a:sym typeface="Open Sans"/>
              </a:rPr>
              <a:t>Investing in staff and business to continually improving.</a:t>
            </a:r>
            <a:endParaRPr sz="1000">
              <a:solidFill>
                <a:schemeClr val="lt1"/>
              </a:solidFill>
              <a:latin typeface="Open Sans"/>
              <a:ea typeface="Open Sans"/>
              <a:cs typeface="Open Sans"/>
              <a:sym typeface="Open Sans"/>
            </a:endParaRPr>
          </a:p>
        </p:txBody>
      </p:sp>
      <p:sp>
        <p:nvSpPr>
          <p:cNvPr id="2888" name="Google Shape;2888;p180"/>
          <p:cNvSpPr txBox="1"/>
          <p:nvPr/>
        </p:nvSpPr>
        <p:spPr>
          <a:xfrm>
            <a:off x="3598200" y="2273050"/>
            <a:ext cx="1947600" cy="2479500"/>
          </a:xfrm>
          <a:prstGeom prst="rect">
            <a:avLst/>
          </a:prstGeom>
          <a:noFill/>
          <a:ln>
            <a:noFill/>
          </a:ln>
        </p:spPr>
        <p:txBody>
          <a:bodyPr anchorCtr="0" anchor="t" bIns="91425" lIns="91425" spcFirstLastPara="1" rIns="91425" wrap="square" tIns="91425">
            <a:normAutofit/>
          </a:bodyPr>
          <a:lstStyle/>
          <a:p>
            <a:pPr indent="-177800" lvl="0" marL="228600" rtl="0" algn="l">
              <a:lnSpc>
                <a:spcPct val="115000"/>
              </a:lnSpc>
              <a:spcBef>
                <a:spcPts val="0"/>
              </a:spcBef>
              <a:spcAft>
                <a:spcPts val="0"/>
              </a:spcAft>
              <a:buClr>
                <a:schemeClr val="dk2"/>
              </a:buClr>
              <a:buSzPts val="1000"/>
              <a:buFont typeface="Open Sans"/>
              <a:buChar char="●"/>
            </a:pPr>
            <a:r>
              <a:rPr lang="en" sz="1000">
                <a:solidFill>
                  <a:schemeClr val="lt1"/>
                </a:solidFill>
                <a:latin typeface="Open Sans"/>
                <a:ea typeface="Open Sans"/>
                <a:cs typeface="Open Sans"/>
                <a:sym typeface="Open Sans"/>
              </a:rPr>
              <a:t>Keeping up with industry trends</a:t>
            </a:r>
            <a:r>
              <a:rPr lang="en" sz="1000">
                <a:solidFill>
                  <a:schemeClr val="lt1"/>
                </a:solidFill>
                <a:latin typeface="Open Sans"/>
                <a:ea typeface="Open Sans"/>
                <a:cs typeface="Open Sans"/>
                <a:sym typeface="Open Sans"/>
              </a:rPr>
              <a:t>.</a:t>
            </a:r>
            <a:endParaRPr sz="1000">
              <a:solidFill>
                <a:schemeClr val="lt1"/>
              </a:solidFill>
              <a:latin typeface="Open Sans"/>
              <a:ea typeface="Open Sans"/>
              <a:cs typeface="Open Sans"/>
              <a:sym typeface="Open Sans"/>
            </a:endParaRPr>
          </a:p>
          <a:p>
            <a:pPr indent="-177800" lvl="0" marL="228600" rtl="0" algn="l">
              <a:lnSpc>
                <a:spcPct val="115000"/>
              </a:lnSpc>
              <a:spcBef>
                <a:spcPts val="1000"/>
              </a:spcBef>
              <a:spcAft>
                <a:spcPts val="0"/>
              </a:spcAft>
              <a:buClr>
                <a:schemeClr val="dk2"/>
              </a:buClr>
              <a:buSzPts val="1000"/>
              <a:buFont typeface="Open Sans"/>
              <a:buChar char="●"/>
            </a:pPr>
            <a:r>
              <a:rPr lang="en" sz="1000">
                <a:solidFill>
                  <a:schemeClr val="lt1"/>
                </a:solidFill>
                <a:latin typeface="Open Sans"/>
                <a:ea typeface="Open Sans"/>
                <a:cs typeface="Open Sans"/>
                <a:sym typeface="Open Sans"/>
              </a:rPr>
              <a:t>Ensuring profitability.</a:t>
            </a:r>
            <a:endParaRPr sz="1000">
              <a:solidFill>
                <a:schemeClr val="lt1"/>
              </a:solidFill>
              <a:latin typeface="Open Sans"/>
              <a:ea typeface="Open Sans"/>
              <a:cs typeface="Open Sans"/>
              <a:sym typeface="Open Sans"/>
            </a:endParaRPr>
          </a:p>
          <a:p>
            <a:pPr indent="-177800" lvl="0" marL="228600" rtl="0" algn="l">
              <a:lnSpc>
                <a:spcPct val="115000"/>
              </a:lnSpc>
              <a:spcBef>
                <a:spcPts val="1000"/>
              </a:spcBef>
              <a:spcAft>
                <a:spcPts val="1000"/>
              </a:spcAft>
              <a:buClr>
                <a:schemeClr val="dk2"/>
              </a:buClr>
              <a:buSzPts val="1000"/>
              <a:buFont typeface="Open Sans"/>
              <a:buChar char="●"/>
            </a:pPr>
            <a:r>
              <a:rPr lang="en" sz="1000">
                <a:solidFill>
                  <a:schemeClr val="lt1"/>
                </a:solidFill>
                <a:latin typeface="Open Sans"/>
                <a:ea typeface="Open Sans"/>
                <a:cs typeface="Open Sans"/>
                <a:sym typeface="Open Sans"/>
              </a:rPr>
              <a:t>Ensuring contractual compliance.</a:t>
            </a:r>
            <a:endParaRPr sz="1000">
              <a:solidFill>
                <a:schemeClr val="lt1"/>
              </a:solidFill>
              <a:latin typeface="Open Sans"/>
              <a:ea typeface="Open Sans"/>
              <a:cs typeface="Open Sans"/>
              <a:sym typeface="Open Sans"/>
            </a:endParaRPr>
          </a:p>
        </p:txBody>
      </p:sp>
      <p:sp>
        <p:nvSpPr>
          <p:cNvPr id="2889" name="Google Shape;2889;p180"/>
          <p:cNvSpPr txBox="1"/>
          <p:nvPr/>
        </p:nvSpPr>
        <p:spPr>
          <a:xfrm>
            <a:off x="6519750" y="2273050"/>
            <a:ext cx="1947600" cy="2479500"/>
          </a:xfrm>
          <a:prstGeom prst="rect">
            <a:avLst/>
          </a:prstGeom>
          <a:noFill/>
          <a:ln>
            <a:noFill/>
          </a:ln>
        </p:spPr>
        <p:txBody>
          <a:bodyPr anchorCtr="0" anchor="t" bIns="91425" lIns="91425" spcFirstLastPara="1" rIns="91425" wrap="square" tIns="91425">
            <a:normAutofit/>
          </a:bodyPr>
          <a:lstStyle/>
          <a:p>
            <a:pPr indent="-177800" lvl="0" marL="228600" rtl="0" algn="l">
              <a:lnSpc>
                <a:spcPct val="115000"/>
              </a:lnSpc>
              <a:spcBef>
                <a:spcPts val="0"/>
              </a:spcBef>
              <a:spcAft>
                <a:spcPts val="0"/>
              </a:spcAft>
              <a:buClr>
                <a:schemeClr val="dk2"/>
              </a:buClr>
              <a:buSzPts val="1000"/>
              <a:buFont typeface="Open Sans"/>
              <a:buChar char="●"/>
            </a:pPr>
            <a:r>
              <a:rPr lang="en" sz="1000">
                <a:solidFill>
                  <a:schemeClr val="lt1"/>
                </a:solidFill>
                <a:latin typeface="Open Sans"/>
                <a:ea typeface="Open Sans"/>
                <a:cs typeface="Open Sans"/>
                <a:sym typeface="Open Sans"/>
              </a:rPr>
              <a:t>Increased efficiency and productivity</a:t>
            </a:r>
            <a:r>
              <a:rPr lang="en" sz="1000">
                <a:solidFill>
                  <a:schemeClr val="lt1"/>
                </a:solidFill>
                <a:latin typeface="Open Sans"/>
                <a:ea typeface="Open Sans"/>
                <a:cs typeface="Open Sans"/>
                <a:sym typeface="Open Sans"/>
              </a:rPr>
              <a:t>.</a:t>
            </a:r>
            <a:endParaRPr sz="1000">
              <a:solidFill>
                <a:schemeClr val="lt1"/>
              </a:solidFill>
              <a:latin typeface="Open Sans"/>
              <a:ea typeface="Open Sans"/>
              <a:cs typeface="Open Sans"/>
              <a:sym typeface="Open Sans"/>
            </a:endParaRPr>
          </a:p>
          <a:p>
            <a:pPr indent="-177800" lvl="0" marL="228600" rtl="0" algn="l">
              <a:lnSpc>
                <a:spcPct val="115000"/>
              </a:lnSpc>
              <a:spcBef>
                <a:spcPts val="1000"/>
              </a:spcBef>
              <a:spcAft>
                <a:spcPts val="0"/>
              </a:spcAft>
              <a:buClr>
                <a:schemeClr val="dk2"/>
              </a:buClr>
              <a:buSzPts val="1000"/>
              <a:buFont typeface="Open Sans"/>
              <a:buChar char="●"/>
            </a:pPr>
            <a:r>
              <a:rPr lang="en" sz="1000">
                <a:solidFill>
                  <a:schemeClr val="lt1"/>
                </a:solidFill>
                <a:latin typeface="Open Sans"/>
                <a:ea typeface="Open Sans"/>
                <a:cs typeface="Open Sans"/>
                <a:sym typeface="Open Sans"/>
              </a:rPr>
              <a:t>Increase quality and reduction of reworks.</a:t>
            </a:r>
            <a:endParaRPr sz="1000">
              <a:solidFill>
                <a:schemeClr val="lt1"/>
              </a:solidFill>
              <a:latin typeface="Open Sans"/>
              <a:ea typeface="Open Sans"/>
              <a:cs typeface="Open Sans"/>
              <a:sym typeface="Open Sans"/>
            </a:endParaRPr>
          </a:p>
          <a:p>
            <a:pPr indent="-177800" lvl="0" marL="228600" rtl="0" algn="l">
              <a:lnSpc>
                <a:spcPct val="115000"/>
              </a:lnSpc>
              <a:spcBef>
                <a:spcPts val="1000"/>
              </a:spcBef>
              <a:spcAft>
                <a:spcPts val="1000"/>
              </a:spcAft>
              <a:buClr>
                <a:schemeClr val="dk2"/>
              </a:buClr>
              <a:buSzPts val="1000"/>
              <a:buFont typeface="Open Sans"/>
              <a:buChar char="●"/>
            </a:pPr>
            <a:r>
              <a:rPr lang="en" sz="1000">
                <a:solidFill>
                  <a:schemeClr val="lt1"/>
                </a:solidFill>
                <a:latin typeface="Open Sans"/>
                <a:ea typeface="Open Sans"/>
                <a:cs typeface="Open Sans"/>
                <a:sym typeface="Open Sans"/>
              </a:rPr>
              <a:t>State-of-the-art technology.</a:t>
            </a:r>
            <a:endParaRPr sz="1000">
              <a:solidFill>
                <a:schemeClr val="lt1"/>
              </a:solidFill>
              <a:latin typeface="Open Sans"/>
              <a:ea typeface="Open Sans"/>
              <a:cs typeface="Open Sans"/>
              <a:sym typeface="Open Sans"/>
            </a:endParaRPr>
          </a:p>
        </p:txBody>
      </p:sp>
      <p:sp>
        <p:nvSpPr>
          <p:cNvPr id="2890" name="Google Shape;2890;p180"/>
          <p:cNvSpPr txBox="1"/>
          <p:nvPr>
            <p:ph idx="4294967295" type="title"/>
          </p:nvPr>
        </p:nvSpPr>
        <p:spPr>
          <a:xfrm>
            <a:off x="676650" y="0"/>
            <a:ext cx="7790700" cy="1289400"/>
          </a:xfrm>
          <a:prstGeom prst="rect">
            <a:avLst/>
          </a:prstGeom>
        </p:spPr>
        <p:txBody>
          <a:bodyPr anchorCtr="0" anchor="b" bIns="228600" lIns="0" spcFirstLastPara="1" rIns="0" wrap="square" tIns="0">
            <a:noAutofit/>
          </a:bodyPr>
          <a:lstStyle/>
          <a:p>
            <a:pPr indent="0" lvl="0" marL="0" rtl="0" algn="l">
              <a:spcBef>
                <a:spcPts val="0"/>
              </a:spcBef>
              <a:spcAft>
                <a:spcPts val="0"/>
              </a:spcAft>
              <a:buNone/>
            </a:pPr>
            <a:r>
              <a:rPr lang="en">
                <a:solidFill>
                  <a:schemeClr val="lt1"/>
                </a:solidFill>
              </a:rPr>
              <a:t>CEO</a:t>
            </a:r>
            <a:endParaRPr>
              <a:solidFill>
                <a:schemeClr val="lt1"/>
              </a:solidFill>
            </a:endParaRPr>
          </a:p>
        </p:txBody>
      </p:sp>
      <p:pic>
        <p:nvPicPr>
          <p:cNvPr id="2891" name="Google Shape;2891;p180"/>
          <p:cNvPicPr preferRelativeResize="0"/>
          <p:nvPr/>
        </p:nvPicPr>
        <p:blipFill>
          <a:blip r:embed="rId3">
            <a:alphaModFix/>
          </a:blip>
          <a:stretch>
            <a:fillRect/>
          </a:stretch>
        </p:blipFill>
        <p:spPr>
          <a:xfrm>
            <a:off x="8125200" y="113829"/>
            <a:ext cx="899525" cy="1338396"/>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895" name="Shape 2895"/>
        <p:cNvGrpSpPr/>
        <p:nvPr/>
      </p:nvGrpSpPr>
      <p:grpSpPr>
        <a:xfrm>
          <a:off x="0" y="0"/>
          <a:ext cx="0" cy="0"/>
          <a:chOff x="0" y="0"/>
          <a:chExt cx="0" cy="0"/>
        </a:xfrm>
      </p:grpSpPr>
      <p:sp>
        <p:nvSpPr>
          <p:cNvPr id="2896" name="Google Shape;2896;p181"/>
          <p:cNvSpPr txBox="1"/>
          <p:nvPr>
            <p:ph idx="1" type="subTitle"/>
          </p:nvPr>
        </p:nvSpPr>
        <p:spPr>
          <a:xfrm>
            <a:off x="676650" y="3210750"/>
            <a:ext cx="4947300" cy="1278000"/>
          </a:xfrm>
          <a:prstGeom prst="rect">
            <a:avLst/>
          </a:prstGeom>
        </p:spPr>
        <p:txBody>
          <a:bodyPr anchorCtr="0" anchor="t" bIns="91425" lIns="320025" spcFirstLastPara="1" rIns="320025" wrap="square" tIns="228600">
            <a:noAutofit/>
          </a:bodyPr>
          <a:lstStyle/>
          <a:p>
            <a:pPr indent="0" lvl="0" marL="0" rtl="0" algn="l">
              <a:spcBef>
                <a:spcPts val="0"/>
              </a:spcBef>
              <a:spcAft>
                <a:spcPts val="1600"/>
              </a:spcAft>
              <a:buNone/>
            </a:pPr>
            <a:r>
              <a:t/>
            </a:r>
            <a:endParaRPr/>
          </a:p>
        </p:txBody>
      </p:sp>
      <p:sp>
        <p:nvSpPr>
          <p:cNvPr id="2897" name="Google Shape;2897;p181"/>
          <p:cNvSpPr txBox="1"/>
          <p:nvPr>
            <p:ph type="title"/>
          </p:nvPr>
        </p:nvSpPr>
        <p:spPr>
          <a:xfrm>
            <a:off x="676650" y="1927350"/>
            <a:ext cx="4947300" cy="1283400"/>
          </a:xfrm>
          <a:prstGeom prst="rect">
            <a:avLst/>
          </a:prstGeom>
        </p:spPr>
        <p:txBody>
          <a:bodyPr anchorCtr="0" anchor="b" bIns="91425" lIns="320025" spcFirstLastPara="1" rIns="320025" wrap="square" tIns="91425">
            <a:noAutofit/>
          </a:bodyPr>
          <a:lstStyle/>
          <a:p>
            <a:pPr indent="0" lvl="0" marL="0" rtl="0" algn="l">
              <a:spcBef>
                <a:spcPts val="0"/>
              </a:spcBef>
              <a:spcAft>
                <a:spcPts val="0"/>
              </a:spcAft>
              <a:buNone/>
            </a:pPr>
            <a:r>
              <a:rPr lang="en"/>
              <a:t>Success Stories</a:t>
            </a:r>
            <a:endParaRPr/>
          </a:p>
        </p:txBody>
      </p:sp>
      <p:sp>
        <p:nvSpPr>
          <p:cNvPr id="2898" name="Google Shape;2898;p181"/>
          <p:cNvSpPr txBox="1"/>
          <p:nvPr>
            <p:ph idx="2" type="title"/>
          </p:nvPr>
        </p:nvSpPr>
        <p:spPr>
          <a:xfrm>
            <a:off x="676650" y="649425"/>
            <a:ext cx="4947300" cy="1283400"/>
          </a:xfrm>
          <a:prstGeom prst="rect">
            <a:avLst/>
          </a:prstGeom>
        </p:spPr>
        <p:txBody>
          <a:bodyPr anchorCtr="0" anchor="ctr" bIns="91425" lIns="320025" spcFirstLastPara="1" rIns="91425" wrap="square" tIns="91425">
            <a:noAutofit/>
          </a:bodyPr>
          <a:lstStyle/>
          <a:p>
            <a:pPr indent="0" lvl="0" marL="0" rtl="0" algn="l">
              <a:spcBef>
                <a:spcPts val="0"/>
              </a:spcBef>
              <a:spcAft>
                <a:spcPts val="0"/>
              </a:spcAft>
              <a:buNone/>
            </a:pPr>
            <a:r>
              <a:t/>
            </a:r>
            <a:endParaRPr/>
          </a:p>
        </p:txBody>
      </p:sp>
      <p:sp>
        <p:nvSpPr>
          <p:cNvPr id="2899" name="Google Shape;2899;p181"/>
          <p:cNvSpPr/>
          <p:nvPr/>
        </p:nvSpPr>
        <p:spPr>
          <a:xfrm>
            <a:off x="1001275" y="3210750"/>
            <a:ext cx="649200" cy="51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3054"/>
        </a:solidFill>
      </p:bgPr>
    </p:bg>
    <p:spTree>
      <p:nvGrpSpPr>
        <p:cNvPr id="2369" name="Shape 2369"/>
        <p:cNvGrpSpPr/>
        <p:nvPr/>
      </p:nvGrpSpPr>
      <p:grpSpPr>
        <a:xfrm>
          <a:off x="0" y="0"/>
          <a:ext cx="0" cy="0"/>
          <a:chOff x="0" y="0"/>
          <a:chExt cx="0" cy="0"/>
        </a:xfrm>
      </p:grpSpPr>
      <p:grpSp>
        <p:nvGrpSpPr>
          <p:cNvPr id="2370" name="Google Shape;2370;p146"/>
          <p:cNvGrpSpPr/>
          <p:nvPr/>
        </p:nvGrpSpPr>
        <p:grpSpPr>
          <a:xfrm>
            <a:off x="8648263" y="4659742"/>
            <a:ext cx="313719" cy="338062"/>
            <a:chOff x="3976677" y="2333625"/>
            <a:chExt cx="876309" cy="944307"/>
          </a:xfrm>
        </p:grpSpPr>
        <p:sp>
          <p:nvSpPr>
            <p:cNvPr id="2371" name="Google Shape;2371;p146"/>
            <p:cNvSpPr/>
            <p:nvPr/>
          </p:nvSpPr>
          <p:spPr>
            <a:xfrm>
              <a:off x="4035170" y="3055143"/>
              <a:ext cx="193738" cy="222789"/>
            </a:xfrm>
            <a:custGeom>
              <a:rect b="b" l="l" r="r" t="t"/>
              <a:pathLst>
                <a:path extrusionOk="0" h="222789" w="193738">
                  <a:moveTo>
                    <a:pt x="0" y="0"/>
                  </a:moveTo>
                  <a:lnTo>
                    <a:pt x="0" y="222790"/>
                  </a:lnTo>
                  <a:lnTo>
                    <a:pt x="193739" y="110966"/>
                  </a:lnTo>
                  <a:cubicBezTo>
                    <a:pt x="119253" y="94869"/>
                    <a:pt x="51626" y="56102"/>
                    <a:pt x="0" y="0"/>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372" name="Google Shape;2372;p146"/>
            <p:cNvSpPr/>
            <p:nvPr/>
          </p:nvSpPr>
          <p:spPr>
            <a:xfrm>
              <a:off x="4035170" y="2333625"/>
              <a:ext cx="192309" cy="221456"/>
            </a:xfrm>
            <a:custGeom>
              <a:rect b="b" l="l" r="r" t="t"/>
              <a:pathLst>
                <a:path extrusionOk="0" h="221456" w="192309">
                  <a:moveTo>
                    <a:pt x="192310" y="110871"/>
                  </a:moveTo>
                  <a:lnTo>
                    <a:pt x="0" y="0"/>
                  </a:lnTo>
                  <a:lnTo>
                    <a:pt x="0" y="221456"/>
                  </a:lnTo>
                  <a:cubicBezTo>
                    <a:pt x="51340" y="165830"/>
                    <a:pt x="118396" y="127254"/>
                    <a:pt x="192310" y="110776"/>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373" name="Google Shape;2373;p146"/>
            <p:cNvSpPr/>
            <p:nvPr/>
          </p:nvSpPr>
          <p:spPr>
            <a:xfrm>
              <a:off x="4658772" y="2693955"/>
              <a:ext cx="194214" cy="223932"/>
            </a:xfrm>
            <a:custGeom>
              <a:rect b="b" l="l" r="r" t="t"/>
              <a:pathLst>
                <a:path extrusionOk="0" h="223932" w="194214">
                  <a:moveTo>
                    <a:pt x="194215" y="111823"/>
                  </a:moveTo>
                  <a:lnTo>
                    <a:pt x="571" y="0"/>
                  </a:lnTo>
                  <a:cubicBezTo>
                    <a:pt x="23527" y="72962"/>
                    <a:pt x="23336" y="151162"/>
                    <a:pt x="0" y="223933"/>
                  </a:cubicBezTo>
                  <a:lnTo>
                    <a:pt x="194215" y="111823"/>
                  </a:ln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374" name="Google Shape;2374;p146"/>
            <p:cNvSpPr/>
            <p:nvPr/>
          </p:nvSpPr>
          <p:spPr>
            <a:xfrm>
              <a:off x="4162710" y="2473071"/>
              <a:ext cx="213931" cy="38194"/>
            </a:xfrm>
            <a:custGeom>
              <a:rect b="b" l="l" r="r" t="t"/>
              <a:pathLst>
                <a:path extrusionOk="0" h="38194" w="213931">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375" name="Google Shape;2375;p146"/>
            <p:cNvSpPr/>
            <p:nvPr/>
          </p:nvSpPr>
          <p:spPr>
            <a:xfrm>
              <a:off x="4190237" y="2747390"/>
              <a:ext cx="341566" cy="205551"/>
            </a:xfrm>
            <a:custGeom>
              <a:rect b="b" l="l" r="r" t="t"/>
              <a:pathLst>
                <a:path extrusionOk="0" h="205551" w="341566">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376" name="Google Shape;2376;p146"/>
            <p:cNvSpPr/>
            <p:nvPr/>
          </p:nvSpPr>
          <p:spPr>
            <a:xfrm>
              <a:off x="3976677" y="2590990"/>
              <a:ext cx="162696" cy="448246"/>
            </a:xfrm>
            <a:custGeom>
              <a:rect b="b" l="l" r="r" t="t"/>
              <a:pathLst>
                <a:path extrusionOk="0" h="448246" w="162696">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377" name="Google Shape;2377;p146"/>
            <p:cNvSpPr/>
            <p:nvPr/>
          </p:nvSpPr>
          <p:spPr>
            <a:xfrm>
              <a:off x="4326349" y="2646711"/>
              <a:ext cx="159924" cy="112999"/>
            </a:xfrm>
            <a:custGeom>
              <a:rect b="b" l="l" r="r" t="t"/>
              <a:pathLst>
                <a:path extrusionOk="0" h="112999" w="159924">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378" name="Google Shape;2378;p146"/>
            <p:cNvSpPr/>
            <p:nvPr/>
          </p:nvSpPr>
          <p:spPr>
            <a:xfrm>
              <a:off x="4323301" y="2511614"/>
              <a:ext cx="173545" cy="83757"/>
            </a:xfrm>
            <a:custGeom>
              <a:rect b="b" l="l" r="r" t="t"/>
              <a:pathLst>
                <a:path extrusionOk="0" h="83757" w="173545">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379" name="Google Shape;2379;p146"/>
            <p:cNvSpPr/>
            <p:nvPr/>
          </p:nvSpPr>
          <p:spPr>
            <a:xfrm>
              <a:off x="4108132" y="2918650"/>
              <a:ext cx="426243" cy="216666"/>
            </a:xfrm>
            <a:custGeom>
              <a:rect b="b" l="l" r="r" t="t"/>
              <a:pathLst>
                <a:path extrusionOk="0" h="216666" w="426243">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380" name="Google Shape;2380;p146"/>
            <p:cNvSpPr/>
            <p:nvPr/>
          </p:nvSpPr>
          <p:spPr>
            <a:xfrm>
              <a:off x="4452841" y="2585466"/>
              <a:ext cx="90501" cy="139636"/>
            </a:xfrm>
            <a:custGeom>
              <a:rect b="b" l="l" r="r" t="t"/>
              <a:pathLst>
                <a:path extrusionOk="0" h="139636" w="90501">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381" name="Google Shape;2381;p146"/>
            <p:cNvSpPr/>
            <p:nvPr/>
          </p:nvSpPr>
          <p:spPr>
            <a:xfrm>
              <a:off x="4535518" y="2643854"/>
              <a:ext cx="69898" cy="229933"/>
            </a:xfrm>
            <a:custGeom>
              <a:rect b="b" l="l" r="r" t="t"/>
              <a:pathLst>
                <a:path extrusionOk="0" h="229933" w="69898">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382" name="Google Shape;2382;p146"/>
            <p:cNvSpPr/>
            <p:nvPr/>
          </p:nvSpPr>
          <p:spPr>
            <a:xfrm>
              <a:off x="4270995" y="2555652"/>
              <a:ext cx="120696" cy="135921"/>
            </a:xfrm>
            <a:custGeom>
              <a:rect b="b" l="l" r="r" t="t"/>
              <a:pathLst>
                <a:path extrusionOk="0" h="135921" w="120696">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383" name="Google Shape;2383;p146"/>
            <p:cNvSpPr/>
            <p:nvPr/>
          </p:nvSpPr>
          <p:spPr>
            <a:xfrm>
              <a:off x="4568665" y="2778061"/>
              <a:ext cx="70418" cy="231362"/>
            </a:xfrm>
            <a:custGeom>
              <a:rect b="b" l="l" r="r" t="t"/>
              <a:pathLst>
                <a:path extrusionOk="0" h="231362" w="70418">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384" name="Google Shape;2384;p146"/>
            <p:cNvSpPr/>
            <p:nvPr/>
          </p:nvSpPr>
          <p:spPr>
            <a:xfrm>
              <a:off x="4084604" y="2536316"/>
              <a:ext cx="186595" cy="320612"/>
            </a:xfrm>
            <a:custGeom>
              <a:rect b="b" l="l" r="r" t="t"/>
              <a:pathLst>
                <a:path extrusionOk="0" h="320612" w="186595">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grpSp>
      <p:pic>
        <p:nvPicPr>
          <p:cNvPr id="2385" name="Google Shape;2385;p146"/>
          <p:cNvPicPr preferRelativeResize="0"/>
          <p:nvPr/>
        </p:nvPicPr>
        <p:blipFill rotWithShape="1">
          <a:blip r:embed="rId3">
            <a:alphaModFix/>
          </a:blip>
          <a:srcRect b="0" l="24581" r="24586" t="0"/>
          <a:stretch/>
        </p:blipFill>
        <p:spPr>
          <a:xfrm>
            <a:off x="5221225" y="0"/>
            <a:ext cx="3922800" cy="5143500"/>
          </a:xfrm>
          <a:prstGeom prst="rect">
            <a:avLst/>
          </a:prstGeom>
          <a:noFill/>
          <a:ln>
            <a:noFill/>
          </a:ln>
        </p:spPr>
      </p:pic>
      <p:grpSp>
        <p:nvGrpSpPr>
          <p:cNvPr id="2386" name="Google Shape;2386;p146"/>
          <p:cNvGrpSpPr/>
          <p:nvPr/>
        </p:nvGrpSpPr>
        <p:grpSpPr>
          <a:xfrm>
            <a:off x="8648263" y="4659742"/>
            <a:ext cx="313719" cy="338062"/>
            <a:chOff x="3976677" y="2333625"/>
            <a:chExt cx="876309" cy="944307"/>
          </a:xfrm>
        </p:grpSpPr>
        <p:sp>
          <p:nvSpPr>
            <p:cNvPr id="2387" name="Google Shape;2387;p146"/>
            <p:cNvSpPr/>
            <p:nvPr/>
          </p:nvSpPr>
          <p:spPr>
            <a:xfrm>
              <a:off x="4035170" y="3055143"/>
              <a:ext cx="193738" cy="222789"/>
            </a:xfrm>
            <a:custGeom>
              <a:rect b="b" l="l" r="r" t="t"/>
              <a:pathLst>
                <a:path extrusionOk="0" h="222789" w="193738">
                  <a:moveTo>
                    <a:pt x="0" y="0"/>
                  </a:moveTo>
                  <a:lnTo>
                    <a:pt x="0" y="222790"/>
                  </a:lnTo>
                  <a:lnTo>
                    <a:pt x="193739" y="110966"/>
                  </a:lnTo>
                  <a:cubicBezTo>
                    <a:pt x="119253" y="94869"/>
                    <a:pt x="51626" y="56102"/>
                    <a:pt x="0" y="0"/>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388" name="Google Shape;2388;p146"/>
            <p:cNvSpPr/>
            <p:nvPr/>
          </p:nvSpPr>
          <p:spPr>
            <a:xfrm>
              <a:off x="4035170" y="2333625"/>
              <a:ext cx="192309" cy="221456"/>
            </a:xfrm>
            <a:custGeom>
              <a:rect b="b" l="l" r="r" t="t"/>
              <a:pathLst>
                <a:path extrusionOk="0" h="221456" w="192309">
                  <a:moveTo>
                    <a:pt x="192310" y="110871"/>
                  </a:moveTo>
                  <a:lnTo>
                    <a:pt x="0" y="0"/>
                  </a:lnTo>
                  <a:lnTo>
                    <a:pt x="0" y="221456"/>
                  </a:lnTo>
                  <a:cubicBezTo>
                    <a:pt x="51340" y="165830"/>
                    <a:pt x="118396" y="127254"/>
                    <a:pt x="192310" y="110776"/>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389" name="Google Shape;2389;p146"/>
            <p:cNvSpPr/>
            <p:nvPr/>
          </p:nvSpPr>
          <p:spPr>
            <a:xfrm>
              <a:off x="4658772" y="2693955"/>
              <a:ext cx="194214" cy="223932"/>
            </a:xfrm>
            <a:custGeom>
              <a:rect b="b" l="l" r="r" t="t"/>
              <a:pathLst>
                <a:path extrusionOk="0" h="223932" w="194214">
                  <a:moveTo>
                    <a:pt x="194215" y="111823"/>
                  </a:moveTo>
                  <a:lnTo>
                    <a:pt x="571" y="0"/>
                  </a:lnTo>
                  <a:cubicBezTo>
                    <a:pt x="23527" y="72962"/>
                    <a:pt x="23336" y="151162"/>
                    <a:pt x="0" y="223933"/>
                  </a:cubicBezTo>
                  <a:lnTo>
                    <a:pt x="194215" y="111823"/>
                  </a:ln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390" name="Google Shape;2390;p146"/>
            <p:cNvSpPr/>
            <p:nvPr/>
          </p:nvSpPr>
          <p:spPr>
            <a:xfrm>
              <a:off x="4162710" y="2473071"/>
              <a:ext cx="213931" cy="38194"/>
            </a:xfrm>
            <a:custGeom>
              <a:rect b="b" l="l" r="r" t="t"/>
              <a:pathLst>
                <a:path extrusionOk="0" h="38194" w="213931">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391" name="Google Shape;2391;p146"/>
            <p:cNvSpPr/>
            <p:nvPr/>
          </p:nvSpPr>
          <p:spPr>
            <a:xfrm>
              <a:off x="4190237" y="2747390"/>
              <a:ext cx="341566" cy="205551"/>
            </a:xfrm>
            <a:custGeom>
              <a:rect b="b" l="l" r="r" t="t"/>
              <a:pathLst>
                <a:path extrusionOk="0" h="205551" w="341566">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392" name="Google Shape;2392;p146"/>
            <p:cNvSpPr/>
            <p:nvPr/>
          </p:nvSpPr>
          <p:spPr>
            <a:xfrm>
              <a:off x="3976677" y="2590990"/>
              <a:ext cx="162696" cy="448246"/>
            </a:xfrm>
            <a:custGeom>
              <a:rect b="b" l="l" r="r" t="t"/>
              <a:pathLst>
                <a:path extrusionOk="0" h="448246" w="162696">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393" name="Google Shape;2393;p146"/>
            <p:cNvSpPr/>
            <p:nvPr/>
          </p:nvSpPr>
          <p:spPr>
            <a:xfrm>
              <a:off x="4326349" y="2646711"/>
              <a:ext cx="159924" cy="112999"/>
            </a:xfrm>
            <a:custGeom>
              <a:rect b="b" l="l" r="r" t="t"/>
              <a:pathLst>
                <a:path extrusionOk="0" h="112999" w="159924">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394" name="Google Shape;2394;p146"/>
            <p:cNvSpPr/>
            <p:nvPr/>
          </p:nvSpPr>
          <p:spPr>
            <a:xfrm>
              <a:off x="4323301" y="2511614"/>
              <a:ext cx="173545" cy="83757"/>
            </a:xfrm>
            <a:custGeom>
              <a:rect b="b" l="l" r="r" t="t"/>
              <a:pathLst>
                <a:path extrusionOk="0" h="83757" w="173545">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395" name="Google Shape;2395;p146"/>
            <p:cNvSpPr/>
            <p:nvPr/>
          </p:nvSpPr>
          <p:spPr>
            <a:xfrm>
              <a:off x="4108132" y="2918650"/>
              <a:ext cx="426243" cy="216666"/>
            </a:xfrm>
            <a:custGeom>
              <a:rect b="b" l="l" r="r" t="t"/>
              <a:pathLst>
                <a:path extrusionOk="0" h="216666" w="426243">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396" name="Google Shape;2396;p146"/>
            <p:cNvSpPr/>
            <p:nvPr/>
          </p:nvSpPr>
          <p:spPr>
            <a:xfrm>
              <a:off x="4452841" y="2585466"/>
              <a:ext cx="90501" cy="139636"/>
            </a:xfrm>
            <a:custGeom>
              <a:rect b="b" l="l" r="r" t="t"/>
              <a:pathLst>
                <a:path extrusionOk="0" h="139636" w="90501">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397" name="Google Shape;2397;p146"/>
            <p:cNvSpPr/>
            <p:nvPr/>
          </p:nvSpPr>
          <p:spPr>
            <a:xfrm>
              <a:off x="4535518" y="2643854"/>
              <a:ext cx="69898" cy="229933"/>
            </a:xfrm>
            <a:custGeom>
              <a:rect b="b" l="l" r="r" t="t"/>
              <a:pathLst>
                <a:path extrusionOk="0" h="229933" w="69898">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398" name="Google Shape;2398;p146"/>
            <p:cNvSpPr/>
            <p:nvPr/>
          </p:nvSpPr>
          <p:spPr>
            <a:xfrm>
              <a:off x="4270995" y="2555652"/>
              <a:ext cx="120696" cy="135921"/>
            </a:xfrm>
            <a:custGeom>
              <a:rect b="b" l="l" r="r" t="t"/>
              <a:pathLst>
                <a:path extrusionOk="0" h="135921" w="120696">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399" name="Google Shape;2399;p146"/>
            <p:cNvSpPr/>
            <p:nvPr/>
          </p:nvSpPr>
          <p:spPr>
            <a:xfrm>
              <a:off x="4568665" y="2778061"/>
              <a:ext cx="70418" cy="231362"/>
            </a:xfrm>
            <a:custGeom>
              <a:rect b="b" l="l" r="r" t="t"/>
              <a:pathLst>
                <a:path extrusionOk="0" h="231362" w="70418">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sp>
          <p:nvSpPr>
            <p:cNvPr id="2400" name="Google Shape;2400;p146"/>
            <p:cNvSpPr/>
            <p:nvPr/>
          </p:nvSpPr>
          <p:spPr>
            <a:xfrm>
              <a:off x="4084604" y="2536316"/>
              <a:ext cx="186595" cy="320612"/>
            </a:xfrm>
            <a:custGeom>
              <a:rect b="b" l="l" r="r" t="t"/>
              <a:pathLst>
                <a:path extrusionOk="0" h="320612" w="186595">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3054"/>
                </a:solidFill>
                <a:latin typeface="Calibri"/>
                <a:ea typeface="Calibri"/>
                <a:cs typeface="Calibri"/>
                <a:sym typeface="Calibri"/>
              </a:endParaRPr>
            </a:p>
          </p:txBody>
        </p:sp>
      </p:grpSp>
      <p:sp>
        <p:nvSpPr>
          <p:cNvPr id="2401" name="Google Shape;2401;p146"/>
          <p:cNvSpPr txBox="1"/>
          <p:nvPr/>
        </p:nvSpPr>
        <p:spPr>
          <a:xfrm>
            <a:off x="661849" y="-26779"/>
            <a:ext cx="7790400" cy="1279200"/>
          </a:xfrm>
          <a:prstGeom prst="rect">
            <a:avLst/>
          </a:prstGeom>
          <a:noFill/>
          <a:ln>
            <a:noFill/>
          </a:ln>
        </p:spPr>
        <p:txBody>
          <a:bodyPr anchorCtr="0" anchor="b" bIns="228600" lIns="0" spcFirstLastPara="1" rIns="0" wrap="square" tIns="0">
            <a:noAutofit/>
          </a:bodyPr>
          <a:lstStyle/>
          <a:p>
            <a:pPr indent="0" lvl="0" marL="0" rtl="0" algn="l">
              <a:lnSpc>
                <a:spcPct val="80000"/>
              </a:lnSpc>
              <a:spcBef>
                <a:spcPts val="0"/>
              </a:spcBef>
              <a:spcAft>
                <a:spcPts val="0"/>
              </a:spcAft>
              <a:buNone/>
            </a:pPr>
            <a:r>
              <a:rPr lang="en" sz="3200">
                <a:solidFill>
                  <a:schemeClr val="lt1"/>
                </a:solidFill>
                <a:latin typeface="Open Sans ExtraBold"/>
                <a:ea typeface="Open Sans ExtraBold"/>
                <a:cs typeface="Open Sans ExtraBold"/>
                <a:sym typeface="Open Sans ExtraBold"/>
              </a:rPr>
              <a:t>Industry Overview</a:t>
            </a:r>
            <a:endParaRPr sz="3200">
              <a:solidFill>
                <a:schemeClr val="lt1"/>
              </a:solidFill>
              <a:latin typeface="Open Sans ExtraBold"/>
              <a:ea typeface="Open Sans ExtraBold"/>
              <a:cs typeface="Open Sans ExtraBold"/>
              <a:sym typeface="Open Sans ExtraBold"/>
            </a:endParaRPr>
          </a:p>
        </p:txBody>
      </p:sp>
      <p:sp>
        <p:nvSpPr>
          <p:cNvPr id="2402" name="Google Shape;2402;p146"/>
          <p:cNvSpPr/>
          <p:nvPr/>
        </p:nvSpPr>
        <p:spPr>
          <a:xfrm>
            <a:off x="676750" y="1263488"/>
            <a:ext cx="649200" cy="51600"/>
          </a:xfrm>
          <a:prstGeom prst="rect">
            <a:avLst/>
          </a:prstGeom>
          <a:solidFill>
            <a:srgbClr val="FBAD2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5"/>
              </a:solidFill>
            </a:endParaRPr>
          </a:p>
        </p:txBody>
      </p:sp>
      <p:sp>
        <p:nvSpPr>
          <p:cNvPr id="2403" name="Google Shape;2403;p146"/>
          <p:cNvSpPr txBox="1"/>
          <p:nvPr/>
        </p:nvSpPr>
        <p:spPr>
          <a:xfrm>
            <a:off x="676650" y="1682389"/>
            <a:ext cx="4222500" cy="3165000"/>
          </a:xfrm>
          <a:prstGeom prst="rect">
            <a:avLst/>
          </a:prstGeom>
          <a:noFill/>
          <a:ln>
            <a:noFill/>
          </a:ln>
        </p:spPr>
        <p:txBody>
          <a:bodyPr anchorCtr="0" anchor="t" bIns="91425" lIns="0" spcFirstLastPara="1" rIns="91425" wrap="square" tIns="91425">
            <a:noAutofit/>
          </a:bodyPr>
          <a:lstStyle/>
          <a:p>
            <a:pPr indent="0" lvl="0" marL="0" rtl="0" algn="l">
              <a:lnSpc>
                <a:spcPct val="114000"/>
              </a:lnSpc>
              <a:spcBef>
                <a:spcPts val="0"/>
              </a:spcBef>
              <a:spcAft>
                <a:spcPts val="0"/>
              </a:spcAft>
              <a:buNone/>
            </a:pPr>
            <a:r>
              <a:rPr b="1" lang="en" sz="1200">
                <a:solidFill>
                  <a:srgbClr val="FFFFFF"/>
                </a:solidFill>
                <a:latin typeface="Open Sans"/>
                <a:ea typeface="Open Sans"/>
                <a:cs typeface="Open Sans"/>
                <a:sym typeface="Open Sans"/>
              </a:rPr>
              <a:t>Manufacturers transform raw materials, components, assemblies, and so on, into finished products, often involving processes organised into a production line</a:t>
            </a:r>
            <a:r>
              <a:rPr lang="en" sz="1200">
                <a:solidFill>
                  <a:srgbClr val="FFFFFF"/>
                </a:solidFill>
                <a:latin typeface="Open Sans"/>
                <a:ea typeface="Open Sans"/>
                <a:cs typeface="Open Sans"/>
                <a:sym typeface="Open Sans"/>
              </a:rPr>
              <a:t>.</a:t>
            </a:r>
            <a:endParaRPr sz="1200">
              <a:solidFill>
                <a:srgbClr val="FFFFFF"/>
              </a:solidFill>
              <a:latin typeface="Open Sans"/>
              <a:ea typeface="Open Sans"/>
              <a:cs typeface="Open Sans"/>
              <a:sym typeface="Open Sans"/>
            </a:endParaRPr>
          </a:p>
          <a:p>
            <a:pPr indent="0" lvl="0" marL="0" rtl="0" algn="l">
              <a:lnSpc>
                <a:spcPct val="114000"/>
              </a:lnSpc>
              <a:spcBef>
                <a:spcPts val="1100"/>
              </a:spcBef>
              <a:spcAft>
                <a:spcPts val="0"/>
              </a:spcAft>
              <a:buNone/>
            </a:pPr>
            <a:r>
              <a:rPr lang="en" sz="1200">
                <a:solidFill>
                  <a:srgbClr val="FFFFFF"/>
                </a:solidFill>
                <a:latin typeface="Open Sans"/>
                <a:ea typeface="Open Sans"/>
                <a:cs typeface="Open Sans"/>
                <a:sym typeface="Open Sans"/>
              </a:rPr>
              <a:t>Some applications: </a:t>
            </a:r>
            <a:endParaRPr sz="1200">
              <a:solidFill>
                <a:srgbClr val="FFFFFF"/>
              </a:solidFill>
              <a:latin typeface="Open Sans"/>
              <a:ea typeface="Open Sans"/>
              <a:cs typeface="Open Sans"/>
              <a:sym typeface="Open Sans"/>
            </a:endParaRPr>
          </a:p>
          <a:p>
            <a:pPr indent="-304800" lvl="1" marL="457200" rtl="0" algn="l">
              <a:lnSpc>
                <a:spcPct val="114000"/>
              </a:lnSpc>
              <a:spcBef>
                <a:spcPts val="1100"/>
              </a:spcBef>
              <a:spcAft>
                <a:spcPts val="0"/>
              </a:spcAft>
              <a:buClr>
                <a:schemeClr val="dk2"/>
              </a:buClr>
              <a:buSzPts val="1200"/>
              <a:buFont typeface="Open Sans"/>
              <a:buChar char="●"/>
            </a:pPr>
            <a:r>
              <a:rPr lang="en" sz="1200">
                <a:solidFill>
                  <a:srgbClr val="FFFFFF"/>
                </a:solidFill>
                <a:latin typeface="Open Sans"/>
                <a:ea typeface="Open Sans"/>
                <a:cs typeface="Open Sans"/>
                <a:sym typeface="Open Sans"/>
              </a:rPr>
              <a:t>Steel fabrication for infrastructure</a:t>
            </a:r>
            <a:endParaRPr sz="1200">
              <a:solidFill>
                <a:srgbClr val="FFFFFF"/>
              </a:solidFill>
              <a:latin typeface="Open Sans"/>
              <a:ea typeface="Open Sans"/>
              <a:cs typeface="Open Sans"/>
              <a:sym typeface="Open Sans"/>
            </a:endParaRPr>
          </a:p>
          <a:p>
            <a:pPr indent="-304800" lvl="1" marL="457200" rtl="0" algn="l">
              <a:lnSpc>
                <a:spcPct val="114000"/>
              </a:lnSpc>
              <a:spcBef>
                <a:spcPts val="0"/>
              </a:spcBef>
              <a:spcAft>
                <a:spcPts val="0"/>
              </a:spcAft>
              <a:buClr>
                <a:schemeClr val="dk2"/>
              </a:buClr>
              <a:buSzPts val="1200"/>
              <a:buFont typeface="Open Sans"/>
              <a:buChar char="●"/>
            </a:pPr>
            <a:r>
              <a:rPr lang="en" sz="1200">
                <a:solidFill>
                  <a:srgbClr val="FFFFFF"/>
                </a:solidFill>
                <a:latin typeface="Open Sans"/>
                <a:ea typeface="Open Sans"/>
                <a:cs typeface="Open Sans"/>
                <a:sym typeface="Open Sans"/>
              </a:rPr>
              <a:t>Precast</a:t>
            </a:r>
            <a:endParaRPr sz="1200">
              <a:solidFill>
                <a:srgbClr val="FFFFFF"/>
              </a:solidFill>
              <a:latin typeface="Open Sans"/>
              <a:ea typeface="Open Sans"/>
              <a:cs typeface="Open Sans"/>
              <a:sym typeface="Open Sans"/>
            </a:endParaRPr>
          </a:p>
          <a:p>
            <a:pPr indent="-304800" lvl="1" marL="457200" rtl="0" algn="l">
              <a:lnSpc>
                <a:spcPct val="114000"/>
              </a:lnSpc>
              <a:spcBef>
                <a:spcPts val="0"/>
              </a:spcBef>
              <a:spcAft>
                <a:spcPts val="0"/>
              </a:spcAft>
              <a:buClr>
                <a:schemeClr val="dk2"/>
              </a:buClr>
              <a:buSzPts val="1200"/>
              <a:buFont typeface="Open Sans"/>
              <a:buChar char="●"/>
            </a:pPr>
            <a:r>
              <a:rPr lang="en" sz="1200">
                <a:solidFill>
                  <a:srgbClr val="FFFFFF"/>
                </a:solidFill>
                <a:latin typeface="Open Sans"/>
                <a:ea typeface="Open Sans"/>
                <a:cs typeface="Open Sans"/>
                <a:sym typeface="Open Sans"/>
              </a:rPr>
              <a:t>Tunnel components</a:t>
            </a:r>
            <a:endParaRPr sz="1200">
              <a:solidFill>
                <a:srgbClr val="FFFFFF"/>
              </a:solidFill>
              <a:latin typeface="Open Sans"/>
              <a:ea typeface="Open Sans"/>
              <a:cs typeface="Open Sans"/>
              <a:sym typeface="Open Sans"/>
            </a:endParaRPr>
          </a:p>
          <a:p>
            <a:pPr indent="-304800" lvl="1" marL="457200" rtl="0" algn="l">
              <a:lnSpc>
                <a:spcPct val="114000"/>
              </a:lnSpc>
              <a:spcBef>
                <a:spcPts val="0"/>
              </a:spcBef>
              <a:spcAft>
                <a:spcPts val="0"/>
              </a:spcAft>
              <a:buClr>
                <a:schemeClr val="dk2"/>
              </a:buClr>
              <a:buSzPts val="1200"/>
              <a:buFont typeface="Open Sans"/>
              <a:buChar char="●"/>
            </a:pPr>
            <a:r>
              <a:rPr lang="en" sz="1200">
                <a:solidFill>
                  <a:srgbClr val="FFFFFF"/>
                </a:solidFill>
                <a:latin typeface="Open Sans"/>
                <a:ea typeface="Open Sans"/>
                <a:cs typeface="Open Sans"/>
                <a:sym typeface="Open Sans"/>
              </a:rPr>
              <a:t>Ship-building</a:t>
            </a:r>
            <a:endParaRPr sz="1200">
              <a:solidFill>
                <a:srgbClr val="FFFFFF"/>
              </a:solidFill>
              <a:latin typeface="Open Sans"/>
              <a:ea typeface="Open Sans"/>
              <a:cs typeface="Open Sans"/>
              <a:sym typeface="Open Sans"/>
            </a:endParaRPr>
          </a:p>
          <a:p>
            <a:pPr indent="0" lvl="0" marL="0" rtl="0" algn="l">
              <a:lnSpc>
                <a:spcPct val="114000"/>
              </a:lnSpc>
              <a:spcBef>
                <a:spcPts val="1100"/>
              </a:spcBef>
              <a:spcAft>
                <a:spcPts val="1100"/>
              </a:spcAft>
              <a:buNone/>
            </a:pPr>
            <a:r>
              <a:rPr lang="en" sz="1200">
                <a:solidFill>
                  <a:srgbClr val="FFFFFF"/>
                </a:solidFill>
                <a:latin typeface="Open Sans"/>
                <a:ea typeface="Open Sans"/>
                <a:cs typeface="Open Sans"/>
                <a:sym typeface="Open Sans"/>
              </a:rPr>
              <a:t>Off-site fabrication improves the </a:t>
            </a:r>
            <a:r>
              <a:rPr b="1" lang="en" sz="1200">
                <a:solidFill>
                  <a:srgbClr val="FFFFFF"/>
                </a:solidFill>
                <a:latin typeface="Open Sans"/>
                <a:ea typeface="Open Sans"/>
                <a:cs typeface="Open Sans"/>
                <a:sym typeface="Open Sans"/>
              </a:rPr>
              <a:t>speed of construction</a:t>
            </a:r>
            <a:r>
              <a:rPr lang="en" sz="1200">
                <a:solidFill>
                  <a:srgbClr val="FFFFFF"/>
                </a:solidFill>
                <a:latin typeface="Open Sans"/>
                <a:ea typeface="Open Sans"/>
                <a:cs typeface="Open Sans"/>
                <a:sym typeface="Open Sans"/>
              </a:rPr>
              <a:t>. It allows for</a:t>
            </a:r>
            <a:r>
              <a:rPr b="1" lang="en" sz="1200">
                <a:solidFill>
                  <a:srgbClr val="FFFFFF"/>
                </a:solidFill>
                <a:latin typeface="Open Sans"/>
                <a:ea typeface="Open Sans"/>
                <a:cs typeface="Open Sans"/>
                <a:sym typeface="Open Sans"/>
              </a:rPr>
              <a:t> versatility</a:t>
            </a:r>
            <a:r>
              <a:rPr lang="en" sz="1200">
                <a:solidFill>
                  <a:srgbClr val="FFFFFF"/>
                </a:solidFill>
                <a:latin typeface="Open Sans"/>
                <a:ea typeface="Open Sans"/>
                <a:cs typeface="Open Sans"/>
                <a:sym typeface="Open Sans"/>
              </a:rPr>
              <a:t> and </a:t>
            </a:r>
            <a:r>
              <a:rPr b="1" lang="en" sz="1200">
                <a:solidFill>
                  <a:srgbClr val="FFFFFF"/>
                </a:solidFill>
                <a:latin typeface="Open Sans"/>
                <a:ea typeface="Open Sans"/>
                <a:cs typeface="Open Sans"/>
                <a:sym typeface="Open Sans"/>
              </a:rPr>
              <a:t>sustainability</a:t>
            </a:r>
            <a:r>
              <a:rPr lang="en" sz="1200">
                <a:solidFill>
                  <a:srgbClr val="FFFFFF"/>
                </a:solidFill>
                <a:latin typeface="Open Sans"/>
                <a:ea typeface="Open Sans"/>
                <a:cs typeface="Open Sans"/>
                <a:sym typeface="Open Sans"/>
              </a:rPr>
              <a:t>.</a:t>
            </a:r>
            <a:endParaRPr sz="1200">
              <a:solidFill>
                <a:srgbClr val="FFFFFF"/>
              </a:solidFill>
              <a:latin typeface="Open Sans"/>
              <a:ea typeface="Open Sans"/>
              <a:cs typeface="Open Sans"/>
              <a:sym typeface="Open Sans"/>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3" name="Shape 2903"/>
        <p:cNvGrpSpPr/>
        <p:nvPr/>
      </p:nvGrpSpPr>
      <p:grpSpPr>
        <a:xfrm>
          <a:off x="0" y="0"/>
          <a:ext cx="0" cy="0"/>
          <a:chOff x="0" y="0"/>
          <a:chExt cx="0" cy="0"/>
        </a:xfrm>
      </p:grpSpPr>
      <p:sp>
        <p:nvSpPr>
          <p:cNvPr id="2904" name="Google Shape;2904;p182"/>
          <p:cNvSpPr txBox="1"/>
          <p:nvPr>
            <p:ph type="title"/>
          </p:nvPr>
        </p:nvSpPr>
        <p:spPr>
          <a:xfrm>
            <a:off x="676650" y="10225"/>
            <a:ext cx="7790400" cy="1279200"/>
          </a:xfrm>
          <a:prstGeom prst="rect">
            <a:avLst/>
          </a:prstGeom>
        </p:spPr>
        <p:txBody>
          <a:bodyPr anchorCtr="0" anchor="b" bIns="228600" lIns="0" spcFirstLastPara="1" rIns="0" wrap="square" tIns="0">
            <a:noAutofit/>
          </a:bodyPr>
          <a:lstStyle/>
          <a:p>
            <a:pPr indent="0" lvl="0" marL="0" rtl="0" algn="l">
              <a:spcBef>
                <a:spcPts val="0"/>
              </a:spcBef>
              <a:spcAft>
                <a:spcPts val="0"/>
              </a:spcAft>
              <a:buNone/>
            </a:pPr>
            <a:r>
              <a:rPr lang="en"/>
              <a:t>BHC</a:t>
            </a:r>
            <a:endParaRPr/>
          </a:p>
        </p:txBody>
      </p:sp>
      <p:sp>
        <p:nvSpPr>
          <p:cNvPr id="2905" name="Google Shape;2905;p182"/>
          <p:cNvSpPr txBox="1"/>
          <p:nvPr>
            <p:ph idx="1" type="subTitle"/>
          </p:nvPr>
        </p:nvSpPr>
        <p:spPr>
          <a:xfrm>
            <a:off x="676650" y="1289300"/>
            <a:ext cx="7790400" cy="320100"/>
          </a:xfrm>
          <a:prstGeom prst="rect">
            <a:avLst/>
          </a:prstGeom>
        </p:spPr>
        <p:txBody>
          <a:bodyPr anchorCtr="0" anchor="t" bIns="0" lIns="0" spcFirstLastPara="1" rIns="0" wrap="square" tIns="0">
            <a:noAutofit/>
          </a:bodyPr>
          <a:lstStyle/>
          <a:p>
            <a:pPr indent="0" lvl="0" marL="0" rtl="0" algn="l">
              <a:spcBef>
                <a:spcPts val="0"/>
              </a:spcBef>
              <a:spcAft>
                <a:spcPts val="1600"/>
              </a:spcAft>
              <a:buNone/>
            </a:pPr>
            <a:r>
              <a:rPr b="1" lang="en"/>
              <a:t>The value of optimisation and flexibility in steel manufacturing</a:t>
            </a:r>
            <a:endParaRPr b="1"/>
          </a:p>
        </p:txBody>
      </p:sp>
      <p:sp>
        <p:nvSpPr>
          <p:cNvPr id="2906" name="Google Shape;2906;p182"/>
          <p:cNvSpPr txBox="1"/>
          <p:nvPr/>
        </p:nvSpPr>
        <p:spPr>
          <a:xfrm>
            <a:off x="676425" y="1842800"/>
            <a:ext cx="4467000" cy="30546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300"/>
              </a:spcBef>
              <a:spcAft>
                <a:spcPts val="0"/>
              </a:spcAft>
              <a:buNone/>
            </a:pPr>
            <a:r>
              <a:rPr b="1" lang="en" sz="1100">
                <a:solidFill>
                  <a:srgbClr val="FBAD26"/>
                </a:solidFill>
                <a:latin typeface="Open Sans"/>
                <a:ea typeface="Open Sans"/>
                <a:cs typeface="Open Sans"/>
                <a:sym typeface="Open Sans"/>
              </a:rPr>
              <a:t>Challenge</a:t>
            </a:r>
            <a:endParaRPr b="1" sz="1100">
              <a:solidFill>
                <a:srgbClr val="FBAD26"/>
              </a:solidFill>
              <a:latin typeface="Open Sans"/>
              <a:ea typeface="Open Sans"/>
              <a:cs typeface="Open Sans"/>
              <a:sym typeface="Open Sans"/>
            </a:endParaRPr>
          </a:p>
          <a:p>
            <a:pPr indent="-148590" lvl="0" marL="182880" rtl="0" algn="l">
              <a:lnSpc>
                <a:spcPct val="115000"/>
              </a:lnSpc>
              <a:spcBef>
                <a:spcPts val="300"/>
              </a:spcBef>
              <a:spcAft>
                <a:spcPts val="0"/>
              </a:spcAft>
              <a:buClr>
                <a:schemeClr val="dk2"/>
              </a:buClr>
              <a:buSzPts val="900"/>
              <a:buFont typeface="Open Sans"/>
              <a:buChar char="●"/>
            </a:pPr>
            <a:r>
              <a:rPr b="1" lang="en" sz="900">
                <a:solidFill>
                  <a:srgbClr val="FFFFFF"/>
                </a:solidFill>
                <a:latin typeface="Open Sans"/>
                <a:ea typeface="Open Sans"/>
                <a:cs typeface="Open Sans"/>
                <a:sym typeface="Open Sans"/>
              </a:rPr>
              <a:t>Confidence in manufacturing - </a:t>
            </a:r>
            <a:r>
              <a:rPr lang="en" sz="900">
                <a:solidFill>
                  <a:srgbClr val="FFFFFF"/>
                </a:solidFill>
                <a:latin typeface="Open Sans"/>
                <a:ea typeface="Open Sans"/>
                <a:cs typeface="Open Sans"/>
                <a:sym typeface="Open Sans"/>
              </a:rPr>
              <a:t>if something is wrong that can be very costly!</a:t>
            </a:r>
            <a:endParaRPr sz="900">
              <a:solidFill>
                <a:srgbClr val="FFFFFF"/>
              </a:solidFill>
              <a:latin typeface="Open Sans"/>
              <a:ea typeface="Open Sans"/>
              <a:cs typeface="Open Sans"/>
              <a:sym typeface="Open Sans"/>
            </a:endParaRPr>
          </a:p>
          <a:p>
            <a:pPr indent="0" lvl="0" marL="0" rtl="0" algn="l">
              <a:lnSpc>
                <a:spcPct val="115000"/>
              </a:lnSpc>
              <a:spcBef>
                <a:spcPts val="1000"/>
              </a:spcBef>
              <a:spcAft>
                <a:spcPts val="0"/>
              </a:spcAft>
              <a:buNone/>
            </a:pPr>
            <a:r>
              <a:rPr b="1" lang="en" sz="1100">
                <a:solidFill>
                  <a:schemeClr val="dk2"/>
                </a:solidFill>
                <a:latin typeface="Open Sans"/>
                <a:ea typeface="Open Sans"/>
                <a:cs typeface="Open Sans"/>
                <a:sym typeface="Open Sans"/>
              </a:rPr>
              <a:t>Solution</a:t>
            </a:r>
            <a:endParaRPr b="1" sz="1100">
              <a:solidFill>
                <a:schemeClr val="dk2"/>
              </a:solidFill>
              <a:latin typeface="Open Sans"/>
              <a:ea typeface="Open Sans"/>
              <a:cs typeface="Open Sans"/>
              <a:sym typeface="Open Sans"/>
            </a:endParaRPr>
          </a:p>
          <a:p>
            <a:pPr indent="-148590" lvl="0" marL="182880" rtl="0" algn="l">
              <a:lnSpc>
                <a:spcPct val="115000"/>
              </a:lnSpc>
              <a:spcBef>
                <a:spcPts val="300"/>
              </a:spcBef>
              <a:spcAft>
                <a:spcPts val="0"/>
              </a:spcAft>
              <a:buClr>
                <a:schemeClr val="dk2"/>
              </a:buClr>
              <a:buSzPts val="900"/>
              <a:buFont typeface="Open Sans"/>
              <a:buChar char="●"/>
            </a:pPr>
            <a:r>
              <a:rPr lang="en" sz="900">
                <a:solidFill>
                  <a:schemeClr val="lt1"/>
                </a:solidFill>
                <a:latin typeface="Open Sans"/>
                <a:ea typeface="Open Sans"/>
                <a:cs typeface="Open Sans"/>
                <a:sym typeface="Open Sans"/>
              </a:rPr>
              <a:t>Assembling and QA/QC for fabricated elements but also capturing on-site data for manufacturing. </a:t>
            </a:r>
            <a:endParaRPr sz="900">
              <a:solidFill>
                <a:schemeClr val="lt1"/>
              </a:solidFill>
              <a:latin typeface="Open Sans"/>
              <a:ea typeface="Open Sans"/>
              <a:cs typeface="Open Sans"/>
              <a:sym typeface="Open Sans"/>
            </a:endParaRPr>
          </a:p>
          <a:p>
            <a:pPr indent="-148590" lvl="0" marL="182880" rtl="0" algn="l">
              <a:lnSpc>
                <a:spcPct val="115000"/>
              </a:lnSpc>
              <a:spcBef>
                <a:spcPts val="0"/>
              </a:spcBef>
              <a:spcAft>
                <a:spcPts val="0"/>
              </a:spcAft>
              <a:buClr>
                <a:schemeClr val="dk2"/>
              </a:buClr>
              <a:buSzPts val="900"/>
              <a:buFont typeface="Open Sans"/>
              <a:buChar char="●"/>
            </a:pPr>
            <a:r>
              <a:rPr b="1" lang="en" sz="900">
                <a:solidFill>
                  <a:schemeClr val="lt1"/>
                </a:solidFill>
                <a:latin typeface="Open Sans"/>
                <a:ea typeface="Open Sans"/>
                <a:cs typeface="Open Sans"/>
                <a:sym typeface="Open Sans"/>
              </a:rPr>
              <a:t>Flexibility of the solution to utilise it both on-site and in the factory.</a:t>
            </a:r>
            <a:r>
              <a:rPr lang="en" sz="900">
                <a:solidFill>
                  <a:schemeClr val="lt1"/>
                </a:solidFill>
                <a:latin typeface="Open Sans"/>
                <a:ea typeface="Open Sans"/>
                <a:cs typeface="Open Sans"/>
                <a:sym typeface="Open Sans"/>
              </a:rPr>
              <a:t> </a:t>
            </a:r>
            <a:endParaRPr sz="900">
              <a:solidFill>
                <a:schemeClr val="lt1"/>
              </a:solidFill>
              <a:latin typeface="Open Sans"/>
              <a:ea typeface="Open Sans"/>
              <a:cs typeface="Open Sans"/>
              <a:sym typeface="Open Sans"/>
            </a:endParaRPr>
          </a:p>
          <a:p>
            <a:pPr indent="-148590" lvl="0" marL="182880" rtl="0" algn="l">
              <a:lnSpc>
                <a:spcPct val="115000"/>
              </a:lnSpc>
              <a:spcBef>
                <a:spcPts val="0"/>
              </a:spcBef>
              <a:spcAft>
                <a:spcPts val="0"/>
              </a:spcAft>
              <a:buClr>
                <a:schemeClr val="dk2"/>
              </a:buClr>
              <a:buSzPts val="900"/>
              <a:buFont typeface="Open Sans"/>
              <a:buChar char="●"/>
            </a:pPr>
            <a:r>
              <a:rPr b="1" lang="en" sz="900">
                <a:solidFill>
                  <a:schemeClr val="lt1"/>
                </a:solidFill>
                <a:latin typeface="Open Sans"/>
                <a:ea typeface="Open Sans"/>
                <a:cs typeface="Open Sans"/>
                <a:sym typeface="Open Sans"/>
              </a:rPr>
              <a:t>Seamless data flow</a:t>
            </a:r>
            <a:r>
              <a:rPr lang="en" sz="900">
                <a:solidFill>
                  <a:schemeClr val="lt1"/>
                </a:solidFill>
                <a:latin typeface="Open Sans"/>
                <a:ea typeface="Open Sans"/>
                <a:cs typeface="Open Sans"/>
                <a:sym typeface="Open Sans"/>
              </a:rPr>
              <a:t> (Tekla &gt; Trimble Connect &gt; Trimble Access).</a:t>
            </a:r>
            <a:endParaRPr sz="900">
              <a:solidFill>
                <a:schemeClr val="lt1"/>
              </a:solidFill>
              <a:latin typeface="Open Sans"/>
              <a:ea typeface="Open Sans"/>
              <a:cs typeface="Open Sans"/>
              <a:sym typeface="Open Sans"/>
            </a:endParaRPr>
          </a:p>
          <a:p>
            <a:pPr indent="-148590" lvl="0" marL="182880" rtl="0" algn="l">
              <a:lnSpc>
                <a:spcPct val="115000"/>
              </a:lnSpc>
              <a:spcBef>
                <a:spcPts val="0"/>
              </a:spcBef>
              <a:spcAft>
                <a:spcPts val="0"/>
              </a:spcAft>
              <a:buClr>
                <a:schemeClr val="dk2"/>
              </a:buClr>
              <a:buSzPts val="900"/>
              <a:buFont typeface="Open Sans"/>
              <a:buChar char="●"/>
            </a:pPr>
            <a:r>
              <a:rPr b="1" lang="en" sz="900">
                <a:solidFill>
                  <a:schemeClr val="lt1"/>
                </a:solidFill>
                <a:latin typeface="Open Sans"/>
                <a:ea typeface="Open Sans"/>
                <a:cs typeface="Open Sans"/>
                <a:sym typeface="Open Sans"/>
              </a:rPr>
              <a:t>Object Oriented Setup is key to increase productivity</a:t>
            </a:r>
            <a:r>
              <a:rPr lang="en" sz="900">
                <a:solidFill>
                  <a:schemeClr val="lt1"/>
                </a:solidFill>
                <a:latin typeface="Open Sans"/>
                <a:ea typeface="Open Sans"/>
                <a:cs typeface="Open Sans"/>
                <a:sym typeface="Open Sans"/>
              </a:rPr>
              <a:t>.</a:t>
            </a:r>
            <a:endParaRPr sz="900">
              <a:solidFill>
                <a:schemeClr val="lt1"/>
              </a:solidFill>
              <a:latin typeface="Open Sans"/>
              <a:ea typeface="Open Sans"/>
              <a:cs typeface="Open Sans"/>
              <a:sym typeface="Open Sans"/>
            </a:endParaRPr>
          </a:p>
          <a:p>
            <a:pPr indent="-148590" lvl="0" marL="182880" rtl="0" algn="l">
              <a:lnSpc>
                <a:spcPct val="115000"/>
              </a:lnSpc>
              <a:spcBef>
                <a:spcPts val="0"/>
              </a:spcBef>
              <a:spcAft>
                <a:spcPts val="0"/>
              </a:spcAft>
              <a:buClr>
                <a:schemeClr val="dk2"/>
              </a:buClr>
              <a:buSzPts val="900"/>
              <a:buFont typeface="Open Sans"/>
              <a:buChar char="●"/>
            </a:pPr>
            <a:r>
              <a:rPr b="1" lang="en" sz="900">
                <a:solidFill>
                  <a:schemeClr val="lt1"/>
                </a:solidFill>
                <a:latin typeface="Open Sans"/>
                <a:ea typeface="Open Sans"/>
                <a:cs typeface="Open Sans"/>
                <a:sym typeface="Open Sans"/>
              </a:rPr>
              <a:t>Confidence</a:t>
            </a:r>
            <a:r>
              <a:rPr lang="en" sz="900">
                <a:solidFill>
                  <a:schemeClr val="lt1"/>
                </a:solidFill>
                <a:latin typeface="Open Sans"/>
                <a:ea typeface="Open Sans"/>
                <a:cs typeface="Open Sans"/>
                <a:sym typeface="Open Sans"/>
              </a:rPr>
              <a:t> that built objects are within required tolerances.</a:t>
            </a:r>
            <a:endParaRPr sz="900">
              <a:solidFill>
                <a:schemeClr val="lt1"/>
              </a:solidFill>
              <a:latin typeface="Open Sans"/>
              <a:ea typeface="Open Sans"/>
              <a:cs typeface="Open Sans"/>
              <a:sym typeface="Open Sans"/>
            </a:endParaRPr>
          </a:p>
          <a:p>
            <a:pPr indent="-148590" lvl="0" marL="182880" rtl="0" algn="l">
              <a:lnSpc>
                <a:spcPct val="115000"/>
              </a:lnSpc>
              <a:spcBef>
                <a:spcPts val="0"/>
              </a:spcBef>
              <a:spcAft>
                <a:spcPts val="0"/>
              </a:spcAft>
              <a:buClr>
                <a:schemeClr val="dk2"/>
              </a:buClr>
              <a:buSzPts val="900"/>
              <a:buFont typeface="Open Sans"/>
              <a:buChar char="●"/>
            </a:pPr>
            <a:r>
              <a:rPr b="1" lang="en" sz="900">
                <a:solidFill>
                  <a:schemeClr val="lt1"/>
                </a:solidFill>
                <a:latin typeface="Open Sans"/>
                <a:ea typeface="Open Sans"/>
                <a:cs typeface="Open Sans"/>
                <a:sym typeface="Open Sans"/>
              </a:rPr>
              <a:t>Scan and Topo data in TBC</a:t>
            </a:r>
            <a:r>
              <a:rPr lang="en" sz="900">
                <a:solidFill>
                  <a:schemeClr val="lt1"/>
                </a:solidFill>
                <a:latin typeface="Open Sans"/>
                <a:ea typeface="Open Sans"/>
                <a:cs typeface="Open Sans"/>
                <a:sym typeface="Open Sans"/>
              </a:rPr>
              <a:t> for further deliverables, if required.</a:t>
            </a:r>
            <a:endParaRPr sz="900">
              <a:solidFill>
                <a:schemeClr val="lt1"/>
              </a:solidFill>
              <a:latin typeface="Open Sans"/>
              <a:ea typeface="Open Sans"/>
              <a:cs typeface="Open Sans"/>
              <a:sym typeface="Open Sans"/>
            </a:endParaRPr>
          </a:p>
          <a:p>
            <a:pPr indent="0" lvl="0" marL="0" rtl="0" algn="l">
              <a:lnSpc>
                <a:spcPct val="115000"/>
              </a:lnSpc>
              <a:spcBef>
                <a:spcPts val="1000"/>
              </a:spcBef>
              <a:spcAft>
                <a:spcPts val="0"/>
              </a:spcAft>
              <a:buNone/>
            </a:pPr>
            <a:r>
              <a:rPr b="1" lang="en" sz="1100">
                <a:solidFill>
                  <a:schemeClr val="dk2"/>
                </a:solidFill>
                <a:latin typeface="Open Sans"/>
                <a:ea typeface="Open Sans"/>
                <a:cs typeface="Open Sans"/>
                <a:sym typeface="Open Sans"/>
              </a:rPr>
              <a:t>Value</a:t>
            </a:r>
            <a:endParaRPr b="1" sz="1100">
              <a:solidFill>
                <a:schemeClr val="dk2"/>
              </a:solidFill>
              <a:latin typeface="Open Sans"/>
              <a:ea typeface="Open Sans"/>
              <a:cs typeface="Open Sans"/>
              <a:sym typeface="Open Sans"/>
            </a:endParaRPr>
          </a:p>
          <a:p>
            <a:pPr indent="-148590" lvl="0" marL="182880" rtl="0" algn="l">
              <a:lnSpc>
                <a:spcPct val="115000"/>
              </a:lnSpc>
              <a:spcBef>
                <a:spcPts val="300"/>
              </a:spcBef>
              <a:spcAft>
                <a:spcPts val="0"/>
              </a:spcAft>
              <a:buClr>
                <a:schemeClr val="dk2"/>
              </a:buClr>
              <a:buSzPts val="900"/>
              <a:buFont typeface="Open Sans"/>
              <a:buChar char="●"/>
            </a:pPr>
            <a:r>
              <a:rPr lang="en" sz="900">
                <a:solidFill>
                  <a:schemeClr val="lt1"/>
                </a:solidFill>
                <a:latin typeface="Open Sans"/>
                <a:ea typeface="Open Sans"/>
                <a:cs typeface="Open Sans"/>
                <a:sym typeface="Open Sans"/>
              </a:rPr>
              <a:t>Increase in productivity.</a:t>
            </a:r>
            <a:endParaRPr sz="900">
              <a:solidFill>
                <a:schemeClr val="lt1"/>
              </a:solidFill>
              <a:latin typeface="Open Sans"/>
              <a:ea typeface="Open Sans"/>
              <a:cs typeface="Open Sans"/>
              <a:sym typeface="Open Sans"/>
            </a:endParaRPr>
          </a:p>
          <a:p>
            <a:pPr indent="-148590" lvl="0" marL="182880" rtl="0" algn="l">
              <a:lnSpc>
                <a:spcPct val="115000"/>
              </a:lnSpc>
              <a:spcBef>
                <a:spcPts val="0"/>
              </a:spcBef>
              <a:spcAft>
                <a:spcPts val="0"/>
              </a:spcAft>
              <a:buClr>
                <a:schemeClr val="dk2"/>
              </a:buClr>
              <a:buSzPts val="900"/>
              <a:buFont typeface="Open Sans"/>
              <a:buChar char="●"/>
            </a:pPr>
            <a:r>
              <a:rPr lang="en" sz="900">
                <a:solidFill>
                  <a:schemeClr val="lt1"/>
                </a:solidFill>
                <a:latin typeface="Open Sans"/>
                <a:ea typeface="Open Sans"/>
                <a:cs typeface="Open Sans"/>
                <a:sym typeface="Open Sans"/>
              </a:rPr>
              <a:t>Increase in accuracy and confidence of deliverables.</a:t>
            </a:r>
            <a:endParaRPr sz="900">
              <a:solidFill>
                <a:schemeClr val="lt1"/>
              </a:solidFill>
              <a:latin typeface="Open Sans"/>
              <a:ea typeface="Open Sans"/>
              <a:cs typeface="Open Sans"/>
              <a:sym typeface="Open Sans"/>
            </a:endParaRPr>
          </a:p>
        </p:txBody>
      </p:sp>
      <p:pic>
        <p:nvPicPr>
          <p:cNvPr id="2907" name="Google Shape;2907;p182"/>
          <p:cNvPicPr preferRelativeResize="0"/>
          <p:nvPr/>
        </p:nvPicPr>
        <p:blipFill>
          <a:blip r:embed="rId3">
            <a:alphaModFix/>
          </a:blip>
          <a:stretch>
            <a:fillRect/>
          </a:stretch>
        </p:blipFill>
        <p:spPr>
          <a:xfrm>
            <a:off x="5306638" y="1808550"/>
            <a:ext cx="3618074" cy="2713556"/>
          </a:xfrm>
          <a:prstGeom prst="rect">
            <a:avLst/>
          </a:prstGeom>
          <a:noFill/>
          <a:ln>
            <a:noFill/>
          </a:ln>
        </p:spPr>
      </p:pic>
      <p:pic>
        <p:nvPicPr>
          <p:cNvPr id="2908" name="Google Shape;2908;p182"/>
          <p:cNvPicPr preferRelativeResize="0"/>
          <p:nvPr/>
        </p:nvPicPr>
        <p:blipFill>
          <a:blip r:embed="rId4">
            <a:alphaModFix/>
          </a:blip>
          <a:stretch>
            <a:fillRect/>
          </a:stretch>
        </p:blipFill>
        <p:spPr>
          <a:xfrm>
            <a:off x="8318938" y="117200"/>
            <a:ext cx="649925" cy="649925"/>
          </a:xfrm>
          <a:prstGeom prst="rect">
            <a:avLst/>
          </a:prstGeom>
          <a:noFill/>
          <a:ln>
            <a:noFill/>
          </a:ln>
        </p:spPr>
      </p:pic>
      <p:sp>
        <p:nvSpPr>
          <p:cNvPr id="2909" name="Google Shape;2909;p182"/>
          <p:cNvSpPr/>
          <p:nvPr/>
        </p:nvSpPr>
        <p:spPr>
          <a:xfrm>
            <a:off x="676650" y="1117825"/>
            <a:ext cx="649500" cy="585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3" name="Shape 2913"/>
        <p:cNvGrpSpPr/>
        <p:nvPr/>
      </p:nvGrpSpPr>
      <p:grpSpPr>
        <a:xfrm>
          <a:off x="0" y="0"/>
          <a:ext cx="0" cy="0"/>
          <a:chOff x="0" y="0"/>
          <a:chExt cx="0" cy="0"/>
        </a:xfrm>
      </p:grpSpPr>
      <p:sp>
        <p:nvSpPr>
          <p:cNvPr id="2914" name="Google Shape;2914;p183"/>
          <p:cNvSpPr txBox="1"/>
          <p:nvPr>
            <p:ph type="title"/>
          </p:nvPr>
        </p:nvSpPr>
        <p:spPr>
          <a:xfrm>
            <a:off x="676650" y="10225"/>
            <a:ext cx="7790400" cy="1279200"/>
          </a:xfrm>
          <a:prstGeom prst="rect">
            <a:avLst/>
          </a:prstGeom>
        </p:spPr>
        <p:txBody>
          <a:bodyPr anchorCtr="0" anchor="b" bIns="228600" lIns="0" spcFirstLastPara="1" rIns="0" wrap="square" tIns="0">
            <a:noAutofit/>
          </a:bodyPr>
          <a:lstStyle/>
          <a:p>
            <a:pPr indent="0" lvl="0" marL="0" rtl="0" algn="l">
              <a:spcBef>
                <a:spcPts val="0"/>
              </a:spcBef>
              <a:spcAft>
                <a:spcPts val="0"/>
              </a:spcAft>
              <a:buNone/>
            </a:pPr>
            <a:r>
              <a:rPr lang="en"/>
              <a:t>Lochshell Engineering</a:t>
            </a:r>
            <a:endParaRPr/>
          </a:p>
        </p:txBody>
      </p:sp>
      <p:sp>
        <p:nvSpPr>
          <p:cNvPr id="2915" name="Google Shape;2915;p183"/>
          <p:cNvSpPr txBox="1"/>
          <p:nvPr>
            <p:ph idx="1" type="subTitle"/>
          </p:nvPr>
        </p:nvSpPr>
        <p:spPr>
          <a:xfrm>
            <a:off x="676650" y="1289300"/>
            <a:ext cx="7790400" cy="320100"/>
          </a:xfrm>
          <a:prstGeom prst="rect">
            <a:avLst/>
          </a:prstGeom>
        </p:spPr>
        <p:txBody>
          <a:bodyPr anchorCtr="0" anchor="t" bIns="0" lIns="0" spcFirstLastPara="1" rIns="0" wrap="square" tIns="0">
            <a:noAutofit/>
          </a:bodyPr>
          <a:lstStyle/>
          <a:p>
            <a:pPr indent="0" lvl="0" marL="0" rtl="0" algn="l">
              <a:spcBef>
                <a:spcPts val="0"/>
              </a:spcBef>
              <a:spcAft>
                <a:spcPts val="1600"/>
              </a:spcAft>
              <a:buNone/>
            </a:pPr>
            <a:r>
              <a:rPr b="1" lang="en"/>
              <a:t>Productivity, accuracy and confidence</a:t>
            </a:r>
            <a:endParaRPr b="1"/>
          </a:p>
        </p:txBody>
      </p:sp>
      <p:sp>
        <p:nvSpPr>
          <p:cNvPr id="2916" name="Google Shape;2916;p183"/>
          <p:cNvSpPr txBox="1"/>
          <p:nvPr/>
        </p:nvSpPr>
        <p:spPr>
          <a:xfrm>
            <a:off x="676425" y="1842800"/>
            <a:ext cx="4544700" cy="30261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300"/>
              </a:spcBef>
              <a:spcAft>
                <a:spcPts val="0"/>
              </a:spcAft>
              <a:buNone/>
            </a:pPr>
            <a:r>
              <a:rPr b="1" lang="en" sz="1100">
                <a:solidFill>
                  <a:srgbClr val="FBAD26"/>
                </a:solidFill>
                <a:latin typeface="Open Sans"/>
                <a:ea typeface="Open Sans"/>
                <a:cs typeface="Open Sans"/>
                <a:sym typeface="Open Sans"/>
              </a:rPr>
              <a:t>Challenge</a:t>
            </a:r>
            <a:endParaRPr b="1" sz="1100">
              <a:solidFill>
                <a:srgbClr val="FBAD26"/>
              </a:solidFill>
              <a:latin typeface="Open Sans"/>
              <a:ea typeface="Open Sans"/>
              <a:cs typeface="Open Sans"/>
              <a:sym typeface="Open Sans"/>
            </a:endParaRPr>
          </a:p>
          <a:p>
            <a:pPr indent="-148590" lvl="0" marL="182880" rtl="0" algn="l">
              <a:lnSpc>
                <a:spcPct val="115000"/>
              </a:lnSpc>
              <a:spcBef>
                <a:spcPts val="300"/>
              </a:spcBef>
              <a:spcAft>
                <a:spcPts val="0"/>
              </a:spcAft>
              <a:buClr>
                <a:schemeClr val="dk2"/>
              </a:buClr>
              <a:buSzPts val="900"/>
              <a:buFont typeface="Open Sans"/>
              <a:buChar char="●"/>
            </a:pPr>
            <a:r>
              <a:rPr lang="en" sz="900">
                <a:solidFill>
                  <a:srgbClr val="FFFFFF"/>
                </a:solidFill>
                <a:latin typeface="Open Sans"/>
                <a:ea typeface="Open Sans"/>
                <a:cs typeface="Open Sans"/>
                <a:sym typeface="Open Sans"/>
              </a:rPr>
              <a:t>They manufacture and install piers and all aspects of steelwork associated with harbour construction.</a:t>
            </a:r>
            <a:r>
              <a:rPr b="1" lang="en" sz="900">
                <a:solidFill>
                  <a:srgbClr val="FFFFFF"/>
                </a:solidFill>
                <a:latin typeface="Open Sans"/>
                <a:ea typeface="Open Sans"/>
                <a:cs typeface="Open Sans"/>
                <a:sym typeface="Open Sans"/>
              </a:rPr>
              <a:t> </a:t>
            </a:r>
            <a:endParaRPr b="1" sz="900">
              <a:solidFill>
                <a:srgbClr val="FFFFFF"/>
              </a:solidFill>
              <a:latin typeface="Open Sans"/>
              <a:ea typeface="Open Sans"/>
              <a:cs typeface="Open Sans"/>
              <a:sym typeface="Open Sans"/>
            </a:endParaRPr>
          </a:p>
          <a:p>
            <a:pPr indent="-148590" lvl="0" marL="182880" rtl="0" algn="l">
              <a:lnSpc>
                <a:spcPct val="115000"/>
              </a:lnSpc>
              <a:spcBef>
                <a:spcPts val="0"/>
              </a:spcBef>
              <a:spcAft>
                <a:spcPts val="0"/>
              </a:spcAft>
              <a:buClr>
                <a:schemeClr val="dk2"/>
              </a:buClr>
              <a:buSzPts val="900"/>
              <a:buFont typeface="Open Sans"/>
              <a:buChar char="●"/>
            </a:pPr>
            <a:r>
              <a:rPr b="1" lang="en" sz="900">
                <a:solidFill>
                  <a:srgbClr val="FFFFFF"/>
                </a:solidFill>
                <a:latin typeface="Open Sans"/>
                <a:ea typeface="Open Sans"/>
                <a:cs typeface="Open Sans"/>
                <a:sym typeface="Open Sans"/>
              </a:rPr>
              <a:t>Confidence that whatever they build can fit together.</a:t>
            </a:r>
            <a:endParaRPr b="1" sz="900">
              <a:solidFill>
                <a:srgbClr val="FFFFFF"/>
              </a:solidFill>
              <a:latin typeface="Open Sans"/>
              <a:ea typeface="Open Sans"/>
              <a:cs typeface="Open Sans"/>
              <a:sym typeface="Open Sans"/>
            </a:endParaRPr>
          </a:p>
          <a:p>
            <a:pPr indent="-148590" lvl="0" marL="182880" rtl="0" algn="l">
              <a:lnSpc>
                <a:spcPct val="115000"/>
              </a:lnSpc>
              <a:spcBef>
                <a:spcPts val="0"/>
              </a:spcBef>
              <a:spcAft>
                <a:spcPts val="0"/>
              </a:spcAft>
              <a:buClr>
                <a:schemeClr val="dk2"/>
              </a:buClr>
              <a:buSzPts val="900"/>
              <a:buFont typeface="Open Sans"/>
              <a:buChar char="●"/>
            </a:pPr>
            <a:r>
              <a:rPr lang="en" sz="900">
                <a:solidFill>
                  <a:srgbClr val="FFFFFF"/>
                </a:solidFill>
                <a:latin typeface="Open Sans"/>
                <a:ea typeface="Open Sans"/>
                <a:cs typeface="Open Sans"/>
                <a:sym typeface="Open Sans"/>
              </a:rPr>
              <a:t>They used to pre-assemble every element - many times involving expensive cranes!</a:t>
            </a:r>
            <a:endParaRPr sz="900">
              <a:solidFill>
                <a:srgbClr val="FFFFFF"/>
              </a:solidFill>
              <a:latin typeface="Open Sans"/>
              <a:ea typeface="Open Sans"/>
              <a:cs typeface="Open Sans"/>
              <a:sym typeface="Open Sans"/>
            </a:endParaRPr>
          </a:p>
          <a:p>
            <a:pPr indent="0" lvl="0" marL="0" rtl="0" algn="l">
              <a:lnSpc>
                <a:spcPct val="115000"/>
              </a:lnSpc>
              <a:spcBef>
                <a:spcPts val="1000"/>
              </a:spcBef>
              <a:spcAft>
                <a:spcPts val="0"/>
              </a:spcAft>
              <a:buNone/>
            </a:pPr>
            <a:r>
              <a:rPr b="1" lang="en" sz="1100">
                <a:solidFill>
                  <a:schemeClr val="dk2"/>
                </a:solidFill>
                <a:latin typeface="Open Sans"/>
                <a:ea typeface="Open Sans"/>
                <a:cs typeface="Open Sans"/>
                <a:sym typeface="Open Sans"/>
              </a:rPr>
              <a:t>Solution</a:t>
            </a:r>
            <a:endParaRPr b="1" sz="1100">
              <a:solidFill>
                <a:schemeClr val="dk2"/>
              </a:solidFill>
              <a:latin typeface="Open Sans"/>
              <a:ea typeface="Open Sans"/>
              <a:cs typeface="Open Sans"/>
              <a:sym typeface="Open Sans"/>
            </a:endParaRPr>
          </a:p>
          <a:p>
            <a:pPr indent="-148590" lvl="0" marL="182880" rtl="0" algn="l">
              <a:lnSpc>
                <a:spcPct val="115000"/>
              </a:lnSpc>
              <a:spcBef>
                <a:spcPts val="300"/>
              </a:spcBef>
              <a:spcAft>
                <a:spcPts val="0"/>
              </a:spcAft>
              <a:buClr>
                <a:schemeClr val="dk2"/>
              </a:buClr>
              <a:buSzPts val="900"/>
              <a:buFont typeface="Open Sans"/>
              <a:buChar char="●"/>
            </a:pPr>
            <a:r>
              <a:rPr lang="en" sz="900">
                <a:solidFill>
                  <a:schemeClr val="lt1"/>
                </a:solidFill>
                <a:latin typeface="Open Sans"/>
                <a:ea typeface="Open Sans"/>
                <a:cs typeface="Open Sans"/>
                <a:sym typeface="Open Sans"/>
              </a:rPr>
              <a:t>QC to make sure that everything has been built correctly and that will fit in the installation before leaving the fabrication center.</a:t>
            </a:r>
            <a:endParaRPr sz="900">
              <a:solidFill>
                <a:schemeClr val="lt1"/>
              </a:solidFill>
              <a:latin typeface="Open Sans"/>
              <a:ea typeface="Open Sans"/>
              <a:cs typeface="Open Sans"/>
              <a:sym typeface="Open Sans"/>
            </a:endParaRPr>
          </a:p>
          <a:p>
            <a:pPr indent="-148590" lvl="0" marL="182880" rtl="0" algn="l">
              <a:lnSpc>
                <a:spcPct val="115000"/>
              </a:lnSpc>
              <a:spcBef>
                <a:spcPts val="0"/>
              </a:spcBef>
              <a:spcAft>
                <a:spcPts val="0"/>
              </a:spcAft>
              <a:buClr>
                <a:schemeClr val="dk2"/>
              </a:buClr>
              <a:buSzPts val="900"/>
              <a:buFont typeface="Open Sans"/>
              <a:buChar char="●"/>
            </a:pPr>
            <a:r>
              <a:rPr lang="en" sz="900">
                <a:solidFill>
                  <a:schemeClr val="lt1"/>
                </a:solidFill>
                <a:latin typeface="Open Sans"/>
                <a:ea typeface="Open Sans"/>
                <a:cs typeface="Open Sans"/>
                <a:sym typeface="Open Sans"/>
              </a:rPr>
              <a:t>SX12 with scanning capabilities, OOS, and seamless data flow (3D model &gt; Trimble Connect &gt; Trimble Access/TBC) were key to get the confidence they need.</a:t>
            </a:r>
            <a:endParaRPr sz="900">
              <a:solidFill>
                <a:schemeClr val="lt1"/>
              </a:solidFill>
              <a:latin typeface="Open Sans"/>
              <a:ea typeface="Open Sans"/>
              <a:cs typeface="Open Sans"/>
              <a:sym typeface="Open Sans"/>
            </a:endParaRPr>
          </a:p>
          <a:p>
            <a:pPr indent="0" lvl="0" marL="0" rtl="0" algn="l">
              <a:lnSpc>
                <a:spcPct val="115000"/>
              </a:lnSpc>
              <a:spcBef>
                <a:spcPts val="1000"/>
              </a:spcBef>
              <a:spcAft>
                <a:spcPts val="0"/>
              </a:spcAft>
              <a:buNone/>
            </a:pPr>
            <a:r>
              <a:rPr b="1" lang="en" sz="1100">
                <a:solidFill>
                  <a:schemeClr val="dk2"/>
                </a:solidFill>
                <a:latin typeface="Open Sans"/>
                <a:ea typeface="Open Sans"/>
                <a:cs typeface="Open Sans"/>
                <a:sym typeface="Open Sans"/>
              </a:rPr>
              <a:t>Value</a:t>
            </a:r>
            <a:endParaRPr b="1" sz="1100">
              <a:solidFill>
                <a:schemeClr val="dk2"/>
              </a:solidFill>
              <a:latin typeface="Open Sans"/>
              <a:ea typeface="Open Sans"/>
              <a:cs typeface="Open Sans"/>
              <a:sym typeface="Open Sans"/>
            </a:endParaRPr>
          </a:p>
          <a:p>
            <a:pPr indent="-148590" lvl="0" marL="182880" rtl="0" algn="l">
              <a:lnSpc>
                <a:spcPct val="115000"/>
              </a:lnSpc>
              <a:spcBef>
                <a:spcPts val="300"/>
              </a:spcBef>
              <a:spcAft>
                <a:spcPts val="0"/>
              </a:spcAft>
              <a:buClr>
                <a:schemeClr val="dk2"/>
              </a:buClr>
              <a:buSzPts val="900"/>
              <a:buFont typeface="Open Sans"/>
              <a:buChar char="●"/>
            </a:pPr>
            <a:r>
              <a:rPr lang="en" sz="900">
                <a:solidFill>
                  <a:schemeClr val="lt1"/>
                </a:solidFill>
                <a:latin typeface="Open Sans"/>
                <a:ea typeface="Open Sans"/>
                <a:cs typeface="Open Sans"/>
                <a:sym typeface="Open Sans"/>
              </a:rPr>
              <a:t>Productivity, efficiency and confidence.</a:t>
            </a:r>
            <a:endParaRPr sz="900">
              <a:solidFill>
                <a:schemeClr val="lt1"/>
              </a:solidFill>
              <a:latin typeface="Open Sans"/>
              <a:ea typeface="Open Sans"/>
              <a:cs typeface="Open Sans"/>
              <a:sym typeface="Open Sans"/>
            </a:endParaRPr>
          </a:p>
        </p:txBody>
      </p:sp>
      <p:pic>
        <p:nvPicPr>
          <p:cNvPr id="2917" name="Google Shape;2917;p183"/>
          <p:cNvPicPr preferRelativeResize="0"/>
          <p:nvPr/>
        </p:nvPicPr>
        <p:blipFill>
          <a:blip r:embed="rId3">
            <a:alphaModFix/>
          </a:blip>
          <a:stretch>
            <a:fillRect/>
          </a:stretch>
        </p:blipFill>
        <p:spPr>
          <a:xfrm>
            <a:off x="6195052" y="1335675"/>
            <a:ext cx="2410595" cy="3214126"/>
          </a:xfrm>
          <a:prstGeom prst="rect">
            <a:avLst/>
          </a:prstGeom>
          <a:noFill/>
          <a:ln>
            <a:noFill/>
          </a:ln>
        </p:spPr>
      </p:pic>
      <p:sp>
        <p:nvSpPr>
          <p:cNvPr id="2918" name="Google Shape;2918;p183"/>
          <p:cNvSpPr txBox="1"/>
          <p:nvPr/>
        </p:nvSpPr>
        <p:spPr>
          <a:xfrm>
            <a:off x="7334900" y="161600"/>
            <a:ext cx="1687800" cy="560100"/>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Open Sans"/>
              <a:ea typeface="Open Sans"/>
              <a:cs typeface="Open Sans"/>
              <a:sym typeface="Open Sans"/>
            </a:endParaRPr>
          </a:p>
        </p:txBody>
      </p:sp>
      <p:pic>
        <p:nvPicPr>
          <p:cNvPr id="2919" name="Google Shape;2919;p183"/>
          <p:cNvPicPr preferRelativeResize="0"/>
          <p:nvPr/>
        </p:nvPicPr>
        <p:blipFill>
          <a:blip r:embed="rId4">
            <a:alphaModFix/>
          </a:blip>
          <a:stretch>
            <a:fillRect/>
          </a:stretch>
        </p:blipFill>
        <p:spPr>
          <a:xfrm>
            <a:off x="7334900" y="161609"/>
            <a:ext cx="1687800" cy="545487"/>
          </a:xfrm>
          <a:prstGeom prst="rect">
            <a:avLst/>
          </a:prstGeom>
          <a:noFill/>
          <a:ln>
            <a:noFill/>
          </a:ln>
        </p:spPr>
      </p:pic>
      <p:pic>
        <p:nvPicPr>
          <p:cNvPr id="2920" name="Google Shape;2920;p183"/>
          <p:cNvPicPr preferRelativeResize="0"/>
          <p:nvPr/>
        </p:nvPicPr>
        <p:blipFill>
          <a:blip r:embed="rId5">
            <a:alphaModFix/>
          </a:blip>
          <a:stretch>
            <a:fillRect/>
          </a:stretch>
        </p:blipFill>
        <p:spPr>
          <a:xfrm>
            <a:off x="5418575" y="3357726"/>
            <a:ext cx="2639002" cy="1511176"/>
          </a:xfrm>
          <a:prstGeom prst="rect">
            <a:avLst/>
          </a:prstGeom>
          <a:noFill/>
          <a:ln>
            <a:noFill/>
          </a:ln>
        </p:spPr>
      </p:pic>
      <p:sp>
        <p:nvSpPr>
          <p:cNvPr id="2921" name="Google Shape;2921;p183"/>
          <p:cNvSpPr/>
          <p:nvPr/>
        </p:nvSpPr>
        <p:spPr>
          <a:xfrm>
            <a:off x="676650" y="1117825"/>
            <a:ext cx="649500" cy="585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5" name="Shape 2925"/>
        <p:cNvGrpSpPr/>
        <p:nvPr/>
      </p:nvGrpSpPr>
      <p:grpSpPr>
        <a:xfrm>
          <a:off x="0" y="0"/>
          <a:ext cx="0" cy="0"/>
          <a:chOff x="0" y="0"/>
          <a:chExt cx="0" cy="0"/>
        </a:xfrm>
      </p:grpSpPr>
      <p:sp>
        <p:nvSpPr>
          <p:cNvPr id="2926" name="Google Shape;2926;p184"/>
          <p:cNvSpPr txBox="1"/>
          <p:nvPr>
            <p:ph type="title"/>
          </p:nvPr>
        </p:nvSpPr>
        <p:spPr>
          <a:xfrm>
            <a:off x="676650" y="10225"/>
            <a:ext cx="7790400" cy="1279200"/>
          </a:xfrm>
          <a:prstGeom prst="rect">
            <a:avLst/>
          </a:prstGeom>
        </p:spPr>
        <p:txBody>
          <a:bodyPr anchorCtr="0" anchor="b" bIns="228600" lIns="0" spcFirstLastPara="1" rIns="0" wrap="square" tIns="0">
            <a:noAutofit/>
          </a:bodyPr>
          <a:lstStyle/>
          <a:p>
            <a:pPr indent="0" lvl="0" marL="0" rtl="0" algn="l">
              <a:spcBef>
                <a:spcPts val="0"/>
              </a:spcBef>
              <a:spcAft>
                <a:spcPts val="0"/>
              </a:spcAft>
              <a:buNone/>
            </a:pPr>
            <a:r>
              <a:rPr lang="en"/>
              <a:t>Ferguson Marine</a:t>
            </a:r>
            <a:endParaRPr/>
          </a:p>
        </p:txBody>
      </p:sp>
      <p:sp>
        <p:nvSpPr>
          <p:cNvPr id="2927" name="Google Shape;2927;p184"/>
          <p:cNvSpPr txBox="1"/>
          <p:nvPr>
            <p:ph idx="1" type="subTitle"/>
          </p:nvPr>
        </p:nvSpPr>
        <p:spPr>
          <a:xfrm>
            <a:off x="676650" y="1289300"/>
            <a:ext cx="7790400" cy="320100"/>
          </a:xfrm>
          <a:prstGeom prst="rect">
            <a:avLst/>
          </a:prstGeom>
        </p:spPr>
        <p:txBody>
          <a:bodyPr anchorCtr="0" anchor="t" bIns="0" lIns="0" spcFirstLastPara="1" rIns="0" wrap="square" tIns="0">
            <a:noAutofit/>
          </a:bodyPr>
          <a:lstStyle/>
          <a:p>
            <a:pPr indent="0" lvl="0" marL="0" rtl="0" algn="l">
              <a:spcBef>
                <a:spcPts val="0"/>
              </a:spcBef>
              <a:spcAft>
                <a:spcPts val="1600"/>
              </a:spcAft>
              <a:buNone/>
            </a:pPr>
            <a:r>
              <a:rPr b="1" lang="en"/>
              <a:t>The value of data integration and productivity in ship building</a:t>
            </a:r>
            <a:endParaRPr b="1"/>
          </a:p>
        </p:txBody>
      </p:sp>
      <p:sp>
        <p:nvSpPr>
          <p:cNvPr id="2928" name="Google Shape;2928;p184"/>
          <p:cNvSpPr txBox="1"/>
          <p:nvPr/>
        </p:nvSpPr>
        <p:spPr>
          <a:xfrm>
            <a:off x="676425" y="1842800"/>
            <a:ext cx="4544700" cy="27759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300"/>
              </a:spcBef>
              <a:spcAft>
                <a:spcPts val="0"/>
              </a:spcAft>
              <a:buNone/>
            </a:pPr>
            <a:r>
              <a:rPr b="1" lang="en" sz="1100">
                <a:solidFill>
                  <a:srgbClr val="FBAD26"/>
                </a:solidFill>
                <a:latin typeface="Open Sans"/>
                <a:ea typeface="Open Sans"/>
                <a:cs typeface="Open Sans"/>
                <a:sym typeface="Open Sans"/>
              </a:rPr>
              <a:t>Challenge</a:t>
            </a:r>
            <a:endParaRPr b="1" sz="1100">
              <a:solidFill>
                <a:srgbClr val="FBAD26"/>
              </a:solidFill>
              <a:latin typeface="Open Sans"/>
              <a:ea typeface="Open Sans"/>
              <a:cs typeface="Open Sans"/>
              <a:sym typeface="Open Sans"/>
            </a:endParaRPr>
          </a:p>
          <a:p>
            <a:pPr indent="-148590" lvl="0" marL="182880" rtl="0" algn="l">
              <a:lnSpc>
                <a:spcPct val="115000"/>
              </a:lnSpc>
              <a:spcBef>
                <a:spcPts val="300"/>
              </a:spcBef>
              <a:spcAft>
                <a:spcPts val="0"/>
              </a:spcAft>
              <a:buClr>
                <a:schemeClr val="dk2"/>
              </a:buClr>
              <a:buSzPts val="900"/>
              <a:buFont typeface="Open Sans"/>
              <a:buChar char="●"/>
            </a:pPr>
            <a:r>
              <a:rPr b="1" lang="en" sz="900">
                <a:solidFill>
                  <a:srgbClr val="FFFFFF"/>
                </a:solidFill>
                <a:latin typeface="Open Sans"/>
                <a:ea typeface="Open Sans"/>
                <a:cs typeface="Open Sans"/>
                <a:sym typeface="Open Sans"/>
              </a:rPr>
              <a:t>Messy solution with scanners and total stations - no integration of data</a:t>
            </a:r>
            <a:endParaRPr sz="900">
              <a:solidFill>
                <a:srgbClr val="FFFFFF"/>
              </a:solidFill>
              <a:latin typeface="Open Sans"/>
              <a:ea typeface="Open Sans"/>
              <a:cs typeface="Open Sans"/>
              <a:sym typeface="Open Sans"/>
            </a:endParaRPr>
          </a:p>
          <a:p>
            <a:pPr indent="0" lvl="0" marL="0" rtl="0" algn="l">
              <a:lnSpc>
                <a:spcPct val="115000"/>
              </a:lnSpc>
              <a:spcBef>
                <a:spcPts val="1000"/>
              </a:spcBef>
              <a:spcAft>
                <a:spcPts val="0"/>
              </a:spcAft>
              <a:buNone/>
            </a:pPr>
            <a:r>
              <a:rPr b="1" lang="en" sz="1100">
                <a:solidFill>
                  <a:schemeClr val="dk2"/>
                </a:solidFill>
                <a:latin typeface="Open Sans"/>
                <a:ea typeface="Open Sans"/>
                <a:cs typeface="Open Sans"/>
                <a:sym typeface="Open Sans"/>
              </a:rPr>
              <a:t>Solution</a:t>
            </a:r>
            <a:endParaRPr b="1" sz="1100">
              <a:solidFill>
                <a:schemeClr val="dk2"/>
              </a:solidFill>
              <a:latin typeface="Open Sans"/>
              <a:ea typeface="Open Sans"/>
              <a:cs typeface="Open Sans"/>
              <a:sym typeface="Open Sans"/>
            </a:endParaRPr>
          </a:p>
          <a:p>
            <a:pPr indent="-148590" lvl="0" marL="182880" rtl="0" algn="l">
              <a:lnSpc>
                <a:spcPct val="115000"/>
              </a:lnSpc>
              <a:spcBef>
                <a:spcPts val="300"/>
              </a:spcBef>
              <a:spcAft>
                <a:spcPts val="0"/>
              </a:spcAft>
              <a:buClr>
                <a:schemeClr val="dk2"/>
              </a:buClr>
              <a:buSzPts val="900"/>
              <a:buFont typeface="Open Sans"/>
              <a:buChar char="●"/>
            </a:pPr>
            <a:r>
              <a:rPr lang="en" sz="900">
                <a:solidFill>
                  <a:schemeClr val="lt1"/>
                </a:solidFill>
                <a:latin typeface="Open Sans"/>
                <a:ea typeface="Open Sans"/>
                <a:cs typeface="Open Sans"/>
                <a:sym typeface="Open Sans"/>
              </a:rPr>
              <a:t>Simplified single person operation with SX12s and data loggers. Field-to-finish workflow where everything can be completed in the field and check everything on-site without any pre or post processing needed. </a:t>
            </a:r>
            <a:endParaRPr sz="900">
              <a:solidFill>
                <a:schemeClr val="lt1"/>
              </a:solidFill>
              <a:latin typeface="Open Sans"/>
              <a:ea typeface="Open Sans"/>
              <a:cs typeface="Open Sans"/>
              <a:sym typeface="Open Sans"/>
            </a:endParaRPr>
          </a:p>
          <a:p>
            <a:pPr indent="-148590" lvl="0" marL="182880" rtl="0" algn="l">
              <a:lnSpc>
                <a:spcPct val="115000"/>
              </a:lnSpc>
              <a:spcBef>
                <a:spcPts val="0"/>
              </a:spcBef>
              <a:spcAft>
                <a:spcPts val="0"/>
              </a:spcAft>
              <a:buClr>
                <a:schemeClr val="dk2"/>
              </a:buClr>
              <a:buSzPts val="900"/>
              <a:buFont typeface="Open Sans"/>
              <a:buChar char="●"/>
            </a:pPr>
            <a:r>
              <a:rPr b="1" lang="en" sz="900">
                <a:solidFill>
                  <a:schemeClr val="lt1"/>
                </a:solidFill>
                <a:latin typeface="Open Sans"/>
                <a:ea typeface="Open Sans"/>
                <a:cs typeface="Open Sans"/>
                <a:sym typeface="Open Sans"/>
              </a:rPr>
              <a:t>Object Oriented Setup</a:t>
            </a:r>
            <a:r>
              <a:rPr lang="en" sz="900">
                <a:solidFill>
                  <a:schemeClr val="lt1"/>
                </a:solidFill>
                <a:latin typeface="Open Sans"/>
                <a:ea typeface="Open Sans"/>
                <a:cs typeface="Open Sans"/>
                <a:sym typeface="Open Sans"/>
              </a:rPr>
              <a:t> was a critical component where users can just load the data and start working with it.</a:t>
            </a:r>
            <a:endParaRPr sz="900">
              <a:solidFill>
                <a:schemeClr val="lt1"/>
              </a:solidFill>
              <a:latin typeface="Open Sans"/>
              <a:ea typeface="Open Sans"/>
              <a:cs typeface="Open Sans"/>
              <a:sym typeface="Open Sans"/>
            </a:endParaRPr>
          </a:p>
          <a:p>
            <a:pPr indent="-148590" lvl="0" marL="182880" rtl="0" algn="l">
              <a:lnSpc>
                <a:spcPct val="115000"/>
              </a:lnSpc>
              <a:spcBef>
                <a:spcPts val="0"/>
              </a:spcBef>
              <a:spcAft>
                <a:spcPts val="0"/>
              </a:spcAft>
              <a:buClr>
                <a:schemeClr val="dk2"/>
              </a:buClr>
              <a:buSzPts val="900"/>
              <a:buFont typeface="Open Sans"/>
              <a:buChar char="●"/>
            </a:pPr>
            <a:r>
              <a:rPr b="1" lang="en" sz="900">
                <a:solidFill>
                  <a:schemeClr val="lt1"/>
                </a:solidFill>
                <a:latin typeface="Open Sans"/>
                <a:ea typeface="Open Sans"/>
                <a:cs typeface="Open Sans"/>
                <a:sym typeface="Open Sans"/>
              </a:rPr>
              <a:t>Scan Inspection </a:t>
            </a:r>
            <a:r>
              <a:rPr lang="en" sz="900">
                <a:solidFill>
                  <a:schemeClr val="lt1"/>
                </a:solidFill>
                <a:latin typeface="Open Sans"/>
                <a:ea typeface="Open Sans"/>
                <a:cs typeface="Open Sans"/>
                <a:sym typeface="Open Sans"/>
              </a:rPr>
              <a:t>also key component for QA/QC but also for productivity since everything can be completed while being in the field.</a:t>
            </a:r>
            <a:endParaRPr sz="900">
              <a:solidFill>
                <a:schemeClr val="lt1"/>
              </a:solidFill>
              <a:latin typeface="Open Sans"/>
              <a:ea typeface="Open Sans"/>
              <a:cs typeface="Open Sans"/>
              <a:sym typeface="Open Sans"/>
            </a:endParaRPr>
          </a:p>
          <a:p>
            <a:pPr indent="0" lvl="0" marL="0" rtl="0" algn="l">
              <a:lnSpc>
                <a:spcPct val="115000"/>
              </a:lnSpc>
              <a:spcBef>
                <a:spcPts val="1000"/>
              </a:spcBef>
              <a:spcAft>
                <a:spcPts val="0"/>
              </a:spcAft>
              <a:buNone/>
            </a:pPr>
            <a:r>
              <a:rPr b="1" lang="en" sz="1100">
                <a:solidFill>
                  <a:schemeClr val="dk2"/>
                </a:solidFill>
                <a:latin typeface="Open Sans"/>
                <a:ea typeface="Open Sans"/>
                <a:cs typeface="Open Sans"/>
                <a:sym typeface="Open Sans"/>
              </a:rPr>
              <a:t>Value</a:t>
            </a:r>
            <a:endParaRPr b="1" sz="1100">
              <a:solidFill>
                <a:schemeClr val="dk2"/>
              </a:solidFill>
              <a:latin typeface="Open Sans"/>
              <a:ea typeface="Open Sans"/>
              <a:cs typeface="Open Sans"/>
              <a:sym typeface="Open Sans"/>
            </a:endParaRPr>
          </a:p>
          <a:p>
            <a:pPr indent="-148590" lvl="0" marL="182880" rtl="0" algn="l">
              <a:lnSpc>
                <a:spcPct val="115000"/>
              </a:lnSpc>
              <a:spcBef>
                <a:spcPts val="300"/>
              </a:spcBef>
              <a:spcAft>
                <a:spcPts val="0"/>
              </a:spcAft>
              <a:buClr>
                <a:schemeClr val="dk2"/>
              </a:buClr>
              <a:buSzPts val="900"/>
              <a:buFont typeface="Open Sans"/>
              <a:buChar char="●"/>
            </a:pPr>
            <a:r>
              <a:rPr lang="en" sz="900">
                <a:solidFill>
                  <a:schemeClr val="lt1"/>
                </a:solidFill>
                <a:latin typeface="Open Sans"/>
                <a:ea typeface="Open Sans"/>
                <a:cs typeface="Open Sans"/>
                <a:sym typeface="Open Sans"/>
              </a:rPr>
              <a:t>Increase in productivity.</a:t>
            </a:r>
            <a:endParaRPr sz="900">
              <a:solidFill>
                <a:schemeClr val="lt1"/>
              </a:solidFill>
              <a:latin typeface="Open Sans"/>
              <a:ea typeface="Open Sans"/>
              <a:cs typeface="Open Sans"/>
              <a:sym typeface="Open Sans"/>
            </a:endParaRPr>
          </a:p>
          <a:p>
            <a:pPr indent="-148590" lvl="0" marL="182880" rtl="0" algn="l">
              <a:lnSpc>
                <a:spcPct val="115000"/>
              </a:lnSpc>
              <a:spcBef>
                <a:spcPts val="0"/>
              </a:spcBef>
              <a:spcAft>
                <a:spcPts val="0"/>
              </a:spcAft>
              <a:buClr>
                <a:schemeClr val="dk2"/>
              </a:buClr>
              <a:buSzPts val="900"/>
              <a:buFont typeface="Open Sans"/>
              <a:buChar char="●"/>
            </a:pPr>
            <a:r>
              <a:rPr lang="en" sz="900">
                <a:solidFill>
                  <a:schemeClr val="lt1"/>
                </a:solidFill>
                <a:latin typeface="Open Sans"/>
                <a:ea typeface="Open Sans"/>
                <a:cs typeface="Open Sans"/>
                <a:sym typeface="Open Sans"/>
              </a:rPr>
              <a:t>Less resources needed.</a:t>
            </a:r>
            <a:endParaRPr sz="900">
              <a:solidFill>
                <a:schemeClr val="lt1"/>
              </a:solidFill>
              <a:latin typeface="Open Sans"/>
              <a:ea typeface="Open Sans"/>
              <a:cs typeface="Open Sans"/>
              <a:sym typeface="Open Sans"/>
            </a:endParaRPr>
          </a:p>
          <a:p>
            <a:pPr indent="-148590" lvl="0" marL="182880" rtl="0" algn="l">
              <a:lnSpc>
                <a:spcPct val="115000"/>
              </a:lnSpc>
              <a:spcBef>
                <a:spcPts val="0"/>
              </a:spcBef>
              <a:spcAft>
                <a:spcPts val="0"/>
              </a:spcAft>
              <a:buClr>
                <a:schemeClr val="dk2"/>
              </a:buClr>
              <a:buSzPts val="900"/>
              <a:buFont typeface="Open Sans"/>
              <a:buChar char="●"/>
            </a:pPr>
            <a:r>
              <a:rPr lang="en" sz="900">
                <a:solidFill>
                  <a:schemeClr val="lt1"/>
                </a:solidFill>
                <a:latin typeface="Open Sans"/>
                <a:ea typeface="Open Sans"/>
                <a:cs typeface="Open Sans"/>
                <a:sym typeface="Open Sans"/>
              </a:rPr>
              <a:t>Better confidence in deliverables.</a:t>
            </a:r>
            <a:endParaRPr b="1" sz="900">
              <a:solidFill>
                <a:schemeClr val="lt1"/>
              </a:solidFill>
              <a:latin typeface="Open Sans"/>
              <a:ea typeface="Open Sans"/>
              <a:cs typeface="Open Sans"/>
              <a:sym typeface="Open Sans"/>
            </a:endParaRPr>
          </a:p>
          <a:p>
            <a:pPr indent="0" lvl="0" marL="182880" rtl="0" algn="l">
              <a:lnSpc>
                <a:spcPct val="115000"/>
              </a:lnSpc>
              <a:spcBef>
                <a:spcPts val="300"/>
              </a:spcBef>
              <a:spcAft>
                <a:spcPts val="0"/>
              </a:spcAft>
              <a:buNone/>
            </a:pPr>
            <a:r>
              <a:t/>
            </a:r>
            <a:endParaRPr sz="900">
              <a:solidFill>
                <a:schemeClr val="lt1"/>
              </a:solidFill>
              <a:latin typeface="Open Sans"/>
              <a:ea typeface="Open Sans"/>
              <a:cs typeface="Open Sans"/>
              <a:sym typeface="Open Sans"/>
            </a:endParaRPr>
          </a:p>
        </p:txBody>
      </p:sp>
      <p:sp>
        <p:nvSpPr>
          <p:cNvPr id="2929" name="Google Shape;2929;p184"/>
          <p:cNvSpPr/>
          <p:nvPr/>
        </p:nvSpPr>
        <p:spPr>
          <a:xfrm>
            <a:off x="676650" y="1117825"/>
            <a:ext cx="649500" cy="585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2930" name="Google Shape;2930;p184"/>
          <p:cNvPicPr preferRelativeResize="0"/>
          <p:nvPr/>
        </p:nvPicPr>
        <p:blipFill>
          <a:blip r:embed="rId3">
            <a:alphaModFix/>
          </a:blip>
          <a:stretch>
            <a:fillRect/>
          </a:stretch>
        </p:blipFill>
        <p:spPr>
          <a:xfrm>
            <a:off x="7411725" y="1716125"/>
            <a:ext cx="1256152" cy="1790152"/>
          </a:xfrm>
          <a:prstGeom prst="rect">
            <a:avLst/>
          </a:prstGeom>
          <a:noFill/>
          <a:ln>
            <a:noFill/>
          </a:ln>
        </p:spPr>
      </p:pic>
      <p:pic>
        <p:nvPicPr>
          <p:cNvPr id="2931" name="Google Shape;2931;p184"/>
          <p:cNvPicPr preferRelativeResize="0"/>
          <p:nvPr/>
        </p:nvPicPr>
        <p:blipFill>
          <a:blip r:embed="rId4">
            <a:alphaModFix/>
          </a:blip>
          <a:stretch>
            <a:fillRect/>
          </a:stretch>
        </p:blipFill>
        <p:spPr>
          <a:xfrm>
            <a:off x="5594385" y="1716125"/>
            <a:ext cx="1728375" cy="2058624"/>
          </a:xfrm>
          <a:prstGeom prst="rect">
            <a:avLst/>
          </a:prstGeom>
          <a:noFill/>
          <a:ln>
            <a:noFill/>
          </a:ln>
        </p:spPr>
      </p:pic>
      <p:pic>
        <p:nvPicPr>
          <p:cNvPr id="2932" name="Google Shape;2932;p184"/>
          <p:cNvPicPr preferRelativeResize="0"/>
          <p:nvPr/>
        </p:nvPicPr>
        <p:blipFill>
          <a:blip r:embed="rId5">
            <a:alphaModFix/>
          </a:blip>
          <a:stretch>
            <a:fillRect/>
          </a:stretch>
        </p:blipFill>
        <p:spPr>
          <a:xfrm>
            <a:off x="6470800" y="3411425"/>
            <a:ext cx="1618975" cy="1576576"/>
          </a:xfrm>
          <a:prstGeom prst="rect">
            <a:avLst/>
          </a:prstGeom>
          <a:noFill/>
          <a:ln>
            <a:noFill/>
          </a:ln>
        </p:spPr>
      </p:pic>
      <p:pic>
        <p:nvPicPr>
          <p:cNvPr id="2933" name="Google Shape;2933;p184"/>
          <p:cNvPicPr preferRelativeResize="0"/>
          <p:nvPr/>
        </p:nvPicPr>
        <p:blipFill>
          <a:blip r:embed="rId6">
            <a:alphaModFix/>
          </a:blip>
          <a:stretch>
            <a:fillRect/>
          </a:stretch>
        </p:blipFill>
        <p:spPr>
          <a:xfrm>
            <a:off x="7350911" y="91125"/>
            <a:ext cx="1700531" cy="3201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7" name="Shape 2937"/>
        <p:cNvGrpSpPr/>
        <p:nvPr/>
      </p:nvGrpSpPr>
      <p:grpSpPr>
        <a:xfrm>
          <a:off x="0" y="0"/>
          <a:ext cx="0" cy="0"/>
          <a:chOff x="0" y="0"/>
          <a:chExt cx="0" cy="0"/>
        </a:xfrm>
      </p:grpSpPr>
      <p:sp>
        <p:nvSpPr>
          <p:cNvPr id="2938" name="Google Shape;2938;p185"/>
          <p:cNvSpPr txBox="1"/>
          <p:nvPr>
            <p:ph type="title"/>
          </p:nvPr>
        </p:nvSpPr>
        <p:spPr>
          <a:xfrm>
            <a:off x="676650" y="10225"/>
            <a:ext cx="7790400" cy="1279200"/>
          </a:xfrm>
          <a:prstGeom prst="rect">
            <a:avLst/>
          </a:prstGeom>
        </p:spPr>
        <p:txBody>
          <a:bodyPr anchorCtr="0" anchor="b" bIns="228600" lIns="0" spcFirstLastPara="1" rIns="0" wrap="square" tIns="0">
            <a:noAutofit/>
          </a:bodyPr>
          <a:lstStyle/>
          <a:p>
            <a:pPr indent="0" lvl="0" marL="0" rtl="0" algn="l">
              <a:spcBef>
                <a:spcPts val="0"/>
              </a:spcBef>
              <a:spcAft>
                <a:spcPts val="0"/>
              </a:spcAft>
              <a:buNone/>
            </a:pPr>
            <a:r>
              <a:rPr lang="en"/>
              <a:t>Shipbuilding (2)</a:t>
            </a:r>
            <a:endParaRPr/>
          </a:p>
        </p:txBody>
      </p:sp>
      <p:sp>
        <p:nvSpPr>
          <p:cNvPr id="2939" name="Google Shape;2939;p185"/>
          <p:cNvSpPr txBox="1"/>
          <p:nvPr>
            <p:ph idx="1" type="subTitle"/>
          </p:nvPr>
        </p:nvSpPr>
        <p:spPr>
          <a:xfrm>
            <a:off x="676650" y="1289300"/>
            <a:ext cx="7790400" cy="320100"/>
          </a:xfrm>
          <a:prstGeom prst="rect">
            <a:avLst/>
          </a:prstGeom>
        </p:spPr>
        <p:txBody>
          <a:bodyPr anchorCtr="0" anchor="t" bIns="0" lIns="0" spcFirstLastPara="1" rIns="0" wrap="square" tIns="0">
            <a:noAutofit/>
          </a:bodyPr>
          <a:lstStyle/>
          <a:p>
            <a:pPr indent="0" lvl="0" marL="0" rtl="0" algn="l">
              <a:spcBef>
                <a:spcPts val="0"/>
              </a:spcBef>
              <a:spcAft>
                <a:spcPts val="1600"/>
              </a:spcAft>
              <a:buNone/>
            </a:pPr>
            <a:r>
              <a:rPr b="1" lang="en" sz="1700"/>
              <a:t>The value of utilising 3D models in the field in the shipbuilding industry</a:t>
            </a:r>
            <a:endParaRPr b="1" sz="1700"/>
          </a:p>
        </p:txBody>
      </p:sp>
      <p:sp>
        <p:nvSpPr>
          <p:cNvPr id="2940" name="Google Shape;2940;p185"/>
          <p:cNvSpPr txBox="1"/>
          <p:nvPr/>
        </p:nvSpPr>
        <p:spPr>
          <a:xfrm>
            <a:off x="676425" y="1842800"/>
            <a:ext cx="4544700" cy="30663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300"/>
              </a:spcBef>
              <a:spcAft>
                <a:spcPts val="0"/>
              </a:spcAft>
              <a:buNone/>
            </a:pPr>
            <a:r>
              <a:rPr b="1" lang="en" sz="1100">
                <a:solidFill>
                  <a:srgbClr val="FBAD26"/>
                </a:solidFill>
                <a:latin typeface="Open Sans"/>
                <a:ea typeface="Open Sans"/>
                <a:cs typeface="Open Sans"/>
                <a:sym typeface="Open Sans"/>
              </a:rPr>
              <a:t>Challenge</a:t>
            </a:r>
            <a:endParaRPr b="1" sz="1100">
              <a:solidFill>
                <a:srgbClr val="FBAD26"/>
              </a:solidFill>
              <a:latin typeface="Open Sans"/>
              <a:ea typeface="Open Sans"/>
              <a:cs typeface="Open Sans"/>
              <a:sym typeface="Open Sans"/>
            </a:endParaRPr>
          </a:p>
          <a:p>
            <a:pPr indent="-148590" lvl="0" marL="182880" rtl="0" algn="l">
              <a:lnSpc>
                <a:spcPct val="115000"/>
              </a:lnSpc>
              <a:spcBef>
                <a:spcPts val="300"/>
              </a:spcBef>
              <a:spcAft>
                <a:spcPts val="0"/>
              </a:spcAft>
              <a:buClr>
                <a:schemeClr val="dk2"/>
              </a:buClr>
              <a:buSzPts val="900"/>
              <a:buFont typeface="Open Sans"/>
              <a:buChar char="●"/>
            </a:pPr>
            <a:r>
              <a:rPr b="1" lang="en" sz="900">
                <a:solidFill>
                  <a:srgbClr val="FFFFFF"/>
                </a:solidFill>
                <a:latin typeface="Open Sans"/>
                <a:ea typeface="Open Sans"/>
                <a:cs typeface="Open Sans"/>
                <a:sym typeface="Open Sans"/>
              </a:rPr>
              <a:t>Accuracy and precision while meeting tight deadlines in productions.</a:t>
            </a:r>
            <a:endParaRPr b="1" sz="900">
              <a:solidFill>
                <a:srgbClr val="FFFFFF"/>
              </a:solidFill>
              <a:latin typeface="Open Sans"/>
              <a:ea typeface="Open Sans"/>
              <a:cs typeface="Open Sans"/>
              <a:sym typeface="Open Sans"/>
            </a:endParaRPr>
          </a:p>
          <a:p>
            <a:pPr indent="-148590" lvl="0" marL="182880" rtl="0" algn="l">
              <a:lnSpc>
                <a:spcPct val="115000"/>
              </a:lnSpc>
              <a:spcBef>
                <a:spcPts val="0"/>
              </a:spcBef>
              <a:spcAft>
                <a:spcPts val="0"/>
              </a:spcAft>
              <a:buClr>
                <a:schemeClr val="dk2"/>
              </a:buClr>
              <a:buSzPts val="900"/>
              <a:buFont typeface="Open Sans"/>
              <a:buChar char="●"/>
            </a:pPr>
            <a:r>
              <a:rPr b="1" lang="en" sz="900">
                <a:solidFill>
                  <a:srgbClr val="FFFFFF"/>
                </a:solidFill>
                <a:latin typeface="Open Sans"/>
                <a:ea typeface="Open Sans"/>
                <a:cs typeface="Open Sans"/>
                <a:sym typeface="Open Sans"/>
              </a:rPr>
              <a:t>Working in a non-levelled environment.</a:t>
            </a:r>
            <a:endParaRPr b="1" sz="900">
              <a:solidFill>
                <a:srgbClr val="FFFFFF"/>
              </a:solidFill>
              <a:latin typeface="Open Sans"/>
              <a:ea typeface="Open Sans"/>
              <a:cs typeface="Open Sans"/>
              <a:sym typeface="Open Sans"/>
            </a:endParaRPr>
          </a:p>
          <a:p>
            <a:pPr indent="-148590" lvl="0" marL="182880" rtl="0" algn="l">
              <a:lnSpc>
                <a:spcPct val="115000"/>
              </a:lnSpc>
              <a:spcBef>
                <a:spcPts val="0"/>
              </a:spcBef>
              <a:spcAft>
                <a:spcPts val="0"/>
              </a:spcAft>
              <a:buClr>
                <a:schemeClr val="dk2"/>
              </a:buClr>
              <a:buSzPts val="900"/>
              <a:buFont typeface="Open Sans"/>
              <a:buChar char="●"/>
            </a:pPr>
            <a:r>
              <a:rPr b="1" lang="en" sz="900">
                <a:solidFill>
                  <a:srgbClr val="FFFFFF"/>
                </a:solidFill>
                <a:latin typeface="Open Sans"/>
                <a:ea typeface="Open Sans"/>
                <a:cs typeface="Open Sans"/>
                <a:sym typeface="Open Sans"/>
              </a:rPr>
              <a:t>Checking and addressing deformation in the field.</a:t>
            </a:r>
            <a:endParaRPr b="1" sz="900">
              <a:solidFill>
                <a:srgbClr val="FFFFFF"/>
              </a:solidFill>
              <a:latin typeface="Open Sans"/>
              <a:ea typeface="Open Sans"/>
              <a:cs typeface="Open Sans"/>
              <a:sym typeface="Open Sans"/>
            </a:endParaRPr>
          </a:p>
          <a:p>
            <a:pPr indent="0" lvl="0" marL="0" rtl="0" algn="l">
              <a:lnSpc>
                <a:spcPct val="115000"/>
              </a:lnSpc>
              <a:spcBef>
                <a:spcPts val="1000"/>
              </a:spcBef>
              <a:spcAft>
                <a:spcPts val="0"/>
              </a:spcAft>
              <a:buNone/>
            </a:pPr>
            <a:r>
              <a:rPr b="1" lang="en" sz="1100">
                <a:solidFill>
                  <a:schemeClr val="dk2"/>
                </a:solidFill>
                <a:latin typeface="Open Sans"/>
                <a:ea typeface="Open Sans"/>
                <a:cs typeface="Open Sans"/>
                <a:sym typeface="Open Sans"/>
              </a:rPr>
              <a:t>Solution</a:t>
            </a:r>
            <a:endParaRPr b="1" sz="1100">
              <a:solidFill>
                <a:schemeClr val="dk2"/>
              </a:solidFill>
              <a:latin typeface="Open Sans"/>
              <a:ea typeface="Open Sans"/>
              <a:cs typeface="Open Sans"/>
              <a:sym typeface="Open Sans"/>
            </a:endParaRPr>
          </a:p>
          <a:p>
            <a:pPr indent="-148590" lvl="0" marL="182880" rtl="0" algn="l">
              <a:lnSpc>
                <a:spcPct val="115000"/>
              </a:lnSpc>
              <a:spcBef>
                <a:spcPts val="300"/>
              </a:spcBef>
              <a:spcAft>
                <a:spcPts val="0"/>
              </a:spcAft>
              <a:buClr>
                <a:schemeClr val="dk2"/>
              </a:buClr>
              <a:buSzPts val="900"/>
              <a:buFont typeface="Open Sans"/>
              <a:buChar char="●"/>
            </a:pPr>
            <a:r>
              <a:rPr lang="en" sz="900">
                <a:solidFill>
                  <a:schemeClr val="lt1"/>
                </a:solidFill>
                <a:latin typeface="Open Sans"/>
                <a:ea typeface="Open Sans"/>
                <a:cs typeface="Open Sans"/>
                <a:sym typeface="Open Sans"/>
              </a:rPr>
              <a:t>SX12 and Trimble Access.</a:t>
            </a:r>
            <a:endParaRPr sz="900">
              <a:solidFill>
                <a:schemeClr val="lt1"/>
              </a:solidFill>
              <a:latin typeface="Open Sans"/>
              <a:ea typeface="Open Sans"/>
              <a:cs typeface="Open Sans"/>
              <a:sym typeface="Open Sans"/>
            </a:endParaRPr>
          </a:p>
          <a:p>
            <a:pPr indent="-148590" lvl="0" marL="182880" rtl="0" algn="l">
              <a:lnSpc>
                <a:spcPct val="115000"/>
              </a:lnSpc>
              <a:spcBef>
                <a:spcPts val="0"/>
              </a:spcBef>
              <a:spcAft>
                <a:spcPts val="0"/>
              </a:spcAft>
              <a:buClr>
                <a:schemeClr val="dk2"/>
              </a:buClr>
              <a:buSzPts val="900"/>
              <a:buFont typeface="Open Sans"/>
              <a:buChar char="●"/>
            </a:pPr>
            <a:r>
              <a:rPr lang="en" sz="900">
                <a:solidFill>
                  <a:schemeClr val="lt1"/>
                </a:solidFill>
                <a:latin typeface="Open Sans"/>
                <a:ea typeface="Open Sans"/>
                <a:cs typeface="Open Sans"/>
                <a:sym typeface="Open Sans"/>
              </a:rPr>
              <a:t>Object Oriented Setup for faster set up that increases productivity.</a:t>
            </a:r>
            <a:endParaRPr sz="900">
              <a:solidFill>
                <a:schemeClr val="lt1"/>
              </a:solidFill>
              <a:latin typeface="Open Sans"/>
              <a:ea typeface="Open Sans"/>
              <a:cs typeface="Open Sans"/>
              <a:sym typeface="Open Sans"/>
            </a:endParaRPr>
          </a:p>
          <a:p>
            <a:pPr indent="-148590" lvl="0" marL="182880" rtl="0" algn="l">
              <a:lnSpc>
                <a:spcPct val="115000"/>
              </a:lnSpc>
              <a:spcBef>
                <a:spcPts val="0"/>
              </a:spcBef>
              <a:spcAft>
                <a:spcPts val="0"/>
              </a:spcAft>
              <a:buClr>
                <a:schemeClr val="dk2"/>
              </a:buClr>
              <a:buSzPts val="900"/>
              <a:buFont typeface="Open Sans"/>
              <a:buChar char="●"/>
            </a:pPr>
            <a:r>
              <a:rPr lang="en" sz="900">
                <a:solidFill>
                  <a:schemeClr val="lt1"/>
                </a:solidFill>
                <a:latin typeface="Open Sans"/>
                <a:ea typeface="Open Sans"/>
                <a:cs typeface="Open Sans"/>
                <a:sym typeface="Open Sans"/>
              </a:rPr>
              <a:t>Scanning capabilities and surface inspection heatmap using the 3D models directly in the field.</a:t>
            </a:r>
            <a:endParaRPr sz="900">
              <a:solidFill>
                <a:schemeClr val="lt1"/>
              </a:solidFill>
              <a:latin typeface="Open Sans"/>
              <a:ea typeface="Open Sans"/>
              <a:cs typeface="Open Sans"/>
              <a:sym typeface="Open Sans"/>
            </a:endParaRPr>
          </a:p>
          <a:p>
            <a:pPr indent="0" lvl="0" marL="0" rtl="0" algn="l">
              <a:lnSpc>
                <a:spcPct val="115000"/>
              </a:lnSpc>
              <a:spcBef>
                <a:spcPts val="1000"/>
              </a:spcBef>
              <a:spcAft>
                <a:spcPts val="0"/>
              </a:spcAft>
              <a:buNone/>
            </a:pPr>
            <a:r>
              <a:rPr b="1" lang="en" sz="1100">
                <a:solidFill>
                  <a:schemeClr val="dk2"/>
                </a:solidFill>
                <a:latin typeface="Open Sans"/>
                <a:ea typeface="Open Sans"/>
                <a:cs typeface="Open Sans"/>
                <a:sym typeface="Open Sans"/>
              </a:rPr>
              <a:t>Value</a:t>
            </a:r>
            <a:endParaRPr b="1" sz="1100">
              <a:solidFill>
                <a:schemeClr val="dk2"/>
              </a:solidFill>
              <a:latin typeface="Open Sans"/>
              <a:ea typeface="Open Sans"/>
              <a:cs typeface="Open Sans"/>
              <a:sym typeface="Open Sans"/>
            </a:endParaRPr>
          </a:p>
          <a:p>
            <a:pPr indent="-148590" lvl="0" marL="182880" rtl="0" algn="l">
              <a:lnSpc>
                <a:spcPct val="115000"/>
              </a:lnSpc>
              <a:spcBef>
                <a:spcPts val="300"/>
              </a:spcBef>
              <a:spcAft>
                <a:spcPts val="0"/>
              </a:spcAft>
              <a:buClr>
                <a:schemeClr val="dk2"/>
              </a:buClr>
              <a:buSzPts val="900"/>
              <a:buFont typeface="Open Sans"/>
              <a:buChar char="●"/>
            </a:pPr>
            <a:r>
              <a:rPr lang="en" sz="900">
                <a:solidFill>
                  <a:schemeClr val="lt1"/>
                </a:solidFill>
                <a:latin typeface="Open Sans"/>
                <a:ea typeface="Open Sans"/>
                <a:cs typeface="Open Sans"/>
                <a:sym typeface="Open Sans"/>
              </a:rPr>
              <a:t>Complete field-to-finish solution, including deformation heatmaps and reports in the field.</a:t>
            </a:r>
            <a:endParaRPr sz="900">
              <a:solidFill>
                <a:schemeClr val="lt1"/>
              </a:solidFill>
              <a:latin typeface="Open Sans"/>
              <a:ea typeface="Open Sans"/>
              <a:cs typeface="Open Sans"/>
              <a:sym typeface="Open Sans"/>
            </a:endParaRPr>
          </a:p>
          <a:p>
            <a:pPr indent="-148590" lvl="0" marL="182880" rtl="0" algn="l">
              <a:lnSpc>
                <a:spcPct val="115000"/>
              </a:lnSpc>
              <a:spcBef>
                <a:spcPts val="0"/>
              </a:spcBef>
              <a:spcAft>
                <a:spcPts val="0"/>
              </a:spcAft>
              <a:buClr>
                <a:schemeClr val="dk2"/>
              </a:buClr>
              <a:buSzPts val="900"/>
              <a:buFont typeface="Open Sans"/>
              <a:buChar char="●"/>
            </a:pPr>
            <a:r>
              <a:rPr lang="en" sz="900">
                <a:solidFill>
                  <a:schemeClr val="lt1"/>
                </a:solidFill>
                <a:latin typeface="Open Sans"/>
                <a:ea typeface="Open Sans"/>
                <a:cs typeface="Open Sans"/>
                <a:sym typeface="Open Sans"/>
              </a:rPr>
              <a:t>Less error-prone process utilising 3D models directly in the field.</a:t>
            </a:r>
            <a:endParaRPr sz="900">
              <a:solidFill>
                <a:schemeClr val="lt1"/>
              </a:solidFill>
              <a:latin typeface="Open Sans"/>
              <a:ea typeface="Open Sans"/>
              <a:cs typeface="Open Sans"/>
              <a:sym typeface="Open Sans"/>
            </a:endParaRPr>
          </a:p>
          <a:p>
            <a:pPr indent="-148590" lvl="0" marL="182880" rtl="0" algn="l">
              <a:lnSpc>
                <a:spcPct val="115000"/>
              </a:lnSpc>
              <a:spcBef>
                <a:spcPts val="0"/>
              </a:spcBef>
              <a:spcAft>
                <a:spcPts val="0"/>
              </a:spcAft>
              <a:buClr>
                <a:schemeClr val="dk2"/>
              </a:buClr>
              <a:buSzPts val="900"/>
              <a:buFont typeface="Open Sans"/>
              <a:buChar char="●"/>
            </a:pPr>
            <a:r>
              <a:rPr lang="en" sz="900">
                <a:solidFill>
                  <a:schemeClr val="lt1"/>
                </a:solidFill>
                <a:latin typeface="Open Sans"/>
                <a:ea typeface="Open Sans"/>
                <a:cs typeface="Open Sans"/>
                <a:sym typeface="Open Sans"/>
              </a:rPr>
              <a:t>Productivity and efficiency in field processes.</a:t>
            </a:r>
            <a:endParaRPr sz="900">
              <a:solidFill>
                <a:schemeClr val="lt1"/>
              </a:solidFill>
              <a:latin typeface="Open Sans"/>
              <a:ea typeface="Open Sans"/>
              <a:cs typeface="Open Sans"/>
              <a:sym typeface="Open Sans"/>
            </a:endParaRPr>
          </a:p>
        </p:txBody>
      </p:sp>
      <p:sp>
        <p:nvSpPr>
          <p:cNvPr id="2941" name="Google Shape;2941;p185"/>
          <p:cNvSpPr/>
          <p:nvPr/>
        </p:nvSpPr>
        <p:spPr>
          <a:xfrm>
            <a:off x="676650" y="1117825"/>
            <a:ext cx="649500" cy="585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2942" name="Google Shape;2942;p185"/>
          <p:cNvPicPr preferRelativeResize="0"/>
          <p:nvPr/>
        </p:nvPicPr>
        <p:blipFill>
          <a:blip r:embed="rId3">
            <a:alphaModFix/>
          </a:blip>
          <a:stretch>
            <a:fillRect/>
          </a:stretch>
        </p:blipFill>
        <p:spPr>
          <a:xfrm>
            <a:off x="5331400" y="2119975"/>
            <a:ext cx="3618076" cy="203207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6" name="Shape 2946"/>
        <p:cNvGrpSpPr/>
        <p:nvPr/>
      </p:nvGrpSpPr>
      <p:grpSpPr>
        <a:xfrm>
          <a:off x="0" y="0"/>
          <a:ext cx="0" cy="0"/>
          <a:chOff x="0" y="0"/>
          <a:chExt cx="0" cy="0"/>
        </a:xfrm>
      </p:grpSpPr>
      <p:sp>
        <p:nvSpPr>
          <p:cNvPr id="2947" name="Google Shape;2947;p186"/>
          <p:cNvSpPr txBox="1"/>
          <p:nvPr>
            <p:ph type="title"/>
          </p:nvPr>
        </p:nvSpPr>
        <p:spPr>
          <a:xfrm>
            <a:off x="676650" y="10225"/>
            <a:ext cx="7790400" cy="1279200"/>
          </a:xfrm>
          <a:prstGeom prst="rect">
            <a:avLst/>
          </a:prstGeom>
        </p:spPr>
        <p:txBody>
          <a:bodyPr anchorCtr="0" anchor="b" bIns="228600" lIns="0" spcFirstLastPara="1" rIns="0" wrap="square" tIns="0">
            <a:noAutofit/>
          </a:bodyPr>
          <a:lstStyle/>
          <a:p>
            <a:pPr indent="0" lvl="0" marL="0" rtl="0" algn="l">
              <a:spcBef>
                <a:spcPts val="0"/>
              </a:spcBef>
              <a:spcAft>
                <a:spcPts val="0"/>
              </a:spcAft>
              <a:buNone/>
            </a:pPr>
            <a:r>
              <a:rPr lang="en"/>
              <a:t>Konecranes</a:t>
            </a:r>
            <a:endParaRPr/>
          </a:p>
        </p:txBody>
      </p:sp>
      <p:sp>
        <p:nvSpPr>
          <p:cNvPr id="2948" name="Google Shape;2948;p186"/>
          <p:cNvSpPr txBox="1"/>
          <p:nvPr>
            <p:ph idx="1" type="subTitle"/>
          </p:nvPr>
        </p:nvSpPr>
        <p:spPr>
          <a:xfrm>
            <a:off x="676650" y="1289300"/>
            <a:ext cx="7790400" cy="320100"/>
          </a:xfrm>
          <a:prstGeom prst="rect">
            <a:avLst/>
          </a:prstGeom>
        </p:spPr>
        <p:txBody>
          <a:bodyPr anchorCtr="0" anchor="t" bIns="0" lIns="0" spcFirstLastPara="1" rIns="0" wrap="square" tIns="0">
            <a:noAutofit/>
          </a:bodyPr>
          <a:lstStyle/>
          <a:p>
            <a:pPr indent="0" lvl="0" marL="0" rtl="0" algn="l">
              <a:spcBef>
                <a:spcPts val="0"/>
              </a:spcBef>
              <a:spcAft>
                <a:spcPts val="1600"/>
              </a:spcAft>
              <a:buNone/>
            </a:pPr>
            <a:r>
              <a:rPr b="1" lang="en"/>
              <a:t>Accuracy and efficiency in crane manufacturing</a:t>
            </a:r>
            <a:endParaRPr b="1"/>
          </a:p>
        </p:txBody>
      </p:sp>
      <p:sp>
        <p:nvSpPr>
          <p:cNvPr id="2949" name="Google Shape;2949;p186"/>
          <p:cNvSpPr txBox="1"/>
          <p:nvPr/>
        </p:nvSpPr>
        <p:spPr>
          <a:xfrm>
            <a:off x="676425" y="1842800"/>
            <a:ext cx="4544700" cy="24003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300"/>
              </a:spcBef>
              <a:spcAft>
                <a:spcPts val="0"/>
              </a:spcAft>
              <a:buNone/>
            </a:pPr>
            <a:r>
              <a:rPr b="1" lang="en" sz="1100">
                <a:solidFill>
                  <a:srgbClr val="FBAD26"/>
                </a:solidFill>
                <a:latin typeface="Open Sans"/>
                <a:ea typeface="Open Sans"/>
                <a:cs typeface="Open Sans"/>
                <a:sym typeface="Open Sans"/>
              </a:rPr>
              <a:t>Challenge</a:t>
            </a:r>
            <a:endParaRPr b="1" sz="1100">
              <a:solidFill>
                <a:srgbClr val="FBAD26"/>
              </a:solidFill>
              <a:latin typeface="Open Sans"/>
              <a:ea typeface="Open Sans"/>
              <a:cs typeface="Open Sans"/>
              <a:sym typeface="Open Sans"/>
            </a:endParaRPr>
          </a:p>
          <a:p>
            <a:pPr indent="-148590" lvl="0" marL="182880" rtl="0" algn="l">
              <a:lnSpc>
                <a:spcPct val="115000"/>
              </a:lnSpc>
              <a:spcBef>
                <a:spcPts val="300"/>
              </a:spcBef>
              <a:spcAft>
                <a:spcPts val="0"/>
              </a:spcAft>
              <a:buClr>
                <a:schemeClr val="dk2"/>
              </a:buClr>
              <a:buSzPts val="900"/>
              <a:buFont typeface="Open Sans"/>
              <a:buChar char="●"/>
            </a:pPr>
            <a:r>
              <a:rPr b="1" lang="en" sz="900">
                <a:solidFill>
                  <a:srgbClr val="FFFFFF"/>
                </a:solidFill>
                <a:latin typeface="Open Sans"/>
                <a:ea typeface="Open Sans"/>
                <a:cs typeface="Open Sans"/>
                <a:sym typeface="Open Sans"/>
              </a:rPr>
              <a:t>Check deformation of moving parts and whether beams are perpendicular or vertical to the moving parts of a crane. </a:t>
            </a:r>
            <a:endParaRPr sz="900">
              <a:solidFill>
                <a:srgbClr val="FFFFFF"/>
              </a:solidFill>
              <a:latin typeface="Open Sans"/>
              <a:ea typeface="Open Sans"/>
              <a:cs typeface="Open Sans"/>
              <a:sym typeface="Open Sans"/>
            </a:endParaRPr>
          </a:p>
          <a:p>
            <a:pPr indent="0" lvl="0" marL="0" rtl="0" algn="l">
              <a:lnSpc>
                <a:spcPct val="115000"/>
              </a:lnSpc>
              <a:spcBef>
                <a:spcPts val="1000"/>
              </a:spcBef>
              <a:spcAft>
                <a:spcPts val="0"/>
              </a:spcAft>
              <a:buNone/>
            </a:pPr>
            <a:r>
              <a:rPr b="1" lang="en" sz="1100">
                <a:solidFill>
                  <a:schemeClr val="dk2"/>
                </a:solidFill>
                <a:latin typeface="Open Sans"/>
                <a:ea typeface="Open Sans"/>
                <a:cs typeface="Open Sans"/>
                <a:sym typeface="Open Sans"/>
              </a:rPr>
              <a:t>Solution</a:t>
            </a:r>
            <a:endParaRPr b="1" sz="1100">
              <a:solidFill>
                <a:schemeClr val="dk2"/>
              </a:solidFill>
              <a:latin typeface="Open Sans"/>
              <a:ea typeface="Open Sans"/>
              <a:cs typeface="Open Sans"/>
              <a:sym typeface="Open Sans"/>
            </a:endParaRPr>
          </a:p>
          <a:p>
            <a:pPr indent="-148590" lvl="0" marL="182880" rtl="0" algn="l">
              <a:lnSpc>
                <a:spcPct val="115000"/>
              </a:lnSpc>
              <a:spcBef>
                <a:spcPts val="300"/>
              </a:spcBef>
              <a:spcAft>
                <a:spcPts val="0"/>
              </a:spcAft>
              <a:buClr>
                <a:schemeClr val="dk2"/>
              </a:buClr>
              <a:buSzPts val="900"/>
              <a:buFont typeface="Open Sans"/>
              <a:buChar char="●"/>
            </a:pPr>
            <a:r>
              <a:rPr lang="en" sz="900">
                <a:solidFill>
                  <a:schemeClr val="lt1"/>
                </a:solidFill>
                <a:latin typeface="Open Sans"/>
                <a:ea typeface="Open Sans"/>
                <a:cs typeface="Open Sans"/>
                <a:sym typeface="Open Sans"/>
              </a:rPr>
              <a:t>Trimble Access &amp; S9 HP</a:t>
            </a:r>
            <a:endParaRPr sz="900">
              <a:solidFill>
                <a:schemeClr val="lt1"/>
              </a:solidFill>
              <a:latin typeface="Open Sans"/>
              <a:ea typeface="Open Sans"/>
              <a:cs typeface="Open Sans"/>
              <a:sym typeface="Open Sans"/>
            </a:endParaRPr>
          </a:p>
          <a:p>
            <a:pPr indent="0" lvl="0" marL="0" rtl="0" algn="l">
              <a:lnSpc>
                <a:spcPct val="115000"/>
              </a:lnSpc>
              <a:spcBef>
                <a:spcPts val="1000"/>
              </a:spcBef>
              <a:spcAft>
                <a:spcPts val="0"/>
              </a:spcAft>
              <a:buNone/>
            </a:pPr>
            <a:r>
              <a:rPr b="1" lang="en" sz="1100">
                <a:solidFill>
                  <a:schemeClr val="dk2"/>
                </a:solidFill>
                <a:latin typeface="Open Sans"/>
                <a:ea typeface="Open Sans"/>
                <a:cs typeface="Open Sans"/>
                <a:sym typeface="Open Sans"/>
              </a:rPr>
              <a:t>Value</a:t>
            </a:r>
            <a:endParaRPr b="1" sz="1100">
              <a:solidFill>
                <a:schemeClr val="dk2"/>
              </a:solidFill>
              <a:latin typeface="Open Sans"/>
              <a:ea typeface="Open Sans"/>
              <a:cs typeface="Open Sans"/>
              <a:sym typeface="Open Sans"/>
            </a:endParaRPr>
          </a:p>
          <a:p>
            <a:pPr indent="-148590" lvl="0" marL="182880" rtl="0" algn="l">
              <a:lnSpc>
                <a:spcPct val="115000"/>
              </a:lnSpc>
              <a:spcBef>
                <a:spcPts val="300"/>
              </a:spcBef>
              <a:spcAft>
                <a:spcPts val="0"/>
              </a:spcAft>
              <a:buClr>
                <a:schemeClr val="dk2"/>
              </a:buClr>
              <a:buSzPts val="900"/>
              <a:buFont typeface="Open Sans"/>
              <a:buChar char="●"/>
            </a:pPr>
            <a:r>
              <a:rPr lang="en" sz="900">
                <a:solidFill>
                  <a:schemeClr val="lt1"/>
                </a:solidFill>
                <a:latin typeface="Open Sans"/>
                <a:ea typeface="Open Sans"/>
                <a:cs typeface="Open Sans"/>
                <a:sym typeface="Open Sans"/>
              </a:rPr>
              <a:t>Increased accuracy and efficiency.</a:t>
            </a:r>
            <a:endParaRPr sz="900">
              <a:solidFill>
                <a:schemeClr val="lt1"/>
              </a:solidFill>
              <a:latin typeface="Open Sans"/>
              <a:ea typeface="Open Sans"/>
              <a:cs typeface="Open Sans"/>
              <a:sym typeface="Open Sans"/>
            </a:endParaRPr>
          </a:p>
        </p:txBody>
      </p:sp>
      <p:pic>
        <p:nvPicPr>
          <p:cNvPr id="2950" name="Google Shape;2950;p186"/>
          <p:cNvPicPr preferRelativeResize="0"/>
          <p:nvPr/>
        </p:nvPicPr>
        <p:blipFill>
          <a:blip r:embed="rId3">
            <a:alphaModFix/>
          </a:blip>
          <a:stretch>
            <a:fillRect/>
          </a:stretch>
        </p:blipFill>
        <p:spPr>
          <a:xfrm>
            <a:off x="6629050" y="1884813"/>
            <a:ext cx="1877149" cy="2502876"/>
          </a:xfrm>
          <a:prstGeom prst="rect">
            <a:avLst/>
          </a:prstGeom>
          <a:noFill/>
          <a:ln>
            <a:noFill/>
          </a:ln>
        </p:spPr>
      </p:pic>
      <p:sp>
        <p:nvSpPr>
          <p:cNvPr id="2951" name="Google Shape;2951;p186"/>
          <p:cNvSpPr/>
          <p:nvPr/>
        </p:nvSpPr>
        <p:spPr>
          <a:xfrm>
            <a:off x="676650" y="1117825"/>
            <a:ext cx="649500" cy="585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952" name="Google Shape;2952;p186"/>
          <p:cNvSpPr txBox="1"/>
          <p:nvPr/>
        </p:nvSpPr>
        <p:spPr>
          <a:xfrm>
            <a:off x="7759050" y="158825"/>
            <a:ext cx="1081200" cy="320100"/>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Open Sans"/>
              <a:ea typeface="Open Sans"/>
              <a:cs typeface="Open Sans"/>
              <a:sym typeface="Open Sans"/>
            </a:endParaRPr>
          </a:p>
        </p:txBody>
      </p:sp>
      <p:pic>
        <p:nvPicPr>
          <p:cNvPr id="2953" name="Google Shape;2953;p186"/>
          <p:cNvPicPr preferRelativeResize="0"/>
          <p:nvPr/>
        </p:nvPicPr>
        <p:blipFill rotWithShape="1">
          <a:blip r:embed="rId4">
            <a:alphaModFix/>
          </a:blip>
          <a:srcRect b="32605" l="0" r="0" t="32221"/>
          <a:stretch/>
        </p:blipFill>
        <p:spPr>
          <a:xfrm>
            <a:off x="7616950" y="158825"/>
            <a:ext cx="1365402" cy="320099"/>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7" name="Shape 2957"/>
        <p:cNvGrpSpPr/>
        <p:nvPr/>
      </p:nvGrpSpPr>
      <p:grpSpPr>
        <a:xfrm>
          <a:off x="0" y="0"/>
          <a:ext cx="0" cy="0"/>
          <a:chOff x="0" y="0"/>
          <a:chExt cx="0" cy="0"/>
        </a:xfrm>
      </p:grpSpPr>
      <p:sp>
        <p:nvSpPr>
          <p:cNvPr id="2958" name="Google Shape;2958;p187"/>
          <p:cNvSpPr txBox="1"/>
          <p:nvPr>
            <p:ph type="title"/>
          </p:nvPr>
        </p:nvSpPr>
        <p:spPr>
          <a:xfrm>
            <a:off x="676650" y="10225"/>
            <a:ext cx="7790400" cy="1279200"/>
          </a:xfrm>
          <a:prstGeom prst="rect">
            <a:avLst/>
          </a:prstGeom>
        </p:spPr>
        <p:txBody>
          <a:bodyPr anchorCtr="0" anchor="b" bIns="228600" lIns="0" spcFirstLastPara="1" rIns="0" wrap="square" tIns="0">
            <a:noAutofit/>
          </a:bodyPr>
          <a:lstStyle/>
          <a:p>
            <a:pPr indent="0" lvl="0" marL="0" rtl="0" algn="l">
              <a:spcBef>
                <a:spcPts val="0"/>
              </a:spcBef>
              <a:spcAft>
                <a:spcPts val="0"/>
              </a:spcAft>
              <a:buNone/>
            </a:pPr>
            <a:r>
              <a:rPr lang="en"/>
              <a:t>Precast Manufacturing </a:t>
            </a:r>
            <a:endParaRPr/>
          </a:p>
        </p:txBody>
      </p:sp>
      <p:sp>
        <p:nvSpPr>
          <p:cNvPr id="2959" name="Google Shape;2959;p187"/>
          <p:cNvSpPr txBox="1"/>
          <p:nvPr>
            <p:ph idx="1" type="subTitle"/>
          </p:nvPr>
        </p:nvSpPr>
        <p:spPr>
          <a:xfrm>
            <a:off x="676650" y="1289300"/>
            <a:ext cx="7790400" cy="320100"/>
          </a:xfrm>
          <a:prstGeom prst="rect">
            <a:avLst/>
          </a:prstGeom>
        </p:spPr>
        <p:txBody>
          <a:bodyPr anchorCtr="0" anchor="t" bIns="0" lIns="0" spcFirstLastPara="1" rIns="0" wrap="square" tIns="0">
            <a:noAutofit/>
          </a:bodyPr>
          <a:lstStyle/>
          <a:p>
            <a:pPr indent="0" lvl="0" marL="0" rtl="0" algn="l">
              <a:spcBef>
                <a:spcPts val="0"/>
              </a:spcBef>
              <a:spcAft>
                <a:spcPts val="1600"/>
              </a:spcAft>
              <a:buNone/>
            </a:pPr>
            <a:r>
              <a:rPr b="1" lang="en"/>
              <a:t>Accuracy, confidence and productivity in precast manufacturing</a:t>
            </a:r>
            <a:endParaRPr b="1"/>
          </a:p>
        </p:txBody>
      </p:sp>
      <p:sp>
        <p:nvSpPr>
          <p:cNvPr id="2960" name="Google Shape;2960;p187"/>
          <p:cNvSpPr txBox="1"/>
          <p:nvPr/>
        </p:nvSpPr>
        <p:spPr>
          <a:xfrm>
            <a:off x="676425" y="1842800"/>
            <a:ext cx="4544700" cy="24003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300"/>
              </a:spcBef>
              <a:spcAft>
                <a:spcPts val="0"/>
              </a:spcAft>
              <a:buNone/>
            </a:pPr>
            <a:r>
              <a:rPr b="1" lang="en" sz="1100">
                <a:solidFill>
                  <a:srgbClr val="FBAD26"/>
                </a:solidFill>
                <a:latin typeface="Open Sans"/>
                <a:ea typeface="Open Sans"/>
                <a:cs typeface="Open Sans"/>
                <a:sym typeface="Open Sans"/>
              </a:rPr>
              <a:t>Challenge</a:t>
            </a:r>
            <a:endParaRPr b="1" sz="1100">
              <a:solidFill>
                <a:srgbClr val="FBAD26"/>
              </a:solidFill>
              <a:latin typeface="Open Sans"/>
              <a:ea typeface="Open Sans"/>
              <a:cs typeface="Open Sans"/>
              <a:sym typeface="Open Sans"/>
            </a:endParaRPr>
          </a:p>
          <a:p>
            <a:pPr indent="-148590" lvl="0" marL="182880" rtl="0" algn="l">
              <a:lnSpc>
                <a:spcPct val="115000"/>
              </a:lnSpc>
              <a:spcBef>
                <a:spcPts val="300"/>
              </a:spcBef>
              <a:spcAft>
                <a:spcPts val="0"/>
              </a:spcAft>
              <a:buClr>
                <a:srgbClr val="FBAD26"/>
              </a:buClr>
              <a:buSzPts val="900"/>
              <a:buFont typeface="Open Sans"/>
              <a:buChar char="●"/>
            </a:pPr>
            <a:r>
              <a:rPr b="1" lang="en" sz="900">
                <a:solidFill>
                  <a:srgbClr val="FFFFFF"/>
                </a:solidFill>
                <a:latin typeface="Open Sans"/>
                <a:ea typeface="Open Sans"/>
                <a:cs typeface="Open Sans"/>
                <a:sym typeface="Open Sans"/>
              </a:rPr>
              <a:t>Precast and concrete elements manufacturer. Main tasks: </a:t>
            </a:r>
            <a:endParaRPr b="1" sz="900">
              <a:solidFill>
                <a:srgbClr val="FFFFFF"/>
              </a:solidFill>
              <a:latin typeface="Open Sans"/>
              <a:ea typeface="Open Sans"/>
              <a:cs typeface="Open Sans"/>
              <a:sym typeface="Open Sans"/>
            </a:endParaRPr>
          </a:p>
          <a:p>
            <a:pPr indent="-285750" lvl="1" marL="628650" rtl="0" algn="l">
              <a:lnSpc>
                <a:spcPct val="115000"/>
              </a:lnSpc>
              <a:spcBef>
                <a:spcPts val="0"/>
              </a:spcBef>
              <a:spcAft>
                <a:spcPts val="0"/>
              </a:spcAft>
              <a:buClr>
                <a:schemeClr val="dk2"/>
              </a:buClr>
              <a:buSzPts val="900"/>
              <a:buFont typeface="Open Sans"/>
              <a:buChar char="○"/>
            </a:pPr>
            <a:r>
              <a:rPr b="1" lang="en" sz="900">
                <a:solidFill>
                  <a:srgbClr val="FFFFFF"/>
                </a:solidFill>
                <a:latin typeface="Open Sans"/>
                <a:ea typeface="Open Sans"/>
                <a:cs typeface="Open Sans"/>
                <a:sym typeface="Open Sans"/>
              </a:rPr>
              <a:t>Quality check of the built concrete elements while leaving the fabrication site.</a:t>
            </a:r>
            <a:endParaRPr b="1" sz="900">
              <a:solidFill>
                <a:srgbClr val="FFFFFF"/>
              </a:solidFill>
              <a:latin typeface="Open Sans"/>
              <a:ea typeface="Open Sans"/>
              <a:cs typeface="Open Sans"/>
              <a:sym typeface="Open Sans"/>
            </a:endParaRPr>
          </a:p>
          <a:p>
            <a:pPr indent="-285750" lvl="1" marL="628650" rtl="0" algn="l">
              <a:lnSpc>
                <a:spcPct val="115000"/>
              </a:lnSpc>
              <a:spcBef>
                <a:spcPts val="0"/>
              </a:spcBef>
              <a:spcAft>
                <a:spcPts val="0"/>
              </a:spcAft>
              <a:buClr>
                <a:schemeClr val="dk2"/>
              </a:buClr>
              <a:buSzPts val="900"/>
              <a:buFont typeface="Open Sans"/>
              <a:buChar char="○"/>
            </a:pPr>
            <a:r>
              <a:rPr b="1" lang="en" sz="900">
                <a:solidFill>
                  <a:srgbClr val="FFFFFF"/>
                </a:solidFill>
                <a:latin typeface="Open Sans"/>
                <a:ea typeface="Open Sans"/>
                <a:cs typeface="Open Sans"/>
                <a:sym typeface="Open Sans"/>
              </a:rPr>
              <a:t>Dimensions and alignment control of the precast during the production phase.</a:t>
            </a:r>
            <a:endParaRPr sz="900">
              <a:solidFill>
                <a:srgbClr val="FFFFFF"/>
              </a:solidFill>
              <a:latin typeface="Open Sans"/>
              <a:ea typeface="Open Sans"/>
              <a:cs typeface="Open Sans"/>
              <a:sym typeface="Open Sans"/>
            </a:endParaRPr>
          </a:p>
          <a:p>
            <a:pPr indent="0" lvl="0" marL="0" rtl="0" algn="l">
              <a:lnSpc>
                <a:spcPct val="115000"/>
              </a:lnSpc>
              <a:spcBef>
                <a:spcPts val="1000"/>
              </a:spcBef>
              <a:spcAft>
                <a:spcPts val="0"/>
              </a:spcAft>
              <a:buNone/>
            </a:pPr>
            <a:r>
              <a:rPr b="1" lang="en" sz="1100">
                <a:solidFill>
                  <a:schemeClr val="dk2"/>
                </a:solidFill>
                <a:latin typeface="Open Sans"/>
                <a:ea typeface="Open Sans"/>
                <a:cs typeface="Open Sans"/>
                <a:sym typeface="Open Sans"/>
              </a:rPr>
              <a:t>Solution</a:t>
            </a:r>
            <a:endParaRPr b="1" sz="1100">
              <a:solidFill>
                <a:schemeClr val="dk2"/>
              </a:solidFill>
              <a:latin typeface="Open Sans"/>
              <a:ea typeface="Open Sans"/>
              <a:cs typeface="Open Sans"/>
              <a:sym typeface="Open Sans"/>
            </a:endParaRPr>
          </a:p>
          <a:p>
            <a:pPr indent="-148590" lvl="0" marL="182880" rtl="0" algn="l">
              <a:lnSpc>
                <a:spcPct val="115000"/>
              </a:lnSpc>
              <a:spcBef>
                <a:spcPts val="300"/>
              </a:spcBef>
              <a:spcAft>
                <a:spcPts val="0"/>
              </a:spcAft>
              <a:buClr>
                <a:schemeClr val="dk2"/>
              </a:buClr>
              <a:buSzPts val="900"/>
              <a:buFont typeface="Open Sans"/>
              <a:buChar char="●"/>
            </a:pPr>
            <a:r>
              <a:rPr lang="en" sz="900">
                <a:solidFill>
                  <a:schemeClr val="lt1"/>
                </a:solidFill>
                <a:latin typeface="Open Sans"/>
                <a:ea typeface="Open Sans"/>
                <a:cs typeface="Open Sans"/>
                <a:sym typeface="Open Sans"/>
              </a:rPr>
              <a:t>SX12 with Trimble Access IFC surface to scan inspection in the field during production.</a:t>
            </a:r>
            <a:endParaRPr sz="900">
              <a:solidFill>
                <a:schemeClr val="lt1"/>
              </a:solidFill>
              <a:latin typeface="Open Sans"/>
              <a:ea typeface="Open Sans"/>
              <a:cs typeface="Open Sans"/>
              <a:sym typeface="Open Sans"/>
            </a:endParaRPr>
          </a:p>
          <a:p>
            <a:pPr indent="-148590" lvl="0" marL="182880" rtl="0" algn="l">
              <a:lnSpc>
                <a:spcPct val="115000"/>
              </a:lnSpc>
              <a:spcBef>
                <a:spcPts val="0"/>
              </a:spcBef>
              <a:spcAft>
                <a:spcPts val="0"/>
              </a:spcAft>
              <a:buClr>
                <a:schemeClr val="dk2"/>
              </a:buClr>
              <a:buSzPts val="900"/>
              <a:buFont typeface="Open Sans"/>
              <a:buChar char="●"/>
            </a:pPr>
            <a:r>
              <a:rPr lang="en" sz="900">
                <a:solidFill>
                  <a:schemeClr val="lt1"/>
                </a:solidFill>
                <a:latin typeface="Open Sans"/>
                <a:ea typeface="Open Sans"/>
                <a:cs typeface="Open Sans"/>
                <a:sym typeface="Open Sans"/>
              </a:rPr>
              <a:t>Final verification and proving that element was constructed according the specs while leaving the factory.</a:t>
            </a:r>
            <a:endParaRPr sz="900">
              <a:solidFill>
                <a:schemeClr val="lt1"/>
              </a:solidFill>
              <a:latin typeface="Open Sans"/>
              <a:ea typeface="Open Sans"/>
              <a:cs typeface="Open Sans"/>
              <a:sym typeface="Open Sans"/>
            </a:endParaRPr>
          </a:p>
          <a:p>
            <a:pPr indent="-148590" lvl="0" marL="182880" rtl="0" algn="l">
              <a:lnSpc>
                <a:spcPct val="115000"/>
              </a:lnSpc>
              <a:spcBef>
                <a:spcPts val="0"/>
              </a:spcBef>
              <a:spcAft>
                <a:spcPts val="0"/>
              </a:spcAft>
              <a:buClr>
                <a:schemeClr val="dk2"/>
              </a:buClr>
              <a:buSzPts val="900"/>
              <a:buFont typeface="Open Sans"/>
              <a:buChar char="●"/>
            </a:pPr>
            <a:r>
              <a:rPr lang="en" sz="900">
                <a:solidFill>
                  <a:schemeClr val="lt1"/>
                </a:solidFill>
                <a:latin typeface="Open Sans"/>
                <a:ea typeface="Open Sans"/>
                <a:cs typeface="Open Sans"/>
                <a:sym typeface="Open Sans"/>
              </a:rPr>
              <a:t>DXF/IFC precast setout and dimensions control using the Object Oriented Setup, 3D data capabilities of Trimble Access with an S7.</a:t>
            </a:r>
            <a:endParaRPr sz="900">
              <a:solidFill>
                <a:schemeClr val="lt1"/>
              </a:solidFill>
              <a:latin typeface="Open Sans"/>
              <a:ea typeface="Open Sans"/>
              <a:cs typeface="Open Sans"/>
              <a:sym typeface="Open Sans"/>
            </a:endParaRPr>
          </a:p>
          <a:p>
            <a:pPr indent="0" lvl="0" marL="0" rtl="0" algn="l">
              <a:lnSpc>
                <a:spcPct val="115000"/>
              </a:lnSpc>
              <a:spcBef>
                <a:spcPts val="1000"/>
              </a:spcBef>
              <a:spcAft>
                <a:spcPts val="0"/>
              </a:spcAft>
              <a:buNone/>
            </a:pPr>
            <a:r>
              <a:rPr b="1" lang="en" sz="1100">
                <a:solidFill>
                  <a:schemeClr val="dk2"/>
                </a:solidFill>
                <a:latin typeface="Open Sans"/>
                <a:ea typeface="Open Sans"/>
                <a:cs typeface="Open Sans"/>
                <a:sym typeface="Open Sans"/>
              </a:rPr>
              <a:t>Impact</a:t>
            </a:r>
            <a:endParaRPr b="1" sz="1100">
              <a:solidFill>
                <a:schemeClr val="dk2"/>
              </a:solidFill>
              <a:latin typeface="Open Sans"/>
              <a:ea typeface="Open Sans"/>
              <a:cs typeface="Open Sans"/>
              <a:sym typeface="Open Sans"/>
            </a:endParaRPr>
          </a:p>
          <a:p>
            <a:pPr indent="-148590" lvl="0" marL="182880" rtl="0" algn="l">
              <a:lnSpc>
                <a:spcPct val="115000"/>
              </a:lnSpc>
              <a:spcBef>
                <a:spcPts val="300"/>
              </a:spcBef>
              <a:spcAft>
                <a:spcPts val="0"/>
              </a:spcAft>
              <a:buClr>
                <a:schemeClr val="dk2"/>
              </a:buClr>
              <a:buSzPts val="900"/>
              <a:buFont typeface="Open Sans"/>
              <a:buChar char="●"/>
            </a:pPr>
            <a:r>
              <a:rPr lang="en" sz="900">
                <a:solidFill>
                  <a:schemeClr val="lt1"/>
                </a:solidFill>
                <a:latin typeface="Open Sans"/>
                <a:ea typeface="Open Sans"/>
                <a:cs typeface="Open Sans"/>
                <a:sym typeface="Open Sans"/>
              </a:rPr>
              <a:t>Increase in productivity since they could have the inspection reports in the field.</a:t>
            </a:r>
            <a:endParaRPr sz="900">
              <a:solidFill>
                <a:schemeClr val="lt1"/>
              </a:solidFill>
              <a:latin typeface="Open Sans"/>
              <a:ea typeface="Open Sans"/>
              <a:cs typeface="Open Sans"/>
              <a:sym typeface="Open Sans"/>
            </a:endParaRPr>
          </a:p>
          <a:p>
            <a:pPr indent="-148590" lvl="0" marL="182880" rtl="0" algn="l">
              <a:lnSpc>
                <a:spcPct val="115000"/>
              </a:lnSpc>
              <a:spcBef>
                <a:spcPts val="0"/>
              </a:spcBef>
              <a:spcAft>
                <a:spcPts val="0"/>
              </a:spcAft>
              <a:buClr>
                <a:schemeClr val="dk2"/>
              </a:buClr>
              <a:buSzPts val="900"/>
              <a:buFont typeface="Open Sans"/>
              <a:buChar char="●"/>
            </a:pPr>
            <a:r>
              <a:rPr lang="en" sz="900">
                <a:solidFill>
                  <a:schemeClr val="lt1"/>
                </a:solidFill>
                <a:latin typeface="Open Sans"/>
                <a:ea typeface="Open Sans"/>
                <a:cs typeface="Open Sans"/>
                <a:sym typeface="Open Sans"/>
              </a:rPr>
              <a:t>Better accuracy and confidence during manufacturing.</a:t>
            </a:r>
            <a:endParaRPr sz="900">
              <a:solidFill>
                <a:schemeClr val="lt1"/>
              </a:solidFill>
              <a:latin typeface="Open Sans"/>
              <a:ea typeface="Open Sans"/>
              <a:cs typeface="Open Sans"/>
              <a:sym typeface="Open Sans"/>
            </a:endParaRPr>
          </a:p>
        </p:txBody>
      </p:sp>
      <p:pic>
        <p:nvPicPr>
          <p:cNvPr descr="A picture containing composite material, steel, concrete, engineering&#10;&#10;Description automatically generated" id="2961" name="Google Shape;2961;p187"/>
          <p:cNvPicPr preferRelativeResize="0"/>
          <p:nvPr/>
        </p:nvPicPr>
        <p:blipFill rotWithShape="1">
          <a:blip r:embed="rId3">
            <a:alphaModFix/>
          </a:blip>
          <a:srcRect b="0" l="0" r="19341" t="0"/>
          <a:stretch/>
        </p:blipFill>
        <p:spPr>
          <a:xfrm>
            <a:off x="6205005" y="1967750"/>
            <a:ext cx="1927795" cy="1415832"/>
          </a:xfrm>
          <a:prstGeom prst="rect">
            <a:avLst/>
          </a:prstGeom>
          <a:noFill/>
          <a:ln>
            <a:noFill/>
          </a:ln>
        </p:spPr>
      </p:pic>
      <p:sp>
        <p:nvSpPr>
          <p:cNvPr id="2962" name="Google Shape;2962;p187"/>
          <p:cNvSpPr/>
          <p:nvPr/>
        </p:nvSpPr>
        <p:spPr>
          <a:xfrm>
            <a:off x="676650" y="1117825"/>
            <a:ext cx="649500" cy="585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descr="A picture containing text, multimedia software, software, graphics software&#10;&#10;Description automatically generated" id="2963" name="Google Shape;2963;p187"/>
          <p:cNvPicPr preferRelativeResize="0"/>
          <p:nvPr/>
        </p:nvPicPr>
        <p:blipFill rotWithShape="1">
          <a:blip r:embed="rId4">
            <a:alphaModFix/>
          </a:blip>
          <a:srcRect b="0" l="0" r="0" t="0"/>
          <a:stretch/>
        </p:blipFill>
        <p:spPr>
          <a:xfrm>
            <a:off x="6205000" y="3492025"/>
            <a:ext cx="1927800" cy="134660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967" name="Shape 2967"/>
        <p:cNvGrpSpPr/>
        <p:nvPr/>
      </p:nvGrpSpPr>
      <p:grpSpPr>
        <a:xfrm>
          <a:off x="0" y="0"/>
          <a:ext cx="0" cy="0"/>
          <a:chOff x="0" y="0"/>
          <a:chExt cx="0" cy="0"/>
        </a:xfrm>
      </p:grpSpPr>
      <p:sp>
        <p:nvSpPr>
          <p:cNvPr id="2968" name="Google Shape;2968;p188"/>
          <p:cNvSpPr txBox="1"/>
          <p:nvPr>
            <p:ph type="title"/>
          </p:nvPr>
        </p:nvSpPr>
        <p:spPr>
          <a:xfrm>
            <a:off x="676650" y="3209550"/>
            <a:ext cx="7790700" cy="649200"/>
          </a:xfrm>
          <a:prstGeom prst="rect">
            <a:avLst/>
          </a:prstGeom>
        </p:spPr>
        <p:txBody>
          <a:bodyPr anchorCtr="0" anchor="b" bIns="91425" lIns="320025" spcFirstLastPara="1" rIns="320025" wrap="square" tIns="91425">
            <a:noAutofit/>
          </a:bodyPr>
          <a:lstStyle/>
          <a:p>
            <a:pPr indent="0" lvl="0" marL="0" rtl="0" algn="l">
              <a:spcBef>
                <a:spcPts val="0"/>
              </a:spcBef>
              <a:spcAft>
                <a:spcPts val="0"/>
              </a:spcAft>
              <a:buNone/>
            </a:pPr>
            <a:r>
              <a:rPr lang="en"/>
              <a:t>Digital Construction/Manufacturing</a:t>
            </a:r>
            <a:endParaRPr/>
          </a:p>
        </p:txBody>
      </p:sp>
      <p:sp>
        <p:nvSpPr>
          <p:cNvPr id="2969" name="Google Shape;2969;p188"/>
          <p:cNvSpPr txBox="1"/>
          <p:nvPr>
            <p:ph idx="1" type="subTitle"/>
          </p:nvPr>
        </p:nvSpPr>
        <p:spPr>
          <a:xfrm>
            <a:off x="676650" y="3839425"/>
            <a:ext cx="7790700" cy="649200"/>
          </a:xfrm>
          <a:prstGeom prst="rect">
            <a:avLst/>
          </a:prstGeom>
        </p:spPr>
        <p:txBody>
          <a:bodyPr anchorCtr="0" anchor="t" bIns="91425" lIns="320025" spcFirstLastPara="1" rIns="320025" wrap="square" tIns="228600">
            <a:noAutofit/>
          </a:bodyPr>
          <a:lstStyle/>
          <a:p>
            <a:pPr indent="0" lvl="0" marL="0" rtl="0" algn="l">
              <a:spcBef>
                <a:spcPts val="0"/>
              </a:spcBef>
              <a:spcAft>
                <a:spcPts val="1600"/>
              </a:spcAft>
              <a:buNone/>
            </a:pPr>
            <a:r>
              <a:rPr lang="en"/>
              <a:t>Conclusions</a:t>
            </a:r>
            <a:endParaRPr/>
          </a:p>
        </p:txBody>
      </p:sp>
      <p:sp>
        <p:nvSpPr>
          <p:cNvPr id="2970" name="Google Shape;2970;p188"/>
          <p:cNvSpPr/>
          <p:nvPr/>
        </p:nvSpPr>
        <p:spPr>
          <a:xfrm>
            <a:off x="1001275" y="3825925"/>
            <a:ext cx="649200" cy="474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4" name="Shape 2974"/>
        <p:cNvGrpSpPr/>
        <p:nvPr/>
      </p:nvGrpSpPr>
      <p:grpSpPr>
        <a:xfrm>
          <a:off x="0" y="0"/>
          <a:ext cx="0" cy="0"/>
          <a:chOff x="0" y="0"/>
          <a:chExt cx="0" cy="0"/>
        </a:xfrm>
      </p:grpSpPr>
      <p:sp>
        <p:nvSpPr>
          <p:cNvPr id="2975" name="Google Shape;2975;p189"/>
          <p:cNvSpPr txBox="1"/>
          <p:nvPr>
            <p:ph type="title"/>
          </p:nvPr>
        </p:nvSpPr>
        <p:spPr>
          <a:xfrm>
            <a:off x="676650" y="10225"/>
            <a:ext cx="7790400" cy="1279200"/>
          </a:xfrm>
          <a:prstGeom prst="rect">
            <a:avLst/>
          </a:prstGeom>
        </p:spPr>
        <p:txBody>
          <a:bodyPr anchorCtr="0" anchor="b" bIns="228600" lIns="0" spcFirstLastPara="1" rIns="0" wrap="square" tIns="0">
            <a:noAutofit/>
          </a:bodyPr>
          <a:lstStyle/>
          <a:p>
            <a:pPr indent="0" lvl="0" marL="0" rtl="0" algn="l">
              <a:spcBef>
                <a:spcPts val="0"/>
              </a:spcBef>
              <a:spcAft>
                <a:spcPts val="0"/>
              </a:spcAft>
              <a:buNone/>
            </a:pPr>
            <a:r>
              <a:rPr lang="en" sz="3200"/>
              <a:t>Digital Construction using SX12 &amp; TA</a:t>
            </a:r>
            <a:endParaRPr sz="3200"/>
          </a:p>
          <a:p>
            <a:pPr indent="0" lvl="0" marL="0" rtl="0" algn="l">
              <a:spcBef>
                <a:spcPts val="0"/>
              </a:spcBef>
              <a:spcAft>
                <a:spcPts val="0"/>
              </a:spcAft>
              <a:buNone/>
            </a:pPr>
            <a:r>
              <a:rPr lang="en" sz="3200"/>
              <a:t>Key advantages</a:t>
            </a:r>
            <a:endParaRPr sz="3200"/>
          </a:p>
        </p:txBody>
      </p:sp>
      <p:sp>
        <p:nvSpPr>
          <p:cNvPr id="2976" name="Google Shape;2976;p189"/>
          <p:cNvSpPr txBox="1"/>
          <p:nvPr>
            <p:ph idx="2" type="body"/>
          </p:nvPr>
        </p:nvSpPr>
        <p:spPr>
          <a:xfrm>
            <a:off x="676650" y="1390675"/>
            <a:ext cx="4417500" cy="33789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1300">
                <a:solidFill>
                  <a:schemeClr val="dk2"/>
                </a:solidFill>
              </a:rPr>
              <a:t>Capabilities that facilitate BIM based workflows:</a:t>
            </a:r>
            <a:endParaRPr b="1" sz="1300">
              <a:solidFill>
                <a:schemeClr val="dk2"/>
              </a:solidFill>
            </a:endParaRPr>
          </a:p>
          <a:p>
            <a:pPr indent="-311150" lvl="0" marL="457200" rtl="0" algn="l">
              <a:lnSpc>
                <a:spcPct val="100000"/>
              </a:lnSpc>
              <a:spcBef>
                <a:spcPts val="0"/>
              </a:spcBef>
              <a:spcAft>
                <a:spcPts val="0"/>
              </a:spcAft>
              <a:buClr>
                <a:schemeClr val="dk2"/>
              </a:buClr>
              <a:buSzPts val="1300"/>
              <a:buChar char="●"/>
            </a:pPr>
            <a:r>
              <a:rPr lang="en" sz="1300"/>
              <a:t>Cloud Integration for seamless data flow</a:t>
            </a:r>
            <a:endParaRPr sz="1300"/>
          </a:p>
          <a:p>
            <a:pPr indent="-311150" lvl="0" marL="457200" rtl="0" algn="l">
              <a:lnSpc>
                <a:spcPct val="100000"/>
              </a:lnSpc>
              <a:spcBef>
                <a:spcPts val="0"/>
              </a:spcBef>
              <a:spcAft>
                <a:spcPts val="0"/>
              </a:spcAft>
              <a:buClr>
                <a:schemeClr val="dk2"/>
              </a:buClr>
              <a:buSzPts val="1300"/>
              <a:buChar char="●"/>
            </a:pPr>
            <a:r>
              <a:rPr lang="en" sz="1300"/>
              <a:t>Object-Oriented Setup (manufacturing environment/moving platform) for faster set up</a:t>
            </a:r>
            <a:endParaRPr sz="1300"/>
          </a:p>
          <a:p>
            <a:pPr indent="-311150" lvl="0" marL="457200" rtl="0" algn="l">
              <a:lnSpc>
                <a:spcPct val="100000"/>
              </a:lnSpc>
              <a:spcBef>
                <a:spcPts val="0"/>
              </a:spcBef>
              <a:spcAft>
                <a:spcPts val="0"/>
              </a:spcAft>
              <a:buClr>
                <a:schemeClr val="dk2"/>
              </a:buClr>
              <a:buSzPts val="1300"/>
              <a:buChar char="●"/>
            </a:pPr>
            <a:r>
              <a:rPr lang="en" sz="1300"/>
              <a:t>Viewing IFC in 3D viewer for better data understanding and richer data in the field:</a:t>
            </a:r>
            <a:endParaRPr sz="1300"/>
          </a:p>
          <a:p>
            <a:pPr indent="-311150" lvl="1" marL="914400" rtl="0" algn="l">
              <a:lnSpc>
                <a:spcPct val="100000"/>
              </a:lnSpc>
              <a:spcBef>
                <a:spcPts val="0"/>
              </a:spcBef>
              <a:spcAft>
                <a:spcPts val="0"/>
              </a:spcAft>
              <a:buSzPts val="1300"/>
              <a:buChar char="○"/>
            </a:pPr>
            <a:r>
              <a:rPr lang="en" sz="1300"/>
              <a:t>Access model attributes</a:t>
            </a:r>
            <a:endParaRPr sz="1300"/>
          </a:p>
          <a:p>
            <a:pPr indent="-311150" lvl="1" marL="914400" rtl="0" algn="l">
              <a:lnSpc>
                <a:spcPct val="100000"/>
              </a:lnSpc>
              <a:spcBef>
                <a:spcPts val="0"/>
              </a:spcBef>
              <a:spcAft>
                <a:spcPts val="0"/>
              </a:spcAft>
              <a:buSzPts val="1300"/>
              <a:buChar char="○"/>
            </a:pPr>
            <a:r>
              <a:rPr lang="en" sz="1300"/>
              <a:t>Layer handling</a:t>
            </a:r>
            <a:endParaRPr sz="1300"/>
          </a:p>
          <a:p>
            <a:pPr indent="-311150" lvl="1" marL="914400" rtl="0" algn="l">
              <a:lnSpc>
                <a:spcPct val="100000"/>
              </a:lnSpc>
              <a:spcBef>
                <a:spcPts val="0"/>
              </a:spcBef>
              <a:spcAft>
                <a:spcPts val="0"/>
              </a:spcAft>
              <a:buSzPts val="1300"/>
              <a:buChar char="○"/>
            </a:pPr>
            <a:r>
              <a:rPr lang="en" sz="1300"/>
              <a:t>Pick entities in the model/easier stake out</a:t>
            </a:r>
            <a:endParaRPr sz="1300"/>
          </a:p>
          <a:p>
            <a:pPr indent="-311150" lvl="1" marL="914400" rtl="0" algn="l">
              <a:lnSpc>
                <a:spcPct val="100000"/>
              </a:lnSpc>
              <a:spcBef>
                <a:spcPts val="0"/>
              </a:spcBef>
              <a:spcAft>
                <a:spcPts val="0"/>
              </a:spcAft>
              <a:buSzPts val="1300"/>
              <a:buChar char="○"/>
            </a:pPr>
            <a:r>
              <a:rPr lang="en" sz="1300"/>
              <a:t>Extract line, point and surface information directly from model</a:t>
            </a:r>
            <a:endParaRPr sz="1300"/>
          </a:p>
          <a:p>
            <a:pPr indent="-311150" lvl="1" marL="914400" rtl="0" algn="l">
              <a:lnSpc>
                <a:spcPct val="100000"/>
              </a:lnSpc>
              <a:spcBef>
                <a:spcPts val="0"/>
              </a:spcBef>
              <a:spcAft>
                <a:spcPts val="0"/>
              </a:spcAft>
              <a:buSzPts val="1300"/>
              <a:buChar char="○"/>
            </a:pPr>
            <a:r>
              <a:rPr lang="en" sz="1300"/>
              <a:t>AR with mm accuracy</a:t>
            </a:r>
            <a:endParaRPr sz="1300"/>
          </a:p>
          <a:p>
            <a:pPr indent="-311150" lvl="0" marL="457200" rtl="0" algn="l">
              <a:lnSpc>
                <a:spcPct val="100000"/>
              </a:lnSpc>
              <a:spcBef>
                <a:spcPts val="0"/>
              </a:spcBef>
              <a:spcAft>
                <a:spcPts val="0"/>
              </a:spcAft>
              <a:buClr>
                <a:schemeClr val="dk2"/>
              </a:buClr>
              <a:buSzPts val="1300"/>
              <a:buChar char="●"/>
            </a:pPr>
            <a:r>
              <a:rPr lang="en" sz="1300"/>
              <a:t>Area Scan for better productivity</a:t>
            </a:r>
            <a:endParaRPr sz="1300"/>
          </a:p>
          <a:p>
            <a:pPr indent="-311150" lvl="0" marL="457200" rtl="0" algn="l">
              <a:lnSpc>
                <a:spcPct val="100000"/>
              </a:lnSpc>
              <a:spcBef>
                <a:spcPts val="0"/>
              </a:spcBef>
              <a:spcAft>
                <a:spcPts val="0"/>
              </a:spcAft>
              <a:buClr>
                <a:schemeClr val="dk2"/>
              </a:buClr>
              <a:buSzPts val="1300"/>
              <a:buChar char="●"/>
            </a:pPr>
            <a:r>
              <a:rPr lang="en" sz="1300"/>
              <a:t>In-field inspection and reporting</a:t>
            </a:r>
            <a:endParaRPr sz="1300"/>
          </a:p>
        </p:txBody>
      </p:sp>
      <p:sp>
        <p:nvSpPr>
          <p:cNvPr id="2977" name="Google Shape;2977;p189"/>
          <p:cNvSpPr/>
          <p:nvPr/>
        </p:nvSpPr>
        <p:spPr>
          <a:xfrm>
            <a:off x="665850" y="1117825"/>
            <a:ext cx="649500" cy="585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2978" name="Google Shape;2978;p189"/>
          <p:cNvPicPr preferRelativeResize="0"/>
          <p:nvPr/>
        </p:nvPicPr>
        <p:blipFill>
          <a:blip r:embed="rId3">
            <a:alphaModFix/>
          </a:blip>
          <a:stretch>
            <a:fillRect/>
          </a:stretch>
        </p:blipFill>
        <p:spPr>
          <a:xfrm>
            <a:off x="5627849" y="771125"/>
            <a:ext cx="2984275" cy="1872300"/>
          </a:xfrm>
          <a:prstGeom prst="rect">
            <a:avLst/>
          </a:prstGeom>
          <a:noFill/>
          <a:ln>
            <a:noFill/>
          </a:ln>
        </p:spPr>
      </p:pic>
      <p:pic>
        <p:nvPicPr>
          <p:cNvPr id="2979" name="Google Shape;2979;p189"/>
          <p:cNvPicPr preferRelativeResize="0"/>
          <p:nvPr/>
        </p:nvPicPr>
        <p:blipFill>
          <a:blip r:embed="rId4">
            <a:alphaModFix/>
          </a:blip>
          <a:stretch>
            <a:fillRect/>
          </a:stretch>
        </p:blipFill>
        <p:spPr>
          <a:xfrm>
            <a:off x="5627850" y="2740500"/>
            <a:ext cx="2984275" cy="1865168"/>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3" name="Shape 2983"/>
        <p:cNvGrpSpPr/>
        <p:nvPr/>
      </p:nvGrpSpPr>
      <p:grpSpPr>
        <a:xfrm>
          <a:off x="0" y="0"/>
          <a:ext cx="0" cy="0"/>
          <a:chOff x="0" y="0"/>
          <a:chExt cx="0" cy="0"/>
        </a:xfrm>
      </p:grpSpPr>
      <p:pic>
        <p:nvPicPr>
          <p:cNvPr id="2984" name="Google Shape;2984;p190"/>
          <p:cNvPicPr preferRelativeResize="0"/>
          <p:nvPr/>
        </p:nvPicPr>
        <p:blipFill rotWithShape="1">
          <a:blip r:embed="rId3">
            <a:alphaModFix/>
          </a:blip>
          <a:srcRect b="0" l="27972" r="172" t="0"/>
          <a:stretch/>
        </p:blipFill>
        <p:spPr>
          <a:xfrm>
            <a:off x="2624324" y="0"/>
            <a:ext cx="6519675" cy="5143500"/>
          </a:xfrm>
          <a:prstGeom prst="rect">
            <a:avLst/>
          </a:prstGeom>
          <a:noFill/>
          <a:ln>
            <a:noFill/>
          </a:ln>
        </p:spPr>
      </p:pic>
      <p:sp>
        <p:nvSpPr>
          <p:cNvPr id="2985" name="Google Shape;2985;p190"/>
          <p:cNvSpPr txBox="1"/>
          <p:nvPr>
            <p:ph type="title"/>
          </p:nvPr>
        </p:nvSpPr>
        <p:spPr>
          <a:xfrm>
            <a:off x="676650" y="649225"/>
            <a:ext cx="1947600" cy="1281300"/>
          </a:xfrm>
          <a:prstGeom prst="rect">
            <a:avLst/>
          </a:prstGeom>
          <a:noFill/>
        </p:spPr>
        <p:txBody>
          <a:bodyPr anchorCtr="0" anchor="b" bIns="91425" lIns="0" spcFirstLastPara="1" rIns="91425" wrap="square" tIns="91425">
            <a:noAutofit/>
          </a:bodyPr>
          <a:lstStyle/>
          <a:p>
            <a:pPr indent="0" lvl="0" marL="0" rtl="0" algn="l">
              <a:spcBef>
                <a:spcPts val="0"/>
              </a:spcBef>
              <a:spcAft>
                <a:spcPts val="0"/>
              </a:spcAft>
              <a:buNone/>
            </a:pPr>
            <a:r>
              <a:rPr lang="en" sz="2200"/>
              <a:t>Thank You</a:t>
            </a:r>
            <a:endParaRPr sz="2200"/>
          </a:p>
        </p:txBody>
      </p:sp>
      <p:sp>
        <p:nvSpPr>
          <p:cNvPr id="2986" name="Google Shape;2986;p190"/>
          <p:cNvSpPr txBox="1"/>
          <p:nvPr>
            <p:ph idx="1" type="subTitle"/>
          </p:nvPr>
        </p:nvSpPr>
        <p:spPr>
          <a:xfrm>
            <a:off x="676650" y="1930575"/>
            <a:ext cx="1947600" cy="642900"/>
          </a:xfrm>
          <a:prstGeom prst="rect">
            <a:avLst/>
          </a:prstGeom>
          <a:noFill/>
        </p:spPr>
        <p:txBody>
          <a:bodyPr anchorCtr="0" anchor="t" bIns="91425" lIns="0" spcFirstLastPara="1" rIns="91425" wrap="square" tIns="91425">
            <a:noAutofit/>
          </a:bodyPr>
          <a:lstStyle/>
          <a:p>
            <a:pPr indent="0" lvl="0" marL="0" rtl="0" algn="l">
              <a:spcBef>
                <a:spcPts val="0"/>
              </a:spcBef>
              <a:spcAft>
                <a:spcPts val="1600"/>
              </a:spcAft>
              <a:buNone/>
            </a:pPr>
            <a:r>
              <a:rPr lang="en"/>
              <a:t>Credits</a:t>
            </a:r>
            <a:endParaRPr/>
          </a:p>
        </p:txBody>
      </p:sp>
      <p:sp>
        <p:nvSpPr>
          <p:cNvPr id="2987" name="Google Shape;2987;p190"/>
          <p:cNvSpPr txBox="1"/>
          <p:nvPr>
            <p:ph idx="3" type="body"/>
          </p:nvPr>
        </p:nvSpPr>
        <p:spPr>
          <a:xfrm>
            <a:off x="246125" y="2534000"/>
            <a:ext cx="2316300" cy="1955700"/>
          </a:xfrm>
          <a:prstGeom prst="rect">
            <a:avLst/>
          </a:prstGeom>
          <a:noFill/>
        </p:spPr>
        <p:txBody>
          <a:bodyPr anchorCtr="0" anchor="t" bIns="91425" lIns="0" spcFirstLastPara="1" rIns="91425" wrap="square" tIns="91425">
            <a:noAutofit/>
          </a:bodyPr>
          <a:lstStyle/>
          <a:p>
            <a:pPr indent="0" lvl="0" marL="0" rtl="0" algn="l">
              <a:spcBef>
                <a:spcPts val="0"/>
              </a:spcBef>
              <a:spcAft>
                <a:spcPts val="0"/>
              </a:spcAft>
              <a:buNone/>
            </a:pPr>
            <a:r>
              <a:rPr lang="en"/>
              <a:t>For Questions </a:t>
            </a:r>
            <a:br>
              <a:rPr lang="en"/>
            </a:br>
            <a:r>
              <a:rPr lang="en"/>
              <a:t>or Feedback </a:t>
            </a:r>
            <a:br>
              <a:rPr lang="en"/>
            </a:br>
            <a:r>
              <a:rPr lang="en"/>
              <a:t>please contact:</a:t>
            </a:r>
            <a:endParaRPr/>
          </a:p>
          <a:p>
            <a:pPr indent="0" lvl="0" marL="0" rtl="0" algn="l">
              <a:spcBef>
                <a:spcPts val="0"/>
              </a:spcBef>
              <a:spcAft>
                <a:spcPts val="0"/>
              </a:spcAft>
              <a:buNone/>
            </a:pPr>
            <a:r>
              <a:rPr lang="en" u="sng">
                <a:solidFill>
                  <a:schemeClr val="hlink"/>
                </a:solidFill>
                <a:hlinkClick r:id="rId4"/>
              </a:rPr>
              <a:t>marianna_kopsida@trimble.com</a:t>
            </a:r>
            <a:r>
              <a:rPr lang="en"/>
              <a:t> </a:t>
            </a:r>
            <a:r>
              <a:rPr lang="en">
                <a:solidFill>
                  <a:schemeClr val="lt2"/>
                </a:solidFill>
              </a:rPr>
              <a:t> </a:t>
            </a:r>
            <a:endParaRPr>
              <a:solidFill>
                <a:schemeClr val="lt2"/>
              </a:solidFill>
            </a:endParaRPr>
          </a:p>
          <a:p>
            <a:pPr indent="0" lvl="0" marL="0" rtl="0" algn="l">
              <a:spcBef>
                <a:spcPts val="0"/>
              </a:spcBef>
              <a:spcAft>
                <a:spcPts val="0"/>
              </a:spcAft>
              <a:buNone/>
            </a:pPr>
            <a:r>
              <a:rPr lang="en" u="sng">
                <a:solidFill>
                  <a:schemeClr val="hlink"/>
                </a:solidFill>
                <a:hlinkClick r:id="rId5"/>
              </a:rPr>
              <a:t>tedtorerik_djupos@trimble.com</a:t>
            </a:r>
            <a:r>
              <a:rPr lang="en">
                <a:solidFill>
                  <a:schemeClr val="lt2"/>
                </a:solidFill>
              </a:rPr>
              <a:t> </a:t>
            </a:r>
            <a:endParaRPr>
              <a:solidFill>
                <a:schemeClr val="lt2"/>
              </a:solidFill>
            </a:endParaRPr>
          </a:p>
          <a:p>
            <a:pPr indent="0" lvl="0" marL="0" rtl="0" algn="l">
              <a:spcBef>
                <a:spcPts val="0"/>
              </a:spcBef>
              <a:spcAft>
                <a:spcPts val="0"/>
              </a:spcAft>
              <a:buNone/>
            </a:pPr>
            <a:r>
              <a:t/>
            </a:r>
            <a:endParaRPr>
              <a:solidFill>
                <a:schemeClr val="lt2"/>
              </a:solidFill>
            </a:endParaRPr>
          </a:p>
        </p:txBody>
      </p:sp>
      <p:sp>
        <p:nvSpPr>
          <p:cNvPr id="2988" name="Google Shape;2988;p190"/>
          <p:cNvSpPr/>
          <p:nvPr/>
        </p:nvSpPr>
        <p:spPr>
          <a:xfrm>
            <a:off x="683450" y="1920240"/>
            <a:ext cx="649200" cy="474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7" name="Shape 2407"/>
        <p:cNvGrpSpPr/>
        <p:nvPr/>
      </p:nvGrpSpPr>
      <p:grpSpPr>
        <a:xfrm>
          <a:off x="0" y="0"/>
          <a:ext cx="0" cy="0"/>
          <a:chOff x="0" y="0"/>
          <a:chExt cx="0" cy="0"/>
        </a:xfrm>
      </p:grpSpPr>
      <p:sp>
        <p:nvSpPr>
          <p:cNvPr id="2408" name="Google Shape;2408;p147"/>
          <p:cNvSpPr txBox="1"/>
          <p:nvPr>
            <p:ph type="title"/>
          </p:nvPr>
        </p:nvSpPr>
        <p:spPr>
          <a:xfrm>
            <a:off x="676650" y="10225"/>
            <a:ext cx="7790400" cy="1279200"/>
          </a:xfrm>
          <a:prstGeom prst="rect">
            <a:avLst/>
          </a:prstGeom>
        </p:spPr>
        <p:txBody>
          <a:bodyPr anchorCtr="0" anchor="b" bIns="228600" lIns="0" spcFirstLastPara="1" rIns="0" wrap="square" tIns="0">
            <a:noAutofit/>
          </a:bodyPr>
          <a:lstStyle/>
          <a:p>
            <a:pPr indent="0" lvl="0" marL="0" rtl="0" algn="l">
              <a:spcBef>
                <a:spcPts val="0"/>
              </a:spcBef>
              <a:spcAft>
                <a:spcPts val="0"/>
              </a:spcAft>
              <a:buNone/>
            </a:pPr>
            <a:r>
              <a:rPr lang="en" sz="3200"/>
              <a:t>Technological Trends</a:t>
            </a:r>
            <a:endParaRPr sz="3200"/>
          </a:p>
        </p:txBody>
      </p:sp>
      <p:sp>
        <p:nvSpPr>
          <p:cNvPr id="2409" name="Google Shape;2409;p147"/>
          <p:cNvSpPr txBox="1"/>
          <p:nvPr>
            <p:ph idx="2" type="body"/>
          </p:nvPr>
        </p:nvSpPr>
        <p:spPr>
          <a:xfrm>
            <a:off x="448200" y="1441825"/>
            <a:ext cx="4641600" cy="2880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500"/>
              <a:t>Utilising technology to optimise workflows and increase productivity</a:t>
            </a:r>
            <a:endParaRPr b="1" sz="1500"/>
          </a:p>
          <a:p>
            <a:pPr indent="-323850" lvl="0" marL="457200" rtl="0" algn="l">
              <a:spcBef>
                <a:spcPts val="1100"/>
              </a:spcBef>
              <a:spcAft>
                <a:spcPts val="0"/>
              </a:spcAft>
              <a:buClr>
                <a:schemeClr val="dk2"/>
              </a:buClr>
              <a:buSzPts val="1500"/>
              <a:buChar char="●"/>
            </a:pPr>
            <a:r>
              <a:rPr b="1" lang="en" sz="1500"/>
              <a:t>How can they better utilise 3D data in the field</a:t>
            </a:r>
            <a:endParaRPr b="1" sz="1500"/>
          </a:p>
          <a:p>
            <a:pPr indent="-323850" lvl="0" marL="457200" rtl="0" algn="l">
              <a:spcBef>
                <a:spcPts val="0"/>
              </a:spcBef>
              <a:spcAft>
                <a:spcPts val="0"/>
              </a:spcAft>
              <a:buClr>
                <a:schemeClr val="dk2"/>
              </a:buClr>
              <a:buSzPts val="1500"/>
              <a:buChar char="●"/>
            </a:pPr>
            <a:r>
              <a:rPr b="1" lang="en" sz="1500"/>
              <a:t>How they connect office and the field better</a:t>
            </a:r>
            <a:endParaRPr b="1" sz="1500"/>
          </a:p>
          <a:p>
            <a:pPr indent="-323850" lvl="0" marL="457200" rtl="0" algn="l">
              <a:spcBef>
                <a:spcPts val="0"/>
              </a:spcBef>
              <a:spcAft>
                <a:spcPts val="0"/>
              </a:spcAft>
              <a:buClr>
                <a:schemeClr val="dk2"/>
              </a:buClr>
              <a:buSzPts val="1500"/>
              <a:buChar char="●"/>
            </a:pPr>
            <a:r>
              <a:rPr b="1" lang="en" sz="1500"/>
              <a:t>How can they reduce material waste</a:t>
            </a:r>
            <a:endParaRPr b="1" sz="1500"/>
          </a:p>
          <a:p>
            <a:pPr indent="0" lvl="0" marL="457200" rtl="0" algn="l">
              <a:spcBef>
                <a:spcPts val="1100"/>
              </a:spcBef>
              <a:spcAft>
                <a:spcPts val="1100"/>
              </a:spcAft>
              <a:buNone/>
            </a:pPr>
            <a:r>
              <a:t/>
            </a:r>
            <a:endParaRPr b="1" sz="1200"/>
          </a:p>
        </p:txBody>
      </p:sp>
      <p:sp>
        <p:nvSpPr>
          <p:cNvPr id="2410" name="Google Shape;2410;p147"/>
          <p:cNvSpPr/>
          <p:nvPr/>
        </p:nvSpPr>
        <p:spPr>
          <a:xfrm>
            <a:off x="665850" y="1117825"/>
            <a:ext cx="649500" cy="585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2411" name="Google Shape;2411;p147"/>
          <p:cNvPicPr preferRelativeResize="0"/>
          <p:nvPr/>
        </p:nvPicPr>
        <p:blipFill>
          <a:blip r:embed="rId3">
            <a:alphaModFix/>
          </a:blip>
          <a:stretch>
            <a:fillRect/>
          </a:stretch>
        </p:blipFill>
        <p:spPr>
          <a:xfrm>
            <a:off x="5242200" y="1441825"/>
            <a:ext cx="3749399" cy="234532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5" name="Shape 2415"/>
        <p:cNvGrpSpPr/>
        <p:nvPr/>
      </p:nvGrpSpPr>
      <p:grpSpPr>
        <a:xfrm>
          <a:off x="0" y="0"/>
          <a:ext cx="0" cy="0"/>
          <a:chOff x="0" y="0"/>
          <a:chExt cx="0" cy="0"/>
        </a:xfrm>
      </p:grpSpPr>
      <p:sp>
        <p:nvSpPr>
          <p:cNvPr id="2416" name="Google Shape;2416;p148"/>
          <p:cNvSpPr txBox="1"/>
          <p:nvPr>
            <p:ph type="title"/>
          </p:nvPr>
        </p:nvSpPr>
        <p:spPr>
          <a:xfrm>
            <a:off x="676650" y="10225"/>
            <a:ext cx="7790400" cy="1279200"/>
          </a:xfrm>
          <a:prstGeom prst="rect">
            <a:avLst/>
          </a:prstGeom>
        </p:spPr>
        <p:txBody>
          <a:bodyPr anchorCtr="0" anchor="b" bIns="228600" lIns="0" spcFirstLastPara="1" rIns="0" wrap="square" tIns="0">
            <a:noAutofit/>
          </a:bodyPr>
          <a:lstStyle/>
          <a:p>
            <a:pPr indent="0" lvl="0" marL="0" rtl="0" algn="l">
              <a:spcBef>
                <a:spcPts val="0"/>
              </a:spcBef>
              <a:spcAft>
                <a:spcPts val="0"/>
              </a:spcAft>
              <a:buNone/>
            </a:pPr>
            <a:r>
              <a:rPr lang="en" sz="3200"/>
              <a:t>Process we followed</a:t>
            </a:r>
            <a:endParaRPr sz="3200"/>
          </a:p>
        </p:txBody>
      </p:sp>
      <p:sp>
        <p:nvSpPr>
          <p:cNvPr id="2417" name="Google Shape;2417;p148"/>
          <p:cNvSpPr txBox="1"/>
          <p:nvPr>
            <p:ph idx="2" type="body"/>
          </p:nvPr>
        </p:nvSpPr>
        <p:spPr>
          <a:xfrm>
            <a:off x="1325875" y="1609400"/>
            <a:ext cx="7141200" cy="2880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Voice of Customer</a:t>
            </a:r>
            <a:br>
              <a:rPr lang="en"/>
            </a:br>
            <a:r>
              <a:rPr i="1" lang="en"/>
              <a:t>(Online Interviews &amp; Customer Visits)</a:t>
            </a:r>
            <a:endParaRPr i="1"/>
          </a:p>
          <a:p>
            <a:pPr indent="0" lvl="0" marL="0" rtl="0" algn="l">
              <a:spcBef>
                <a:spcPts val="1100"/>
              </a:spcBef>
              <a:spcAft>
                <a:spcPts val="0"/>
              </a:spcAft>
              <a:buNone/>
            </a:pPr>
            <a:r>
              <a:rPr lang="en"/>
              <a:t>Define industry requirements &amp; current practice</a:t>
            </a:r>
            <a:br>
              <a:rPr lang="en"/>
            </a:br>
            <a:r>
              <a:rPr i="1" lang="en"/>
              <a:t>(steel, precast, shipbuilding-steel deformation, other)</a:t>
            </a:r>
            <a:endParaRPr i="1"/>
          </a:p>
          <a:p>
            <a:pPr indent="0" lvl="0" marL="0" rtl="0" algn="l">
              <a:spcBef>
                <a:spcPts val="1100"/>
              </a:spcBef>
              <a:spcAft>
                <a:spcPts val="0"/>
              </a:spcAft>
              <a:buNone/>
            </a:pPr>
            <a:r>
              <a:rPr lang="en"/>
              <a:t>Map Trimble based workflow</a:t>
            </a:r>
            <a:br>
              <a:rPr lang="en"/>
            </a:br>
            <a:r>
              <a:rPr i="1" lang="en"/>
              <a:t>(SX12, Trimble Access, Trimble Connect, Tekla S, TBC) </a:t>
            </a:r>
            <a:endParaRPr i="1"/>
          </a:p>
          <a:p>
            <a:pPr indent="0" lvl="0" marL="0" rtl="0" algn="l">
              <a:spcBef>
                <a:spcPts val="1100"/>
              </a:spcBef>
              <a:spcAft>
                <a:spcPts val="0"/>
              </a:spcAft>
              <a:buNone/>
            </a:pPr>
            <a:r>
              <a:rPr lang="en"/>
              <a:t>Demo and get feedback from customers</a:t>
            </a:r>
            <a:br>
              <a:rPr lang="en"/>
            </a:br>
            <a:r>
              <a:rPr i="1" lang="en"/>
              <a:t>(in progress..)</a:t>
            </a:r>
            <a:endParaRPr i="1"/>
          </a:p>
          <a:p>
            <a:pPr indent="0" lvl="0" marL="0" rtl="0" algn="l">
              <a:spcBef>
                <a:spcPts val="1100"/>
              </a:spcBef>
              <a:spcAft>
                <a:spcPts val="0"/>
              </a:spcAft>
              <a:buNone/>
            </a:pPr>
            <a:r>
              <a:t/>
            </a:r>
            <a:endParaRPr i="1"/>
          </a:p>
          <a:p>
            <a:pPr indent="0" lvl="0" marL="0" rtl="0" algn="l">
              <a:spcBef>
                <a:spcPts val="1100"/>
              </a:spcBef>
              <a:spcAft>
                <a:spcPts val="1100"/>
              </a:spcAft>
              <a:buNone/>
            </a:pPr>
            <a:r>
              <a:t/>
            </a:r>
            <a:endParaRPr/>
          </a:p>
        </p:txBody>
      </p:sp>
      <p:sp>
        <p:nvSpPr>
          <p:cNvPr id="2418" name="Google Shape;2418;p148"/>
          <p:cNvSpPr txBox="1"/>
          <p:nvPr>
            <p:ph idx="1" type="subTitle"/>
          </p:nvPr>
        </p:nvSpPr>
        <p:spPr>
          <a:xfrm>
            <a:off x="676650" y="1289300"/>
            <a:ext cx="7790400" cy="320100"/>
          </a:xfrm>
          <a:prstGeom prst="rect">
            <a:avLst/>
          </a:prstGeom>
        </p:spPr>
        <p:txBody>
          <a:bodyPr anchorCtr="0" anchor="t" bIns="0" lIns="0" spcFirstLastPara="1" rIns="0" wrap="square" tIns="0">
            <a:noAutofit/>
          </a:bodyPr>
          <a:lstStyle/>
          <a:p>
            <a:pPr indent="0" lvl="0" marL="0" rtl="0" algn="l">
              <a:spcBef>
                <a:spcPts val="0"/>
              </a:spcBef>
              <a:spcAft>
                <a:spcPts val="1600"/>
              </a:spcAft>
              <a:buNone/>
            </a:pPr>
            <a:r>
              <a:rPr lang="en"/>
              <a:t>And we would like to share</a:t>
            </a:r>
            <a:endParaRPr/>
          </a:p>
        </p:txBody>
      </p:sp>
      <p:sp>
        <p:nvSpPr>
          <p:cNvPr id="2419" name="Google Shape;2419;p148"/>
          <p:cNvSpPr/>
          <p:nvPr/>
        </p:nvSpPr>
        <p:spPr>
          <a:xfrm>
            <a:off x="676650" y="1760000"/>
            <a:ext cx="320100" cy="320100"/>
          </a:xfrm>
          <a:prstGeom prst="ellipse">
            <a:avLst/>
          </a:prstGeom>
          <a:solidFill>
            <a:schemeClr val="dk2"/>
          </a:solidFill>
          <a:ln>
            <a:noFill/>
          </a:ln>
        </p:spPr>
        <p:txBody>
          <a:bodyPr anchorCtr="0" anchor="ctr" bIns="0" lIns="0" spcFirstLastPara="1" rIns="0" wrap="square" tIns="0">
            <a:noAutofit/>
          </a:bodyPr>
          <a:lstStyle/>
          <a:p>
            <a:pPr indent="0" lvl="0" marL="0" rtl="0" algn="ctr">
              <a:spcBef>
                <a:spcPts val="0"/>
              </a:spcBef>
              <a:spcAft>
                <a:spcPts val="0"/>
              </a:spcAft>
              <a:buNone/>
            </a:pPr>
            <a:r>
              <a:rPr b="1" lang="en" sz="1900">
                <a:solidFill>
                  <a:schemeClr val="dk1"/>
                </a:solidFill>
                <a:latin typeface="Open Sans"/>
                <a:ea typeface="Open Sans"/>
                <a:cs typeface="Open Sans"/>
                <a:sym typeface="Open Sans"/>
              </a:rPr>
              <a:t>1</a:t>
            </a:r>
            <a:endParaRPr b="1" sz="1900">
              <a:solidFill>
                <a:schemeClr val="dk1"/>
              </a:solidFill>
              <a:latin typeface="Open Sans"/>
              <a:ea typeface="Open Sans"/>
              <a:cs typeface="Open Sans"/>
              <a:sym typeface="Open Sans"/>
            </a:endParaRPr>
          </a:p>
        </p:txBody>
      </p:sp>
      <p:sp>
        <p:nvSpPr>
          <p:cNvPr id="2420" name="Google Shape;2420;p148"/>
          <p:cNvSpPr/>
          <p:nvPr/>
        </p:nvSpPr>
        <p:spPr>
          <a:xfrm>
            <a:off x="676650" y="2404725"/>
            <a:ext cx="320100" cy="320100"/>
          </a:xfrm>
          <a:prstGeom prst="ellipse">
            <a:avLst/>
          </a:prstGeom>
          <a:solidFill>
            <a:schemeClr val="dk2"/>
          </a:solidFill>
          <a:ln>
            <a:noFill/>
          </a:ln>
        </p:spPr>
        <p:txBody>
          <a:bodyPr anchorCtr="0" anchor="ctr" bIns="0" lIns="0" spcFirstLastPara="1" rIns="0" wrap="square" tIns="0">
            <a:noAutofit/>
          </a:bodyPr>
          <a:lstStyle/>
          <a:p>
            <a:pPr indent="0" lvl="0" marL="0" rtl="0" algn="ctr">
              <a:spcBef>
                <a:spcPts val="0"/>
              </a:spcBef>
              <a:spcAft>
                <a:spcPts val="0"/>
              </a:spcAft>
              <a:buNone/>
            </a:pPr>
            <a:r>
              <a:rPr b="1" lang="en" sz="1900">
                <a:solidFill>
                  <a:schemeClr val="dk1"/>
                </a:solidFill>
                <a:latin typeface="Open Sans"/>
                <a:ea typeface="Open Sans"/>
                <a:cs typeface="Open Sans"/>
                <a:sym typeface="Open Sans"/>
              </a:rPr>
              <a:t>2</a:t>
            </a:r>
            <a:endParaRPr b="1" sz="1900">
              <a:solidFill>
                <a:schemeClr val="dk1"/>
              </a:solidFill>
              <a:latin typeface="Open Sans"/>
              <a:ea typeface="Open Sans"/>
              <a:cs typeface="Open Sans"/>
              <a:sym typeface="Open Sans"/>
            </a:endParaRPr>
          </a:p>
        </p:txBody>
      </p:sp>
      <p:sp>
        <p:nvSpPr>
          <p:cNvPr id="2421" name="Google Shape;2421;p148"/>
          <p:cNvSpPr/>
          <p:nvPr/>
        </p:nvSpPr>
        <p:spPr>
          <a:xfrm>
            <a:off x="676650" y="3049450"/>
            <a:ext cx="320100" cy="320100"/>
          </a:xfrm>
          <a:prstGeom prst="ellipse">
            <a:avLst/>
          </a:prstGeom>
          <a:solidFill>
            <a:schemeClr val="dk2"/>
          </a:solidFill>
          <a:ln>
            <a:noFill/>
          </a:ln>
        </p:spPr>
        <p:txBody>
          <a:bodyPr anchorCtr="0" anchor="ctr" bIns="0" lIns="0" spcFirstLastPara="1" rIns="0" wrap="square" tIns="0">
            <a:noAutofit/>
          </a:bodyPr>
          <a:lstStyle/>
          <a:p>
            <a:pPr indent="0" lvl="0" marL="0" rtl="0" algn="ctr">
              <a:spcBef>
                <a:spcPts val="0"/>
              </a:spcBef>
              <a:spcAft>
                <a:spcPts val="0"/>
              </a:spcAft>
              <a:buNone/>
            </a:pPr>
            <a:r>
              <a:rPr b="1" lang="en" sz="1900">
                <a:solidFill>
                  <a:schemeClr val="dk1"/>
                </a:solidFill>
                <a:latin typeface="Open Sans"/>
                <a:ea typeface="Open Sans"/>
                <a:cs typeface="Open Sans"/>
                <a:sym typeface="Open Sans"/>
              </a:rPr>
              <a:t>3</a:t>
            </a:r>
            <a:endParaRPr b="1" sz="1900">
              <a:solidFill>
                <a:schemeClr val="dk1"/>
              </a:solidFill>
              <a:latin typeface="Open Sans"/>
              <a:ea typeface="Open Sans"/>
              <a:cs typeface="Open Sans"/>
              <a:sym typeface="Open Sans"/>
            </a:endParaRPr>
          </a:p>
        </p:txBody>
      </p:sp>
      <p:sp>
        <p:nvSpPr>
          <p:cNvPr id="2422" name="Google Shape;2422;p148"/>
          <p:cNvSpPr/>
          <p:nvPr/>
        </p:nvSpPr>
        <p:spPr>
          <a:xfrm>
            <a:off x="676650" y="3683400"/>
            <a:ext cx="320100" cy="320100"/>
          </a:xfrm>
          <a:prstGeom prst="ellipse">
            <a:avLst/>
          </a:prstGeom>
          <a:solidFill>
            <a:schemeClr val="dk2"/>
          </a:solidFill>
          <a:ln>
            <a:noFill/>
          </a:ln>
        </p:spPr>
        <p:txBody>
          <a:bodyPr anchorCtr="0" anchor="ctr" bIns="0" lIns="0" spcFirstLastPara="1" rIns="0" wrap="square" tIns="0">
            <a:noAutofit/>
          </a:bodyPr>
          <a:lstStyle/>
          <a:p>
            <a:pPr indent="0" lvl="0" marL="0" rtl="0" algn="ctr">
              <a:spcBef>
                <a:spcPts val="0"/>
              </a:spcBef>
              <a:spcAft>
                <a:spcPts val="0"/>
              </a:spcAft>
              <a:buNone/>
            </a:pPr>
            <a:r>
              <a:rPr b="1" lang="en" sz="1900">
                <a:solidFill>
                  <a:schemeClr val="dk1"/>
                </a:solidFill>
                <a:latin typeface="Open Sans"/>
                <a:ea typeface="Open Sans"/>
                <a:cs typeface="Open Sans"/>
                <a:sym typeface="Open Sans"/>
              </a:rPr>
              <a:t>4</a:t>
            </a:r>
            <a:endParaRPr b="1" sz="1900">
              <a:solidFill>
                <a:schemeClr val="dk1"/>
              </a:solidFill>
              <a:latin typeface="Open Sans"/>
              <a:ea typeface="Open Sans"/>
              <a:cs typeface="Open Sans"/>
              <a:sym typeface="Open Sans"/>
            </a:endParaRPr>
          </a:p>
        </p:txBody>
      </p:sp>
      <p:sp>
        <p:nvSpPr>
          <p:cNvPr id="2423" name="Google Shape;2423;p148"/>
          <p:cNvSpPr/>
          <p:nvPr/>
        </p:nvSpPr>
        <p:spPr>
          <a:xfrm>
            <a:off x="676650" y="1117825"/>
            <a:ext cx="649500" cy="585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2424" name="Google Shape;2424;p148"/>
          <p:cNvPicPr preferRelativeResize="0"/>
          <p:nvPr/>
        </p:nvPicPr>
        <p:blipFill>
          <a:blip r:embed="rId3">
            <a:alphaModFix/>
          </a:blip>
          <a:stretch>
            <a:fillRect/>
          </a:stretch>
        </p:blipFill>
        <p:spPr>
          <a:xfrm>
            <a:off x="5760800" y="3028949"/>
            <a:ext cx="2866698" cy="1356367"/>
          </a:xfrm>
          <a:prstGeom prst="rect">
            <a:avLst/>
          </a:prstGeom>
          <a:noFill/>
          <a:ln>
            <a:noFill/>
          </a:ln>
        </p:spPr>
      </p:pic>
      <p:pic>
        <p:nvPicPr>
          <p:cNvPr id="2425" name="Google Shape;2425;p148"/>
          <p:cNvPicPr preferRelativeResize="0"/>
          <p:nvPr/>
        </p:nvPicPr>
        <p:blipFill>
          <a:blip r:embed="rId4">
            <a:alphaModFix/>
          </a:blip>
          <a:stretch>
            <a:fillRect/>
          </a:stretch>
        </p:blipFill>
        <p:spPr>
          <a:xfrm>
            <a:off x="5760800" y="1480826"/>
            <a:ext cx="2866701" cy="1356713"/>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9" name="Shape 2429"/>
        <p:cNvGrpSpPr/>
        <p:nvPr/>
      </p:nvGrpSpPr>
      <p:grpSpPr>
        <a:xfrm>
          <a:off x="0" y="0"/>
          <a:ext cx="0" cy="0"/>
          <a:chOff x="0" y="0"/>
          <a:chExt cx="0" cy="0"/>
        </a:xfrm>
      </p:grpSpPr>
      <p:sp>
        <p:nvSpPr>
          <p:cNvPr id="2430" name="Google Shape;2430;p149"/>
          <p:cNvSpPr txBox="1"/>
          <p:nvPr>
            <p:ph idx="2" type="title"/>
          </p:nvPr>
        </p:nvSpPr>
        <p:spPr>
          <a:xfrm>
            <a:off x="676650" y="649225"/>
            <a:ext cx="7790400" cy="649200"/>
          </a:xfrm>
          <a:prstGeom prst="rect">
            <a:avLst/>
          </a:prstGeom>
        </p:spPr>
        <p:txBody>
          <a:bodyPr anchorCtr="0" anchor="b" bIns="91425" lIns="320025" spcFirstLastPara="1" rIns="320025" wrap="square" tIns="91425">
            <a:noAutofit/>
          </a:bodyPr>
          <a:lstStyle/>
          <a:p>
            <a:pPr indent="0" lvl="0" marL="0" rtl="0" algn="ctr">
              <a:spcBef>
                <a:spcPts val="0"/>
              </a:spcBef>
              <a:spcAft>
                <a:spcPts val="0"/>
              </a:spcAft>
              <a:buNone/>
            </a:pPr>
            <a:r>
              <a:rPr lang="en" sz="3200"/>
              <a:t>Manufacturing</a:t>
            </a:r>
            <a:endParaRPr sz="3200"/>
          </a:p>
        </p:txBody>
      </p:sp>
      <p:sp>
        <p:nvSpPr>
          <p:cNvPr id="2431" name="Google Shape;2431;p149"/>
          <p:cNvSpPr txBox="1"/>
          <p:nvPr>
            <p:ph idx="1" type="subTitle"/>
          </p:nvPr>
        </p:nvSpPr>
        <p:spPr>
          <a:xfrm>
            <a:off x="676650" y="3325065"/>
            <a:ext cx="1947600" cy="676800"/>
          </a:xfrm>
          <a:prstGeom prst="rect">
            <a:avLst/>
          </a:prstGeom>
        </p:spPr>
        <p:txBody>
          <a:bodyPr anchorCtr="0" anchor="ctr" bIns="0" lIns="320025" spcFirstLastPara="1" rIns="320025" wrap="square" tIns="0">
            <a:noAutofit/>
          </a:bodyPr>
          <a:lstStyle/>
          <a:p>
            <a:pPr indent="0" lvl="0" marL="0" rtl="0" algn="ctr">
              <a:spcBef>
                <a:spcPts val="0"/>
              </a:spcBef>
              <a:spcAft>
                <a:spcPts val="1600"/>
              </a:spcAft>
              <a:buNone/>
            </a:pPr>
            <a:r>
              <a:rPr b="1" lang="en"/>
              <a:t>Precast</a:t>
            </a:r>
            <a:endParaRPr b="1">
              <a:solidFill>
                <a:schemeClr val="dk2"/>
              </a:solidFill>
            </a:endParaRPr>
          </a:p>
        </p:txBody>
      </p:sp>
      <p:sp>
        <p:nvSpPr>
          <p:cNvPr id="2432" name="Google Shape;2432;p149"/>
          <p:cNvSpPr txBox="1"/>
          <p:nvPr>
            <p:ph type="title"/>
          </p:nvPr>
        </p:nvSpPr>
        <p:spPr>
          <a:xfrm>
            <a:off x="676650" y="2081812"/>
            <a:ext cx="1947600" cy="1281300"/>
          </a:xfrm>
          <a:prstGeom prst="rect">
            <a:avLst/>
          </a:prstGeom>
        </p:spPr>
        <p:txBody>
          <a:bodyPr anchorCtr="0" anchor="b" bIns="91425" lIns="0" spcFirstLastPara="1" rIns="0" wrap="square" tIns="91425">
            <a:noAutofit/>
          </a:bodyPr>
          <a:lstStyle/>
          <a:p>
            <a:pPr indent="0" lvl="0" marL="0" rtl="0" algn="ctr">
              <a:spcBef>
                <a:spcPts val="0"/>
              </a:spcBef>
              <a:spcAft>
                <a:spcPts val="0"/>
              </a:spcAft>
              <a:buNone/>
            </a:pPr>
            <a:r>
              <a:t/>
            </a:r>
            <a:endParaRPr/>
          </a:p>
        </p:txBody>
      </p:sp>
      <p:sp>
        <p:nvSpPr>
          <p:cNvPr id="2433" name="Google Shape;2433;p149"/>
          <p:cNvSpPr txBox="1"/>
          <p:nvPr>
            <p:ph idx="4" type="subTitle"/>
          </p:nvPr>
        </p:nvSpPr>
        <p:spPr>
          <a:xfrm>
            <a:off x="3598175" y="3325065"/>
            <a:ext cx="1947600" cy="676800"/>
          </a:xfrm>
          <a:prstGeom prst="rect">
            <a:avLst/>
          </a:prstGeom>
        </p:spPr>
        <p:txBody>
          <a:bodyPr anchorCtr="0" anchor="ctr" bIns="0" lIns="320025" spcFirstLastPara="1" rIns="320025" wrap="square" tIns="0">
            <a:noAutofit/>
          </a:bodyPr>
          <a:lstStyle/>
          <a:p>
            <a:pPr indent="0" lvl="0" marL="0" rtl="0" algn="ctr">
              <a:spcBef>
                <a:spcPts val="0"/>
              </a:spcBef>
              <a:spcAft>
                <a:spcPts val="1600"/>
              </a:spcAft>
              <a:buNone/>
            </a:pPr>
            <a:r>
              <a:rPr b="1" lang="en"/>
              <a:t>Steel Fabrication</a:t>
            </a:r>
            <a:br>
              <a:rPr b="1" lang="en"/>
            </a:br>
            <a:r>
              <a:rPr b="1" lang="en" sz="900"/>
              <a:t>(infrastructure &amp; shipbuilding)</a:t>
            </a:r>
            <a:endParaRPr b="1" sz="900"/>
          </a:p>
        </p:txBody>
      </p:sp>
      <p:sp>
        <p:nvSpPr>
          <p:cNvPr id="2434" name="Google Shape;2434;p149"/>
          <p:cNvSpPr txBox="1"/>
          <p:nvPr>
            <p:ph idx="3" type="subTitle"/>
          </p:nvPr>
        </p:nvSpPr>
        <p:spPr>
          <a:xfrm>
            <a:off x="676650" y="1278950"/>
            <a:ext cx="7790400" cy="649200"/>
          </a:xfrm>
          <a:prstGeom prst="rect">
            <a:avLst/>
          </a:prstGeom>
        </p:spPr>
        <p:txBody>
          <a:bodyPr anchorCtr="0" anchor="t" bIns="0" lIns="0" spcFirstLastPara="1" rIns="0" wrap="square" tIns="91425">
            <a:noAutofit/>
          </a:bodyPr>
          <a:lstStyle/>
          <a:p>
            <a:pPr indent="0" lvl="0" marL="0" rtl="0" algn="ctr">
              <a:spcBef>
                <a:spcPts val="0"/>
              </a:spcBef>
              <a:spcAft>
                <a:spcPts val="1600"/>
              </a:spcAft>
              <a:buNone/>
            </a:pPr>
            <a:r>
              <a:rPr lang="en"/>
              <a:t>Sectors explored</a:t>
            </a:r>
            <a:endParaRPr/>
          </a:p>
        </p:txBody>
      </p:sp>
      <p:sp>
        <p:nvSpPr>
          <p:cNvPr id="2435" name="Google Shape;2435;p149"/>
          <p:cNvSpPr txBox="1"/>
          <p:nvPr>
            <p:ph idx="5" type="title"/>
          </p:nvPr>
        </p:nvSpPr>
        <p:spPr>
          <a:xfrm>
            <a:off x="3598175" y="2081812"/>
            <a:ext cx="1947600" cy="1281300"/>
          </a:xfrm>
          <a:prstGeom prst="rect">
            <a:avLst/>
          </a:prstGeom>
        </p:spPr>
        <p:txBody>
          <a:bodyPr anchorCtr="0" anchor="b" bIns="91425" lIns="0" spcFirstLastPara="1" rIns="0" wrap="square" tIns="91425">
            <a:noAutofit/>
          </a:bodyPr>
          <a:lstStyle/>
          <a:p>
            <a:pPr indent="0" lvl="0" marL="0" rtl="0" algn="ctr">
              <a:spcBef>
                <a:spcPts val="0"/>
              </a:spcBef>
              <a:spcAft>
                <a:spcPts val="0"/>
              </a:spcAft>
              <a:buNone/>
            </a:pPr>
            <a:r>
              <a:t/>
            </a:r>
            <a:endParaRPr/>
          </a:p>
        </p:txBody>
      </p:sp>
      <p:sp>
        <p:nvSpPr>
          <p:cNvPr id="2436" name="Google Shape;2436;p149"/>
          <p:cNvSpPr txBox="1"/>
          <p:nvPr>
            <p:ph idx="6" type="subTitle"/>
          </p:nvPr>
        </p:nvSpPr>
        <p:spPr>
          <a:xfrm>
            <a:off x="6519750" y="3325026"/>
            <a:ext cx="1947600" cy="676800"/>
          </a:xfrm>
          <a:prstGeom prst="rect">
            <a:avLst/>
          </a:prstGeom>
        </p:spPr>
        <p:txBody>
          <a:bodyPr anchorCtr="0" anchor="ctr" bIns="0" lIns="320025" spcFirstLastPara="1" rIns="320025" wrap="square" tIns="0">
            <a:noAutofit/>
          </a:bodyPr>
          <a:lstStyle/>
          <a:p>
            <a:pPr indent="0" lvl="0" marL="0" rtl="0" algn="ctr">
              <a:spcBef>
                <a:spcPts val="0"/>
              </a:spcBef>
              <a:spcAft>
                <a:spcPts val="1600"/>
              </a:spcAft>
              <a:buNone/>
            </a:pPr>
            <a:r>
              <a:rPr b="1" lang="en"/>
              <a:t>Steel deformation inspection</a:t>
            </a:r>
            <a:endParaRPr b="1"/>
          </a:p>
        </p:txBody>
      </p:sp>
      <p:sp>
        <p:nvSpPr>
          <p:cNvPr id="2437" name="Google Shape;2437;p149"/>
          <p:cNvSpPr txBox="1"/>
          <p:nvPr>
            <p:ph idx="7" type="title"/>
          </p:nvPr>
        </p:nvSpPr>
        <p:spPr>
          <a:xfrm>
            <a:off x="6519750" y="2081774"/>
            <a:ext cx="1947600" cy="1281300"/>
          </a:xfrm>
          <a:prstGeom prst="rect">
            <a:avLst/>
          </a:prstGeom>
        </p:spPr>
        <p:txBody>
          <a:bodyPr anchorCtr="0" anchor="b" bIns="91425" lIns="0" spcFirstLastPara="1" rIns="0" wrap="square" tIns="91425">
            <a:noAutofit/>
          </a:bodyPr>
          <a:lstStyle/>
          <a:p>
            <a:pPr indent="0" lvl="0" marL="0" rtl="0" algn="ctr">
              <a:spcBef>
                <a:spcPts val="0"/>
              </a:spcBef>
              <a:spcAft>
                <a:spcPts val="0"/>
              </a:spcAft>
              <a:buNone/>
            </a:pPr>
            <a:r>
              <a:t/>
            </a:r>
            <a:endParaRPr/>
          </a:p>
        </p:txBody>
      </p:sp>
      <p:sp>
        <p:nvSpPr>
          <p:cNvPr id="2438" name="Google Shape;2438;p149"/>
          <p:cNvSpPr/>
          <p:nvPr/>
        </p:nvSpPr>
        <p:spPr>
          <a:xfrm>
            <a:off x="4247250" y="1265600"/>
            <a:ext cx="649200" cy="474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439" name="Google Shape;2439;p149"/>
          <p:cNvPicPr preferRelativeResize="0"/>
          <p:nvPr/>
        </p:nvPicPr>
        <p:blipFill>
          <a:blip r:embed="rId3">
            <a:alphaModFix/>
          </a:blip>
          <a:stretch>
            <a:fillRect/>
          </a:stretch>
        </p:blipFill>
        <p:spPr>
          <a:xfrm>
            <a:off x="676650" y="2081775"/>
            <a:ext cx="1947600" cy="1281300"/>
          </a:xfrm>
          <a:prstGeom prst="rect">
            <a:avLst/>
          </a:prstGeom>
          <a:noFill/>
          <a:ln>
            <a:noFill/>
          </a:ln>
        </p:spPr>
      </p:pic>
      <p:pic>
        <p:nvPicPr>
          <p:cNvPr id="2440" name="Google Shape;2440;p149"/>
          <p:cNvPicPr preferRelativeResize="0"/>
          <p:nvPr/>
        </p:nvPicPr>
        <p:blipFill>
          <a:blip r:embed="rId4">
            <a:alphaModFix/>
          </a:blip>
          <a:stretch>
            <a:fillRect/>
          </a:stretch>
        </p:blipFill>
        <p:spPr>
          <a:xfrm>
            <a:off x="6519698" y="2081775"/>
            <a:ext cx="1947600" cy="1281301"/>
          </a:xfrm>
          <a:prstGeom prst="rect">
            <a:avLst/>
          </a:prstGeom>
          <a:noFill/>
          <a:ln>
            <a:noFill/>
          </a:ln>
        </p:spPr>
      </p:pic>
      <p:pic>
        <p:nvPicPr>
          <p:cNvPr id="2441" name="Google Shape;2441;p149"/>
          <p:cNvPicPr preferRelativeResize="0"/>
          <p:nvPr/>
        </p:nvPicPr>
        <p:blipFill rotWithShape="1">
          <a:blip r:embed="rId5">
            <a:alphaModFix/>
          </a:blip>
          <a:srcRect b="0" l="10785" r="11845" t="0"/>
          <a:stretch/>
        </p:blipFill>
        <p:spPr>
          <a:xfrm>
            <a:off x="3598175" y="2083500"/>
            <a:ext cx="1947602" cy="128129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5" name="Shape 2445"/>
        <p:cNvGrpSpPr/>
        <p:nvPr/>
      </p:nvGrpSpPr>
      <p:grpSpPr>
        <a:xfrm>
          <a:off x="0" y="0"/>
          <a:ext cx="0" cy="0"/>
          <a:chOff x="0" y="0"/>
          <a:chExt cx="0" cy="0"/>
        </a:xfrm>
      </p:grpSpPr>
      <p:sp>
        <p:nvSpPr>
          <p:cNvPr id="2446" name="Google Shape;2446;p150"/>
          <p:cNvSpPr txBox="1"/>
          <p:nvPr>
            <p:ph idx="2" type="title"/>
          </p:nvPr>
        </p:nvSpPr>
        <p:spPr>
          <a:xfrm>
            <a:off x="676650" y="649225"/>
            <a:ext cx="7790400" cy="649200"/>
          </a:xfrm>
          <a:prstGeom prst="rect">
            <a:avLst/>
          </a:prstGeom>
        </p:spPr>
        <p:txBody>
          <a:bodyPr anchorCtr="0" anchor="b" bIns="91425" lIns="320025" spcFirstLastPara="1" rIns="320025" wrap="square" tIns="91425">
            <a:noAutofit/>
          </a:bodyPr>
          <a:lstStyle/>
          <a:p>
            <a:pPr indent="0" lvl="0" marL="0" rtl="0" algn="ctr">
              <a:spcBef>
                <a:spcPts val="0"/>
              </a:spcBef>
              <a:spcAft>
                <a:spcPts val="0"/>
              </a:spcAft>
              <a:buNone/>
            </a:pPr>
            <a:r>
              <a:rPr lang="en" sz="3200"/>
              <a:t>Manufacturing</a:t>
            </a:r>
            <a:endParaRPr sz="3200"/>
          </a:p>
        </p:txBody>
      </p:sp>
      <p:sp>
        <p:nvSpPr>
          <p:cNvPr id="2447" name="Google Shape;2447;p150"/>
          <p:cNvSpPr txBox="1"/>
          <p:nvPr>
            <p:ph idx="1" type="subTitle"/>
          </p:nvPr>
        </p:nvSpPr>
        <p:spPr>
          <a:xfrm>
            <a:off x="676650" y="3706065"/>
            <a:ext cx="1947600" cy="676800"/>
          </a:xfrm>
          <a:prstGeom prst="rect">
            <a:avLst/>
          </a:prstGeom>
        </p:spPr>
        <p:txBody>
          <a:bodyPr anchorCtr="0" anchor="ctr" bIns="0" lIns="320025" spcFirstLastPara="1" rIns="320025" wrap="square" tIns="0">
            <a:noAutofit/>
          </a:bodyPr>
          <a:lstStyle/>
          <a:p>
            <a:pPr indent="0" lvl="0" marL="0" rtl="0" algn="ctr">
              <a:spcBef>
                <a:spcPts val="0"/>
              </a:spcBef>
              <a:spcAft>
                <a:spcPts val="1600"/>
              </a:spcAft>
              <a:buNone/>
            </a:pPr>
            <a:r>
              <a:rPr b="1" lang="en"/>
              <a:t>Manual</a:t>
            </a:r>
            <a:endParaRPr b="1">
              <a:solidFill>
                <a:schemeClr val="dk2"/>
              </a:solidFill>
            </a:endParaRPr>
          </a:p>
        </p:txBody>
      </p:sp>
      <p:sp>
        <p:nvSpPr>
          <p:cNvPr id="2448" name="Google Shape;2448;p150"/>
          <p:cNvSpPr txBox="1"/>
          <p:nvPr>
            <p:ph idx="4" type="subTitle"/>
          </p:nvPr>
        </p:nvSpPr>
        <p:spPr>
          <a:xfrm>
            <a:off x="3598175" y="3706065"/>
            <a:ext cx="1947600" cy="676800"/>
          </a:xfrm>
          <a:prstGeom prst="rect">
            <a:avLst/>
          </a:prstGeom>
        </p:spPr>
        <p:txBody>
          <a:bodyPr anchorCtr="0" anchor="ctr" bIns="0" lIns="320025" spcFirstLastPara="1" rIns="320025" wrap="square" tIns="0">
            <a:noAutofit/>
          </a:bodyPr>
          <a:lstStyle/>
          <a:p>
            <a:pPr indent="0" lvl="0" marL="0" rtl="0" algn="ctr">
              <a:spcBef>
                <a:spcPts val="0"/>
              </a:spcBef>
              <a:spcAft>
                <a:spcPts val="1600"/>
              </a:spcAft>
              <a:buNone/>
            </a:pPr>
            <a:r>
              <a:rPr b="1" lang="en"/>
              <a:t>Using Specialised Kit</a:t>
            </a:r>
            <a:endParaRPr b="1"/>
          </a:p>
        </p:txBody>
      </p:sp>
      <p:sp>
        <p:nvSpPr>
          <p:cNvPr id="2449" name="Google Shape;2449;p150"/>
          <p:cNvSpPr txBox="1"/>
          <p:nvPr>
            <p:ph idx="3" type="subTitle"/>
          </p:nvPr>
        </p:nvSpPr>
        <p:spPr>
          <a:xfrm>
            <a:off x="676650" y="1278950"/>
            <a:ext cx="7790400" cy="649200"/>
          </a:xfrm>
          <a:prstGeom prst="rect">
            <a:avLst/>
          </a:prstGeom>
        </p:spPr>
        <p:txBody>
          <a:bodyPr anchorCtr="0" anchor="t" bIns="0" lIns="0" spcFirstLastPara="1" rIns="0" wrap="square" tIns="91425">
            <a:noAutofit/>
          </a:bodyPr>
          <a:lstStyle/>
          <a:p>
            <a:pPr indent="0" lvl="0" marL="0" rtl="0" algn="ctr">
              <a:spcBef>
                <a:spcPts val="0"/>
              </a:spcBef>
              <a:spcAft>
                <a:spcPts val="1600"/>
              </a:spcAft>
              <a:buNone/>
            </a:pPr>
            <a:r>
              <a:rPr lang="en"/>
              <a:t>Inspection methods</a:t>
            </a:r>
            <a:endParaRPr/>
          </a:p>
        </p:txBody>
      </p:sp>
      <p:sp>
        <p:nvSpPr>
          <p:cNvPr id="2450" name="Google Shape;2450;p150"/>
          <p:cNvSpPr txBox="1"/>
          <p:nvPr>
            <p:ph idx="6" type="subTitle"/>
          </p:nvPr>
        </p:nvSpPr>
        <p:spPr>
          <a:xfrm>
            <a:off x="6519750" y="3706026"/>
            <a:ext cx="1947600" cy="676800"/>
          </a:xfrm>
          <a:prstGeom prst="rect">
            <a:avLst/>
          </a:prstGeom>
        </p:spPr>
        <p:txBody>
          <a:bodyPr anchorCtr="0" anchor="ctr" bIns="0" lIns="320025" spcFirstLastPara="1" rIns="320025" wrap="square" tIns="0">
            <a:noAutofit/>
          </a:bodyPr>
          <a:lstStyle/>
          <a:p>
            <a:pPr indent="0" lvl="0" marL="0" rtl="0" algn="ctr">
              <a:spcBef>
                <a:spcPts val="0"/>
              </a:spcBef>
              <a:spcAft>
                <a:spcPts val="1600"/>
              </a:spcAft>
              <a:buNone/>
            </a:pPr>
            <a:r>
              <a:rPr b="1" lang="en"/>
              <a:t>Robots</a:t>
            </a:r>
            <a:endParaRPr b="1"/>
          </a:p>
        </p:txBody>
      </p:sp>
      <p:sp>
        <p:nvSpPr>
          <p:cNvPr id="2451" name="Google Shape;2451;p150"/>
          <p:cNvSpPr/>
          <p:nvPr/>
        </p:nvSpPr>
        <p:spPr>
          <a:xfrm>
            <a:off x="4247250" y="1265600"/>
            <a:ext cx="649200" cy="474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452" name="Google Shape;2452;p150"/>
          <p:cNvPicPr preferRelativeResize="0"/>
          <p:nvPr/>
        </p:nvPicPr>
        <p:blipFill rotWithShape="1">
          <a:blip r:embed="rId3">
            <a:alphaModFix/>
          </a:blip>
          <a:srcRect b="34374" l="0" r="0" t="23751"/>
          <a:stretch/>
        </p:blipFill>
        <p:spPr>
          <a:xfrm>
            <a:off x="6519700" y="2022093"/>
            <a:ext cx="1947600" cy="1723709"/>
          </a:xfrm>
          <a:prstGeom prst="rect">
            <a:avLst/>
          </a:prstGeom>
          <a:noFill/>
          <a:ln>
            <a:noFill/>
          </a:ln>
        </p:spPr>
      </p:pic>
      <p:pic>
        <p:nvPicPr>
          <p:cNvPr id="2453" name="Google Shape;2453;p150"/>
          <p:cNvPicPr preferRelativeResize="0"/>
          <p:nvPr/>
        </p:nvPicPr>
        <p:blipFill rotWithShape="1">
          <a:blip r:embed="rId4">
            <a:alphaModFix/>
          </a:blip>
          <a:srcRect b="8742" l="13742" r="26609" t="0"/>
          <a:stretch/>
        </p:blipFill>
        <p:spPr>
          <a:xfrm>
            <a:off x="676650" y="2013702"/>
            <a:ext cx="1947601" cy="1692373"/>
          </a:xfrm>
          <a:prstGeom prst="rect">
            <a:avLst/>
          </a:prstGeom>
          <a:noFill/>
          <a:ln>
            <a:noFill/>
          </a:ln>
        </p:spPr>
      </p:pic>
      <p:sp>
        <p:nvSpPr>
          <p:cNvPr id="2454" name="Google Shape;2454;p150"/>
          <p:cNvSpPr txBox="1"/>
          <p:nvPr/>
        </p:nvSpPr>
        <p:spPr>
          <a:xfrm>
            <a:off x="3341525" y="1824300"/>
            <a:ext cx="2460900" cy="2770500"/>
          </a:xfrm>
          <a:prstGeom prst="rect">
            <a:avLst/>
          </a:prstGeom>
          <a:noFill/>
          <a:ln cap="flat" cmpd="sng" w="28575">
            <a:solidFill>
              <a:srgbClr val="FF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t/>
            </a:r>
            <a:endParaRPr>
              <a:highlight>
                <a:srgbClr val="FF0000"/>
              </a:highlight>
              <a:latin typeface="Open Sans"/>
              <a:ea typeface="Open Sans"/>
              <a:cs typeface="Open Sans"/>
              <a:sym typeface="Open Sans"/>
            </a:endParaRPr>
          </a:p>
          <a:p>
            <a:pPr indent="0" lvl="0" marL="0" rtl="0" algn="l">
              <a:spcBef>
                <a:spcPts val="0"/>
              </a:spcBef>
              <a:spcAft>
                <a:spcPts val="0"/>
              </a:spcAft>
              <a:buNone/>
            </a:pPr>
            <a:r>
              <a:t/>
            </a:r>
            <a:endParaRPr>
              <a:highlight>
                <a:srgbClr val="FF0000"/>
              </a:highlight>
              <a:latin typeface="Open Sans"/>
              <a:ea typeface="Open Sans"/>
              <a:cs typeface="Open Sans"/>
              <a:sym typeface="Open Sans"/>
            </a:endParaRPr>
          </a:p>
          <a:p>
            <a:pPr indent="0" lvl="0" marL="0" rtl="0" algn="l">
              <a:spcBef>
                <a:spcPts val="0"/>
              </a:spcBef>
              <a:spcAft>
                <a:spcPts val="0"/>
              </a:spcAft>
              <a:buNone/>
            </a:pPr>
            <a:r>
              <a:t/>
            </a:r>
            <a:endParaRPr>
              <a:highlight>
                <a:srgbClr val="FF0000"/>
              </a:highlight>
              <a:latin typeface="Open Sans"/>
              <a:ea typeface="Open Sans"/>
              <a:cs typeface="Open Sans"/>
              <a:sym typeface="Open Sans"/>
            </a:endParaRPr>
          </a:p>
          <a:p>
            <a:pPr indent="0" lvl="0" marL="0" rtl="0" algn="l">
              <a:spcBef>
                <a:spcPts val="0"/>
              </a:spcBef>
              <a:spcAft>
                <a:spcPts val="0"/>
              </a:spcAft>
              <a:buNone/>
            </a:pPr>
            <a:r>
              <a:t/>
            </a:r>
            <a:endParaRPr>
              <a:highlight>
                <a:srgbClr val="FF0000"/>
              </a:highlight>
              <a:latin typeface="Open Sans"/>
              <a:ea typeface="Open Sans"/>
              <a:cs typeface="Open Sans"/>
              <a:sym typeface="Open Sans"/>
            </a:endParaRPr>
          </a:p>
          <a:p>
            <a:pPr indent="0" lvl="0" marL="0" rtl="0" algn="l">
              <a:spcBef>
                <a:spcPts val="0"/>
              </a:spcBef>
              <a:spcAft>
                <a:spcPts val="0"/>
              </a:spcAft>
              <a:buNone/>
            </a:pPr>
            <a:r>
              <a:t/>
            </a:r>
            <a:endParaRPr>
              <a:highlight>
                <a:srgbClr val="FF0000"/>
              </a:highlight>
              <a:latin typeface="Open Sans"/>
              <a:ea typeface="Open Sans"/>
              <a:cs typeface="Open Sans"/>
              <a:sym typeface="Open Sans"/>
            </a:endParaRPr>
          </a:p>
          <a:p>
            <a:pPr indent="0" lvl="0" marL="0" rtl="0" algn="l">
              <a:spcBef>
                <a:spcPts val="0"/>
              </a:spcBef>
              <a:spcAft>
                <a:spcPts val="0"/>
              </a:spcAft>
              <a:buNone/>
            </a:pPr>
            <a:r>
              <a:t/>
            </a:r>
            <a:endParaRPr>
              <a:highlight>
                <a:srgbClr val="FF0000"/>
              </a:highlight>
              <a:latin typeface="Open Sans"/>
              <a:ea typeface="Open Sans"/>
              <a:cs typeface="Open Sans"/>
              <a:sym typeface="Open Sans"/>
            </a:endParaRPr>
          </a:p>
          <a:p>
            <a:pPr indent="0" lvl="0" marL="0" rtl="0" algn="l">
              <a:spcBef>
                <a:spcPts val="0"/>
              </a:spcBef>
              <a:spcAft>
                <a:spcPts val="0"/>
              </a:spcAft>
              <a:buNone/>
            </a:pPr>
            <a:r>
              <a:t/>
            </a:r>
            <a:endParaRPr>
              <a:highlight>
                <a:srgbClr val="FF0000"/>
              </a:highlight>
              <a:latin typeface="Open Sans"/>
              <a:ea typeface="Open Sans"/>
              <a:cs typeface="Open Sans"/>
              <a:sym typeface="Open Sans"/>
            </a:endParaRPr>
          </a:p>
          <a:p>
            <a:pPr indent="0" lvl="0" marL="0" rtl="0" algn="l">
              <a:spcBef>
                <a:spcPts val="0"/>
              </a:spcBef>
              <a:spcAft>
                <a:spcPts val="0"/>
              </a:spcAft>
              <a:buNone/>
            </a:pPr>
            <a:r>
              <a:t/>
            </a:r>
            <a:endParaRPr>
              <a:highlight>
                <a:srgbClr val="FF0000"/>
              </a:highlight>
              <a:latin typeface="Open Sans"/>
              <a:ea typeface="Open Sans"/>
              <a:cs typeface="Open Sans"/>
              <a:sym typeface="Open Sans"/>
            </a:endParaRPr>
          </a:p>
          <a:p>
            <a:pPr indent="0" lvl="0" marL="0" rtl="0" algn="l">
              <a:spcBef>
                <a:spcPts val="0"/>
              </a:spcBef>
              <a:spcAft>
                <a:spcPts val="0"/>
              </a:spcAft>
              <a:buNone/>
            </a:pPr>
            <a:r>
              <a:t/>
            </a:r>
            <a:endParaRPr>
              <a:highlight>
                <a:srgbClr val="FF0000"/>
              </a:highlight>
              <a:latin typeface="Open Sans"/>
              <a:ea typeface="Open Sans"/>
              <a:cs typeface="Open Sans"/>
              <a:sym typeface="Open Sans"/>
            </a:endParaRPr>
          </a:p>
          <a:p>
            <a:pPr indent="0" lvl="0" marL="0" rtl="0" algn="l">
              <a:spcBef>
                <a:spcPts val="0"/>
              </a:spcBef>
              <a:spcAft>
                <a:spcPts val="0"/>
              </a:spcAft>
              <a:buNone/>
            </a:pPr>
            <a:r>
              <a:t/>
            </a:r>
            <a:endParaRPr>
              <a:highlight>
                <a:srgbClr val="FF0000"/>
              </a:highlight>
              <a:latin typeface="Open Sans"/>
              <a:ea typeface="Open Sans"/>
              <a:cs typeface="Open Sans"/>
              <a:sym typeface="Open Sans"/>
            </a:endParaRPr>
          </a:p>
          <a:p>
            <a:pPr indent="0" lvl="0" marL="0" rtl="0" algn="l">
              <a:spcBef>
                <a:spcPts val="0"/>
              </a:spcBef>
              <a:spcAft>
                <a:spcPts val="0"/>
              </a:spcAft>
              <a:buNone/>
            </a:pPr>
            <a:r>
              <a:t/>
            </a:r>
            <a:endParaRPr>
              <a:highlight>
                <a:srgbClr val="FF0000"/>
              </a:highlight>
              <a:latin typeface="Open Sans"/>
              <a:ea typeface="Open Sans"/>
              <a:cs typeface="Open Sans"/>
              <a:sym typeface="Open Sans"/>
            </a:endParaRPr>
          </a:p>
          <a:p>
            <a:pPr indent="0" lvl="0" marL="0" rtl="0" algn="l">
              <a:spcBef>
                <a:spcPts val="0"/>
              </a:spcBef>
              <a:spcAft>
                <a:spcPts val="0"/>
              </a:spcAft>
              <a:buNone/>
            </a:pPr>
            <a:r>
              <a:t/>
            </a:r>
            <a:endParaRPr>
              <a:highlight>
                <a:srgbClr val="FF0000"/>
              </a:highlight>
              <a:latin typeface="Open Sans"/>
              <a:ea typeface="Open Sans"/>
              <a:cs typeface="Open Sans"/>
              <a:sym typeface="Open Sans"/>
            </a:endParaRPr>
          </a:p>
        </p:txBody>
      </p:sp>
      <p:pic>
        <p:nvPicPr>
          <p:cNvPr id="2455" name="Google Shape;2455;p150"/>
          <p:cNvPicPr preferRelativeResize="0"/>
          <p:nvPr/>
        </p:nvPicPr>
        <p:blipFill>
          <a:blip r:embed="rId5">
            <a:alphaModFix/>
          </a:blip>
          <a:stretch>
            <a:fillRect/>
          </a:stretch>
        </p:blipFill>
        <p:spPr>
          <a:xfrm>
            <a:off x="3626112" y="1998037"/>
            <a:ext cx="1891737" cy="17237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54"/>
                                        </p:tgtEl>
                                        <p:attrNameLst>
                                          <p:attrName>style.visibility</p:attrName>
                                        </p:attrNameLst>
                                      </p:cBhvr>
                                      <p:to>
                                        <p:strVal val="visible"/>
                                      </p:to>
                                    </p:set>
                                    <p:animEffect filter="fade" transition="in">
                                      <p:cBhvr>
                                        <p:cTn dur="1000"/>
                                        <p:tgtEl>
                                          <p:spTgt spid="245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9" name="Shape 2459"/>
        <p:cNvGrpSpPr/>
        <p:nvPr/>
      </p:nvGrpSpPr>
      <p:grpSpPr>
        <a:xfrm>
          <a:off x="0" y="0"/>
          <a:ext cx="0" cy="0"/>
          <a:chOff x="0" y="0"/>
          <a:chExt cx="0" cy="0"/>
        </a:xfrm>
      </p:grpSpPr>
      <p:sp>
        <p:nvSpPr>
          <p:cNvPr id="2460" name="Google Shape;2460;p151"/>
          <p:cNvSpPr txBox="1"/>
          <p:nvPr>
            <p:ph type="title"/>
          </p:nvPr>
        </p:nvSpPr>
        <p:spPr>
          <a:xfrm>
            <a:off x="676650" y="10225"/>
            <a:ext cx="7790400" cy="1279200"/>
          </a:xfrm>
          <a:prstGeom prst="rect">
            <a:avLst/>
          </a:prstGeom>
        </p:spPr>
        <p:txBody>
          <a:bodyPr anchorCtr="0" anchor="b" bIns="228600" lIns="0" spcFirstLastPara="1" rIns="0" wrap="square" tIns="0">
            <a:noAutofit/>
          </a:bodyPr>
          <a:lstStyle/>
          <a:p>
            <a:pPr indent="0" lvl="0" marL="0" rtl="0" algn="l">
              <a:spcBef>
                <a:spcPts val="0"/>
              </a:spcBef>
              <a:spcAft>
                <a:spcPts val="0"/>
              </a:spcAft>
              <a:buNone/>
            </a:pPr>
            <a:r>
              <a:rPr lang="en" sz="3200"/>
              <a:t>Overall Observations</a:t>
            </a:r>
            <a:endParaRPr sz="3200"/>
          </a:p>
        </p:txBody>
      </p:sp>
      <p:sp>
        <p:nvSpPr>
          <p:cNvPr id="2461" name="Google Shape;2461;p151"/>
          <p:cNvSpPr txBox="1"/>
          <p:nvPr>
            <p:ph idx="2" type="body"/>
          </p:nvPr>
        </p:nvSpPr>
        <p:spPr>
          <a:xfrm>
            <a:off x="1325875" y="1609400"/>
            <a:ext cx="7141200" cy="2880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Design model: often coordinates are different from where the element will be fabricated.</a:t>
            </a:r>
            <a:endParaRPr/>
          </a:p>
          <a:p>
            <a:pPr indent="0" lvl="0" marL="0" rtl="0" algn="l">
              <a:spcBef>
                <a:spcPts val="1100"/>
              </a:spcBef>
              <a:spcAft>
                <a:spcPts val="0"/>
              </a:spcAft>
              <a:buNone/>
            </a:pPr>
            <a:r>
              <a:rPr lang="en"/>
              <a:t>Setting out process to mark locations for assembly process (e.g. location of where plates should be welded for steel, where embeds should be placed for precast, etc.) based on the design model/information.</a:t>
            </a:r>
            <a:endParaRPr/>
          </a:p>
          <a:p>
            <a:pPr indent="0" lvl="0" marL="0" rtl="0" algn="l">
              <a:spcBef>
                <a:spcPts val="1100"/>
              </a:spcBef>
              <a:spcAft>
                <a:spcPts val="0"/>
              </a:spcAft>
              <a:buNone/>
            </a:pPr>
            <a:r>
              <a:rPr lang="en"/>
              <a:t>Inspection process to check if all elements are in place or if anything is missing, dimensions, and deformations.</a:t>
            </a:r>
            <a:endParaRPr/>
          </a:p>
          <a:p>
            <a:pPr indent="0" lvl="0" marL="0" rtl="0" algn="l">
              <a:spcBef>
                <a:spcPts val="1100"/>
              </a:spcBef>
              <a:spcAft>
                <a:spcPts val="0"/>
              </a:spcAft>
              <a:buNone/>
            </a:pPr>
            <a:r>
              <a:rPr lang="en"/>
              <a:t>Report is generated but the way that this is generated can vary. In some cases it can be a heat map or individual points, or in other cases just a document where the inspector needs to fill in some boxes.</a:t>
            </a:r>
            <a:endParaRPr/>
          </a:p>
          <a:p>
            <a:pPr indent="0" lvl="0" marL="0" rtl="0" algn="l">
              <a:spcBef>
                <a:spcPts val="1100"/>
              </a:spcBef>
              <a:spcAft>
                <a:spcPts val="1100"/>
              </a:spcAft>
              <a:buNone/>
            </a:pPr>
            <a:r>
              <a:t/>
            </a:r>
            <a:endParaRPr/>
          </a:p>
        </p:txBody>
      </p:sp>
      <p:sp>
        <p:nvSpPr>
          <p:cNvPr id="2462" name="Google Shape;2462;p151"/>
          <p:cNvSpPr txBox="1"/>
          <p:nvPr>
            <p:ph idx="1" type="subTitle"/>
          </p:nvPr>
        </p:nvSpPr>
        <p:spPr>
          <a:xfrm>
            <a:off x="676650" y="1289300"/>
            <a:ext cx="7790400" cy="320100"/>
          </a:xfrm>
          <a:prstGeom prst="rect">
            <a:avLst/>
          </a:prstGeom>
        </p:spPr>
        <p:txBody>
          <a:bodyPr anchorCtr="0" anchor="t" bIns="0" lIns="0" spcFirstLastPara="1" rIns="0" wrap="square" tIns="0">
            <a:noAutofit/>
          </a:bodyPr>
          <a:lstStyle/>
          <a:p>
            <a:pPr indent="0" lvl="0" marL="0" rtl="0" algn="l">
              <a:spcBef>
                <a:spcPts val="0"/>
              </a:spcBef>
              <a:spcAft>
                <a:spcPts val="1600"/>
              </a:spcAft>
              <a:buNone/>
            </a:pPr>
            <a:r>
              <a:rPr lang="en"/>
              <a:t>Overview of Process Followed</a:t>
            </a:r>
            <a:endParaRPr/>
          </a:p>
        </p:txBody>
      </p:sp>
      <p:sp>
        <p:nvSpPr>
          <p:cNvPr id="2463" name="Google Shape;2463;p151"/>
          <p:cNvSpPr/>
          <p:nvPr/>
        </p:nvSpPr>
        <p:spPr>
          <a:xfrm>
            <a:off x="676650" y="1760000"/>
            <a:ext cx="320100" cy="320100"/>
          </a:xfrm>
          <a:prstGeom prst="ellipse">
            <a:avLst/>
          </a:prstGeom>
          <a:solidFill>
            <a:schemeClr val="dk2"/>
          </a:solidFill>
          <a:ln>
            <a:noFill/>
          </a:ln>
        </p:spPr>
        <p:txBody>
          <a:bodyPr anchorCtr="0" anchor="ctr" bIns="0" lIns="0" spcFirstLastPara="1" rIns="0" wrap="square" tIns="0">
            <a:noAutofit/>
          </a:bodyPr>
          <a:lstStyle/>
          <a:p>
            <a:pPr indent="0" lvl="0" marL="0" rtl="0" algn="ctr">
              <a:spcBef>
                <a:spcPts val="0"/>
              </a:spcBef>
              <a:spcAft>
                <a:spcPts val="0"/>
              </a:spcAft>
              <a:buNone/>
            </a:pPr>
            <a:r>
              <a:rPr b="1" lang="en" sz="1900">
                <a:solidFill>
                  <a:schemeClr val="dk1"/>
                </a:solidFill>
                <a:latin typeface="Open Sans"/>
                <a:ea typeface="Open Sans"/>
                <a:cs typeface="Open Sans"/>
                <a:sym typeface="Open Sans"/>
              </a:rPr>
              <a:t>1</a:t>
            </a:r>
            <a:endParaRPr b="1" sz="1900">
              <a:solidFill>
                <a:schemeClr val="dk1"/>
              </a:solidFill>
              <a:latin typeface="Open Sans"/>
              <a:ea typeface="Open Sans"/>
              <a:cs typeface="Open Sans"/>
              <a:sym typeface="Open Sans"/>
            </a:endParaRPr>
          </a:p>
        </p:txBody>
      </p:sp>
      <p:sp>
        <p:nvSpPr>
          <p:cNvPr id="2464" name="Google Shape;2464;p151"/>
          <p:cNvSpPr/>
          <p:nvPr/>
        </p:nvSpPr>
        <p:spPr>
          <a:xfrm>
            <a:off x="676650" y="2404725"/>
            <a:ext cx="320100" cy="320100"/>
          </a:xfrm>
          <a:prstGeom prst="ellipse">
            <a:avLst/>
          </a:prstGeom>
          <a:solidFill>
            <a:schemeClr val="dk2"/>
          </a:solidFill>
          <a:ln>
            <a:noFill/>
          </a:ln>
        </p:spPr>
        <p:txBody>
          <a:bodyPr anchorCtr="0" anchor="ctr" bIns="0" lIns="0" spcFirstLastPara="1" rIns="0" wrap="square" tIns="0">
            <a:noAutofit/>
          </a:bodyPr>
          <a:lstStyle/>
          <a:p>
            <a:pPr indent="0" lvl="0" marL="0" rtl="0" algn="ctr">
              <a:spcBef>
                <a:spcPts val="0"/>
              </a:spcBef>
              <a:spcAft>
                <a:spcPts val="0"/>
              </a:spcAft>
              <a:buNone/>
            </a:pPr>
            <a:r>
              <a:rPr b="1" lang="en" sz="1900">
                <a:solidFill>
                  <a:schemeClr val="dk1"/>
                </a:solidFill>
                <a:latin typeface="Open Sans"/>
                <a:ea typeface="Open Sans"/>
                <a:cs typeface="Open Sans"/>
                <a:sym typeface="Open Sans"/>
              </a:rPr>
              <a:t>2</a:t>
            </a:r>
            <a:endParaRPr b="1" sz="1900">
              <a:solidFill>
                <a:schemeClr val="dk1"/>
              </a:solidFill>
              <a:latin typeface="Open Sans"/>
              <a:ea typeface="Open Sans"/>
              <a:cs typeface="Open Sans"/>
              <a:sym typeface="Open Sans"/>
            </a:endParaRPr>
          </a:p>
        </p:txBody>
      </p:sp>
      <p:sp>
        <p:nvSpPr>
          <p:cNvPr id="2465" name="Google Shape;2465;p151"/>
          <p:cNvSpPr/>
          <p:nvPr/>
        </p:nvSpPr>
        <p:spPr>
          <a:xfrm>
            <a:off x="676650" y="3201850"/>
            <a:ext cx="320100" cy="320100"/>
          </a:xfrm>
          <a:prstGeom prst="ellipse">
            <a:avLst/>
          </a:prstGeom>
          <a:solidFill>
            <a:schemeClr val="dk2"/>
          </a:solidFill>
          <a:ln>
            <a:noFill/>
          </a:ln>
        </p:spPr>
        <p:txBody>
          <a:bodyPr anchorCtr="0" anchor="ctr" bIns="0" lIns="0" spcFirstLastPara="1" rIns="0" wrap="square" tIns="0">
            <a:noAutofit/>
          </a:bodyPr>
          <a:lstStyle/>
          <a:p>
            <a:pPr indent="0" lvl="0" marL="0" rtl="0" algn="ctr">
              <a:spcBef>
                <a:spcPts val="0"/>
              </a:spcBef>
              <a:spcAft>
                <a:spcPts val="0"/>
              </a:spcAft>
              <a:buNone/>
            </a:pPr>
            <a:r>
              <a:rPr b="1" lang="en" sz="1900">
                <a:solidFill>
                  <a:schemeClr val="dk1"/>
                </a:solidFill>
                <a:latin typeface="Open Sans"/>
                <a:ea typeface="Open Sans"/>
                <a:cs typeface="Open Sans"/>
                <a:sym typeface="Open Sans"/>
              </a:rPr>
              <a:t>3</a:t>
            </a:r>
            <a:endParaRPr b="1" sz="1900">
              <a:solidFill>
                <a:schemeClr val="dk1"/>
              </a:solidFill>
              <a:latin typeface="Open Sans"/>
              <a:ea typeface="Open Sans"/>
              <a:cs typeface="Open Sans"/>
              <a:sym typeface="Open Sans"/>
            </a:endParaRPr>
          </a:p>
        </p:txBody>
      </p:sp>
      <p:sp>
        <p:nvSpPr>
          <p:cNvPr id="2466" name="Google Shape;2466;p151"/>
          <p:cNvSpPr/>
          <p:nvPr/>
        </p:nvSpPr>
        <p:spPr>
          <a:xfrm>
            <a:off x="676650" y="3835800"/>
            <a:ext cx="320100" cy="320100"/>
          </a:xfrm>
          <a:prstGeom prst="ellipse">
            <a:avLst/>
          </a:prstGeom>
          <a:solidFill>
            <a:schemeClr val="dk2"/>
          </a:solidFill>
          <a:ln>
            <a:noFill/>
          </a:ln>
        </p:spPr>
        <p:txBody>
          <a:bodyPr anchorCtr="0" anchor="ctr" bIns="0" lIns="0" spcFirstLastPara="1" rIns="0" wrap="square" tIns="0">
            <a:noAutofit/>
          </a:bodyPr>
          <a:lstStyle/>
          <a:p>
            <a:pPr indent="0" lvl="0" marL="0" rtl="0" algn="ctr">
              <a:spcBef>
                <a:spcPts val="0"/>
              </a:spcBef>
              <a:spcAft>
                <a:spcPts val="0"/>
              </a:spcAft>
              <a:buNone/>
            </a:pPr>
            <a:r>
              <a:rPr b="1" lang="en" sz="1900">
                <a:solidFill>
                  <a:schemeClr val="dk1"/>
                </a:solidFill>
                <a:latin typeface="Open Sans"/>
                <a:ea typeface="Open Sans"/>
                <a:cs typeface="Open Sans"/>
                <a:sym typeface="Open Sans"/>
              </a:rPr>
              <a:t>4</a:t>
            </a:r>
            <a:endParaRPr b="1" sz="1900">
              <a:solidFill>
                <a:schemeClr val="dk1"/>
              </a:solidFill>
              <a:latin typeface="Open Sans"/>
              <a:ea typeface="Open Sans"/>
              <a:cs typeface="Open Sans"/>
              <a:sym typeface="Open Sans"/>
            </a:endParaRPr>
          </a:p>
        </p:txBody>
      </p:sp>
      <p:sp>
        <p:nvSpPr>
          <p:cNvPr id="2467" name="Google Shape;2467;p151"/>
          <p:cNvSpPr/>
          <p:nvPr/>
        </p:nvSpPr>
        <p:spPr>
          <a:xfrm>
            <a:off x="676650" y="1117825"/>
            <a:ext cx="649500" cy="585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theme/theme1.xml><?xml version="1.0" encoding="utf-8"?>
<a:theme xmlns:a="http://schemas.openxmlformats.org/drawingml/2006/main" xmlns:r="http://schemas.openxmlformats.org/officeDocument/2006/relationships" name="Corporate - V1.1.1 - 01.10.22">
  <a:themeElements>
    <a:clrScheme name="Simple Light">
      <a:dk1>
        <a:srgbClr val="003054"/>
      </a:dk1>
      <a:lt1>
        <a:srgbClr val="FFFFFF"/>
      </a:lt1>
      <a:dk2>
        <a:srgbClr val="FBAD26"/>
      </a:dk2>
      <a:lt2>
        <a:srgbClr val="F1F1F6"/>
      </a:lt2>
      <a:accent1>
        <a:srgbClr val="0E416C"/>
      </a:accent1>
      <a:accent2>
        <a:srgbClr val="0063A3"/>
      </a:accent2>
      <a:accent3>
        <a:srgbClr val="FBAD26"/>
      </a:accent3>
      <a:accent4>
        <a:srgbClr val="252A2E"/>
      </a:accent4>
      <a:accent5>
        <a:srgbClr val="585C65"/>
      </a:accent5>
      <a:accent6>
        <a:srgbClr val="CBCDD6"/>
      </a:accent6>
      <a:hlink>
        <a:srgbClr val="4DA2D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orporate - V3.0.0 - 22.02.23">
  <a:themeElements>
    <a:clrScheme name="Simple Light">
      <a:dk1>
        <a:srgbClr val="217CBB"/>
      </a:dk1>
      <a:lt1>
        <a:srgbClr val="FFFFFF"/>
      </a:lt1>
      <a:dk2>
        <a:srgbClr val="FBAD26"/>
      </a:dk2>
      <a:lt2>
        <a:srgbClr val="F1F1F6"/>
      </a:lt2>
      <a:accent1>
        <a:srgbClr val="0063A3"/>
      </a:accent1>
      <a:accent2>
        <a:srgbClr val="0E416C"/>
      </a:accent2>
      <a:accent3>
        <a:srgbClr val="FBAD26"/>
      </a:accent3>
      <a:accent4>
        <a:srgbClr val="252A2E"/>
      </a:accent4>
      <a:accent5>
        <a:srgbClr val="585C65"/>
      </a:accent5>
      <a:accent6>
        <a:srgbClr val="CBCDD6"/>
      </a:accent6>
      <a:hlink>
        <a:srgbClr val="4DA2D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