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4330" r:id="rId2"/>
    <p:sldMasterId id="2147484342" r:id="rId3"/>
    <p:sldMasterId id="2147484354" r:id="rId4"/>
    <p:sldMasterId id="2147484195" r:id="rId5"/>
  </p:sldMasterIdLst>
  <p:notesMasterIdLst>
    <p:notesMasterId r:id="rId28"/>
  </p:notesMasterIdLst>
  <p:handoutMasterIdLst>
    <p:handoutMasterId r:id="rId29"/>
  </p:handoutMasterIdLst>
  <p:sldIdLst>
    <p:sldId id="370" r:id="rId6"/>
    <p:sldId id="458" r:id="rId7"/>
    <p:sldId id="497" r:id="rId8"/>
    <p:sldId id="435" r:id="rId9"/>
    <p:sldId id="495" r:id="rId10"/>
    <p:sldId id="453" r:id="rId11"/>
    <p:sldId id="523" r:id="rId12"/>
    <p:sldId id="496" r:id="rId13"/>
    <p:sldId id="477" r:id="rId14"/>
    <p:sldId id="524" r:id="rId15"/>
    <p:sldId id="484" r:id="rId16"/>
    <p:sldId id="499" r:id="rId17"/>
    <p:sldId id="503" r:id="rId18"/>
    <p:sldId id="479" r:id="rId19"/>
    <p:sldId id="504" r:id="rId20"/>
    <p:sldId id="525" r:id="rId21"/>
    <p:sldId id="526" r:id="rId22"/>
    <p:sldId id="518" r:id="rId23"/>
    <p:sldId id="519" r:id="rId24"/>
    <p:sldId id="520" r:id="rId25"/>
    <p:sldId id="521" r:id="rId26"/>
    <p:sldId id="522" r:id="rId27"/>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6"/>
    <a:srgbClr val="F4EE00"/>
    <a:srgbClr val="FFFFFF"/>
    <a:srgbClr val="E2DD00"/>
    <a:srgbClr val="000000"/>
    <a:srgbClr val="FF99CC"/>
    <a:srgbClr val="6699FF"/>
    <a:srgbClr val="001F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521" autoAdjust="0"/>
    <p:restoredTop sz="84571" autoAdjust="0"/>
  </p:normalViewPr>
  <p:slideViewPr>
    <p:cSldViewPr snapToGrid="0">
      <p:cViewPr>
        <p:scale>
          <a:sx n="100" d="100"/>
          <a:sy n="100" d="100"/>
        </p:scale>
        <p:origin x="-1206" y="-72"/>
      </p:cViewPr>
      <p:guideLst>
        <p:guide orient="horz" pos="4085"/>
        <p:guide orient="horz" pos="257"/>
        <p:guide pos="3896"/>
        <p:guide pos="2152"/>
        <p:guide pos="35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2970" y="-96"/>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86136" tIns="43068" rIns="86136" bIns="43068" numCol="1" anchor="t" anchorCtr="0" compatLnSpc="1">
            <a:prstTxWarp prst="textNoShape">
              <a:avLst/>
            </a:prstTxWarp>
          </a:bodyPr>
          <a:lstStyle>
            <a:lvl1pPr defTabSz="862013">
              <a:defRPr sz="1100">
                <a:latin typeface="Arial" pitchFamily="34" charset="0"/>
                <a:cs typeface="+mn-cs"/>
              </a:defRPr>
            </a:lvl1pPr>
          </a:lstStyle>
          <a:p>
            <a:pPr>
              <a:defRPr/>
            </a:pPr>
            <a:endParaRPr lang="en-US" dirty="0"/>
          </a:p>
        </p:txBody>
      </p:sp>
      <p:sp>
        <p:nvSpPr>
          <p:cNvPr id="132099"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a:effectLst/>
        </p:spPr>
        <p:txBody>
          <a:bodyPr vert="horz" wrap="square" lIns="86136" tIns="43068" rIns="86136" bIns="43068" numCol="1" anchor="t" anchorCtr="0" compatLnSpc="1">
            <a:prstTxWarp prst="textNoShape">
              <a:avLst/>
            </a:prstTxWarp>
          </a:bodyPr>
          <a:lstStyle>
            <a:lvl1pPr algn="r" defTabSz="862013">
              <a:defRPr sz="1100">
                <a:latin typeface="Arial" pitchFamily="34" charset="0"/>
                <a:cs typeface="+mn-cs"/>
              </a:defRPr>
            </a:lvl1pPr>
          </a:lstStyle>
          <a:p>
            <a:pPr>
              <a:defRPr/>
            </a:pPr>
            <a:endParaRPr lang="en-US" dirty="0"/>
          </a:p>
        </p:txBody>
      </p:sp>
      <p:sp>
        <p:nvSpPr>
          <p:cNvPr id="132100" name="Rectangle 4"/>
          <p:cNvSpPr>
            <a:spLocks noGrp="1" noChangeArrowheads="1"/>
          </p:cNvSpPr>
          <p:nvPr>
            <p:ph type="ftr" sz="quarter" idx="2"/>
          </p:nvPr>
        </p:nvSpPr>
        <p:spPr bwMode="auto">
          <a:xfrm>
            <a:off x="0" y="9410700"/>
            <a:ext cx="2944813" cy="493713"/>
          </a:xfrm>
          <a:prstGeom prst="rect">
            <a:avLst/>
          </a:prstGeom>
          <a:noFill/>
          <a:ln w="9525">
            <a:noFill/>
            <a:miter lim="800000"/>
            <a:headEnd/>
            <a:tailEnd/>
          </a:ln>
          <a:effectLst/>
        </p:spPr>
        <p:txBody>
          <a:bodyPr vert="horz" wrap="square" lIns="86136" tIns="43068" rIns="86136" bIns="43068" numCol="1" anchor="b" anchorCtr="0" compatLnSpc="1">
            <a:prstTxWarp prst="textNoShape">
              <a:avLst/>
            </a:prstTxWarp>
          </a:bodyPr>
          <a:lstStyle>
            <a:lvl1pPr defTabSz="862013">
              <a:defRPr sz="1100">
                <a:latin typeface="Arial" pitchFamily="34" charset="0"/>
                <a:cs typeface="+mn-cs"/>
              </a:defRPr>
            </a:lvl1pPr>
          </a:lstStyle>
          <a:p>
            <a:pPr>
              <a:defRPr/>
            </a:pPr>
            <a:endParaRPr lang="en-US" dirty="0"/>
          </a:p>
        </p:txBody>
      </p:sp>
      <p:sp>
        <p:nvSpPr>
          <p:cNvPr id="132101" name="Rectangle 5"/>
          <p:cNvSpPr>
            <a:spLocks noGrp="1" noChangeArrowheads="1"/>
          </p:cNvSpPr>
          <p:nvPr>
            <p:ph type="sldNum" sz="quarter" idx="3"/>
          </p:nvPr>
        </p:nvSpPr>
        <p:spPr bwMode="auto">
          <a:xfrm>
            <a:off x="3848100" y="9410700"/>
            <a:ext cx="2944813" cy="493713"/>
          </a:xfrm>
          <a:prstGeom prst="rect">
            <a:avLst/>
          </a:prstGeom>
          <a:noFill/>
          <a:ln w="9525">
            <a:noFill/>
            <a:miter lim="800000"/>
            <a:headEnd/>
            <a:tailEnd/>
          </a:ln>
          <a:effectLst/>
        </p:spPr>
        <p:txBody>
          <a:bodyPr vert="horz" wrap="square" lIns="86136" tIns="43068" rIns="86136" bIns="43068" numCol="1" anchor="b" anchorCtr="0" compatLnSpc="1">
            <a:prstTxWarp prst="textNoShape">
              <a:avLst/>
            </a:prstTxWarp>
          </a:bodyPr>
          <a:lstStyle>
            <a:lvl1pPr algn="r" defTabSz="862013">
              <a:defRPr sz="1100">
                <a:latin typeface="Arial" pitchFamily="34" charset="0"/>
                <a:cs typeface="+mn-cs"/>
              </a:defRPr>
            </a:lvl1pPr>
          </a:lstStyle>
          <a:p>
            <a:pPr>
              <a:defRPr/>
            </a:pPr>
            <a:fld id="{8672BF7D-1A79-4D3F-92F9-E774F9156E59}" type="slidenum">
              <a:rPr lang="en-US"/>
              <a:pPr>
                <a:defRPr/>
              </a:pPr>
              <a:t>‹#›</a:t>
            </a:fld>
            <a:endParaRPr lang="en-US" dirty="0"/>
          </a:p>
        </p:txBody>
      </p:sp>
    </p:spTree>
    <p:extLst>
      <p:ext uri="{BB962C8B-B14F-4D97-AF65-F5344CB8AC3E}">
        <p14:creationId xmlns:p14="http://schemas.microsoft.com/office/powerpoint/2010/main" val="1686372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055" tIns="45528" rIns="91055" bIns="45528" numCol="1" anchor="t" anchorCtr="0" compatLnSpc="1">
            <a:prstTxWarp prst="textNoShape">
              <a:avLst/>
            </a:prstTxWarp>
          </a:bodyPr>
          <a:lstStyle>
            <a:lvl1pPr defTabSz="911225">
              <a:defRPr sz="1200">
                <a:latin typeface="Arial" pitchFamily="34" charset="0"/>
                <a:cs typeface="+mn-cs"/>
              </a:defRPr>
            </a:lvl1pPr>
          </a:lstStyle>
          <a:p>
            <a:pPr>
              <a:defRPr/>
            </a:pPr>
            <a:endParaRPr lang="en-US" dirty="0"/>
          </a:p>
        </p:txBody>
      </p:sp>
      <p:sp>
        <p:nvSpPr>
          <p:cNvPr id="15363"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055" tIns="45528" rIns="91055" bIns="45528" numCol="1" anchor="t" anchorCtr="0" compatLnSpc="1">
            <a:prstTxWarp prst="textNoShape">
              <a:avLst/>
            </a:prstTxWarp>
          </a:bodyPr>
          <a:lstStyle>
            <a:lvl1pPr algn="r" defTabSz="911225">
              <a:defRPr sz="1200">
                <a:latin typeface="Arial" pitchFamily="34"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922338" y="742950"/>
            <a:ext cx="4951412"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6" name="Rectangle 6"/>
          <p:cNvSpPr>
            <a:spLocks noGrp="1" noChangeArrowheads="1"/>
          </p:cNvSpPr>
          <p:nvPr>
            <p:ph type="ftr" sz="quarter" idx="4"/>
          </p:nvPr>
        </p:nvSpPr>
        <p:spPr bwMode="auto">
          <a:xfrm>
            <a:off x="0" y="9410700"/>
            <a:ext cx="2944813" cy="493713"/>
          </a:xfrm>
          <a:prstGeom prst="rect">
            <a:avLst/>
          </a:prstGeom>
          <a:noFill/>
          <a:ln w="9525">
            <a:noFill/>
            <a:miter lim="800000"/>
            <a:headEnd/>
            <a:tailEnd/>
          </a:ln>
          <a:effectLst/>
        </p:spPr>
        <p:txBody>
          <a:bodyPr vert="horz" wrap="square" lIns="91055" tIns="45528" rIns="91055" bIns="45528" numCol="1" anchor="b" anchorCtr="0" compatLnSpc="1">
            <a:prstTxWarp prst="textNoShape">
              <a:avLst/>
            </a:prstTxWarp>
          </a:bodyPr>
          <a:lstStyle>
            <a:lvl1pPr defTabSz="911225">
              <a:defRPr sz="1200">
                <a:latin typeface="Arial" pitchFamily="34" charset="0"/>
                <a:cs typeface="+mn-cs"/>
              </a:defRPr>
            </a:lvl1pPr>
          </a:lstStyle>
          <a:p>
            <a:pPr>
              <a:defRPr/>
            </a:pPr>
            <a:endParaRPr lang="en-US" dirty="0"/>
          </a:p>
        </p:txBody>
      </p:sp>
      <p:sp>
        <p:nvSpPr>
          <p:cNvPr id="15367" name="Rectangle 7"/>
          <p:cNvSpPr>
            <a:spLocks noGrp="1" noChangeArrowheads="1"/>
          </p:cNvSpPr>
          <p:nvPr>
            <p:ph type="sldNum" sz="quarter" idx="5"/>
          </p:nvPr>
        </p:nvSpPr>
        <p:spPr bwMode="auto">
          <a:xfrm>
            <a:off x="3848100" y="9410700"/>
            <a:ext cx="2944813" cy="493713"/>
          </a:xfrm>
          <a:prstGeom prst="rect">
            <a:avLst/>
          </a:prstGeom>
          <a:noFill/>
          <a:ln w="9525">
            <a:noFill/>
            <a:miter lim="800000"/>
            <a:headEnd/>
            <a:tailEnd/>
          </a:ln>
          <a:effectLst/>
        </p:spPr>
        <p:txBody>
          <a:bodyPr vert="horz" wrap="square" lIns="91055" tIns="45528" rIns="91055" bIns="45528" numCol="1" anchor="b" anchorCtr="0" compatLnSpc="1">
            <a:prstTxWarp prst="textNoShape">
              <a:avLst/>
            </a:prstTxWarp>
          </a:bodyPr>
          <a:lstStyle>
            <a:lvl1pPr algn="r" defTabSz="911225">
              <a:defRPr sz="1200">
                <a:latin typeface="Arial" pitchFamily="34" charset="0"/>
                <a:cs typeface="+mn-cs"/>
              </a:defRPr>
            </a:lvl1pPr>
          </a:lstStyle>
          <a:p>
            <a:pPr>
              <a:defRPr/>
            </a:pPr>
            <a:fld id="{43BF44C4-04B5-45FD-B64B-8FAD14C7091E}" type="slidenum">
              <a:rPr lang="en-US"/>
              <a:pPr>
                <a:defRPr/>
              </a:pPr>
              <a:t>‹#›</a:t>
            </a:fld>
            <a:endParaRPr lang="en-US" dirty="0"/>
          </a:p>
        </p:txBody>
      </p:sp>
    </p:spTree>
    <p:extLst>
      <p:ext uri="{BB962C8B-B14F-4D97-AF65-F5344CB8AC3E}">
        <p14:creationId xmlns:p14="http://schemas.microsoft.com/office/powerpoint/2010/main" val="2662729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xfrm>
            <a:off x="680066" y="4705777"/>
            <a:ext cx="5434369" cy="44568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3C1F67BD-B08C-47E6-BB90-5C0909D54D3E}"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05350"/>
            <a:ext cx="5435600" cy="44577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BF44C4-04B5-45FD-B64B-8FAD14C7091E}" type="slidenum">
              <a:rPr lang="en-US" smtClean="0"/>
              <a:pPr>
                <a:defRPr/>
              </a:pPr>
              <a:t>10</a:t>
            </a:fld>
            <a:endParaRPr lang="en-US" dirty="0"/>
          </a:p>
        </p:txBody>
      </p:sp>
    </p:spTree>
    <p:extLst>
      <p:ext uri="{BB962C8B-B14F-4D97-AF65-F5344CB8AC3E}">
        <p14:creationId xmlns:p14="http://schemas.microsoft.com/office/powerpoint/2010/main" val="644843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05350"/>
            <a:ext cx="5435600" cy="4457700"/>
          </a:xfrm>
          <a:prstGeom prst="rect">
            <a:avLst/>
          </a:prstGeom>
        </p:spPr>
        <p:txBody>
          <a:bodyPr/>
          <a:lstStyle/>
          <a:p>
            <a:r>
              <a:rPr lang="en-US" dirty="0" smtClean="0"/>
              <a:t>Two new workflows</a:t>
            </a:r>
            <a:r>
              <a:rPr lang="en-US" baseline="0" dirty="0" smtClean="0"/>
              <a:t> for registration.</a:t>
            </a:r>
            <a:endParaRPr lang="en-US" dirty="0"/>
          </a:p>
        </p:txBody>
      </p:sp>
      <p:sp>
        <p:nvSpPr>
          <p:cNvPr id="4" name="Slide Number Placeholder 3"/>
          <p:cNvSpPr>
            <a:spLocks noGrp="1"/>
          </p:cNvSpPr>
          <p:nvPr>
            <p:ph type="sldNum" sz="quarter" idx="10"/>
          </p:nvPr>
        </p:nvSpPr>
        <p:spPr/>
        <p:txBody>
          <a:bodyPr/>
          <a:lstStyle/>
          <a:p>
            <a:pPr>
              <a:defRPr/>
            </a:pPr>
            <a:fld id="{43BF44C4-04B5-45FD-B64B-8FAD14C7091E}" type="slidenum">
              <a:rPr lang="en-US" smtClean="0"/>
              <a:pPr>
                <a:defRPr/>
              </a:pPr>
              <a:t>11</a:t>
            </a:fld>
            <a:endParaRPr lang="en-US" dirty="0"/>
          </a:p>
        </p:txBody>
      </p:sp>
    </p:spTree>
    <p:extLst>
      <p:ext uri="{BB962C8B-B14F-4D97-AF65-F5344CB8AC3E}">
        <p14:creationId xmlns:p14="http://schemas.microsoft.com/office/powerpoint/2010/main" val="458904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05350"/>
            <a:ext cx="5435600" cy="4457700"/>
          </a:xfrm>
          <a:prstGeom prst="rect">
            <a:avLst/>
          </a:prstGeom>
        </p:spPr>
        <p:txBody>
          <a:bodyPr/>
          <a:lstStyle/>
          <a:p>
            <a:r>
              <a:rPr lang="en-US" dirty="0" smtClean="0"/>
              <a:t>This functionality adds to Trimble RealWorks industry leading targetless registration tools. Now you</a:t>
            </a:r>
            <a:r>
              <a:rPr lang="en-US" baseline="0" dirty="0" smtClean="0"/>
              <a:t> have the option to let TRW try to find the correct match between two stations rather than clicking on a common point in the two scans. </a:t>
            </a:r>
            <a:r>
              <a:rPr lang="en-US" sz="1200" b="0" i="0" u="none" strike="noStrike" kern="1200" baseline="0" dirty="0" smtClean="0">
                <a:solidFill>
                  <a:schemeClr val="tx1"/>
                </a:solidFill>
                <a:latin typeface="Arial" pitchFamily="34" charset="0"/>
                <a:ea typeface="+mn-ea"/>
                <a:cs typeface="+mn-cs"/>
              </a:rPr>
              <a:t>The function works when the reference and the moving stations are approximately leveled and have a significant overlap. It takes approximately 16 seconds to reach a solution and is ideal for situations where the person registering the data may not be the person that captured it I the field and is not </a:t>
            </a:r>
            <a:r>
              <a:rPr lang="en-US" sz="1200" b="0" i="0" u="none" strike="noStrike" kern="1200" baseline="0" dirty="0" err="1" smtClean="0">
                <a:solidFill>
                  <a:schemeClr val="tx1"/>
                </a:solidFill>
                <a:latin typeface="Arial" pitchFamily="34" charset="0"/>
                <a:ea typeface="+mn-ea"/>
                <a:cs typeface="+mn-cs"/>
              </a:rPr>
              <a:t>familier</a:t>
            </a:r>
            <a:r>
              <a:rPr lang="en-US" sz="1200" b="0" i="0" u="none" strike="noStrike" kern="1200" baseline="0" dirty="0" smtClean="0">
                <a:solidFill>
                  <a:schemeClr val="tx1"/>
                </a:solidFill>
                <a:latin typeface="Arial" pitchFamily="34" charset="0"/>
                <a:ea typeface="+mn-ea"/>
                <a:cs typeface="+mn-cs"/>
              </a:rPr>
              <a:t> with the placement of the scanner during the survey.</a:t>
            </a:r>
            <a:endParaRPr lang="en-US" dirty="0"/>
          </a:p>
        </p:txBody>
      </p:sp>
      <p:sp>
        <p:nvSpPr>
          <p:cNvPr id="4" name="Slide Number Placeholder 3"/>
          <p:cNvSpPr>
            <a:spLocks noGrp="1"/>
          </p:cNvSpPr>
          <p:nvPr>
            <p:ph type="sldNum" sz="quarter" idx="10"/>
          </p:nvPr>
        </p:nvSpPr>
        <p:spPr/>
        <p:txBody>
          <a:bodyPr/>
          <a:lstStyle/>
          <a:p>
            <a:pPr>
              <a:defRPr/>
            </a:pPr>
            <a:fld id="{43BF44C4-04B5-45FD-B64B-8FAD14C7091E}" type="slidenum">
              <a:rPr lang="en-US" smtClean="0"/>
              <a:pPr>
                <a:defRPr/>
              </a:pPr>
              <a:t>12</a:t>
            </a:fld>
            <a:endParaRPr lang="en-US" dirty="0"/>
          </a:p>
        </p:txBody>
      </p:sp>
    </p:spTree>
    <p:extLst>
      <p:ext uri="{BB962C8B-B14F-4D97-AF65-F5344CB8AC3E}">
        <p14:creationId xmlns:p14="http://schemas.microsoft.com/office/powerpoint/2010/main" val="2940778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05350"/>
            <a:ext cx="5435600" cy="4457700"/>
          </a:xfrm>
          <a:prstGeom prst="rect">
            <a:avLst/>
          </a:prstGeom>
        </p:spPr>
        <p:txBody>
          <a:bodyPr/>
          <a:lstStyle/>
          <a:p>
            <a:r>
              <a:rPr lang="en-US" dirty="0" smtClean="0"/>
              <a:t>Solution for performing a traverse type </a:t>
            </a:r>
            <a:r>
              <a:rPr lang="en-US" dirty="0" smtClean="0"/>
              <a:t>station setup </a:t>
            </a:r>
            <a:r>
              <a:rPr lang="en-US" dirty="0" smtClean="0"/>
              <a:t>workflow using laser scanners without an onboard station setup routine. Keep</a:t>
            </a:r>
            <a:r>
              <a:rPr lang="en-US" baseline="0" dirty="0" smtClean="0"/>
              <a:t> manual survey notes to perform the station setup information and perform the station setup in the office. Ideal for users wanting to use a laser scanner for long corridor type applications where they would like to use a single </a:t>
            </a:r>
            <a:r>
              <a:rPr lang="en-US" baseline="0" dirty="0" err="1" smtClean="0"/>
              <a:t>backsight</a:t>
            </a:r>
            <a:r>
              <a:rPr lang="en-US" baseline="0" dirty="0" smtClean="0"/>
              <a:t> and foresight or perform a resection.</a:t>
            </a:r>
            <a:endParaRPr lang="en-US" dirty="0"/>
          </a:p>
        </p:txBody>
      </p:sp>
      <p:sp>
        <p:nvSpPr>
          <p:cNvPr id="4" name="Slide Number Placeholder 3"/>
          <p:cNvSpPr>
            <a:spLocks noGrp="1"/>
          </p:cNvSpPr>
          <p:nvPr>
            <p:ph type="sldNum" sz="quarter" idx="10"/>
          </p:nvPr>
        </p:nvSpPr>
        <p:spPr/>
        <p:txBody>
          <a:bodyPr/>
          <a:lstStyle/>
          <a:p>
            <a:pPr>
              <a:defRPr/>
            </a:pPr>
            <a:fld id="{43BF44C4-04B5-45FD-B64B-8FAD14C7091E}" type="slidenum">
              <a:rPr lang="en-US" smtClean="0"/>
              <a:pPr>
                <a:defRPr/>
              </a:pPr>
              <a:t>13</a:t>
            </a:fld>
            <a:endParaRPr lang="en-US" dirty="0"/>
          </a:p>
        </p:txBody>
      </p:sp>
    </p:spTree>
    <p:extLst>
      <p:ext uri="{BB962C8B-B14F-4D97-AF65-F5344CB8AC3E}">
        <p14:creationId xmlns:p14="http://schemas.microsoft.com/office/powerpoint/2010/main" val="766197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05350"/>
            <a:ext cx="5435600" cy="44577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BF44C4-04B5-45FD-B64B-8FAD14C7091E}" type="slidenum">
              <a:rPr lang="en-US" smtClean="0"/>
              <a:pPr>
                <a:defRPr/>
              </a:pPr>
              <a:t>14</a:t>
            </a:fld>
            <a:endParaRPr lang="en-US" dirty="0"/>
          </a:p>
        </p:txBody>
      </p:sp>
    </p:spTree>
    <p:extLst>
      <p:ext uri="{BB962C8B-B14F-4D97-AF65-F5344CB8AC3E}">
        <p14:creationId xmlns:p14="http://schemas.microsoft.com/office/powerpoint/2010/main" val="890831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05350"/>
            <a:ext cx="5435600" cy="4457700"/>
          </a:xfrm>
          <a:prstGeom prst="rect">
            <a:avLst/>
          </a:prstGeom>
        </p:spPr>
        <p:txBody>
          <a:bodyPr/>
          <a:lstStyle/>
          <a:p>
            <a:r>
              <a:rPr lang="en-US" dirty="0" smtClean="0"/>
              <a:t>Two new options for visualizing tzf files in Scan Explorer:</a:t>
            </a:r>
          </a:p>
          <a:p>
            <a:r>
              <a:rPr lang="en-US" dirty="0" smtClean="0"/>
              <a:t>1)</a:t>
            </a:r>
            <a:r>
              <a:rPr lang="en-US" baseline="0" dirty="0" smtClean="0"/>
              <a:t> </a:t>
            </a:r>
            <a:r>
              <a:rPr lang="en-US" dirty="0" smtClean="0"/>
              <a:t>Highlight</a:t>
            </a:r>
            <a:r>
              <a:rPr lang="en-US" baseline="0" dirty="0" smtClean="0"/>
              <a:t> Unmeasured Points – useful for seeing which points where actually scanned.</a:t>
            </a:r>
          </a:p>
          <a:p>
            <a:r>
              <a:rPr lang="en-US" baseline="0" dirty="0" smtClean="0"/>
              <a:t>2) Color Coded Intensity- useful for identifying different objects or features in the scan.</a:t>
            </a:r>
            <a:endParaRPr lang="en-US" dirty="0" smtClean="0"/>
          </a:p>
        </p:txBody>
      </p:sp>
      <p:sp>
        <p:nvSpPr>
          <p:cNvPr id="4" name="Slide Number Placeholder 3"/>
          <p:cNvSpPr>
            <a:spLocks noGrp="1"/>
          </p:cNvSpPr>
          <p:nvPr>
            <p:ph type="sldNum" sz="quarter" idx="10"/>
          </p:nvPr>
        </p:nvSpPr>
        <p:spPr/>
        <p:txBody>
          <a:bodyPr/>
          <a:lstStyle/>
          <a:p>
            <a:pPr>
              <a:defRPr/>
            </a:pPr>
            <a:fld id="{43BF44C4-04B5-45FD-B64B-8FAD14C7091E}" type="slidenum">
              <a:rPr lang="en-US" smtClean="0"/>
              <a:pPr>
                <a:defRPr/>
              </a:pPr>
              <a:t>15</a:t>
            </a:fld>
            <a:endParaRPr lang="en-US" dirty="0"/>
          </a:p>
        </p:txBody>
      </p:sp>
    </p:spTree>
    <p:extLst>
      <p:ext uri="{BB962C8B-B14F-4D97-AF65-F5344CB8AC3E}">
        <p14:creationId xmlns:p14="http://schemas.microsoft.com/office/powerpoint/2010/main" val="885609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05350"/>
            <a:ext cx="5435600" cy="44577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BF44C4-04B5-45FD-B64B-8FAD14C7091E}" type="slidenum">
              <a:rPr lang="en-US" smtClean="0"/>
              <a:pPr>
                <a:defRPr/>
              </a:pPr>
              <a:t>16</a:t>
            </a:fld>
            <a:endParaRPr lang="en-US" dirty="0"/>
          </a:p>
        </p:txBody>
      </p:sp>
    </p:spTree>
    <p:extLst>
      <p:ext uri="{BB962C8B-B14F-4D97-AF65-F5344CB8AC3E}">
        <p14:creationId xmlns:p14="http://schemas.microsoft.com/office/powerpoint/2010/main" val="890831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05350"/>
            <a:ext cx="5435600" cy="4457700"/>
          </a:xfrm>
          <a:prstGeom prst="rect">
            <a:avLst/>
          </a:prstGeom>
        </p:spPr>
        <p:txBody>
          <a:bodyPr/>
          <a:lstStyle/>
          <a:p>
            <a:r>
              <a:rPr lang="en-US" dirty="0" smtClean="0"/>
              <a:t>New tool for calculating the</a:t>
            </a:r>
            <a:r>
              <a:rPr lang="en-US" baseline="0" dirty="0" smtClean="0"/>
              <a:t> </a:t>
            </a:r>
            <a:r>
              <a:rPr lang="en-US" dirty="0" smtClean="0"/>
              <a:t>capacity of a secondary containment system and comparing it to the storage tank volume potential. The tool requires you to first have a cleaned up point cloud to remove noise</a:t>
            </a:r>
            <a:r>
              <a:rPr lang="en-US" baseline="0" dirty="0" smtClean="0"/>
              <a:t> points especially those created under the ground level due to water reflections. A combination of manual and using the ground sampling tool are good. Select the cleaned point cloud and also a tank object created by the tank setup tool to open the Secondary containment tool. Select and area approximately 1 meter outside the secondary containment wall. It is best to have a completely scanned dirt wall on both the inside and outside. Vertical walls such as concrete containment structures are not supported at this time. An estimated rainfall can be input as well the percentage of the desired storage capacity to generate a report.</a:t>
            </a:r>
            <a:endParaRPr lang="en-US" dirty="0"/>
          </a:p>
        </p:txBody>
      </p:sp>
      <p:sp>
        <p:nvSpPr>
          <p:cNvPr id="4" name="Slide Number Placeholder 3"/>
          <p:cNvSpPr>
            <a:spLocks noGrp="1"/>
          </p:cNvSpPr>
          <p:nvPr>
            <p:ph type="sldNum" sz="quarter" idx="10"/>
          </p:nvPr>
        </p:nvSpPr>
        <p:spPr/>
        <p:txBody>
          <a:bodyPr/>
          <a:lstStyle/>
          <a:p>
            <a:pPr>
              <a:defRPr/>
            </a:pPr>
            <a:fld id="{43BF44C4-04B5-45FD-B64B-8FAD14C7091E}" type="slidenum">
              <a:rPr lang="en-US" smtClean="0"/>
              <a:pPr>
                <a:defRPr/>
              </a:pPr>
              <a:t>17</a:t>
            </a:fld>
            <a:endParaRPr lang="en-US" dirty="0"/>
          </a:p>
        </p:txBody>
      </p:sp>
    </p:spTree>
    <p:extLst>
      <p:ext uri="{BB962C8B-B14F-4D97-AF65-F5344CB8AC3E}">
        <p14:creationId xmlns:p14="http://schemas.microsoft.com/office/powerpoint/2010/main" val="3612567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680066" y="4705777"/>
            <a:ext cx="5434369" cy="44568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78837A0D-C329-44E2-92D4-7C5FEB4420F8}"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05350"/>
            <a:ext cx="5435600" cy="44577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BF44C4-04B5-45FD-B64B-8FAD14C7091E}" type="slidenum">
              <a:rPr lang="en-US" smtClean="0"/>
              <a:pPr>
                <a:defRPr/>
              </a:pPr>
              <a:t>3</a:t>
            </a:fld>
            <a:endParaRPr lang="en-US" dirty="0"/>
          </a:p>
        </p:txBody>
      </p:sp>
    </p:spTree>
    <p:extLst>
      <p:ext uri="{BB962C8B-B14F-4D97-AF65-F5344CB8AC3E}">
        <p14:creationId xmlns:p14="http://schemas.microsoft.com/office/powerpoint/2010/main" val="644843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05350"/>
            <a:ext cx="5435600" cy="44577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BF44C4-04B5-45FD-B64B-8FAD14C7091E}" type="slidenum">
              <a:rPr lang="en-US" smtClean="0"/>
              <a:pPr>
                <a:defRPr/>
              </a:pPr>
              <a:t>4</a:t>
            </a:fld>
            <a:endParaRPr lang="en-US" dirty="0"/>
          </a:p>
        </p:txBody>
      </p:sp>
    </p:spTree>
    <p:extLst>
      <p:ext uri="{BB962C8B-B14F-4D97-AF65-F5344CB8AC3E}">
        <p14:creationId xmlns:p14="http://schemas.microsoft.com/office/powerpoint/2010/main" val="644843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05350"/>
            <a:ext cx="5435600" cy="4457700"/>
          </a:xfrm>
          <a:prstGeom prst="rect">
            <a:avLst/>
          </a:prstGeom>
        </p:spPr>
        <p:txBody>
          <a:bodyPr/>
          <a:lstStyle/>
          <a:p>
            <a:r>
              <a:rPr lang="en-US" sz="1200" b="0" i="0" kern="1200" dirty="0" smtClean="0">
                <a:solidFill>
                  <a:schemeClr val="tx1"/>
                </a:solidFill>
                <a:effectLst/>
                <a:latin typeface="Arial" pitchFamily="34" charset="0"/>
                <a:ea typeface="+mn-ea"/>
                <a:cs typeface="+mn-cs"/>
              </a:rPr>
              <a:t>Trimble</a:t>
            </a:r>
            <a:r>
              <a:rPr lang="en-US" sz="1200" b="0" i="0" kern="1200" baseline="0" dirty="0" smtClean="0">
                <a:solidFill>
                  <a:schemeClr val="tx1"/>
                </a:solidFill>
                <a:effectLst/>
                <a:latin typeface="Arial" pitchFamily="34" charset="0"/>
                <a:ea typeface="+mn-ea"/>
                <a:cs typeface="+mn-cs"/>
              </a:rPr>
              <a:t> RealWorks now incorporates a new ribbon interface as well as new icons. The new user interface and customizable quick access bar is designed to improve efficiency and make the software easier to learn for new users. Tools can now be placed in multiple groups to make them easier to find and quicker to access. Functionalities common between Trimble Business Center and Trimble RealWorks start to share icons and locations in the software to help users using both software products to quickly find common tools.</a:t>
            </a:r>
          </a:p>
          <a:p>
            <a:r>
              <a:rPr lang="en-US" sz="1200" b="0" i="0" kern="1200" baseline="0" dirty="0" smtClean="0">
                <a:solidFill>
                  <a:schemeClr val="tx1"/>
                </a:solidFill>
                <a:effectLst/>
                <a:latin typeface="Arial" pitchFamily="34" charset="0"/>
                <a:ea typeface="+mn-ea"/>
                <a:cs typeface="+mn-cs"/>
              </a:rPr>
              <a:t>In the Support menu users can find the option to revert to the old menu if needed.</a:t>
            </a:r>
            <a:endParaRPr lang="en-US" sz="1200" b="0" i="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43BF44C4-04B5-45FD-B64B-8FAD14C7091E}" type="slidenum">
              <a:rPr lang="en-US" smtClean="0"/>
              <a:pPr>
                <a:defRPr/>
              </a:pPr>
              <a:t>5</a:t>
            </a:fld>
            <a:endParaRPr lang="en-US" dirty="0"/>
          </a:p>
        </p:txBody>
      </p:sp>
    </p:spTree>
    <p:extLst>
      <p:ext uri="{BB962C8B-B14F-4D97-AF65-F5344CB8AC3E}">
        <p14:creationId xmlns:p14="http://schemas.microsoft.com/office/powerpoint/2010/main" val="942243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05350"/>
            <a:ext cx="5435600" cy="4457700"/>
          </a:xfrm>
          <a:prstGeom prst="rect">
            <a:avLst/>
          </a:prstGeom>
        </p:spPr>
        <p:txBody>
          <a:bodyPr/>
          <a:lstStyle/>
          <a:p>
            <a:r>
              <a:rPr lang="en-US" sz="1200" b="0" i="0" kern="1200" dirty="0" smtClean="0">
                <a:solidFill>
                  <a:schemeClr val="tx1"/>
                </a:solidFill>
                <a:effectLst/>
                <a:latin typeface="Arial" pitchFamily="34" charset="0"/>
                <a:ea typeface="+mn-ea"/>
                <a:cs typeface="+mn-cs"/>
              </a:rPr>
              <a:t>Along with</a:t>
            </a:r>
            <a:r>
              <a:rPr lang="en-US" sz="1200" b="0" i="0" kern="1200" baseline="0" dirty="0" smtClean="0">
                <a:solidFill>
                  <a:schemeClr val="tx1"/>
                </a:solidFill>
                <a:effectLst/>
                <a:latin typeface="Arial" pitchFamily="34" charset="0"/>
                <a:ea typeface="+mn-ea"/>
                <a:cs typeface="+mn-cs"/>
              </a:rPr>
              <a:t> the new User Interface TRW now has only to modes of operation, Registration and Production. This is to simplify the ease of use of the software and has no effect on licensing.</a:t>
            </a:r>
            <a:endParaRPr lang="en-US" sz="1200" b="0" i="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43BF44C4-04B5-45FD-B64B-8FAD14C7091E}" type="slidenum">
              <a:rPr lang="en-US" smtClean="0"/>
              <a:pPr>
                <a:defRPr/>
              </a:pPr>
              <a:t>6</a:t>
            </a:fld>
            <a:endParaRPr lang="en-US" dirty="0"/>
          </a:p>
        </p:txBody>
      </p:sp>
    </p:spTree>
    <p:extLst>
      <p:ext uri="{BB962C8B-B14F-4D97-AF65-F5344CB8AC3E}">
        <p14:creationId xmlns:p14="http://schemas.microsoft.com/office/powerpoint/2010/main" val="942243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05350"/>
            <a:ext cx="5435600" cy="44577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BF44C4-04B5-45FD-B64B-8FAD14C7091E}" type="slidenum">
              <a:rPr lang="en-US" smtClean="0"/>
              <a:pPr>
                <a:defRPr/>
              </a:pPr>
              <a:t>7</a:t>
            </a:fld>
            <a:endParaRPr lang="en-US" dirty="0"/>
          </a:p>
        </p:txBody>
      </p:sp>
    </p:spTree>
    <p:extLst>
      <p:ext uri="{BB962C8B-B14F-4D97-AF65-F5344CB8AC3E}">
        <p14:creationId xmlns:p14="http://schemas.microsoft.com/office/powerpoint/2010/main" val="644843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05350"/>
            <a:ext cx="5435600" cy="4457700"/>
          </a:xfrm>
          <a:prstGeom prst="rect">
            <a:avLst/>
          </a:prstGeom>
        </p:spPr>
        <p:txBody>
          <a:bodyPr/>
          <a:lstStyle/>
          <a:p>
            <a:r>
              <a:rPr lang="en-US" sz="1200" b="0" i="0" kern="1200" dirty="0" smtClean="0">
                <a:solidFill>
                  <a:schemeClr val="tx1"/>
                </a:solidFill>
                <a:effectLst/>
                <a:latin typeface="Arial" pitchFamily="34" charset="0"/>
                <a:ea typeface="+mn-ea"/>
                <a:cs typeface="+mn-cs"/>
              </a:rPr>
              <a:t>The ability to import and create classified point clouds adds great benefits that can only be achieved by</a:t>
            </a:r>
            <a:r>
              <a:rPr lang="en-US" sz="1200" b="0" i="0" kern="1200" baseline="0" dirty="0" smtClean="0">
                <a:solidFill>
                  <a:schemeClr val="tx1"/>
                </a:solidFill>
                <a:effectLst/>
                <a:latin typeface="Arial" pitchFamily="34" charset="0"/>
                <a:ea typeface="+mn-ea"/>
                <a:cs typeface="+mn-cs"/>
              </a:rPr>
              <a:t> being able to work with a smart point cloud. Having the ability to display or process specific point cloud classification layers improves efficiency and enhances the visual experience.</a:t>
            </a:r>
            <a:endParaRPr lang="en-US" sz="1200" b="0" i="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43BF44C4-04B5-45FD-B64B-8FAD14C7091E}" type="slidenum">
              <a:rPr lang="en-US" smtClean="0"/>
              <a:pPr>
                <a:defRPr/>
              </a:pPr>
              <a:t>8</a:t>
            </a:fld>
            <a:endParaRPr lang="en-US" dirty="0"/>
          </a:p>
        </p:txBody>
      </p:sp>
    </p:spTree>
    <p:extLst>
      <p:ext uri="{BB962C8B-B14F-4D97-AF65-F5344CB8AC3E}">
        <p14:creationId xmlns:p14="http://schemas.microsoft.com/office/powerpoint/2010/main" val="942243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05350"/>
            <a:ext cx="5435600" cy="4457700"/>
          </a:xfrm>
          <a:prstGeom prst="rect">
            <a:avLst/>
          </a:prstGeom>
        </p:spPr>
        <p:txBody>
          <a:bodyPr/>
          <a:lstStyle/>
          <a:p>
            <a:r>
              <a:rPr lang="en-US" sz="1200" b="0" i="0" kern="1200" dirty="0" smtClean="0">
                <a:solidFill>
                  <a:schemeClr val="tx1"/>
                </a:solidFill>
                <a:effectLst/>
                <a:latin typeface="Arial" pitchFamily="34" charset="0"/>
                <a:ea typeface="+mn-ea"/>
                <a:cs typeface="+mn-cs"/>
              </a:rPr>
              <a:t>The Auto-Classify</a:t>
            </a:r>
            <a:r>
              <a:rPr lang="en-US" sz="1200" b="0" i="0" kern="1200" baseline="0" dirty="0" smtClean="0">
                <a:solidFill>
                  <a:schemeClr val="tx1"/>
                </a:solidFill>
                <a:effectLst/>
                <a:latin typeface="Arial" pitchFamily="34" charset="0"/>
                <a:ea typeface="+mn-ea"/>
                <a:cs typeface="+mn-cs"/>
              </a:rPr>
              <a:t> clouds function is in TRW Advanced and higher. It can process the point cloud and automatically classify objects as buildings, ground, pole and sign shapes or as other. The process can be lengthy and is best used with smaller or sampled datasets or to specific areas of the project.</a:t>
            </a:r>
            <a:endParaRPr lang="en-US" sz="1200" b="0" i="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43BF44C4-04B5-45FD-B64B-8FAD14C7091E}" type="slidenum">
              <a:rPr lang="en-US" smtClean="0"/>
              <a:pPr>
                <a:defRPr/>
              </a:pPr>
              <a:t>9</a:t>
            </a:fld>
            <a:endParaRPr lang="en-US" dirty="0"/>
          </a:p>
        </p:txBody>
      </p:sp>
    </p:spTree>
    <p:extLst>
      <p:ext uri="{BB962C8B-B14F-4D97-AF65-F5344CB8AC3E}">
        <p14:creationId xmlns:p14="http://schemas.microsoft.com/office/powerpoint/2010/main" val="942243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43" y="0"/>
            <a:ext cx="9119713" cy="6858000"/>
          </a:xfrm>
          <a:prstGeom prst="rect">
            <a:avLst/>
          </a:prstGeom>
        </p:spPr>
      </p:pic>
      <p:sp>
        <p:nvSpPr>
          <p:cNvPr id="161795" name="Rectangle 3"/>
          <p:cNvSpPr>
            <a:spLocks noGrp="1" noChangeArrowheads="1"/>
          </p:cNvSpPr>
          <p:nvPr>
            <p:ph type="ctrTitle"/>
          </p:nvPr>
        </p:nvSpPr>
        <p:spPr>
          <a:xfrm>
            <a:off x="595313" y="3895725"/>
            <a:ext cx="7939087" cy="981075"/>
          </a:xfrm>
        </p:spPr>
        <p:txBody>
          <a:bodyPr/>
          <a:lstStyle>
            <a:lvl1pPr algn="ctr">
              <a:defRPr>
                <a:solidFill>
                  <a:schemeClr val="accent1"/>
                </a:solidFill>
              </a:defRPr>
            </a:lvl1pPr>
          </a:lstStyle>
          <a:p>
            <a:r>
              <a:rPr lang="en-US" dirty="0" smtClean="0"/>
              <a:t>Click to edit Master title style</a:t>
            </a:r>
            <a:endParaRPr lang="en-US" dirty="0"/>
          </a:p>
        </p:txBody>
      </p:sp>
      <p:sp>
        <p:nvSpPr>
          <p:cNvPr id="161796" name="Rectangle 4"/>
          <p:cNvSpPr>
            <a:spLocks noGrp="1" noChangeArrowheads="1"/>
          </p:cNvSpPr>
          <p:nvPr>
            <p:ph type="subTitle" idx="1"/>
          </p:nvPr>
        </p:nvSpPr>
        <p:spPr>
          <a:xfrm>
            <a:off x="595313" y="5008563"/>
            <a:ext cx="7939087" cy="1219200"/>
          </a:xfrm>
        </p:spPr>
        <p:txBody>
          <a:bodyPr/>
          <a:lstStyle>
            <a:lvl1pPr marL="0" indent="0" algn="ctr">
              <a:buFont typeface="Wingdings" pitchFamily="2" charset="2"/>
              <a:buNone/>
              <a:defRPr>
                <a:solidFill>
                  <a:schemeClr val="tx2"/>
                </a:solidFill>
              </a:defRPr>
            </a:lvl1pPr>
          </a:lstStyle>
          <a:p>
            <a:r>
              <a:rPr lang="en-US" smtClean="0"/>
              <a:t>Click to edit Master subtitle style</a:t>
            </a:r>
            <a:endParaRPr lang="en-US"/>
          </a:p>
        </p:txBody>
      </p:sp>
    </p:spTree>
    <p:extLst>
      <p:ext uri="{BB962C8B-B14F-4D97-AF65-F5344CB8AC3E}">
        <p14:creationId xmlns:p14="http://schemas.microsoft.com/office/powerpoint/2010/main" val="32682539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noChangeArrowheads="1"/>
          </p:cNvSpPr>
          <p:nvPr>
            <p:ph type="title"/>
          </p:nvPr>
        </p:nvSpPr>
        <p:spPr bwMode="gray">
          <a:xfrm>
            <a:off x="401638" y="422275"/>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580250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3213" y="971550"/>
            <a:ext cx="2082800" cy="5505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01638" y="952500"/>
            <a:ext cx="6099175"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8514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401638" y="1397000"/>
            <a:ext cx="8329612" cy="5087938"/>
          </a:xfrm>
        </p:spPr>
        <p:txBody>
          <a:bodyPr>
            <a:normAutofit/>
          </a:bodyPr>
          <a:lstStyle/>
          <a:p>
            <a:pPr lvl="0"/>
            <a:r>
              <a:rPr lang="en-US" noProof="0" dirty="0" smtClean="0"/>
              <a:t>Click icon to add chart</a:t>
            </a:r>
            <a:endParaRPr lang="en-US" noProof="0" dirty="0"/>
          </a:p>
        </p:txBody>
      </p:sp>
      <p:sp>
        <p:nvSpPr>
          <p:cNvPr id="4" name="Title 3"/>
          <p:cNvSpPr>
            <a:spLocks noGrp="1" noChangeArrowheads="1"/>
          </p:cNvSpPr>
          <p:nvPr>
            <p:ph type="title"/>
          </p:nvPr>
        </p:nvSpPr>
        <p:spPr bwMode="gray">
          <a:xfrm>
            <a:off x="401638" y="406400"/>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977513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43" y="0"/>
            <a:ext cx="9119713" cy="6858000"/>
          </a:xfrm>
          <a:prstGeom prst="rect">
            <a:avLst/>
          </a:prstGeom>
        </p:spPr>
      </p:pic>
      <p:sp>
        <p:nvSpPr>
          <p:cNvPr id="161795" name="Rectangle 3"/>
          <p:cNvSpPr>
            <a:spLocks noGrp="1" noChangeArrowheads="1"/>
          </p:cNvSpPr>
          <p:nvPr>
            <p:ph type="ctrTitle"/>
          </p:nvPr>
        </p:nvSpPr>
        <p:spPr>
          <a:xfrm>
            <a:off x="595313" y="3895725"/>
            <a:ext cx="7939087" cy="981075"/>
          </a:xfrm>
        </p:spPr>
        <p:txBody>
          <a:bodyPr/>
          <a:lstStyle>
            <a:lvl1pPr algn="ctr">
              <a:defRPr>
                <a:solidFill>
                  <a:schemeClr val="accent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161796" name="Rectangle 4"/>
          <p:cNvSpPr>
            <a:spLocks noGrp="1" noChangeArrowheads="1"/>
          </p:cNvSpPr>
          <p:nvPr>
            <p:ph type="subTitle" idx="1"/>
          </p:nvPr>
        </p:nvSpPr>
        <p:spPr>
          <a:xfrm>
            <a:off x="595313" y="5008563"/>
            <a:ext cx="7939087" cy="1219200"/>
          </a:xfrm>
        </p:spPr>
        <p:txBody>
          <a:bodyPr/>
          <a:lstStyle>
            <a:lvl1pPr marL="0" indent="0" algn="ctr">
              <a:buFont typeface="Wingdings" pitchFamily="2" charset="2"/>
              <a:buNone/>
              <a:defRPr>
                <a:solidFill>
                  <a:schemeClr val="tx2"/>
                </a:solidFill>
              </a:defRPr>
            </a:lvl1pPr>
          </a:lstStyle>
          <a:p>
            <a:r>
              <a:rPr lang="en-US" smtClean="0"/>
              <a:t>Click to edit Master subtitle style</a:t>
            </a:r>
            <a:endParaRPr lang="en-US"/>
          </a:p>
        </p:txBody>
      </p:sp>
    </p:spTree>
    <p:extLst>
      <p:ext uri="{BB962C8B-B14F-4D97-AF65-F5344CB8AC3E}">
        <p14:creationId xmlns:p14="http://schemas.microsoft.com/office/powerpoint/2010/main" val="270759993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638" y="1372902"/>
            <a:ext cx="8329612" cy="51120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noChangeArrowheads="1"/>
          </p:cNvSpPr>
          <p:nvPr>
            <p:ph type="title"/>
          </p:nvPr>
        </p:nvSpPr>
        <p:spPr bwMode="gray">
          <a:xfrm>
            <a:off x="401638" y="415925"/>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3600">
                <a:effectLst>
                  <a:outerShdw blurRad="38100" dist="38100" dir="2700000" algn="tl">
                    <a:srgbClr val="000000">
                      <a:alpha val="43137"/>
                    </a:srgbClr>
                  </a:outerShdw>
                </a:effectLst>
              </a:defRPr>
            </a:lvl1pPr>
          </a:lstStyle>
          <a:p>
            <a:pPr lvl="0"/>
            <a:r>
              <a:rPr lang="en-US" dirty="0" smtClean="0"/>
              <a:t>Click to edit Master title style</a:t>
            </a:r>
          </a:p>
        </p:txBody>
      </p:sp>
    </p:spTree>
    <p:extLst>
      <p:ext uri="{BB962C8B-B14F-4D97-AF65-F5344CB8AC3E}">
        <p14:creationId xmlns:p14="http://schemas.microsoft.com/office/powerpoint/2010/main" val="2892469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1638" y="1409700"/>
            <a:ext cx="4087812" cy="5075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1850" y="1409700"/>
            <a:ext cx="4089400" cy="5075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title"/>
          </p:nvPr>
        </p:nvSpPr>
        <p:spPr bwMode="gray">
          <a:xfrm>
            <a:off x="401638" y="419100"/>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smtClean="0"/>
              <a:t>Click to edit Master title style</a:t>
            </a:r>
          </a:p>
        </p:txBody>
      </p:sp>
    </p:spTree>
    <p:extLst>
      <p:ext uri="{BB962C8B-B14F-4D97-AF65-F5344CB8AC3E}">
        <p14:creationId xmlns:p14="http://schemas.microsoft.com/office/powerpoint/2010/main" val="2993144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827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22474"/>
            <a:ext cx="4040188" cy="44624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827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22474"/>
            <a:ext cx="4041775" cy="44624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title"/>
          </p:nvPr>
        </p:nvSpPr>
        <p:spPr bwMode="gray">
          <a:xfrm>
            <a:off x="401638" y="419100"/>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smtClean="0"/>
              <a:t>Click to edit Master title style</a:t>
            </a:r>
          </a:p>
        </p:txBody>
      </p:sp>
    </p:spTree>
    <p:extLst>
      <p:ext uri="{BB962C8B-B14F-4D97-AF65-F5344CB8AC3E}">
        <p14:creationId xmlns:p14="http://schemas.microsoft.com/office/powerpoint/2010/main" val="2141716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3"/>
          <p:cNvSpPr>
            <a:spLocks noGrp="1" noChangeArrowheads="1"/>
          </p:cNvSpPr>
          <p:nvPr>
            <p:ph type="title"/>
          </p:nvPr>
        </p:nvSpPr>
        <p:spPr bwMode="gray">
          <a:xfrm>
            <a:off x="401638" y="419100"/>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smtClean="0"/>
              <a:t>Click to edit Master title style</a:t>
            </a:r>
          </a:p>
        </p:txBody>
      </p:sp>
    </p:spTree>
    <p:extLst>
      <p:ext uri="{BB962C8B-B14F-4D97-AF65-F5344CB8AC3E}">
        <p14:creationId xmlns:p14="http://schemas.microsoft.com/office/powerpoint/2010/main" val="3390836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682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504E9F-71D0-474E-8BE6-E670D1051B77}" type="datetimeFigureOut">
              <a:rPr lang="en-US" smtClean="0"/>
              <a:t>9/14/2015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BAFC4DA-AEE8-0444-8E48-BAF079BAB1D6}" type="slidenum">
              <a:rPr lang="en-US" smtClean="0"/>
              <a:t>‹#›</a:t>
            </a:fld>
            <a:endParaRPr lang="en-US" dirty="0"/>
          </a:p>
        </p:txBody>
      </p:sp>
    </p:spTree>
    <p:extLst>
      <p:ext uri="{BB962C8B-B14F-4D97-AF65-F5344CB8AC3E}">
        <p14:creationId xmlns:p14="http://schemas.microsoft.com/office/powerpoint/2010/main" val="290999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638" y="1372902"/>
            <a:ext cx="8329612" cy="51120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noChangeArrowheads="1"/>
          </p:cNvSpPr>
          <p:nvPr>
            <p:ph type="title"/>
          </p:nvPr>
        </p:nvSpPr>
        <p:spPr bwMode="gray">
          <a:xfrm>
            <a:off x="401638" y="415925"/>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3732266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23925"/>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271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85976"/>
            <a:ext cx="3008313" cy="3746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6442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5362575"/>
            <a:ext cx="81915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514350" y="923925"/>
            <a:ext cx="8172450" cy="4365624"/>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514350" y="5929313"/>
            <a:ext cx="81915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8814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noChangeArrowheads="1"/>
          </p:cNvSpPr>
          <p:nvPr>
            <p:ph type="title"/>
          </p:nvPr>
        </p:nvSpPr>
        <p:spPr bwMode="gray">
          <a:xfrm>
            <a:off x="401638" y="422275"/>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smtClean="0"/>
              <a:t>Click to edit Master title style</a:t>
            </a:r>
          </a:p>
        </p:txBody>
      </p:sp>
    </p:spTree>
    <p:extLst>
      <p:ext uri="{BB962C8B-B14F-4D97-AF65-F5344CB8AC3E}">
        <p14:creationId xmlns:p14="http://schemas.microsoft.com/office/powerpoint/2010/main" val="2719330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3213" y="971550"/>
            <a:ext cx="2082800" cy="550545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01638" y="952500"/>
            <a:ext cx="6099175"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400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401638" y="1397000"/>
            <a:ext cx="8329612" cy="5087938"/>
          </a:xfrm>
        </p:spPr>
        <p:txBody>
          <a:bodyPr>
            <a:normAutofit/>
          </a:bodyPr>
          <a:lstStyle/>
          <a:p>
            <a:pPr lvl="0"/>
            <a:r>
              <a:rPr lang="en-US" noProof="0" dirty="0" smtClean="0"/>
              <a:t>Click icon to add chart</a:t>
            </a:r>
            <a:endParaRPr lang="en-US" noProof="0" dirty="0"/>
          </a:p>
        </p:txBody>
      </p:sp>
      <p:sp>
        <p:nvSpPr>
          <p:cNvPr id="4" name="Title 3"/>
          <p:cNvSpPr>
            <a:spLocks noGrp="1" noChangeArrowheads="1"/>
          </p:cNvSpPr>
          <p:nvPr>
            <p:ph type="title"/>
          </p:nvPr>
        </p:nvSpPr>
        <p:spPr bwMode="gray">
          <a:xfrm>
            <a:off x="401638" y="406400"/>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smtClean="0"/>
              <a:t>Click to edit Master title style</a:t>
            </a:r>
          </a:p>
        </p:txBody>
      </p:sp>
    </p:spTree>
    <p:extLst>
      <p:ext uri="{BB962C8B-B14F-4D97-AF65-F5344CB8AC3E}">
        <p14:creationId xmlns:p14="http://schemas.microsoft.com/office/powerpoint/2010/main" val="4222009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43" y="0"/>
            <a:ext cx="9119713" cy="6858000"/>
          </a:xfrm>
          <a:prstGeom prst="rect">
            <a:avLst/>
          </a:prstGeom>
        </p:spPr>
      </p:pic>
      <p:sp>
        <p:nvSpPr>
          <p:cNvPr id="161795" name="Rectangle 3"/>
          <p:cNvSpPr>
            <a:spLocks noGrp="1" noChangeArrowheads="1"/>
          </p:cNvSpPr>
          <p:nvPr>
            <p:ph type="ctrTitle"/>
          </p:nvPr>
        </p:nvSpPr>
        <p:spPr>
          <a:xfrm>
            <a:off x="595313" y="3895725"/>
            <a:ext cx="7939087" cy="981075"/>
          </a:xfrm>
        </p:spPr>
        <p:txBody>
          <a:bodyPr/>
          <a:lstStyle>
            <a:lvl1pPr algn="ctr">
              <a:defRPr>
                <a:solidFill>
                  <a:schemeClr val="accent1"/>
                </a:solidFill>
              </a:defRPr>
            </a:lvl1pPr>
          </a:lstStyle>
          <a:p>
            <a:r>
              <a:rPr lang="en-US" dirty="0" smtClean="0"/>
              <a:t>Click to edit Master title style</a:t>
            </a:r>
            <a:endParaRPr lang="en-US" dirty="0"/>
          </a:p>
        </p:txBody>
      </p:sp>
      <p:sp>
        <p:nvSpPr>
          <p:cNvPr id="161796" name="Rectangle 4"/>
          <p:cNvSpPr>
            <a:spLocks noGrp="1" noChangeArrowheads="1"/>
          </p:cNvSpPr>
          <p:nvPr>
            <p:ph type="subTitle" idx="1"/>
          </p:nvPr>
        </p:nvSpPr>
        <p:spPr>
          <a:xfrm>
            <a:off x="595313" y="5008563"/>
            <a:ext cx="7939087" cy="1219200"/>
          </a:xfrm>
        </p:spPr>
        <p:txBody>
          <a:bodyPr/>
          <a:lstStyle>
            <a:lvl1pPr marL="0" indent="0" algn="ctr">
              <a:buFont typeface="Wingdings" pitchFamily="2" charset="2"/>
              <a:buNone/>
              <a:defRPr>
                <a:solidFill>
                  <a:schemeClr val="tx2"/>
                </a:solidFill>
              </a:defRPr>
            </a:lvl1pPr>
          </a:lstStyle>
          <a:p>
            <a:r>
              <a:rPr lang="en-US" smtClean="0"/>
              <a:t>Click to edit Master subtitle style</a:t>
            </a:r>
            <a:endParaRPr lang="en-US"/>
          </a:p>
        </p:txBody>
      </p:sp>
    </p:spTree>
    <p:extLst>
      <p:ext uri="{BB962C8B-B14F-4D97-AF65-F5344CB8AC3E}">
        <p14:creationId xmlns:p14="http://schemas.microsoft.com/office/powerpoint/2010/main" val="230128069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638" y="1372902"/>
            <a:ext cx="8329612" cy="51120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noChangeArrowheads="1"/>
          </p:cNvSpPr>
          <p:nvPr>
            <p:ph type="title"/>
          </p:nvPr>
        </p:nvSpPr>
        <p:spPr bwMode="gray">
          <a:xfrm>
            <a:off x="401638" y="415925"/>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smtClean="0"/>
              <a:t>Click to edit Master title style</a:t>
            </a:r>
          </a:p>
        </p:txBody>
      </p:sp>
    </p:spTree>
    <p:extLst>
      <p:ext uri="{BB962C8B-B14F-4D97-AF65-F5344CB8AC3E}">
        <p14:creationId xmlns:p14="http://schemas.microsoft.com/office/powerpoint/2010/main" val="1308374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1638" y="1409700"/>
            <a:ext cx="4087812" cy="5075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1850" y="1409700"/>
            <a:ext cx="4089400" cy="5075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title"/>
          </p:nvPr>
        </p:nvSpPr>
        <p:spPr bwMode="gray">
          <a:xfrm>
            <a:off x="401638" y="419100"/>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smtClean="0"/>
              <a:t>Click to edit Master title style</a:t>
            </a:r>
          </a:p>
        </p:txBody>
      </p:sp>
    </p:spTree>
    <p:extLst>
      <p:ext uri="{BB962C8B-B14F-4D97-AF65-F5344CB8AC3E}">
        <p14:creationId xmlns:p14="http://schemas.microsoft.com/office/powerpoint/2010/main" val="2912444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827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22474"/>
            <a:ext cx="4040188" cy="44624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827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22474"/>
            <a:ext cx="4041775" cy="44624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title"/>
          </p:nvPr>
        </p:nvSpPr>
        <p:spPr bwMode="gray">
          <a:xfrm>
            <a:off x="401638" y="419100"/>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smtClean="0"/>
              <a:t>Click to edit Master title style</a:t>
            </a:r>
          </a:p>
        </p:txBody>
      </p:sp>
    </p:spTree>
    <p:extLst>
      <p:ext uri="{BB962C8B-B14F-4D97-AF65-F5344CB8AC3E}">
        <p14:creationId xmlns:p14="http://schemas.microsoft.com/office/powerpoint/2010/main" val="2652727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3"/>
          <p:cNvSpPr>
            <a:spLocks noGrp="1" noChangeArrowheads="1"/>
          </p:cNvSpPr>
          <p:nvPr>
            <p:ph type="title"/>
          </p:nvPr>
        </p:nvSpPr>
        <p:spPr bwMode="gray">
          <a:xfrm>
            <a:off x="401638" y="419100"/>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smtClean="0"/>
              <a:t>Click to edit Master title style</a:t>
            </a:r>
          </a:p>
        </p:txBody>
      </p:sp>
    </p:spTree>
    <p:extLst>
      <p:ext uri="{BB962C8B-B14F-4D97-AF65-F5344CB8AC3E}">
        <p14:creationId xmlns:p14="http://schemas.microsoft.com/office/powerpoint/2010/main" val="17506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1638" y="1409700"/>
            <a:ext cx="4087812" cy="5075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1850" y="1409700"/>
            <a:ext cx="4089400" cy="5075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title"/>
          </p:nvPr>
        </p:nvSpPr>
        <p:spPr bwMode="gray">
          <a:xfrm>
            <a:off x="401638" y="419100"/>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2659520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504E9F-71D0-474E-8BE6-E670D1051B77}" type="datetimeFigureOut">
              <a:rPr lang="en-US" smtClean="0"/>
              <a:t>9/14/2015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BAFC4DA-AEE8-0444-8E48-BAF079BAB1D6}" type="slidenum">
              <a:rPr lang="en-US" smtClean="0"/>
              <a:t>‹#›</a:t>
            </a:fld>
            <a:endParaRPr lang="en-US" dirty="0"/>
          </a:p>
        </p:txBody>
      </p:sp>
    </p:spTree>
    <p:extLst>
      <p:ext uri="{BB962C8B-B14F-4D97-AF65-F5344CB8AC3E}">
        <p14:creationId xmlns:p14="http://schemas.microsoft.com/office/powerpoint/2010/main" val="2909992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363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23925"/>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271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85976"/>
            <a:ext cx="3008313" cy="3746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28013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5362575"/>
            <a:ext cx="81915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514350" y="923925"/>
            <a:ext cx="8172450" cy="4365624"/>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514350" y="5929313"/>
            <a:ext cx="81915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8164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noChangeArrowheads="1"/>
          </p:cNvSpPr>
          <p:nvPr>
            <p:ph type="title"/>
          </p:nvPr>
        </p:nvSpPr>
        <p:spPr bwMode="gray">
          <a:xfrm>
            <a:off x="401638" y="422275"/>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smtClean="0"/>
              <a:t>Click to edit Master title style</a:t>
            </a:r>
          </a:p>
        </p:txBody>
      </p:sp>
    </p:spTree>
    <p:extLst>
      <p:ext uri="{BB962C8B-B14F-4D97-AF65-F5344CB8AC3E}">
        <p14:creationId xmlns:p14="http://schemas.microsoft.com/office/powerpoint/2010/main" val="3090227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3213" y="971550"/>
            <a:ext cx="2082800" cy="5505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01638" y="952500"/>
            <a:ext cx="6099175"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5779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401638" y="1397000"/>
            <a:ext cx="8329612" cy="5087938"/>
          </a:xfrm>
        </p:spPr>
        <p:txBody>
          <a:bodyPr>
            <a:normAutofit/>
          </a:bodyPr>
          <a:lstStyle/>
          <a:p>
            <a:pPr lvl="0"/>
            <a:r>
              <a:rPr lang="en-US" noProof="0" dirty="0" smtClean="0"/>
              <a:t>Click icon to add chart</a:t>
            </a:r>
            <a:endParaRPr lang="en-US" noProof="0" dirty="0"/>
          </a:p>
        </p:txBody>
      </p:sp>
      <p:sp>
        <p:nvSpPr>
          <p:cNvPr id="4" name="Title 3"/>
          <p:cNvSpPr>
            <a:spLocks noGrp="1" noChangeArrowheads="1"/>
          </p:cNvSpPr>
          <p:nvPr>
            <p:ph type="title"/>
          </p:nvPr>
        </p:nvSpPr>
        <p:spPr bwMode="gray">
          <a:xfrm>
            <a:off x="401638" y="406400"/>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smtClean="0"/>
              <a:t>Click to edit Master title style</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00" y="152400"/>
            <a:ext cx="9144000" cy="6858000"/>
          </a:xfrm>
          <a:prstGeom prst="rect">
            <a:avLst/>
          </a:prstGeom>
        </p:spPr>
      </p:pic>
    </p:spTree>
    <p:extLst>
      <p:ext uri="{BB962C8B-B14F-4D97-AF65-F5344CB8AC3E}">
        <p14:creationId xmlns:p14="http://schemas.microsoft.com/office/powerpoint/2010/main" val="5424954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43" y="0"/>
            <a:ext cx="9119713" cy="6858000"/>
          </a:xfrm>
          <a:prstGeom prst="rect">
            <a:avLst/>
          </a:prstGeom>
        </p:spPr>
      </p:pic>
      <p:sp>
        <p:nvSpPr>
          <p:cNvPr id="161795" name="Rectangle 3"/>
          <p:cNvSpPr>
            <a:spLocks noGrp="1" noChangeArrowheads="1"/>
          </p:cNvSpPr>
          <p:nvPr>
            <p:ph type="ctrTitle"/>
          </p:nvPr>
        </p:nvSpPr>
        <p:spPr>
          <a:xfrm>
            <a:off x="595313" y="3895725"/>
            <a:ext cx="7939087" cy="981075"/>
          </a:xfrm>
        </p:spPr>
        <p:txBody>
          <a:bodyPr/>
          <a:lstStyle>
            <a:lvl1pPr algn="ctr">
              <a:defRPr>
                <a:solidFill>
                  <a:schemeClr val="accent1"/>
                </a:solidFill>
              </a:defRPr>
            </a:lvl1pPr>
          </a:lstStyle>
          <a:p>
            <a:r>
              <a:rPr lang="en-US" dirty="0" smtClean="0"/>
              <a:t>Click to edit Master title style</a:t>
            </a:r>
            <a:endParaRPr lang="en-US" dirty="0"/>
          </a:p>
        </p:txBody>
      </p:sp>
      <p:sp>
        <p:nvSpPr>
          <p:cNvPr id="161796" name="Rectangle 4"/>
          <p:cNvSpPr>
            <a:spLocks noGrp="1" noChangeArrowheads="1"/>
          </p:cNvSpPr>
          <p:nvPr>
            <p:ph type="subTitle" idx="1"/>
          </p:nvPr>
        </p:nvSpPr>
        <p:spPr>
          <a:xfrm>
            <a:off x="595313" y="5008563"/>
            <a:ext cx="7939087" cy="1219200"/>
          </a:xfrm>
        </p:spPr>
        <p:txBody>
          <a:bodyPr/>
          <a:lstStyle>
            <a:lvl1pPr marL="0" indent="0" algn="ctr">
              <a:buFont typeface="Wingdings" pitchFamily="2" charset="2"/>
              <a:buNone/>
              <a:defRPr>
                <a:solidFill>
                  <a:schemeClr val="tx2"/>
                </a:solidFill>
              </a:defRPr>
            </a:lvl1pPr>
          </a:lstStyle>
          <a:p>
            <a:r>
              <a:rPr lang="en-US" smtClean="0"/>
              <a:t>Click to edit Master subtitle style</a:t>
            </a:r>
            <a:endParaRPr lang="en-US"/>
          </a:p>
        </p:txBody>
      </p:sp>
    </p:spTree>
    <p:extLst>
      <p:ext uri="{BB962C8B-B14F-4D97-AF65-F5344CB8AC3E}">
        <p14:creationId xmlns:p14="http://schemas.microsoft.com/office/powerpoint/2010/main" val="176464409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638" y="1372902"/>
            <a:ext cx="8329612" cy="51120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noChangeArrowheads="1"/>
          </p:cNvSpPr>
          <p:nvPr>
            <p:ph type="title"/>
          </p:nvPr>
        </p:nvSpPr>
        <p:spPr bwMode="gray">
          <a:xfrm>
            <a:off x="401638" y="415925"/>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smtClean="0"/>
              <a:t>Click to edit Master title style</a:t>
            </a:r>
          </a:p>
        </p:txBody>
      </p:sp>
    </p:spTree>
    <p:extLst>
      <p:ext uri="{BB962C8B-B14F-4D97-AF65-F5344CB8AC3E}">
        <p14:creationId xmlns:p14="http://schemas.microsoft.com/office/powerpoint/2010/main" val="50908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1638" y="1409700"/>
            <a:ext cx="4087812" cy="5075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1850" y="1409700"/>
            <a:ext cx="4089400" cy="5075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title"/>
          </p:nvPr>
        </p:nvSpPr>
        <p:spPr bwMode="gray">
          <a:xfrm>
            <a:off x="401638" y="419100"/>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smtClean="0"/>
              <a:t>Click to edit Master title style</a:t>
            </a:r>
          </a:p>
        </p:txBody>
      </p:sp>
    </p:spTree>
    <p:extLst>
      <p:ext uri="{BB962C8B-B14F-4D97-AF65-F5344CB8AC3E}">
        <p14:creationId xmlns:p14="http://schemas.microsoft.com/office/powerpoint/2010/main" val="284739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827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22474"/>
            <a:ext cx="4040188" cy="44624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827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22474"/>
            <a:ext cx="4041775" cy="44624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title"/>
          </p:nvPr>
        </p:nvSpPr>
        <p:spPr bwMode="gray">
          <a:xfrm>
            <a:off x="401638" y="419100"/>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16637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827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22474"/>
            <a:ext cx="4040188" cy="44624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827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22474"/>
            <a:ext cx="4041775" cy="44624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title"/>
          </p:nvPr>
        </p:nvSpPr>
        <p:spPr bwMode="gray">
          <a:xfrm>
            <a:off x="401638" y="419100"/>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smtClean="0"/>
              <a:t>Click to edit Master title style</a:t>
            </a:r>
          </a:p>
        </p:txBody>
      </p:sp>
    </p:spTree>
    <p:extLst>
      <p:ext uri="{BB962C8B-B14F-4D97-AF65-F5344CB8AC3E}">
        <p14:creationId xmlns:p14="http://schemas.microsoft.com/office/powerpoint/2010/main" val="1428911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3"/>
          <p:cNvSpPr>
            <a:spLocks noGrp="1" noChangeArrowheads="1"/>
          </p:cNvSpPr>
          <p:nvPr>
            <p:ph type="title"/>
          </p:nvPr>
        </p:nvSpPr>
        <p:spPr bwMode="gray">
          <a:xfrm>
            <a:off x="401638" y="419100"/>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smtClean="0"/>
              <a:t>Click to edit Master title style</a:t>
            </a:r>
          </a:p>
        </p:txBody>
      </p:sp>
    </p:spTree>
    <p:extLst>
      <p:ext uri="{BB962C8B-B14F-4D97-AF65-F5344CB8AC3E}">
        <p14:creationId xmlns:p14="http://schemas.microsoft.com/office/powerpoint/2010/main" val="40008598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504E9F-71D0-474E-8BE6-E670D1051B77}" type="datetimeFigureOut">
              <a:rPr lang="en-US" smtClean="0"/>
              <a:t>9/14/2015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BAFC4DA-AEE8-0444-8E48-BAF079BAB1D6}" type="slidenum">
              <a:rPr lang="en-US" smtClean="0"/>
              <a:t>‹#›</a:t>
            </a:fld>
            <a:endParaRPr lang="en-US" dirty="0"/>
          </a:p>
        </p:txBody>
      </p:sp>
    </p:spTree>
    <p:extLst>
      <p:ext uri="{BB962C8B-B14F-4D97-AF65-F5344CB8AC3E}">
        <p14:creationId xmlns:p14="http://schemas.microsoft.com/office/powerpoint/2010/main" val="29099920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489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23925"/>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271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85976"/>
            <a:ext cx="3008313" cy="3746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23137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5362575"/>
            <a:ext cx="81915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514350" y="923925"/>
            <a:ext cx="8172450" cy="4365624"/>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514350" y="5929313"/>
            <a:ext cx="81915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65109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noChangeArrowheads="1"/>
          </p:cNvSpPr>
          <p:nvPr>
            <p:ph type="title"/>
          </p:nvPr>
        </p:nvSpPr>
        <p:spPr bwMode="gray">
          <a:xfrm>
            <a:off x="401638" y="422275"/>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smtClean="0"/>
              <a:t>Click to edit Master title style</a:t>
            </a:r>
          </a:p>
        </p:txBody>
      </p:sp>
    </p:spTree>
    <p:extLst>
      <p:ext uri="{BB962C8B-B14F-4D97-AF65-F5344CB8AC3E}">
        <p14:creationId xmlns:p14="http://schemas.microsoft.com/office/powerpoint/2010/main" val="15798246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3213" y="971550"/>
            <a:ext cx="2082800" cy="5505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01638" y="952500"/>
            <a:ext cx="6099175"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07999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401638" y="1397000"/>
            <a:ext cx="8329612" cy="5087938"/>
          </a:xfrm>
        </p:spPr>
        <p:txBody>
          <a:bodyPr>
            <a:normAutofit/>
          </a:bodyPr>
          <a:lstStyle/>
          <a:p>
            <a:pPr lvl="0"/>
            <a:r>
              <a:rPr lang="en-US" noProof="0" dirty="0" smtClean="0"/>
              <a:t>Click icon to add chart</a:t>
            </a:r>
            <a:endParaRPr lang="en-US" noProof="0" dirty="0"/>
          </a:p>
        </p:txBody>
      </p:sp>
      <p:sp>
        <p:nvSpPr>
          <p:cNvPr id="4" name="Title 3"/>
          <p:cNvSpPr>
            <a:spLocks noGrp="1" noChangeArrowheads="1"/>
          </p:cNvSpPr>
          <p:nvPr>
            <p:ph type="title"/>
          </p:nvPr>
        </p:nvSpPr>
        <p:spPr bwMode="gray">
          <a:xfrm>
            <a:off x="401638" y="406400"/>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smtClean="0"/>
              <a:t>Click to edit Master title style</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00" y="152400"/>
            <a:ext cx="9144000" cy="6858000"/>
          </a:xfrm>
          <a:prstGeom prst="rect">
            <a:avLst/>
          </a:prstGeom>
        </p:spPr>
      </p:pic>
    </p:spTree>
    <p:extLst>
      <p:ext uri="{BB962C8B-B14F-4D97-AF65-F5344CB8AC3E}">
        <p14:creationId xmlns:p14="http://schemas.microsoft.com/office/powerpoint/2010/main" val="15603574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p:cNvSpPr>
            <a:spLocks noGrp="1" noChangeArrowheads="1"/>
          </p:cNvSpPr>
          <p:nvPr>
            <p:ph type="ctrTitle"/>
          </p:nvPr>
        </p:nvSpPr>
        <p:spPr>
          <a:xfrm>
            <a:off x="595313" y="4267200"/>
            <a:ext cx="7939087" cy="895350"/>
          </a:xfrm>
          <a:prstGeom prst="rect">
            <a:avLst/>
          </a:prstGeom>
        </p:spPr>
        <p:txBody>
          <a:bodyPr anchor="ctr"/>
          <a:lstStyle>
            <a:lvl1pPr algn="ctr">
              <a:defRPr sz="4000" b="1">
                <a:solidFill>
                  <a:srgbClr val="FFC000"/>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US" dirty="0"/>
          </a:p>
        </p:txBody>
      </p:sp>
      <p:sp>
        <p:nvSpPr>
          <p:cNvPr id="10" name="Rectangle 4"/>
          <p:cNvSpPr>
            <a:spLocks noGrp="1" noChangeArrowheads="1"/>
          </p:cNvSpPr>
          <p:nvPr>
            <p:ph type="subTitle" idx="1"/>
          </p:nvPr>
        </p:nvSpPr>
        <p:spPr>
          <a:xfrm>
            <a:off x="595313" y="5191125"/>
            <a:ext cx="7939087" cy="1036638"/>
          </a:xfrm>
          <a:prstGeom prst="rect">
            <a:avLst/>
          </a:prstGeom>
        </p:spPr>
        <p:txBody>
          <a:bodyPr anchor="ctr"/>
          <a:lstStyle>
            <a:lvl1pPr marL="0" indent="0" algn="ctr">
              <a:buFont typeface="Wingdings" pitchFamily="2" charset="2"/>
              <a:buNone/>
              <a:defRPr>
                <a:solidFill>
                  <a:srgbClr val="FFFFFF"/>
                </a:solidFill>
                <a:latin typeface="Arial" pitchFamily="34" charset="0"/>
                <a:cs typeface="Arial"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63518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3"/>
          <p:cNvSpPr>
            <a:spLocks noGrp="1" noChangeArrowheads="1"/>
          </p:cNvSpPr>
          <p:nvPr>
            <p:ph type="title"/>
          </p:nvPr>
        </p:nvSpPr>
        <p:spPr bwMode="gray">
          <a:xfrm>
            <a:off x="401638" y="419100"/>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230060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504E9F-71D0-474E-8BE6-E670D1051B77}" type="datetimeFigureOut">
              <a:rPr lang="en-US" smtClean="0"/>
              <a:t>9/14/2015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BAFC4DA-AEE8-0444-8E48-BAF079BAB1D6}" type="slidenum">
              <a:rPr lang="en-US" smtClean="0"/>
              <a:t>‹#›</a:t>
            </a:fld>
            <a:endParaRPr lang="en-US" dirty="0"/>
          </a:p>
        </p:txBody>
      </p:sp>
    </p:spTree>
    <p:extLst>
      <p:ext uri="{BB962C8B-B14F-4D97-AF65-F5344CB8AC3E}">
        <p14:creationId xmlns:p14="http://schemas.microsoft.com/office/powerpoint/2010/main" val="203295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522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23925"/>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9271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85976"/>
            <a:ext cx="3008313" cy="3746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92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5362575"/>
            <a:ext cx="81915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514350" y="923925"/>
            <a:ext cx="8172450" cy="4365624"/>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514350" y="5929313"/>
            <a:ext cx="81915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126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0" y="0"/>
            <a:ext cx="9144000" cy="1856804"/>
          </a:xfrm>
          <a:prstGeom prst="rect">
            <a:avLst/>
          </a:prstGeom>
        </p:spPr>
      </p:pic>
      <p:sp>
        <p:nvSpPr>
          <p:cNvPr id="1027" name="Rectangle 3"/>
          <p:cNvSpPr>
            <a:spLocks noGrp="1" noChangeArrowheads="1"/>
          </p:cNvSpPr>
          <p:nvPr>
            <p:ph type="title"/>
          </p:nvPr>
        </p:nvSpPr>
        <p:spPr bwMode="gray">
          <a:xfrm>
            <a:off x="401638" y="420402"/>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
        <p:nvSpPr>
          <p:cNvPr id="1028" name="Rectangle 4"/>
          <p:cNvSpPr>
            <a:spLocks noGrp="1" noChangeArrowheads="1"/>
          </p:cNvSpPr>
          <p:nvPr>
            <p:ph type="body" idx="1"/>
          </p:nvPr>
        </p:nvSpPr>
        <p:spPr bwMode="gray">
          <a:xfrm>
            <a:off x="401638" y="1411002"/>
            <a:ext cx="8329612" cy="507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5" name="Straight Connector 4"/>
          <p:cNvCxnSpPr/>
          <p:nvPr/>
        </p:nvCxnSpPr>
        <p:spPr>
          <a:xfrm>
            <a:off x="0" y="6829425"/>
            <a:ext cx="9144000" cy="0"/>
          </a:xfrm>
          <a:prstGeom prst="line">
            <a:avLst/>
          </a:prstGeom>
          <a:ln w="57150">
            <a:solidFill>
              <a:srgbClr val="00559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293" r:id="rId1"/>
    <p:sldLayoutId id="2147484252" r:id="rId2"/>
    <p:sldLayoutId id="2147484253" r:id="rId3"/>
    <p:sldLayoutId id="2147484254" r:id="rId4"/>
    <p:sldLayoutId id="2147484255" r:id="rId5"/>
    <p:sldLayoutId id="2147484366" r:id="rId6"/>
    <p:sldLayoutId id="2147484256" r:id="rId7"/>
    <p:sldLayoutId id="2147484257" r:id="rId8"/>
    <p:sldLayoutId id="2147484258" r:id="rId9"/>
    <p:sldLayoutId id="2147484259" r:id="rId10"/>
    <p:sldLayoutId id="2147484260" r:id="rId11"/>
    <p:sldLayoutId id="2147484261" r:id="rId12"/>
  </p:sldLayoutIdLst>
  <p:timing>
    <p:tnLst>
      <p:par>
        <p:cTn id="1" dur="indefinite" restart="never" nodeType="tmRoot"/>
      </p:par>
    </p:tnLst>
  </p:timing>
  <p:txStyles>
    <p:titleStyle>
      <a:lvl1pPr algn="l" rtl="0" eaLnBrk="1" fontAlgn="base" hangingPunct="1">
        <a:spcBef>
          <a:spcPct val="0"/>
        </a:spcBef>
        <a:spcAft>
          <a:spcPct val="0"/>
        </a:spcAft>
        <a:defRPr sz="3600" b="1">
          <a:solidFill>
            <a:schemeClr val="tx1"/>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4000" b="1">
          <a:solidFill>
            <a:schemeClr val="tx1"/>
          </a:solidFill>
          <a:latin typeface="Arial" pitchFamily="34" charset="0"/>
        </a:defRPr>
      </a:lvl2pPr>
      <a:lvl3pPr algn="l" rtl="0" eaLnBrk="1" fontAlgn="base" hangingPunct="1">
        <a:spcBef>
          <a:spcPct val="0"/>
        </a:spcBef>
        <a:spcAft>
          <a:spcPct val="0"/>
        </a:spcAft>
        <a:defRPr sz="4000" b="1">
          <a:solidFill>
            <a:schemeClr val="tx1"/>
          </a:solidFill>
          <a:latin typeface="Arial" pitchFamily="34" charset="0"/>
        </a:defRPr>
      </a:lvl3pPr>
      <a:lvl4pPr algn="l" rtl="0" eaLnBrk="1" fontAlgn="base" hangingPunct="1">
        <a:spcBef>
          <a:spcPct val="0"/>
        </a:spcBef>
        <a:spcAft>
          <a:spcPct val="0"/>
        </a:spcAft>
        <a:defRPr sz="4000" b="1">
          <a:solidFill>
            <a:schemeClr val="tx1"/>
          </a:solidFill>
          <a:latin typeface="Arial" pitchFamily="34" charset="0"/>
        </a:defRPr>
      </a:lvl4pPr>
      <a:lvl5pPr algn="l" rtl="0" eaLnBrk="1" fontAlgn="base" hangingPunct="1">
        <a:spcBef>
          <a:spcPct val="0"/>
        </a:spcBef>
        <a:spcAft>
          <a:spcPct val="0"/>
        </a:spcAft>
        <a:defRPr sz="4000" b="1">
          <a:solidFill>
            <a:schemeClr val="tx1"/>
          </a:solidFill>
          <a:latin typeface="Arial" pitchFamily="34" charset="0"/>
        </a:defRPr>
      </a:lvl5pPr>
      <a:lvl6pPr marL="457200" algn="l" rtl="0" eaLnBrk="1" fontAlgn="base" hangingPunct="1">
        <a:spcBef>
          <a:spcPct val="0"/>
        </a:spcBef>
        <a:spcAft>
          <a:spcPct val="0"/>
        </a:spcAft>
        <a:defRPr sz="4000" b="1">
          <a:solidFill>
            <a:schemeClr val="tx1"/>
          </a:solidFill>
          <a:latin typeface="Arial" pitchFamily="34" charset="0"/>
        </a:defRPr>
      </a:lvl6pPr>
      <a:lvl7pPr marL="914400" algn="l" rtl="0" eaLnBrk="1" fontAlgn="base" hangingPunct="1">
        <a:spcBef>
          <a:spcPct val="0"/>
        </a:spcBef>
        <a:spcAft>
          <a:spcPct val="0"/>
        </a:spcAft>
        <a:defRPr sz="4000" b="1">
          <a:solidFill>
            <a:schemeClr val="tx1"/>
          </a:solidFill>
          <a:latin typeface="Arial" pitchFamily="34" charset="0"/>
        </a:defRPr>
      </a:lvl7pPr>
      <a:lvl8pPr marL="1371600" algn="l" rtl="0" eaLnBrk="1" fontAlgn="base" hangingPunct="1">
        <a:spcBef>
          <a:spcPct val="0"/>
        </a:spcBef>
        <a:spcAft>
          <a:spcPct val="0"/>
        </a:spcAft>
        <a:defRPr sz="4000" b="1">
          <a:solidFill>
            <a:schemeClr val="tx1"/>
          </a:solidFill>
          <a:latin typeface="Arial" pitchFamily="34" charset="0"/>
        </a:defRPr>
      </a:lvl8pPr>
      <a:lvl9pPr marL="1828800" algn="l" rtl="0" eaLnBrk="1" fontAlgn="base" hangingPunct="1">
        <a:spcBef>
          <a:spcPct val="0"/>
        </a:spcBef>
        <a:spcAft>
          <a:spcPct val="0"/>
        </a:spcAft>
        <a:defRPr sz="4000" b="1">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accent1"/>
        </a:buClr>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sz="2400" b="1">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pitchFamily="2" charset="2"/>
        <a:buChar char="§"/>
        <a:defRPr sz="2000" b="1">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0" y="0"/>
            <a:ext cx="9144000" cy="1856804"/>
          </a:xfrm>
          <a:prstGeom prst="rect">
            <a:avLst/>
          </a:prstGeom>
        </p:spPr>
      </p:pic>
      <p:sp>
        <p:nvSpPr>
          <p:cNvPr id="1027" name="Rectangle 3"/>
          <p:cNvSpPr>
            <a:spLocks noGrp="1" noChangeArrowheads="1"/>
          </p:cNvSpPr>
          <p:nvPr>
            <p:ph type="title"/>
          </p:nvPr>
        </p:nvSpPr>
        <p:spPr bwMode="gray">
          <a:xfrm>
            <a:off x="401638" y="420402"/>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1028" name="Rectangle 4"/>
          <p:cNvSpPr>
            <a:spLocks noGrp="1" noChangeArrowheads="1"/>
          </p:cNvSpPr>
          <p:nvPr>
            <p:ph type="body" idx="1"/>
          </p:nvPr>
        </p:nvSpPr>
        <p:spPr bwMode="gray">
          <a:xfrm>
            <a:off x="401638" y="1411002"/>
            <a:ext cx="8329612" cy="507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5" name="Straight Connector 4"/>
          <p:cNvCxnSpPr/>
          <p:nvPr/>
        </p:nvCxnSpPr>
        <p:spPr>
          <a:xfrm>
            <a:off x="0" y="6829425"/>
            <a:ext cx="9144000" cy="0"/>
          </a:xfrm>
          <a:prstGeom prst="line">
            <a:avLst/>
          </a:prstGeom>
          <a:ln w="57150">
            <a:solidFill>
              <a:srgbClr val="0055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175152"/>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67" r:id="rId7"/>
    <p:sldLayoutId id="2147484337" r:id="rId8"/>
    <p:sldLayoutId id="2147484338" r:id="rId9"/>
    <p:sldLayoutId id="2147484339" r:id="rId10"/>
    <p:sldLayoutId id="2147484340" r:id="rId11"/>
    <p:sldLayoutId id="2147484341" r:id="rId12"/>
  </p:sldLayoutIdLst>
  <p:timing>
    <p:tnLst>
      <p:par>
        <p:cTn id="1" dur="indefinite" restart="never" nodeType="tmRoot"/>
      </p:par>
    </p:tnLst>
  </p:timing>
  <p:txStyles>
    <p:titleStyle>
      <a:lvl1pPr algn="l" rtl="0" eaLnBrk="1" fontAlgn="base" hangingPunct="1">
        <a:spcBef>
          <a:spcPct val="0"/>
        </a:spcBef>
        <a:spcAft>
          <a:spcPct val="0"/>
        </a:spcAft>
        <a:defRPr sz="3600" b="1">
          <a:solidFill>
            <a:schemeClr val="tx1"/>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4000" b="1">
          <a:solidFill>
            <a:schemeClr val="tx1"/>
          </a:solidFill>
          <a:latin typeface="Arial" pitchFamily="34" charset="0"/>
        </a:defRPr>
      </a:lvl2pPr>
      <a:lvl3pPr algn="l" rtl="0" eaLnBrk="1" fontAlgn="base" hangingPunct="1">
        <a:spcBef>
          <a:spcPct val="0"/>
        </a:spcBef>
        <a:spcAft>
          <a:spcPct val="0"/>
        </a:spcAft>
        <a:defRPr sz="4000" b="1">
          <a:solidFill>
            <a:schemeClr val="tx1"/>
          </a:solidFill>
          <a:latin typeface="Arial" pitchFamily="34" charset="0"/>
        </a:defRPr>
      </a:lvl3pPr>
      <a:lvl4pPr algn="l" rtl="0" eaLnBrk="1" fontAlgn="base" hangingPunct="1">
        <a:spcBef>
          <a:spcPct val="0"/>
        </a:spcBef>
        <a:spcAft>
          <a:spcPct val="0"/>
        </a:spcAft>
        <a:defRPr sz="4000" b="1">
          <a:solidFill>
            <a:schemeClr val="tx1"/>
          </a:solidFill>
          <a:latin typeface="Arial" pitchFamily="34" charset="0"/>
        </a:defRPr>
      </a:lvl4pPr>
      <a:lvl5pPr algn="l" rtl="0" eaLnBrk="1" fontAlgn="base" hangingPunct="1">
        <a:spcBef>
          <a:spcPct val="0"/>
        </a:spcBef>
        <a:spcAft>
          <a:spcPct val="0"/>
        </a:spcAft>
        <a:defRPr sz="4000" b="1">
          <a:solidFill>
            <a:schemeClr val="tx1"/>
          </a:solidFill>
          <a:latin typeface="Arial" pitchFamily="34" charset="0"/>
        </a:defRPr>
      </a:lvl5pPr>
      <a:lvl6pPr marL="457200" algn="l" rtl="0" eaLnBrk="1" fontAlgn="base" hangingPunct="1">
        <a:spcBef>
          <a:spcPct val="0"/>
        </a:spcBef>
        <a:spcAft>
          <a:spcPct val="0"/>
        </a:spcAft>
        <a:defRPr sz="4000" b="1">
          <a:solidFill>
            <a:schemeClr val="tx1"/>
          </a:solidFill>
          <a:latin typeface="Arial" pitchFamily="34" charset="0"/>
        </a:defRPr>
      </a:lvl6pPr>
      <a:lvl7pPr marL="914400" algn="l" rtl="0" eaLnBrk="1" fontAlgn="base" hangingPunct="1">
        <a:spcBef>
          <a:spcPct val="0"/>
        </a:spcBef>
        <a:spcAft>
          <a:spcPct val="0"/>
        </a:spcAft>
        <a:defRPr sz="4000" b="1">
          <a:solidFill>
            <a:schemeClr val="tx1"/>
          </a:solidFill>
          <a:latin typeface="Arial" pitchFamily="34" charset="0"/>
        </a:defRPr>
      </a:lvl7pPr>
      <a:lvl8pPr marL="1371600" algn="l" rtl="0" eaLnBrk="1" fontAlgn="base" hangingPunct="1">
        <a:spcBef>
          <a:spcPct val="0"/>
        </a:spcBef>
        <a:spcAft>
          <a:spcPct val="0"/>
        </a:spcAft>
        <a:defRPr sz="4000" b="1">
          <a:solidFill>
            <a:schemeClr val="tx1"/>
          </a:solidFill>
          <a:latin typeface="Arial" pitchFamily="34" charset="0"/>
        </a:defRPr>
      </a:lvl8pPr>
      <a:lvl9pPr marL="1828800" algn="l" rtl="0" eaLnBrk="1" fontAlgn="base" hangingPunct="1">
        <a:spcBef>
          <a:spcPct val="0"/>
        </a:spcBef>
        <a:spcAft>
          <a:spcPct val="0"/>
        </a:spcAft>
        <a:defRPr sz="4000" b="1">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accent1"/>
        </a:buClr>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sz="2400" b="1">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pitchFamily="2" charset="2"/>
        <a:buChar char="§"/>
        <a:defRPr sz="2000" b="1">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27" name="Rectangle 3"/>
          <p:cNvSpPr>
            <a:spLocks noGrp="1" noChangeArrowheads="1"/>
          </p:cNvSpPr>
          <p:nvPr>
            <p:ph type="title"/>
          </p:nvPr>
        </p:nvSpPr>
        <p:spPr bwMode="gray">
          <a:xfrm>
            <a:off x="401638" y="420402"/>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1028" name="Rectangle 4"/>
          <p:cNvSpPr>
            <a:spLocks noGrp="1" noChangeArrowheads="1"/>
          </p:cNvSpPr>
          <p:nvPr>
            <p:ph type="body" idx="1"/>
          </p:nvPr>
        </p:nvSpPr>
        <p:spPr bwMode="gray">
          <a:xfrm>
            <a:off x="401638" y="1411002"/>
            <a:ext cx="8329612" cy="507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5" name="Straight Connector 4"/>
          <p:cNvCxnSpPr/>
          <p:nvPr/>
        </p:nvCxnSpPr>
        <p:spPr>
          <a:xfrm>
            <a:off x="0" y="6829425"/>
            <a:ext cx="9144000" cy="0"/>
          </a:xfrm>
          <a:prstGeom prst="line">
            <a:avLst/>
          </a:prstGeom>
          <a:ln w="57150">
            <a:solidFill>
              <a:srgbClr val="0055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093771"/>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68" r:id="rId6"/>
    <p:sldLayoutId id="2147484348" r:id="rId7"/>
    <p:sldLayoutId id="2147484349" r:id="rId8"/>
    <p:sldLayoutId id="2147484350" r:id="rId9"/>
    <p:sldLayoutId id="2147484351" r:id="rId10"/>
    <p:sldLayoutId id="2147484352" r:id="rId11"/>
    <p:sldLayoutId id="2147484353" r:id="rId12"/>
  </p:sldLayoutIdLst>
  <p:timing>
    <p:tnLst>
      <p:par>
        <p:cTn id="1" dur="indefinite" restart="never" nodeType="tmRoot"/>
      </p:par>
    </p:tnLst>
  </p:timing>
  <p:txStyles>
    <p:titleStyle>
      <a:lvl1pPr algn="l" rtl="0" eaLnBrk="1" fontAlgn="base" hangingPunct="1">
        <a:spcBef>
          <a:spcPct val="0"/>
        </a:spcBef>
        <a:spcAft>
          <a:spcPct val="0"/>
        </a:spcAft>
        <a:defRPr sz="3600" b="1">
          <a:solidFill>
            <a:schemeClr val="bg1"/>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4000" b="1">
          <a:solidFill>
            <a:schemeClr val="tx1"/>
          </a:solidFill>
          <a:latin typeface="Arial" pitchFamily="34" charset="0"/>
        </a:defRPr>
      </a:lvl2pPr>
      <a:lvl3pPr algn="l" rtl="0" eaLnBrk="1" fontAlgn="base" hangingPunct="1">
        <a:spcBef>
          <a:spcPct val="0"/>
        </a:spcBef>
        <a:spcAft>
          <a:spcPct val="0"/>
        </a:spcAft>
        <a:defRPr sz="4000" b="1">
          <a:solidFill>
            <a:schemeClr val="tx1"/>
          </a:solidFill>
          <a:latin typeface="Arial" pitchFamily="34" charset="0"/>
        </a:defRPr>
      </a:lvl3pPr>
      <a:lvl4pPr algn="l" rtl="0" eaLnBrk="1" fontAlgn="base" hangingPunct="1">
        <a:spcBef>
          <a:spcPct val="0"/>
        </a:spcBef>
        <a:spcAft>
          <a:spcPct val="0"/>
        </a:spcAft>
        <a:defRPr sz="4000" b="1">
          <a:solidFill>
            <a:schemeClr val="tx1"/>
          </a:solidFill>
          <a:latin typeface="Arial" pitchFamily="34" charset="0"/>
        </a:defRPr>
      </a:lvl4pPr>
      <a:lvl5pPr algn="l" rtl="0" eaLnBrk="1" fontAlgn="base" hangingPunct="1">
        <a:spcBef>
          <a:spcPct val="0"/>
        </a:spcBef>
        <a:spcAft>
          <a:spcPct val="0"/>
        </a:spcAft>
        <a:defRPr sz="4000" b="1">
          <a:solidFill>
            <a:schemeClr val="tx1"/>
          </a:solidFill>
          <a:latin typeface="Arial" pitchFamily="34" charset="0"/>
        </a:defRPr>
      </a:lvl5pPr>
      <a:lvl6pPr marL="457200" algn="l" rtl="0" eaLnBrk="1" fontAlgn="base" hangingPunct="1">
        <a:spcBef>
          <a:spcPct val="0"/>
        </a:spcBef>
        <a:spcAft>
          <a:spcPct val="0"/>
        </a:spcAft>
        <a:defRPr sz="4000" b="1">
          <a:solidFill>
            <a:schemeClr val="tx1"/>
          </a:solidFill>
          <a:latin typeface="Arial" pitchFamily="34" charset="0"/>
        </a:defRPr>
      </a:lvl6pPr>
      <a:lvl7pPr marL="914400" algn="l" rtl="0" eaLnBrk="1" fontAlgn="base" hangingPunct="1">
        <a:spcBef>
          <a:spcPct val="0"/>
        </a:spcBef>
        <a:spcAft>
          <a:spcPct val="0"/>
        </a:spcAft>
        <a:defRPr sz="4000" b="1">
          <a:solidFill>
            <a:schemeClr val="tx1"/>
          </a:solidFill>
          <a:latin typeface="Arial" pitchFamily="34" charset="0"/>
        </a:defRPr>
      </a:lvl7pPr>
      <a:lvl8pPr marL="1371600" algn="l" rtl="0" eaLnBrk="1" fontAlgn="base" hangingPunct="1">
        <a:spcBef>
          <a:spcPct val="0"/>
        </a:spcBef>
        <a:spcAft>
          <a:spcPct val="0"/>
        </a:spcAft>
        <a:defRPr sz="4000" b="1">
          <a:solidFill>
            <a:schemeClr val="tx1"/>
          </a:solidFill>
          <a:latin typeface="Arial" pitchFamily="34" charset="0"/>
        </a:defRPr>
      </a:lvl8pPr>
      <a:lvl9pPr marL="1828800" algn="l" rtl="0" eaLnBrk="1" fontAlgn="base" hangingPunct="1">
        <a:spcBef>
          <a:spcPct val="0"/>
        </a:spcBef>
        <a:spcAft>
          <a:spcPct val="0"/>
        </a:spcAft>
        <a:defRPr sz="4000" b="1">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accent1"/>
        </a:buClr>
        <a:buFont typeface="Wingdings" pitchFamily="2" charset="2"/>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sz="2400" b="1">
          <a:solidFill>
            <a:schemeClr val="bg1"/>
          </a:solidFill>
          <a:latin typeface="+mn-lt"/>
        </a:defRPr>
      </a:lvl2pPr>
      <a:lvl3pPr marL="1143000" indent="-228600" algn="l" rtl="0" eaLnBrk="1" fontAlgn="base" hangingPunct="1">
        <a:spcBef>
          <a:spcPct val="20000"/>
        </a:spcBef>
        <a:spcAft>
          <a:spcPct val="0"/>
        </a:spcAft>
        <a:buClr>
          <a:schemeClr val="accent1"/>
        </a:buClr>
        <a:buFont typeface="Wingdings" pitchFamily="2" charset="2"/>
        <a:buChar char="§"/>
        <a:defRPr sz="2000" b="1">
          <a:solidFill>
            <a:schemeClr val="bg1"/>
          </a:solidFill>
          <a:latin typeface="+mn-lt"/>
        </a:defRPr>
      </a:lvl3pPr>
      <a:lvl4pPr marL="1600200" indent="-228600" algn="l" rtl="0" eaLnBrk="1" fontAlgn="base" hangingPunct="1">
        <a:spcBef>
          <a:spcPct val="20000"/>
        </a:spcBef>
        <a:spcAft>
          <a:spcPct val="0"/>
        </a:spcAft>
        <a:buClr>
          <a:schemeClr val="accent1"/>
        </a:buClr>
        <a:buFont typeface="Wingdings" pitchFamily="2" charset="2"/>
        <a:buChar char="§"/>
        <a:defRPr b="1">
          <a:solidFill>
            <a:schemeClr val="bg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Char char="§"/>
        <a:defRPr b="1">
          <a:solidFill>
            <a:schemeClr val="bg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27" name="Rectangle 3"/>
          <p:cNvSpPr>
            <a:spLocks noGrp="1" noChangeArrowheads="1"/>
          </p:cNvSpPr>
          <p:nvPr>
            <p:ph type="title"/>
          </p:nvPr>
        </p:nvSpPr>
        <p:spPr bwMode="gray">
          <a:xfrm>
            <a:off x="401638" y="420402"/>
            <a:ext cx="833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1028" name="Rectangle 4"/>
          <p:cNvSpPr>
            <a:spLocks noGrp="1" noChangeArrowheads="1"/>
          </p:cNvSpPr>
          <p:nvPr>
            <p:ph type="body" idx="1"/>
          </p:nvPr>
        </p:nvSpPr>
        <p:spPr bwMode="gray">
          <a:xfrm>
            <a:off x="401638" y="1411002"/>
            <a:ext cx="8329612" cy="507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5" name="Straight Connector 4"/>
          <p:cNvCxnSpPr/>
          <p:nvPr/>
        </p:nvCxnSpPr>
        <p:spPr>
          <a:xfrm>
            <a:off x="0" y="6829425"/>
            <a:ext cx="9144000" cy="0"/>
          </a:xfrm>
          <a:prstGeom prst="line">
            <a:avLst/>
          </a:prstGeom>
          <a:ln w="57150">
            <a:solidFill>
              <a:srgbClr val="0055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66922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9" r:id="rId6"/>
    <p:sldLayoutId id="2147484360" r:id="rId7"/>
    <p:sldLayoutId id="2147484361" r:id="rId8"/>
    <p:sldLayoutId id="2147484362" r:id="rId9"/>
    <p:sldLayoutId id="2147484363" r:id="rId10"/>
    <p:sldLayoutId id="2147484364" r:id="rId11"/>
    <p:sldLayoutId id="2147484365" r:id="rId12"/>
  </p:sldLayoutIdLst>
  <p:timing>
    <p:tnLst>
      <p:par>
        <p:cTn id="1" dur="indefinite" restart="never" nodeType="tmRoot"/>
      </p:par>
    </p:tnLst>
  </p:timing>
  <p:txStyles>
    <p:titleStyle>
      <a:lvl1pPr algn="l" rtl="0" eaLnBrk="1" fontAlgn="base" hangingPunct="1">
        <a:spcBef>
          <a:spcPct val="0"/>
        </a:spcBef>
        <a:spcAft>
          <a:spcPct val="0"/>
        </a:spcAft>
        <a:defRPr sz="3600" b="1">
          <a:solidFill>
            <a:schemeClr val="bg1"/>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4000" b="1">
          <a:solidFill>
            <a:schemeClr val="tx1"/>
          </a:solidFill>
          <a:latin typeface="Arial" pitchFamily="34" charset="0"/>
        </a:defRPr>
      </a:lvl2pPr>
      <a:lvl3pPr algn="l" rtl="0" eaLnBrk="1" fontAlgn="base" hangingPunct="1">
        <a:spcBef>
          <a:spcPct val="0"/>
        </a:spcBef>
        <a:spcAft>
          <a:spcPct val="0"/>
        </a:spcAft>
        <a:defRPr sz="4000" b="1">
          <a:solidFill>
            <a:schemeClr val="tx1"/>
          </a:solidFill>
          <a:latin typeface="Arial" pitchFamily="34" charset="0"/>
        </a:defRPr>
      </a:lvl3pPr>
      <a:lvl4pPr algn="l" rtl="0" eaLnBrk="1" fontAlgn="base" hangingPunct="1">
        <a:spcBef>
          <a:spcPct val="0"/>
        </a:spcBef>
        <a:spcAft>
          <a:spcPct val="0"/>
        </a:spcAft>
        <a:defRPr sz="4000" b="1">
          <a:solidFill>
            <a:schemeClr val="tx1"/>
          </a:solidFill>
          <a:latin typeface="Arial" pitchFamily="34" charset="0"/>
        </a:defRPr>
      </a:lvl4pPr>
      <a:lvl5pPr algn="l" rtl="0" eaLnBrk="1" fontAlgn="base" hangingPunct="1">
        <a:spcBef>
          <a:spcPct val="0"/>
        </a:spcBef>
        <a:spcAft>
          <a:spcPct val="0"/>
        </a:spcAft>
        <a:defRPr sz="4000" b="1">
          <a:solidFill>
            <a:schemeClr val="tx1"/>
          </a:solidFill>
          <a:latin typeface="Arial" pitchFamily="34" charset="0"/>
        </a:defRPr>
      </a:lvl5pPr>
      <a:lvl6pPr marL="457200" algn="l" rtl="0" eaLnBrk="1" fontAlgn="base" hangingPunct="1">
        <a:spcBef>
          <a:spcPct val="0"/>
        </a:spcBef>
        <a:spcAft>
          <a:spcPct val="0"/>
        </a:spcAft>
        <a:defRPr sz="4000" b="1">
          <a:solidFill>
            <a:schemeClr val="tx1"/>
          </a:solidFill>
          <a:latin typeface="Arial" pitchFamily="34" charset="0"/>
        </a:defRPr>
      </a:lvl6pPr>
      <a:lvl7pPr marL="914400" algn="l" rtl="0" eaLnBrk="1" fontAlgn="base" hangingPunct="1">
        <a:spcBef>
          <a:spcPct val="0"/>
        </a:spcBef>
        <a:spcAft>
          <a:spcPct val="0"/>
        </a:spcAft>
        <a:defRPr sz="4000" b="1">
          <a:solidFill>
            <a:schemeClr val="tx1"/>
          </a:solidFill>
          <a:latin typeface="Arial" pitchFamily="34" charset="0"/>
        </a:defRPr>
      </a:lvl7pPr>
      <a:lvl8pPr marL="1371600" algn="l" rtl="0" eaLnBrk="1" fontAlgn="base" hangingPunct="1">
        <a:spcBef>
          <a:spcPct val="0"/>
        </a:spcBef>
        <a:spcAft>
          <a:spcPct val="0"/>
        </a:spcAft>
        <a:defRPr sz="4000" b="1">
          <a:solidFill>
            <a:schemeClr val="tx1"/>
          </a:solidFill>
          <a:latin typeface="Arial" pitchFamily="34" charset="0"/>
        </a:defRPr>
      </a:lvl8pPr>
      <a:lvl9pPr marL="1828800" algn="l" rtl="0" eaLnBrk="1" fontAlgn="base" hangingPunct="1">
        <a:spcBef>
          <a:spcPct val="0"/>
        </a:spcBef>
        <a:spcAft>
          <a:spcPct val="0"/>
        </a:spcAft>
        <a:defRPr sz="4000" b="1">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accent1"/>
        </a:buClr>
        <a:buFont typeface="Wingdings" pitchFamily="2" charset="2"/>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sz="2400" b="1">
          <a:solidFill>
            <a:schemeClr val="bg1"/>
          </a:solidFill>
          <a:latin typeface="+mn-lt"/>
        </a:defRPr>
      </a:lvl2pPr>
      <a:lvl3pPr marL="1143000" indent="-228600" algn="l" rtl="0" eaLnBrk="1" fontAlgn="base" hangingPunct="1">
        <a:spcBef>
          <a:spcPct val="20000"/>
        </a:spcBef>
        <a:spcAft>
          <a:spcPct val="0"/>
        </a:spcAft>
        <a:buClr>
          <a:schemeClr val="accent1"/>
        </a:buClr>
        <a:buFont typeface="Wingdings" pitchFamily="2" charset="2"/>
        <a:buChar char="§"/>
        <a:defRPr sz="2000" b="1">
          <a:solidFill>
            <a:schemeClr val="bg1"/>
          </a:solidFill>
          <a:latin typeface="+mn-lt"/>
        </a:defRPr>
      </a:lvl3pPr>
      <a:lvl4pPr marL="1600200" indent="-228600" algn="l" rtl="0" eaLnBrk="1" fontAlgn="base" hangingPunct="1">
        <a:spcBef>
          <a:spcPct val="20000"/>
        </a:spcBef>
        <a:spcAft>
          <a:spcPct val="0"/>
        </a:spcAft>
        <a:buClr>
          <a:schemeClr val="accent1"/>
        </a:buClr>
        <a:buFont typeface="Wingdings" pitchFamily="2" charset="2"/>
        <a:buChar char="§"/>
        <a:defRPr b="1">
          <a:solidFill>
            <a:schemeClr val="bg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Char char="§"/>
        <a:defRPr b="1">
          <a:solidFill>
            <a:schemeClr val="bg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43" y="0"/>
            <a:ext cx="9119713" cy="6858000"/>
          </a:xfrm>
          <a:prstGeom prst="rect">
            <a:avLst/>
          </a:prstGeom>
        </p:spPr>
      </p:pic>
    </p:spTree>
  </p:cSld>
  <p:clrMap bg1="lt1" tx1="dk1" bg2="lt2" tx2="dk2" accent1="accent1" accent2="accent2" accent3="accent3" accent4="accent4" accent5="accent5" accent6="accent6" hlink="hlink" folHlink="folHlink"/>
  <p:sldLayoutIdLst>
    <p:sldLayoutId id="214748427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ctrTitle"/>
          </p:nvPr>
        </p:nvSpPr>
        <p:spPr>
          <a:xfrm>
            <a:off x="1096829" y="4133279"/>
            <a:ext cx="7517569" cy="1250950"/>
          </a:xfrm>
        </p:spPr>
        <p:txBody>
          <a:bodyPr/>
          <a:lstStyle/>
          <a:p>
            <a:r>
              <a:rPr lang="en-NZ" dirty="0" smtClean="0">
                <a:latin typeface="Arial" charset="0"/>
                <a:cs typeface="Arial" charset="0"/>
              </a:rPr>
              <a:t>Trimble RealWorks</a:t>
            </a:r>
            <a:endParaRPr lang="en-NZ" dirty="0">
              <a:latin typeface="Arial" charset="0"/>
              <a:cs typeface="Arial" charset="0"/>
            </a:endParaRPr>
          </a:p>
        </p:txBody>
      </p:sp>
      <p:sp>
        <p:nvSpPr>
          <p:cNvPr id="6147" name="Subtitle 6"/>
          <p:cNvSpPr>
            <a:spLocks noGrp="1"/>
          </p:cNvSpPr>
          <p:nvPr>
            <p:ph type="subTitle" idx="1"/>
          </p:nvPr>
        </p:nvSpPr>
        <p:spPr>
          <a:xfrm>
            <a:off x="723900" y="5202936"/>
            <a:ext cx="8278813" cy="1450277"/>
          </a:xfrm>
        </p:spPr>
        <p:txBody>
          <a:bodyPr>
            <a:normAutofit/>
          </a:bodyPr>
          <a:lstStyle/>
          <a:p>
            <a:r>
              <a:rPr lang="en-NZ" sz="3800" dirty="0" smtClean="0">
                <a:latin typeface="Arial" charset="0"/>
                <a:cs typeface="Arial" charset="0"/>
              </a:rPr>
              <a:t>What’s new in version 10</a:t>
            </a:r>
            <a:endParaRPr lang="en-NZ" dirty="0">
              <a:latin typeface="Arial" charset="0"/>
              <a:cs typeface="Arial" charset="0"/>
            </a:endParaRPr>
          </a:p>
        </p:txBody>
      </p:sp>
    </p:spTree>
    <p:extLst>
      <p:ext uri="{BB962C8B-B14F-4D97-AF65-F5344CB8AC3E}">
        <p14:creationId xmlns:p14="http://schemas.microsoft.com/office/powerpoint/2010/main" val="3873108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2536988"/>
            <a:ext cx="7772400" cy="1500187"/>
          </a:xfrm>
        </p:spPr>
        <p:txBody>
          <a:bodyPr anchor="t">
            <a:normAutofit/>
          </a:bodyPr>
          <a:lstStyle/>
          <a:p>
            <a:pPr algn="ctr"/>
            <a:r>
              <a:rPr lang="en-US" sz="4000" dirty="0" smtClean="0"/>
              <a:t>Registration</a:t>
            </a:r>
            <a:endParaRPr lang="en-US" sz="4000" dirty="0"/>
          </a:p>
        </p:txBody>
      </p:sp>
    </p:spTree>
    <p:extLst>
      <p:ext uri="{BB962C8B-B14F-4D97-AF65-F5344CB8AC3E}">
        <p14:creationId xmlns:p14="http://schemas.microsoft.com/office/powerpoint/2010/main" val="516980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1953" y="1710898"/>
            <a:ext cx="8151546" cy="5112036"/>
          </a:xfrm>
        </p:spPr>
        <p:txBody>
          <a:bodyPr/>
          <a:lstStyle/>
          <a:p>
            <a:r>
              <a:rPr lang="en-US" dirty="0" smtClean="0"/>
              <a:t>Improved cloud based registration </a:t>
            </a:r>
          </a:p>
          <a:p>
            <a:r>
              <a:rPr lang="en-US" dirty="0" smtClean="0"/>
              <a:t>Survey workflow</a:t>
            </a:r>
          </a:p>
          <a:p>
            <a:endParaRPr lang="en-US" dirty="0" smtClean="0"/>
          </a:p>
          <a:p>
            <a:endParaRPr lang="en-US" dirty="0" smtClean="0"/>
          </a:p>
          <a:p>
            <a:endParaRPr lang="en-US" dirty="0" smtClean="0"/>
          </a:p>
          <a:p>
            <a:endParaRPr lang="en-US" dirty="0" smtClean="0"/>
          </a:p>
          <a:p>
            <a:endParaRPr lang="en-US" dirty="0" smtClean="0"/>
          </a:p>
        </p:txBody>
      </p:sp>
      <p:sp>
        <p:nvSpPr>
          <p:cNvPr id="3" name="Title 2"/>
          <p:cNvSpPr>
            <a:spLocks noGrp="1"/>
          </p:cNvSpPr>
          <p:nvPr>
            <p:ph type="title"/>
          </p:nvPr>
        </p:nvSpPr>
        <p:spPr/>
        <p:txBody>
          <a:bodyPr/>
          <a:lstStyle/>
          <a:p>
            <a:r>
              <a:rPr lang="en-US" dirty="0" smtClean="0"/>
              <a:t>Registration</a:t>
            </a:r>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4572000"/>
            <a:ext cx="22479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114675"/>
            <a:ext cx="247650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9370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 need to select a common point</a:t>
            </a:r>
            <a:endParaRPr lang="en-US" dirty="0"/>
          </a:p>
        </p:txBody>
      </p:sp>
      <p:sp>
        <p:nvSpPr>
          <p:cNvPr id="3" name="Title 2"/>
          <p:cNvSpPr>
            <a:spLocks noGrp="1"/>
          </p:cNvSpPr>
          <p:nvPr>
            <p:ph type="title"/>
          </p:nvPr>
        </p:nvSpPr>
        <p:spPr/>
        <p:txBody>
          <a:bodyPr/>
          <a:lstStyle/>
          <a:p>
            <a:r>
              <a:rPr lang="en-US" dirty="0" smtClean="0"/>
              <a:t>Registration</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3605"/>
            <a:ext cx="8151813" cy="4316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5024438"/>
            <a:ext cx="247650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4173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Post Survey Workflow for laser scanners like the Trimble TX8</a:t>
            </a:r>
            <a:endParaRPr lang="en-US" dirty="0"/>
          </a:p>
        </p:txBody>
      </p:sp>
      <p:sp>
        <p:nvSpPr>
          <p:cNvPr id="3" name="Title 2"/>
          <p:cNvSpPr>
            <a:spLocks noGrp="1"/>
          </p:cNvSpPr>
          <p:nvPr>
            <p:ph type="title"/>
          </p:nvPr>
        </p:nvSpPr>
        <p:spPr/>
        <p:txBody>
          <a:bodyPr/>
          <a:lstStyle/>
          <a:p>
            <a:r>
              <a:rPr lang="en-US" dirty="0" smtClean="0"/>
              <a:t>Registration</a:t>
            </a: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539" y="2057399"/>
            <a:ext cx="2815072" cy="4433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http://www.geometius.nl/wp-content/gallery/tx8/trimbletx8_geometius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2276475"/>
            <a:ext cx="3162856" cy="421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883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2536988"/>
            <a:ext cx="7772400" cy="1500187"/>
          </a:xfrm>
        </p:spPr>
        <p:txBody>
          <a:bodyPr anchor="t">
            <a:normAutofit/>
          </a:bodyPr>
          <a:lstStyle/>
          <a:p>
            <a:pPr algn="ctr"/>
            <a:r>
              <a:rPr lang="en-US" sz="4000" dirty="0" smtClean="0"/>
              <a:t>Scan Explorer</a:t>
            </a:r>
            <a:endParaRPr lang="en-US" sz="4000" dirty="0"/>
          </a:p>
        </p:txBody>
      </p:sp>
    </p:spTree>
    <p:extLst>
      <p:ext uri="{BB962C8B-B14F-4D97-AF65-F5344CB8AC3E}">
        <p14:creationId xmlns:p14="http://schemas.microsoft.com/office/powerpoint/2010/main" val="2142965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 visualization options</a:t>
            </a:r>
            <a:endParaRPr lang="en-US" dirty="0"/>
          </a:p>
        </p:txBody>
      </p:sp>
      <p:sp>
        <p:nvSpPr>
          <p:cNvPr id="3" name="Title 2"/>
          <p:cNvSpPr>
            <a:spLocks noGrp="1"/>
          </p:cNvSpPr>
          <p:nvPr>
            <p:ph type="title"/>
          </p:nvPr>
        </p:nvSpPr>
        <p:spPr/>
        <p:txBody>
          <a:bodyPr>
            <a:normAutofit/>
          </a:bodyPr>
          <a:lstStyle/>
          <a:p>
            <a:r>
              <a:rPr lang="en-US" dirty="0" smtClean="0"/>
              <a:t>Scan Explorer</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2027858"/>
            <a:ext cx="8027988" cy="4323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0" y="4514850"/>
            <a:ext cx="219075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980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2536988"/>
            <a:ext cx="7772400" cy="1500187"/>
          </a:xfrm>
        </p:spPr>
        <p:txBody>
          <a:bodyPr anchor="t">
            <a:normAutofit/>
          </a:bodyPr>
          <a:lstStyle/>
          <a:p>
            <a:pPr algn="ctr"/>
            <a:r>
              <a:rPr lang="en-US" sz="4000" dirty="0" smtClean="0"/>
              <a:t>Advanced Storage Tank</a:t>
            </a:r>
            <a:endParaRPr lang="en-US" sz="4000" dirty="0"/>
          </a:p>
        </p:txBody>
      </p:sp>
    </p:spTree>
    <p:extLst>
      <p:ext uri="{BB962C8B-B14F-4D97-AF65-F5344CB8AC3E}">
        <p14:creationId xmlns:p14="http://schemas.microsoft.com/office/powerpoint/2010/main" val="3416367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 </a:t>
            </a:r>
            <a:r>
              <a:rPr lang="en-US" dirty="0" smtClean="0"/>
              <a:t>tool for secondary containment capacity</a:t>
            </a:r>
            <a:endParaRPr lang="en-US" dirty="0"/>
          </a:p>
        </p:txBody>
      </p:sp>
      <p:sp>
        <p:nvSpPr>
          <p:cNvPr id="3" name="Title 2"/>
          <p:cNvSpPr>
            <a:spLocks noGrp="1"/>
          </p:cNvSpPr>
          <p:nvPr>
            <p:ph type="title"/>
          </p:nvPr>
        </p:nvSpPr>
        <p:spPr/>
        <p:txBody>
          <a:bodyPr>
            <a:normAutofit/>
          </a:bodyPr>
          <a:lstStyle/>
          <a:p>
            <a:r>
              <a:rPr lang="en-US" dirty="0" smtClean="0"/>
              <a:t>Secondary Containment</a:t>
            </a:r>
            <a:endParaRPr lang="en-US" dirty="0"/>
          </a:p>
        </p:txBody>
      </p:sp>
      <p:pic>
        <p:nvPicPr>
          <p:cNvPr id="1026" name="Picture 2" descr="D:\Trimble RealWorks\10.0\Images\Secondary Containment To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699" y="2373614"/>
            <a:ext cx="7800975" cy="4229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50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Availability 15 September </a:t>
            </a:r>
            <a:r>
              <a:rPr lang="en-US" dirty="0" smtClean="0"/>
              <a:t>2015</a:t>
            </a:r>
          </a:p>
          <a:p>
            <a:r>
              <a:rPr lang="en-US" dirty="0" smtClean="0"/>
              <a:t>No new part numbers for this release</a:t>
            </a:r>
          </a:p>
          <a:p>
            <a:r>
              <a:rPr lang="en-US" dirty="0" smtClean="0"/>
              <a:t>Download from the support and downloads link at http</a:t>
            </a:r>
            <a:r>
              <a:rPr lang="en-US" dirty="0"/>
              <a:t>://www.trimble.com/3d-laser-scanning/realworks.aspx</a:t>
            </a:r>
          </a:p>
        </p:txBody>
      </p:sp>
      <p:sp>
        <p:nvSpPr>
          <p:cNvPr id="3" name="Title 2"/>
          <p:cNvSpPr>
            <a:spLocks noGrp="1"/>
          </p:cNvSpPr>
          <p:nvPr>
            <p:ph type="title"/>
          </p:nvPr>
        </p:nvSpPr>
        <p:spPr/>
        <p:txBody>
          <a:bodyPr/>
          <a:lstStyle/>
          <a:p>
            <a:r>
              <a:rPr lang="en-US" dirty="0" smtClean="0"/>
              <a:t>Ordering/Availability</a:t>
            </a:r>
            <a:endParaRPr lang="en-US" dirty="0"/>
          </a:p>
        </p:txBody>
      </p:sp>
    </p:spTree>
    <p:extLst>
      <p:ext uri="{BB962C8B-B14F-4D97-AF65-F5344CB8AC3E}">
        <p14:creationId xmlns:p14="http://schemas.microsoft.com/office/powerpoint/2010/main" val="3827652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information will be posted on Partners including:</a:t>
            </a:r>
          </a:p>
          <a:p>
            <a:r>
              <a:rPr lang="en-US" dirty="0" smtClean="0"/>
              <a:t>What’s </a:t>
            </a:r>
            <a:r>
              <a:rPr lang="en-US" dirty="0" smtClean="0"/>
              <a:t>New PPT</a:t>
            </a:r>
          </a:p>
          <a:p>
            <a:r>
              <a:rPr lang="en-US" dirty="0" smtClean="0"/>
              <a:t>Videos</a:t>
            </a:r>
          </a:p>
          <a:p>
            <a:r>
              <a:rPr lang="en-US" dirty="0" smtClean="0"/>
              <a:t>Release Notes</a:t>
            </a:r>
          </a:p>
          <a:p>
            <a:r>
              <a:rPr lang="en-US" dirty="0" smtClean="0"/>
              <a:t>Support </a:t>
            </a:r>
            <a:r>
              <a:rPr lang="en-US" dirty="0" smtClean="0"/>
              <a:t>Notes Edition Content</a:t>
            </a:r>
            <a:endParaRPr lang="en-US" dirty="0" smtClean="0"/>
          </a:p>
          <a:p>
            <a:endParaRPr lang="en-US" dirty="0"/>
          </a:p>
        </p:txBody>
      </p:sp>
      <p:sp>
        <p:nvSpPr>
          <p:cNvPr id="3" name="Title 2"/>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172326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78" y="507365"/>
            <a:ext cx="8334375" cy="762000"/>
          </a:xfrm>
        </p:spPr>
        <p:txBody>
          <a:bodyPr/>
          <a:lstStyle/>
          <a:p>
            <a:pPr>
              <a:defRPr/>
            </a:pPr>
            <a:r>
              <a:rPr lang="en-US" dirty="0"/>
              <a:t>Trimble </a:t>
            </a:r>
            <a:r>
              <a:rPr lang="en-US" dirty="0" smtClean="0"/>
              <a:t>RealWorks 10</a:t>
            </a:r>
            <a:endParaRPr lang="en-US" sz="3600" dirty="0">
              <a:solidFill>
                <a:srgbClr val="FFC000"/>
              </a:solidFill>
              <a:cs typeface="Arial" pitchFamily="34" charset="0"/>
            </a:endParaRPr>
          </a:p>
        </p:txBody>
      </p:sp>
      <p:sp>
        <p:nvSpPr>
          <p:cNvPr id="4" name="Content Placeholder 3"/>
          <p:cNvSpPr>
            <a:spLocks noGrp="1"/>
          </p:cNvSpPr>
          <p:nvPr>
            <p:ph idx="1"/>
          </p:nvPr>
        </p:nvSpPr>
        <p:spPr/>
        <p:txBody>
          <a:bodyPr>
            <a:normAutofit/>
          </a:bodyPr>
          <a:lstStyle/>
          <a:p>
            <a:pPr marL="0" indent="0">
              <a:buNone/>
            </a:pPr>
            <a:r>
              <a:rPr lang="en-US" sz="3200" dirty="0" smtClean="0"/>
              <a:t>What’s new</a:t>
            </a:r>
          </a:p>
          <a:p>
            <a:pPr marL="0" indent="0">
              <a:buNone/>
            </a:pPr>
            <a:endParaRPr lang="en-US" sz="1600" dirty="0" smtClean="0"/>
          </a:p>
          <a:p>
            <a:r>
              <a:rPr lang="en-US" dirty="0" smtClean="0"/>
              <a:t>Exciting new </a:t>
            </a:r>
            <a:r>
              <a:rPr lang="en-US" dirty="0"/>
              <a:t>features and </a:t>
            </a:r>
            <a:r>
              <a:rPr lang="en-US" dirty="0" smtClean="0"/>
              <a:t>enhancements</a:t>
            </a:r>
          </a:p>
          <a:p>
            <a:pPr lvl="1"/>
            <a:r>
              <a:rPr lang="en-US" dirty="0" smtClean="0"/>
              <a:t>Visualization and Navigation</a:t>
            </a:r>
          </a:p>
          <a:p>
            <a:pPr lvl="1"/>
            <a:r>
              <a:rPr lang="en-US" dirty="0" smtClean="0"/>
              <a:t>Classification Support</a:t>
            </a:r>
          </a:p>
          <a:p>
            <a:pPr lvl="1"/>
            <a:r>
              <a:rPr lang="en-US" dirty="0" smtClean="0"/>
              <a:t>Targetless Registration Enhancement</a:t>
            </a:r>
          </a:p>
          <a:p>
            <a:pPr marL="0" indent="0">
              <a:buNone/>
            </a:pPr>
            <a:endParaRPr lang="en-US" dirty="0"/>
          </a:p>
        </p:txBody>
      </p:sp>
      <p:pic>
        <p:nvPicPr>
          <p:cNvPr id="6" name="Picture 2" descr="C:\Users\jhayes2\Desktop\Test export\RealworksBoxes-Draft02\RealWorks_Software_box_s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865" y="4666523"/>
            <a:ext cx="2438198" cy="154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910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Trimble RealWorks 10</a:t>
            </a:r>
            <a:endParaRPr lang="en-US" dirty="0"/>
          </a:p>
        </p:txBody>
      </p:sp>
      <p:pic>
        <p:nvPicPr>
          <p:cNvPr id="1026" name="Picture 2" descr="D:\Trimble RealWorks\TRW Icon\BigVersion_512x512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57400"/>
            <a:ext cx="4002088" cy="400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946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information will be posted on Partners including:</a:t>
            </a:r>
          </a:p>
          <a:p>
            <a:r>
              <a:rPr lang="en-US" dirty="0" smtClean="0"/>
              <a:t>Product Bulletin</a:t>
            </a:r>
          </a:p>
          <a:p>
            <a:r>
              <a:rPr lang="en-US" dirty="0" smtClean="0"/>
              <a:t>What’s New PPT</a:t>
            </a:r>
          </a:p>
          <a:p>
            <a:r>
              <a:rPr lang="en-US" dirty="0" smtClean="0"/>
              <a:t>Videos</a:t>
            </a:r>
          </a:p>
          <a:p>
            <a:r>
              <a:rPr lang="en-US" dirty="0" smtClean="0"/>
              <a:t>Release Notes</a:t>
            </a:r>
          </a:p>
          <a:p>
            <a:r>
              <a:rPr lang="en-US" dirty="0" smtClean="0"/>
              <a:t>Support Notes</a:t>
            </a:r>
          </a:p>
          <a:p>
            <a:endParaRPr lang="en-US" dirty="0"/>
          </a:p>
        </p:txBody>
      </p:sp>
      <p:sp>
        <p:nvSpPr>
          <p:cNvPr id="3" name="Title 2"/>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2853333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OfficialTRW - </a:t>
            </a:r>
            <a:r>
              <a:rPr lang="en-US" smtClean="0"/>
              <a:t>YOUtube</a:t>
            </a:r>
            <a:endParaRPr lang="en-US" dirty="0" smtClean="0"/>
          </a:p>
          <a:p>
            <a:endParaRPr lang="en-US" dirty="0"/>
          </a:p>
        </p:txBody>
      </p:sp>
      <p:sp>
        <p:nvSpPr>
          <p:cNvPr id="3" name="Title 2"/>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2853333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2536988"/>
            <a:ext cx="7772400" cy="1500187"/>
          </a:xfrm>
        </p:spPr>
        <p:txBody>
          <a:bodyPr anchor="t">
            <a:normAutofit fontScale="55000" lnSpcReduction="20000"/>
          </a:bodyPr>
          <a:lstStyle/>
          <a:p>
            <a:pPr algn="ctr"/>
            <a:r>
              <a:rPr lang="en-US" sz="4000" dirty="0" smtClean="0"/>
              <a:t>Key Messages</a:t>
            </a:r>
          </a:p>
          <a:p>
            <a:pPr algn="ctr"/>
            <a:r>
              <a:rPr lang="en-US" sz="4000" dirty="0" smtClean="0"/>
              <a:t>Improved Usability</a:t>
            </a:r>
          </a:p>
          <a:p>
            <a:pPr algn="ctr"/>
            <a:r>
              <a:rPr lang="en-US" sz="4000" dirty="0" smtClean="0"/>
              <a:t>Classification</a:t>
            </a:r>
          </a:p>
          <a:p>
            <a:pPr algn="ctr"/>
            <a:r>
              <a:rPr lang="en-US" sz="4000" dirty="0" smtClean="0"/>
              <a:t>New Storage Tank Tools</a:t>
            </a:r>
            <a:endParaRPr lang="en-US" sz="4000" dirty="0"/>
          </a:p>
        </p:txBody>
      </p:sp>
    </p:spTree>
    <p:extLst>
      <p:ext uri="{BB962C8B-B14F-4D97-AF65-F5344CB8AC3E}">
        <p14:creationId xmlns:p14="http://schemas.microsoft.com/office/powerpoint/2010/main" val="3594383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2536988"/>
            <a:ext cx="7772400" cy="1500187"/>
          </a:xfrm>
        </p:spPr>
        <p:txBody>
          <a:bodyPr anchor="t">
            <a:normAutofit/>
          </a:bodyPr>
          <a:lstStyle/>
          <a:p>
            <a:pPr algn="ctr"/>
            <a:r>
              <a:rPr lang="en-US" sz="4000" dirty="0" smtClean="0"/>
              <a:t>New User Interface</a:t>
            </a:r>
            <a:endParaRPr lang="en-US" sz="4000" dirty="0"/>
          </a:p>
        </p:txBody>
      </p:sp>
    </p:spTree>
    <p:extLst>
      <p:ext uri="{BB962C8B-B14F-4D97-AF65-F5344CB8AC3E}">
        <p14:creationId xmlns:p14="http://schemas.microsoft.com/office/powerpoint/2010/main" val="160033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Ribbon Menu</a:t>
            </a:r>
          </a:p>
        </p:txBody>
      </p:sp>
      <p:sp>
        <p:nvSpPr>
          <p:cNvPr id="3" name="Title 2"/>
          <p:cNvSpPr>
            <a:spLocks noGrp="1"/>
          </p:cNvSpPr>
          <p:nvPr>
            <p:ph type="title"/>
          </p:nvPr>
        </p:nvSpPr>
        <p:spPr/>
        <p:txBody>
          <a:bodyPr/>
          <a:lstStyle/>
          <a:p>
            <a:r>
              <a:rPr lang="en-US" dirty="0" smtClean="0"/>
              <a:t>User Interface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22530"/>
            <a:ext cx="7570787" cy="3714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3910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Two working modes</a:t>
            </a:r>
          </a:p>
        </p:txBody>
      </p:sp>
      <p:sp>
        <p:nvSpPr>
          <p:cNvPr id="3" name="Title 2"/>
          <p:cNvSpPr>
            <a:spLocks noGrp="1"/>
          </p:cNvSpPr>
          <p:nvPr>
            <p:ph type="title"/>
          </p:nvPr>
        </p:nvSpPr>
        <p:spPr/>
        <p:txBody>
          <a:bodyPr/>
          <a:lstStyle/>
          <a:p>
            <a:r>
              <a:rPr lang="en-US" dirty="0" smtClean="0"/>
              <a:t>User Interface</a:t>
            </a:r>
            <a:endParaRPr lang="en-US" dirty="0"/>
          </a:p>
        </p:txBody>
      </p:sp>
      <p:pic>
        <p:nvPicPr>
          <p:cNvPr id="4" name="Picture 2" descr="C:\Users\jhayes2\AppData\Local\Temp\SNAGHTML375cc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575" y="2182812"/>
            <a:ext cx="400050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640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2536988"/>
            <a:ext cx="7772400" cy="1500187"/>
          </a:xfrm>
        </p:spPr>
        <p:txBody>
          <a:bodyPr anchor="t">
            <a:normAutofit/>
          </a:bodyPr>
          <a:lstStyle/>
          <a:p>
            <a:pPr algn="ctr"/>
            <a:r>
              <a:rPr lang="en-US" sz="4000" dirty="0" smtClean="0"/>
              <a:t>Classification</a:t>
            </a:r>
            <a:endParaRPr lang="en-US" sz="4000" dirty="0"/>
          </a:p>
        </p:txBody>
      </p:sp>
    </p:spTree>
    <p:extLst>
      <p:ext uri="{BB962C8B-B14F-4D97-AF65-F5344CB8AC3E}">
        <p14:creationId xmlns:p14="http://schemas.microsoft.com/office/powerpoint/2010/main" val="516980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Import and manage LAS files supporting classification.</a:t>
            </a:r>
          </a:p>
          <a:p>
            <a:endParaRPr lang="en-US" dirty="0" smtClean="0"/>
          </a:p>
        </p:txBody>
      </p:sp>
      <p:sp>
        <p:nvSpPr>
          <p:cNvPr id="3" name="Title 2"/>
          <p:cNvSpPr>
            <a:spLocks noGrp="1"/>
          </p:cNvSpPr>
          <p:nvPr>
            <p:ph type="title"/>
          </p:nvPr>
        </p:nvSpPr>
        <p:spPr/>
        <p:txBody>
          <a:bodyPr/>
          <a:lstStyle/>
          <a:p>
            <a:r>
              <a:rPr lang="en-US" dirty="0" smtClean="0"/>
              <a:t>Classification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4781550"/>
            <a:ext cx="23241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4" y="2447925"/>
            <a:ext cx="4743450" cy="2532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7999" y="2886075"/>
            <a:ext cx="5955896"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73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Auto classification</a:t>
            </a:r>
          </a:p>
          <a:p>
            <a:pPr lvl="1"/>
            <a:r>
              <a:rPr lang="en-US" dirty="0" smtClean="0"/>
              <a:t>Buildings</a:t>
            </a:r>
          </a:p>
          <a:p>
            <a:pPr lvl="1"/>
            <a:r>
              <a:rPr lang="en-US" dirty="0" smtClean="0"/>
              <a:t>Ground</a:t>
            </a:r>
          </a:p>
          <a:p>
            <a:pPr lvl="1"/>
            <a:r>
              <a:rPr lang="en-US" dirty="0" smtClean="0"/>
              <a:t>Pole and sign shapes</a:t>
            </a:r>
          </a:p>
        </p:txBody>
      </p:sp>
      <p:sp>
        <p:nvSpPr>
          <p:cNvPr id="3" name="Title 2"/>
          <p:cNvSpPr>
            <a:spLocks noGrp="1"/>
          </p:cNvSpPr>
          <p:nvPr>
            <p:ph type="title"/>
          </p:nvPr>
        </p:nvSpPr>
        <p:spPr/>
        <p:txBody>
          <a:bodyPr/>
          <a:lstStyle/>
          <a:p>
            <a:r>
              <a:rPr lang="en-US" dirty="0" smtClean="0"/>
              <a:t>Classification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425" y="1624013"/>
            <a:ext cx="15240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4" y="3294775"/>
            <a:ext cx="6324601" cy="305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5778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rimble Corporate Presentation Template_2014">
  <a:themeElements>
    <a:clrScheme name="Const - Heavy and Highway 14">
      <a:dk1>
        <a:srgbClr val="00478E"/>
      </a:dk1>
      <a:lt1>
        <a:srgbClr val="FFFFFF"/>
      </a:lt1>
      <a:dk2>
        <a:srgbClr val="00478E"/>
      </a:dk2>
      <a:lt2>
        <a:srgbClr val="002C58"/>
      </a:lt2>
      <a:accent1>
        <a:srgbClr val="F5C205"/>
      </a:accent1>
      <a:accent2>
        <a:srgbClr val="BF311A"/>
      </a:accent2>
      <a:accent3>
        <a:srgbClr val="FFFFFF"/>
      </a:accent3>
      <a:accent4>
        <a:srgbClr val="003B78"/>
      </a:accent4>
      <a:accent5>
        <a:srgbClr val="F9DDAA"/>
      </a:accent5>
      <a:accent6>
        <a:srgbClr val="AD2B16"/>
      </a:accent6>
      <a:hlink>
        <a:srgbClr val="3366CC"/>
      </a:hlink>
      <a:folHlink>
        <a:srgbClr val="CC6600"/>
      </a:folHlink>
    </a:clrScheme>
    <a:fontScheme name="Const - Heavy and Highw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st - Heavy and Highwa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st - Heavy and Highwa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st - Heavy and Highwa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st - Heavy and Highwa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st - Heavy and Highwa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st - Heavy and Highwa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st - Heavy and Highwa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st - Heavy and Highwa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st - Heavy and Highwa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st - Heavy and Highwa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st - Heavy and Highwa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st - Heavy and Highwa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st - Heavy and Highway 13">
        <a:dk1>
          <a:srgbClr val="000000"/>
        </a:dk1>
        <a:lt1>
          <a:srgbClr val="00478E"/>
        </a:lt1>
        <a:dk2>
          <a:srgbClr val="FFFFFF"/>
        </a:dk2>
        <a:lt2>
          <a:srgbClr val="002C58"/>
        </a:lt2>
        <a:accent1>
          <a:srgbClr val="F5C205"/>
        </a:accent1>
        <a:accent2>
          <a:srgbClr val="BF311A"/>
        </a:accent2>
        <a:accent3>
          <a:srgbClr val="AAB1C6"/>
        </a:accent3>
        <a:accent4>
          <a:srgbClr val="000000"/>
        </a:accent4>
        <a:accent5>
          <a:srgbClr val="F9DDAA"/>
        </a:accent5>
        <a:accent6>
          <a:srgbClr val="AD2B16"/>
        </a:accent6>
        <a:hlink>
          <a:srgbClr val="3366CC"/>
        </a:hlink>
        <a:folHlink>
          <a:srgbClr val="CC6600"/>
        </a:folHlink>
      </a:clrScheme>
      <a:clrMap bg1="lt1" tx1="dk1" bg2="lt2" tx2="dk2" accent1="accent1" accent2="accent2" accent3="accent3" accent4="accent4" accent5="accent5" accent6="accent6" hlink="hlink" folHlink="folHlink"/>
    </a:extraClrScheme>
    <a:extraClrScheme>
      <a:clrScheme name="Const - Heavy and Highway 14">
        <a:dk1>
          <a:srgbClr val="00478E"/>
        </a:dk1>
        <a:lt1>
          <a:srgbClr val="FFFFFF"/>
        </a:lt1>
        <a:dk2>
          <a:srgbClr val="00478E"/>
        </a:dk2>
        <a:lt2>
          <a:srgbClr val="002C58"/>
        </a:lt2>
        <a:accent1>
          <a:srgbClr val="F5C205"/>
        </a:accent1>
        <a:accent2>
          <a:srgbClr val="BF311A"/>
        </a:accent2>
        <a:accent3>
          <a:srgbClr val="FFFFFF"/>
        </a:accent3>
        <a:accent4>
          <a:srgbClr val="003B78"/>
        </a:accent4>
        <a:accent5>
          <a:srgbClr val="F9DDAA"/>
        </a:accent5>
        <a:accent6>
          <a:srgbClr val="AD2B16"/>
        </a:accent6>
        <a:hlink>
          <a:srgbClr val="3366CC"/>
        </a:hlink>
        <a:folHlink>
          <a:srgbClr val="CC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rporate presentation template - 2013">
  <a:themeElements>
    <a:clrScheme name="Const - Heavy and Highway 14">
      <a:dk1>
        <a:srgbClr val="00478E"/>
      </a:dk1>
      <a:lt1>
        <a:srgbClr val="FFFFFF"/>
      </a:lt1>
      <a:dk2>
        <a:srgbClr val="00478E"/>
      </a:dk2>
      <a:lt2>
        <a:srgbClr val="002C58"/>
      </a:lt2>
      <a:accent1>
        <a:srgbClr val="F5C205"/>
      </a:accent1>
      <a:accent2>
        <a:srgbClr val="BF311A"/>
      </a:accent2>
      <a:accent3>
        <a:srgbClr val="FFFFFF"/>
      </a:accent3>
      <a:accent4>
        <a:srgbClr val="003B78"/>
      </a:accent4>
      <a:accent5>
        <a:srgbClr val="F9DDAA"/>
      </a:accent5>
      <a:accent6>
        <a:srgbClr val="AD2B16"/>
      </a:accent6>
      <a:hlink>
        <a:srgbClr val="3366CC"/>
      </a:hlink>
      <a:folHlink>
        <a:srgbClr val="CC6600"/>
      </a:folHlink>
    </a:clrScheme>
    <a:fontScheme name="Const - Heavy and Highw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st - Heavy and Highwa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st - Heavy and Highwa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st - Heavy and Highwa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st - Heavy and Highwa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st - Heavy and Highwa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st - Heavy and Highwa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st - Heavy and Highwa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st - Heavy and Highwa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st - Heavy and Highwa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st - Heavy and Highwa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st - Heavy and Highwa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st - Heavy and Highwa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st - Heavy and Highway 13">
        <a:dk1>
          <a:srgbClr val="000000"/>
        </a:dk1>
        <a:lt1>
          <a:srgbClr val="00478E"/>
        </a:lt1>
        <a:dk2>
          <a:srgbClr val="FFFFFF"/>
        </a:dk2>
        <a:lt2>
          <a:srgbClr val="002C58"/>
        </a:lt2>
        <a:accent1>
          <a:srgbClr val="F5C205"/>
        </a:accent1>
        <a:accent2>
          <a:srgbClr val="BF311A"/>
        </a:accent2>
        <a:accent3>
          <a:srgbClr val="AAB1C6"/>
        </a:accent3>
        <a:accent4>
          <a:srgbClr val="000000"/>
        </a:accent4>
        <a:accent5>
          <a:srgbClr val="F9DDAA"/>
        </a:accent5>
        <a:accent6>
          <a:srgbClr val="AD2B16"/>
        </a:accent6>
        <a:hlink>
          <a:srgbClr val="3366CC"/>
        </a:hlink>
        <a:folHlink>
          <a:srgbClr val="CC6600"/>
        </a:folHlink>
      </a:clrScheme>
      <a:clrMap bg1="lt1" tx1="dk1" bg2="lt2" tx2="dk2" accent1="accent1" accent2="accent2" accent3="accent3" accent4="accent4" accent5="accent5" accent6="accent6" hlink="hlink" folHlink="folHlink"/>
    </a:extraClrScheme>
    <a:extraClrScheme>
      <a:clrScheme name="Const - Heavy and Highway 14">
        <a:dk1>
          <a:srgbClr val="00478E"/>
        </a:dk1>
        <a:lt1>
          <a:srgbClr val="FFFFFF"/>
        </a:lt1>
        <a:dk2>
          <a:srgbClr val="00478E"/>
        </a:dk2>
        <a:lt2>
          <a:srgbClr val="002C58"/>
        </a:lt2>
        <a:accent1>
          <a:srgbClr val="F5C205"/>
        </a:accent1>
        <a:accent2>
          <a:srgbClr val="BF311A"/>
        </a:accent2>
        <a:accent3>
          <a:srgbClr val="FFFFFF"/>
        </a:accent3>
        <a:accent4>
          <a:srgbClr val="003B78"/>
        </a:accent4>
        <a:accent5>
          <a:srgbClr val="F9DDAA"/>
        </a:accent5>
        <a:accent6>
          <a:srgbClr val="AD2B16"/>
        </a:accent6>
        <a:hlink>
          <a:srgbClr val="3366CC"/>
        </a:hlink>
        <a:folHlink>
          <a:srgbClr val="CC6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rporate presentation template - 2013">
  <a:themeElements>
    <a:clrScheme name="Const - Heavy and Highway 14">
      <a:dk1>
        <a:srgbClr val="00478E"/>
      </a:dk1>
      <a:lt1>
        <a:srgbClr val="FFFFFF"/>
      </a:lt1>
      <a:dk2>
        <a:srgbClr val="00478E"/>
      </a:dk2>
      <a:lt2>
        <a:srgbClr val="002C58"/>
      </a:lt2>
      <a:accent1>
        <a:srgbClr val="F5C205"/>
      </a:accent1>
      <a:accent2>
        <a:srgbClr val="BF311A"/>
      </a:accent2>
      <a:accent3>
        <a:srgbClr val="FFFFFF"/>
      </a:accent3>
      <a:accent4>
        <a:srgbClr val="003B78"/>
      </a:accent4>
      <a:accent5>
        <a:srgbClr val="F9DDAA"/>
      </a:accent5>
      <a:accent6>
        <a:srgbClr val="AD2B16"/>
      </a:accent6>
      <a:hlink>
        <a:srgbClr val="3366CC"/>
      </a:hlink>
      <a:folHlink>
        <a:srgbClr val="CC6600"/>
      </a:folHlink>
    </a:clrScheme>
    <a:fontScheme name="Const - Heavy and Highw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st - Heavy and Highwa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st - Heavy and Highwa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st - Heavy and Highwa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st - Heavy and Highwa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st - Heavy and Highwa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st - Heavy and Highwa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st - Heavy and Highwa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st - Heavy and Highwa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st - Heavy and Highwa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st - Heavy and Highwa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st - Heavy and Highwa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st - Heavy and Highwa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st - Heavy and Highway 13">
        <a:dk1>
          <a:srgbClr val="000000"/>
        </a:dk1>
        <a:lt1>
          <a:srgbClr val="00478E"/>
        </a:lt1>
        <a:dk2>
          <a:srgbClr val="FFFFFF"/>
        </a:dk2>
        <a:lt2>
          <a:srgbClr val="002C58"/>
        </a:lt2>
        <a:accent1>
          <a:srgbClr val="F5C205"/>
        </a:accent1>
        <a:accent2>
          <a:srgbClr val="BF311A"/>
        </a:accent2>
        <a:accent3>
          <a:srgbClr val="AAB1C6"/>
        </a:accent3>
        <a:accent4>
          <a:srgbClr val="000000"/>
        </a:accent4>
        <a:accent5>
          <a:srgbClr val="F9DDAA"/>
        </a:accent5>
        <a:accent6>
          <a:srgbClr val="AD2B16"/>
        </a:accent6>
        <a:hlink>
          <a:srgbClr val="3366CC"/>
        </a:hlink>
        <a:folHlink>
          <a:srgbClr val="CC6600"/>
        </a:folHlink>
      </a:clrScheme>
      <a:clrMap bg1="lt1" tx1="dk1" bg2="lt2" tx2="dk2" accent1="accent1" accent2="accent2" accent3="accent3" accent4="accent4" accent5="accent5" accent6="accent6" hlink="hlink" folHlink="folHlink"/>
    </a:extraClrScheme>
    <a:extraClrScheme>
      <a:clrScheme name="Const - Heavy and Highway 14">
        <a:dk1>
          <a:srgbClr val="00478E"/>
        </a:dk1>
        <a:lt1>
          <a:srgbClr val="FFFFFF"/>
        </a:lt1>
        <a:dk2>
          <a:srgbClr val="00478E"/>
        </a:dk2>
        <a:lt2>
          <a:srgbClr val="002C58"/>
        </a:lt2>
        <a:accent1>
          <a:srgbClr val="F5C205"/>
        </a:accent1>
        <a:accent2>
          <a:srgbClr val="BF311A"/>
        </a:accent2>
        <a:accent3>
          <a:srgbClr val="FFFFFF"/>
        </a:accent3>
        <a:accent4>
          <a:srgbClr val="003B78"/>
        </a:accent4>
        <a:accent5>
          <a:srgbClr val="F9DDAA"/>
        </a:accent5>
        <a:accent6>
          <a:srgbClr val="AD2B16"/>
        </a:accent6>
        <a:hlink>
          <a:srgbClr val="3366CC"/>
        </a:hlink>
        <a:folHlink>
          <a:srgbClr val="CC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rporate presentation template - 2013">
  <a:themeElements>
    <a:clrScheme name="Const - Heavy and Highway 14">
      <a:dk1>
        <a:srgbClr val="00478E"/>
      </a:dk1>
      <a:lt1>
        <a:srgbClr val="FFFFFF"/>
      </a:lt1>
      <a:dk2>
        <a:srgbClr val="00478E"/>
      </a:dk2>
      <a:lt2>
        <a:srgbClr val="002C58"/>
      </a:lt2>
      <a:accent1>
        <a:srgbClr val="F5C205"/>
      </a:accent1>
      <a:accent2>
        <a:srgbClr val="BF311A"/>
      </a:accent2>
      <a:accent3>
        <a:srgbClr val="FFFFFF"/>
      </a:accent3>
      <a:accent4>
        <a:srgbClr val="003B78"/>
      </a:accent4>
      <a:accent5>
        <a:srgbClr val="F9DDAA"/>
      </a:accent5>
      <a:accent6>
        <a:srgbClr val="AD2B16"/>
      </a:accent6>
      <a:hlink>
        <a:srgbClr val="3366CC"/>
      </a:hlink>
      <a:folHlink>
        <a:srgbClr val="CC6600"/>
      </a:folHlink>
    </a:clrScheme>
    <a:fontScheme name="Const - Heavy and Highw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st - Heavy and Highwa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st - Heavy and Highwa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st - Heavy and Highwa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st - Heavy and Highwa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st - Heavy and Highwa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st - Heavy and Highwa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st - Heavy and Highwa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st - Heavy and Highwa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st - Heavy and Highwa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st - Heavy and Highwa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st - Heavy and Highwa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st - Heavy and Highwa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st - Heavy and Highway 13">
        <a:dk1>
          <a:srgbClr val="000000"/>
        </a:dk1>
        <a:lt1>
          <a:srgbClr val="00478E"/>
        </a:lt1>
        <a:dk2>
          <a:srgbClr val="FFFFFF"/>
        </a:dk2>
        <a:lt2>
          <a:srgbClr val="002C58"/>
        </a:lt2>
        <a:accent1>
          <a:srgbClr val="F5C205"/>
        </a:accent1>
        <a:accent2>
          <a:srgbClr val="BF311A"/>
        </a:accent2>
        <a:accent3>
          <a:srgbClr val="AAB1C6"/>
        </a:accent3>
        <a:accent4>
          <a:srgbClr val="000000"/>
        </a:accent4>
        <a:accent5>
          <a:srgbClr val="F9DDAA"/>
        </a:accent5>
        <a:accent6>
          <a:srgbClr val="AD2B16"/>
        </a:accent6>
        <a:hlink>
          <a:srgbClr val="3366CC"/>
        </a:hlink>
        <a:folHlink>
          <a:srgbClr val="CC6600"/>
        </a:folHlink>
      </a:clrScheme>
      <a:clrMap bg1="lt1" tx1="dk1" bg2="lt2" tx2="dk2" accent1="accent1" accent2="accent2" accent3="accent3" accent4="accent4" accent5="accent5" accent6="accent6" hlink="hlink" folHlink="folHlink"/>
    </a:extraClrScheme>
    <a:extraClrScheme>
      <a:clrScheme name="Const - Heavy and Highway 14">
        <a:dk1>
          <a:srgbClr val="00478E"/>
        </a:dk1>
        <a:lt1>
          <a:srgbClr val="FFFFFF"/>
        </a:lt1>
        <a:dk2>
          <a:srgbClr val="00478E"/>
        </a:dk2>
        <a:lt2>
          <a:srgbClr val="002C58"/>
        </a:lt2>
        <a:accent1>
          <a:srgbClr val="F5C205"/>
        </a:accent1>
        <a:accent2>
          <a:srgbClr val="BF311A"/>
        </a:accent2>
        <a:accent3>
          <a:srgbClr val="FFFFFF"/>
        </a:accent3>
        <a:accent4>
          <a:srgbClr val="003B78"/>
        </a:accent4>
        <a:accent5>
          <a:srgbClr val="F9DDAA"/>
        </a:accent5>
        <a:accent6>
          <a:srgbClr val="AD2B16"/>
        </a:accent6>
        <a:hlink>
          <a:srgbClr val="3366CC"/>
        </a:hlink>
        <a:folHlink>
          <a:srgbClr val="CC6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st - Heavy and Highway 13">
    <a:dk1>
      <a:srgbClr val="000000"/>
    </a:dk1>
    <a:lt1>
      <a:srgbClr val="00478E"/>
    </a:lt1>
    <a:dk2>
      <a:srgbClr val="FFFFFF"/>
    </a:dk2>
    <a:lt2>
      <a:srgbClr val="002C58"/>
    </a:lt2>
    <a:accent1>
      <a:srgbClr val="F5C205"/>
    </a:accent1>
    <a:accent2>
      <a:srgbClr val="BF311A"/>
    </a:accent2>
    <a:accent3>
      <a:srgbClr val="AAB1C6"/>
    </a:accent3>
    <a:accent4>
      <a:srgbClr val="000000"/>
    </a:accent4>
    <a:accent5>
      <a:srgbClr val="F9DDAA"/>
    </a:accent5>
    <a:accent6>
      <a:srgbClr val="AD2B16"/>
    </a:accent6>
    <a:hlink>
      <a:srgbClr val="3366CC"/>
    </a:hlink>
    <a:folHlink>
      <a:srgbClr val="CC6600"/>
    </a:folHlink>
  </a:clrScheme>
</a:themeOverride>
</file>

<file path=ppt/theme/themeOverride2.xml><?xml version="1.0" encoding="utf-8"?>
<a:themeOverride xmlns:a="http://schemas.openxmlformats.org/drawingml/2006/main">
  <a:clrScheme name="Const - Heavy and Highway 13">
    <a:dk1>
      <a:srgbClr val="000000"/>
    </a:dk1>
    <a:lt1>
      <a:srgbClr val="00478E"/>
    </a:lt1>
    <a:dk2>
      <a:srgbClr val="FFFFFF"/>
    </a:dk2>
    <a:lt2>
      <a:srgbClr val="002C58"/>
    </a:lt2>
    <a:accent1>
      <a:srgbClr val="F5C205"/>
    </a:accent1>
    <a:accent2>
      <a:srgbClr val="BF311A"/>
    </a:accent2>
    <a:accent3>
      <a:srgbClr val="AAB1C6"/>
    </a:accent3>
    <a:accent4>
      <a:srgbClr val="000000"/>
    </a:accent4>
    <a:accent5>
      <a:srgbClr val="F9DDAA"/>
    </a:accent5>
    <a:accent6>
      <a:srgbClr val="AD2B16"/>
    </a:accent6>
    <a:hlink>
      <a:srgbClr val="3366CC"/>
    </a:hlink>
    <a:folHlink>
      <a:srgbClr val="CC6600"/>
    </a:folHlink>
  </a:clrScheme>
</a:themeOverride>
</file>

<file path=ppt/theme/themeOverride3.xml><?xml version="1.0" encoding="utf-8"?>
<a:themeOverride xmlns:a="http://schemas.openxmlformats.org/drawingml/2006/main">
  <a:clrScheme name="Const - Heavy and Highway 13">
    <a:dk1>
      <a:srgbClr val="000000"/>
    </a:dk1>
    <a:lt1>
      <a:srgbClr val="00478E"/>
    </a:lt1>
    <a:dk2>
      <a:srgbClr val="FFFFFF"/>
    </a:dk2>
    <a:lt2>
      <a:srgbClr val="002C58"/>
    </a:lt2>
    <a:accent1>
      <a:srgbClr val="F5C205"/>
    </a:accent1>
    <a:accent2>
      <a:srgbClr val="BF311A"/>
    </a:accent2>
    <a:accent3>
      <a:srgbClr val="AAB1C6"/>
    </a:accent3>
    <a:accent4>
      <a:srgbClr val="000000"/>
    </a:accent4>
    <a:accent5>
      <a:srgbClr val="F9DDAA"/>
    </a:accent5>
    <a:accent6>
      <a:srgbClr val="AD2B16"/>
    </a:accent6>
    <a:hlink>
      <a:srgbClr val="3366CC"/>
    </a:hlink>
    <a:folHlink>
      <a:srgbClr val="CC6600"/>
    </a:folHlink>
  </a:clrScheme>
</a:themeOverride>
</file>

<file path=ppt/theme/themeOverride4.xml><?xml version="1.0" encoding="utf-8"?>
<a:themeOverride xmlns:a="http://schemas.openxmlformats.org/drawingml/2006/main">
  <a:clrScheme name="Const - Heavy and Highway 13">
    <a:dk1>
      <a:srgbClr val="000000"/>
    </a:dk1>
    <a:lt1>
      <a:srgbClr val="00478E"/>
    </a:lt1>
    <a:dk2>
      <a:srgbClr val="FFFFFF"/>
    </a:dk2>
    <a:lt2>
      <a:srgbClr val="002C58"/>
    </a:lt2>
    <a:accent1>
      <a:srgbClr val="F5C205"/>
    </a:accent1>
    <a:accent2>
      <a:srgbClr val="BF311A"/>
    </a:accent2>
    <a:accent3>
      <a:srgbClr val="AAB1C6"/>
    </a:accent3>
    <a:accent4>
      <a:srgbClr val="000000"/>
    </a:accent4>
    <a:accent5>
      <a:srgbClr val="F9DDAA"/>
    </a:accent5>
    <a:accent6>
      <a:srgbClr val="AD2B16"/>
    </a:accent6>
    <a:hlink>
      <a:srgbClr val="3366CC"/>
    </a:hlink>
    <a:folHlink>
      <a:srgbClr val="CC6600"/>
    </a:folHlink>
  </a:clrScheme>
</a:themeOverride>
</file>

<file path=docProps/app.xml><?xml version="1.0" encoding="utf-8"?>
<Properties xmlns="http://schemas.openxmlformats.org/officeDocument/2006/extended-properties" xmlns:vt="http://schemas.openxmlformats.org/officeDocument/2006/docPropsVTypes">
  <Template>Trimble Corporate Presentation Template_2014</Template>
  <TotalTime>17066</TotalTime>
  <Words>814</Words>
  <Application>Microsoft Office PowerPoint</Application>
  <PresentationFormat>On-screen Show (4:3)</PresentationFormat>
  <Paragraphs>92</Paragraphs>
  <Slides>22</Slides>
  <Notes>17</Notes>
  <HiddenSlides>0</HiddenSlides>
  <MMClips>0</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Trimble Corporate Presentation Template_2014</vt:lpstr>
      <vt:lpstr>1_corporate presentation template - 2013</vt:lpstr>
      <vt:lpstr>2_corporate presentation template - 2013</vt:lpstr>
      <vt:lpstr>3_corporate presentation template - 2013</vt:lpstr>
      <vt:lpstr>Title</vt:lpstr>
      <vt:lpstr>Trimble RealWorks</vt:lpstr>
      <vt:lpstr>Trimble RealWorks 10</vt:lpstr>
      <vt:lpstr>PowerPoint Presentation</vt:lpstr>
      <vt:lpstr>PowerPoint Presentation</vt:lpstr>
      <vt:lpstr>User Interface</vt:lpstr>
      <vt:lpstr>User Interface</vt:lpstr>
      <vt:lpstr>PowerPoint Presentation</vt:lpstr>
      <vt:lpstr>Classification </vt:lpstr>
      <vt:lpstr>Classification</vt:lpstr>
      <vt:lpstr>PowerPoint Presentation</vt:lpstr>
      <vt:lpstr>Registration</vt:lpstr>
      <vt:lpstr>Registration</vt:lpstr>
      <vt:lpstr>Registration</vt:lpstr>
      <vt:lpstr>PowerPoint Presentation</vt:lpstr>
      <vt:lpstr>Scan Explorer</vt:lpstr>
      <vt:lpstr>PowerPoint Presentation</vt:lpstr>
      <vt:lpstr>Secondary Containment</vt:lpstr>
      <vt:lpstr>Ordering/Availability</vt:lpstr>
      <vt:lpstr>Resources</vt:lpstr>
      <vt:lpstr>Trimble RealWorks 10</vt:lpstr>
      <vt:lpstr>Resources</vt:lpstr>
      <vt:lpstr>Resources</vt:lpstr>
    </vt:vector>
  </TitlesOfParts>
  <Company>Trimble Navigation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CThompson</dc:creator>
  <cp:lastModifiedBy>Windows User</cp:lastModifiedBy>
  <cp:revision>521</cp:revision>
  <cp:lastPrinted>2013-04-18T21:19:40Z</cp:lastPrinted>
  <dcterms:created xsi:type="dcterms:W3CDTF">2014-02-27T23:32:50Z</dcterms:created>
  <dcterms:modified xsi:type="dcterms:W3CDTF">2015-09-15T06:22:42Z</dcterms:modified>
</cp:coreProperties>
</file>